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4AF104-3E13-42CF-B7E2-B8E2FF0023B9}"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AF104-3E13-42CF-B7E2-B8E2FF0023B9}"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AF104-3E13-42CF-B7E2-B8E2FF0023B9}"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4AF104-3E13-42CF-B7E2-B8E2FF0023B9}"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44AF104-3E13-42CF-B7E2-B8E2FF0023B9}"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4AF104-3E13-42CF-B7E2-B8E2FF0023B9}"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88666-065C-4F0D-8CB1-3F95B2ACA1A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4AF104-3E13-42CF-B7E2-B8E2FF0023B9}"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4AF104-3E13-42CF-B7E2-B8E2FF0023B9}"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AF104-3E13-42CF-B7E2-B8E2FF0023B9}"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44AF104-3E13-42CF-B7E2-B8E2FF0023B9}" type="datetimeFigureOut">
              <a:rPr lang="en-US" smtClean="0"/>
              <a:t>2/10/2016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9C88666-065C-4F0D-8CB1-3F95B2ACA1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AF104-3E13-42CF-B7E2-B8E2FF0023B9}"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88666-065C-4F0D-8CB1-3F95B2ACA1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44AF104-3E13-42CF-B7E2-B8E2FF0023B9}" type="datetimeFigureOut">
              <a:rPr lang="en-US" smtClean="0"/>
              <a:t>2/10/2016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9C88666-065C-4F0D-8CB1-3F95B2ACA1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do an outline</a:t>
            </a:r>
            <a:br>
              <a:rPr lang="en-US" dirty="0" smtClean="0"/>
            </a:br>
            <a:r>
              <a:rPr lang="en-US" dirty="0" smtClean="0"/>
              <a:t>for a research paper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057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lstStyle/>
          <a:p>
            <a:pPr marL="400050" indent="-400050">
              <a:buAutoNum type="romanUcPeriod"/>
            </a:pPr>
            <a:r>
              <a:rPr lang="en-US" dirty="0" smtClean="0">
                <a:latin typeface="Bodoni MT" panose="02070603080606020203" pitchFamily="18" charset="0"/>
              </a:rPr>
              <a:t>First Main topic for Argumentative paper should be opposing viewpoint</a:t>
            </a:r>
          </a:p>
          <a:p>
            <a:pPr marL="0" indent="0"/>
            <a:r>
              <a:rPr lang="en-US" dirty="0" smtClean="0">
                <a:latin typeface="Bodoni MT" panose="02070603080606020203" pitchFamily="18" charset="0"/>
              </a:rPr>
              <a:t>         A. Use capital letters for the subtopics</a:t>
            </a:r>
          </a:p>
          <a:p>
            <a:pPr marL="0" indent="0"/>
            <a:r>
              <a:rPr lang="en-US" dirty="0">
                <a:latin typeface="Bodoni MT" panose="02070603080606020203" pitchFamily="18" charset="0"/>
              </a:rPr>
              <a:t> </a:t>
            </a:r>
            <a:r>
              <a:rPr lang="en-US" dirty="0" smtClean="0">
                <a:latin typeface="Bodoni MT" panose="02070603080606020203" pitchFamily="18" charset="0"/>
              </a:rPr>
              <a:t>        B. There should always be a B for and A</a:t>
            </a:r>
          </a:p>
          <a:p>
            <a:pPr marL="0" indent="0"/>
            <a:r>
              <a:rPr lang="en-US" dirty="0">
                <a:latin typeface="Bodoni MT" panose="02070603080606020203" pitchFamily="18" charset="0"/>
              </a:rPr>
              <a:t> </a:t>
            </a:r>
            <a:r>
              <a:rPr lang="en-US" dirty="0" smtClean="0">
                <a:latin typeface="Bodoni MT" panose="02070603080606020203" pitchFamily="18" charset="0"/>
              </a:rPr>
              <a:t>        C. Use as many subtopics as possible using short phrases and words NOT sentences</a:t>
            </a:r>
          </a:p>
          <a:p>
            <a:pPr marL="0" indent="0"/>
            <a:r>
              <a:rPr lang="en-US" dirty="0" smtClean="0">
                <a:latin typeface="Bodoni MT" panose="02070603080606020203" pitchFamily="18" charset="0"/>
              </a:rPr>
              <a:t>II.   Second Main topic where you begin the parts of your thesis for your viewpoint</a:t>
            </a:r>
          </a:p>
          <a:p>
            <a:pPr marL="0" indent="0"/>
            <a:r>
              <a:rPr lang="en-US" dirty="0">
                <a:latin typeface="Bodoni MT" panose="02070603080606020203" pitchFamily="18" charset="0"/>
              </a:rPr>
              <a:t> </a:t>
            </a:r>
            <a:r>
              <a:rPr lang="en-US" dirty="0" smtClean="0">
                <a:latin typeface="Bodoni MT" panose="02070603080606020203" pitchFamily="18" charset="0"/>
              </a:rPr>
              <a:t>        A. subtopic</a:t>
            </a:r>
          </a:p>
          <a:p>
            <a:pPr marL="0" indent="0"/>
            <a:r>
              <a:rPr lang="en-US" dirty="0">
                <a:latin typeface="Bodoni MT" panose="02070603080606020203" pitchFamily="18" charset="0"/>
              </a:rPr>
              <a:t> </a:t>
            </a:r>
            <a:r>
              <a:rPr lang="en-US" dirty="0" smtClean="0">
                <a:latin typeface="Bodoni MT" panose="02070603080606020203" pitchFamily="18" charset="0"/>
              </a:rPr>
              <a:t>        B. Subtopic</a:t>
            </a:r>
          </a:p>
          <a:p>
            <a:pPr marL="0" indent="0"/>
            <a:r>
              <a:rPr lang="en-US" dirty="0" smtClean="0">
                <a:latin typeface="Bodoni MT" panose="02070603080606020203" pitchFamily="18" charset="0"/>
              </a:rPr>
              <a:t>III.    Third main topic if you need more than three add them also</a:t>
            </a:r>
          </a:p>
          <a:p>
            <a:pPr marL="0" indent="0"/>
            <a:r>
              <a:rPr lang="en-US" dirty="0">
                <a:latin typeface="Bodoni MT" panose="02070603080606020203" pitchFamily="18" charset="0"/>
              </a:rPr>
              <a:t> </a:t>
            </a:r>
            <a:r>
              <a:rPr lang="en-US" dirty="0" smtClean="0">
                <a:latin typeface="Bodoni MT" panose="02070603080606020203" pitchFamily="18" charset="0"/>
              </a:rPr>
              <a:t>        A. Subtopic</a:t>
            </a:r>
          </a:p>
          <a:p>
            <a:pPr marL="0" indent="0"/>
            <a:r>
              <a:rPr lang="en-US" dirty="0">
                <a:latin typeface="Bodoni MT" panose="02070603080606020203" pitchFamily="18" charset="0"/>
              </a:rPr>
              <a:t> </a:t>
            </a:r>
            <a:r>
              <a:rPr lang="en-US" dirty="0" smtClean="0">
                <a:latin typeface="Bodoni MT" panose="02070603080606020203" pitchFamily="18" charset="0"/>
              </a:rPr>
              <a:t>        B. Subtopic</a:t>
            </a:r>
          </a:p>
          <a:p>
            <a:pPr marL="0" indent="0"/>
            <a:endParaRPr lang="en-US" dirty="0">
              <a:latin typeface="Bodoni MT" panose="02070603080606020203" pitchFamily="18" charset="0"/>
            </a:endParaRPr>
          </a:p>
        </p:txBody>
      </p:sp>
      <p:sp>
        <p:nvSpPr>
          <p:cNvPr id="4" name="TextBox 3"/>
          <p:cNvSpPr txBox="1"/>
          <p:nvPr/>
        </p:nvSpPr>
        <p:spPr>
          <a:xfrm>
            <a:off x="990600" y="5334000"/>
            <a:ext cx="7023269" cy="369332"/>
          </a:xfrm>
          <a:prstGeom prst="rect">
            <a:avLst/>
          </a:prstGeom>
          <a:noFill/>
        </p:spPr>
        <p:txBody>
          <a:bodyPr wrap="none" rtlCol="0">
            <a:spAutoFit/>
          </a:bodyPr>
          <a:lstStyle/>
          <a:p>
            <a:r>
              <a:rPr lang="en-US" b="1" dirty="0" smtClean="0"/>
              <a:t>Notice that the capital letters are indented from the Roman numerals</a:t>
            </a:r>
            <a:r>
              <a:rPr lang="en-US" dirty="0" smtClean="0"/>
              <a:t>. </a:t>
            </a:r>
            <a:endParaRPr lang="en-US" dirty="0"/>
          </a:p>
        </p:txBody>
      </p:sp>
    </p:spTree>
    <p:extLst>
      <p:ext uri="{BB962C8B-B14F-4D97-AF65-F5344CB8AC3E}">
        <p14:creationId xmlns:p14="http://schemas.microsoft.com/office/powerpoint/2010/main" val="4036987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a:xfrm>
            <a:off x="304800" y="838200"/>
            <a:ext cx="8534400" cy="5791200"/>
          </a:xfrm>
        </p:spPr>
        <p:txBody>
          <a:bodyPr>
            <a:normAutofit fontScale="85000" lnSpcReduction="20000"/>
          </a:bodyPr>
          <a:lstStyle/>
          <a:p>
            <a:r>
              <a:rPr lang="en-US" dirty="0" smtClean="0"/>
              <a:t>Use the parts of your written thesis to make your outline. EXAMPLE:</a:t>
            </a:r>
          </a:p>
          <a:p>
            <a:r>
              <a:rPr lang="en-US" b="0" dirty="0" smtClean="0">
                <a:latin typeface="Times New Roman" panose="02020603050405020304" pitchFamily="18" charset="0"/>
                <a:cs typeface="Times New Roman" panose="02020603050405020304" pitchFamily="18" charset="0"/>
              </a:rPr>
              <a:t>Thesis – Despite the many governmental concerns and regulations, stem cells should be used by specializing into cell groups with the ability to cure multiple degenerative diseases and change the way doctors practice medicine. </a:t>
            </a:r>
          </a:p>
          <a:p>
            <a:r>
              <a:rPr lang="en-US" b="0" dirty="0" smtClean="0">
                <a:latin typeface="Times New Roman" panose="02020603050405020304" pitchFamily="18" charset="0"/>
                <a:cs typeface="Times New Roman" panose="02020603050405020304" pitchFamily="18" charset="0"/>
              </a:rPr>
              <a:t>Outline</a:t>
            </a:r>
          </a:p>
          <a:p>
            <a:pPr marL="400050" indent="-400050">
              <a:buAutoNum type="romanUcPeriod"/>
            </a:pPr>
            <a:r>
              <a:rPr lang="en-US" b="0" dirty="0" smtClean="0">
                <a:latin typeface="Times New Roman" panose="02020603050405020304" pitchFamily="18" charset="0"/>
                <a:cs typeface="Times New Roman" panose="02020603050405020304" pitchFamily="18" charset="0"/>
              </a:rPr>
              <a:t>Government</a:t>
            </a:r>
          </a:p>
          <a:p>
            <a:pPr marL="0" indent="0"/>
            <a:r>
              <a:rPr lang="en-US" b="0" dirty="0" smtClean="0">
                <a:latin typeface="Times New Roman" panose="02020603050405020304" pitchFamily="18" charset="0"/>
                <a:cs typeface="Times New Roman" panose="02020603050405020304" pitchFamily="18" charset="0"/>
              </a:rPr>
              <a:t>     A. Ethical concerns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B. Regulations</a:t>
            </a:r>
          </a:p>
          <a:p>
            <a:pPr marL="0" indent="0"/>
            <a:r>
              <a:rPr lang="en-US" b="0" dirty="0" smtClean="0">
                <a:latin typeface="Times New Roman" panose="02020603050405020304" pitchFamily="18" charset="0"/>
                <a:cs typeface="Times New Roman" panose="02020603050405020304" pitchFamily="18" charset="0"/>
              </a:rPr>
              <a:t>II. Types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A. Pluripotent Stem Cells</a:t>
            </a:r>
          </a:p>
          <a:p>
            <a:pPr marL="0" indent="0"/>
            <a:r>
              <a:rPr lang="en-US" b="0" dirty="0" smtClean="0">
                <a:latin typeface="Times New Roman" panose="02020603050405020304" pitchFamily="18" charset="0"/>
                <a:cs typeface="Times New Roman" panose="02020603050405020304" pitchFamily="18" charset="0"/>
              </a:rPr>
              <a:t>     B. Cord Blood Stem Cells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C. Adult </a:t>
            </a:r>
            <a:r>
              <a:rPr lang="en-US" b="0" dirty="0">
                <a:latin typeface="Times New Roman" panose="02020603050405020304" pitchFamily="18" charset="0"/>
                <a:cs typeface="Times New Roman" panose="02020603050405020304" pitchFamily="18" charset="0"/>
              </a:rPr>
              <a:t>S</a:t>
            </a:r>
            <a:r>
              <a:rPr lang="en-US" b="0" dirty="0" smtClean="0">
                <a:latin typeface="Times New Roman" panose="02020603050405020304" pitchFamily="18" charset="0"/>
                <a:cs typeface="Times New Roman" panose="02020603050405020304" pitchFamily="18" charset="0"/>
              </a:rPr>
              <a:t>tem Cells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D. Embryonic Stem Cells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E. </a:t>
            </a:r>
            <a:r>
              <a:rPr lang="en-US" b="0" dirty="0" err="1" smtClean="0">
                <a:latin typeface="Times New Roman" panose="02020603050405020304" pitchFamily="18" charset="0"/>
                <a:cs typeface="Times New Roman" panose="02020603050405020304" pitchFamily="18" charset="0"/>
              </a:rPr>
              <a:t>iPS</a:t>
            </a:r>
            <a:r>
              <a:rPr lang="en-US" b="0" dirty="0" smtClean="0">
                <a:latin typeface="Times New Roman" panose="02020603050405020304" pitchFamily="18" charset="0"/>
                <a:cs typeface="Times New Roman" panose="02020603050405020304" pitchFamily="18" charset="0"/>
              </a:rPr>
              <a:t> Cells</a:t>
            </a:r>
          </a:p>
          <a:p>
            <a:pPr marL="0" indent="0"/>
            <a:r>
              <a:rPr lang="en-US" b="0" dirty="0" smtClean="0">
                <a:latin typeface="Times New Roman" panose="02020603050405020304" pitchFamily="18" charset="0"/>
                <a:cs typeface="Times New Roman" panose="02020603050405020304" pitchFamily="18" charset="0"/>
              </a:rPr>
              <a:t>III. Medical Use</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A. Stem Cell Therapies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B. Reverse Disease</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C. Burn Victims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D. Therapeutic Process</a:t>
            </a:r>
          </a:p>
          <a:p>
            <a:pPr marL="0" indent="0"/>
            <a:r>
              <a:rPr lang="en-US" b="0" dirty="0" smtClean="0">
                <a:latin typeface="Times New Roman" panose="02020603050405020304" pitchFamily="18" charset="0"/>
                <a:cs typeface="Times New Roman" panose="02020603050405020304" pitchFamily="18" charset="0"/>
              </a:rPr>
              <a:t>IV. Future</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A. Doctors</a:t>
            </a:r>
          </a:p>
          <a:p>
            <a:pPr marL="0" indent="0"/>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B. Research</a:t>
            </a:r>
          </a:p>
          <a:p>
            <a:pPr marL="0" indent="0"/>
            <a:endParaRPr lang="en-US"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071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28600"/>
            <a:ext cx="7520940" cy="6400800"/>
          </a:xfrm>
        </p:spPr>
        <p:txBody>
          <a:bodyPr>
            <a:normAutofit fontScale="77500" lnSpcReduction="20000"/>
          </a:bodyPr>
          <a:lstStyle/>
          <a:p>
            <a:r>
              <a:rPr lang="en-US" dirty="0"/>
              <a:t>Use the parts of your written thesis to make your outline. EXAMPLE:</a:t>
            </a:r>
          </a:p>
          <a:p>
            <a:pPr>
              <a:lnSpc>
                <a:spcPct val="220000"/>
              </a:lnSpc>
              <a:spcBef>
                <a:spcPts val="0"/>
              </a:spcBef>
            </a:pPr>
            <a:r>
              <a:rPr lang="en-US" b="0" dirty="0">
                <a:latin typeface="Times New Roman" panose="02020603050405020304" pitchFamily="18" charset="0"/>
                <a:cs typeface="Times New Roman" panose="02020603050405020304" pitchFamily="18" charset="0"/>
              </a:rPr>
              <a:t>Thesis – Despite the many governmental concerns and regulations, stem cells should be used by specializing into </a:t>
            </a:r>
            <a:endParaRPr lang="en-US" b="0" dirty="0" smtClean="0">
              <a:latin typeface="Times New Roman" panose="02020603050405020304" pitchFamily="18" charset="0"/>
              <a:cs typeface="Times New Roman" panose="02020603050405020304" pitchFamily="18" charset="0"/>
            </a:endParaRPr>
          </a:p>
          <a:p>
            <a:pPr>
              <a:lnSpc>
                <a:spcPct val="220000"/>
              </a:lnSpc>
              <a:spcBef>
                <a:spcPts val="0"/>
              </a:spcBef>
            </a:pPr>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cell </a:t>
            </a:r>
            <a:r>
              <a:rPr lang="en-US" b="0" dirty="0">
                <a:latin typeface="Times New Roman" panose="02020603050405020304" pitchFamily="18" charset="0"/>
                <a:cs typeface="Times New Roman" panose="02020603050405020304" pitchFamily="18" charset="0"/>
              </a:rPr>
              <a:t>groups with the ability to cure multiple degenerative diseases and change the way doctors practice medicine. </a:t>
            </a:r>
          </a:p>
          <a:p>
            <a:r>
              <a:rPr lang="en-US" b="0" dirty="0">
                <a:latin typeface="Times New Roman" panose="02020603050405020304" pitchFamily="18" charset="0"/>
                <a:cs typeface="Times New Roman" panose="02020603050405020304" pitchFamily="18" charset="0"/>
              </a:rPr>
              <a:t>Outline</a:t>
            </a:r>
          </a:p>
          <a:p>
            <a:pPr marL="400050" indent="-400050">
              <a:buAutoNum type="romanUcPeriod"/>
            </a:pPr>
            <a:r>
              <a:rPr lang="en-US" b="0" dirty="0">
                <a:latin typeface="Times New Roman" panose="02020603050405020304" pitchFamily="18" charset="0"/>
                <a:cs typeface="Times New Roman" panose="02020603050405020304" pitchFamily="18" charset="0"/>
              </a:rPr>
              <a:t>Government</a:t>
            </a:r>
          </a:p>
          <a:p>
            <a:pPr marL="0" indent="0"/>
            <a:r>
              <a:rPr lang="en-US" b="0" dirty="0">
                <a:latin typeface="Times New Roman" panose="02020603050405020304" pitchFamily="18" charset="0"/>
                <a:cs typeface="Times New Roman" panose="02020603050405020304" pitchFamily="18" charset="0"/>
              </a:rPr>
              <a:t>     A. Ethical concerns</a:t>
            </a:r>
          </a:p>
          <a:p>
            <a:pPr marL="0" indent="0"/>
            <a:r>
              <a:rPr lang="en-US" b="0" dirty="0">
                <a:latin typeface="Times New Roman" panose="02020603050405020304" pitchFamily="18" charset="0"/>
                <a:cs typeface="Times New Roman" panose="02020603050405020304" pitchFamily="18" charset="0"/>
              </a:rPr>
              <a:t>     B. Regulations</a:t>
            </a:r>
          </a:p>
          <a:p>
            <a:pPr marL="0" indent="0"/>
            <a:r>
              <a:rPr lang="en-US" b="0" dirty="0">
                <a:latin typeface="Times New Roman" panose="02020603050405020304" pitchFamily="18" charset="0"/>
                <a:cs typeface="Times New Roman" panose="02020603050405020304" pitchFamily="18" charset="0"/>
              </a:rPr>
              <a:t>II. Types</a:t>
            </a:r>
          </a:p>
          <a:p>
            <a:pPr marL="0" indent="0"/>
            <a:r>
              <a:rPr lang="en-US" b="0" dirty="0">
                <a:latin typeface="Times New Roman" panose="02020603050405020304" pitchFamily="18" charset="0"/>
                <a:cs typeface="Times New Roman" panose="02020603050405020304" pitchFamily="18" charset="0"/>
              </a:rPr>
              <a:t>     A. Pluripotent Stem Cells</a:t>
            </a:r>
          </a:p>
          <a:p>
            <a:pPr marL="0" indent="0"/>
            <a:r>
              <a:rPr lang="en-US" b="0" dirty="0">
                <a:latin typeface="Times New Roman" panose="02020603050405020304" pitchFamily="18" charset="0"/>
                <a:cs typeface="Times New Roman" panose="02020603050405020304" pitchFamily="18" charset="0"/>
              </a:rPr>
              <a:t>     B. Cord Blood Stem Cells</a:t>
            </a:r>
          </a:p>
          <a:p>
            <a:pPr marL="0" indent="0"/>
            <a:r>
              <a:rPr lang="en-US" b="0" dirty="0">
                <a:latin typeface="Times New Roman" panose="02020603050405020304" pitchFamily="18" charset="0"/>
                <a:cs typeface="Times New Roman" panose="02020603050405020304" pitchFamily="18" charset="0"/>
              </a:rPr>
              <a:t>     C. Adult Stem Cells</a:t>
            </a:r>
          </a:p>
          <a:p>
            <a:pPr marL="0" indent="0"/>
            <a:r>
              <a:rPr lang="en-US" b="0" dirty="0">
                <a:latin typeface="Times New Roman" panose="02020603050405020304" pitchFamily="18" charset="0"/>
                <a:cs typeface="Times New Roman" panose="02020603050405020304" pitchFamily="18" charset="0"/>
              </a:rPr>
              <a:t>     D. Embryonic Stem Cells</a:t>
            </a:r>
          </a:p>
          <a:p>
            <a:pPr marL="0" indent="0"/>
            <a:r>
              <a:rPr lang="en-US" b="0" dirty="0">
                <a:latin typeface="Times New Roman" panose="02020603050405020304" pitchFamily="18" charset="0"/>
                <a:cs typeface="Times New Roman" panose="02020603050405020304" pitchFamily="18" charset="0"/>
              </a:rPr>
              <a:t>     E. </a:t>
            </a:r>
            <a:r>
              <a:rPr lang="en-US" b="0" dirty="0" err="1">
                <a:latin typeface="Times New Roman" panose="02020603050405020304" pitchFamily="18" charset="0"/>
                <a:cs typeface="Times New Roman" panose="02020603050405020304" pitchFamily="18" charset="0"/>
              </a:rPr>
              <a:t>iPS</a:t>
            </a:r>
            <a:r>
              <a:rPr lang="en-US" b="0" dirty="0">
                <a:latin typeface="Times New Roman" panose="02020603050405020304" pitchFamily="18" charset="0"/>
                <a:cs typeface="Times New Roman" panose="02020603050405020304" pitchFamily="18" charset="0"/>
              </a:rPr>
              <a:t> Cells</a:t>
            </a:r>
          </a:p>
          <a:p>
            <a:pPr marL="0" indent="0"/>
            <a:r>
              <a:rPr lang="en-US" b="0" dirty="0">
                <a:latin typeface="Times New Roman" panose="02020603050405020304" pitchFamily="18" charset="0"/>
                <a:cs typeface="Times New Roman" panose="02020603050405020304" pitchFamily="18" charset="0"/>
              </a:rPr>
              <a:t>III. Medical Use</a:t>
            </a:r>
          </a:p>
          <a:p>
            <a:pPr marL="0" indent="0"/>
            <a:r>
              <a:rPr lang="en-US" b="0" dirty="0">
                <a:latin typeface="Times New Roman" panose="02020603050405020304" pitchFamily="18" charset="0"/>
                <a:cs typeface="Times New Roman" panose="02020603050405020304" pitchFamily="18" charset="0"/>
              </a:rPr>
              <a:t>     A. Stem Cell Therapies</a:t>
            </a:r>
          </a:p>
          <a:p>
            <a:pPr marL="0" indent="0"/>
            <a:r>
              <a:rPr lang="en-US" b="0" dirty="0">
                <a:latin typeface="Times New Roman" panose="02020603050405020304" pitchFamily="18" charset="0"/>
                <a:cs typeface="Times New Roman" panose="02020603050405020304" pitchFamily="18" charset="0"/>
              </a:rPr>
              <a:t>     B. Reverse Disease</a:t>
            </a:r>
          </a:p>
          <a:p>
            <a:pPr marL="0" indent="0"/>
            <a:r>
              <a:rPr lang="en-US" b="0" dirty="0">
                <a:latin typeface="Times New Roman" panose="02020603050405020304" pitchFamily="18" charset="0"/>
                <a:cs typeface="Times New Roman" panose="02020603050405020304" pitchFamily="18" charset="0"/>
              </a:rPr>
              <a:t>     C. Burn Victims</a:t>
            </a:r>
          </a:p>
          <a:p>
            <a:pPr marL="0" indent="0"/>
            <a:r>
              <a:rPr lang="en-US" b="0" dirty="0">
                <a:latin typeface="Times New Roman" panose="02020603050405020304" pitchFamily="18" charset="0"/>
                <a:cs typeface="Times New Roman" panose="02020603050405020304" pitchFamily="18" charset="0"/>
              </a:rPr>
              <a:t>     D. Therapeutic Process</a:t>
            </a:r>
          </a:p>
          <a:p>
            <a:pPr marL="0" indent="0"/>
            <a:r>
              <a:rPr lang="en-US" b="0" dirty="0">
                <a:latin typeface="Times New Roman" panose="02020603050405020304" pitchFamily="18" charset="0"/>
                <a:cs typeface="Times New Roman" panose="02020603050405020304" pitchFamily="18" charset="0"/>
              </a:rPr>
              <a:t>IV. Future</a:t>
            </a:r>
          </a:p>
          <a:p>
            <a:pPr marL="0" indent="0"/>
            <a:r>
              <a:rPr lang="en-US" b="0" dirty="0">
                <a:latin typeface="Times New Roman" panose="02020603050405020304" pitchFamily="18" charset="0"/>
                <a:cs typeface="Times New Roman" panose="02020603050405020304" pitchFamily="18" charset="0"/>
              </a:rPr>
              <a:t>     A. Doctors</a:t>
            </a:r>
          </a:p>
          <a:p>
            <a:pPr marL="0" indent="0"/>
            <a:r>
              <a:rPr lang="en-US" b="0" dirty="0">
                <a:latin typeface="Times New Roman" panose="02020603050405020304" pitchFamily="18" charset="0"/>
                <a:cs typeface="Times New Roman" panose="02020603050405020304" pitchFamily="18" charset="0"/>
              </a:rPr>
              <a:t>     B. Research</a:t>
            </a:r>
          </a:p>
          <a:p>
            <a:endParaRPr lang="en-US" dirty="0"/>
          </a:p>
        </p:txBody>
      </p:sp>
      <p:sp>
        <p:nvSpPr>
          <p:cNvPr id="6" name="Rectangle 5"/>
          <p:cNvSpPr/>
          <p:nvPr/>
        </p:nvSpPr>
        <p:spPr>
          <a:xfrm>
            <a:off x="1186543" y="925285"/>
            <a:ext cx="979714" cy="18505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66800" y="2122714"/>
            <a:ext cx="979714" cy="3048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71800" y="876299"/>
            <a:ext cx="2313214"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21228" y="3657600"/>
            <a:ext cx="1251857"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536371" y="462642"/>
            <a:ext cx="1850572" cy="304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21228" y="1447800"/>
            <a:ext cx="1850572" cy="304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77000" y="876299"/>
            <a:ext cx="1850572" cy="3048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66800" y="4876800"/>
            <a:ext cx="1850572" cy="3048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9110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91681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65</TotalTime>
  <Words>274</Words>
  <Application>Microsoft Office PowerPoint</Application>
  <PresentationFormat>On-screen Show (4:3)</PresentationFormat>
  <Paragraphs>55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How to do an outline for a research paper</vt:lpstr>
      <vt:lpstr>Format</vt:lpstr>
      <vt:lpstr>Thesis</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an outline for a research paper</dc:title>
  <dc:creator>M. Costello</dc:creator>
  <cp:lastModifiedBy>M. Costello</cp:lastModifiedBy>
  <cp:revision>4</cp:revision>
  <dcterms:created xsi:type="dcterms:W3CDTF">2016-02-10T18:46:30Z</dcterms:created>
  <dcterms:modified xsi:type="dcterms:W3CDTF">2016-02-10T19:51:57Z</dcterms:modified>
</cp:coreProperties>
</file>