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326" r:id="rId5"/>
    <p:sldId id="276" r:id="rId6"/>
    <p:sldId id="319" r:id="rId7"/>
    <p:sldId id="311" r:id="rId8"/>
    <p:sldId id="312" r:id="rId9"/>
    <p:sldId id="277" r:id="rId10"/>
    <p:sldId id="325" r:id="rId11"/>
    <p:sldId id="314" r:id="rId12"/>
    <p:sldId id="315" r:id="rId13"/>
    <p:sldId id="327" r:id="rId14"/>
    <p:sldId id="282" r:id="rId15"/>
    <p:sldId id="322" r:id="rId16"/>
    <p:sldId id="323" r:id="rId17"/>
    <p:sldId id="269" r:id="rId18"/>
    <p:sldId id="266" r:id="rId19"/>
    <p:sldId id="264" r:id="rId20"/>
    <p:sldId id="328" r:id="rId21"/>
    <p:sldId id="261" r:id="rId22"/>
    <p:sldId id="265" r:id="rId23"/>
    <p:sldId id="321" r:id="rId24"/>
    <p:sldId id="33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a:srgbClr val="0634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5" autoAdjust="0"/>
    <p:restoredTop sz="72763" autoAdjust="0"/>
  </p:normalViewPr>
  <p:slideViewPr>
    <p:cSldViewPr>
      <p:cViewPr varScale="1">
        <p:scale>
          <a:sx n="115" d="100"/>
          <a:sy n="115" d="100"/>
        </p:scale>
        <p:origin x="301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063379C2-9C89-4754-900A-45050FEFC0A9}"/>
    <pc:docChg chg="modSld">
      <pc:chgData name="Aaron Feuerstein" userId="f5de8b9a-5c09-4bc3-b449-ac980e458ac8" providerId="ADAL" clId="{063379C2-9C89-4754-900A-45050FEFC0A9}" dt="2025-11-06T19:53:48.762" v="41" actId="207"/>
      <pc:docMkLst>
        <pc:docMk/>
      </pc:docMkLst>
      <pc:sldChg chg="modSp mod">
        <pc:chgData name="Aaron Feuerstein" userId="f5de8b9a-5c09-4bc3-b449-ac980e458ac8" providerId="ADAL" clId="{063379C2-9C89-4754-900A-45050FEFC0A9}" dt="2025-11-06T19:53:28.663" v="35" actId="207"/>
        <pc:sldMkLst>
          <pc:docMk/>
          <pc:sldMk cId="679760605" sldId="261"/>
        </pc:sldMkLst>
        <pc:spChg chg="mod">
          <ac:chgData name="Aaron Feuerstein" userId="f5de8b9a-5c09-4bc3-b449-ac980e458ac8" providerId="ADAL" clId="{063379C2-9C89-4754-900A-45050FEFC0A9}" dt="2025-11-06T19:53:28.663" v="35" actId="207"/>
          <ac:spMkLst>
            <pc:docMk/>
            <pc:sldMk cId="679760605" sldId="261"/>
            <ac:spMk id="4" creationId="{31EE4A49-A3D3-4BD7-BC06-117A694E5675}"/>
          </ac:spMkLst>
        </pc:spChg>
        <pc:spChg chg="mod">
          <ac:chgData name="Aaron Feuerstein" userId="f5de8b9a-5c09-4bc3-b449-ac980e458ac8" providerId="ADAL" clId="{063379C2-9C89-4754-900A-45050FEFC0A9}" dt="2025-11-06T19:53:26.216" v="34" actId="207"/>
          <ac:spMkLst>
            <pc:docMk/>
            <pc:sldMk cId="679760605" sldId="261"/>
            <ac:spMk id="5" creationId="{EC1A0D08-E092-B24F-99D1-64255164D50F}"/>
          </ac:spMkLst>
        </pc:spChg>
      </pc:sldChg>
      <pc:sldChg chg="modSp mod">
        <pc:chgData name="Aaron Feuerstein" userId="f5de8b9a-5c09-4bc3-b449-ac980e458ac8" providerId="ADAL" clId="{063379C2-9C89-4754-900A-45050FEFC0A9}" dt="2025-11-06T19:46:03.916" v="31" actId="207"/>
        <pc:sldMkLst>
          <pc:docMk/>
          <pc:sldMk cId="3715169801" sldId="264"/>
        </pc:sldMkLst>
        <pc:spChg chg="mod">
          <ac:chgData name="Aaron Feuerstein" userId="f5de8b9a-5c09-4bc3-b449-ac980e458ac8" providerId="ADAL" clId="{063379C2-9C89-4754-900A-45050FEFC0A9}" dt="2025-11-06T19:46:03.916" v="31" actId="207"/>
          <ac:spMkLst>
            <pc:docMk/>
            <pc:sldMk cId="3715169801" sldId="264"/>
            <ac:spMk id="2" creationId="{C874BF87-2C53-444E-8EAE-6B79BA2AC132}"/>
          </ac:spMkLst>
        </pc:spChg>
        <pc:spChg chg="mod">
          <ac:chgData name="Aaron Feuerstein" userId="f5de8b9a-5c09-4bc3-b449-ac980e458ac8" providerId="ADAL" clId="{063379C2-9C89-4754-900A-45050FEFC0A9}" dt="2025-11-06T19:46:01.855" v="30" actId="207"/>
          <ac:spMkLst>
            <pc:docMk/>
            <pc:sldMk cId="3715169801" sldId="264"/>
            <ac:spMk id="4" creationId="{562A3149-6CF3-664C-9FE5-D4570A83699A}"/>
          </ac:spMkLst>
        </pc:spChg>
      </pc:sldChg>
      <pc:sldChg chg="modSp mod">
        <pc:chgData name="Aaron Feuerstein" userId="f5de8b9a-5c09-4bc3-b449-ac980e458ac8" providerId="ADAL" clId="{063379C2-9C89-4754-900A-45050FEFC0A9}" dt="2025-11-06T19:53:42.260" v="39" actId="207"/>
        <pc:sldMkLst>
          <pc:docMk/>
          <pc:sldMk cId="1455012631" sldId="265"/>
        </pc:sldMkLst>
        <pc:spChg chg="mod">
          <ac:chgData name="Aaron Feuerstein" userId="f5de8b9a-5c09-4bc3-b449-ac980e458ac8" providerId="ADAL" clId="{063379C2-9C89-4754-900A-45050FEFC0A9}" dt="2025-11-06T19:53:42.260" v="39" actId="207"/>
          <ac:spMkLst>
            <pc:docMk/>
            <pc:sldMk cId="1455012631" sldId="265"/>
            <ac:spMk id="2" creationId="{9E7C0275-E35D-4801-B79F-70A6BCFD2B52}"/>
          </ac:spMkLst>
        </pc:spChg>
        <pc:spChg chg="mod">
          <ac:chgData name="Aaron Feuerstein" userId="f5de8b9a-5c09-4bc3-b449-ac980e458ac8" providerId="ADAL" clId="{063379C2-9C89-4754-900A-45050FEFC0A9}" dt="2025-11-06T19:53:39.427" v="38" actId="207"/>
          <ac:spMkLst>
            <pc:docMk/>
            <pc:sldMk cId="1455012631" sldId="265"/>
            <ac:spMk id="3" creationId="{2783A730-B250-FA48-B238-084AF078ADF1}"/>
          </ac:spMkLst>
        </pc:spChg>
      </pc:sldChg>
      <pc:sldChg chg="modSp mod">
        <pc:chgData name="Aaron Feuerstein" userId="f5de8b9a-5c09-4bc3-b449-ac980e458ac8" providerId="ADAL" clId="{063379C2-9C89-4754-900A-45050FEFC0A9}" dt="2025-11-06T19:45:59.086" v="29" actId="207"/>
        <pc:sldMkLst>
          <pc:docMk/>
          <pc:sldMk cId="3963056317" sldId="266"/>
        </pc:sldMkLst>
        <pc:spChg chg="mod">
          <ac:chgData name="Aaron Feuerstein" userId="f5de8b9a-5c09-4bc3-b449-ac980e458ac8" providerId="ADAL" clId="{063379C2-9C89-4754-900A-45050FEFC0A9}" dt="2025-11-06T19:45:59.086" v="29" actId="207"/>
          <ac:spMkLst>
            <pc:docMk/>
            <pc:sldMk cId="3963056317" sldId="266"/>
            <ac:spMk id="4" creationId="{C420F032-AAC5-49DA-ABD4-3351F60FAD37}"/>
          </ac:spMkLst>
        </pc:spChg>
        <pc:spChg chg="mod">
          <ac:chgData name="Aaron Feuerstein" userId="f5de8b9a-5c09-4bc3-b449-ac980e458ac8" providerId="ADAL" clId="{063379C2-9C89-4754-900A-45050FEFC0A9}" dt="2025-11-06T19:45:56.551" v="28" actId="207"/>
          <ac:spMkLst>
            <pc:docMk/>
            <pc:sldMk cId="3963056317" sldId="266"/>
            <ac:spMk id="5" creationId="{55AAFFEC-A838-CE44-8410-C869A9218579}"/>
          </ac:spMkLst>
        </pc:spChg>
      </pc:sldChg>
      <pc:sldChg chg="modSp mod">
        <pc:chgData name="Aaron Feuerstein" userId="f5de8b9a-5c09-4bc3-b449-ac980e458ac8" providerId="ADAL" clId="{063379C2-9C89-4754-900A-45050FEFC0A9}" dt="2025-11-06T19:45:52.612" v="27" actId="207"/>
        <pc:sldMkLst>
          <pc:docMk/>
          <pc:sldMk cId="369599758" sldId="269"/>
        </pc:sldMkLst>
        <pc:spChg chg="mod">
          <ac:chgData name="Aaron Feuerstein" userId="f5de8b9a-5c09-4bc3-b449-ac980e458ac8" providerId="ADAL" clId="{063379C2-9C89-4754-900A-45050FEFC0A9}" dt="2025-11-06T19:45:52.612" v="27" actId="207"/>
          <ac:spMkLst>
            <pc:docMk/>
            <pc:sldMk cId="369599758" sldId="269"/>
            <ac:spMk id="2" creationId="{5F8B0997-4803-4F56-8635-E85E4FAF189B}"/>
          </ac:spMkLst>
        </pc:spChg>
        <pc:spChg chg="mod">
          <ac:chgData name="Aaron Feuerstein" userId="f5de8b9a-5c09-4bc3-b449-ac980e458ac8" providerId="ADAL" clId="{063379C2-9C89-4754-900A-45050FEFC0A9}" dt="2025-11-06T19:45:50.197" v="26" actId="207"/>
          <ac:spMkLst>
            <pc:docMk/>
            <pc:sldMk cId="369599758" sldId="269"/>
            <ac:spMk id="4" creationId="{9A365854-C942-1E4A-9EA3-119AD7059E31}"/>
          </ac:spMkLst>
        </pc:spChg>
      </pc:sldChg>
      <pc:sldChg chg="modSp mod">
        <pc:chgData name="Aaron Feuerstein" userId="f5de8b9a-5c09-4bc3-b449-ac980e458ac8" providerId="ADAL" clId="{063379C2-9C89-4754-900A-45050FEFC0A9}" dt="2025-11-06T19:44:39.040" v="3" actId="207"/>
        <pc:sldMkLst>
          <pc:docMk/>
          <pc:sldMk cId="2261242918" sldId="276"/>
        </pc:sldMkLst>
        <pc:spChg chg="mod">
          <ac:chgData name="Aaron Feuerstein" userId="f5de8b9a-5c09-4bc3-b449-ac980e458ac8" providerId="ADAL" clId="{063379C2-9C89-4754-900A-45050FEFC0A9}" dt="2025-11-06T19:44:36.646" v="2" actId="207"/>
          <ac:spMkLst>
            <pc:docMk/>
            <pc:sldMk cId="2261242918" sldId="276"/>
            <ac:spMk id="4" creationId="{5F737B7F-E76A-E742-843B-09C14B96334C}"/>
          </ac:spMkLst>
        </pc:spChg>
        <pc:spChg chg="mod">
          <ac:chgData name="Aaron Feuerstein" userId="f5de8b9a-5c09-4bc3-b449-ac980e458ac8" providerId="ADAL" clId="{063379C2-9C89-4754-900A-45050FEFC0A9}" dt="2025-11-06T19:44:39.040" v="3" actId="207"/>
          <ac:spMkLst>
            <pc:docMk/>
            <pc:sldMk cId="2261242918" sldId="276"/>
            <ac:spMk id="5" creationId="{98DF359D-AB96-4A5D-B3A2-11D92E1B4EF6}"/>
          </ac:spMkLst>
        </pc:spChg>
      </pc:sldChg>
      <pc:sldChg chg="modSp mod">
        <pc:chgData name="Aaron Feuerstein" userId="f5de8b9a-5c09-4bc3-b449-ac980e458ac8" providerId="ADAL" clId="{063379C2-9C89-4754-900A-45050FEFC0A9}" dt="2025-11-06T19:45:04.525" v="11" actId="207"/>
        <pc:sldMkLst>
          <pc:docMk/>
          <pc:sldMk cId="2387242072" sldId="277"/>
        </pc:sldMkLst>
        <pc:spChg chg="mod">
          <ac:chgData name="Aaron Feuerstein" userId="f5de8b9a-5c09-4bc3-b449-ac980e458ac8" providerId="ADAL" clId="{063379C2-9C89-4754-900A-45050FEFC0A9}" dt="2025-11-06T19:44:59.384" v="10" actId="207"/>
          <ac:spMkLst>
            <pc:docMk/>
            <pc:sldMk cId="2387242072" sldId="277"/>
            <ac:spMk id="3" creationId="{25574B66-DE72-F440-8553-FE38C1FD965A}"/>
          </ac:spMkLst>
        </pc:spChg>
        <pc:spChg chg="mod">
          <ac:chgData name="Aaron Feuerstein" userId="f5de8b9a-5c09-4bc3-b449-ac980e458ac8" providerId="ADAL" clId="{063379C2-9C89-4754-900A-45050FEFC0A9}" dt="2025-11-06T19:45:04.525" v="11" actId="207"/>
          <ac:spMkLst>
            <pc:docMk/>
            <pc:sldMk cId="2387242072" sldId="277"/>
            <ac:spMk id="6" creationId="{96520FAB-B425-E942-9B5D-4E4CF63E1C27}"/>
          </ac:spMkLst>
        </pc:spChg>
      </pc:sldChg>
      <pc:sldChg chg="modSp mod">
        <pc:chgData name="Aaron Feuerstein" userId="f5de8b9a-5c09-4bc3-b449-ac980e458ac8" providerId="ADAL" clId="{063379C2-9C89-4754-900A-45050FEFC0A9}" dt="2025-11-06T19:45:35.419" v="21" actId="207"/>
        <pc:sldMkLst>
          <pc:docMk/>
          <pc:sldMk cId="2222043286" sldId="282"/>
        </pc:sldMkLst>
        <pc:spChg chg="mod">
          <ac:chgData name="Aaron Feuerstein" userId="f5de8b9a-5c09-4bc3-b449-ac980e458ac8" providerId="ADAL" clId="{063379C2-9C89-4754-900A-45050FEFC0A9}" dt="2025-11-06T19:45:32.595" v="20" actId="207"/>
          <ac:spMkLst>
            <pc:docMk/>
            <pc:sldMk cId="2222043286" sldId="282"/>
            <ac:spMk id="7" creationId="{468F9F87-CBE6-E947-8AD2-4C340C6E838B}"/>
          </ac:spMkLst>
        </pc:spChg>
        <pc:spChg chg="mod">
          <ac:chgData name="Aaron Feuerstein" userId="f5de8b9a-5c09-4bc3-b449-ac980e458ac8" providerId="ADAL" clId="{063379C2-9C89-4754-900A-45050FEFC0A9}" dt="2025-11-06T19:45:35.419" v="21" actId="207"/>
          <ac:spMkLst>
            <pc:docMk/>
            <pc:sldMk cId="2222043286" sldId="282"/>
            <ac:spMk id="8" creationId="{37D71261-69E6-8445-B6A5-75A8991B81EE}"/>
          </ac:spMkLst>
        </pc:spChg>
      </pc:sldChg>
      <pc:sldChg chg="modSp mod">
        <pc:chgData name="Aaron Feuerstein" userId="f5de8b9a-5c09-4bc3-b449-ac980e458ac8" providerId="ADAL" clId="{063379C2-9C89-4754-900A-45050FEFC0A9}" dt="2025-11-06T19:44:49.399" v="7" actId="207"/>
        <pc:sldMkLst>
          <pc:docMk/>
          <pc:sldMk cId="1040591714" sldId="311"/>
        </pc:sldMkLst>
        <pc:spChg chg="mod">
          <ac:chgData name="Aaron Feuerstein" userId="f5de8b9a-5c09-4bc3-b449-ac980e458ac8" providerId="ADAL" clId="{063379C2-9C89-4754-900A-45050FEFC0A9}" dt="2025-11-06T19:44:46.793" v="6" actId="207"/>
          <ac:spMkLst>
            <pc:docMk/>
            <pc:sldMk cId="1040591714" sldId="311"/>
            <ac:spMk id="2" creationId="{0A82E798-629F-9241-BEE8-29160894E437}"/>
          </ac:spMkLst>
        </pc:spChg>
        <pc:spChg chg="mod">
          <ac:chgData name="Aaron Feuerstein" userId="f5de8b9a-5c09-4bc3-b449-ac980e458ac8" providerId="ADAL" clId="{063379C2-9C89-4754-900A-45050FEFC0A9}" dt="2025-11-06T19:44:49.399" v="7" actId="207"/>
          <ac:spMkLst>
            <pc:docMk/>
            <pc:sldMk cId="1040591714" sldId="311"/>
            <ac:spMk id="4" creationId="{19778009-050E-47E3-8A97-4691AF0B2285}"/>
          </ac:spMkLst>
        </pc:spChg>
      </pc:sldChg>
      <pc:sldChg chg="modSp mod">
        <pc:chgData name="Aaron Feuerstein" userId="f5de8b9a-5c09-4bc3-b449-ac980e458ac8" providerId="ADAL" clId="{063379C2-9C89-4754-900A-45050FEFC0A9}" dt="2025-11-06T19:44:56.629" v="9" actId="207"/>
        <pc:sldMkLst>
          <pc:docMk/>
          <pc:sldMk cId="120351168" sldId="312"/>
        </pc:sldMkLst>
        <pc:spChg chg="mod">
          <ac:chgData name="Aaron Feuerstein" userId="f5de8b9a-5c09-4bc3-b449-ac980e458ac8" providerId="ADAL" clId="{063379C2-9C89-4754-900A-45050FEFC0A9}" dt="2025-11-06T19:44:53.716" v="8" actId="207"/>
          <ac:spMkLst>
            <pc:docMk/>
            <pc:sldMk cId="120351168" sldId="312"/>
            <ac:spMk id="2" creationId="{D820DD6B-1961-004D-AF1C-6BB40CF9F262}"/>
          </ac:spMkLst>
        </pc:spChg>
        <pc:spChg chg="mod">
          <ac:chgData name="Aaron Feuerstein" userId="f5de8b9a-5c09-4bc3-b449-ac980e458ac8" providerId="ADAL" clId="{063379C2-9C89-4754-900A-45050FEFC0A9}" dt="2025-11-06T19:44:56.629" v="9" actId="207"/>
          <ac:spMkLst>
            <pc:docMk/>
            <pc:sldMk cId="120351168" sldId="312"/>
            <ac:spMk id="3" creationId="{4B56B768-311A-4A37-A794-D75DFD3AE7F2}"/>
          </ac:spMkLst>
        </pc:spChg>
      </pc:sldChg>
      <pc:sldChg chg="modSp mod">
        <pc:chgData name="Aaron Feuerstein" userId="f5de8b9a-5c09-4bc3-b449-ac980e458ac8" providerId="ADAL" clId="{063379C2-9C89-4754-900A-45050FEFC0A9}" dt="2025-11-06T19:45:16.408" v="15" actId="207"/>
        <pc:sldMkLst>
          <pc:docMk/>
          <pc:sldMk cId="336502237" sldId="314"/>
        </pc:sldMkLst>
        <pc:spChg chg="mod">
          <ac:chgData name="Aaron Feuerstein" userId="f5de8b9a-5c09-4bc3-b449-ac980e458ac8" providerId="ADAL" clId="{063379C2-9C89-4754-900A-45050FEFC0A9}" dt="2025-11-06T19:45:13.770" v="14" actId="207"/>
          <ac:spMkLst>
            <pc:docMk/>
            <pc:sldMk cId="336502237" sldId="314"/>
            <ac:spMk id="3" creationId="{C0091F67-54ED-9644-8161-26DD6E1F5C59}"/>
          </ac:spMkLst>
        </pc:spChg>
        <pc:spChg chg="mod">
          <ac:chgData name="Aaron Feuerstein" userId="f5de8b9a-5c09-4bc3-b449-ac980e458ac8" providerId="ADAL" clId="{063379C2-9C89-4754-900A-45050FEFC0A9}" dt="2025-11-06T19:45:16.408" v="15" actId="207"/>
          <ac:spMkLst>
            <pc:docMk/>
            <pc:sldMk cId="336502237" sldId="314"/>
            <ac:spMk id="4" creationId="{135331A6-7765-4C44-BC9E-1027A6E76D0B}"/>
          </ac:spMkLst>
        </pc:spChg>
      </pc:sldChg>
      <pc:sldChg chg="modSp mod">
        <pc:chgData name="Aaron Feuerstein" userId="f5de8b9a-5c09-4bc3-b449-ac980e458ac8" providerId="ADAL" clId="{063379C2-9C89-4754-900A-45050FEFC0A9}" dt="2025-11-06T19:45:23.191" v="17" actId="207"/>
        <pc:sldMkLst>
          <pc:docMk/>
          <pc:sldMk cId="3607176521" sldId="315"/>
        </pc:sldMkLst>
        <pc:spChg chg="mod">
          <ac:chgData name="Aaron Feuerstein" userId="f5de8b9a-5c09-4bc3-b449-ac980e458ac8" providerId="ADAL" clId="{063379C2-9C89-4754-900A-45050FEFC0A9}" dt="2025-11-06T19:45:23.191" v="17" actId="207"/>
          <ac:spMkLst>
            <pc:docMk/>
            <pc:sldMk cId="3607176521" sldId="315"/>
            <ac:spMk id="4" creationId="{1A945124-571C-49BB-92A8-918E0F587CA1}"/>
          </ac:spMkLst>
        </pc:spChg>
        <pc:spChg chg="mod">
          <ac:chgData name="Aaron Feuerstein" userId="f5de8b9a-5c09-4bc3-b449-ac980e458ac8" providerId="ADAL" clId="{063379C2-9C89-4754-900A-45050FEFC0A9}" dt="2025-11-06T19:45:20.753" v="16" actId="207"/>
          <ac:spMkLst>
            <pc:docMk/>
            <pc:sldMk cId="3607176521" sldId="315"/>
            <ac:spMk id="5" creationId="{D298E209-A6E6-924C-BAAC-3A500F0C8BC1}"/>
          </ac:spMkLst>
        </pc:spChg>
      </pc:sldChg>
      <pc:sldChg chg="modSp mod">
        <pc:chgData name="Aaron Feuerstein" userId="f5de8b9a-5c09-4bc3-b449-ac980e458ac8" providerId="ADAL" clId="{063379C2-9C89-4754-900A-45050FEFC0A9}" dt="2025-11-06T19:44:43.600" v="5" actId="207"/>
        <pc:sldMkLst>
          <pc:docMk/>
          <pc:sldMk cId="766566978" sldId="319"/>
        </pc:sldMkLst>
        <pc:spChg chg="mod">
          <ac:chgData name="Aaron Feuerstein" userId="f5de8b9a-5c09-4bc3-b449-ac980e458ac8" providerId="ADAL" clId="{063379C2-9C89-4754-900A-45050FEFC0A9}" dt="2025-11-06T19:44:41.811" v="4" actId="207"/>
          <ac:spMkLst>
            <pc:docMk/>
            <pc:sldMk cId="766566978" sldId="319"/>
            <ac:spMk id="4" creationId="{60D7D709-F4C9-4649-97A8-DE4A2F133019}"/>
          </ac:spMkLst>
        </pc:spChg>
        <pc:spChg chg="mod">
          <ac:chgData name="Aaron Feuerstein" userId="f5de8b9a-5c09-4bc3-b449-ac980e458ac8" providerId="ADAL" clId="{063379C2-9C89-4754-900A-45050FEFC0A9}" dt="2025-11-06T19:44:43.600" v="5" actId="207"/>
          <ac:spMkLst>
            <pc:docMk/>
            <pc:sldMk cId="766566978" sldId="319"/>
            <ac:spMk id="5" creationId="{D9CAEFFD-771B-B849-9147-1C906B66C5AC}"/>
          </ac:spMkLst>
        </pc:spChg>
      </pc:sldChg>
      <pc:sldChg chg="modSp mod">
        <pc:chgData name="Aaron Feuerstein" userId="f5de8b9a-5c09-4bc3-b449-ac980e458ac8" providerId="ADAL" clId="{063379C2-9C89-4754-900A-45050FEFC0A9}" dt="2025-11-06T19:53:36.016" v="37" actId="207"/>
        <pc:sldMkLst>
          <pc:docMk/>
          <pc:sldMk cId="4135780562" sldId="321"/>
        </pc:sldMkLst>
        <pc:spChg chg="mod">
          <ac:chgData name="Aaron Feuerstein" userId="f5de8b9a-5c09-4bc3-b449-ac980e458ac8" providerId="ADAL" clId="{063379C2-9C89-4754-900A-45050FEFC0A9}" dt="2025-11-06T19:53:33.935" v="36" actId="207"/>
          <ac:spMkLst>
            <pc:docMk/>
            <pc:sldMk cId="4135780562" sldId="321"/>
            <ac:spMk id="7" creationId="{468F9F87-CBE6-E947-8AD2-4C340C6E838B}"/>
          </ac:spMkLst>
        </pc:spChg>
        <pc:spChg chg="mod">
          <ac:chgData name="Aaron Feuerstein" userId="f5de8b9a-5c09-4bc3-b449-ac980e458ac8" providerId="ADAL" clId="{063379C2-9C89-4754-900A-45050FEFC0A9}" dt="2025-11-06T19:53:36.016" v="37" actId="207"/>
          <ac:spMkLst>
            <pc:docMk/>
            <pc:sldMk cId="4135780562" sldId="321"/>
            <ac:spMk id="8" creationId="{37D71261-69E6-8445-B6A5-75A8991B81EE}"/>
          </ac:spMkLst>
        </pc:spChg>
      </pc:sldChg>
      <pc:sldChg chg="modSp mod">
        <pc:chgData name="Aaron Feuerstein" userId="f5de8b9a-5c09-4bc3-b449-ac980e458ac8" providerId="ADAL" clId="{063379C2-9C89-4754-900A-45050FEFC0A9}" dt="2025-11-06T19:45:41.437" v="23" actId="207"/>
        <pc:sldMkLst>
          <pc:docMk/>
          <pc:sldMk cId="3414428202" sldId="322"/>
        </pc:sldMkLst>
        <pc:spChg chg="mod">
          <ac:chgData name="Aaron Feuerstein" userId="f5de8b9a-5c09-4bc3-b449-ac980e458ac8" providerId="ADAL" clId="{063379C2-9C89-4754-900A-45050FEFC0A9}" dt="2025-11-06T19:45:39.454" v="22" actId="207"/>
          <ac:spMkLst>
            <pc:docMk/>
            <pc:sldMk cId="3414428202" sldId="322"/>
            <ac:spMk id="2" creationId="{983191B9-5602-CC4B-82E0-DB0BFA486BAE}"/>
          </ac:spMkLst>
        </pc:spChg>
        <pc:spChg chg="mod">
          <ac:chgData name="Aaron Feuerstein" userId="f5de8b9a-5c09-4bc3-b449-ac980e458ac8" providerId="ADAL" clId="{063379C2-9C89-4754-900A-45050FEFC0A9}" dt="2025-11-06T19:45:41.437" v="23" actId="207"/>
          <ac:spMkLst>
            <pc:docMk/>
            <pc:sldMk cId="3414428202" sldId="322"/>
            <ac:spMk id="3" creationId="{14558049-737A-604B-A257-C34491DFDFFD}"/>
          </ac:spMkLst>
        </pc:spChg>
      </pc:sldChg>
      <pc:sldChg chg="modSp mod">
        <pc:chgData name="Aaron Feuerstein" userId="f5de8b9a-5c09-4bc3-b449-ac980e458ac8" providerId="ADAL" clId="{063379C2-9C89-4754-900A-45050FEFC0A9}" dt="2025-11-06T19:45:46.292" v="25" actId="207"/>
        <pc:sldMkLst>
          <pc:docMk/>
          <pc:sldMk cId="611994650" sldId="323"/>
        </pc:sldMkLst>
        <pc:spChg chg="mod">
          <ac:chgData name="Aaron Feuerstein" userId="f5de8b9a-5c09-4bc3-b449-ac980e458ac8" providerId="ADAL" clId="{063379C2-9C89-4754-900A-45050FEFC0A9}" dt="2025-11-06T19:45:44.182" v="24" actId="207"/>
          <ac:spMkLst>
            <pc:docMk/>
            <pc:sldMk cId="611994650" sldId="323"/>
            <ac:spMk id="2" creationId="{741F1D1F-A185-3940-99C4-D2359CE4B33D}"/>
          </ac:spMkLst>
        </pc:spChg>
        <pc:spChg chg="mod">
          <ac:chgData name="Aaron Feuerstein" userId="f5de8b9a-5c09-4bc3-b449-ac980e458ac8" providerId="ADAL" clId="{063379C2-9C89-4754-900A-45050FEFC0A9}" dt="2025-11-06T19:45:46.292" v="25" actId="207"/>
          <ac:spMkLst>
            <pc:docMk/>
            <pc:sldMk cId="611994650" sldId="323"/>
            <ac:spMk id="3" creationId="{802D3134-76A0-DF46-88E9-D6EAC0F36CD0}"/>
          </ac:spMkLst>
        </pc:spChg>
      </pc:sldChg>
      <pc:sldChg chg="modSp mod">
        <pc:chgData name="Aaron Feuerstein" userId="f5de8b9a-5c09-4bc3-b449-ac980e458ac8" providerId="ADAL" clId="{063379C2-9C89-4754-900A-45050FEFC0A9}" dt="2025-11-06T19:45:10.708" v="13" actId="207"/>
        <pc:sldMkLst>
          <pc:docMk/>
          <pc:sldMk cId="1380466771" sldId="325"/>
        </pc:sldMkLst>
        <pc:spChg chg="mod">
          <ac:chgData name="Aaron Feuerstein" userId="f5de8b9a-5c09-4bc3-b449-ac980e458ac8" providerId="ADAL" clId="{063379C2-9C89-4754-900A-45050FEFC0A9}" dt="2025-11-06T19:45:08.418" v="12" actId="207"/>
          <ac:spMkLst>
            <pc:docMk/>
            <pc:sldMk cId="1380466771" sldId="325"/>
            <ac:spMk id="2" creationId="{66B8B46C-1C91-AD4D-94FC-8D3887F8ABE1}"/>
          </ac:spMkLst>
        </pc:spChg>
        <pc:spChg chg="mod">
          <ac:chgData name="Aaron Feuerstein" userId="f5de8b9a-5c09-4bc3-b449-ac980e458ac8" providerId="ADAL" clId="{063379C2-9C89-4754-900A-45050FEFC0A9}" dt="2025-11-06T19:45:10.708" v="13" actId="207"/>
          <ac:spMkLst>
            <pc:docMk/>
            <pc:sldMk cId="1380466771" sldId="325"/>
            <ac:spMk id="3" creationId="{3AAB1953-703F-B44C-B3A0-65DB30CFFA3F}"/>
          </ac:spMkLst>
        </pc:spChg>
      </pc:sldChg>
      <pc:sldChg chg="modSp mod">
        <pc:chgData name="Aaron Feuerstein" userId="f5de8b9a-5c09-4bc3-b449-ac980e458ac8" providerId="ADAL" clId="{063379C2-9C89-4754-900A-45050FEFC0A9}" dt="2025-11-06T19:44:33.794" v="1" actId="207"/>
        <pc:sldMkLst>
          <pc:docMk/>
          <pc:sldMk cId="2453658109" sldId="326"/>
        </pc:sldMkLst>
        <pc:spChg chg="mod">
          <ac:chgData name="Aaron Feuerstein" userId="f5de8b9a-5c09-4bc3-b449-ac980e458ac8" providerId="ADAL" clId="{063379C2-9C89-4754-900A-45050FEFC0A9}" dt="2025-11-06T19:44:30.708" v="0" actId="207"/>
          <ac:spMkLst>
            <pc:docMk/>
            <pc:sldMk cId="2453658109" sldId="326"/>
            <ac:spMk id="4" creationId="{242EB55D-9D85-28DA-E1BC-D55E11713793}"/>
          </ac:spMkLst>
        </pc:spChg>
        <pc:spChg chg="mod">
          <ac:chgData name="Aaron Feuerstein" userId="f5de8b9a-5c09-4bc3-b449-ac980e458ac8" providerId="ADAL" clId="{063379C2-9C89-4754-900A-45050FEFC0A9}" dt="2025-11-06T19:44:33.794" v="1" actId="207"/>
          <ac:spMkLst>
            <pc:docMk/>
            <pc:sldMk cId="2453658109" sldId="326"/>
            <ac:spMk id="5" creationId="{187C9400-44D0-4DFA-2580-8F3690277B67}"/>
          </ac:spMkLst>
        </pc:spChg>
      </pc:sldChg>
      <pc:sldChg chg="modSp mod">
        <pc:chgData name="Aaron Feuerstein" userId="f5de8b9a-5c09-4bc3-b449-ac980e458ac8" providerId="ADAL" clId="{063379C2-9C89-4754-900A-45050FEFC0A9}" dt="2025-11-06T19:45:29.677" v="19" actId="207"/>
        <pc:sldMkLst>
          <pc:docMk/>
          <pc:sldMk cId="917446578" sldId="327"/>
        </pc:sldMkLst>
        <pc:spChg chg="mod">
          <ac:chgData name="Aaron Feuerstein" userId="f5de8b9a-5c09-4bc3-b449-ac980e458ac8" providerId="ADAL" clId="{063379C2-9C89-4754-900A-45050FEFC0A9}" dt="2025-11-06T19:45:27.222" v="18" actId="207"/>
          <ac:spMkLst>
            <pc:docMk/>
            <pc:sldMk cId="917446578" sldId="327"/>
            <ac:spMk id="4" creationId="{9B30B995-1E78-7804-7409-58F8C165F231}"/>
          </ac:spMkLst>
        </pc:spChg>
        <pc:spChg chg="mod">
          <ac:chgData name="Aaron Feuerstein" userId="f5de8b9a-5c09-4bc3-b449-ac980e458ac8" providerId="ADAL" clId="{063379C2-9C89-4754-900A-45050FEFC0A9}" dt="2025-11-06T19:45:29.677" v="19" actId="207"/>
          <ac:spMkLst>
            <pc:docMk/>
            <pc:sldMk cId="917446578" sldId="327"/>
            <ac:spMk id="5" creationId="{715F57E8-7CB7-3BE0-B1B5-37AEBB465603}"/>
          </ac:spMkLst>
        </pc:spChg>
      </pc:sldChg>
      <pc:sldChg chg="modSp mod">
        <pc:chgData name="Aaron Feuerstein" userId="f5de8b9a-5c09-4bc3-b449-ac980e458ac8" providerId="ADAL" clId="{063379C2-9C89-4754-900A-45050FEFC0A9}" dt="2025-11-06T19:46:08.941" v="33" actId="207"/>
        <pc:sldMkLst>
          <pc:docMk/>
          <pc:sldMk cId="513459491" sldId="328"/>
        </pc:sldMkLst>
        <pc:spChg chg="mod">
          <ac:chgData name="Aaron Feuerstein" userId="f5de8b9a-5c09-4bc3-b449-ac980e458ac8" providerId="ADAL" clId="{063379C2-9C89-4754-900A-45050FEFC0A9}" dt="2025-11-06T19:46:06.763" v="32" actId="207"/>
          <ac:spMkLst>
            <pc:docMk/>
            <pc:sldMk cId="513459491" sldId="328"/>
            <ac:spMk id="4" creationId="{956BD3EC-0816-A395-7387-19B9A1235A01}"/>
          </ac:spMkLst>
        </pc:spChg>
        <pc:spChg chg="mod">
          <ac:chgData name="Aaron Feuerstein" userId="f5de8b9a-5c09-4bc3-b449-ac980e458ac8" providerId="ADAL" clId="{063379C2-9C89-4754-900A-45050FEFC0A9}" dt="2025-11-06T19:46:08.941" v="33" actId="207"/>
          <ac:spMkLst>
            <pc:docMk/>
            <pc:sldMk cId="513459491" sldId="328"/>
            <ac:spMk id="5" creationId="{7F96FA19-C9A5-EFF1-27B6-40664032F090}"/>
          </ac:spMkLst>
        </pc:spChg>
      </pc:sldChg>
      <pc:sldChg chg="modSp mod">
        <pc:chgData name="Aaron Feuerstein" userId="f5de8b9a-5c09-4bc3-b449-ac980e458ac8" providerId="ADAL" clId="{063379C2-9C89-4754-900A-45050FEFC0A9}" dt="2025-11-06T19:53:48.762" v="41" actId="207"/>
        <pc:sldMkLst>
          <pc:docMk/>
          <pc:sldMk cId="1696470553" sldId="335"/>
        </pc:sldMkLst>
        <pc:spChg chg="mod">
          <ac:chgData name="Aaron Feuerstein" userId="f5de8b9a-5c09-4bc3-b449-ac980e458ac8" providerId="ADAL" clId="{063379C2-9C89-4754-900A-45050FEFC0A9}" dt="2025-11-06T19:53:48.762" v="41" actId="207"/>
          <ac:spMkLst>
            <pc:docMk/>
            <pc:sldMk cId="1696470553" sldId="335"/>
            <ac:spMk id="4" creationId="{00000000-0000-0000-0000-000000000000}"/>
          </ac:spMkLst>
        </pc:spChg>
        <pc:spChg chg="mod">
          <ac:chgData name="Aaron Feuerstein" userId="f5de8b9a-5c09-4bc3-b449-ac980e458ac8" providerId="ADAL" clId="{063379C2-9C89-4754-900A-45050FEFC0A9}" dt="2025-11-06T19:53:46.185" v="40" actId="207"/>
          <ac:spMkLst>
            <pc:docMk/>
            <pc:sldMk cId="1696470553" sldId="335"/>
            <ac:spMk id="5" creationId="{00000000-0000-0000-0000-000000000000}"/>
          </ac:spMkLst>
        </pc:spChg>
      </pc:sldChg>
    </pc:docChg>
  </pc:docChgLst>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31T19:29:53.310" v="631" actId="113"/>
      <pc:docMkLst>
        <pc:docMk/>
      </pc:docMkLst>
      <pc:sldChg chg="modSp mod">
        <pc:chgData name="Baum Leaman, Rebekah" userId="fddf8941-f9ee-446a-8c91-983c3f83c3cd" providerId="ADAL" clId="{0ECC5C12-F84B-4F1E-B616-7ACD6BEB83E9}" dt="2025-10-12T14:28:01.484" v="565" actId="255"/>
        <pc:sldMkLst>
          <pc:docMk/>
          <pc:sldMk cId="679760605" sldId="261"/>
        </pc:sldMkLst>
        <pc:spChg chg="mod">
          <ac:chgData name="Baum Leaman, Rebekah" userId="fddf8941-f9ee-446a-8c91-983c3f83c3cd" providerId="ADAL" clId="{0ECC5C12-F84B-4F1E-B616-7ACD6BEB83E9}" dt="2025-10-12T14:28:01.484" v="565" actId="255"/>
          <ac:spMkLst>
            <pc:docMk/>
            <pc:sldMk cId="679760605" sldId="261"/>
            <ac:spMk id="2" creationId="{E6BE657E-B398-42A4-92AC-711DB3CDED89}"/>
          </ac:spMkLst>
        </pc:spChg>
      </pc:sldChg>
      <pc:sldChg chg="modSp mod modNotesTx">
        <pc:chgData name="Baum Leaman, Rebekah" userId="fddf8941-f9ee-446a-8c91-983c3f83c3cd" providerId="ADAL" clId="{0ECC5C12-F84B-4F1E-B616-7ACD6BEB83E9}" dt="2025-10-12T14:27:43.556" v="562" actId="255"/>
        <pc:sldMkLst>
          <pc:docMk/>
          <pc:sldMk cId="3715169801" sldId="264"/>
        </pc:sldMkLst>
        <pc:spChg chg="mod">
          <ac:chgData name="Baum Leaman, Rebekah" userId="fddf8941-f9ee-446a-8c91-983c3f83c3cd" providerId="ADAL" clId="{0ECC5C12-F84B-4F1E-B616-7ACD6BEB83E9}" dt="2025-10-12T00:39:27.956" v="369" actId="20577"/>
          <ac:spMkLst>
            <pc:docMk/>
            <pc:sldMk cId="3715169801" sldId="264"/>
            <ac:spMk id="3" creationId="{E501FA3A-0E8D-46DB-B9BD-B29E0A684EE2}"/>
          </ac:spMkLst>
        </pc:spChg>
        <pc:spChg chg="mod">
          <ac:chgData name="Baum Leaman, Rebekah" userId="fddf8941-f9ee-446a-8c91-983c3f83c3cd" providerId="ADAL" clId="{0ECC5C12-F84B-4F1E-B616-7ACD6BEB83E9}" dt="2025-10-12T00:39:14.388" v="355" actId="21"/>
          <ac:spMkLst>
            <pc:docMk/>
            <pc:sldMk cId="3715169801" sldId="264"/>
            <ac:spMk id="7" creationId="{B6630B7D-8B38-4D4C-92FB-69C98FEEF2A9}"/>
          </ac:spMkLst>
        </pc:spChg>
        <pc:spChg chg="mod">
          <ac:chgData name="Baum Leaman, Rebekah" userId="fddf8941-f9ee-446a-8c91-983c3f83c3cd" providerId="ADAL" clId="{0ECC5C12-F84B-4F1E-B616-7ACD6BEB83E9}" dt="2025-10-12T14:27:43.556" v="562" actId="255"/>
          <ac:spMkLst>
            <pc:docMk/>
            <pc:sldMk cId="3715169801" sldId="264"/>
            <ac:spMk id="8" creationId="{FDB3D8F6-BD6D-FB43-8ABA-269A8EB18184}"/>
          </ac:spMkLst>
        </pc:spChg>
      </pc:sldChg>
      <pc:sldChg chg="modSp mod modNotesTx">
        <pc:chgData name="Baum Leaman, Rebekah" userId="fddf8941-f9ee-446a-8c91-983c3f83c3cd" providerId="ADAL" clId="{0ECC5C12-F84B-4F1E-B616-7ACD6BEB83E9}" dt="2025-10-12T14:28:11.021" v="566" actId="255"/>
        <pc:sldMkLst>
          <pc:docMk/>
          <pc:sldMk cId="1455012631" sldId="265"/>
        </pc:sldMkLst>
        <pc:spChg chg="mod">
          <ac:chgData name="Baum Leaman, Rebekah" userId="fddf8941-f9ee-446a-8c91-983c3f83c3cd" providerId="ADAL" clId="{0ECC5C12-F84B-4F1E-B616-7ACD6BEB83E9}" dt="2025-10-12T14:28:11.021" v="566" actId="255"/>
          <ac:spMkLst>
            <pc:docMk/>
            <pc:sldMk cId="1455012631" sldId="265"/>
            <ac:spMk id="4" creationId="{9AE73A60-DAB8-4944-9099-5D8032845E05}"/>
          </ac:spMkLst>
        </pc:spChg>
        <pc:graphicFrameChg chg="mod modGraphic">
          <ac:chgData name="Baum Leaman, Rebekah" userId="fddf8941-f9ee-446a-8c91-983c3f83c3cd" providerId="ADAL" clId="{0ECC5C12-F84B-4F1E-B616-7ACD6BEB83E9}" dt="2025-10-12T00:44:32.644" v="387" actId="122"/>
          <ac:graphicFrameMkLst>
            <pc:docMk/>
            <pc:sldMk cId="1455012631" sldId="265"/>
            <ac:graphicFrameMk id="8" creationId="{FF21334F-DA36-43A9-9D7F-FCC13D8653D2}"/>
          </ac:graphicFrameMkLst>
        </pc:graphicFrameChg>
        <pc:graphicFrameChg chg="mod modGraphic">
          <ac:chgData name="Baum Leaman, Rebekah" userId="fddf8941-f9ee-446a-8c91-983c3f83c3cd" providerId="ADAL" clId="{0ECC5C12-F84B-4F1E-B616-7ACD6BEB83E9}" dt="2025-10-12T00:46:49.789" v="474" actId="20577"/>
          <ac:graphicFrameMkLst>
            <pc:docMk/>
            <pc:sldMk cId="1455012631" sldId="265"/>
            <ac:graphicFrameMk id="9" creationId="{A4E80494-8CD2-4C0C-A2B5-5DBDDB52B52E}"/>
          </ac:graphicFrameMkLst>
        </pc:graphicFrameChg>
        <pc:picChg chg="mod">
          <ac:chgData name="Baum Leaman, Rebekah" userId="fddf8941-f9ee-446a-8c91-983c3f83c3cd" providerId="ADAL" clId="{0ECC5C12-F84B-4F1E-B616-7ACD6BEB83E9}" dt="2025-10-12T00:44:44.675" v="388" actId="1076"/>
          <ac:picMkLst>
            <pc:docMk/>
            <pc:sldMk cId="1455012631" sldId="265"/>
            <ac:picMk id="10" creationId="{107F4A3A-EB90-6D45-BDD2-504D98916E69}"/>
          </ac:picMkLst>
        </pc:picChg>
      </pc:sldChg>
      <pc:sldChg chg="modSp mod">
        <pc:chgData name="Baum Leaman, Rebekah" userId="fddf8941-f9ee-446a-8c91-983c3f83c3cd" providerId="ADAL" clId="{0ECC5C12-F84B-4F1E-B616-7ACD6BEB83E9}" dt="2025-10-12T14:27:19.039" v="555" actId="255"/>
        <pc:sldMkLst>
          <pc:docMk/>
          <pc:sldMk cId="3963056317" sldId="266"/>
        </pc:sldMkLst>
        <pc:spChg chg="mod">
          <ac:chgData name="Baum Leaman, Rebekah" userId="fddf8941-f9ee-446a-8c91-983c3f83c3cd" providerId="ADAL" clId="{0ECC5C12-F84B-4F1E-B616-7ACD6BEB83E9}" dt="2025-10-12T14:27:19.039" v="555" actId="255"/>
          <ac:spMkLst>
            <pc:docMk/>
            <pc:sldMk cId="3963056317" sldId="266"/>
            <ac:spMk id="2" creationId="{3347CC82-5D0A-4930-949F-8A786C5C0627}"/>
          </ac:spMkLst>
        </pc:spChg>
      </pc:sldChg>
      <pc:sldChg chg="modSp mod">
        <pc:chgData name="Baum Leaman, Rebekah" userId="fddf8941-f9ee-446a-8c91-983c3f83c3cd" providerId="ADAL" clId="{0ECC5C12-F84B-4F1E-B616-7ACD6BEB83E9}" dt="2025-10-12T14:27:08.424" v="554" actId="255"/>
        <pc:sldMkLst>
          <pc:docMk/>
          <pc:sldMk cId="369599758" sldId="269"/>
        </pc:sldMkLst>
        <pc:spChg chg="mod">
          <ac:chgData name="Baum Leaman, Rebekah" userId="fddf8941-f9ee-446a-8c91-983c3f83c3cd" providerId="ADAL" clId="{0ECC5C12-F84B-4F1E-B616-7ACD6BEB83E9}" dt="2025-10-12T14:27:08.424" v="554" actId="255"/>
          <ac:spMkLst>
            <pc:docMk/>
            <pc:sldMk cId="369599758" sldId="269"/>
            <ac:spMk id="5" creationId="{236D977F-C731-4643-9823-D08781E831CA}"/>
          </ac:spMkLst>
        </pc:spChg>
        <pc:spChg chg="mod">
          <ac:chgData name="Baum Leaman, Rebekah" userId="fddf8941-f9ee-446a-8c91-983c3f83c3cd" providerId="ADAL" clId="{0ECC5C12-F84B-4F1E-B616-7ACD6BEB83E9}" dt="2025-10-12T00:34:50.576" v="342" actId="27636"/>
          <ac:spMkLst>
            <pc:docMk/>
            <pc:sldMk cId="369599758" sldId="269"/>
            <ac:spMk id="8" creationId="{37ACB0AA-4E4A-F046-BAE9-6B4F9BC31617}"/>
          </ac:spMkLst>
        </pc:spChg>
      </pc:sldChg>
      <pc:sldChg chg="modSp mod modNotesTx">
        <pc:chgData name="Baum Leaman, Rebekah" userId="fddf8941-f9ee-446a-8c91-983c3f83c3cd" providerId="ADAL" clId="{0ECC5C12-F84B-4F1E-B616-7ACD6BEB83E9}" dt="2025-10-12T14:23:43.066" v="519" actId="255"/>
        <pc:sldMkLst>
          <pc:docMk/>
          <pc:sldMk cId="2261242918" sldId="276"/>
        </pc:sldMkLst>
        <pc:spChg chg="mod">
          <ac:chgData name="Baum Leaman, Rebekah" userId="fddf8941-f9ee-446a-8c91-983c3f83c3cd" providerId="ADAL" clId="{0ECC5C12-F84B-4F1E-B616-7ACD6BEB83E9}" dt="2025-10-12T14:23:43.066" v="519" actId="255"/>
          <ac:spMkLst>
            <pc:docMk/>
            <pc:sldMk cId="2261242918" sldId="276"/>
            <ac:spMk id="2" creationId="{2F496147-6871-4254-9F29-BD9B95A480AC}"/>
          </ac:spMkLst>
        </pc:spChg>
        <pc:spChg chg="mod">
          <ac:chgData name="Baum Leaman, Rebekah" userId="fddf8941-f9ee-446a-8c91-983c3f83c3cd" providerId="ADAL" clId="{0ECC5C12-F84B-4F1E-B616-7ACD6BEB83E9}" dt="2025-10-11T23:05:04.332" v="14" actId="255"/>
          <ac:spMkLst>
            <pc:docMk/>
            <pc:sldMk cId="2261242918" sldId="276"/>
            <ac:spMk id="3" creationId="{E98A7280-B5E2-4027-8AC3-398565722F6C}"/>
          </ac:spMkLst>
        </pc:spChg>
      </pc:sldChg>
      <pc:sldChg chg="modSp mod">
        <pc:chgData name="Baum Leaman, Rebekah" userId="fddf8941-f9ee-446a-8c91-983c3f83c3cd" providerId="ADAL" clId="{0ECC5C12-F84B-4F1E-B616-7ACD6BEB83E9}" dt="2025-10-12T14:25:29.726" v="534" actId="255"/>
        <pc:sldMkLst>
          <pc:docMk/>
          <pc:sldMk cId="2387242072" sldId="277"/>
        </pc:sldMkLst>
        <pc:spChg chg="mod">
          <ac:chgData name="Baum Leaman, Rebekah" userId="fddf8941-f9ee-446a-8c91-983c3f83c3cd" providerId="ADAL" clId="{0ECC5C12-F84B-4F1E-B616-7ACD6BEB83E9}" dt="2025-10-12T14:25:29.726" v="534" actId="255"/>
          <ac:spMkLst>
            <pc:docMk/>
            <pc:sldMk cId="2387242072" sldId="277"/>
            <ac:spMk id="5" creationId="{C690A4B2-DD5B-3242-905A-D7B040054084}"/>
          </ac:spMkLst>
        </pc:spChg>
        <pc:spChg chg="mod">
          <ac:chgData name="Baum Leaman, Rebekah" userId="fddf8941-f9ee-446a-8c91-983c3f83c3cd" providerId="ADAL" clId="{0ECC5C12-F84B-4F1E-B616-7ACD6BEB83E9}" dt="2025-10-11T23:19:39.305" v="102" actId="27636"/>
          <ac:spMkLst>
            <pc:docMk/>
            <pc:sldMk cId="2387242072" sldId="277"/>
            <ac:spMk id="8" creationId="{75B6F7E0-5572-0E45-902E-455EF634C3E7}"/>
          </ac:spMkLst>
        </pc:spChg>
      </pc:sldChg>
      <pc:sldChg chg="addSp delSp modSp mod">
        <pc:chgData name="Baum Leaman, Rebekah" userId="fddf8941-f9ee-446a-8c91-983c3f83c3cd" providerId="ADAL" clId="{0ECC5C12-F84B-4F1E-B616-7ACD6BEB83E9}" dt="2025-10-12T14:26:37.138" v="546" actId="255"/>
        <pc:sldMkLst>
          <pc:docMk/>
          <pc:sldMk cId="2222043286" sldId="282"/>
        </pc:sldMkLst>
        <pc:spChg chg="mod">
          <ac:chgData name="Baum Leaman, Rebekah" userId="fddf8941-f9ee-446a-8c91-983c3f83c3cd" providerId="ADAL" clId="{0ECC5C12-F84B-4F1E-B616-7ACD6BEB83E9}" dt="2025-10-12T00:24:54.253" v="245" actId="255"/>
          <ac:spMkLst>
            <pc:docMk/>
            <pc:sldMk cId="2222043286" sldId="282"/>
            <ac:spMk id="2" creationId="{97991220-D9AD-F84D-95C5-B19136DB5B0F}"/>
          </ac:spMkLst>
        </pc:spChg>
        <pc:spChg chg="add mod">
          <ac:chgData name="Baum Leaman, Rebekah" userId="fddf8941-f9ee-446a-8c91-983c3f83c3cd" providerId="ADAL" clId="{0ECC5C12-F84B-4F1E-B616-7ACD6BEB83E9}" dt="2025-10-12T00:23:58.969" v="238" actId="1076"/>
          <ac:spMkLst>
            <pc:docMk/>
            <pc:sldMk cId="2222043286" sldId="282"/>
            <ac:spMk id="3" creationId="{C5BB3428-F830-925D-C415-B381913256A4}"/>
          </ac:spMkLst>
        </pc:spChg>
        <pc:spChg chg="mod">
          <ac:chgData name="Baum Leaman, Rebekah" userId="fddf8941-f9ee-446a-8c91-983c3f83c3cd" providerId="ADAL" clId="{0ECC5C12-F84B-4F1E-B616-7ACD6BEB83E9}" dt="2025-10-12T14:26:37.138" v="546" actId="255"/>
          <ac:spMkLst>
            <pc:docMk/>
            <pc:sldMk cId="2222043286" sldId="282"/>
            <ac:spMk id="6" creationId="{11B11DE1-9798-8D49-B32A-E264492554EA}"/>
          </ac:spMkLst>
        </pc:spChg>
      </pc:sldChg>
      <pc:sldChg chg="modSp mod modNotesTx">
        <pc:chgData name="Baum Leaman, Rebekah" userId="fddf8941-f9ee-446a-8c91-983c3f83c3cd" providerId="ADAL" clId="{0ECC5C12-F84B-4F1E-B616-7ACD6BEB83E9}" dt="2025-10-12T14:24:07.547" v="521" actId="255"/>
        <pc:sldMkLst>
          <pc:docMk/>
          <pc:sldMk cId="1040591714" sldId="311"/>
        </pc:sldMkLst>
        <pc:spChg chg="mod">
          <ac:chgData name="Baum Leaman, Rebekah" userId="fddf8941-f9ee-446a-8c91-983c3f83c3cd" providerId="ADAL" clId="{0ECC5C12-F84B-4F1E-B616-7ACD6BEB83E9}" dt="2025-10-12T14:24:07.547" v="521" actId="255"/>
          <ac:spMkLst>
            <pc:docMk/>
            <pc:sldMk cId="1040591714" sldId="311"/>
            <ac:spMk id="6" creationId="{BB755985-0A78-D545-A1CB-1482B02E5242}"/>
          </ac:spMkLst>
        </pc:spChg>
      </pc:sldChg>
      <pc:sldChg chg="modSp mod modNotesTx">
        <pc:chgData name="Baum Leaman, Rebekah" userId="fddf8941-f9ee-446a-8c91-983c3f83c3cd" providerId="ADAL" clId="{0ECC5C12-F84B-4F1E-B616-7ACD6BEB83E9}" dt="2025-10-12T14:24:23.650" v="527" actId="255"/>
        <pc:sldMkLst>
          <pc:docMk/>
          <pc:sldMk cId="120351168" sldId="312"/>
        </pc:sldMkLst>
        <pc:spChg chg="mod">
          <ac:chgData name="Baum Leaman, Rebekah" userId="fddf8941-f9ee-446a-8c91-983c3f83c3cd" providerId="ADAL" clId="{0ECC5C12-F84B-4F1E-B616-7ACD6BEB83E9}" dt="2025-10-12T14:24:23.650" v="527" actId="255"/>
          <ac:spMkLst>
            <pc:docMk/>
            <pc:sldMk cId="120351168" sldId="312"/>
            <ac:spMk id="5" creationId="{7F084A3C-0EF6-0243-BD8D-D4611E57487E}"/>
          </ac:spMkLst>
        </pc:spChg>
        <pc:spChg chg="mod">
          <ac:chgData name="Baum Leaman, Rebekah" userId="fddf8941-f9ee-446a-8c91-983c3f83c3cd" providerId="ADAL" clId="{0ECC5C12-F84B-4F1E-B616-7ACD6BEB83E9}" dt="2025-10-11T23:16:55.647" v="78" actId="255"/>
          <ac:spMkLst>
            <pc:docMk/>
            <pc:sldMk cId="120351168" sldId="312"/>
            <ac:spMk id="52226" creationId="{05EC789F-FE28-4B54-9F7C-9BF4915ACC48}"/>
          </ac:spMkLst>
        </pc:spChg>
      </pc:sldChg>
      <pc:sldChg chg="modSp mod modNotesTx">
        <pc:chgData name="Baum Leaman, Rebekah" userId="fddf8941-f9ee-446a-8c91-983c3f83c3cd" providerId="ADAL" clId="{0ECC5C12-F84B-4F1E-B616-7ACD6BEB83E9}" dt="2025-10-12T14:26:10.735" v="542" actId="255"/>
        <pc:sldMkLst>
          <pc:docMk/>
          <pc:sldMk cId="336502237" sldId="314"/>
        </pc:sldMkLst>
        <pc:spChg chg="mod">
          <ac:chgData name="Baum Leaman, Rebekah" userId="fddf8941-f9ee-446a-8c91-983c3f83c3cd" providerId="ADAL" clId="{0ECC5C12-F84B-4F1E-B616-7ACD6BEB83E9}" dt="2025-10-12T14:26:10.735" v="542" actId="255"/>
          <ac:spMkLst>
            <pc:docMk/>
            <pc:sldMk cId="336502237" sldId="314"/>
            <ac:spMk id="2" creationId="{A108DC56-E875-4FFA-9272-29E5C6961390}"/>
          </ac:spMkLst>
        </pc:spChg>
        <pc:spChg chg="mod">
          <ac:chgData name="Baum Leaman, Rebekah" userId="fddf8941-f9ee-446a-8c91-983c3f83c3cd" providerId="ADAL" clId="{0ECC5C12-F84B-4F1E-B616-7ACD6BEB83E9}" dt="2025-10-11T23:26:21.786" v="123" actId="20577"/>
          <ac:spMkLst>
            <pc:docMk/>
            <pc:sldMk cId="336502237" sldId="314"/>
            <ac:spMk id="58371" creationId="{97F60C5B-0F01-4018-899E-694BA62D4583}"/>
          </ac:spMkLst>
        </pc:spChg>
      </pc:sldChg>
      <pc:sldChg chg="modSp mod">
        <pc:chgData name="Baum Leaman, Rebekah" userId="fddf8941-f9ee-446a-8c91-983c3f83c3cd" providerId="ADAL" clId="{0ECC5C12-F84B-4F1E-B616-7ACD6BEB83E9}" dt="2025-10-31T19:29:53.310" v="631" actId="113"/>
        <pc:sldMkLst>
          <pc:docMk/>
          <pc:sldMk cId="3607176521" sldId="315"/>
        </pc:sldMkLst>
        <pc:spChg chg="mod">
          <ac:chgData name="Baum Leaman, Rebekah" userId="fddf8941-f9ee-446a-8c91-983c3f83c3cd" providerId="ADAL" clId="{0ECC5C12-F84B-4F1E-B616-7ACD6BEB83E9}" dt="2025-10-12T14:26:19.456" v="543" actId="255"/>
          <ac:spMkLst>
            <pc:docMk/>
            <pc:sldMk cId="3607176521" sldId="315"/>
            <ac:spMk id="2" creationId="{D1A96DF5-7CE2-40ED-A9E5-A2C55F005C4F}"/>
          </ac:spMkLst>
        </pc:spChg>
        <pc:graphicFrameChg chg="modGraphic">
          <ac:chgData name="Baum Leaman, Rebekah" userId="fddf8941-f9ee-446a-8c91-983c3f83c3cd" providerId="ADAL" clId="{0ECC5C12-F84B-4F1E-B616-7ACD6BEB83E9}" dt="2025-10-31T19:29:53.310" v="631" actId="113"/>
          <ac:graphicFrameMkLst>
            <pc:docMk/>
            <pc:sldMk cId="3607176521" sldId="315"/>
            <ac:graphicFrameMk id="3" creationId="{A3F7FEB8-CBDD-431B-877A-CD1ED4DBE793}"/>
          </ac:graphicFrameMkLst>
        </pc:graphicFrameChg>
      </pc:sldChg>
      <pc:sldChg chg="modSp mod modNotesTx">
        <pc:chgData name="Baum Leaman, Rebekah" userId="fddf8941-f9ee-446a-8c91-983c3f83c3cd" providerId="ADAL" clId="{0ECC5C12-F84B-4F1E-B616-7ACD6BEB83E9}" dt="2025-10-12T14:23:57.245" v="520" actId="255"/>
        <pc:sldMkLst>
          <pc:docMk/>
          <pc:sldMk cId="766566978" sldId="319"/>
        </pc:sldMkLst>
        <pc:spChg chg="mod">
          <ac:chgData name="Baum Leaman, Rebekah" userId="fddf8941-f9ee-446a-8c91-983c3f83c3cd" providerId="ADAL" clId="{0ECC5C12-F84B-4F1E-B616-7ACD6BEB83E9}" dt="2025-10-12T14:23:57.245" v="520" actId="255"/>
          <ac:spMkLst>
            <pc:docMk/>
            <pc:sldMk cId="766566978" sldId="319"/>
            <ac:spMk id="2" creationId="{402E2878-DF8E-8E43-9D6F-DA21139790A0}"/>
          </ac:spMkLst>
        </pc:spChg>
        <pc:spChg chg="mod">
          <ac:chgData name="Baum Leaman, Rebekah" userId="fddf8941-f9ee-446a-8c91-983c3f83c3cd" providerId="ADAL" clId="{0ECC5C12-F84B-4F1E-B616-7ACD6BEB83E9}" dt="2025-10-11T23:09:00.888" v="43" actId="20577"/>
          <ac:spMkLst>
            <pc:docMk/>
            <pc:sldMk cId="766566978" sldId="319"/>
            <ac:spMk id="3" creationId="{9CD7F973-F6A6-5844-B9EA-A7BF46B2CC80}"/>
          </ac:spMkLst>
        </pc:spChg>
      </pc:sldChg>
      <pc:sldChg chg="addSp delSp modSp mod modNotesTx">
        <pc:chgData name="Baum Leaman, Rebekah" userId="fddf8941-f9ee-446a-8c91-983c3f83c3cd" providerId="ADAL" clId="{0ECC5C12-F84B-4F1E-B616-7ACD6BEB83E9}" dt="2025-10-12T15:27:18.627" v="583" actId="20577"/>
        <pc:sldMkLst>
          <pc:docMk/>
          <pc:sldMk cId="4135780562" sldId="321"/>
        </pc:sldMkLst>
        <pc:spChg chg="mod">
          <ac:chgData name="Baum Leaman, Rebekah" userId="fddf8941-f9ee-446a-8c91-983c3f83c3cd" providerId="ADAL" clId="{0ECC5C12-F84B-4F1E-B616-7ACD6BEB83E9}" dt="2025-10-12T00:52:25.246" v="495" actId="14100"/>
          <ac:spMkLst>
            <pc:docMk/>
            <pc:sldMk cId="4135780562" sldId="321"/>
            <ac:spMk id="2" creationId="{3CC8ACE8-D6C8-6649-87E4-17DE43BBFD2D}"/>
          </ac:spMkLst>
        </pc:spChg>
        <pc:spChg chg="add mod">
          <ac:chgData name="Baum Leaman, Rebekah" userId="fddf8941-f9ee-446a-8c91-983c3f83c3cd" providerId="ADAL" clId="{0ECC5C12-F84B-4F1E-B616-7ACD6BEB83E9}" dt="2025-10-12T14:28:30.347" v="568" actId="14100"/>
          <ac:spMkLst>
            <pc:docMk/>
            <pc:sldMk cId="4135780562" sldId="321"/>
            <ac:spMk id="3" creationId="{CE3C06BF-706D-63DE-7BEC-C68D82ACD8F3}"/>
          </ac:spMkLst>
        </pc:spChg>
        <pc:spChg chg="mod">
          <ac:chgData name="Baum Leaman, Rebekah" userId="fddf8941-f9ee-446a-8c91-983c3f83c3cd" providerId="ADAL" clId="{0ECC5C12-F84B-4F1E-B616-7ACD6BEB83E9}" dt="2025-10-12T14:28:18.534" v="567" actId="255"/>
          <ac:spMkLst>
            <pc:docMk/>
            <pc:sldMk cId="4135780562" sldId="321"/>
            <ac:spMk id="6" creationId="{11B11DE1-9798-8D49-B32A-E264492554EA}"/>
          </ac:spMkLst>
        </pc:spChg>
      </pc:sldChg>
      <pc:sldChg chg="modSp mod modNotesTx">
        <pc:chgData name="Baum Leaman, Rebekah" userId="fddf8941-f9ee-446a-8c91-983c3f83c3cd" providerId="ADAL" clId="{0ECC5C12-F84B-4F1E-B616-7ACD6BEB83E9}" dt="2025-10-12T14:26:47.674" v="547" actId="255"/>
        <pc:sldMkLst>
          <pc:docMk/>
          <pc:sldMk cId="3414428202" sldId="322"/>
        </pc:sldMkLst>
        <pc:spChg chg="mod">
          <ac:chgData name="Baum Leaman, Rebekah" userId="fddf8941-f9ee-446a-8c91-983c3f83c3cd" providerId="ADAL" clId="{0ECC5C12-F84B-4F1E-B616-7ACD6BEB83E9}" dt="2025-10-12T14:26:47.674" v="547" actId="255"/>
          <ac:spMkLst>
            <pc:docMk/>
            <pc:sldMk cId="3414428202" sldId="322"/>
            <ac:spMk id="5" creationId="{B7C9BA47-A296-074C-BB5F-765392934BCF}"/>
          </ac:spMkLst>
        </pc:spChg>
        <pc:spChg chg="mod">
          <ac:chgData name="Baum Leaman, Rebekah" userId="fddf8941-f9ee-446a-8c91-983c3f83c3cd" providerId="ADAL" clId="{0ECC5C12-F84B-4F1E-B616-7ACD6BEB83E9}" dt="2025-10-12T00:27:15.879" v="321" actId="1076"/>
          <ac:spMkLst>
            <pc:docMk/>
            <pc:sldMk cId="3414428202" sldId="322"/>
            <ac:spMk id="9" creationId="{A0D2FB25-D24C-984D-9F9D-F632E0F7724F}"/>
          </ac:spMkLst>
        </pc:spChg>
      </pc:sldChg>
      <pc:sldChg chg="modSp mod modNotesTx">
        <pc:chgData name="Baum Leaman, Rebekah" userId="fddf8941-f9ee-446a-8c91-983c3f83c3cd" providerId="ADAL" clId="{0ECC5C12-F84B-4F1E-B616-7ACD6BEB83E9}" dt="2025-10-12T14:26:54.029" v="548" actId="255"/>
        <pc:sldMkLst>
          <pc:docMk/>
          <pc:sldMk cId="611994650" sldId="323"/>
        </pc:sldMkLst>
        <pc:spChg chg="mod">
          <ac:chgData name="Baum Leaman, Rebekah" userId="fddf8941-f9ee-446a-8c91-983c3f83c3cd" providerId="ADAL" clId="{0ECC5C12-F84B-4F1E-B616-7ACD6BEB83E9}" dt="2025-10-12T14:26:54.029" v="548" actId="255"/>
          <ac:spMkLst>
            <pc:docMk/>
            <pc:sldMk cId="611994650" sldId="323"/>
            <ac:spMk id="4" creationId="{07BF570B-8CE7-3F47-999D-E3D5809AD5E9}"/>
          </ac:spMkLst>
        </pc:spChg>
        <pc:spChg chg="mod">
          <ac:chgData name="Baum Leaman, Rebekah" userId="fddf8941-f9ee-446a-8c91-983c3f83c3cd" providerId="ADAL" clId="{0ECC5C12-F84B-4F1E-B616-7ACD6BEB83E9}" dt="2025-10-12T00:34:00.803" v="337" actId="20577"/>
          <ac:spMkLst>
            <pc:docMk/>
            <pc:sldMk cId="611994650" sldId="323"/>
            <ac:spMk id="5" creationId="{F669A9D1-3505-5E43-92D7-6C27B9E908E3}"/>
          </ac:spMkLst>
        </pc:spChg>
      </pc:sldChg>
      <pc:sldChg chg="modSp mod modNotesTx">
        <pc:chgData name="Baum Leaman, Rebekah" userId="fddf8941-f9ee-446a-8c91-983c3f83c3cd" providerId="ADAL" clId="{0ECC5C12-F84B-4F1E-B616-7ACD6BEB83E9}" dt="2025-10-12T14:25:39.879" v="535" actId="255"/>
        <pc:sldMkLst>
          <pc:docMk/>
          <pc:sldMk cId="1380466771" sldId="325"/>
        </pc:sldMkLst>
        <pc:spChg chg="mod">
          <ac:chgData name="Baum Leaman, Rebekah" userId="fddf8941-f9ee-446a-8c91-983c3f83c3cd" providerId="ADAL" clId="{0ECC5C12-F84B-4F1E-B616-7ACD6BEB83E9}" dt="2025-10-12T14:25:39.879" v="535" actId="255"/>
          <ac:spMkLst>
            <pc:docMk/>
            <pc:sldMk cId="1380466771" sldId="325"/>
            <ac:spMk id="4" creationId="{0F35FBD8-7C3D-CF48-8DDE-D8AB65240AC1}"/>
          </ac:spMkLst>
        </pc:spChg>
        <pc:spChg chg="mod">
          <ac:chgData name="Baum Leaman, Rebekah" userId="fddf8941-f9ee-446a-8c91-983c3f83c3cd" providerId="ADAL" clId="{0ECC5C12-F84B-4F1E-B616-7ACD6BEB83E9}" dt="2025-10-11T23:24:29.083" v="113" actId="1036"/>
          <ac:spMkLst>
            <pc:docMk/>
            <pc:sldMk cId="1380466771" sldId="325"/>
            <ac:spMk id="5" creationId="{ECD61C79-04AC-8092-E683-4327A317FB02}"/>
          </ac:spMkLst>
        </pc:spChg>
        <pc:spChg chg="mod">
          <ac:chgData name="Baum Leaman, Rebekah" userId="fddf8941-f9ee-446a-8c91-983c3f83c3cd" providerId="ADAL" clId="{0ECC5C12-F84B-4F1E-B616-7ACD6BEB83E9}" dt="2025-10-11T23:24:54.287" v="117" actId="1035"/>
          <ac:spMkLst>
            <pc:docMk/>
            <pc:sldMk cId="1380466771" sldId="325"/>
            <ac:spMk id="10" creationId="{8CA9997D-B9C0-5B48-A743-A324EAEFA032}"/>
          </ac:spMkLst>
        </pc:spChg>
        <pc:graphicFrameChg chg="mod modGraphic">
          <ac:chgData name="Baum Leaman, Rebekah" userId="fddf8941-f9ee-446a-8c91-983c3f83c3cd" providerId="ADAL" clId="{0ECC5C12-F84B-4F1E-B616-7ACD6BEB83E9}" dt="2025-10-11T23:24:34.378" v="114" actId="1035"/>
          <ac:graphicFrameMkLst>
            <pc:docMk/>
            <pc:sldMk cId="1380466771" sldId="325"/>
            <ac:graphicFrameMk id="6" creationId="{9308B072-885F-4347-BEE4-1E466829C1EE}"/>
          </ac:graphicFrameMkLst>
        </pc:graphicFrameChg>
      </pc:sldChg>
      <pc:sldChg chg="modSp mod">
        <pc:chgData name="Baum Leaman, Rebekah" userId="fddf8941-f9ee-446a-8c91-983c3f83c3cd" providerId="ADAL" clId="{0ECC5C12-F84B-4F1E-B616-7ACD6BEB83E9}" dt="2025-10-12T14:23:15.992" v="512" actId="255"/>
        <pc:sldMkLst>
          <pc:docMk/>
          <pc:sldMk cId="2453658109" sldId="326"/>
        </pc:sldMkLst>
        <pc:spChg chg="mod">
          <ac:chgData name="Baum Leaman, Rebekah" userId="fddf8941-f9ee-446a-8c91-983c3f83c3cd" providerId="ADAL" clId="{0ECC5C12-F84B-4F1E-B616-7ACD6BEB83E9}" dt="2025-10-12T14:23:15.992" v="512" actId="255"/>
          <ac:spMkLst>
            <pc:docMk/>
            <pc:sldMk cId="2453658109" sldId="326"/>
            <ac:spMk id="2" creationId="{9FD258F5-D853-3532-1CBB-970DFAD9631F}"/>
          </ac:spMkLst>
        </pc:spChg>
      </pc:sldChg>
      <pc:sldChg chg="modSp mod modNotesTx">
        <pc:chgData name="Baum Leaman, Rebekah" userId="fddf8941-f9ee-446a-8c91-983c3f83c3cd" providerId="ADAL" clId="{0ECC5C12-F84B-4F1E-B616-7ACD6BEB83E9}" dt="2025-10-12T14:26:29.783" v="545" actId="122"/>
        <pc:sldMkLst>
          <pc:docMk/>
          <pc:sldMk cId="917446578" sldId="327"/>
        </pc:sldMkLst>
        <pc:spChg chg="mod">
          <ac:chgData name="Baum Leaman, Rebekah" userId="fddf8941-f9ee-446a-8c91-983c3f83c3cd" providerId="ADAL" clId="{0ECC5C12-F84B-4F1E-B616-7ACD6BEB83E9}" dt="2025-10-12T14:26:29.783" v="545" actId="122"/>
          <ac:spMkLst>
            <pc:docMk/>
            <pc:sldMk cId="917446578" sldId="327"/>
            <ac:spMk id="2" creationId="{13143122-1474-3683-2508-63A12ADF5B63}"/>
          </ac:spMkLst>
        </pc:spChg>
        <pc:graphicFrameChg chg="mod modGraphic">
          <ac:chgData name="Baum Leaman, Rebekah" userId="fddf8941-f9ee-446a-8c91-983c3f83c3cd" providerId="ADAL" clId="{0ECC5C12-F84B-4F1E-B616-7ACD6BEB83E9}" dt="2025-10-12T00:17:48.791" v="234" actId="14100"/>
          <ac:graphicFrameMkLst>
            <pc:docMk/>
            <pc:sldMk cId="917446578" sldId="327"/>
            <ac:graphicFrameMk id="6" creationId="{5D3BE919-E165-B753-FBDC-3F380344A52B}"/>
          </ac:graphicFrameMkLst>
        </pc:graphicFrameChg>
        <pc:graphicFrameChg chg="modGraphic">
          <ac:chgData name="Baum Leaman, Rebekah" userId="fddf8941-f9ee-446a-8c91-983c3f83c3cd" providerId="ADAL" clId="{0ECC5C12-F84B-4F1E-B616-7ACD6BEB83E9}" dt="2025-10-12T00:10:46.295" v="162" actId="14734"/>
          <ac:graphicFrameMkLst>
            <pc:docMk/>
            <pc:sldMk cId="917446578" sldId="327"/>
            <ac:graphicFrameMk id="7" creationId="{F45917B3-04BB-DC8D-A5A5-C9C23FA8AA42}"/>
          </ac:graphicFrameMkLst>
        </pc:graphicFrameChg>
        <pc:picChg chg="mod">
          <ac:chgData name="Baum Leaman, Rebekah" userId="fddf8941-f9ee-446a-8c91-983c3f83c3cd" providerId="ADAL" clId="{0ECC5C12-F84B-4F1E-B616-7ACD6BEB83E9}" dt="2025-10-12T00:12:02.040" v="168" actId="1076"/>
          <ac:picMkLst>
            <pc:docMk/>
            <pc:sldMk cId="917446578" sldId="327"/>
            <ac:picMk id="8" creationId="{6CE849A8-511A-67BE-5574-DEDF12F03F5E}"/>
          </ac:picMkLst>
        </pc:picChg>
      </pc:sldChg>
      <pc:sldChg chg="modSp mod">
        <pc:chgData name="Baum Leaman, Rebekah" userId="fddf8941-f9ee-446a-8c91-983c3f83c3cd" providerId="ADAL" clId="{0ECC5C12-F84B-4F1E-B616-7ACD6BEB83E9}" dt="2025-10-12T14:27:54.085" v="564" actId="122"/>
        <pc:sldMkLst>
          <pc:docMk/>
          <pc:sldMk cId="513459491" sldId="328"/>
        </pc:sldMkLst>
        <pc:spChg chg="mod">
          <ac:chgData name="Baum Leaman, Rebekah" userId="fddf8941-f9ee-446a-8c91-983c3f83c3cd" providerId="ADAL" clId="{0ECC5C12-F84B-4F1E-B616-7ACD6BEB83E9}" dt="2025-10-12T14:27:54.085" v="564" actId="122"/>
          <ac:spMkLst>
            <pc:docMk/>
            <pc:sldMk cId="513459491" sldId="328"/>
            <ac:spMk id="2" creationId="{3092F200-BEDF-6BB3-9641-112B6DCC9087}"/>
          </ac:spMkLst>
        </pc:spChg>
      </pc:sldChg>
      <pc:sldChg chg="modSp add mod">
        <pc:chgData name="Baum Leaman, Rebekah" userId="fddf8941-f9ee-446a-8c91-983c3f83c3cd" providerId="ADAL" clId="{0ECC5C12-F84B-4F1E-B616-7ACD6BEB83E9}" dt="2025-10-12T14:28:39.700" v="569" actId="255"/>
        <pc:sldMkLst>
          <pc:docMk/>
          <pc:sldMk cId="1696470553" sldId="335"/>
        </pc:sldMkLst>
        <pc:spChg chg="mod">
          <ac:chgData name="Baum Leaman, Rebekah" userId="fddf8941-f9ee-446a-8c91-983c3f83c3cd" providerId="ADAL" clId="{0ECC5C12-F84B-4F1E-B616-7ACD6BEB83E9}" dt="2025-10-12T00:53:19.673" v="509" actId="20577"/>
          <ac:spMkLst>
            <pc:docMk/>
            <pc:sldMk cId="1696470553" sldId="335"/>
            <ac:spMk id="5" creationId="{00000000-0000-0000-0000-000000000000}"/>
          </ac:spMkLst>
        </pc:spChg>
        <pc:spChg chg="mod">
          <ac:chgData name="Baum Leaman, Rebekah" userId="fddf8941-f9ee-446a-8c91-983c3f83c3cd" providerId="ADAL" clId="{0ECC5C12-F84B-4F1E-B616-7ACD6BEB83E9}" dt="2025-10-12T14:28:39.700" v="569" actId="255"/>
          <ac:spMkLst>
            <pc:docMk/>
            <pc:sldMk cId="1696470553" sldId="335"/>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pdesas.org/Page/Viewer/ViewPage/45"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a:extLst>
              <a:ext uri="{FF2B5EF4-FFF2-40B4-BE49-F238E27FC236}">
                <a16:creationId xmlns:a16="http://schemas.microsoft.com/office/drawing/2014/main" id="{62DEE066-162B-4E6C-9CA1-F33E9A70F2A1}"/>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a:extLst>
              <a:ext uri="{FF2B5EF4-FFF2-40B4-BE49-F238E27FC236}">
                <a16:creationId xmlns:a16="http://schemas.microsoft.com/office/drawing/2014/main" id="{88F0DCE3-7822-4516-A02A-BD28E7B839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Constructed Response items require the test-taker to develop an answer to a question or task rather than </a:t>
            </a:r>
            <a:r>
              <a:rPr lang="en-US" u="none" dirty="0"/>
              <a:t>select</a:t>
            </a:r>
            <a:r>
              <a:rPr lang="en-US" dirty="0"/>
              <a:t> an answer already provided</a:t>
            </a:r>
            <a:r>
              <a:rPr lang="en-US" altLang="en-US" dirty="0">
                <a:ea typeface="ＭＳ Ｐゴシック" panose="020B0600070205080204" pitchFamily="34" charset="-128"/>
              </a:rPr>
              <a:t>; no answer bank is provided.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dirty="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From a design perspective, constructed response items eliminate “guessing” and provide the test-takers with the opportunity to develop and explain responses to content-based items. These items can provide teachers with insight into depth of content knowledge for a particular content standard. Scoring, however, requires the use of rubrics and can consume considerable amounts of time and resources.</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There are two primary types of constructed response items:</a:t>
            </a: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dirty="0"/>
              <a:t>Short constructed response (SCR)</a:t>
            </a: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dirty="0"/>
              <a:t>Extended constructed response (ECR)</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p:txBody>
      </p:sp>
      <p:sp>
        <p:nvSpPr>
          <p:cNvPr id="140292" name="Header Placeholder 3">
            <a:extLst>
              <a:ext uri="{FF2B5EF4-FFF2-40B4-BE49-F238E27FC236}">
                <a16:creationId xmlns:a16="http://schemas.microsoft.com/office/drawing/2014/main" id="{BF24F698-7D46-463F-9A2C-58F48FAEC94A}"/>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0293" name="Footer Placeholder 4">
            <a:extLst>
              <a:ext uri="{FF2B5EF4-FFF2-40B4-BE49-F238E27FC236}">
                <a16:creationId xmlns:a16="http://schemas.microsoft.com/office/drawing/2014/main" id="{CD0276CE-49B6-408B-B887-5B81BFFA020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0294" name="Slide Number Placeholder 5">
            <a:extLst>
              <a:ext uri="{FF2B5EF4-FFF2-40B4-BE49-F238E27FC236}">
                <a16:creationId xmlns:a16="http://schemas.microsoft.com/office/drawing/2014/main" id="{042F39A7-3BC5-4866-AD96-72913F54726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FFDE5A94-E1B4-4CAE-A0CB-38F09F20DB50}"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2341101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Improve these SCR items!</a:t>
            </a:r>
          </a:p>
        </p:txBody>
      </p:sp>
      <p:sp>
        <p:nvSpPr>
          <p:cNvPr id="4" name="Slide Number Placeholder 3"/>
          <p:cNvSpPr>
            <a:spLocks noGrp="1"/>
          </p:cNvSpPr>
          <p:nvPr>
            <p:ph type="sldNum" sz="quarter" idx="5"/>
          </p:nvPr>
        </p:nvSpPr>
        <p:spPr/>
        <p:txBody>
          <a:bodyPr/>
          <a:lstStyle/>
          <a:p>
            <a:fld id="{00045C70-A7CC-419B-8F06-B4FFE1079102}" type="slidenum">
              <a:rPr lang="en-US"/>
              <a:t>11</a:t>
            </a:fld>
            <a:endParaRPr lang="en-US"/>
          </a:p>
        </p:txBody>
      </p:sp>
    </p:spTree>
    <p:extLst>
      <p:ext uri="{BB962C8B-B14F-4D97-AF65-F5344CB8AC3E}">
        <p14:creationId xmlns:p14="http://schemas.microsoft.com/office/powerpoint/2010/main" val="1831976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a:rPr>
              <a:t>Extended Constructed Response item types take many forms and are used by educators in a range of subject areas. These forms include paragraphs, themes, or essays, </a:t>
            </a:r>
            <a:r>
              <a:rPr lang="en-US" altLang="en-US" i="1" dirty="0">
                <a:ea typeface="ＭＳ Ｐゴシック"/>
              </a:rPr>
              <a:t>showing your work </a:t>
            </a:r>
            <a:r>
              <a:rPr lang="en-US" altLang="en-US" dirty="0">
                <a:ea typeface="ＭＳ Ｐゴシック"/>
              </a:rPr>
              <a:t>for solving multi-step mathematical tasks, converting units and balancing equations, developing healthy menus, etc.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sz="1200" b="0" i="0" kern="1200" baseline="0" dirty="0">
                <a:solidFill>
                  <a:schemeClr val="tx1"/>
                </a:solidFill>
                <a:effectLst/>
                <a:latin typeface="+mn-lt"/>
                <a:ea typeface="+mn-ea"/>
                <a:cs typeface="+mn-cs"/>
              </a:rPr>
              <a:t>I</a:t>
            </a:r>
            <a:r>
              <a:rPr lang="en-US" sz="1200" b="0" i="0" kern="1200" dirty="0">
                <a:solidFill>
                  <a:schemeClr val="tx1"/>
                </a:solidFill>
                <a:effectLst/>
                <a:latin typeface="+mn-lt"/>
                <a:ea typeface="+mn-ea"/>
                <a:cs typeface="+mn-cs"/>
              </a:rPr>
              <a:t>n a complex response, students will be asked to provide examples or illustrations or to justify their thinking on a particular topic:</a:t>
            </a: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In ELA, students will be asked to provide</a:t>
            </a:r>
            <a:r>
              <a:rPr lang="en-US" sz="1200" b="0" i="0" kern="1200" baseline="0" dirty="0">
                <a:solidFill>
                  <a:schemeClr val="tx1"/>
                </a:solidFill>
                <a:effectLst/>
                <a:latin typeface="+mn-lt"/>
                <a:ea typeface="+mn-ea"/>
                <a:cs typeface="+mn-cs"/>
              </a:rPr>
              <a:t> a response longer than a sentence or two. </a:t>
            </a: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In math, students may be asked to interpret data or develop a sequential solution that solves a specific problem, or to draw a diagram that shows a solution. </a:t>
            </a:r>
          </a:p>
          <a:p>
            <a:pPr marL="171450" indent="-171450" fontAlgn="base">
              <a:buFont typeface="Arial" panose="020B0604020202020204" pitchFamily="34" charset="0"/>
              <a:buChar char="•"/>
            </a:pPr>
            <a:r>
              <a:rPr lang="en-US" sz="1200" b="0" i="0" kern="1200" dirty="0">
                <a:solidFill>
                  <a:schemeClr val="tx1"/>
                </a:solidFill>
                <a:effectLst/>
                <a:latin typeface="+mn-lt"/>
                <a:ea typeface="+mn-ea"/>
                <a:cs typeface="+mn-cs"/>
              </a:rPr>
              <a:t>In social studies, students may be asked to discuss the meaning of a theme such as “nationalism” or to create a graphic organizer comparing two regions or two contrasting concepts such as socialism and capitalism.</a:t>
            </a:r>
            <a:r>
              <a:rPr lang="en-US" sz="1200" b="0" i="0" kern="1200" baseline="0" dirty="0">
                <a:solidFill>
                  <a:schemeClr val="tx1"/>
                </a:solidFill>
                <a:effectLst/>
                <a:latin typeface="+mn-lt"/>
                <a:ea typeface="+mn-ea"/>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en-US" dirty="0">
              <a:ea typeface="ＭＳ Ｐゴシック"/>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altLang="en-US" dirty="0">
                <a:ea typeface="ＭＳ Ｐゴシック"/>
              </a:rPr>
              <a:t>ECR items can address the full range of cognitive demand—DOK—and provide detailed information about the skills, knowledge, and abilities of test-takers.</a:t>
            </a:r>
          </a:p>
          <a:p>
            <a:pPr fontAlgn="base"/>
            <a:endParaRPr lang="en-US" sz="1200" b="0" i="0" kern="1200" dirty="0">
              <a:solidFill>
                <a:schemeClr val="tx1"/>
              </a:solidFill>
              <a:effectLst/>
              <a:latin typeface="+mn-lt"/>
              <a:ea typeface="+mn-ea"/>
              <a:cs typeface="+mn-cs"/>
            </a:endParaRPr>
          </a:p>
          <a:p>
            <a:pPr fontAlgn="base"/>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12</a:t>
            </a:fld>
            <a:endParaRPr lang="en-US"/>
          </a:p>
        </p:txBody>
      </p:sp>
    </p:spTree>
    <p:extLst>
      <p:ext uri="{BB962C8B-B14F-4D97-AF65-F5344CB8AC3E}">
        <p14:creationId xmlns:p14="http://schemas.microsoft.com/office/powerpoint/2010/main" val="3609556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ECR items require substantially more response time and require that students understand the processes that will be needed to complete the task.</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dirty="0"/>
              <a:t>Like SCR items, ECR items eliminate guessing, but can more readily be built to address DOK levels 3 &amp; 4.</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ECR items can have multiple steps </a:t>
            </a:r>
            <a:r>
              <a:rPr lang="en-US" sz="1200" dirty="0"/>
              <a:t>and often organized and presented to the test-taker in parts (e.g., Part A, Part B).</a:t>
            </a: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Because ECR items require more time for response from the test-taker, they are subsequently rewarded more points within the overall scoring system. </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ECR items require more time and resources for scoring.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Exemplar: a typical example of student work for each descriptor of quality as defined in a rubric.</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Scoring calibration: when a piece of student work receives the same </a:t>
            </a:r>
            <a:r>
              <a:rPr lang="en-US" sz="1200" b="1" i="0" kern="1200" dirty="0">
                <a:solidFill>
                  <a:schemeClr val="tx1"/>
                </a:solidFill>
                <a:effectLst/>
                <a:latin typeface="+mn-lt"/>
                <a:ea typeface="+mn-ea"/>
                <a:cs typeface="+mn-cs"/>
              </a:rPr>
              <a:t>score</a:t>
            </a:r>
            <a:r>
              <a:rPr lang="en-US" sz="1200" b="0" i="0" kern="1200" dirty="0">
                <a:solidFill>
                  <a:schemeClr val="tx1"/>
                </a:solidFill>
                <a:effectLst/>
                <a:latin typeface="+mn-lt"/>
                <a:ea typeface="+mn-ea"/>
                <a:cs typeface="+mn-cs"/>
              </a:rPr>
              <a:t> regardless of who </a:t>
            </a:r>
            <a:r>
              <a:rPr lang="en-US" sz="1200" b="1" i="0" kern="1200" dirty="0">
                <a:solidFill>
                  <a:schemeClr val="tx1"/>
                </a:solidFill>
                <a:effectLst/>
                <a:latin typeface="+mn-lt"/>
                <a:ea typeface="+mn-ea"/>
                <a:cs typeface="+mn-cs"/>
              </a:rPr>
              <a:t>scores</a:t>
            </a:r>
            <a:r>
              <a:rPr lang="en-US" sz="1200" b="0" i="0" kern="1200" dirty="0">
                <a:solidFill>
                  <a:schemeClr val="tx1"/>
                </a:solidFill>
                <a:effectLst/>
                <a:latin typeface="+mn-lt"/>
                <a:ea typeface="+mn-ea"/>
                <a:cs typeface="+mn-cs"/>
              </a:rPr>
              <a:t> it because all scorers interpret and apply the rubric in the same way.</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13</a:t>
            </a:fld>
            <a:endParaRPr lang="en-US"/>
          </a:p>
        </p:txBody>
      </p:sp>
    </p:spTree>
    <p:extLst>
      <p:ext uri="{BB962C8B-B14F-4D97-AF65-F5344CB8AC3E}">
        <p14:creationId xmlns:p14="http://schemas.microsoft.com/office/powerpoint/2010/main" val="4265727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a:extLst>
              <a:ext uri="{FF2B5EF4-FFF2-40B4-BE49-F238E27FC236}">
                <a16:creationId xmlns:a16="http://schemas.microsoft.com/office/drawing/2014/main" id="{47A7A952-7D54-4A09-A44E-5A03AD5AB320}"/>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a:extLst>
              <a:ext uri="{FF2B5EF4-FFF2-40B4-BE49-F238E27FC236}">
                <a16:creationId xmlns:a16="http://schemas.microsoft.com/office/drawing/2014/main" id="{E8698F37-49FC-4065-B71F-E000290D3071}"/>
              </a:ext>
            </a:extLst>
          </p:cNvPr>
          <p:cNvSpPr>
            <a:spLocks noGrp="1"/>
          </p:cNvSpPr>
          <p:nvPr>
            <p:ph type="body" idx="1"/>
          </p:nvPr>
        </p:nvSpPr>
        <p:spPr bwMode="auto">
          <a:xfrm>
            <a:off x="685800" y="4416425"/>
            <a:ext cx="5486400" cy="3883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When building ECR items, it is important to  </a:t>
            </a:r>
          </a:p>
          <a:p>
            <a:pPr marL="171450" indent="-171450">
              <a:buFont typeface="Arial" panose="020B0604020202020204" pitchFamily="34" charset="0"/>
              <a:buChar char="•"/>
            </a:pPr>
            <a:r>
              <a:rPr lang="en-US" dirty="0"/>
              <a:t>advise students as to how much time they should allocate to answering the question.</a:t>
            </a:r>
          </a:p>
          <a:p>
            <a:pPr marL="171450" indent="-171450">
              <a:buFont typeface="Arial" panose="020B0604020202020204" pitchFamily="34" charset="0"/>
              <a:buChar char="•"/>
            </a:pPr>
            <a:r>
              <a:rPr lang="en-US" dirty="0"/>
              <a:t>specify how students should respond (number of paragraphs or words, show your work, etc.).</a:t>
            </a:r>
          </a:p>
          <a:p>
            <a:pPr marL="171450" indent="-171450">
              <a:buFont typeface="Arial" panose="020B0604020202020204" pitchFamily="34" charset="0"/>
              <a:buChar char="•"/>
            </a:pPr>
            <a:r>
              <a:rPr lang="en-US" dirty="0"/>
              <a:t>provide appropriate stimulus for student response (graphic organizer, a map, picture, etc.).</a:t>
            </a:r>
          </a:p>
          <a:p>
            <a:pPr marL="171450" indent="-171450">
              <a:buFont typeface="Arial" panose="020B0604020202020204" pitchFamily="34" charset="0"/>
              <a:buChar char="•"/>
            </a:pPr>
            <a:r>
              <a:rPr lang="en-US" dirty="0"/>
              <a:t>provide information about the value/weight of the question and how it will be scored.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dirty="0"/>
          </a:p>
          <a:p>
            <a:pPr marL="171450" indent="-171450">
              <a:buFont typeface="Arial" panose="020B0604020202020204" pitchFamily="34" charset="0"/>
              <a:buChar char="•"/>
            </a:pPr>
            <a:r>
              <a:rPr lang="en-US" sz="1200" b="1" i="1" kern="1200" dirty="0">
                <a:solidFill>
                  <a:schemeClr val="tx1"/>
                </a:solidFill>
                <a:effectLst/>
                <a:latin typeface="+mn-lt"/>
                <a:ea typeface="+mn-ea"/>
                <a:cs typeface="+mn-cs"/>
              </a:rPr>
              <a:t>Non-Example</a:t>
            </a:r>
            <a:endParaRPr lang="en-US"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dirty="0"/>
              <a:t>Using details and information from the article (America’s Saltiest Sea: Great Salt Lake), summarize the main points of the article.</a:t>
            </a:r>
          </a:p>
          <a:p>
            <a:pPr marL="171450" indent="-171450">
              <a:buFont typeface="Arial" panose="020B0604020202020204" pitchFamily="34" charset="0"/>
              <a:buChar char="•"/>
            </a:pPr>
            <a:r>
              <a:rPr lang="en-US" sz="1200" b="1" i="1" kern="1200" dirty="0">
                <a:solidFill>
                  <a:schemeClr val="tx1"/>
                </a:solidFill>
                <a:effectLst/>
                <a:latin typeface="+mn-lt"/>
                <a:ea typeface="+mn-ea"/>
                <a:cs typeface="+mn-cs"/>
              </a:rPr>
              <a:t>Example</a:t>
            </a:r>
            <a:endParaRPr lang="en-US"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dirty="0"/>
              <a:t>Using details and information from the article (America’s Saltiest Sea: Great Salt Lake), summarize the main points of the article. For a complete and correct response, consider these points:</a:t>
            </a:r>
          </a:p>
          <a:p>
            <a:pPr marL="1085850" lvl="2" indent="-171450">
              <a:buFont typeface="Arial" panose="020B0604020202020204" pitchFamily="34" charset="0"/>
              <a:buChar char="•"/>
            </a:pPr>
            <a:r>
              <a:rPr lang="en-US" sz="1200" b="0" i="0" kern="1200" dirty="0">
                <a:solidFill>
                  <a:schemeClr val="tx1"/>
                </a:solidFill>
                <a:effectLst/>
                <a:latin typeface="+mn-lt"/>
                <a:ea typeface="+mn-ea"/>
                <a:cs typeface="+mn-cs"/>
              </a:rPr>
              <a:t>its history</a:t>
            </a:r>
          </a:p>
          <a:p>
            <a:pPr marL="1085850" lvl="2" indent="-171450">
              <a:buFont typeface="Arial" panose="020B0604020202020204" pitchFamily="34" charset="0"/>
              <a:buChar char="•"/>
            </a:pPr>
            <a:r>
              <a:rPr lang="en-US" sz="1200" b="0" i="0" kern="1200" dirty="0">
                <a:solidFill>
                  <a:schemeClr val="tx1"/>
                </a:solidFill>
                <a:effectLst/>
                <a:latin typeface="+mn-lt"/>
                <a:ea typeface="+mn-ea"/>
                <a:cs typeface="+mn-cs"/>
              </a:rPr>
              <a:t>its interesting features</a:t>
            </a:r>
          </a:p>
          <a:p>
            <a:pPr marL="1085850" lvl="2" indent="-171450">
              <a:buFont typeface="Arial" panose="020B0604020202020204" pitchFamily="34" charset="0"/>
              <a:buChar char="•"/>
            </a:pPr>
            <a:r>
              <a:rPr lang="en-US" sz="1200" b="0" i="0" kern="1200" dirty="0">
                <a:solidFill>
                  <a:schemeClr val="tx1"/>
                </a:solidFill>
                <a:effectLst/>
                <a:latin typeface="+mn-lt"/>
                <a:ea typeface="+mn-ea"/>
                <a:cs typeface="+mn-cs"/>
              </a:rPr>
              <a:t>why it is a landmark</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This summary is worth 50 out of 100 points. Make sure you plan time to complete the other parts of the test. </a:t>
            </a:r>
          </a:p>
          <a:p>
            <a:pPr eaLnBrk="1" hangingPunct="1">
              <a:spcBef>
                <a:spcPct val="0"/>
              </a:spcBef>
            </a:pPr>
            <a:endParaRPr lang="en-US" altLang="en-US" b="1" u="sng" dirty="0">
              <a:ea typeface="Times New Roman" panose="02020603050405020304" pitchFamily="18" charset="0"/>
              <a:cs typeface="Calibri" panose="020F0502020204030204"/>
            </a:endParaRPr>
          </a:p>
          <a:p>
            <a:r>
              <a:rPr lang="en-US" sz="1200" b="1" i="1" kern="1200" dirty="0">
                <a:solidFill>
                  <a:schemeClr val="tx1"/>
                </a:solidFill>
                <a:effectLst/>
                <a:latin typeface="+mn-lt"/>
                <a:ea typeface="+mn-ea"/>
                <a:cs typeface="+mn-cs"/>
              </a:rPr>
              <a:t>Non-Example</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dirty="0"/>
              <a:t>A geographer is trying to determine the distance across Lake Okeechobee from point D to point E as shown in the diagram below. (She has drawn triangles in the diagram using known distances.)</a:t>
            </a:r>
          </a:p>
          <a:p>
            <a:pPr marL="628650" lvl="1" indent="-171450">
              <a:buFont typeface="Arial" panose="020B0604020202020204" pitchFamily="34" charset="0"/>
              <a:buChar char="•"/>
            </a:pPr>
            <a:r>
              <a:rPr lang="en-US" dirty="0"/>
              <a:t>Answer the following questions.</a:t>
            </a:r>
          </a:p>
          <a:p>
            <a:pPr marL="1085850" lvl="2" indent="-171450">
              <a:buFont typeface="Arial" panose="020B0604020202020204" pitchFamily="34" charset="0"/>
              <a:buChar char="•"/>
            </a:pPr>
            <a:r>
              <a:rPr lang="en-US" b="1" dirty="0"/>
              <a:t>Part A</a:t>
            </a:r>
            <a:r>
              <a:rPr lang="en-US" dirty="0"/>
              <a:t> Explain in words why CE is similar to DE.</a:t>
            </a:r>
          </a:p>
          <a:p>
            <a:pPr marL="1085850" lvl="2" indent="-171450">
              <a:buFont typeface="Arial" panose="020B0604020202020204" pitchFamily="34" charset="0"/>
              <a:buChar char="•"/>
            </a:pPr>
            <a:r>
              <a:rPr lang="en-US" b="1" dirty="0"/>
              <a:t>Part B</a:t>
            </a:r>
            <a:r>
              <a:rPr lang="en-US" dirty="0"/>
              <a:t> Write a proportion that could be used to find the distance between point D and point E.</a:t>
            </a:r>
          </a:p>
          <a:p>
            <a:pPr marL="1085850" lvl="2" indent="-171450">
              <a:buFont typeface="Arial" panose="020B0604020202020204" pitchFamily="34" charset="0"/>
              <a:buChar char="•"/>
            </a:pPr>
            <a:r>
              <a:rPr lang="en-US" b="1" dirty="0"/>
              <a:t>Part C</a:t>
            </a:r>
            <a:r>
              <a:rPr lang="en-US" dirty="0"/>
              <a:t> Solve the proportion in Part B to determine the distance in miles across Lake Okeechobee along D to E. Show the mathematics needed to determine the distance.</a:t>
            </a:r>
          </a:p>
          <a:p>
            <a:r>
              <a:rPr lang="en-US" sz="1200" b="1" i="1" kern="1200" dirty="0">
                <a:solidFill>
                  <a:schemeClr val="tx1"/>
                </a:solidFill>
                <a:effectLst/>
                <a:latin typeface="+mn-lt"/>
                <a:ea typeface="+mn-ea"/>
                <a:cs typeface="+mn-cs"/>
              </a:rPr>
              <a:t>Example</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dirty="0"/>
              <a:t>A geographer is trying to determine the distance across Lake Okeechobee from point D to point E as shown in the diagram below. (She has drawn triangles in the diagram using known distances.) </a:t>
            </a:r>
          </a:p>
          <a:p>
            <a:pPr marL="628650" lvl="1" indent="-171450">
              <a:buFont typeface="Arial" panose="020B0604020202020204" pitchFamily="34" charset="0"/>
              <a:buChar char="•"/>
            </a:pPr>
            <a:r>
              <a:rPr lang="en-US" dirty="0"/>
              <a:t> Answer the following questions (each part is worth 2 points).</a:t>
            </a:r>
          </a:p>
          <a:p>
            <a:pPr marL="1085850" lvl="2" indent="-171450">
              <a:buFont typeface="Arial" panose="020B0604020202020204" pitchFamily="34" charset="0"/>
              <a:buChar char="•"/>
            </a:pPr>
            <a:r>
              <a:rPr lang="en-US" b="1" dirty="0"/>
              <a:t>Part A</a:t>
            </a:r>
            <a:r>
              <a:rPr lang="en-US" dirty="0"/>
              <a:t> Explain in </a:t>
            </a:r>
            <a:r>
              <a:rPr lang="en-US" i="1" dirty="0"/>
              <a:t>one sentence </a:t>
            </a:r>
            <a:r>
              <a:rPr lang="en-US" dirty="0"/>
              <a:t>why </a:t>
            </a:r>
            <a:r>
              <a:rPr lang="en-US" b="0" dirty="0"/>
              <a:t>ACB</a:t>
            </a:r>
            <a:r>
              <a:rPr lang="en-US" dirty="0"/>
              <a:t> is similar to</a:t>
            </a:r>
            <a:r>
              <a:rPr lang="en-US" b="1" dirty="0"/>
              <a:t> </a:t>
            </a:r>
            <a:r>
              <a:rPr lang="en-US" b="0" dirty="0"/>
              <a:t>AED</a:t>
            </a:r>
            <a:r>
              <a:rPr lang="en-US" dirty="0"/>
              <a:t>. </a:t>
            </a:r>
            <a:r>
              <a:rPr lang="en-US" i="1" dirty="0"/>
              <a:t>(2 points)</a:t>
            </a:r>
          </a:p>
          <a:p>
            <a:pPr marL="1085850" lvl="2" indent="-171450">
              <a:buFont typeface="Arial" panose="020B0604020202020204" pitchFamily="34" charset="0"/>
              <a:buChar char="•"/>
            </a:pPr>
            <a:r>
              <a:rPr lang="en-US" b="1" dirty="0"/>
              <a:t>Part B</a:t>
            </a:r>
            <a:r>
              <a:rPr lang="en-US" dirty="0"/>
              <a:t> Write a proportion that could be used to find the distance between point </a:t>
            </a:r>
            <a:r>
              <a:rPr lang="en-US" b="0" dirty="0"/>
              <a:t>D</a:t>
            </a:r>
            <a:r>
              <a:rPr lang="en-US" dirty="0"/>
              <a:t> and point </a:t>
            </a:r>
            <a:r>
              <a:rPr lang="en-US" b="0" dirty="0"/>
              <a:t>E</a:t>
            </a:r>
            <a:r>
              <a:rPr lang="en-US" dirty="0"/>
              <a:t>. </a:t>
            </a:r>
            <a:r>
              <a:rPr lang="en-US" i="1" dirty="0"/>
              <a:t>(3 points)</a:t>
            </a:r>
          </a:p>
          <a:p>
            <a:pPr marL="1085850" lvl="2" indent="-171450">
              <a:buFont typeface="Arial" panose="020B0604020202020204" pitchFamily="34" charset="0"/>
              <a:buChar char="•"/>
            </a:pPr>
            <a:r>
              <a:rPr lang="en-US" b="1" dirty="0"/>
              <a:t>Part C</a:t>
            </a:r>
            <a:r>
              <a:rPr lang="en-US" dirty="0"/>
              <a:t> Solve the proportion in </a:t>
            </a:r>
            <a:r>
              <a:rPr lang="en-US" b="1" dirty="0"/>
              <a:t>Part B </a:t>
            </a:r>
            <a:r>
              <a:rPr lang="en-US" dirty="0"/>
              <a:t>to determine the distance in miles across Lake Okeechobee along </a:t>
            </a:r>
            <a:r>
              <a:rPr lang="en-US" b="0" dirty="0"/>
              <a:t>DE</a:t>
            </a:r>
            <a:r>
              <a:rPr lang="en-US" dirty="0"/>
              <a:t>. Show the mathematics needed to determine the distance. </a:t>
            </a:r>
            <a:r>
              <a:rPr lang="en-US" i="1" dirty="0"/>
              <a:t>(4 points)</a:t>
            </a:r>
          </a:p>
          <a:p>
            <a:pPr eaLnBrk="1" hangingPunct="1">
              <a:spcBef>
                <a:spcPct val="0"/>
              </a:spcBef>
            </a:pPr>
            <a:endParaRPr lang="en-US" altLang="en-US" b="1" u="sng" dirty="0">
              <a:ea typeface="Times New Roman" panose="02020603050405020304" pitchFamily="18" charset="0"/>
              <a:cs typeface="Calibri" panose="020F0502020204030204"/>
            </a:endParaRPr>
          </a:p>
        </p:txBody>
      </p:sp>
      <p:sp>
        <p:nvSpPr>
          <p:cNvPr id="154628" name="Footer Placeholder 4">
            <a:extLst>
              <a:ext uri="{FF2B5EF4-FFF2-40B4-BE49-F238E27FC236}">
                <a16:creationId xmlns:a16="http://schemas.microsoft.com/office/drawing/2014/main" id="{C5EA58B1-802C-4DF6-92BF-62878A2313D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17878831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0B635B9F-B010-4824-B7CB-6EC2FCF4F68C}"/>
              </a:ext>
            </a:extLst>
          </p:cNvPr>
          <p:cNvSpPr>
            <a:spLocks noGrp="1" noRot="1" noChangeAspect="1" noTextEdit="1"/>
          </p:cNvSpPr>
          <p:nvPr>
            <p:ph type="sldImg"/>
          </p:nvPr>
        </p:nvSpPr>
        <p:spPr bwMode="auto">
          <a:xfrm>
            <a:off x="585788" y="696913"/>
            <a:ext cx="5776912" cy="433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a:extLst>
              <a:ext uri="{FF2B5EF4-FFF2-40B4-BE49-F238E27FC236}">
                <a16:creationId xmlns:a16="http://schemas.microsoft.com/office/drawing/2014/main" id="{2504E9C1-F3D8-4D11-B2DD-BB77FDD90AA2}"/>
              </a:ext>
            </a:extLst>
          </p:cNvPr>
          <p:cNvSpPr>
            <a:spLocks noGrp="1"/>
          </p:cNvSpPr>
          <p:nvPr>
            <p:ph type="body" idx="1"/>
          </p:nvPr>
        </p:nvSpPr>
        <p:spPr bwMode="auto">
          <a:xfrm>
            <a:off x="685800" y="5181600"/>
            <a:ext cx="5486400" cy="1069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Note in this Geometry Grade 10 example how the mathematical Extended Constructed Response is organized into three subordinate questions. The purpose of this design is to ensure test-takers focus on key aspects of the standard (i.e., geometric principles associated with 2-dimensional figures, line segments, circles, etc.)</a:t>
            </a:r>
            <a:endParaRPr lang="en-US" altLang="en-US" b="1" u="sng" dirty="0">
              <a:ea typeface="ＭＳ Ｐゴシック" panose="020B0600070205080204" pitchFamily="34" charset="-128"/>
            </a:endParaRPr>
          </a:p>
        </p:txBody>
      </p:sp>
      <p:sp>
        <p:nvSpPr>
          <p:cNvPr id="157700" name="Header Placeholder 3">
            <a:extLst>
              <a:ext uri="{FF2B5EF4-FFF2-40B4-BE49-F238E27FC236}">
                <a16:creationId xmlns:a16="http://schemas.microsoft.com/office/drawing/2014/main" id="{9AE6810C-8D9C-4478-8E6D-14BD39D5DF01}"/>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57701" name="Footer Placeholder 4">
            <a:extLst>
              <a:ext uri="{FF2B5EF4-FFF2-40B4-BE49-F238E27FC236}">
                <a16:creationId xmlns:a16="http://schemas.microsoft.com/office/drawing/2014/main" id="{D31528A9-1C7A-42FA-9F1B-2A8E988E9441}"/>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57702" name="Slide Number Placeholder 5">
            <a:extLst>
              <a:ext uri="{FF2B5EF4-FFF2-40B4-BE49-F238E27FC236}">
                <a16:creationId xmlns:a16="http://schemas.microsoft.com/office/drawing/2014/main" id="{C2C8A7CD-9857-4126-AA43-49DC5FF34C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2E9150A-8A28-41DA-AA6C-D7DDF55DE0D9}" type="slidenum">
              <a:rPr lang="en-US" altLang="en-US"/>
              <a:pPr eaLnBrk="1" hangingPunct="1">
                <a:spcBef>
                  <a:spcPct val="0"/>
                </a:spcBef>
              </a:pPr>
              <a:t>15</a:t>
            </a:fld>
            <a:endParaRPr lang="en-US" altLang="en-US"/>
          </a:p>
        </p:txBody>
      </p:sp>
    </p:spTree>
    <p:extLst>
      <p:ext uri="{BB962C8B-B14F-4D97-AF65-F5344CB8AC3E}">
        <p14:creationId xmlns:p14="http://schemas.microsoft.com/office/powerpoint/2010/main" val="801752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a:extLst>
              <a:ext uri="{FF2B5EF4-FFF2-40B4-BE49-F238E27FC236}">
                <a16:creationId xmlns:a16="http://schemas.microsoft.com/office/drawing/2014/main" id="{814B9A7A-4A4A-454E-B9FD-D81AFAF29A3A}"/>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Notes Placeholder 2">
            <a:extLst>
              <a:ext uri="{FF2B5EF4-FFF2-40B4-BE49-F238E27FC236}">
                <a16:creationId xmlns:a16="http://schemas.microsoft.com/office/drawing/2014/main" id="{6B294611-3094-45C1-A067-CBD28DFA29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a:spcBef>
                <a:spcPct val="0"/>
              </a:spcBef>
            </a:pPr>
            <a:r>
              <a:rPr lang="en-US" altLang="en-US" dirty="0">
                <a:ea typeface="Times New Roman" panose="02020603050405020304" pitchFamily="18" charset="0"/>
              </a:rPr>
              <a:t>ECR passage-based items differ from ECR stand-alone items in that the stimulus for student response is a literary passage or informational text. These items</a:t>
            </a:r>
          </a:p>
          <a:p>
            <a:pPr marL="0" lvl="1">
              <a:spcBef>
                <a:spcPct val="0"/>
              </a:spcBef>
            </a:pPr>
            <a:endParaRPr lang="en-US" altLang="en-US" dirty="0">
              <a:ea typeface="ＭＳ Ｐゴシック" panose="020B0600070205080204" pitchFamily="34" charset="-128"/>
            </a:endParaRPr>
          </a:p>
          <a:p>
            <a:pPr marL="1714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require reading and analyzing literary passages or informational text as part of creating a response.</a:t>
            </a:r>
          </a:p>
          <a:p>
            <a:pPr marL="171450" lvl="1" indent="-171450" eaLnBrk="1" hangingPunct="1">
              <a:spcBef>
                <a:spcPct val="0"/>
              </a:spcBef>
              <a:buFont typeface="Arial" panose="020B0604020202020204" pitchFamily="34" charset="0"/>
              <a:buChar char="•"/>
            </a:pPr>
            <a:endParaRPr lang="en-US" altLang="en-US" dirty="0">
              <a:ea typeface="Times New Roman" panose="02020603050405020304" pitchFamily="18" charset="0"/>
            </a:endParaRPr>
          </a:p>
          <a:p>
            <a:pPr marL="171450" lvl="1" indent="-171450" eaLnBrk="1" hangingPunct="1">
              <a:spcBef>
                <a:spcPct val="0"/>
              </a:spcBef>
              <a:buFont typeface="Arial" panose="020B0604020202020204" pitchFamily="34" charset="0"/>
              <a:buChar char="•"/>
            </a:pPr>
            <a:r>
              <a:rPr lang="en-US" altLang="en-US" u="none" dirty="0">
                <a:ea typeface="Times New Roman" panose="02020603050405020304" pitchFamily="18" charset="0"/>
              </a:rPr>
              <a:t>are </a:t>
            </a:r>
            <a:r>
              <a:rPr lang="en-US" altLang="en-US" dirty="0">
                <a:ea typeface="Times New Roman" panose="02020603050405020304" pitchFamily="18" charset="0"/>
              </a:rPr>
              <a:t>often </a:t>
            </a:r>
            <a:r>
              <a:rPr lang="en-US" altLang="en-US" dirty="0" err="1">
                <a:ea typeface="Times New Roman" panose="02020603050405020304" pitchFamily="18" charset="0"/>
              </a:rPr>
              <a:t>DoK</a:t>
            </a:r>
            <a:r>
              <a:rPr lang="en-US" altLang="en-US" dirty="0">
                <a:ea typeface="Times New Roman" panose="02020603050405020304" pitchFamily="18" charset="0"/>
              </a:rPr>
              <a:t> Level 2 or 3, as they require</a:t>
            </a:r>
            <a:r>
              <a:rPr lang="en-US" altLang="en-US" dirty="0">
                <a:solidFill>
                  <a:srgbClr val="000000"/>
                </a:solidFill>
                <a:ea typeface="Times New Roman" panose="02020603050405020304" pitchFamily="18" charset="0"/>
              </a:rPr>
              <a:t> students to create informed claims or arguments about a text, and to support these claims with evidence found specifically within the same text.</a:t>
            </a:r>
          </a:p>
          <a:p>
            <a:pPr marL="171450" lvl="1" indent="-171450" eaLnBrk="1" hangingPunct="1">
              <a:spcBef>
                <a:spcPct val="0"/>
              </a:spcBef>
              <a:buFont typeface="Arial" panose="020B0604020202020204" pitchFamily="34" charset="0"/>
              <a:buChar char="•"/>
            </a:pPr>
            <a:endParaRPr lang="en-US" altLang="en-US" u="sng" dirty="0">
              <a:ea typeface="Times New Roman" panose="02020603050405020304" pitchFamily="18" charset="0"/>
            </a:endParaRPr>
          </a:p>
          <a:p>
            <a:pPr marL="171450" lvl="1" indent="-171450" eaLnBrk="1" hangingPunct="1">
              <a:spcBef>
                <a:spcPct val="0"/>
              </a:spcBef>
              <a:buFont typeface="Arial" panose="020B0604020202020204" pitchFamily="34" charset="0"/>
              <a:buChar char="•"/>
            </a:pPr>
            <a:r>
              <a:rPr lang="en-US" altLang="en-US" u="none" dirty="0">
                <a:solidFill>
                  <a:srgbClr val="000000"/>
                </a:solidFill>
                <a:ea typeface="Times New Roman" panose="02020603050405020304" pitchFamily="18" charset="0"/>
              </a:rPr>
              <a:t>go </a:t>
            </a:r>
            <a:r>
              <a:rPr lang="en-US" altLang="en-US" dirty="0">
                <a:solidFill>
                  <a:srgbClr val="000000"/>
                </a:solidFill>
                <a:ea typeface="Times New Roman" panose="02020603050405020304" pitchFamily="18" charset="0"/>
              </a:rPr>
              <a:t>beyond literal understanding, often focusing upon a small portion--sometimes even a word or phrase--of a text.</a:t>
            </a:r>
            <a:r>
              <a:rPr lang="en-US" altLang="en-US" dirty="0">
                <a:ea typeface="Times New Roman" panose="02020603050405020304" pitchFamily="18" charset="0"/>
              </a:rPr>
              <a:t> Literal understanding of the text often serves as an initial subtask for the test-takers response, whether the task be persuasive, argumentative, or analytic. </a:t>
            </a:r>
          </a:p>
          <a:p>
            <a:pPr marL="0" lvl="1">
              <a:spcBef>
                <a:spcPct val="0"/>
              </a:spcBef>
            </a:pPr>
            <a:endParaRPr lang="en-US" altLang="en-US" dirty="0">
              <a:ea typeface="Times New Roman" panose="02020603050405020304" pitchFamily="18" charset="0"/>
            </a:endParaRPr>
          </a:p>
          <a:p>
            <a:pPr marL="0" marR="0" lvl="1" indent="0" algn="l" defTabSz="914400" rtl="0" eaLnBrk="1" fontAlgn="auto" latinLnBrk="0" hangingPunct="1">
              <a:lnSpc>
                <a:spcPct val="100000"/>
              </a:lnSpc>
              <a:spcBef>
                <a:spcPct val="0"/>
              </a:spcBef>
              <a:spcAft>
                <a:spcPts val="0"/>
              </a:spcAft>
              <a:buClrTx/>
              <a:buSzTx/>
              <a:buFontTx/>
              <a:buNone/>
              <a:tabLst/>
              <a:defRPr/>
            </a:pPr>
            <a:r>
              <a:rPr lang="en-US" altLang="en-US" dirty="0">
                <a:ea typeface="Times New Roman" panose="02020603050405020304" pitchFamily="18" charset="0"/>
              </a:rPr>
              <a:t>ECR passage-based items used to assess student achievement of PA English Language Arts standards are called </a:t>
            </a:r>
            <a:r>
              <a:rPr lang="en-US" altLang="en-US" i="1" dirty="0">
                <a:ea typeface="Times New Roman" panose="02020603050405020304" pitchFamily="18" charset="0"/>
              </a:rPr>
              <a:t>Text Dependent Analysis (TDA</a:t>
            </a:r>
            <a:r>
              <a:rPr lang="en-US" altLang="en-US" dirty="0">
                <a:ea typeface="Times New Roman" panose="02020603050405020304" pitchFamily="18" charset="0"/>
              </a:rPr>
              <a:t>) items. </a:t>
            </a:r>
            <a:r>
              <a:rPr lang="en-US" altLang="en-US" dirty="0">
                <a:ea typeface="ＭＳ Ｐゴシック"/>
              </a:rPr>
              <a:t>Pennsylvania provides extensive training and materials on Text Dependent Analysis through </a:t>
            </a:r>
          </a:p>
          <a:p>
            <a:pPr marL="171450" marR="0" lvl="1"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altLang="en-US" dirty="0">
                <a:ea typeface="ＭＳ Ｐゴシック"/>
              </a:rPr>
              <a:t>the TDA Toolkit: </a:t>
            </a:r>
            <a:r>
              <a:rPr lang="en-US" dirty="0">
                <a:hlinkClick r:id="rId3"/>
              </a:rPr>
              <a:t>https://pdesas.org/Page/Viewer/ViewPage/45</a:t>
            </a:r>
            <a:r>
              <a:rPr lang="en-US" dirty="0"/>
              <a:t>. </a:t>
            </a:r>
          </a:p>
          <a:p>
            <a:endParaRPr lang="en-US" dirty="0"/>
          </a:p>
          <a:p>
            <a:endParaRPr lang="en-US" dirty="0"/>
          </a:p>
          <a:p>
            <a:pPr>
              <a:spcBef>
                <a:spcPct val="0"/>
              </a:spcBef>
            </a:pPr>
            <a:endParaRPr lang="en-US" altLang="en-US" dirty="0">
              <a:ea typeface="ＭＳ Ｐゴシック" panose="020B0600070205080204" pitchFamily="34" charset="-128"/>
              <a:cs typeface="Calibri"/>
            </a:endParaRPr>
          </a:p>
        </p:txBody>
      </p:sp>
      <p:sp>
        <p:nvSpPr>
          <p:cNvPr id="159748" name="Slide Number Placeholder 5">
            <a:extLst>
              <a:ext uri="{FF2B5EF4-FFF2-40B4-BE49-F238E27FC236}">
                <a16:creationId xmlns:a16="http://schemas.microsoft.com/office/drawing/2014/main" id="{5E86E77B-4D46-4FB5-807C-BE1AC63E0E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05EA0D9-B3B4-40DC-AF68-CB09AA07C3A0}" type="slidenum">
              <a:rPr lang="en-US" altLang="en-US"/>
              <a:pPr eaLnBrk="1" hangingPunct="1">
                <a:spcBef>
                  <a:spcPct val="0"/>
                </a:spcBef>
              </a:pPr>
              <a:t>16</a:t>
            </a:fld>
            <a:endParaRPr lang="en-US" altLang="en-US"/>
          </a:p>
        </p:txBody>
      </p:sp>
      <p:sp>
        <p:nvSpPr>
          <p:cNvPr id="159749" name="Footer Placeholder 4">
            <a:extLst>
              <a:ext uri="{FF2B5EF4-FFF2-40B4-BE49-F238E27FC236}">
                <a16:creationId xmlns:a16="http://schemas.microsoft.com/office/drawing/2014/main" id="{9C40A95F-0A1C-4B4A-8599-60AC245DFEFB}"/>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1331960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17</a:t>
            </a:fld>
            <a:endParaRPr lang="en-US"/>
          </a:p>
        </p:txBody>
      </p:sp>
    </p:spTree>
    <p:extLst>
      <p:ext uri="{BB962C8B-B14F-4D97-AF65-F5344CB8AC3E}">
        <p14:creationId xmlns:p14="http://schemas.microsoft.com/office/powerpoint/2010/main" val="1116398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a:extLst>
              <a:ext uri="{FF2B5EF4-FFF2-40B4-BE49-F238E27FC236}">
                <a16:creationId xmlns:a16="http://schemas.microsoft.com/office/drawing/2014/main" id="{7ABC185E-57B3-4AD5-9300-C441EB1A5998}"/>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a:extLst>
              <a:ext uri="{FF2B5EF4-FFF2-40B4-BE49-F238E27FC236}">
                <a16:creationId xmlns:a16="http://schemas.microsoft.com/office/drawing/2014/main" id="{3610AEE7-1A46-4C3A-AC89-71487BF756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200" b="0" u="sng" dirty="0">
                <a:latin typeface="+mn-lt"/>
                <a:cs typeface="Calibri"/>
              </a:rPr>
              <a:t>ELA Grade 7 ECR Task</a:t>
            </a: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200" b="0" u="sng" dirty="0">
                <a:latin typeface="+mn-lt"/>
                <a:cs typeface="Calibri"/>
              </a:rPr>
              <a:t> </a:t>
            </a:r>
            <a:r>
              <a:rPr lang="en-US" altLang="en-US" sz="1200" b="0" dirty="0">
                <a:latin typeface="+mn-lt"/>
                <a:cs typeface="Calibri"/>
              </a:rPr>
              <a:t> </a:t>
            </a:r>
            <a:endParaRPr lang="en-US" altLang="en-US" sz="1100" b="0" dirty="0">
              <a:latin typeface="+mn-lt"/>
              <a:cs typeface="Calibri"/>
            </a:endParaRPr>
          </a:p>
          <a:p>
            <a:pPr>
              <a:spcBef>
                <a:spcPct val="0"/>
              </a:spcBef>
            </a:pPr>
            <a:r>
              <a:rPr lang="en-US" altLang="en-US" dirty="0">
                <a:ea typeface="ＭＳ Ｐゴシック"/>
              </a:rPr>
              <a:t>The task asks the test-taker to write an essay. </a:t>
            </a: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a:p>
            <a:pPr marL="171450" indent="-171450">
              <a:spcBef>
                <a:spcPct val="0"/>
              </a:spcBef>
              <a:buFont typeface="Arial" panose="020B0604020202020204" pitchFamily="34" charset="0"/>
              <a:buChar char="•"/>
            </a:pPr>
            <a:r>
              <a:rPr lang="en-US" altLang="en-US" dirty="0">
                <a:ea typeface="ＭＳ Ｐゴシック"/>
              </a:rPr>
              <a:t>The example’s task framework assists the test-taker in addressing components of the “writing process”.  </a:t>
            </a:r>
            <a:endParaRPr lang="en-US" altLang="en-US" dirty="0">
              <a:ea typeface="ＭＳ Ｐゴシック" panose="020B0600070205080204" pitchFamily="34" charset="-128"/>
            </a:endParaRPr>
          </a:p>
          <a:p>
            <a:pPr marL="171450" indent="-171450">
              <a:spcBef>
                <a:spcPct val="0"/>
              </a:spcBef>
              <a:buFont typeface="Arial" panose="020B0604020202020204" pitchFamily="34" charset="0"/>
              <a:buChar char="•"/>
            </a:pPr>
            <a:r>
              <a:rPr lang="en-US" altLang="en-US" dirty="0">
                <a:ea typeface="ＭＳ Ｐゴシック"/>
              </a:rPr>
              <a:t>The cognitive demand exists in the language of the performance expectation in Question #1: “</a:t>
            </a:r>
            <a:r>
              <a:rPr lang="en-US" altLang="ja-JP" dirty="0">
                <a:ea typeface="ＭＳ Ｐゴシック"/>
              </a:rPr>
              <a:t>analyze</a:t>
            </a:r>
            <a:r>
              <a:rPr lang="en-US" altLang="en-US" dirty="0">
                <a:ea typeface="ＭＳ Ｐゴシック"/>
              </a:rPr>
              <a:t>”</a:t>
            </a:r>
            <a:r>
              <a:rPr lang="en-US" altLang="ja-JP" dirty="0">
                <a:ea typeface="ＭＳ Ｐゴシック"/>
              </a:rPr>
              <a:t> and </a:t>
            </a:r>
            <a:r>
              <a:rPr lang="en-US" altLang="en-US" dirty="0">
                <a:ea typeface="ＭＳ Ｐゴシック"/>
              </a:rPr>
              <a:t>“</a:t>
            </a:r>
            <a:r>
              <a:rPr lang="en-US" altLang="ja-JP" dirty="0">
                <a:ea typeface="ＭＳ Ｐゴシック"/>
              </a:rPr>
              <a:t>use evidence.</a:t>
            </a:r>
            <a:r>
              <a:rPr lang="en-US" altLang="en-US" dirty="0">
                <a:ea typeface="ＭＳ Ｐゴシック"/>
              </a:rPr>
              <a:t>”</a:t>
            </a:r>
            <a:r>
              <a:rPr lang="en-US" altLang="ja-JP" dirty="0">
                <a:ea typeface="ＭＳ Ｐゴシック"/>
              </a:rPr>
              <a:t> In a task of this length, these verbs and phrases are associated with DOK 3.</a:t>
            </a:r>
            <a:endParaRPr lang="en-US" altLang="ja-JP" dirty="0">
              <a:ea typeface="ＭＳ Ｐゴシック"/>
              <a:cs typeface="Calibri"/>
            </a:endParaRPr>
          </a:p>
          <a:p>
            <a:pPr eaLnBrk="1" hangingPunct="1">
              <a:spcBef>
                <a:spcPct val="0"/>
              </a:spcBef>
            </a:pPr>
            <a:endParaRPr lang="en-US" altLang="ja-JP" u="sng"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a:p>
            <a:pPr>
              <a:spcBef>
                <a:spcPct val="0"/>
              </a:spcBef>
            </a:pPr>
            <a:r>
              <a:rPr lang="en-US" altLang="en-US" dirty="0">
                <a:ea typeface="ＭＳ Ｐゴシック"/>
              </a:rPr>
              <a:t> </a:t>
            </a:r>
            <a:endParaRPr lang="en-US" altLang="en-US" dirty="0">
              <a:ea typeface="ＭＳ Ｐゴシック" panose="020B0600070205080204" pitchFamily="34" charset="-128"/>
              <a:cs typeface="Calibri"/>
            </a:endParaRPr>
          </a:p>
        </p:txBody>
      </p:sp>
      <p:sp>
        <p:nvSpPr>
          <p:cNvPr id="162820" name="Header Placeholder 3">
            <a:extLst>
              <a:ext uri="{FF2B5EF4-FFF2-40B4-BE49-F238E27FC236}">
                <a16:creationId xmlns:a16="http://schemas.microsoft.com/office/drawing/2014/main" id="{3FB08BF7-721A-45CD-92EA-BC1958FAA798}"/>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62821" name="Footer Placeholder 4">
            <a:extLst>
              <a:ext uri="{FF2B5EF4-FFF2-40B4-BE49-F238E27FC236}">
                <a16:creationId xmlns:a16="http://schemas.microsoft.com/office/drawing/2014/main" id="{2FCB09F0-D1FA-4C64-B8D0-6C889142B18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62822" name="Slide Number Placeholder 5">
            <a:extLst>
              <a:ext uri="{FF2B5EF4-FFF2-40B4-BE49-F238E27FC236}">
                <a16:creationId xmlns:a16="http://schemas.microsoft.com/office/drawing/2014/main" id="{8586EE47-79A6-4EA9-93CF-619C6ED3A7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2EACD4C6-6558-4877-B6B3-0B0E3B6605BE}" type="slidenum">
              <a:rPr lang="en-US" altLang="en-US"/>
              <a:pPr eaLnBrk="1" hangingPunct="1">
                <a:spcBef>
                  <a:spcPct val="0"/>
                </a:spcBef>
              </a:pPr>
              <a:t>18</a:t>
            </a:fld>
            <a:endParaRPr lang="en-US" altLang="en-US"/>
          </a:p>
        </p:txBody>
      </p:sp>
    </p:spTree>
    <p:extLst>
      <p:ext uri="{BB962C8B-B14F-4D97-AF65-F5344CB8AC3E}">
        <p14:creationId xmlns:p14="http://schemas.microsoft.com/office/powerpoint/2010/main" val="7572158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a:extLst>
              <a:ext uri="{FF2B5EF4-FFF2-40B4-BE49-F238E27FC236}">
                <a16:creationId xmlns:a16="http://schemas.microsoft.com/office/drawing/2014/main" id="{20271A34-ECC4-434C-8092-0F7BF5ECF62D}"/>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a:extLst>
              <a:ext uri="{FF2B5EF4-FFF2-40B4-BE49-F238E27FC236}">
                <a16:creationId xmlns:a16="http://schemas.microsoft.com/office/drawing/2014/main" id="{03463625-9E7E-4FFD-B9F0-DA23EDF749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ea typeface="ＭＳ Ｐゴシック"/>
              </a:rPr>
              <a:t>The Quality Assurance Checklist </a:t>
            </a:r>
            <a:r>
              <a:rPr lang="en-US" altLang="en-US" i="1" dirty="0">
                <a:ea typeface="ＭＳ Ｐゴシック"/>
              </a:rPr>
              <a:t>Item Considerations </a:t>
            </a:r>
            <a:r>
              <a:rPr lang="en-US" altLang="en-US" dirty="0">
                <a:ea typeface="ＭＳ Ｐゴシック"/>
              </a:rPr>
              <a:t>used for Short Constructed Response items continue to be applicable for Extended Constructed Response Items. When formulating task questions, however, there are some unique item details that differ from Short Constructed Response items:</a:t>
            </a:r>
            <a:endParaRPr lang="en-US" altLang="en-US" dirty="0">
              <a:ea typeface="ＭＳ Ｐゴシック"/>
              <a:cs typeface="Calibri"/>
            </a:endParaRPr>
          </a:p>
          <a:p>
            <a:pPr marL="171450" indent="-171450" eaLnBrk="1" hangingPunct="1">
              <a:spcBef>
                <a:spcPct val="0"/>
              </a:spcBef>
              <a:spcAft>
                <a:spcPts val="600"/>
              </a:spcAft>
              <a:buFont typeface="Arial" panose="05000000000000000000" pitchFamily="2" charset="2"/>
              <a:buChar char="•"/>
            </a:pPr>
            <a:endParaRPr lang="en-US" altLang="en-US" dirty="0">
              <a:ea typeface="ＭＳ Ｐゴシック" panose="020B0600070205080204" pitchFamily="34" charset="-128"/>
              <a:cs typeface="Calibri" panose="020F0502020204030204"/>
            </a:endParaRPr>
          </a:p>
          <a:p>
            <a:pPr marL="171450" indent="-171450">
              <a:spcBef>
                <a:spcPct val="0"/>
              </a:spcBef>
              <a:spcAft>
                <a:spcPts val="600"/>
              </a:spcAft>
              <a:buFont typeface="Arial"/>
              <a:buChar char="•"/>
            </a:pPr>
            <a:r>
              <a:rPr lang="en-US" altLang="en-US" dirty="0">
                <a:ea typeface="ＭＳ Ｐゴシック"/>
              </a:rPr>
              <a:t>The item should align the prompt or scenario and test-taker response requirements with the targeted standard(s) identified in the test specification. </a:t>
            </a:r>
            <a:endParaRPr lang="en-US" altLang="en-US" dirty="0">
              <a:ea typeface="ＭＳ Ｐゴシック" panose="020B0600070205080204" pitchFamily="34" charset="-128"/>
              <a:cs typeface="Calibri"/>
            </a:endParaRPr>
          </a:p>
          <a:p>
            <a:pPr marL="171450" marR="0" lvl="0" indent="-171450" algn="l" defTabSz="914400" rtl="0" eaLnBrk="1" fontAlgn="auto" latinLnBrk="0" hangingPunct="1">
              <a:lnSpc>
                <a:spcPct val="100000"/>
              </a:lnSpc>
              <a:spcBef>
                <a:spcPct val="0"/>
              </a:spcBef>
              <a:spcAft>
                <a:spcPts val="600"/>
              </a:spcAft>
              <a:buClrTx/>
              <a:buSzTx/>
              <a:buFont typeface="Arial" panose="05000000000000000000" pitchFamily="2" charset="2"/>
              <a:buChar char="•"/>
              <a:tabLst/>
              <a:defRPr/>
            </a:pPr>
            <a:endParaRPr lang="en-US" altLang="en-US" dirty="0">
              <a:ea typeface="ＭＳ Ｐゴシック"/>
            </a:endParaRPr>
          </a:p>
          <a:p>
            <a:pPr marL="171450" marR="0" lvl="0" indent="-171450" algn="l" defTabSz="914400" rtl="0" eaLnBrk="1" fontAlgn="auto" latinLnBrk="0" hangingPunct="1">
              <a:lnSpc>
                <a:spcPct val="100000"/>
              </a:lnSpc>
              <a:spcBef>
                <a:spcPct val="0"/>
              </a:spcBef>
              <a:spcAft>
                <a:spcPts val="600"/>
              </a:spcAft>
              <a:buClrTx/>
              <a:buSzTx/>
              <a:buFont typeface="Arial" panose="05000000000000000000" pitchFamily="2" charset="2"/>
              <a:buChar char="•"/>
              <a:tabLst/>
              <a:defRPr/>
            </a:pPr>
            <a:r>
              <a:rPr lang="en-US" altLang="en-US" dirty="0">
                <a:ea typeface="ＭＳ Ｐゴシック"/>
              </a:rPr>
              <a:t>The item should present a prompt or scenario using content-specific terminology, along with developmentally appropriate references.</a:t>
            </a:r>
            <a:endParaRPr lang="en-US" altLang="en-US" dirty="0">
              <a:ea typeface="ＭＳ Ｐゴシック"/>
              <a:cs typeface="Calibri"/>
            </a:endParaRPr>
          </a:p>
          <a:p>
            <a:pPr marL="171450" indent="-171450" eaLnBrk="1" hangingPunct="1">
              <a:spcBef>
                <a:spcPct val="0"/>
              </a:spcBef>
              <a:spcAft>
                <a:spcPts val="600"/>
              </a:spcAft>
              <a:buFont typeface="Arial" panose="05000000000000000000" pitchFamily="2" charset="2"/>
              <a:buChar char="•"/>
            </a:pPr>
            <a:endParaRPr lang="en-US" altLang="en-US" dirty="0">
              <a:ea typeface="ＭＳ Ｐゴシック" panose="020B0600070205080204" pitchFamily="34" charset="-128"/>
              <a:cs typeface="Calibri"/>
            </a:endParaRPr>
          </a:p>
          <a:p>
            <a:pPr marL="171450" indent="-171450">
              <a:spcBef>
                <a:spcPct val="0"/>
              </a:spcBef>
              <a:spcAft>
                <a:spcPts val="600"/>
              </a:spcAft>
              <a:buFont typeface="Arial"/>
              <a:buChar char="•"/>
            </a:pPr>
            <a:r>
              <a:rPr lang="en-US" altLang="en-US" dirty="0">
                <a:ea typeface="ＭＳ Ｐゴシック"/>
              </a:rPr>
              <a:t>The item should ensure that non-content specific behaviors (e.g., attitude, motivational levels, engagement, attendance, etc.) are not articulated in either the response criteria or scoring rubric. </a:t>
            </a:r>
            <a:endParaRPr lang="en-US" altLang="en-US" dirty="0">
              <a:ea typeface="ＭＳ Ｐゴシック" panose="020B0600070205080204" pitchFamily="34" charset="-128"/>
              <a:cs typeface="Calibri"/>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a:endParaRPr>
          </a:p>
          <a:p>
            <a:pPr marL="171450" indent="-171450">
              <a:spcBef>
                <a:spcPct val="0"/>
              </a:spcBef>
              <a:buFont typeface="Arial"/>
              <a:buChar char="•"/>
            </a:pPr>
            <a:endParaRPr lang="en-US" altLang="en-US" dirty="0">
              <a:ea typeface="ＭＳ Ｐゴシック" panose="020B0600070205080204" pitchFamily="34" charset="-128"/>
              <a:cs typeface="Calibri"/>
            </a:endParaRPr>
          </a:p>
        </p:txBody>
      </p:sp>
      <p:sp>
        <p:nvSpPr>
          <p:cNvPr id="158724" name="Header Placeholder 3">
            <a:extLst>
              <a:ext uri="{FF2B5EF4-FFF2-40B4-BE49-F238E27FC236}">
                <a16:creationId xmlns:a16="http://schemas.microsoft.com/office/drawing/2014/main" id="{DFA5B5BE-AAD0-4E05-B01E-75AC3EEF029E}"/>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58725" name="Slide Number Placeholder 5">
            <a:extLst>
              <a:ext uri="{FF2B5EF4-FFF2-40B4-BE49-F238E27FC236}">
                <a16:creationId xmlns:a16="http://schemas.microsoft.com/office/drawing/2014/main" id="{9EF563BA-D213-4468-8E41-24D8A78AEA8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C88F1C82-5FE0-47D6-9104-DE54B22F2697}" type="slidenum">
              <a:rPr lang="en-US" altLang="en-US"/>
              <a:pPr eaLnBrk="1" hangingPunct="1">
                <a:spcBef>
                  <a:spcPct val="0"/>
                </a:spcBef>
              </a:pPr>
              <a:t>19</a:t>
            </a:fld>
            <a:endParaRPr lang="en-US" altLang="en-US"/>
          </a:p>
        </p:txBody>
      </p:sp>
      <p:sp>
        <p:nvSpPr>
          <p:cNvPr id="158726" name="Footer Placeholder 4">
            <a:extLst>
              <a:ext uri="{FF2B5EF4-FFF2-40B4-BE49-F238E27FC236}">
                <a16:creationId xmlns:a16="http://schemas.microsoft.com/office/drawing/2014/main" id="{35FDE7E6-AE83-47CD-BA9C-D1F7730FFF22}"/>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42540633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a typeface="+mn-lt"/>
                <a:cs typeface="+mn-lt"/>
              </a:rPr>
              <a:t>Apply your knowledge and the </a:t>
            </a:r>
            <a:r>
              <a:rPr lang="en-US" sz="1200" i="1" dirty="0">
                <a:ea typeface="+mn-lt"/>
                <a:cs typeface="+mn-lt"/>
              </a:rPr>
              <a:t>Quality Assurance Checklist</a:t>
            </a:r>
            <a:r>
              <a:rPr lang="en-US" sz="1200" dirty="0">
                <a:ea typeface="+mn-lt"/>
                <a:cs typeface="+mn-lt"/>
              </a:rPr>
              <a:t> to examine your response.</a:t>
            </a:r>
          </a:p>
          <a:p>
            <a:endParaRPr lang="en-US" dirty="0">
              <a:cs typeface="Calibri"/>
            </a:endParaRPr>
          </a:p>
        </p:txBody>
      </p:sp>
      <p:sp>
        <p:nvSpPr>
          <p:cNvPr id="4" name="Slide Number Placeholder 3"/>
          <p:cNvSpPr>
            <a:spLocks noGrp="1"/>
          </p:cNvSpPr>
          <p:nvPr>
            <p:ph type="sldNum" sz="quarter" idx="5"/>
          </p:nvPr>
        </p:nvSpPr>
        <p:spPr/>
        <p:txBody>
          <a:bodyPr/>
          <a:lstStyle/>
          <a:p>
            <a:fld id="{00045C70-A7CC-419B-8F06-B4FFE1079102}" type="slidenum">
              <a:rPr lang="en-US"/>
              <a:t>20</a:t>
            </a:fld>
            <a:endParaRPr lang="en-US"/>
          </a:p>
        </p:txBody>
      </p:sp>
    </p:spTree>
    <p:extLst>
      <p:ext uri="{BB962C8B-B14F-4D97-AF65-F5344CB8AC3E}">
        <p14:creationId xmlns:p14="http://schemas.microsoft.com/office/powerpoint/2010/main" val="511300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Short Constructed Response items are used extensively by educators. These items take the form of short answer responses, two-step mathematic/science equations, fill-in the blank questions, or labeling and locating tasks. These items can assess depth of knowledge ranging from DOK1 to DOK3; however, DOK3 is very difficult to measure using this item-type. </a:t>
            </a:r>
          </a:p>
          <a:p>
            <a:pPr eaLnBrk="1" hangingPunct="1">
              <a:spcBef>
                <a:spcPct val="0"/>
              </a:spcBef>
            </a:pPr>
            <a:endParaRPr lang="en-US" altLang="en-US"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3481940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21</a:t>
            </a:fld>
            <a:endParaRPr lang="en-US" dirty="0"/>
          </a:p>
        </p:txBody>
      </p:sp>
    </p:spTree>
    <p:extLst>
      <p:ext uri="{BB962C8B-B14F-4D97-AF65-F5344CB8AC3E}">
        <p14:creationId xmlns:p14="http://schemas.microsoft.com/office/powerpoint/2010/main" val="2321564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a:extLst>
              <a:ext uri="{FF2B5EF4-FFF2-40B4-BE49-F238E27FC236}">
                <a16:creationId xmlns:a16="http://schemas.microsoft.com/office/drawing/2014/main" id="{DA38CEE3-A275-4E83-8DE8-39B045F33C5D}"/>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a:extLst>
              <a:ext uri="{FF2B5EF4-FFF2-40B4-BE49-F238E27FC236}">
                <a16:creationId xmlns:a16="http://schemas.microsoft.com/office/drawing/2014/main" id="{15C9B8B1-13C5-4A7D-BDAC-DF8DDAF279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eaLnBrk="1" hangingPunct="1">
              <a:spcBef>
                <a:spcPct val="0"/>
              </a:spcBef>
            </a:pPr>
            <a:r>
              <a:rPr lang="en-US" altLang="en-US" dirty="0">
                <a:ea typeface="Times New Roman" panose="02020603050405020304" pitchFamily="18" charset="0"/>
              </a:rPr>
              <a:t>Short Constructed Response items demonstrate both strengths and weaknesses when used to measure specific standards. Some general guidelines regarding the writing and use of short constructed Items should be noted and implemented:</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test taker should be able to solve the problem or question in one or two steps.</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items typically focus on DOK Levels 1 or 2, this item format is less able to assess depth of knowledge at level 3.</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response provided by the test taker should be brief, not taking more than 2-5 minutes to construct.</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The point value of each short-constructed response item might be worth more toward the overall score than that of a selected response item.</a:t>
            </a:r>
          </a:p>
          <a:p>
            <a:pPr marL="171450" indent="-171450" eaLnBrk="1" hangingPunct="1">
              <a:spcBef>
                <a:spcPct val="0"/>
              </a:spcBef>
              <a:buFont typeface="Arial" panose="020B0604020202020204" pitchFamily="34" charset="0"/>
              <a:buChar char="•"/>
            </a:pPr>
            <a:endParaRPr lang="en-US" altLang="en-US" u="sng"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u="none" dirty="0">
                <a:ea typeface="ＭＳ Ｐゴシック" panose="020B0600070205080204" pitchFamily="34" charset="-128"/>
              </a:rPr>
              <a:t>Although a bank of responses is not provided, it is common to have charts, maps, passages, etc. included as a reference.</a:t>
            </a:r>
          </a:p>
          <a:p>
            <a:pPr marL="171450" indent="-171450" eaLnBrk="1" hangingPunct="1">
              <a:spcBef>
                <a:spcPct val="0"/>
              </a:spcBef>
              <a:buFont typeface="Arial" panose="020B0604020202020204" pitchFamily="34" charset="0"/>
              <a:buChar char="•"/>
            </a:pPr>
            <a:endParaRPr lang="en-US" altLang="en-US" u="none"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u="none" dirty="0">
                <a:ea typeface="ＭＳ Ｐゴシック" panose="020B0600070205080204" pitchFamily="34" charset="-128"/>
              </a:rPr>
              <a:t>Rubrics must be created to describe and score the accuracy of the response provided by the test-taker.</a:t>
            </a:r>
          </a:p>
        </p:txBody>
      </p:sp>
      <p:sp>
        <p:nvSpPr>
          <p:cNvPr id="141316" name="Footer Placeholder 4">
            <a:extLst>
              <a:ext uri="{FF2B5EF4-FFF2-40B4-BE49-F238E27FC236}">
                <a16:creationId xmlns:a16="http://schemas.microsoft.com/office/drawing/2014/main" id="{4904DE0D-9E25-438C-B69C-05B92E7750D1}"/>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2242271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a:extLst>
              <a:ext uri="{FF2B5EF4-FFF2-40B4-BE49-F238E27FC236}">
                <a16:creationId xmlns:a16="http://schemas.microsoft.com/office/drawing/2014/main" id="{B5FEAE08-29F1-4DFA-8C8C-52C8DF341E0D}"/>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a:extLst>
              <a:ext uri="{FF2B5EF4-FFF2-40B4-BE49-F238E27FC236}">
                <a16:creationId xmlns:a16="http://schemas.microsoft.com/office/drawing/2014/main" id="{5C028500-8089-4A72-900D-3EEBAB970B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0" u="none" dirty="0">
                <a:ea typeface="ＭＳ Ｐゴシック" panose="020B0600070205080204" pitchFamily="34" charset="-128"/>
              </a:rPr>
              <a:t>When writing SCR stand-alone items (items that are </a:t>
            </a:r>
            <a:r>
              <a:rPr lang="en-US" altLang="en-US" sz="1200" dirty="0">
                <a:ea typeface="ＭＳ Ｐゴシック"/>
              </a:rPr>
              <a:t>not related to a reading passage or have no relationship to another item), the performance expectations need to be direct and concise.</a:t>
            </a:r>
          </a:p>
          <a:p>
            <a:pPr eaLnBrk="1" hangingPunct="1">
              <a:spcBef>
                <a:spcPct val="0"/>
              </a:spcBef>
            </a:pPr>
            <a:endParaRPr lang="en-US" altLang="en-US" b="0" u="none" dirty="0">
              <a:ea typeface="ＭＳ Ｐゴシック" panose="020B0600070205080204" pitchFamily="34" charset="-128"/>
            </a:endParaRPr>
          </a:p>
          <a:p>
            <a:pPr marL="171450" indent="-171450" eaLnBrk="1" hangingPunct="1">
              <a:lnSpc>
                <a:spcPct val="120000"/>
              </a:lnSpc>
              <a:spcAft>
                <a:spcPts val="600"/>
              </a:spcAft>
              <a:buFont typeface="Arial" panose="020B0604020202020204" pitchFamily="34" charset="0"/>
              <a:buChar char="•"/>
            </a:pPr>
            <a:r>
              <a:rPr lang="en-US" altLang="en-US" dirty="0">
                <a:ea typeface="ＭＳ Ｐゴシック" panose="020B0600070205080204" pitchFamily="34" charset="-128"/>
              </a:rPr>
              <a:t>Use developmentally appropriate language for test-takers.</a:t>
            </a:r>
          </a:p>
          <a:p>
            <a:pPr marL="171450" indent="-171450" eaLnBrk="1" hangingPunct="1">
              <a:buFont typeface="Arial" panose="020B0604020202020204" pitchFamily="34" charset="0"/>
              <a:buChar char="•"/>
            </a:pPr>
            <a:r>
              <a:rPr lang="en-US" altLang="en-US" dirty="0">
                <a:ea typeface="ＭＳ Ｐゴシック" panose="020B0600070205080204" pitchFamily="34" charset="-128"/>
              </a:rPr>
              <a:t>Make performance expectations clear.</a:t>
            </a:r>
          </a:p>
          <a:p>
            <a:pPr marL="800100" lvl="1" indent="-342900" eaLnBrk="1" hangingPunct="1">
              <a:buClr>
                <a:schemeClr val="accent1"/>
              </a:buClr>
              <a:buFont typeface="Arial" panose="020B0604020202020204" pitchFamily="34" charset="0"/>
              <a:buChar char="•"/>
            </a:pPr>
            <a:r>
              <a:rPr lang="en-US" altLang="en-US" i="1" dirty="0">
                <a:ea typeface="Times New Roman" panose="02020603050405020304" pitchFamily="18" charset="0"/>
              </a:rPr>
              <a:t>Explain</a:t>
            </a:r>
            <a:r>
              <a:rPr lang="en-US" altLang="en-US" dirty="0">
                <a:ea typeface="Times New Roman" panose="02020603050405020304" pitchFamily="18" charset="0"/>
              </a:rPr>
              <a:t> vs. </a:t>
            </a:r>
            <a:r>
              <a:rPr lang="en-US" altLang="en-US" i="1" dirty="0">
                <a:ea typeface="Times New Roman" panose="02020603050405020304" pitchFamily="18" charset="0"/>
              </a:rPr>
              <a:t>Discuss</a:t>
            </a:r>
          </a:p>
          <a:p>
            <a:pPr marL="800100" lvl="1" indent="-342900" eaLnBrk="1" hangingPunct="1">
              <a:spcAft>
                <a:spcPts val="600"/>
              </a:spcAft>
              <a:buClr>
                <a:schemeClr val="accent1"/>
              </a:buClr>
              <a:buFont typeface="Arial" panose="020B0604020202020204" pitchFamily="34" charset="0"/>
              <a:buChar char="•"/>
            </a:pPr>
            <a:r>
              <a:rPr lang="en-US" altLang="en-US" i="1" dirty="0">
                <a:ea typeface="Times New Roman" panose="02020603050405020304" pitchFamily="18" charset="0"/>
              </a:rPr>
              <a:t>Describe</a:t>
            </a:r>
            <a:r>
              <a:rPr lang="en-US" altLang="en-US" dirty="0">
                <a:ea typeface="Times New Roman" panose="02020603050405020304" pitchFamily="18" charset="0"/>
              </a:rPr>
              <a:t> vs. </a:t>
            </a:r>
            <a:r>
              <a:rPr lang="en-US" altLang="en-US" i="1" dirty="0">
                <a:ea typeface="Times New Roman" panose="02020603050405020304" pitchFamily="18" charset="0"/>
              </a:rPr>
              <a:t>Comment</a:t>
            </a:r>
          </a:p>
          <a:p>
            <a:pPr marL="171450" indent="-171450" eaLnBrk="1" hangingPunct="1">
              <a:buFont typeface="Arial" panose="020B0604020202020204" pitchFamily="34" charset="0"/>
              <a:buChar char="•"/>
            </a:pPr>
            <a:r>
              <a:rPr lang="en-US" altLang="en-US" dirty="0">
                <a:ea typeface="ＭＳ Ｐゴシック" panose="020B0600070205080204" pitchFamily="34" charset="-128"/>
              </a:rPr>
              <a:t>State the extent of the expected answer.</a:t>
            </a:r>
          </a:p>
          <a:p>
            <a:pPr marL="800100" lvl="1" indent="-342900" eaLnBrk="1" hangingPunct="1">
              <a:spcAft>
                <a:spcPts val="600"/>
              </a:spcAft>
              <a:buClr>
                <a:schemeClr val="accent1"/>
              </a:buClr>
              <a:buFont typeface="Arial" panose="020B0604020202020204" pitchFamily="34" charset="0"/>
              <a:buChar char="•"/>
            </a:pPr>
            <a:r>
              <a:rPr lang="en-US" altLang="en-US" i="1" dirty="0">
                <a:ea typeface="Times New Roman" panose="02020603050405020304" pitchFamily="18" charset="0"/>
              </a:rPr>
              <a:t>Give three reasons </a:t>
            </a:r>
            <a:r>
              <a:rPr lang="en-US" altLang="en-US" dirty="0">
                <a:ea typeface="Times New Roman" panose="02020603050405020304" pitchFamily="18" charset="0"/>
              </a:rPr>
              <a:t>vs. </a:t>
            </a:r>
            <a:r>
              <a:rPr lang="en-US" altLang="en-US" i="1" dirty="0">
                <a:ea typeface="Times New Roman" panose="02020603050405020304" pitchFamily="18" charset="0"/>
              </a:rPr>
              <a:t>Give some reasons</a:t>
            </a:r>
          </a:p>
          <a:p>
            <a:pPr marL="171450" indent="-171450" eaLnBrk="1" hangingPunct="1">
              <a:buFont typeface="Arial" panose="020B0604020202020204" pitchFamily="34" charset="0"/>
              <a:buChar char="•"/>
            </a:pPr>
            <a:r>
              <a:rPr lang="en-US" altLang="en-US" dirty="0">
                <a:ea typeface="ＭＳ Ｐゴシック" panose="020B0600070205080204" pitchFamily="34" charset="-128"/>
              </a:rPr>
              <a:t>Create well-developed scoring criteria or a rubric for each task.</a:t>
            </a:r>
          </a:p>
          <a:p>
            <a:pPr eaLnBrk="1" hangingPunct="1"/>
            <a:endParaRPr lang="en-US" altLang="en-US" dirty="0">
              <a:ea typeface="ＭＳ Ｐゴシック" panose="020B0600070205080204" pitchFamily="34" charset="-128"/>
            </a:endParaRPr>
          </a:p>
          <a:p>
            <a:pPr eaLnBrk="1" hangingPunct="1"/>
            <a:r>
              <a:rPr lang="en-US" altLang="en-US" dirty="0">
                <a:ea typeface="ＭＳ Ｐゴシック" panose="020B0600070205080204" pitchFamily="34" charset="-128"/>
              </a:rPr>
              <a:t>Vague response criteria disadvantages test-takers; providing clarity about the parameters of the response is crucial. </a:t>
            </a:r>
            <a:endParaRPr lang="en-US" altLang="en-US" b="1" u="sng" dirty="0">
              <a:ea typeface="ＭＳ Ｐゴシック" panose="020B0600070205080204" pitchFamily="34" charset="-128"/>
            </a:endParaRPr>
          </a:p>
        </p:txBody>
      </p:sp>
      <p:sp>
        <p:nvSpPr>
          <p:cNvPr id="142340" name="Header Placeholder 3">
            <a:extLst>
              <a:ext uri="{FF2B5EF4-FFF2-40B4-BE49-F238E27FC236}">
                <a16:creationId xmlns:a16="http://schemas.microsoft.com/office/drawing/2014/main" id="{8C4ABA4E-9319-44F1-8684-27B21CEAE609}"/>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2341" name="Footer Placeholder 4">
            <a:extLst>
              <a:ext uri="{FF2B5EF4-FFF2-40B4-BE49-F238E27FC236}">
                <a16:creationId xmlns:a16="http://schemas.microsoft.com/office/drawing/2014/main" id="{CDB50000-0E5E-46C0-9B87-0939026B6DE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2342" name="Slide Number Placeholder 5">
            <a:extLst>
              <a:ext uri="{FF2B5EF4-FFF2-40B4-BE49-F238E27FC236}">
                <a16:creationId xmlns:a16="http://schemas.microsoft.com/office/drawing/2014/main" id="{7F2DCFC9-D025-4A77-A244-D7BF6CAFCC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4C0D8969-721C-4190-AF4A-CFD105C1D633}" type="slidenum">
              <a:rPr lang="en-US" altLang="en-US"/>
              <a:pPr eaLnBrk="1" hangingPunct="1">
                <a:spcBef>
                  <a:spcPct val="0"/>
                </a:spcBef>
              </a:pPr>
              <a:t>5</a:t>
            </a:fld>
            <a:endParaRPr lang="en-US" altLang="en-US"/>
          </a:p>
        </p:txBody>
      </p:sp>
    </p:spTree>
    <p:extLst>
      <p:ext uri="{BB962C8B-B14F-4D97-AF65-F5344CB8AC3E}">
        <p14:creationId xmlns:p14="http://schemas.microsoft.com/office/powerpoint/2010/main" val="317595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common type of SCR stand-alone item is the short-answer item. </a:t>
            </a:r>
          </a:p>
          <a:p>
            <a:endParaRPr lang="en-US" dirty="0"/>
          </a:p>
          <a:p>
            <a:r>
              <a:rPr lang="en-US" dirty="0"/>
              <a:t>When building short-answer items,</a:t>
            </a:r>
          </a:p>
          <a:p>
            <a:endParaRPr lang="en-US" dirty="0"/>
          </a:p>
          <a:p>
            <a:pPr marL="171450" indent="-171450">
              <a:buFont typeface="Arial" panose="020B0604020202020204" pitchFamily="34" charset="0"/>
              <a:buChar char="•"/>
            </a:pPr>
            <a:r>
              <a:rPr lang="en-US" dirty="0"/>
              <a:t>a direct question is generally preferable to an incomplete sentence. </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Example: </a:t>
            </a:r>
          </a:p>
          <a:p>
            <a:pPr marL="1085850" lvl="2" indent="-171450">
              <a:buFont typeface="Arial" panose="020B0604020202020204" pitchFamily="34" charset="0"/>
              <a:buChar char="•"/>
            </a:pPr>
            <a:r>
              <a:rPr lang="en-US" dirty="0">
                <a:latin typeface="Arial" panose="020B0604020202020204" pitchFamily="34" charset="0"/>
                <a:cs typeface="Arial" panose="020B0604020202020204" pitchFamily="34" charset="0"/>
              </a:rPr>
              <a:t>(Poor) The capital of Egypt is __________.</a:t>
            </a:r>
          </a:p>
          <a:p>
            <a:pPr marL="1085850" lvl="2" indent="-171450">
              <a:buFont typeface="Arial" panose="020B0604020202020204" pitchFamily="34" charset="0"/>
              <a:buChar char="•"/>
            </a:pPr>
            <a:r>
              <a:rPr lang="en-US" dirty="0">
                <a:latin typeface="Arial" panose="020B0604020202020204" pitchFamily="34" charset="0"/>
                <a:cs typeface="Arial" panose="020B0604020202020204" pitchFamily="34" charset="0"/>
              </a:rPr>
              <a:t>(Better</a:t>
            </a:r>
            <a:r>
              <a:rPr lang="en-US" dirty="0"/>
              <a:t>) What is the capital of Egypt? __________.</a:t>
            </a:r>
          </a:p>
          <a:p>
            <a:pPr marL="1085850" lvl="2"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structure an item so that the required response is concise. </a:t>
            </a:r>
          </a:p>
          <a:p>
            <a:pPr marL="628650" lvl="1" indent="-171450">
              <a:buFont typeface="Arial" panose="020B0604020202020204" pitchFamily="34" charset="0"/>
              <a:buChar char="•"/>
            </a:pPr>
            <a:r>
              <a:rPr lang="en-US" dirty="0">
                <a:latin typeface="Arial" panose="020B0604020202020204" pitchFamily="34" charset="0"/>
                <a:cs typeface="Arial" panose="020B0604020202020204" pitchFamily="34" charset="0"/>
              </a:rPr>
              <a:t>Example: </a:t>
            </a:r>
          </a:p>
          <a:p>
            <a:pPr marL="1085850" lvl="2" indent="-171450">
              <a:buFont typeface="Arial" panose="020B0604020202020204" pitchFamily="34" charset="0"/>
              <a:buChar char="•"/>
            </a:pPr>
            <a:r>
              <a:rPr lang="en-US" dirty="0">
                <a:latin typeface="Arial" panose="020B0604020202020204" pitchFamily="34" charset="0"/>
                <a:cs typeface="Arial" panose="020B0604020202020204" pitchFamily="34" charset="0"/>
              </a:rPr>
              <a:t>(Poor) What is the definition of a synonym?</a:t>
            </a:r>
          </a:p>
          <a:p>
            <a:pPr marL="1085850" lvl="2" indent="-171450">
              <a:buFont typeface="Arial" panose="020B0604020202020204" pitchFamily="34" charset="0"/>
              <a:buChar char="•"/>
            </a:pPr>
            <a:r>
              <a:rPr lang="en-US" dirty="0">
                <a:latin typeface="Arial" panose="020B0604020202020204" pitchFamily="34" charset="0"/>
                <a:cs typeface="Arial" panose="020B0604020202020204" pitchFamily="34" charset="0"/>
              </a:rPr>
              <a:t>(Better) </a:t>
            </a:r>
            <a:r>
              <a:rPr lang="en-US" dirty="0"/>
              <a:t>What is a synonym for the word “cold?”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indent="-171450">
              <a:buFont typeface="Arial" panose="020B0604020202020204" pitchFamily="34" charset="0"/>
              <a:buChar char="•"/>
            </a:pPr>
            <a:r>
              <a:rPr lang="en-US" dirty="0"/>
              <a:t>blanks for answers should be equal in length.</a:t>
            </a:r>
          </a:p>
          <a:p>
            <a:pPr marL="0" indent="0">
              <a:buFont typeface="Arial" panose="020B0604020202020204" pitchFamily="34" charset="0"/>
              <a:buNone/>
            </a:pPr>
            <a:r>
              <a:rPr lang="en-US" dirty="0"/>
              <a:t>  </a:t>
            </a:r>
          </a:p>
          <a:p>
            <a:pPr marL="171450" indent="-171450">
              <a:buFont typeface="Arial" panose="020B0604020202020204" pitchFamily="34" charset="0"/>
              <a:buChar char="•"/>
            </a:pPr>
            <a:r>
              <a:rPr lang="en-US" dirty="0"/>
              <a:t>provide sufficient answer space. </a:t>
            </a:r>
          </a:p>
          <a:p>
            <a:endParaRPr lang="en-US" dirty="0"/>
          </a:p>
          <a:p>
            <a:pPr marL="171450" indent="-171450">
              <a:buFont typeface="Arial" panose="020B0604020202020204" pitchFamily="34" charset="0"/>
              <a:buChar char="•"/>
            </a:pPr>
            <a:r>
              <a:rPr lang="en-US" dirty="0"/>
              <a:t>for incomplete-statement types, restrict the number of blanks to one, or at most, two.</a:t>
            </a:r>
          </a:p>
          <a:p>
            <a:endParaRPr lang="en-US" dirty="0"/>
          </a:p>
          <a:p>
            <a:pPr marL="628650" lvl="1" indent="-171450">
              <a:buFont typeface="Arial" panose="020B0604020202020204" pitchFamily="34" charset="0"/>
              <a:buChar char="•"/>
            </a:pPr>
            <a:r>
              <a:rPr lang="en-US" dirty="0"/>
              <a:t>Example:</a:t>
            </a:r>
          </a:p>
          <a:p>
            <a:pPr lvl="2"/>
            <a:r>
              <a:rPr lang="en-US" dirty="0"/>
              <a:t>(Poor) For Robert’s Rules of Order, a _______________ motion can be _______effectively delayed if someone introduces a motion to refer the ______ to the _______________. (too many blanks, blanks are of different lengths.)</a:t>
            </a:r>
          </a:p>
          <a:p>
            <a:endParaRPr lang="en-US" dirty="0"/>
          </a:p>
          <a:p>
            <a:pPr marL="171450" indent="-171450">
              <a:buFont typeface="Arial" panose="020B0604020202020204" pitchFamily="34" charset="0"/>
              <a:buChar char="•"/>
            </a:pPr>
            <a:r>
              <a:rPr lang="en-US" dirty="0"/>
              <a:t>place the blank near the end of an incomplete sentence or in the margin for a direct question. </a:t>
            </a:r>
          </a:p>
          <a:p>
            <a:endParaRPr lang="en-US" dirty="0"/>
          </a:p>
          <a:p>
            <a:pPr marL="628650" lvl="1" indent="-171450">
              <a:buFont typeface="Arial" panose="020B0604020202020204" pitchFamily="34" charset="0"/>
              <a:buChar char="•"/>
            </a:pPr>
            <a:r>
              <a:rPr lang="en-US" dirty="0"/>
              <a:t>Example:</a:t>
            </a:r>
          </a:p>
          <a:p>
            <a:pPr lvl="2"/>
            <a:r>
              <a:rPr lang="en-US" dirty="0"/>
              <a:t>(Poor) _______ and _______ are the two least frequently used parts of speech in the English Language.</a:t>
            </a:r>
          </a:p>
          <a:p>
            <a:pPr lvl="2"/>
            <a:r>
              <a:rPr lang="en-US" dirty="0"/>
              <a:t>(Better) The two least frequently used part of speech in the English language are _______ and _______.</a:t>
            </a:r>
          </a:p>
          <a:p>
            <a:endParaRPr lang="en-US" dirty="0">
              <a:cs typeface="Calibri"/>
            </a:endParaRPr>
          </a:p>
        </p:txBody>
      </p:sp>
      <p:sp>
        <p:nvSpPr>
          <p:cNvPr id="4" name="Slide Number Placeholder 3"/>
          <p:cNvSpPr>
            <a:spLocks noGrp="1"/>
          </p:cNvSpPr>
          <p:nvPr>
            <p:ph type="sldNum" sz="quarter" idx="5"/>
          </p:nvPr>
        </p:nvSpPr>
        <p:spPr/>
        <p:txBody>
          <a:bodyPr/>
          <a:lstStyle/>
          <a:p>
            <a:fld id="{69097D2D-0366-43EE-A8C2-27594C335476}" type="slidenum">
              <a:rPr lang="en-US"/>
              <a:t>6</a:t>
            </a:fld>
            <a:endParaRPr lang="en-US"/>
          </a:p>
        </p:txBody>
      </p:sp>
    </p:spTree>
    <p:extLst>
      <p:ext uri="{BB962C8B-B14F-4D97-AF65-F5344CB8AC3E}">
        <p14:creationId xmlns:p14="http://schemas.microsoft.com/office/powerpoint/2010/main" val="3391951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SCR stand-alone item has multiple components:</a:t>
            </a:r>
          </a:p>
          <a:p>
            <a:pPr marL="171450" indent="-171450">
              <a:buFont typeface="Arial" panose="020B0604020202020204" pitchFamily="34" charset="0"/>
              <a:buChar char="•"/>
            </a:pPr>
            <a:r>
              <a:rPr lang="en-US" dirty="0"/>
              <a:t>A direct question is asked, and a blank is provided for the response. Scoring for this response is simple; the answer is either correct or incorrect.</a:t>
            </a:r>
          </a:p>
          <a:p>
            <a:pPr marL="171450" indent="-171450">
              <a:buFont typeface="Arial" panose="020B0604020202020204" pitchFamily="34" charset="0"/>
              <a:buChar char="•"/>
            </a:pPr>
            <a:r>
              <a:rPr lang="en-US" dirty="0"/>
              <a:t>A request to </a:t>
            </a:r>
            <a:r>
              <a:rPr lang="en-US" i="1" dirty="0"/>
              <a:t>show your work </a:t>
            </a:r>
            <a:r>
              <a:rPr lang="en-US" dirty="0"/>
              <a:t>is included. Scoring for this response will require a rubric.</a:t>
            </a:r>
          </a:p>
          <a:p>
            <a:pPr marL="171450" indent="-171450">
              <a:buFont typeface="Arial" panose="020B0604020202020204" pitchFamily="34" charset="0"/>
              <a:buChar char="•"/>
            </a:pPr>
            <a:r>
              <a:rPr lang="en-US" dirty="0"/>
              <a:t>Referencing materials are provided.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2112556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a:extLst>
              <a:ext uri="{FF2B5EF4-FFF2-40B4-BE49-F238E27FC236}">
                <a16:creationId xmlns:a16="http://schemas.microsoft.com/office/drawing/2014/main" id="{731BAD36-20AD-49D6-8376-EFEB7B6067A3}"/>
              </a:ext>
            </a:extLst>
          </p:cNvPr>
          <p:cNvSpPr>
            <a:spLocks noGrp="1" noRot="1" noChangeAspect="1" noTextEdit="1"/>
          </p:cNvSpPr>
          <p:nvPr>
            <p:ph type="sldImg"/>
          </p:nvPr>
        </p:nvSpPr>
        <p:spPr bwMode="auto">
          <a:xfrm>
            <a:off x="484188" y="696913"/>
            <a:ext cx="5878512" cy="4408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a:extLst>
              <a:ext uri="{FF2B5EF4-FFF2-40B4-BE49-F238E27FC236}">
                <a16:creationId xmlns:a16="http://schemas.microsoft.com/office/drawing/2014/main" id="{E22D1885-910D-4673-BB67-6A58BAEEA208}"/>
              </a:ext>
            </a:extLst>
          </p:cNvPr>
          <p:cNvSpPr>
            <a:spLocks noGrp="1"/>
          </p:cNvSpPr>
          <p:nvPr>
            <p:ph type="body" idx="1"/>
          </p:nvPr>
        </p:nvSpPr>
        <p:spPr bwMode="auto">
          <a:xfrm>
            <a:off x="685800" y="5410200"/>
            <a:ext cx="5486400" cy="2822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panose="020B0600070205080204" pitchFamily="34" charset="-128"/>
              </a:rPr>
              <a:t>From a design perspective, SCR passage-based items differ from the stand-alone items in that content is provided with the question, eliminating </a:t>
            </a:r>
            <a:r>
              <a:rPr lang="en-US" altLang="en-US" i="1" dirty="0">
                <a:ea typeface="ＭＳ Ｐゴシック" panose="020B0600070205080204" pitchFamily="34" charset="-128"/>
              </a:rPr>
              <a:t>guessing</a:t>
            </a:r>
            <a:r>
              <a:rPr lang="en-US" altLang="en-US" dirty="0">
                <a:ea typeface="ＭＳ Ｐゴシック" panose="020B0600070205080204" pitchFamily="34" charset="-128"/>
              </a:rPr>
              <a:t> and providing the test taker with the opportunity to develop and explain responses based on that content.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SCR passage-based items can be selected from across the range of standards. As an example, social studies standards emphasizing the reading and interpretation of historical text can be readily measured by this item type, since referencing material provided is a key component of this item type. </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SCR passage-based items include the following types, to name a few:</a:t>
            </a:r>
          </a:p>
          <a:p>
            <a:pPr lvl="1" indent="-182563" eaLnBrk="1" hangingPunct="1">
              <a:buClr>
                <a:srgbClr val="376092"/>
              </a:buClr>
              <a:buFont typeface="Arial" panose="020B0604020202020204" pitchFamily="34" charset="0"/>
              <a:buChar char="•"/>
            </a:pPr>
            <a:r>
              <a:rPr lang="en-US" altLang="en-US" dirty="0">
                <a:ea typeface="Times New Roman" panose="02020603050405020304" pitchFamily="18" charset="0"/>
              </a:rPr>
              <a:t>passage short answer</a:t>
            </a:r>
          </a:p>
          <a:p>
            <a:pPr lvl="1" indent="-182563" eaLnBrk="1" hangingPunct="1">
              <a:buClr>
                <a:srgbClr val="376092"/>
              </a:buClr>
              <a:buFont typeface="Arial" panose="020B0604020202020204" pitchFamily="34" charset="0"/>
              <a:buChar char="•"/>
            </a:pPr>
            <a:r>
              <a:rPr lang="en-US" altLang="en-US" dirty="0">
                <a:ea typeface="Times New Roman" panose="02020603050405020304" pitchFamily="18" charset="0"/>
              </a:rPr>
              <a:t>scenario analysis</a:t>
            </a:r>
          </a:p>
          <a:p>
            <a:pPr lvl="1" indent="-182563" eaLnBrk="1" hangingPunct="1">
              <a:buClr>
                <a:srgbClr val="376092"/>
              </a:buClr>
              <a:buFont typeface="Arial" panose="020B0604020202020204" pitchFamily="34" charset="0"/>
              <a:buChar char="•"/>
            </a:pPr>
            <a:r>
              <a:rPr lang="en-US" altLang="en-US" dirty="0">
                <a:ea typeface="Times New Roman" panose="02020603050405020304" pitchFamily="18" charset="0"/>
              </a:rPr>
              <a:t>literacy interpretation</a:t>
            </a:r>
          </a:p>
          <a:p>
            <a:pPr lvl="1" indent="-182563" eaLnBrk="1" hangingPunct="1">
              <a:buClr>
                <a:srgbClr val="376092"/>
              </a:buClr>
              <a:buFont typeface="Arial" panose="020B0604020202020204" pitchFamily="34" charset="0"/>
              <a:buChar char="•"/>
            </a:pPr>
            <a:r>
              <a:rPr lang="en-US" altLang="en-US" dirty="0">
                <a:ea typeface="Times New Roman" panose="02020603050405020304" pitchFamily="18" charset="0"/>
              </a:rPr>
              <a:t>math  word problems</a:t>
            </a:r>
          </a:p>
          <a:p>
            <a:pPr lvl="1" indent="-182563" eaLnBrk="1" hangingPunct="1">
              <a:buClr>
                <a:srgbClr val="376092"/>
              </a:buClr>
              <a:buFont typeface="Arial" panose="020B0604020202020204" pitchFamily="34" charset="0"/>
              <a:buChar char="•"/>
            </a:pPr>
            <a:endParaRPr lang="en-US" altLang="en-US" dirty="0">
              <a:ea typeface="Times New Roman" panose="02020603050405020304" pitchFamily="18" charset="0"/>
            </a:endParaRPr>
          </a:p>
          <a:p>
            <a:pPr lvl="1" indent="-182563" eaLnBrk="1" hangingPunct="1">
              <a:buClr>
                <a:srgbClr val="376092"/>
              </a:buClr>
              <a:buFont typeface="Arial" panose="020B0604020202020204" pitchFamily="34" charset="0"/>
              <a:buChar char="•"/>
            </a:pPr>
            <a:endParaRPr lang="en-US" altLang="en-US" dirty="0">
              <a:ea typeface="Times New Roman" panose="02020603050405020304" pitchFamily="18" charset="0"/>
            </a:endParaRPr>
          </a:p>
          <a:p>
            <a:pPr eaLnBrk="1" hangingPunct="1">
              <a:spcBef>
                <a:spcPct val="0"/>
              </a:spcBef>
            </a:pPr>
            <a:endParaRPr lang="en-US" altLang="en-US" u="sng" dirty="0">
              <a:ea typeface="ＭＳ Ｐゴシック" panose="020B0600070205080204" pitchFamily="34" charset="-128"/>
            </a:endParaRPr>
          </a:p>
        </p:txBody>
      </p:sp>
      <p:sp>
        <p:nvSpPr>
          <p:cNvPr id="148484" name="Header Placeholder 3">
            <a:extLst>
              <a:ext uri="{FF2B5EF4-FFF2-40B4-BE49-F238E27FC236}">
                <a16:creationId xmlns:a16="http://schemas.microsoft.com/office/drawing/2014/main" id="{2D449487-BC19-4BC8-A8E9-F9D7D1C33B8E}"/>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8485" name="Footer Placeholder 4">
            <a:extLst>
              <a:ext uri="{FF2B5EF4-FFF2-40B4-BE49-F238E27FC236}">
                <a16:creationId xmlns:a16="http://schemas.microsoft.com/office/drawing/2014/main" id="{7FC138A4-859E-4136-B21A-D399DDBF5E7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8486" name="Slide Number Placeholder 5">
            <a:extLst>
              <a:ext uri="{FF2B5EF4-FFF2-40B4-BE49-F238E27FC236}">
                <a16:creationId xmlns:a16="http://schemas.microsoft.com/office/drawing/2014/main" id="{CD9F359D-CBD6-4560-81BE-A23F1B2BCB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FC146CA4-E7EB-437F-9444-90114CB0EDE3}" type="slidenum">
              <a:rPr lang="en-US" altLang="en-US"/>
              <a:pPr eaLnBrk="1" hangingPunct="1">
                <a:spcBef>
                  <a:spcPct val="0"/>
                </a:spcBef>
              </a:pPr>
              <a:t>8</a:t>
            </a:fld>
            <a:endParaRPr lang="en-US" altLang="en-US"/>
          </a:p>
        </p:txBody>
      </p:sp>
    </p:spTree>
    <p:extLst>
      <p:ext uri="{BB962C8B-B14F-4D97-AF65-F5344CB8AC3E}">
        <p14:creationId xmlns:p14="http://schemas.microsoft.com/office/powerpoint/2010/main" val="2963257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a:extLst>
              <a:ext uri="{FF2B5EF4-FFF2-40B4-BE49-F238E27FC236}">
                <a16:creationId xmlns:a16="http://schemas.microsoft.com/office/drawing/2014/main" id="{4FC9328D-E770-4D4E-A475-3770DCD03CA9}"/>
              </a:ext>
            </a:extLst>
          </p:cNvPr>
          <p:cNvSpPr>
            <a:spLocks noGrp="1" noRot="1" noChangeAspect="1" noTextEdit="1"/>
          </p:cNvSpPr>
          <p:nvPr>
            <p:ph type="sldImg"/>
          </p:nvPr>
        </p:nvSpPr>
        <p:spPr bwMode="auto">
          <a:xfrm>
            <a:off x="484188" y="696913"/>
            <a:ext cx="5776912" cy="433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a:extLst>
              <a:ext uri="{FF2B5EF4-FFF2-40B4-BE49-F238E27FC236}">
                <a16:creationId xmlns:a16="http://schemas.microsoft.com/office/drawing/2014/main" id="{2D7155BD-4F2B-4161-98BE-80B232079BAA}"/>
              </a:ext>
            </a:extLst>
          </p:cNvPr>
          <p:cNvSpPr>
            <a:spLocks noGrp="1"/>
          </p:cNvSpPr>
          <p:nvPr>
            <p:ph type="body" idx="1"/>
          </p:nvPr>
        </p:nvSpPr>
        <p:spPr bwMode="auto">
          <a:xfrm>
            <a:off x="685800" y="5334000"/>
            <a:ext cx="5486400" cy="1069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This social studies grade 5 example uses a passage extracted from a more in-depth narrative of the societal impact of deforestation. The question requires test-takers to use facts from the passage/text provided. It requires the test-takers to interpret the implied rationale as to why society—meaning people-- should prevent rainforest destruction. The response expectation is directive and concise.</a:t>
            </a:r>
            <a:endParaRPr lang="en-US" altLang="en-US" b="1" u="sng" dirty="0">
              <a:ea typeface="ＭＳ Ｐゴシック" panose="020B0600070205080204" pitchFamily="34" charset="-128"/>
            </a:endParaRPr>
          </a:p>
        </p:txBody>
      </p:sp>
      <p:sp>
        <p:nvSpPr>
          <p:cNvPr id="149508" name="Header Placeholder 3">
            <a:extLst>
              <a:ext uri="{FF2B5EF4-FFF2-40B4-BE49-F238E27FC236}">
                <a16:creationId xmlns:a16="http://schemas.microsoft.com/office/drawing/2014/main" id="{37815AA5-0AF1-4184-BB91-8BD2C0B3B117}"/>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9509" name="Footer Placeholder 4">
            <a:extLst>
              <a:ext uri="{FF2B5EF4-FFF2-40B4-BE49-F238E27FC236}">
                <a16:creationId xmlns:a16="http://schemas.microsoft.com/office/drawing/2014/main" id="{F2747B34-0B6B-49C5-84DC-17A8B47E803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9510" name="Slide Number Placeholder 5">
            <a:extLst>
              <a:ext uri="{FF2B5EF4-FFF2-40B4-BE49-F238E27FC236}">
                <a16:creationId xmlns:a16="http://schemas.microsoft.com/office/drawing/2014/main" id="{52550067-1298-4F91-A8E3-03484F553C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6C762ACA-29B3-4527-B885-9D89068B4A23}"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4175259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that each SCR item aligns with the specific standards we aim to assess. This ensures that we are measuring the right skills and knowledge.</a:t>
            </a:r>
          </a:p>
          <a:p>
            <a:r>
              <a:rPr lang="en-US" dirty="0"/>
              <a:t>Each item should reflect the appropriate DOK level, which helps us determine the complexity of the task. We want to challenge our students while ensuring it’s suitable for their grade level.</a:t>
            </a:r>
          </a:p>
          <a:p>
            <a:r>
              <a:rPr lang="en-US" dirty="0"/>
              <a:t>Ensure that the content is developmentally appropriate. This means that the language and concepts should be suitable for the age group we are assessing, making it easier for them to understand and respond.</a:t>
            </a:r>
          </a:p>
          <a:p>
            <a:r>
              <a:rPr lang="en-US" dirty="0"/>
              <a:t>The next item is Sensitivity Material. We must be cautious about the topics we include to avoid any content that could be considered sensitive or inappropriate for students.</a:t>
            </a:r>
          </a:p>
          <a:p>
            <a:r>
              <a:rPr lang="en-US" dirty="0"/>
              <a:t>Fairness is essential as well. Each SCR item should be designed so that all students have an equal opportunity to succeed, regardless of their background or experiences.</a:t>
            </a:r>
          </a:p>
          <a:p>
            <a:pPr marL="0" indent="0">
              <a:buFont typeface="Arial" panose="020B0604020202020204" pitchFamily="34" charset="0"/>
              <a:buNone/>
            </a:pPr>
            <a:r>
              <a:rPr lang="en-US" dirty="0"/>
              <a:t>Each item should be carefully reviewed for clarity and accuracy. This ensures that the prompt, scenario, or passage is free from errors and clearly communicates what is expected.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a:p>
        </p:txBody>
      </p:sp>
    </p:spTree>
    <p:extLst>
      <p:ext uri="{BB962C8B-B14F-4D97-AF65-F5344CB8AC3E}">
        <p14:creationId xmlns:p14="http://schemas.microsoft.com/office/powerpoint/2010/main" val="2707714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desas.org/Page/Viewer/ViewPage/45"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258F5-D853-3532-1CBB-970DFAD9631F}"/>
              </a:ext>
            </a:extLst>
          </p:cNvPr>
          <p:cNvSpPr>
            <a:spLocks noGrp="1"/>
          </p:cNvSpPr>
          <p:nvPr>
            <p:ph type="title"/>
          </p:nvPr>
        </p:nvSpPr>
        <p:spPr/>
        <p:txBody>
          <a:bodyPr>
            <a:normAutofit/>
          </a:bodyPr>
          <a:lstStyle/>
          <a:p>
            <a:pPr algn="ctr"/>
            <a:r>
              <a:rPr lang="en-US" altLang="en-US" sz="2800" b="1" dirty="0">
                <a:solidFill>
                  <a:schemeClr val="bg1"/>
                </a:solidFill>
                <a:latin typeface="Arial"/>
                <a:cs typeface="Arial"/>
              </a:rPr>
              <a:t>Assessment Literacy Series</a:t>
            </a:r>
            <a:endParaRPr lang="en-US" sz="2800" dirty="0"/>
          </a:p>
        </p:txBody>
      </p:sp>
      <p:sp>
        <p:nvSpPr>
          <p:cNvPr id="3" name="Content Placeholder 2">
            <a:extLst>
              <a:ext uri="{FF2B5EF4-FFF2-40B4-BE49-F238E27FC236}">
                <a16:creationId xmlns:a16="http://schemas.microsoft.com/office/drawing/2014/main" id="{55B33092-F638-4F2A-CCD6-D875FE76E36B}"/>
              </a:ext>
            </a:extLst>
          </p:cNvPr>
          <p:cNvSpPr>
            <a:spLocks noGrp="1"/>
          </p:cNvSpPr>
          <p:nvPr>
            <p:ph idx="1"/>
          </p:nvPr>
        </p:nvSpPr>
        <p:spPr/>
        <p:txBody>
          <a:bodyPr/>
          <a:lstStyle/>
          <a:p>
            <a:pPr algn="ctr" eaLnBrk="1" hangingPunct="1">
              <a:lnSpc>
                <a:spcPct val="150000"/>
              </a:lnSpc>
              <a:spcBef>
                <a:spcPct val="0"/>
              </a:spcBef>
              <a:buClrTx/>
              <a:buSzTx/>
              <a:buNone/>
            </a:pPr>
            <a:r>
              <a:rPr lang="en-US" altLang="en-US" sz="3200" b="1" dirty="0">
                <a:latin typeface="Arial"/>
                <a:ea typeface="ＭＳ Ｐゴシック"/>
                <a:cs typeface="Arial"/>
              </a:rPr>
              <a:t>Build Process</a:t>
            </a:r>
          </a:p>
          <a:p>
            <a:pPr algn="ctr" eaLnBrk="1" hangingPunct="1">
              <a:lnSpc>
                <a:spcPct val="150000"/>
              </a:lnSpc>
              <a:spcBef>
                <a:spcPct val="0"/>
              </a:spcBef>
              <a:buClrTx/>
              <a:buSzTx/>
              <a:buNone/>
            </a:pPr>
            <a:endParaRPr lang="en-US" altLang="en-US" sz="3200" b="1" dirty="0">
              <a:latin typeface="Arial"/>
              <a:ea typeface="ＭＳ Ｐゴシック"/>
              <a:cs typeface="Arial"/>
            </a:endParaRPr>
          </a:p>
          <a:p>
            <a:pPr algn="ctr">
              <a:lnSpc>
                <a:spcPct val="150000"/>
              </a:lnSpc>
              <a:spcBef>
                <a:spcPct val="0"/>
              </a:spcBef>
              <a:buClrTx/>
              <a:buSzTx/>
              <a:buNone/>
            </a:pPr>
            <a:r>
              <a:rPr lang="en-US" altLang="en-US" sz="3200" b="1" dirty="0">
                <a:latin typeface="Arial"/>
                <a:ea typeface="ＭＳ Ｐゴシック"/>
                <a:cs typeface="Arial"/>
              </a:rPr>
              <a:t>Short Constructed Response (SCR) Items</a:t>
            </a:r>
          </a:p>
          <a:p>
            <a:pPr algn="ctr">
              <a:lnSpc>
                <a:spcPct val="150000"/>
              </a:lnSpc>
              <a:spcBef>
                <a:spcPct val="0"/>
              </a:spcBef>
              <a:buClrTx/>
              <a:buSzTx/>
              <a:buNone/>
            </a:pPr>
            <a:r>
              <a:rPr lang="en-US" altLang="en-US" sz="3200" b="1" dirty="0">
                <a:latin typeface="Arial"/>
                <a:ea typeface="ＭＳ Ｐゴシック"/>
                <a:cs typeface="Arial"/>
              </a:rPr>
              <a:t>Extended Constructed Response (ECR) Items</a:t>
            </a:r>
            <a:endParaRPr lang="en-US" altLang="en-US" sz="3200" b="1" dirty="0">
              <a:latin typeface="Arial"/>
              <a:cs typeface="Arial"/>
            </a:endParaRPr>
          </a:p>
          <a:p>
            <a:pPr marL="0" indent="0">
              <a:buNone/>
            </a:pPr>
            <a:endParaRPr lang="en-US" dirty="0"/>
          </a:p>
        </p:txBody>
      </p:sp>
      <p:sp>
        <p:nvSpPr>
          <p:cNvPr id="4" name="Date Placeholder 3">
            <a:extLst>
              <a:ext uri="{FF2B5EF4-FFF2-40B4-BE49-F238E27FC236}">
                <a16:creationId xmlns:a16="http://schemas.microsoft.com/office/drawing/2014/main" id="{242EB55D-9D85-28DA-E1BC-D55E11713793}"/>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187C9400-44D0-4DFA-2580-8F3690277B67}"/>
              </a:ext>
            </a:extLst>
          </p:cNvPr>
          <p:cNvSpPr>
            <a:spLocks noGrp="1"/>
          </p:cNvSpPr>
          <p:nvPr>
            <p:ph type="sldNum" sz="quarter" idx="12"/>
          </p:nvPr>
        </p:nvSpPr>
        <p:spPr/>
        <p:txBody>
          <a:bodyPr/>
          <a:lstStyle/>
          <a:p>
            <a:fld id="{680C5762-CF65-4775-9966-A58D40CC61B9}" type="slidenum">
              <a:rPr lang="en-US" smtClean="0">
                <a:solidFill>
                  <a:schemeClr val="tx1"/>
                </a:solidFill>
              </a:rPr>
              <a:t>1</a:t>
            </a:fld>
            <a:endParaRPr lang="en-US" dirty="0">
              <a:solidFill>
                <a:schemeClr val="tx1"/>
              </a:solidFill>
            </a:endParaRPr>
          </a:p>
        </p:txBody>
      </p:sp>
    </p:spTree>
    <p:extLst>
      <p:ext uri="{BB962C8B-B14F-4D97-AF65-F5344CB8AC3E}">
        <p14:creationId xmlns:p14="http://schemas.microsoft.com/office/powerpoint/2010/main" val="2453658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43122-1474-3683-2508-63A12ADF5B63}"/>
              </a:ext>
            </a:extLst>
          </p:cNvPr>
          <p:cNvSpPr>
            <a:spLocks noGrp="1"/>
          </p:cNvSpPr>
          <p:nvPr>
            <p:ph type="title"/>
          </p:nvPr>
        </p:nvSpPr>
        <p:spPr/>
        <p:txBody>
          <a:bodyPr>
            <a:normAutofit/>
          </a:bodyPr>
          <a:lstStyle/>
          <a:p>
            <a:pPr algn="ctr"/>
            <a:r>
              <a:rPr lang="en-US" sz="2800" b="1" kern="1200" dirty="0">
                <a:solidFill>
                  <a:srgbClr val="FFFFFF"/>
                </a:solidFill>
                <a:effectLst/>
                <a:latin typeface="Arial" panose="020B0604020202020204" pitchFamily="34" charset="0"/>
                <a:ea typeface="+mn-ea"/>
                <a:cs typeface="Arial" panose="020B0604020202020204" pitchFamily="34" charset="0"/>
              </a:rPr>
              <a:t>Quality Assurance Checklist: SCR Items</a:t>
            </a:r>
            <a:endParaRPr lang="en-US" sz="2800" dirty="0"/>
          </a:p>
        </p:txBody>
      </p:sp>
      <p:sp>
        <p:nvSpPr>
          <p:cNvPr id="4" name="Date Placeholder 3">
            <a:extLst>
              <a:ext uri="{FF2B5EF4-FFF2-40B4-BE49-F238E27FC236}">
                <a16:creationId xmlns:a16="http://schemas.microsoft.com/office/drawing/2014/main" id="{9B30B995-1E78-7804-7409-58F8C165F23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graphicFrame>
        <p:nvGraphicFramePr>
          <p:cNvPr id="6" name="Table 5">
            <a:extLst>
              <a:ext uri="{FF2B5EF4-FFF2-40B4-BE49-F238E27FC236}">
                <a16:creationId xmlns:a16="http://schemas.microsoft.com/office/drawing/2014/main" id="{5D3BE919-E165-B753-FBDC-3F380344A52B}"/>
              </a:ext>
            </a:extLst>
          </p:cNvPr>
          <p:cNvGraphicFramePr>
            <a:graphicFrameLocks noGrp="1"/>
          </p:cNvGraphicFramePr>
          <p:nvPr>
            <p:extLst>
              <p:ext uri="{D42A27DB-BD31-4B8C-83A1-F6EECF244321}">
                <p14:modId xmlns:p14="http://schemas.microsoft.com/office/powerpoint/2010/main" val="796616633"/>
              </p:ext>
            </p:extLst>
          </p:nvPr>
        </p:nvGraphicFramePr>
        <p:xfrm>
          <a:off x="457200" y="1483658"/>
          <a:ext cx="2656134" cy="4898026"/>
        </p:xfrm>
        <a:graphic>
          <a:graphicData uri="http://schemas.openxmlformats.org/drawingml/2006/table">
            <a:tbl>
              <a:tblPr firstRow="1" firstCol="1" bandRow="1">
                <a:tableStyleId>{5C22544A-7EE6-4342-B048-85BDC9FD1C3A}</a:tableStyleId>
              </a:tblPr>
              <a:tblGrid>
                <a:gridCol w="2656134">
                  <a:extLst>
                    <a:ext uri="{9D8B030D-6E8A-4147-A177-3AD203B41FA5}">
                      <a16:colId xmlns:a16="http://schemas.microsoft.com/office/drawing/2014/main" val="20000"/>
                    </a:ext>
                  </a:extLst>
                </a:gridCol>
              </a:tblGrid>
              <a:tr h="780101">
                <a:tc>
                  <a:txBody>
                    <a:bodyPr/>
                    <a:lstStyle/>
                    <a:p>
                      <a:pPr marL="0" marR="0" algn="ctr">
                        <a:lnSpc>
                          <a:spcPct val="115000"/>
                        </a:lnSpc>
                        <a:spcBef>
                          <a:spcPts val="0"/>
                        </a:spcBef>
                        <a:spcAft>
                          <a:spcPts val="0"/>
                        </a:spcAft>
                      </a:pPr>
                      <a:r>
                        <a:rPr lang="en-US" sz="2400" dirty="0">
                          <a:effectLst/>
                          <a:latin typeface="Arial" panose="020B0604020202020204" pitchFamily="34" charset="0"/>
                          <a:cs typeface="Arial" panose="020B0604020202020204" pitchFamily="34" charset="0"/>
                        </a:rPr>
                        <a:t>Item Considerations</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0"/>
                  </a:ext>
                </a:extLst>
              </a:tr>
              <a:tr h="783471">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Targeted Standards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1"/>
                  </a:ext>
                </a:extLst>
              </a:tr>
              <a:tr h="59010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DOK Level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2"/>
                  </a:ext>
                </a:extLst>
              </a:tr>
              <a:tr h="783471">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Developmentally Appropriate</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3"/>
                  </a:ext>
                </a:extLst>
              </a:tr>
              <a:tr h="42487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Sensitive Material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4"/>
                  </a:ext>
                </a:extLst>
              </a:tr>
              <a:tr h="41307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Potential Bias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5"/>
                  </a:ext>
                </a:extLst>
              </a:tr>
              <a:tr h="507491">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Fairness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6"/>
                  </a:ext>
                </a:extLst>
              </a:tr>
              <a:tr h="59010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Editing</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7"/>
                  </a:ext>
                </a:extLst>
              </a:tr>
            </a:tbl>
          </a:graphicData>
        </a:graphic>
      </p:graphicFrame>
      <p:graphicFrame>
        <p:nvGraphicFramePr>
          <p:cNvPr id="7" name="Table 6">
            <a:extLst>
              <a:ext uri="{FF2B5EF4-FFF2-40B4-BE49-F238E27FC236}">
                <a16:creationId xmlns:a16="http://schemas.microsoft.com/office/drawing/2014/main" id="{F45917B3-04BB-DC8D-A5A5-C9C23FA8AA42}"/>
              </a:ext>
            </a:extLst>
          </p:cNvPr>
          <p:cNvGraphicFramePr>
            <a:graphicFrameLocks noGrp="1"/>
          </p:cNvGraphicFramePr>
          <p:nvPr>
            <p:extLst>
              <p:ext uri="{D42A27DB-BD31-4B8C-83A1-F6EECF244321}">
                <p14:modId xmlns:p14="http://schemas.microsoft.com/office/powerpoint/2010/main" val="1446228110"/>
              </p:ext>
            </p:extLst>
          </p:nvPr>
        </p:nvGraphicFramePr>
        <p:xfrm>
          <a:off x="3200400" y="1483658"/>
          <a:ext cx="5486400" cy="4307542"/>
        </p:xfrm>
        <a:graphic>
          <a:graphicData uri="http://schemas.openxmlformats.org/drawingml/2006/table">
            <a:tbl>
              <a:tblPr firstRow="1" bandRow="1">
                <a:tableStyleId>{5C22544A-7EE6-4342-B048-85BDC9FD1C3A}</a:tableStyleId>
              </a:tblPr>
              <a:tblGrid>
                <a:gridCol w="5486400">
                  <a:extLst>
                    <a:ext uri="{9D8B030D-6E8A-4147-A177-3AD203B41FA5}">
                      <a16:colId xmlns:a16="http://schemas.microsoft.com/office/drawing/2014/main" val="20000"/>
                    </a:ext>
                  </a:extLst>
                </a:gridCol>
              </a:tblGrid>
              <a:tr h="455908">
                <a:tc>
                  <a:txBody>
                    <a:bodyPr/>
                    <a:lstStyle/>
                    <a:p>
                      <a:pPr marL="0" marR="0" algn="ctr">
                        <a:lnSpc>
                          <a:spcPct val="115000"/>
                        </a:lnSpc>
                        <a:spcBef>
                          <a:spcPts val="0"/>
                        </a:spcBef>
                        <a:spcAft>
                          <a:spcPts val="0"/>
                        </a:spcAft>
                      </a:pPr>
                      <a:r>
                        <a:rPr lang="en-US" sz="2400" dirty="0">
                          <a:effectLst/>
                          <a:latin typeface="Arial" panose="020B0604020202020204" pitchFamily="34" charset="0"/>
                          <a:cs typeface="Arial" panose="020B0604020202020204" pitchFamily="34" charset="0"/>
                        </a:rPr>
                        <a:t>Item Details</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3C7C"/>
                    </a:solidFill>
                  </a:tcPr>
                </a:tc>
                <a:extLst>
                  <a:ext uri="{0D108BD9-81ED-4DB2-BD59-A6C34878D82A}">
                    <a16:rowId xmlns:a16="http://schemas.microsoft.com/office/drawing/2014/main" val="10000"/>
                  </a:ext>
                </a:extLst>
              </a:tr>
              <a:tr h="3851634">
                <a:tc>
                  <a:txBody>
                    <a:bodyPr/>
                    <a:lstStyle/>
                    <a:p>
                      <a:pPr marL="285750" indent="-285750" eaLnBrk="1" fontAlgn="auto" hangingPunct="1">
                        <a:spcBef>
                          <a:spcPts val="0"/>
                        </a:spcBef>
                        <a:spcAft>
                          <a:spcPts val="600"/>
                        </a:spcAft>
                        <a:buFont typeface="Arial" panose="020B0604020202020204" pitchFamily="34" charset="0"/>
                        <a:buChar char="•"/>
                      </a:pPr>
                      <a:r>
                        <a:rPr lang="en-US" sz="1800" b="0" i="0" u="none" strike="noStrike" noProof="0" dirty="0">
                          <a:solidFill>
                            <a:schemeClr val="tx1"/>
                          </a:solidFill>
                          <a:latin typeface="Arial" panose="020B0604020202020204" pitchFamily="34" charset="0"/>
                          <a:cs typeface="Arial" panose="020B0604020202020204" pitchFamily="34" charset="0"/>
                        </a:rPr>
                        <a:t>Presents a prompt, scenario, or passage using content-specific terminology, along with developmentally appropriate references.</a:t>
                      </a:r>
                      <a:endParaRPr lang="en-US" sz="1800" dirty="0">
                        <a:solidFill>
                          <a:schemeClr val="tx1"/>
                        </a:solidFill>
                        <a:latin typeface="Arial" panose="020B0604020202020204" pitchFamily="34" charset="0"/>
                        <a:cs typeface="Arial" panose="020B0604020202020204" pitchFamily="34" charset="0"/>
                      </a:endParaRPr>
                    </a:p>
                    <a:p>
                      <a:pPr marL="285750" lvl="0" indent="-285750">
                        <a:spcBef>
                          <a:spcPts val="0"/>
                        </a:spcBef>
                        <a:spcAft>
                          <a:spcPts val="600"/>
                        </a:spcAft>
                        <a:buFont typeface="Arial" panose="020B0604020202020204" pitchFamily="34" charset="0"/>
                        <a:buChar char="•"/>
                        <a:defRPr/>
                      </a:pPr>
                      <a:r>
                        <a:rPr lang="en-US" sz="1800" dirty="0">
                          <a:solidFill>
                            <a:schemeClr val="tx1"/>
                          </a:solidFill>
                          <a:latin typeface="Arial" panose="020B0604020202020204" pitchFamily="34" charset="0"/>
                          <a:cs typeface="Arial" panose="020B0604020202020204" pitchFamily="34" charset="0"/>
                        </a:rPr>
                        <a:t>Ensures the prompt, passage, or scenario is concise, free of jargon, and grammatically correct.</a:t>
                      </a:r>
                    </a:p>
                    <a:p>
                      <a:pPr marL="285750" indent="-285750" eaLnBrk="1" fontAlgn="auto" hangingPunct="1">
                        <a:spcBef>
                          <a:spcPts val="0"/>
                        </a:spcBef>
                        <a:spcAft>
                          <a:spcPts val="600"/>
                        </a:spcAft>
                        <a:buFont typeface="Arial" panose="020B0604020202020204" pitchFamily="34" charset="0"/>
                        <a:buChar char="•"/>
                        <a:defRPr/>
                      </a:pPr>
                      <a:r>
                        <a:rPr lang="en-US" sz="1800" dirty="0">
                          <a:solidFill>
                            <a:schemeClr val="tx1"/>
                          </a:solidFill>
                          <a:latin typeface="Arial" panose="020B0604020202020204" pitchFamily="34" charset="0"/>
                          <a:cs typeface="Arial" panose="020B0604020202020204" pitchFamily="34" charset="0"/>
                        </a:rPr>
                        <a:t>Uses appropriate verbs to communicate expectations.</a:t>
                      </a:r>
                    </a:p>
                    <a:p>
                      <a:pPr marL="285750" indent="-285750" eaLnBrk="1" fontAlgn="auto" hangingPunct="1">
                        <a:spcBef>
                          <a:spcPts val="0"/>
                        </a:spcBef>
                        <a:spcAft>
                          <a:spcPts val="600"/>
                        </a:spcAft>
                        <a:buFont typeface="Arial" panose="020B0604020202020204" pitchFamily="34" charset="0"/>
                        <a:buChar char="•"/>
                        <a:defRPr/>
                      </a:pPr>
                      <a:r>
                        <a:rPr lang="en-US" sz="1800" dirty="0">
                          <a:solidFill>
                            <a:schemeClr val="tx1"/>
                          </a:solidFill>
                          <a:latin typeface="Arial" panose="020B0604020202020204" pitchFamily="34" charset="0"/>
                          <a:cs typeface="Arial" panose="020B0604020202020204" pitchFamily="34" charset="0"/>
                        </a:rPr>
                        <a:t>Articulates response instructions using a clear sentence structure.</a:t>
                      </a:r>
                    </a:p>
                    <a:p>
                      <a:pPr marL="285750" indent="-285750" eaLnBrk="1" fontAlgn="auto" hangingPunct="1">
                        <a:spcBef>
                          <a:spcPts val="0"/>
                        </a:spcBef>
                        <a:spcAft>
                          <a:spcPts val="600"/>
                        </a:spcAft>
                        <a:buFont typeface="Arial" panose="020B0604020202020204" pitchFamily="34" charset="0"/>
                        <a:buChar char="•"/>
                        <a:defRPr/>
                      </a:pPr>
                      <a:r>
                        <a:rPr lang="en-US" sz="1800" dirty="0">
                          <a:solidFill>
                            <a:schemeClr val="tx1"/>
                          </a:solidFill>
                          <a:latin typeface="Arial" panose="020B0604020202020204" pitchFamily="34" charset="0"/>
                          <a:cs typeface="Arial" panose="020B0604020202020204" pitchFamily="34" charset="0"/>
                        </a:rPr>
                        <a:t>Communicates in clear, unambiguous terms the extent of the expected answer.</a:t>
                      </a:r>
                    </a:p>
                  </a:txBody>
                  <a:tcPr marL="51435" marR="51435" marT="0" marB="0" anchor="ctr">
                    <a:solidFill>
                      <a:srgbClr val="D0D8E8"/>
                    </a:solidFill>
                  </a:tcPr>
                </a:tc>
                <a:extLst>
                  <a:ext uri="{0D108BD9-81ED-4DB2-BD59-A6C34878D82A}">
                    <a16:rowId xmlns:a16="http://schemas.microsoft.com/office/drawing/2014/main" val="10001"/>
                  </a:ext>
                </a:extLst>
              </a:tr>
            </a:tbl>
          </a:graphicData>
        </a:graphic>
      </p:graphicFrame>
      <p:pic>
        <p:nvPicPr>
          <p:cNvPr id="8" name="Graphic 3">
            <a:extLst>
              <a:ext uri="{FF2B5EF4-FFF2-40B4-BE49-F238E27FC236}">
                <a16:creationId xmlns:a16="http://schemas.microsoft.com/office/drawing/2014/main" id="{6CE849A8-511A-67BE-5574-DEDF12F03F5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989193" y="2012950"/>
            <a:ext cx="1144868" cy="1144868"/>
          </a:xfrm>
          <a:prstGeom prst="rect">
            <a:avLst/>
          </a:prstGeom>
        </p:spPr>
      </p:pic>
      <p:sp>
        <p:nvSpPr>
          <p:cNvPr id="5" name="Slide Number Placeholder 4">
            <a:extLst>
              <a:ext uri="{FF2B5EF4-FFF2-40B4-BE49-F238E27FC236}">
                <a16:creationId xmlns:a16="http://schemas.microsoft.com/office/drawing/2014/main" id="{715F57E8-7CB7-3BE0-B1B5-37AEBB465603}"/>
              </a:ext>
            </a:extLst>
          </p:cNvPr>
          <p:cNvSpPr>
            <a:spLocks noGrp="1"/>
          </p:cNvSpPr>
          <p:nvPr>
            <p:ph type="sldNum" sz="quarter" idx="12"/>
          </p:nvPr>
        </p:nvSpPr>
        <p:spPr/>
        <p:txBody>
          <a:bodyPr/>
          <a:lstStyle/>
          <a:p>
            <a:fld id="{680C5762-CF65-4775-9966-A58D40CC61B9}" type="slidenum">
              <a:rPr lang="en-US" smtClean="0">
                <a:solidFill>
                  <a:schemeClr val="tx1"/>
                </a:solidFill>
              </a:rPr>
              <a:t>10</a:t>
            </a:fld>
            <a:endParaRPr lang="en-US" dirty="0">
              <a:solidFill>
                <a:schemeClr val="tx1"/>
              </a:solidFill>
            </a:endParaRPr>
          </a:p>
        </p:txBody>
      </p:sp>
    </p:spTree>
    <p:extLst>
      <p:ext uri="{BB962C8B-B14F-4D97-AF65-F5344CB8AC3E}">
        <p14:creationId xmlns:p14="http://schemas.microsoft.com/office/powerpoint/2010/main" val="917446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B11DE1-9798-8D49-B32A-E264492554EA}"/>
              </a:ext>
            </a:extLst>
          </p:cNvPr>
          <p:cNvSpPr>
            <a:spLocks noGrp="1"/>
          </p:cNvSpPr>
          <p:nvPr>
            <p:ph type="title"/>
          </p:nvPr>
        </p:nvSpPr>
        <p:spPr/>
        <p:txBody>
          <a:bodyPr>
            <a:normAutofit/>
          </a:bodyPr>
          <a:lstStyle/>
          <a:p>
            <a:pPr marL="172720" algn="ctr"/>
            <a:r>
              <a:rPr lang="en-US" sz="2800" b="1" dirty="0">
                <a:latin typeface="Arial"/>
                <a:cs typeface="Arial"/>
              </a:rPr>
              <a:t>Practice</a:t>
            </a:r>
            <a:r>
              <a:rPr lang="en-US" sz="2800" b="1" baseline="0" dirty="0">
                <a:latin typeface="Arial"/>
                <a:cs typeface="Arial"/>
              </a:rPr>
              <a:t> Makes </a:t>
            </a:r>
            <a:r>
              <a:rPr lang="en-US" sz="2800" b="1" dirty="0">
                <a:latin typeface="Arial"/>
                <a:cs typeface="Arial"/>
              </a:rPr>
              <a:t>Progress</a:t>
            </a:r>
            <a:r>
              <a:rPr lang="en-US" sz="2800" b="1" baseline="0" dirty="0">
                <a:latin typeface="Arial"/>
                <a:cs typeface="Arial"/>
              </a:rPr>
              <a:t>: SCR Items</a:t>
            </a:r>
            <a:endParaRPr lang="en-US" sz="2800" b="1" dirty="0">
              <a:latin typeface="Arial"/>
              <a:cs typeface="Arial"/>
            </a:endParaRPr>
          </a:p>
        </p:txBody>
      </p:sp>
      <p:sp>
        <p:nvSpPr>
          <p:cNvPr id="2" name="Content Placeholder 1">
            <a:extLst>
              <a:ext uri="{FF2B5EF4-FFF2-40B4-BE49-F238E27FC236}">
                <a16:creationId xmlns:a16="http://schemas.microsoft.com/office/drawing/2014/main" id="{97991220-D9AD-F84D-95C5-B19136DB5B0F}"/>
              </a:ext>
            </a:extLst>
          </p:cNvPr>
          <p:cNvSpPr>
            <a:spLocks noGrp="1"/>
          </p:cNvSpPr>
          <p:nvPr>
            <p:ph idx="1"/>
          </p:nvPr>
        </p:nvSpPr>
        <p:spPr>
          <a:xfrm>
            <a:off x="1981200" y="1506331"/>
            <a:ext cx="6858000" cy="4525963"/>
          </a:xfrm>
        </p:spPr>
        <p:txBody>
          <a:bodyPr>
            <a:noAutofit/>
          </a:bodyPr>
          <a:lstStyle/>
          <a:p>
            <a:pPr marL="0" indent="0">
              <a:buNone/>
            </a:pPr>
            <a:r>
              <a:rPr lang="en-US" sz="2400" dirty="0">
                <a:ea typeface="+mn-lt"/>
                <a:cs typeface="+mn-lt"/>
              </a:rPr>
              <a:t>Examine the following short constructed response items. How might you improve them?</a:t>
            </a:r>
          </a:p>
          <a:p>
            <a:pPr marL="0" indent="0">
              <a:buNone/>
            </a:pPr>
            <a:endParaRPr lang="en-US" sz="1200" dirty="0">
              <a:ea typeface="+mn-lt"/>
              <a:cs typeface="+mn-lt"/>
            </a:endParaRPr>
          </a:p>
          <a:p>
            <a:r>
              <a:rPr lang="en-US" sz="2400" dirty="0">
                <a:ea typeface="+mn-lt"/>
                <a:cs typeface="+mn-lt"/>
              </a:rPr>
              <a:t>One of America’s most important documents, a document that led to the founding of this nation, is ___  ___________  __  ____________.</a:t>
            </a:r>
          </a:p>
          <a:p>
            <a:endParaRPr lang="en-US" sz="1200" dirty="0">
              <a:ea typeface="+mn-lt"/>
              <a:cs typeface="+mn-lt"/>
            </a:endParaRPr>
          </a:p>
          <a:p>
            <a:r>
              <a:rPr lang="en-US" sz="2400" dirty="0">
                <a:ea typeface="+mn-lt"/>
                <a:cs typeface="+mn-lt"/>
              </a:rPr>
              <a:t>Mechanical weathering is the physical breakdown or disintegration of rocks without a change in composition. In a sentence or two, discuss ways that rocks can undergo mechanical weathering.</a:t>
            </a:r>
          </a:p>
        </p:txBody>
      </p:sp>
      <p:sp>
        <p:nvSpPr>
          <p:cNvPr id="7" name="Date Placeholder 6">
            <a:extLst>
              <a:ext uri="{FF2B5EF4-FFF2-40B4-BE49-F238E27FC236}">
                <a16:creationId xmlns:a16="http://schemas.microsoft.com/office/drawing/2014/main" id="{468F9F87-CBE6-E947-8AD2-4C340C6E838B}"/>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8" name="Slide Number Placeholder 7">
            <a:extLst>
              <a:ext uri="{FF2B5EF4-FFF2-40B4-BE49-F238E27FC236}">
                <a16:creationId xmlns:a16="http://schemas.microsoft.com/office/drawing/2014/main" id="{37D71261-69E6-8445-B6A5-75A8991B81EE}"/>
              </a:ext>
            </a:extLst>
          </p:cNvPr>
          <p:cNvSpPr>
            <a:spLocks noGrp="1"/>
          </p:cNvSpPr>
          <p:nvPr>
            <p:ph type="sldNum" sz="quarter" idx="12"/>
          </p:nvPr>
        </p:nvSpPr>
        <p:spPr/>
        <p:txBody>
          <a:bodyPr/>
          <a:lstStyle/>
          <a:p>
            <a:fld id="{680C5762-CF65-4775-9966-A58D40CC61B9}" type="slidenum">
              <a:rPr lang="en-US" smtClean="0">
                <a:solidFill>
                  <a:schemeClr val="tx1"/>
                </a:solidFill>
              </a:rPr>
              <a:t>11</a:t>
            </a:fld>
            <a:endParaRPr lang="en-US" dirty="0">
              <a:solidFill>
                <a:schemeClr val="tx1"/>
              </a:solidFill>
            </a:endParaRPr>
          </a:p>
        </p:txBody>
      </p:sp>
      <p:sp>
        <p:nvSpPr>
          <p:cNvPr id="3" name="Right Arrow Callout 7">
            <a:extLst>
              <a:ext uri="{FF2B5EF4-FFF2-40B4-BE49-F238E27FC236}">
                <a16:creationId xmlns:a16="http://schemas.microsoft.com/office/drawing/2014/main" id="{C5BB3428-F830-925D-C415-B381913256A4}"/>
              </a:ext>
              <a:ext uri="{C183D7F6-B498-43B3-948B-1728B52AA6E4}">
                <adec:decorative xmlns:adec="http://schemas.microsoft.com/office/drawing/2017/decorative" val="1"/>
              </a:ext>
            </a:extLst>
          </p:cNvPr>
          <p:cNvSpPr/>
          <p:nvPr/>
        </p:nvSpPr>
        <p:spPr>
          <a:xfrm>
            <a:off x="491987" y="1705055"/>
            <a:ext cx="1828800" cy="41285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2222043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7C9BA47-A296-074C-BB5F-765392934BCF}"/>
              </a:ext>
            </a:extLst>
          </p:cNvPr>
          <p:cNvSpPr>
            <a:spLocks noGrp="1"/>
          </p:cNvSpPr>
          <p:nvPr>
            <p:ph type="title"/>
          </p:nvPr>
        </p:nvSpPr>
        <p:spPr>
          <a:xfrm>
            <a:off x="342900" y="304800"/>
            <a:ext cx="8458200" cy="1143000"/>
          </a:xfrm>
        </p:spPr>
        <p:txBody>
          <a:bodyPr>
            <a:normAutofit/>
          </a:bodyPr>
          <a:lstStyle/>
          <a:p>
            <a:pPr algn="ctr"/>
            <a:r>
              <a:rPr lang="en-US" sz="2800" b="1" dirty="0"/>
              <a:t>ECR Items</a:t>
            </a:r>
          </a:p>
        </p:txBody>
      </p:sp>
      <p:sp>
        <p:nvSpPr>
          <p:cNvPr id="9" name="Content Placeholder 8">
            <a:extLst>
              <a:ext uri="{FF2B5EF4-FFF2-40B4-BE49-F238E27FC236}">
                <a16:creationId xmlns:a16="http://schemas.microsoft.com/office/drawing/2014/main" id="{A0D2FB25-D24C-984D-9F9D-F632E0F7724F}"/>
              </a:ext>
            </a:extLst>
          </p:cNvPr>
          <p:cNvSpPr>
            <a:spLocks noGrp="1"/>
          </p:cNvSpPr>
          <p:nvPr>
            <p:ph idx="1"/>
          </p:nvPr>
        </p:nvSpPr>
        <p:spPr>
          <a:xfrm>
            <a:off x="457200" y="1480930"/>
            <a:ext cx="8229600" cy="3657599"/>
          </a:xfrm>
        </p:spPr>
        <p:txBody>
          <a:bodyPr>
            <a:normAutofit/>
          </a:bodyPr>
          <a:lstStyle/>
          <a:p>
            <a:pPr marL="0" indent="0">
              <a:buNone/>
            </a:pPr>
            <a:r>
              <a:rPr lang="en-US" sz="3000" b="1" dirty="0"/>
              <a:t>Extended Constructed Response Items</a:t>
            </a:r>
            <a:r>
              <a:rPr lang="en-US" sz="3000" dirty="0"/>
              <a:t>:</a:t>
            </a:r>
          </a:p>
          <a:p>
            <a:pPr marL="0" indent="0">
              <a:buNone/>
            </a:pPr>
            <a:endParaRPr lang="en-US" sz="1200" dirty="0"/>
          </a:p>
          <a:p>
            <a:pPr marL="457200" indent="-457200"/>
            <a:r>
              <a:rPr lang="en-US" sz="3000" dirty="0"/>
              <a:t>paragraphs, themes, or essays</a:t>
            </a:r>
          </a:p>
          <a:p>
            <a:pPr marL="457200" indent="-457200"/>
            <a:r>
              <a:rPr lang="en-US" sz="3000" dirty="0"/>
              <a:t>Multi-step mathematical tasks</a:t>
            </a:r>
          </a:p>
          <a:p>
            <a:pPr marL="457200" indent="-457200"/>
            <a:r>
              <a:rPr lang="en-US" sz="3000" dirty="0"/>
              <a:t>diagram drawing/labeling, data interpretations, sequential solutions</a:t>
            </a:r>
          </a:p>
          <a:p>
            <a:pPr marL="457200" indent="-457200"/>
            <a:r>
              <a:rPr lang="en-US" sz="3000" dirty="0"/>
              <a:t>graphic organizers or charts</a:t>
            </a:r>
          </a:p>
          <a:p>
            <a:endParaRPr lang="en-US" sz="3000" dirty="0"/>
          </a:p>
          <a:p>
            <a:pPr marL="0" indent="0">
              <a:buNone/>
            </a:pPr>
            <a:endParaRPr lang="en-US" dirty="0"/>
          </a:p>
        </p:txBody>
      </p:sp>
      <p:sp>
        <p:nvSpPr>
          <p:cNvPr id="2" name="Date Placeholder 1">
            <a:extLst>
              <a:ext uri="{FF2B5EF4-FFF2-40B4-BE49-F238E27FC236}">
                <a16:creationId xmlns:a16="http://schemas.microsoft.com/office/drawing/2014/main" id="{983191B9-5602-CC4B-82E0-DB0BFA486BAE}"/>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3" name="Slide Number Placeholder 2">
            <a:extLst>
              <a:ext uri="{FF2B5EF4-FFF2-40B4-BE49-F238E27FC236}">
                <a16:creationId xmlns:a16="http://schemas.microsoft.com/office/drawing/2014/main" id="{14558049-737A-604B-A257-C34491DFDFFD}"/>
              </a:ext>
            </a:extLst>
          </p:cNvPr>
          <p:cNvSpPr>
            <a:spLocks noGrp="1"/>
          </p:cNvSpPr>
          <p:nvPr>
            <p:ph type="sldNum" sz="quarter" idx="12"/>
          </p:nvPr>
        </p:nvSpPr>
        <p:spPr/>
        <p:txBody>
          <a:bodyPr/>
          <a:lstStyle/>
          <a:p>
            <a:fld id="{680C5762-CF65-4775-9966-A58D40CC61B9}" type="slidenum">
              <a:rPr lang="en-US" smtClean="0">
                <a:solidFill>
                  <a:schemeClr val="tx1"/>
                </a:solidFill>
              </a:rPr>
              <a:t>12</a:t>
            </a:fld>
            <a:endParaRPr lang="en-US" dirty="0">
              <a:solidFill>
                <a:schemeClr val="tx1"/>
              </a:solidFill>
            </a:endParaRPr>
          </a:p>
        </p:txBody>
      </p:sp>
    </p:spTree>
    <p:extLst>
      <p:ext uri="{BB962C8B-B14F-4D97-AF65-F5344CB8AC3E}">
        <p14:creationId xmlns:p14="http://schemas.microsoft.com/office/powerpoint/2010/main" val="3414428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BF570B-8CE7-3F47-999D-E3D5809AD5E9}"/>
              </a:ext>
            </a:extLst>
          </p:cNvPr>
          <p:cNvSpPr>
            <a:spLocks noGrp="1"/>
          </p:cNvSpPr>
          <p:nvPr>
            <p:ph type="title" idx="4294967295"/>
          </p:nvPr>
        </p:nvSpPr>
        <p:spPr/>
        <p:txBody>
          <a:bodyPr>
            <a:normAutofit/>
          </a:bodyPr>
          <a:lstStyle/>
          <a:p>
            <a:pPr marL="0" indent="0" algn="ctr">
              <a:buClr>
                <a:schemeClr val="accent1">
                  <a:lumMod val="75000"/>
                </a:schemeClr>
              </a:buClr>
              <a:buNone/>
              <a:defRPr/>
            </a:pPr>
            <a:r>
              <a:rPr lang="en-US" sz="2800" b="1" dirty="0"/>
              <a:t>ECR Items: Characteristics</a:t>
            </a:r>
          </a:p>
        </p:txBody>
      </p:sp>
      <p:sp>
        <p:nvSpPr>
          <p:cNvPr id="5" name="Text Placeholder 4">
            <a:extLst>
              <a:ext uri="{FF2B5EF4-FFF2-40B4-BE49-F238E27FC236}">
                <a16:creationId xmlns:a16="http://schemas.microsoft.com/office/drawing/2014/main" id="{F669A9D1-3505-5E43-92D7-6C27B9E908E3}"/>
              </a:ext>
            </a:extLst>
          </p:cNvPr>
          <p:cNvSpPr>
            <a:spLocks noGrp="1"/>
          </p:cNvSpPr>
          <p:nvPr>
            <p:ph type="body" idx="4294967295"/>
          </p:nvPr>
        </p:nvSpPr>
        <p:spPr>
          <a:xfrm>
            <a:off x="457200" y="1371600"/>
            <a:ext cx="8229600" cy="4525963"/>
          </a:xfrm>
        </p:spPr>
        <p:txBody>
          <a:bodyPr>
            <a:noAutofit/>
          </a:bodyPr>
          <a:lstStyle/>
          <a:p>
            <a:pPr marL="0" indent="0">
              <a:spcBef>
                <a:spcPts val="0"/>
              </a:spcBef>
              <a:spcAft>
                <a:spcPts val="600"/>
              </a:spcAft>
              <a:buClr>
                <a:schemeClr val="accent1">
                  <a:lumMod val="75000"/>
                </a:schemeClr>
              </a:buClr>
              <a:buNone/>
              <a:defRPr/>
            </a:pPr>
            <a:r>
              <a:rPr lang="en-US" sz="2400" b="1" dirty="0"/>
              <a:t>Extended Constructed Response Items:</a:t>
            </a:r>
          </a:p>
          <a:p>
            <a:pPr>
              <a:spcBef>
                <a:spcPts val="0"/>
              </a:spcBef>
              <a:spcAft>
                <a:spcPts val="600"/>
              </a:spcAft>
              <a:buClr>
                <a:schemeClr val="tx1"/>
              </a:buClr>
              <a:defRPr/>
            </a:pPr>
            <a:r>
              <a:rPr lang="en-US" sz="2400" dirty="0"/>
              <a:t>eliminate guessing; typically focus on DOK levels 3 &amp; 4.</a:t>
            </a:r>
          </a:p>
          <a:p>
            <a:pPr>
              <a:spcBef>
                <a:spcPts val="0"/>
              </a:spcBef>
              <a:spcAft>
                <a:spcPts val="600"/>
              </a:spcAft>
              <a:buClr>
                <a:schemeClr val="tx1"/>
              </a:buClr>
              <a:defRPr/>
            </a:pPr>
            <a:r>
              <a:rPr lang="en-US" sz="2400" dirty="0"/>
              <a:t>are solved using multiple steps.</a:t>
            </a:r>
          </a:p>
          <a:p>
            <a:pPr>
              <a:spcBef>
                <a:spcPts val="0"/>
              </a:spcBef>
              <a:spcAft>
                <a:spcPts val="600"/>
              </a:spcAft>
              <a:buClr>
                <a:schemeClr val="tx1"/>
              </a:buClr>
              <a:defRPr/>
            </a:pPr>
            <a:r>
              <a:rPr lang="en-US" sz="2400" dirty="0"/>
              <a:t>are worth more points towards the overall score and require 5-10 or more minutes to answer.</a:t>
            </a:r>
          </a:p>
          <a:p>
            <a:pPr>
              <a:buClr>
                <a:schemeClr val="tx1"/>
              </a:buClr>
              <a:defRPr/>
            </a:pPr>
            <a:r>
              <a:rPr lang="en-US" sz="2400" dirty="0"/>
              <a:t>require significant human scorer time and effort; typically require </a:t>
            </a:r>
            <a:r>
              <a:rPr lang="en-US" sz="2400" b="1" dirty="0"/>
              <a:t>exemplars </a:t>
            </a:r>
            <a:r>
              <a:rPr lang="en-US" sz="2400" dirty="0"/>
              <a:t>and </a:t>
            </a:r>
            <a:r>
              <a:rPr lang="en-US" sz="2400" b="1" dirty="0"/>
              <a:t>scoring calibration </a:t>
            </a:r>
            <a:r>
              <a:rPr lang="en-US" sz="2400" dirty="0"/>
              <a:t>efforts when  multiple scorers are used.	</a:t>
            </a:r>
          </a:p>
        </p:txBody>
      </p:sp>
      <p:sp>
        <p:nvSpPr>
          <p:cNvPr id="3" name="Slide Number Placeholder 2">
            <a:extLst>
              <a:ext uri="{FF2B5EF4-FFF2-40B4-BE49-F238E27FC236}">
                <a16:creationId xmlns:a16="http://schemas.microsoft.com/office/drawing/2014/main" id="{802D3134-76A0-DF46-88E9-D6EAC0F36CD0}"/>
              </a:ext>
            </a:extLst>
          </p:cNvPr>
          <p:cNvSpPr>
            <a:spLocks noGrp="1"/>
          </p:cNvSpPr>
          <p:nvPr>
            <p:ph type="sldNum" sz="quarter" idx="12"/>
          </p:nvPr>
        </p:nvSpPr>
        <p:spPr/>
        <p:txBody>
          <a:bodyPr/>
          <a:lstStyle/>
          <a:p>
            <a:fld id="{680C5762-CF65-4775-9966-A58D40CC61B9}" type="slidenum">
              <a:rPr lang="en-US" smtClean="0">
                <a:solidFill>
                  <a:schemeClr val="tx1"/>
                </a:solidFill>
              </a:rPr>
              <a:t>13</a:t>
            </a:fld>
            <a:endParaRPr lang="en-US" dirty="0">
              <a:solidFill>
                <a:schemeClr val="tx1"/>
              </a:solidFill>
            </a:endParaRPr>
          </a:p>
        </p:txBody>
      </p:sp>
      <p:sp>
        <p:nvSpPr>
          <p:cNvPr id="2" name="Date Placeholder 1">
            <a:extLst>
              <a:ext uri="{FF2B5EF4-FFF2-40B4-BE49-F238E27FC236}">
                <a16:creationId xmlns:a16="http://schemas.microsoft.com/office/drawing/2014/main" id="{741F1D1F-A185-3940-99C4-D2359CE4B33D}"/>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611994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36D977F-C731-4643-9823-D08781E831CA}"/>
              </a:ext>
            </a:extLst>
          </p:cNvPr>
          <p:cNvSpPr>
            <a:spLocks noGrp="1"/>
          </p:cNvSpPr>
          <p:nvPr>
            <p:ph type="title"/>
          </p:nvPr>
        </p:nvSpPr>
        <p:spPr/>
        <p:txBody>
          <a:bodyPr>
            <a:normAutofit/>
          </a:bodyPr>
          <a:lstStyle/>
          <a:p>
            <a:pPr algn="ctr">
              <a:defRPr/>
            </a:pPr>
            <a:r>
              <a:rPr lang="en-US" sz="2800" b="1" dirty="0"/>
              <a:t>Building ECR Stand-Alone Items Guidelines</a:t>
            </a:r>
          </a:p>
        </p:txBody>
      </p:sp>
      <p:sp>
        <p:nvSpPr>
          <p:cNvPr id="4" name="Date Placeholder 3">
            <a:extLst>
              <a:ext uri="{FF2B5EF4-FFF2-40B4-BE49-F238E27FC236}">
                <a16:creationId xmlns:a16="http://schemas.microsoft.com/office/drawing/2014/main" id="{9A365854-C942-1E4A-9EA3-119AD7059E3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8" name="Content Placeholder 7">
            <a:extLst>
              <a:ext uri="{FF2B5EF4-FFF2-40B4-BE49-F238E27FC236}">
                <a16:creationId xmlns:a16="http://schemas.microsoft.com/office/drawing/2014/main" id="{37ACB0AA-4E4A-F046-BAE9-6B4F9BC31617}"/>
              </a:ext>
            </a:extLst>
          </p:cNvPr>
          <p:cNvSpPr>
            <a:spLocks noGrp="1"/>
          </p:cNvSpPr>
          <p:nvPr>
            <p:ph idx="1"/>
          </p:nvPr>
        </p:nvSpPr>
        <p:spPr>
          <a:xfrm>
            <a:off x="442912" y="1472405"/>
            <a:ext cx="8229600" cy="4525963"/>
          </a:xfrm>
        </p:spPr>
        <p:txBody>
          <a:bodyPr>
            <a:normAutofit/>
          </a:bodyPr>
          <a:lstStyle/>
          <a:p>
            <a:pPr marL="0" indent="0">
              <a:buNone/>
            </a:pPr>
            <a:r>
              <a:rPr lang="en-US" sz="2600" dirty="0"/>
              <a:t>ECR items can be much longer and complex than short responses, but students should be encouraged to remain focused and organized. </a:t>
            </a:r>
          </a:p>
          <a:p>
            <a:r>
              <a:rPr lang="en-US" sz="2400" dirty="0"/>
              <a:t>Advise students as to how much time they should allocate to answering the question.</a:t>
            </a:r>
          </a:p>
          <a:p>
            <a:r>
              <a:rPr lang="en-US" sz="2400" dirty="0"/>
              <a:t>Specify how students should respond (number of paragraphs or words, show your work, etc.).</a:t>
            </a:r>
          </a:p>
          <a:p>
            <a:r>
              <a:rPr lang="en-US" sz="2400" dirty="0"/>
              <a:t>Provide appropriate stimulus for student response (graphic organizer, map, picture, etc.).</a:t>
            </a:r>
          </a:p>
          <a:p>
            <a:r>
              <a:rPr lang="en-US" sz="2400" dirty="0"/>
              <a:t>Provide information about the value/weight of the question and how it will be scored.  </a:t>
            </a:r>
          </a:p>
          <a:p>
            <a:pPr marL="0" indent="0">
              <a:buNone/>
            </a:pPr>
            <a:endParaRPr lang="en-US" dirty="0"/>
          </a:p>
        </p:txBody>
      </p:sp>
      <p:sp>
        <p:nvSpPr>
          <p:cNvPr id="2" name="Slide Number Placeholder 1">
            <a:extLst>
              <a:ext uri="{FF2B5EF4-FFF2-40B4-BE49-F238E27FC236}">
                <a16:creationId xmlns:a16="http://schemas.microsoft.com/office/drawing/2014/main" id="{5F8B0997-4803-4F56-8635-E85E4FAF189B}"/>
              </a:ext>
            </a:extLst>
          </p:cNvPr>
          <p:cNvSpPr>
            <a:spLocks noGrp="1"/>
          </p:cNvSpPr>
          <p:nvPr>
            <p:ph type="sldNum" sz="quarter" idx="12"/>
          </p:nvPr>
        </p:nvSpPr>
        <p:spPr/>
        <p:txBody>
          <a:bodyPr/>
          <a:lstStyle/>
          <a:p>
            <a:fld id="{48F63A3B-78C7-47BE-AE5E-E10140E04643}" type="slidenum">
              <a:rPr lang="en-US" dirty="0">
                <a:solidFill>
                  <a:schemeClr val="tx1"/>
                </a:solidFill>
              </a:rPr>
              <a:t>14</a:t>
            </a:fld>
            <a:endParaRPr lang="en-US" dirty="0">
              <a:solidFill>
                <a:schemeClr val="tx1"/>
              </a:solidFill>
            </a:endParaRPr>
          </a:p>
        </p:txBody>
      </p:sp>
    </p:spTree>
    <p:extLst>
      <p:ext uri="{BB962C8B-B14F-4D97-AF65-F5344CB8AC3E}">
        <p14:creationId xmlns:p14="http://schemas.microsoft.com/office/powerpoint/2010/main" val="369599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7CC82-5D0A-4930-949F-8A786C5C0627}"/>
              </a:ext>
            </a:extLst>
          </p:cNvPr>
          <p:cNvSpPr>
            <a:spLocks noGrp="1"/>
          </p:cNvSpPr>
          <p:nvPr>
            <p:ph type="title"/>
          </p:nvPr>
        </p:nvSpPr>
        <p:spPr>
          <a:xfrm>
            <a:off x="1143000" y="575244"/>
            <a:ext cx="6858000" cy="592931"/>
          </a:xfrm>
        </p:spPr>
        <p:txBody>
          <a:bodyPr>
            <a:noAutofit/>
          </a:bodyPr>
          <a:lstStyle/>
          <a:p>
            <a:pPr algn="ctr">
              <a:defRPr/>
            </a:pPr>
            <a:r>
              <a:rPr lang="en-US" sz="2800" b="1" dirty="0"/>
              <a:t>ECR Stand-Alone Item Example</a:t>
            </a:r>
          </a:p>
        </p:txBody>
      </p:sp>
      <p:graphicFrame>
        <p:nvGraphicFramePr>
          <p:cNvPr id="3" name="Table 2">
            <a:extLst>
              <a:ext uri="{FF2B5EF4-FFF2-40B4-BE49-F238E27FC236}">
                <a16:creationId xmlns:a16="http://schemas.microsoft.com/office/drawing/2014/main" id="{381A076F-67AB-417C-AA39-83E8CA065F71}"/>
              </a:ext>
            </a:extLst>
          </p:cNvPr>
          <p:cNvGraphicFramePr>
            <a:graphicFrameLocks noGrp="1"/>
          </p:cNvGraphicFramePr>
          <p:nvPr>
            <p:extLst>
              <p:ext uri="{D42A27DB-BD31-4B8C-83A1-F6EECF244321}">
                <p14:modId xmlns:p14="http://schemas.microsoft.com/office/powerpoint/2010/main" val="85912383"/>
              </p:ext>
            </p:extLst>
          </p:nvPr>
        </p:nvGraphicFramePr>
        <p:xfrm>
          <a:off x="457201" y="1353887"/>
          <a:ext cx="8229600" cy="4464614"/>
        </p:xfrm>
        <a:graphic>
          <a:graphicData uri="http://schemas.openxmlformats.org/drawingml/2006/table">
            <a:tbl>
              <a:tblPr firstRow="1"/>
              <a:tblGrid>
                <a:gridCol w="8229600">
                  <a:extLst>
                    <a:ext uri="{9D8B030D-6E8A-4147-A177-3AD203B41FA5}">
                      <a16:colId xmlns:a16="http://schemas.microsoft.com/office/drawing/2014/main" val="20000"/>
                    </a:ext>
                  </a:extLst>
                </a:gridCol>
              </a:tblGrid>
              <a:tr h="1839951">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Study the diagram shown to the right.</a:t>
                      </a:r>
                    </a:p>
                  </a:txBody>
                  <a:tcPr marL="51435" marR="5143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r h="617447">
                <a:tc>
                  <a:txBody>
                    <a:bodyPr/>
                    <a:lstStyle>
                      <a:lvl1pPr marL="236538" indent="-236538"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236220" marR="0" lvl="0" indent="-236220" algn="l" rtl="0" eaLnBrk="1" fontAlgn="base" latinLnBrk="0" hangingPunct="1">
                        <a:lnSpc>
                          <a:spcPct val="115000"/>
                        </a:lnSpc>
                        <a:spcBef>
                          <a:spcPct val="0"/>
                        </a:spcBef>
                        <a:spcAft>
                          <a:spcPts val="600"/>
                        </a:spcAft>
                        <a:buClrTx/>
                        <a:buSzTx/>
                        <a:buFontTx/>
                        <a:buNone/>
                      </a:pP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1.</a:t>
                      </a:r>
                      <a:r>
                        <a:rPr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In the diagram, line segments </a:t>
                      </a:r>
                      <a:r>
                        <a:rPr kumimoji="0" lang="en-US" altLang="en-US" sz="2300" b="0"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JM</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and </a:t>
                      </a:r>
                      <a:r>
                        <a:rPr kumimoji="0" lang="en-US" altLang="en-US" sz="2300" b="0"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JN</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are tangent to circle </a:t>
                      </a:r>
                      <a:r>
                        <a:rPr kumimoji="0" lang="en-US" altLang="en-US" sz="2300" b="0"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X</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and circle </a:t>
                      </a:r>
                      <a:r>
                        <a:rPr kumimoji="0" lang="en-US" altLang="en-US" sz="2300" b="0"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Y</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Answer the following questions.</a:t>
                      </a:r>
                      <a:r>
                        <a:rPr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Show your work.</a:t>
                      </a:r>
                    </a:p>
                  </a:txBody>
                  <a:tcPr marL="51435" marR="5143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144965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__________1a. What is the length of line segment </a:t>
                      </a:r>
                      <a:r>
                        <a:rPr kumimoji="0" lang="en-US" altLang="en-US" sz="2300" b="0"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JM</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__________1b. What is the chord in the diagram?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__________1c. What is the length of line segment </a:t>
                      </a:r>
                      <a:r>
                        <a:rPr kumimoji="0" lang="en-US" altLang="en-US" sz="2300" b="0"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JN</a:t>
                      </a:r>
                      <a:r>
                        <a:rPr kumimoji="0" lang="en-US" altLang="en-US" sz="23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a:t>
                      </a:r>
                    </a:p>
                  </a:txBody>
                  <a:tcPr marL="51435" marR="5143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2"/>
                  </a:ext>
                </a:extLst>
              </a:tr>
            </a:tbl>
          </a:graphicData>
        </a:graphic>
      </p:graphicFrame>
      <p:pic>
        <p:nvPicPr>
          <p:cNvPr id="67598" name="Picture 37" descr="The graphic is a diagram showing line segments that are tangent to both a small circle and a larger circle. The diagram relates to the ECR questions provided on this slide.">
            <a:extLst>
              <a:ext uri="{FF2B5EF4-FFF2-40B4-BE49-F238E27FC236}">
                <a16:creationId xmlns:a16="http://schemas.microsoft.com/office/drawing/2014/main" id="{F8D9989A-B4C5-4E96-B71D-B2A38A20C4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7596" t="7437" b="7359"/>
          <a:stretch>
            <a:fillRect/>
          </a:stretch>
        </p:blipFill>
        <p:spPr bwMode="auto">
          <a:xfrm>
            <a:off x="6096000" y="1447800"/>
            <a:ext cx="245626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C420F032-AAC5-49DA-ABD4-3351F60FAD37}"/>
              </a:ext>
            </a:extLst>
          </p:cNvPr>
          <p:cNvSpPr>
            <a:spLocks noGrp="1"/>
          </p:cNvSpPr>
          <p:nvPr>
            <p:ph type="sldNum" sz="quarter" idx="12"/>
          </p:nvPr>
        </p:nvSpPr>
        <p:spPr/>
        <p:txBody>
          <a:bodyPr/>
          <a:lstStyle/>
          <a:p>
            <a:fld id="{48F63A3B-78C7-47BE-AE5E-E10140E04643}" type="slidenum">
              <a:rPr lang="en-US" dirty="0">
                <a:solidFill>
                  <a:schemeClr val="tx1"/>
                </a:solidFill>
              </a:rPr>
              <a:t>15</a:t>
            </a:fld>
            <a:endParaRPr lang="en-US" dirty="0">
              <a:solidFill>
                <a:schemeClr val="tx1"/>
              </a:solidFill>
            </a:endParaRPr>
          </a:p>
        </p:txBody>
      </p:sp>
      <p:sp>
        <p:nvSpPr>
          <p:cNvPr id="5" name="Date Placeholder 4">
            <a:extLst>
              <a:ext uri="{FF2B5EF4-FFF2-40B4-BE49-F238E27FC236}">
                <a16:creationId xmlns:a16="http://schemas.microsoft.com/office/drawing/2014/main" id="{55AAFFEC-A838-CE44-8410-C869A9218579}"/>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396305631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DB3D8F6-BD6D-FB43-8ABA-269A8EB18184}"/>
              </a:ext>
            </a:extLst>
          </p:cNvPr>
          <p:cNvSpPr>
            <a:spLocks noGrp="1"/>
          </p:cNvSpPr>
          <p:nvPr>
            <p:ph type="title"/>
          </p:nvPr>
        </p:nvSpPr>
        <p:spPr/>
        <p:txBody>
          <a:bodyPr>
            <a:normAutofit/>
          </a:bodyPr>
          <a:lstStyle/>
          <a:p>
            <a:pPr algn="ctr"/>
            <a:r>
              <a:rPr lang="en-US" sz="2700" b="1" kern="1200" dirty="0">
                <a:solidFill>
                  <a:srgbClr val="FFFFFF"/>
                </a:solidFill>
                <a:effectLst/>
                <a:ea typeface="ＭＳ Ｐゴシック" panose="020B0600070205080204" pitchFamily="34" charset="-128"/>
              </a:rPr>
              <a:t>Building ECR Passage-Based Items</a:t>
            </a:r>
            <a:r>
              <a:rPr lang="en-US" sz="2700" b="1" dirty="0">
                <a:solidFill>
                  <a:srgbClr val="FFFFFF"/>
                </a:solidFill>
                <a:ea typeface="ＭＳ Ｐゴシック" panose="020B0600070205080204" pitchFamily="34" charset="-128"/>
              </a:rPr>
              <a:t> Guidelines</a:t>
            </a:r>
            <a:endParaRPr lang="en-US" sz="2700" dirty="0">
              <a:effectLst/>
            </a:endParaRPr>
          </a:p>
        </p:txBody>
      </p:sp>
      <p:sp>
        <p:nvSpPr>
          <p:cNvPr id="7" name="Content Placeholder 6">
            <a:extLst>
              <a:ext uri="{FF2B5EF4-FFF2-40B4-BE49-F238E27FC236}">
                <a16:creationId xmlns:a16="http://schemas.microsoft.com/office/drawing/2014/main" id="{B6630B7D-8B38-4D4C-92FB-69C98FEEF2A9}"/>
              </a:ext>
            </a:extLst>
          </p:cNvPr>
          <p:cNvSpPr>
            <a:spLocks noGrp="1"/>
          </p:cNvSpPr>
          <p:nvPr>
            <p:ph idx="1"/>
          </p:nvPr>
        </p:nvSpPr>
        <p:spPr>
          <a:xfrm>
            <a:off x="457200" y="1415797"/>
            <a:ext cx="8229600" cy="3156203"/>
          </a:xfrm>
        </p:spPr>
        <p:txBody>
          <a:bodyPr>
            <a:normAutofit lnSpcReduction="10000"/>
          </a:bodyPr>
          <a:lstStyle/>
          <a:p>
            <a:pPr marL="285750" indent="-285750"/>
            <a:r>
              <a:rPr lang="en-US" sz="2400" dirty="0"/>
              <a:t>Guidelines for ECR stand-alone items are appropriate for passage-based items.</a:t>
            </a:r>
          </a:p>
          <a:p>
            <a:pPr marL="285750" indent="-285750"/>
            <a:r>
              <a:rPr lang="en-US" sz="2400" dirty="0"/>
              <a:t>Include a literary passage or informational text for the purpose of assessing student achievement of content standards by:</a:t>
            </a:r>
          </a:p>
          <a:p>
            <a:pPr lvl="1">
              <a:buFont typeface="Courier New" panose="02070309020205020404" pitchFamily="49" charset="0"/>
              <a:buChar char="o"/>
            </a:pPr>
            <a:r>
              <a:rPr lang="en-US" sz="2000" dirty="0"/>
              <a:t>utilizing close analytic reading.</a:t>
            </a:r>
          </a:p>
          <a:p>
            <a:pPr lvl="1">
              <a:buFont typeface="Courier New" panose="02070309020205020404" pitchFamily="49" charset="0"/>
              <a:buChar char="o"/>
            </a:pPr>
            <a:r>
              <a:rPr lang="en-US" sz="2000" dirty="0"/>
              <a:t>comparing/contrasting ideas and themes.</a:t>
            </a:r>
          </a:p>
          <a:p>
            <a:pPr lvl="1">
              <a:buFont typeface="Courier New" panose="02070309020205020404" pitchFamily="49" charset="0"/>
              <a:buChar char="o"/>
            </a:pPr>
            <a:r>
              <a:rPr lang="en-US" sz="2000" dirty="0"/>
              <a:t>synthesizing ideas and concepts across a single or multiple texts. </a:t>
            </a:r>
          </a:p>
        </p:txBody>
      </p:sp>
      <p:sp>
        <p:nvSpPr>
          <p:cNvPr id="3" name="TextBox 2" descr="Text provides a reminder of PDE's SAS Portal.">
            <a:extLst>
              <a:ext uri="{FF2B5EF4-FFF2-40B4-BE49-F238E27FC236}">
                <a16:creationId xmlns:a16="http://schemas.microsoft.com/office/drawing/2014/main" id="{E501FA3A-0E8D-46DB-B9BD-B29E0A684EE2}"/>
              </a:ext>
            </a:extLst>
          </p:cNvPr>
          <p:cNvSpPr txBox="1"/>
          <p:nvPr/>
        </p:nvSpPr>
        <p:spPr>
          <a:xfrm>
            <a:off x="495300" y="4648200"/>
            <a:ext cx="8229600" cy="1138773"/>
          </a:xfrm>
          <a:prstGeom prst="rect">
            <a:avLst/>
          </a:prstGeom>
          <a:solidFill>
            <a:srgbClr val="D0D8E8"/>
          </a:solidFill>
          <a:ln>
            <a:solidFill>
              <a:srgbClr val="06347A"/>
            </a:solid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defRPr/>
            </a:pPr>
            <a:r>
              <a:rPr lang="en-US" sz="2200" dirty="0">
                <a:solidFill>
                  <a:schemeClr val="tx1"/>
                </a:solidFill>
                <a:latin typeface="Arial" panose="020B0604020202020204" pitchFamily="34" charset="0"/>
                <a:cs typeface="Arial" panose="020B0604020202020204" pitchFamily="34" charset="0"/>
              </a:rPr>
              <a:t>SAS: Standards Aligned System</a:t>
            </a:r>
          </a:p>
          <a:p>
            <a:pPr algn="ctr">
              <a:defRPr/>
            </a:pPr>
            <a:r>
              <a:rPr lang="en-US" sz="2200" dirty="0">
                <a:solidFill>
                  <a:schemeClr val="tx1"/>
                </a:solidFill>
                <a:latin typeface="Arial" panose="020B0604020202020204" pitchFamily="34" charset="0"/>
                <a:cs typeface="Arial" panose="020B0604020202020204" pitchFamily="34" charset="0"/>
              </a:rPr>
              <a:t>Text Dependent Analysis (TDA) Toolkit</a:t>
            </a:r>
          </a:p>
          <a:p>
            <a:pPr algn="ctr">
              <a:defRPr/>
            </a:pPr>
            <a:r>
              <a:rPr lang="en-US" sz="2400" dirty="0">
                <a:hlinkClick r:id="rId3"/>
              </a:rPr>
              <a:t>TDA Toolkit - SAS</a:t>
            </a:r>
            <a:endParaRPr lang="en-US" sz="2200" dirty="0">
              <a:solidFill>
                <a:schemeClr val="tx1"/>
              </a:solidFill>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562A3149-6CF3-664C-9FE5-D4570A83699A}"/>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2" name="Slide Number Placeholder 1">
            <a:extLst>
              <a:ext uri="{FF2B5EF4-FFF2-40B4-BE49-F238E27FC236}">
                <a16:creationId xmlns:a16="http://schemas.microsoft.com/office/drawing/2014/main" id="{C874BF87-2C53-444E-8EAE-6B79BA2AC132}"/>
              </a:ext>
            </a:extLst>
          </p:cNvPr>
          <p:cNvSpPr>
            <a:spLocks noGrp="1"/>
          </p:cNvSpPr>
          <p:nvPr>
            <p:ph type="sldNum" sz="quarter" idx="12"/>
          </p:nvPr>
        </p:nvSpPr>
        <p:spPr/>
        <p:txBody>
          <a:bodyPr/>
          <a:lstStyle/>
          <a:p>
            <a:fld id="{48F63A3B-78C7-47BE-AE5E-E10140E04643}" type="slidenum">
              <a:rPr lang="en-US" dirty="0">
                <a:solidFill>
                  <a:schemeClr val="tx1"/>
                </a:solidFill>
              </a:rPr>
              <a:t>16</a:t>
            </a:fld>
            <a:endParaRPr lang="en-US" dirty="0">
              <a:solidFill>
                <a:schemeClr val="tx1"/>
              </a:solidFill>
            </a:endParaRPr>
          </a:p>
        </p:txBody>
      </p:sp>
    </p:spTree>
    <p:extLst>
      <p:ext uri="{BB962C8B-B14F-4D97-AF65-F5344CB8AC3E}">
        <p14:creationId xmlns:p14="http://schemas.microsoft.com/office/powerpoint/2010/main" val="371516980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2F200-BEDF-6BB3-9641-112B6DCC9087}"/>
              </a:ext>
            </a:extLst>
          </p:cNvPr>
          <p:cNvSpPr>
            <a:spLocks noGrp="1"/>
          </p:cNvSpPr>
          <p:nvPr>
            <p:ph type="title"/>
          </p:nvPr>
        </p:nvSpPr>
        <p:spPr/>
        <p:txBody>
          <a:bodyPr>
            <a:normAutofit/>
          </a:bodyPr>
          <a:lstStyle/>
          <a:p>
            <a:pPr algn="ctr"/>
            <a:r>
              <a:rPr lang="en-US" sz="2800" b="1" dirty="0"/>
              <a:t>ECR Passage-Based Item Example: Text</a:t>
            </a:r>
            <a:endParaRPr lang="en-US" sz="2800" dirty="0"/>
          </a:p>
        </p:txBody>
      </p:sp>
      <p:sp>
        <p:nvSpPr>
          <p:cNvPr id="3" name="Content Placeholder 2">
            <a:extLst>
              <a:ext uri="{FF2B5EF4-FFF2-40B4-BE49-F238E27FC236}">
                <a16:creationId xmlns:a16="http://schemas.microsoft.com/office/drawing/2014/main" id="{338279F4-B4A5-13B1-4E86-284820B5D994}"/>
              </a:ext>
            </a:extLst>
          </p:cNvPr>
          <p:cNvSpPr>
            <a:spLocks noGrp="1"/>
          </p:cNvSpPr>
          <p:nvPr>
            <p:ph idx="1"/>
          </p:nvPr>
        </p:nvSpPr>
        <p:spPr>
          <a:xfrm>
            <a:off x="457200" y="1447800"/>
            <a:ext cx="8229600" cy="4800600"/>
          </a:xfrm>
        </p:spPr>
        <p:txBody>
          <a:bodyPr>
            <a:normAutofit fontScale="62500" lnSpcReduction="20000"/>
          </a:bodyPr>
          <a:lstStyle/>
          <a:p>
            <a:pPr algn="ctr">
              <a:lnSpc>
                <a:spcPct val="115000"/>
              </a:lnSpc>
              <a:spcBef>
                <a:spcPct val="0"/>
              </a:spcBef>
              <a:buNone/>
            </a:pPr>
            <a:r>
              <a:rPr lang="en-US" altLang="en-US" b="1" u="sng" dirty="0">
                <a:ea typeface="ＭＳ Ｐゴシック"/>
              </a:rPr>
              <a:t>“Letter to Her Daughter from the New White House”</a:t>
            </a:r>
            <a:endParaRPr lang="en-US" altLang="ja-JP" dirty="0">
              <a:ea typeface="ＭＳ Ｐゴシック"/>
            </a:endParaRPr>
          </a:p>
          <a:p>
            <a:pPr algn="ctr">
              <a:lnSpc>
                <a:spcPct val="115000"/>
              </a:lnSpc>
              <a:spcBef>
                <a:spcPct val="0"/>
              </a:spcBef>
              <a:buNone/>
            </a:pPr>
            <a:r>
              <a:rPr lang="en-US" altLang="en-US" dirty="0">
                <a:ea typeface="ＭＳ Ｐゴシック"/>
              </a:rPr>
              <a:t>by Abigail Adams</a:t>
            </a:r>
          </a:p>
          <a:p>
            <a:pPr algn="ctr">
              <a:lnSpc>
                <a:spcPct val="115000"/>
              </a:lnSpc>
              <a:spcBef>
                <a:spcPct val="0"/>
              </a:spcBef>
              <a:buNone/>
            </a:pPr>
            <a:endParaRPr lang="en-US" altLang="en-US" sz="1500" dirty="0">
              <a:ea typeface="ＭＳ Ｐゴシック"/>
            </a:endParaRPr>
          </a:p>
          <a:p>
            <a:pPr algn="ctr">
              <a:lnSpc>
                <a:spcPct val="115000"/>
              </a:lnSpc>
              <a:spcBef>
                <a:spcPct val="0"/>
              </a:spcBef>
              <a:buNone/>
            </a:pPr>
            <a:r>
              <a:rPr lang="en-US" altLang="en-US" sz="2800" i="1" dirty="0">
                <a:ea typeface="ＭＳ Ｐゴシック"/>
              </a:rPr>
              <a:t>John and Abigail Adams were the first presidential couple to live in the White House. In the letter, First Lady Adams describes the White House as unfinished and the city of Washington, D.C., as still in development.</a:t>
            </a:r>
          </a:p>
          <a:p>
            <a:pPr algn="ctr">
              <a:lnSpc>
                <a:spcPct val="115000"/>
              </a:lnSpc>
              <a:spcBef>
                <a:spcPct val="0"/>
              </a:spcBef>
              <a:buNone/>
            </a:pPr>
            <a:endParaRPr lang="en-US" altLang="en-US" sz="1100" dirty="0">
              <a:ea typeface="ＭＳ Ｐゴシック"/>
            </a:endParaRPr>
          </a:p>
          <a:p>
            <a:pPr>
              <a:lnSpc>
                <a:spcPct val="115000"/>
              </a:lnSpc>
              <a:spcBef>
                <a:spcPct val="0"/>
              </a:spcBef>
              <a:buNone/>
            </a:pPr>
            <a:r>
              <a:rPr lang="en-US" altLang="en-US" dirty="0">
                <a:ea typeface="ＭＳ Ｐゴシック"/>
              </a:rPr>
              <a:t>Washington, 21 November 1800 </a:t>
            </a:r>
          </a:p>
          <a:p>
            <a:pPr>
              <a:lnSpc>
                <a:spcPct val="115000"/>
              </a:lnSpc>
              <a:spcBef>
                <a:spcPct val="0"/>
              </a:spcBef>
              <a:buNone/>
            </a:pPr>
            <a:endParaRPr lang="en-US" altLang="en-US" sz="1100" dirty="0"/>
          </a:p>
          <a:p>
            <a:pPr>
              <a:lnSpc>
                <a:spcPct val="115000"/>
              </a:lnSpc>
              <a:spcBef>
                <a:spcPct val="0"/>
              </a:spcBef>
              <a:buNone/>
            </a:pPr>
            <a:r>
              <a:rPr lang="en-US" altLang="en-US" dirty="0">
                <a:ea typeface="ＭＳ Ｐゴシック"/>
              </a:rPr>
              <a:t>My Dear Child:</a:t>
            </a:r>
          </a:p>
          <a:p>
            <a:pPr>
              <a:lnSpc>
                <a:spcPct val="115000"/>
              </a:lnSpc>
              <a:spcBef>
                <a:spcPct val="0"/>
              </a:spcBef>
              <a:buNone/>
            </a:pPr>
            <a:endParaRPr lang="en-US" altLang="en-US" sz="1100" dirty="0">
              <a:ea typeface="ＭＳ Ｐゴシック"/>
            </a:endParaRPr>
          </a:p>
          <a:p>
            <a:pPr>
              <a:spcBef>
                <a:spcPct val="0"/>
              </a:spcBef>
              <a:buNone/>
            </a:pPr>
            <a:r>
              <a:rPr lang="en-US" altLang="en-US" dirty="0">
                <a:ea typeface="ＭＳ Ｐゴシック"/>
              </a:rPr>
              <a:t>I arrived here on Sunday last, and without meeting with any accident</a:t>
            </a:r>
          </a:p>
          <a:p>
            <a:pPr>
              <a:spcBef>
                <a:spcPct val="0"/>
              </a:spcBef>
              <a:buNone/>
            </a:pPr>
            <a:r>
              <a:rPr lang="en-US" altLang="en-US" dirty="0">
                <a:ea typeface="ＭＳ Ｐゴシック"/>
              </a:rPr>
              <a:t>worth noticing, except losing ourselves when we left Baltimore and</a:t>
            </a:r>
          </a:p>
          <a:p>
            <a:pPr>
              <a:spcBef>
                <a:spcPct val="0"/>
              </a:spcBef>
              <a:buNone/>
            </a:pPr>
            <a:r>
              <a:rPr lang="en-US" altLang="en-US" dirty="0">
                <a:ea typeface="ＭＳ Ｐゴシック"/>
              </a:rPr>
              <a:t>going eight or nine miles on the Frederick road, by which means we</a:t>
            </a:r>
          </a:p>
          <a:p>
            <a:pPr>
              <a:spcBef>
                <a:spcPct val="0"/>
              </a:spcBef>
              <a:buNone/>
            </a:pPr>
            <a:r>
              <a:rPr lang="en-US" altLang="en-US" dirty="0">
                <a:ea typeface="ＭＳ Ｐゴシック"/>
              </a:rPr>
              <a:t>were obliged to go the other eight through woods, where we wandered</a:t>
            </a:r>
          </a:p>
          <a:p>
            <a:pPr>
              <a:spcBef>
                <a:spcPct val="0"/>
              </a:spcBef>
              <a:buNone/>
            </a:pPr>
            <a:r>
              <a:rPr lang="en-US" altLang="en-US" dirty="0">
                <a:ea typeface="ＭＳ Ｐゴシック"/>
              </a:rPr>
              <a:t>two hours without finding a guide or the path. Fortunately, a straggling</a:t>
            </a:r>
          </a:p>
          <a:p>
            <a:pPr>
              <a:spcBef>
                <a:spcPct val="0"/>
              </a:spcBef>
              <a:buNone/>
            </a:pPr>
            <a:r>
              <a:rPr lang="en-US" altLang="en-US" dirty="0">
                <a:ea typeface="ＭＳ Ｐゴシック"/>
              </a:rPr>
              <a:t>man came up with us, and we engaged him as a guide to extricate us</a:t>
            </a:r>
          </a:p>
          <a:p>
            <a:pPr>
              <a:spcBef>
                <a:spcPct val="0"/>
              </a:spcBef>
              <a:buNone/>
            </a:pPr>
            <a:r>
              <a:rPr lang="en-US" altLang="en-US" dirty="0">
                <a:ea typeface="ＭＳ Ｐゴシック"/>
              </a:rPr>
              <a:t>out of our difficulty; but woods are all you can see from Baltimore until</a:t>
            </a:r>
          </a:p>
          <a:p>
            <a:pPr>
              <a:spcBef>
                <a:spcPct val="0"/>
              </a:spcBef>
              <a:buNone/>
            </a:pPr>
            <a:r>
              <a:rPr lang="en-US" altLang="en-US" dirty="0">
                <a:ea typeface="ＭＳ Ｐゴシック"/>
              </a:rPr>
              <a:t>you reach the city, which is only so in name.</a:t>
            </a:r>
          </a:p>
          <a:p>
            <a:pPr marL="0" indent="0">
              <a:buNone/>
            </a:pPr>
            <a:endParaRPr lang="en-US" dirty="0"/>
          </a:p>
        </p:txBody>
      </p:sp>
      <p:sp>
        <p:nvSpPr>
          <p:cNvPr id="4" name="Date Placeholder 3">
            <a:extLst>
              <a:ext uri="{FF2B5EF4-FFF2-40B4-BE49-F238E27FC236}">
                <a16:creationId xmlns:a16="http://schemas.microsoft.com/office/drawing/2014/main" id="{956BD3EC-0816-A395-7387-19B9A1235A0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7F96FA19-C9A5-EFF1-27B6-40664032F090}"/>
              </a:ext>
            </a:extLst>
          </p:cNvPr>
          <p:cNvSpPr>
            <a:spLocks noGrp="1"/>
          </p:cNvSpPr>
          <p:nvPr>
            <p:ph type="sldNum" sz="quarter" idx="12"/>
          </p:nvPr>
        </p:nvSpPr>
        <p:spPr/>
        <p:txBody>
          <a:bodyPr/>
          <a:lstStyle/>
          <a:p>
            <a:fld id="{680C5762-CF65-4775-9966-A58D40CC61B9}" type="slidenum">
              <a:rPr lang="en-US" smtClean="0">
                <a:solidFill>
                  <a:schemeClr val="tx1"/>
                </a:solidFill>
              </a:rPr>
              <a:t>17</a:t>
            </a:fld>
            <a:endParaRPr lang="en-US" dirty="0">
              <a:solidFill>
                <a:schemeClr val="tx1"/>
              </a:solidFill>
            </a:endParaRPr>
          </a:p>
        </p:txBody>
      </p:sp>
    </p:spTree>
    <p:extLst>
      <p:ext uri="{BB962C8B-B14F-4D97-AF65-F5344CB8AC3E}">
        <p14:creationId xmlns:p14="http://schemas.microsoft.com/office/powerpoint/2010/main" val="513459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E657E-B398-42A4-92AC-711DB3CDED89}"/>
              </a:ext>
            </a:extLst>
          </p:cNvPr>
          <p:cNvSpPr>
            <a:spLocks noGrp="1"/>
          </p:cNvSpPr>
          <p:nvPr>
            <p:ph type="title"/>
          </p:nvPr>
        </p:nvSpPr>
        <p:spPr/>
        <p:txBody>
          <a:bodyPr>
            <a:noAutofit/>
          </a:bodyPr>
          <a:lstStyle/>
          <a:p>
            <a:pPr algn="ctr">
              <a:defRPr/>
            </a:pPr>
            <a:r>
              <a:rPr lang="en-US" sz="2800" b="1" dirty="0"/>
              <a:t>ECR Passage-Based Item Example: Task</a:t>
            </a:r>
          </a:p>
        </p:txBody>
      </p:sp>
      <p:sp>
        <p:nvSpPr>
          <p:cNvPr id="6" name="Content Placeholder 5">
            <a:extLst>
              <a:ext uri="{FF2B5EF4-FFF2-40B4-BE49-F238E27FC236}">
                <a16:creationId xmlns:a16="http://schemas.microsoft.com/office/drawing/2014/main" id="{789C8457-08D3-C545-9EC2-D305B450ECD1}"/>
              </a:ext>
            </a:extLst>
          </p:cNvPr>
          <p:cNvSpPr>
            <a:spLocks noGrp="1"/>
          </p:cNvSpPr>
          <p:nvPr>
            <p:ph idx="1"/>
          </p:nvPr>
        </p:nvSpPr>
        <p:spPr>
          <a:xfrm>
            <a:off x="457200" y="1462087"/>
            <a:ext cx="8229600" cy="4786313"/>
          </a:xfrm>
        </p:spPr>
        <p:txBody>
          <a:bodyPr>
            <a:normAutofit fontScale="70000" lnSpcReduction="20000"/>
          </a:bodyPr>
          <a:lstStyle/>
          <a:p>
            <a:pPr marL="0" indent="0">
              <a:spcBef>
                <a:spcPct val="0"/>
              </a:spcBef>
              <a:buNone/>
            </a:pPr>
            <a:r>
              <a:rPr lang="en-US" altLang="en-US" dirty="0">
                <a:ea typeface="ＭＳ Ｐゴシック"/>
              </a:rPr>
              <a:t>In the letter, Adams informs her daughter about the experience of moving to a new city and living in a new home. </a:t>
            </a:r>
            <a:endParaRPr lang="en-US" altLang="en-US" dirty="0"/>
          </a:p>
          <a:p>
            <a:pPr>
              <a:spcBef>
                <a:spcPct val="0"/>
              </a:spcBef>
              <a:buNone/>
            </a:pPr>
            <a:endParaRPr lang="en-US" altLang="en-US" sz="1100" dirty="0"/>
          </a:p>
          <a:p>
            <a:pPr marL="0" indent="0">
              <a:spcBef>
                <a:spcPct val="0"/>
              </a:spcBef>
              <a:buNone/>
            </a:pPr>
            <a:r>
              <a:rPr lang="en-US" altLang="en-US" dirty="0">
                <a:ea typeface="ＭＳ Ｐゴシック"/>
              </a:rPr>
              <a:t>Write an essay analyzing</a:t>
            </a:r>
            <a:r>
              <a:rPr lang="en-US" altLang="en-US" dirty="0">
                <a:solidFill>
                  <a:srgbClr val="C00000"/>
                </a:solidFill>
                <a:ea typeface="ＭＳ Ｐゴシック"/>
              </a:rPr>
              <a:t> </a:t>
            </a:r>
            <a:r>
              <a:rPr lang="en-US" altLang="en-US" dirty="0">
                <a:ea typeface="ＭＳ Ｐゴシック"/>
              </a:rPr>
              <a:t>how the new surroundings impacted Adams’ perspective of city life.  Use evidence from the letter to support your response.</a:t>
            </a:r>
          </a:p>
          <a:p>
            <a:pPr marL="285750" lvl="0" indent="-285750" fontAlgn="base">
              <a:spcBef>
                <a:spcPct val="0"/>
              </a:spcBef>
              <a:spcAft>
                <a:spcPts val="600"/>
              </a:spcAft>
            </a:pPr>
            <a:endParaRPr lang="en-US" altLang="en-US" sz="1100" b="1" dirty="0">
              <a:ea typeface="ＭＳ Ｐゴシック"/>
            </a:endParaRPr>
          </a:p>
          <a:p>
            <a:pPr marL="285750" lvl="0" indent="-285750" fontAlgn="base">
              <a:spcBef>
                <a:spcPct val="0"/>
              </a:spcBef>
              <a:spcAft>
                <a:spcPts val="600"/>
              </a:spcAft>
            </a:pPr>
            <a:r>
              <a:rPr lang="en-US" altLang="en-US" b="1" dirty="0">
                <a:ea typeface="ＭＳ Ｐゴシック"/>
              </a:rPr>
              <a:t>Plan: </a:t>
            </a:r>
            <a:r>
              <a:rPr lang="en-US" altLang="en-US" dirty="0">
                <a:ea typeface="ＭＳ Ｐゴシック"/>
              </a:rPr>
              <a:t>Read the passage and question carefully. Organize your ideas and plan your essay on scratch paper before writing your final draft. </a:t>
            </a:r>
          </a:p>
          <a:p>
            <a:pPr marL="285750" lvl="0" indent="-285750" fontAlgn="base">
              <a:spcBef>
                <a:spcPct val="0"/>
              </a:spcBef>
              <a:spcAft>
                <a:spcPts val="600"/>
              </a:spcAft>
            </a:pPr>
            <a:r>
              <a:rPr lang="en-US" altLang="en-US" b="1" dirty="0">
                <a:ea typeface="ＭＳ Ｐゴシック"/>
              </a:rPr>
              <a:t>Focus: </a:t>
            </a:r>
            <a:r>
              <a:rPr lang="en-US" altLang="en-US" dirty="0">
                <a:ea typeface="ＭＳ Ｐゴシック"/>
              </a:rPr>
              <a:t>Analyze the passage as you read and write. Use evidence from the passage to support your response. Use precise language, a variety of sentence types, and be sure to include an introduction, body and conclusion.</a:t>
            </a:r>
          </a:p>
          <a:p>
            <a:pPr marL="285750" lvl="0" indent="-285750" fontAlgn="base">
              <a:spcBef>
                <a:spcPct val="0"/>
              </a:spcBef>
              <a:spcAft>
                <a:spcPts val="600"/>
              </a:spcAft>
            </a:pPr>
            <a:r>
              <a:rPr lang="en-US" altLang="en-US" b="1" dirty="0">
                <a:ea typeface="ＭＳ Ｐゴシック"/>
              </a:rPr>
              <a:t>Proofread: </a:t>
            </a:r>
            <a:r>
              <a:rPr lang="en-US" altLang="en-US" dirty="0">
                <a:ea typeface="ＭＳ Ｐゴシック"/>
              </a:rPr>
              <a:t>Correct any errors in capitalization, spelling, sentence formation, punctuation, and word choice.</a:t>
            </a:r>
            <a:endParaRPr lang="en-US" altLang="en-US" dirty="0"/>
          </a:p>
          <a:p>
            <a:pPr marL="0" lvl="0" indent="0" fontAlgn="base">
              <a:spcBef>
                <a:spcPct val="0"/>
              </a:spcBef>
              <a:spcAft>
                <a:spcPts val="600"/>
              </a:spcAft>
              <a:buNone/>
            </a:pPr>
            <a:r>
              <a:rPr lang="en-US" altLang="en-US" dirty="0">
                <a:ea typeface="ＭＳ Ｐゴシック"/>
              </a:rPr>
              <a:t>This essay is worth 50 points.</a:t>
            </a:r>
          </a:p>
        </p:txBody>
      </p:sp>
      <p:sp>
        <p:nvSpPr>
          <p:cNvPr id="5" name="Date Placeholder 4">
            <a:extLst>
              <a:ext uri="{FF2B5EF4-FFF2-40B4-BE49-F238E27FC236}">
                <a16:creationId xmlns:a16="http://schemas.microsoft.com/office/drawing/2014/main" id="{EC1A0D08-E092-B24F-99D1-64255164D50F}"/>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31EE4A49-A3D3-4BD7-BC06-117A694E5675}"/>
              </a:ext>
            </a:extLst>
          </p:cNvPr>
          <p:cNvSpPr>
            <a:spLocks noGrp="1"/>
          </p:cNvSpPr>
          <p:nvPr>
            <p:ph type="sldNum" sz="quarter" idx="12"/>
          </p:nvPr>
        </p:nvSpPr>
        <p:spPr/>
        <p:txBody>
          <a:bodyPr/>
          <a:lstStyle/>
          <a:p>
            <a:fld id="{48F63A3B-78C7-47BE-AE5E-E10140E04643}" type="slidenum">
              <a:rPr lang="en-US" dirty="0">
                <a:solidFill>
                  <a:schemeClr val="tx1"/>
                </a:solidFill>
              </a:rPr>
              <a:t>18</a:t>
            </a:fld>
            <a:endParaRPr lang="en-US" dirty="0">
              <a:solidFill>
                <a:schemeClr val="tx1"/>
              </a:solidFill>
            </a:endParaRPr>
          </a:p>
        </p:txBody>
      </p:sp>
    </p:spTree>
    <p:extLst>
      <p:ext uri="{BB962C8B-B14F-4D97-AF65-F5344CB8AC3E}">
        <p14:creationId xmlns:p14="http://schemas.microsoft.com/office/powerpoint/2010/main" val="6797606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E73A60-DAB8-4944-9099-5D8032845E05}"/>
              </a:ext>
            </a:extLst>
          </p:cNvPr>
          <p:cNvSpPr>
            <a:spLocks noGrp="1"/>
          </p:cNvSpPr>
          <p:nvPr>
            <p:ph type="title"/>
          </p:nvPr>
        </p:nvSpPr>
        <p:spPr/>
        <p:txBody>
          <a:bodyPr>
            <a:normAutofit/>
          </a:bodyPr>
          <a:lstStyle/>
          <a:p>
            <a:pPr marL="173038" marR="0" lvl="0" indent="0" algn="ctr" defTabSz="914400" rtl="0" eaLnBrk="1" fontAlgn="auto" latinLnBrk="0" hangingPunct="1">
              <a:lnSpc>
                <a:spcPct val="100000"/>
              </a:lnSpc>
              <a:spcBef>
                <a:spcPct val="0"/>
              </a:spcBef>
              <a:spcAft>
                <a:spcPts val="0"/>
              </a:spcAft>
              <a:buClrTx/>
              <a:buSzTx/>
              <a:buFontTx/>
              <a:buNone/>
              <a:tabLst/>
              <a:defRPr/>
            </a:pPr>
            <a:r>
              <a:rPr lang="en-US" sz="2800" b="1" kern="1200" dirty="0">
                <a:solidFill>
                  <a:schemeClr val="bg1"/>
                </a:solidFill>
                <a:effectLst/>
                <a:latin typeface="Arial" panose="020B0604020202020204" pitchFamily="34" charset="0"/>
                <a:ea typeface="+mj-ea"/>
                <a:cs typeface="Arial" panose="020B0604020202020204" pitchFamily="34" charset="0"/>
              </a:rPr>
              <a:t>Quality Assurance Checklist: ECR Items</a:t>
            </a:r>
            <a:endParaRPr lang="en-US" sz="2800" dirty="0">
              <a:effectLst/>
            </a:endParaRPr>
          </a:p>
        </p:txBody>
      </p:sp>
      <p:graphicFrame>
        <p:nvGraphicFramePr>
          <p:cNvPr id="8" name="Table 7" descr="This chart lists seven review considerations for ECR items. ">
            <a:extLst>
              <a:ext uri="{FF2B5EF4-FFF2-40B4-BE49-F238E27FC236}">
                <a16:creationId xmlns:a16="http://schemas.microsoft.com/office/drawing/2014/main" id="{FF21334F-DA36-43A9-9D7F-FCC13D8653D2}"/>
              </a:ext>
            </a:extLst>
          </p:cNvPr>
          <p:cNvGraphicFramePr>
            <a:graphicFrameLocks noGrp="1"/>
          </p:cNvGraphicFramePr>
          <p:nvPr>
            <p:extLst>
              <p:ext uri="{D42A27DB-BD31-4B8C-83A1-F6EECF244321}">
                <p14:modId xmlns:p14="http://schemas.microsoft.com/office/powerpoint/2010/main" val="1059674914"/>
              </p:ext>
            </p:extLst>
          </p:nvPr>
        </p:nvGraphicFramePr>
        <p:xfrm>
          <a:off x="457200" y="1393076"/>
          <a:ext cx="2544832" cy="4410657"/>
        </p:xfrm>
        <a:graphic>
          <a:graphicData uri="http://schemas.openxmlformats.org/drawingml/2006/table">
            <a:tbl>
              <a:tblPr firstRow="1" firstCol="1" bandRow="1">
                <a:tableStyleId>{5C22544A-7EE6-4342-B048-85BDC9FD1C3A}</a:tableStyleId>
              </a:tblPr>
              <a:tblGrid>
                <a:gridCol w="2544832">
                  <a:extLst>
                    <a:ext uri="{9D8B030D-6E8A-4147-A177-3AD203B41FA5}">
                      <a16:colId xmlns:a16="http://schemas.microsoft.com/office/drawing/2014/main" val="20000"/>
                    </a:ext>
                  </a:extLst>
                </a:gridCol>
              </a:tblGrid>
              <a:tr h="914400">
                <a:tc>
                  <a:txBody>
                    <a:bodyPr/>
                    <a:lstStyle/>
                    <a:p>
                      <a:pPr marL="0" marR="0" algn="ctr">
                        <a:lnSpc>
                          <a:spcPct val="115000"/>
                        </a:lnSpc>
                        <a:spcBef>
                          <a:spcPts val="0"/>
                        </a:spcBef>
                        <a:spcAft>
                          <a:spcPts val="0"/>
                        </a:spcAft>
                      </a:pPr>
                      <a:r>
                        <a:rPr lang="en-US" sz="2400" dirty="0">
                          <a:effectLst/>
                          <a:latin typeface="Arial" panose="020B0604020202020204" pitchFamily="34" charset="0"/>
                          <a:ea typeface="Calibri" panose="020F0502020204030204" pitchFamily="34" charset="0"/>
                          <a:cs typeface="Arial" panose="020B0604020202020204" pitchFamily="34" charset="0"/>
                        </a:rPr>
                        <a:t>Item Considerations</a:t>
                      </a:r>
                    </a:p>
                  </a:txBody>
                  <a:tcPr marL="51418" marR="51418" marT="0" marB="0">
                    <a:solidFill>
                      <a:srgbClr val="003C7C"/>
                    </a:solidFill>
                  </a:tcPr>
                </a:tc>
                <a:extLst>
                  <a:ext uri="{0D108BD9-81ED-4DB2-BD59-A6C34878D82A}">
                    <a16:rowId xmlns:a16="http://schemas.microsoft.com/office/drawing/2014/main" val="10000"/>
                  </a:ext>
                </a:extLst>
              </a:tr>
              <a:tr h="732166">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Targeted Content Standards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1"/>
                  </a:ext>
                </a:extLst>
              </a:tr>
              <a:tr h="40853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Cognitive Level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2"/>
                  </a:ext>
                </a:extLst>
              </a:tr>
              <a:tr h="732166">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Developmentally Appropriate</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3"/>
                  </a:ext>
                </a:extLst>
              </a:tr>
              <a:tr h="40853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Sensitive Material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4"/>
                  </a:ext>
                </a:extLst>
              </a:tr>
              <a:tr h="39778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Potential Bias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5"/>
                  </a:ext>
                </a:extLst>
              </a:tr>
              <a:tr h="40853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Fairness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6"/>
                  </a:ext>
                </a:extLst>
              </a:tr>
              <a:tr h="408535">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Editing</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18" marR="51418" marT="0" marB="0" anchor="ctr">
                    <a:solidFill>
                      <a:srgbClr val="003C7C"/>
                    </a:solidFill>
                  </a:tcPr>
                </a:tc>
                <a:extLst>
                  <a:ext uri="{0D108BD9-81ED-4DB2-BD59-A6C34878D82A}">
                    <a16:rowId xmlns:a16="http://schemas.microsoft.com/office/drawing/2014/main" val="10007"/>
                  </a:ext>
                </a:extLst>
              </a:tr>
            </a:tbl>
          </a:graphicData>
        </a:graphic>
      </p:graphicFrame>
      <p:graphicFrame>
        <p:nvGraphicFramePr>
          <p:cNvPr id="9" name="Table 8" descr="The embedded text provides details to support review of the ECR items.">
            <a:extLst>
              <a:ext uri="{FF2B5EF4-FFF2-40B4-BE49-F238E27FC236}">
                <a16:creationId xmlns:a16="http://schemas.microsoft.com/office/drawing/2014/main" id="{A4E80494-8CD2-4C0C-A2B5-5DBDDB52B52E}"/>
              </a:ext>
            </a:extLst>
          </p:cNvPr>
          <p:cNvGraphicFramePr>
            <a:graphicFrameLocks noGrp="1"/>
          </p:cNvGraphicFramePr>
          <p:nvPr>
            <p:extLst>
              <p:ext uri="{D42A27DB-BD31-4B8C-83A1-F6EECF244321}">
                <p14:modId xmlns:p14="http://schemas.microsoft.com/office/powerpoint/2010/main" val="3807809506"/>
              </p:ext>
            </p:extLst>
          </p:nvPr>
        </p:nvGraphicFramePr>
        <p:xfrm>
          <a:off x="3048000" y="1393076"/>
          <a:ext cx="5648325" cy="4398124"/>
        </p:xfrm>
        <a:graphic>
          <a:graphicData uri="http://schemas.openxmlformats.org/drawingml/2006/table">
            <a:tbl>
              <a:tblPr firstRow="1" bandRow="1">
                <a:tableStyleId>{5C22544A-7EE6-4342-B048-85BDC9FD1C3A}</a:tableStyleId>
              </a:tblPr>
              <a:tblGrid>
                <a:gridCol w="5648325">
                  <a:extLst>
                    <a:ext uri="{9D8B030D-6E8A-4147-A177-3AD203B41FA5}">
                      <a16:colId xmlns:a16="http://schemas.microsoft.com/office/drawing/2014/main" val="20000"/>
                    </a:ext>
                  </a:extLst>
                </a:gridCol>
              </a:tblGrid>
              <a:tr h="329044">
                <a:tc>
                  <a:txBody>
                    <a:bodyPr/>
                    <a:lstStyle/>
                    <a:p>
                      <a:pPr marL="0" marR="0" algn="ctr">
                        <a:lnSpc>
                          <a:spcPct val="115000"/>
                        </a:lnSpc>
                        <a:spcBef>
                          <a:spcPts val="0"/>
                        </a:spcBef>
                        <a:spcAft>
                          <a:spcPts val="0"/>
                        </a:spcAft>
                      </a:pPr>
                      <a:r>
                        <a:rPr lang="en-US" sz="1600" dirty="0">
                          <a:effectLst/>
                          <a:latin typeface="Arial" panose="020B0604020202020204" pitchFamily="34" charset="0"/>
                          <a:cs typeface="Arial" panose="020B0604020202020204" pitchFamily="34" charset="0"/>
                        </a:rPr>
                        <a:t>Item Details</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solidFill>
                      <a:srgbClr val="003C7C"/>
                    </a:solidFill>
                  </a:tcPr>
                </a:tc>
                <a:extLst>
                  <a:ext uri="{0D108BD9-81ED-4DB2-BD59-A6C34878D82A}">
                    <a16:rowId xmlns:a16="http://schemas.microsoft.com/office/drawing/2014/main" val="10000"/>
                  </a:ext>
                </a:extLst>
              </a:tr>
              <a:tr h="3457144">
                <a:tc>
                  <a:txBody>
                    <a:bodyPr/>
                    <a:lstStyle/>
                    <a:p>
                      <a:pPr marL="285750" lvl="0" indent="-285750">
                        <a:spcBef>
                          <a:spcPts val="0"/>
                        </a:spcBef>
                        <a:spcAft>
                          <a:spcPts val="600"/>
                        </a:spcAft>
                        <a:buFont typeface="Arial" panose="020B0604020202020204" pitchFamily="34" charset="0"/>
                        <a:buChar char="•"/>
                      </a:pPr>
                      <a:r>
                        <a:rPr lang="en-US" sz="1800" b="0" i="0" u="none" strike="noStrike" baseline="0" noProof="0" dirty="0">
                          <a:solidFill>
                            <a:schemeClr val="tx1"/>
                          </a:solidFill>
                          <a:latin typeface="Arial" panose="020B0604020202020204" pitchFamily="34" charset="0"/>
                          <a:cs typeface="Arial" panose="020B0604020202020204" pitchFamily="34" charset="0"/>
                        </a:rPr>
                        <a:t>Aligns the prompt or scenario and test-taker response requirements with the targeted standard(s) identified in the test specification.</a:t>
                      </a:r>
                    </a:p>
                    <a:p>
                      <a:pPr marL="285750" lvl="0" indent="-285750">
                        <a:spcBef>
                          <a:spcPts val="0"/>
                        </a:spcBef>
                        <a:spcAft>
                          <a:spcPts val="600"/>
                        </a:spcAft>
                        <a:buFont typeface="Arial" panose="020B0604020202020204" pitchFamily="34" charset="0"/>
                        <a:buChar char="•"/>
                      </a:pPr>
                      <a:r>
                        <a:rPr lang="en-US" sz="1800" b="0" i="0" u="none" strike="noStrike" baseline="0" noProof="0" dirty="0">
                          <a:solidFill>
                            <a:schemeClr val="tx1"/>
                          </a:solidFill>
                          <a:latin typeface="Arial" panose="020B0604020202020204" pitchFamily="34" charset="0"/>
                          <a:cs typeface="Arial" panose="020B0604020202020204" pitchFamily="34" charset="0"/>
                        </a:rPr>
                        <a:t>(Passage Based) Presents a literary passage or informational text using content specific terminology, along with developmentally appropriate references and readability levels.</a:t>
                      </a:r>
                      <a:endParaRPr lang="en-US" sz="1800" b="0" i="0" u="none" strike="noStrike" baseline="0" noProof="0" dirty="0">
                        <a:latin typeface="Arial" panose="020B0604020202020204" pitchFamily="34" charset="0"/>
                        <a:cs typeface="Arial" panose="020B0604020202020204" pitchFamily="34" charset="0"/>
                      </a:endParaRPr>
                    </a:p>
                    <a:p>
                      <a:pPr marL="285750" indent="-285750" eaLnBrk="1" fontAlgn="auto" hangingPunct="1">
                        <a:spcBef>
                          <a:spcPts val="0"/>
                        </a:spcBef>
                        <a:spcAft>
                          <a:spcPts val="600"/>
                        </a:spcAft>
                        <a:buFont typeface="Arial" panose="020B0604020202020204" pitchFamily="34" charset="0"/>
                        <a:buChar char="•"/>
                        <a:defRPr/>
                      </a:pPr>
                      <a:r>
                        <a:rPr lang="en-US" sz="1800" dirty="0">
                          <a:solidFill>
                            <a:schemeClr val="tx1"/>
                          </a:solidFill>
                          <a:latin typeface="Arial" panose="020B0604020202020204" pitchFamily="34" charset="0"/>
                          <a:cs typeface="Arial" panose="020B0604020202020204" pitchFamily="34" charset="0"/>
                        </a:rPr>
                        <a:t>Uses appropriate, clear, and unambiguous terms to communicate the extent of the expected response.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b="0" i="0" u="none" strike="noStrike" baseline="0" noProof="0" dirty="0">
                          <a:solidFill>
                            <a:schemeClr val="tx1"/>
                          </a:solidFill>
                          <a:latin typeface="Arial" panose="020B0604020202020204" pitchFamily="34" charset="0"/>
                          <a:cs typeface="Arial" panose="020B0604020202020204" pitchFamily="34" charset="0"/>
                        </a:rPr>
                        <a:t>Ensures non-content specific behaviors (e.g., attitude, motivational levels, engagement, attendance, etc.) are not articulated in either the response criteria or scoring rubric.</a:t>
                      </a:r>
                    </a:p>
                  </a:txBody>
                  <a:tcPr marL="51435" marR="51435" marT="0" marB="0"/>
                </a:tc>
                <a:extLst>
                  <a:ext uri="{0D108BD9-81ED-4DB2-BD59-A6C34878D82A}">
                    <a16:rowId xmlns:a16="http://schemas.microsoft.com/office/drawing/2014/main" val="10001"/>
                  </a:ext>
                </a:extLst>
              </a:tr>
            </a:tbl>
          </a:graphicData>
        </a:graphic>
      </p:graphicFrame>
      <p:sp>
        <p:nvSpPr>
          <p:cNvPr id="3" name="Date Placeholder 2">
            <a:extLst>
              <a:ext uri="{FF2B5EF4-FFF2-40B4-BE49-F238E27FC236}">
                <a16:creationId xmlns:a16="http://schemas.microsoft.com/office/drawing/2014/main" id="{2783A730-B250-FA48-B238-084AF078ADF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2" name="Slide Number Placeholder 1">
            <a:extLst>
              <a:ext uri="{FF2B5EF4-FFF2-40B4-BE49-F238E27FC236}">
                <a16:creationId xmlns:a16="http://schemas.microsoft.com/office/drawing/2014/main" id="{9E7C0275-E35D-4801-B79F-70A6BCFD2B52}"/>
              </a:ext>
            </a:extLst>
          </p:cNvPr>
          <p:cNvSpPr>
            <a:spLocks noGrp="1"/>
          </p:cNvSpPr>
          <p:nvPr>
            <p:ph type="sldNum" sz="quarter" idx="12"/>
          </p:nvPr>
        </p:nvSpPr>
        <p:spPr/>
        <p:txBody>
          <a:bodyPr/>
          <a:lstStyle/>
          <a:p>
            <a:fld id="{48F63A3B-78C7-47BE-AE5E-E10140E04643}" type="slidenum">
              <a:rPr lang="en-US" dirty="0">
                <a:solidFill>
                  <a:schemeClr val="tx1"/>
                </a:solidFill>
              </a:rPr>
              <a:t>19</a:t>
            </a:fld>
            <a:endParaRPr lang="en-US" dirty="0">
              <a:solidFill>
                <a:schemeClr val="tx1"/>
              </a:solidFill>
            </a:endParaRPr>
          </a:p>
        </p:txBody>
      </p:sp>
      <p:pic>
        <p:nvPicPr>
          <p:cNvPr id="10" name="Graphic 3">
            <a:extLst>
              <a:ext uri="{FF2B5EF4-FFF2-40B4-BE49-F238E27FC236}">
                <a16:creationId xmlns:a16="http://schemas.microsoft.com/office/drawing/2014/main" id="{107F4A3A-EB90-6D45-BDD2-504D98916E6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33894" y="1738985"/>
            <a:ext cx="1238216" cy="1238216"/>
          </a:xfrm>
          <a:prstGeom prst="rect">
            <a:avLst/>
          </a:prstGeom>
        </p:spPr>
      </p:pic>
    </p:spTree>
    <p:extLst>
      <p:ext uri="{BB962C8B-B14F-4D97-AF65-F5344CB8AC3E}">
        <p14:creationId xmlns:p14="http://schemas.microsoft.com/office/powerpoint/2010/main" val="145501263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96147-6871-4254-9F29-BD9B95A480AC}"/>
              </a:ext>
            </a:extLst>
          </p:cNvPr>
          <p:cNvSpPr>
            <a:spLocks noGrp="1"/>
          </p:cNvSpPr>
          <p:nvPr>
            <p:ph type="title"/>
          </p:nvPr>
        </p:nvSpPr>
        <p:spPr>
          <a:xfrm>
            <a:off x="494070" y="405645"/>
            <a:ext cx="8192729" cy="945919"/>
          </a:xfrm>
        </p:spPr>
        <p:txBody>
          <a:bodyPr>
            <a:normAutofit/>
          </a:bodyPr>
          <a:lstStyle/>
          <a:p>
            <a:pPr algn="ctr">
              <a:defRPr/>
            </a:pPr>
            <a:r>
              <a:rPr lang="en-US" sz="2800" b="1" dirty="0">
                <a:latin typeface="Arial"/>
                <a:cs typeface="Arial"/>
              </a:rPr>
              <a:t>Constructed Response Items Definition </a:t>
            </a:r>
          </a:p>
        </p:txBody>
      </p:sp>
      <p:sp>
        <p:nvSpPr>
          <p:cNvPr id="3" name="Content Placeholder 2">
            <a:extLst>
              <a:ext uri="{FF2B5EF4-FFF2-40B4-BE49-F238E27FC236}">
                <a16:creationId xmlns:a16="http://schemas.microsoft.com/office/drawing/2014/main" id="{E98A7280-B5E2-4027-8AC3-398565722F6C}"/>
              </a:ext>
            </a:extLst>
          </p:cNvPr>
          <p:cNvSpPr>
            <a:spLocks noGrp="1"/>
          </p:cNvSpPr>
          <p:nvPr>
            <p:ph idx="1"/>
          </p:nvPr>
        </p:nvSpPr>
        <p:spPr>
          <a:xfrm>
            <a:off x="447716" y="1524000"/>
            <a:ext cx="8248567" cy="4253027"/>
          </a:xfrm>
        </p:spPr>
        <p:txBody>
          <a:bodyPr vert="horz" lIns="68580" tIns="34290" rIns="68580" bIns="34290" rtlCol="0" anchor="t">
            <a:noAutofit/>
          </a:bodyPr>
          <a:lstStyle/>
          <a:p>
            <a:pPr>
              <a:buClr>
                <a:schemeClr val="tx1"/>
              </a:buClr>
              <a:defRPr/>
            </a:pPr>
            <a:r>
              <a:rPr lang="en-US" sz="2400" dirty="0">
                <a:ea typeface="+mn-ea"/>
                <a:cs typeface="+mn-cs"/>
              </a:rPr>
              <a:t>Items that provide the test-taker with a question/task that requires the development (i.e., construction) of a response.</a:t>
            </a:r>
            <a:r>
              <a:rPr lang="en-US" sz="2400" dirty="0"/>
              <a:t> </a:t>
            </a:r>
          </a:p>
          <a:p>
            <a:pPr marL="0" indent="0">
              <a:buClr>
                <a:schemeClr val="tx1"/>
              </a:buClr>
              <a:buNone/>
              <a:defRPr/>
            </a:pPr>
            <a:endParaRPr lang="en-US" sz="1200" dirty="0">
              <a:cs typeface="Calibri"/>
            </a:endParaRPr>
          </a:p>
          <a:p>
            <a:pPr>
              <a:buClr>
                <a:schemeClr val="tx1"/>
              </a:buClr>
              <a:defRPr/>
            </a:pPr>
            <a:r>
              <a:rPr lang="en-US" sz="2400" dirty="0">
                <a:ea typeface="+mn-ea"/>
                <a:cs typeface="+mn-cs"/>
              </a:rPr>
              <a:t>Items that do not give the test-taker a bank of possible answers from which to choose.</a:t>
            </a:r>
          </a:p>
          <a:p>
            <a:pPr>
              <a:buClr>
                <a:schemeClr val="accent1">
                  <a:lumMod val="75000"/>
                </a:schemeClr>
              </a:buClr>
              <a:defRPr/>
            </a:pPr>
            <a:endParaRPr lang="en-US" sz="2800" dirty="0">
              <a:ea typeface="+mn-ea"/>
              <a:cs typeface="+mn-cs"/>
            </a:endParaRPr>
          </a:p>
          <a:p>
            <a:pPr>
              <a:buClr>
                <a:schemeClr val="tx1"/>
              </a:buClr>
              <a:defRPr/>
            </a:pPr>
            <a:r>
              <a:rPr lang="en-US" sz="2800" dirty="0">
                <a:cs typeface="+mn-cs"/>
              </a:rPr>
              <a:t>Types:</a:t>
            </a:r>
          </a:p>
          <a:p>
            <a:pPr marL="857250" lvl="1" indent="-457200">
              <a:buClr>
                <a:schemeClr val="tx1"/>
              </a:buClr>
              <a:buFont typeface="Courier New" panose="02070309020205020404" pitchFamily="49" charset="0"/>
              <a:buChar char="o"/>
              <a:defRPr/>
            </a:pPr>
            <a:r>
              <a:rPr lang="en-US" sz="2200" dirty="0">
                <a:cs typeface="+mn-cs"/>
              </a:rPr>
              <a:t>Short Constructed Response (SCR)</a:t>
            </a:r>
          </a:p>
          <a:p>
            <a:pPr marL="857250" lvl="1" indent="-457200">
              <a:buClr>
                <a:schemeClr val="tx1"/>
              </a:buClr>
              <a:buFont typeface="Courier New" panose="02070309020205020404" pitchFamily="49" charset="0"/>
              <a:buChar char="o"/>
              <a:defRPr/>
            </a:pPr>
            <a:r>
              <a:rPr lang="en-US" sz="2200" dirty="0">
                <a:cs typeface="+mn-cs"/>
              </a:rPr>
              <a:t>Extended Constructed Response (ECR)</a:t>
            </a:r>
            <a:endParaRPr lang="en-US" sz="2200" dirty="0">
              <a:cs typeface="Calibri"/>
            </a:endParaRPr>
          </a:p>
        </p:txBody>
      </p:sp>
      <p:sp>
        <p:nvSpPr>
          <p:cNvPr id="5" name="Slide Number Placeholder 4">
            <a:extLst>
              <a:ext uri="{FF2B5EF4-FFF2-40B4-BE49-F238E27FC236}">
                <a16:creationId xmlns:a16="http://schemas.microsoft.com/office/drawing/2014/main" id="{98DF359D-AB96-4A5D-B3A2-11D92E1B4EF6}"/>
              </a:ext>
            </a:extLst>
          </p:cNvPr>
          <p:cNvSpPr>
            <a:spLocks noGrp="1"/>
          </p:cNvSpPr>
          <p:nvPr>
            <p:ph type="sldNum" sz="quarter" idx="12"/>
          </p:nvPr>
        </p:nvSpPr>
        <p:spPr/>
        <p:txBody>
          <a:bodyPr/>
          <a:lstStyle/>
          <a:p>
            <a:fld id="{330EA680-D336-4FF7-8B7A-9848BB0A1C32}" type="slidenum">
              <a:rPr lang="en-US" smtClean="0">
                <a:solidFill>
                  <a:schemeClr val="tx1"/>
                </a:solidFill>
              </a:rPr>
              <a:t>2</a:t>
            </a:fld>
            <a:endParaRPr lang="en-US" dirty="0">
              <a:solidFill>
                <a:schemeClr val="tx1"/>
              </a:solidFill>
            </a:endParaRPr>
          </a:p>
        </p:txBody>
      </p:sp>
      <p:sp>
        <p:nvSpPr>
          <p:cNvPr id="4" name="Date Placeholder 3">
            <a:extLst>
              <a:ext uri="{FF2B5EF4-FFF2-40B4-BE49-F238E27FC236}">
                <a16:creationId xmlns:a16="http://schemas.microsoft.com/office/drawing/2014/main" id="{5F737B7F-E76A-E742-843B-09C14B96334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2261242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B11DE1-9798-8D49-B32A-E264492554EA}"/>
              </a:ext>
            </a:extLst>
          </p:cNvPr>
          <p:cNvSpPr>
            <a:spLocks noGrp="1"/>
          </p:cNvSpPr>
          <p:nvPr>
            <p:ph type="title"/>
          </p:nvPr>
        </p:nvSpPr>
        <p:spPr/>
        <p:txBody>
          <a:bodyPr>
            <a:normAutofit/>
          </a:bodyPr>
          <a:lstStyle/>
          <a:p>
            <a:pPr marL="172720" algn="ctr"/>
            <a:r>
              <a:rPr lang="en-US" sz="2800" b="1" dirty="0">
                <a:latin typeface="Arial"/>
                <a:cs typeface="Arial"/>
              </a:rPr>
              <a:t>Practice</a:t>
            </a:r>
            <a:r>
              <a:rPr lang="en-US" sz="2800" b="1" baseline="0" dirty="0">
                <a:latin typeface="Arial"/>
                <a:cs typeface="Arial"/>
              </a:rPr>
              <a:t> Makes </a:t>
            </a:r>
            <a:r>
              <a:rPr lang="en-US" sz="2800" b="1" dirty="0">
                <a:latin typeface="Arial"/>
                <a:cs typeface="Arial"/>
              </a:rPr>
              <a:t>Progress</a:t>
            </a:r>
            <a:r>
              <a:rPr lang="en-US" sz="2800" b="1" baseline="0" dirty="0">
                <a:latin typeface="Arial"/>
                <a:cs typeface="Arial"/>
              </a:rPr>
              <a:t>: ECR Items</a:t>
            </a:r>
            <a:endParaRPr lang="en-US" sz="2800" dirty="0">
              <a:latin typeface="Arial"/>
              <a:cs typeface="Arial"/>
            </a:endParaRPr>
          </a:p>
        </p:txBody>
      </p:sp>
      <p:sp>
        <p:nvSpPr>
          <p:cNvPr id="2" name="Content Placeholder 1">
            <a:extLst>
              <a:ext uri="{FF2B5EF4-FFF2-40B4-BE49-F238E27FC236}">
                <a16:creationId xmlns:a16="http://schemas.microsoft.com/office/drawing/2014/main" id="{3CC8ACE8-D6C8-6649-87E4-17DE43BBFD2D}"/>
              </a:ext>
            </a:extLst>
          </p:cNvPr>
          <p:cNvSpPr>
            <a:spLocks noGrp="1"/>
          </p:cNvSpPr>
          <p:nvPr>
            <p:ph idx="1"/>
          </p:nvPr>
        </p:nvSpPr>
        <p:spPr>
          <a:xfrm>
            <a:off x="1828800" y="1447800"/>
            <a:ext cx="6858000" cy="4678363"/>
          </a:xfrm>
        </p:spPr>
        <p:txBody>
          <a:bodyPr>
            <a:normAutofit fontScale="77500" lnSpcReduction="20000"/>
          </a:bodyPr>
          <a:lstStyle/>
          <a:p>
            <a:pPr marL="0" indent="0">
              <a:buNone/>
            </a:pPr>
            <a:r>
              <a:rPr lang="en-US" sz="3100" dirty="0">
                <a:ea typeface="+mn-lt"/>
                <a:cs typeface="+mn-lt"/>
              </a:rPr>
              <a:t>Apply your knowledge and the </a:t>
            </a:r>
            <a:r>
              <a:rPr lang="en-US" sz="3100" i="1" dirty="0">
                <a:ea typeface="+mn-lt"/>
                <a:cs typeface="+mn-lt"/>
              </a:rPr>
              <a:t>Quality Assurance Checklist</a:t>
            </a:r>
            <a:r>
              <a:rPr lang="en-US" sz="3100" dirty="0">
                <a:ea typeface="+mn-lt"/>
                <a:cs typeface="+mn-lt"/>
              </a:rPr>
              <a:t> to examine the following 11</a:t>
            </a:r>
            <a:r>
              <a:rPr lang="en-US" sz="3100" baseline="30000" dirty="0">
                <a:ea typeface="+mn-lt"/>
                <a:cs typeface="+mn-lt"/>
              </a:rPr>
              <a:t>th</a:t>
            </a:r>
            <a:r>
              <a:rPr lang="en-US" sz="3100" dirty="0">
                <a:ea typeface="+mn-lt"/>
                <a:cs typeface="+mn-lt"/>
              </a:rPr>
              <a:t> grade ELA extended constructed response stand-alone item. </a:t>
            </a:r>
          </a:p>
          <a:p>
            <a:endParaRPr lang="en-US" sz="1000" dirty="0">
              <a:ea typeface="+mn-lt"/>
              <a:cs typeface="+mn-lt"/>
            </a:endParaRPr>
          </a:p>
          <a:p>
            <a:r>
              <a:rPr lang="en-US" sz="3000" dirty="0">
                <a:ea typeface="+mn-lt"/>
                <a:cs typeface="+mn-lt"/>
              </a:rPr>
              <a:t>In the space provided below and on the attached sheet, please complete a brief 200-word editorial in favor of the school district’s expanded after-school tutorial program. </a:t>
            </a:r>
          </a:p>
          <a:p>
            <a:r>
              <a:rPr lang="en-US" sz="3000" dirty="0">
                <a:ea typeface="+mn-lt"/>
                <a:cs typeface="+mn-lt"/>
              </a:rPr>
              <a:t>The intended audience for your position statement consists of those people who read the local newspaper’s editorial page. You will have the entire period to prepare your response. </a:t>
            </a:r>
          </a:p>
          <a:p>
            <a:r>
              <a:rPr lang="en-US" sz="3000" dirty="0">
                <a:ea typeface="+mn-lt"/>
                <a:cs typeface="+mn-lt"/>
              </a:rPr>
              <a:t>The editorial will contribute 40% to your six-weeks Persuasive Writing grade.</a:t>
            </a:r>
          </a:p>
          <a:p>
            <a:pPr marL="0" indent="0">
              <a:buNone/>
            </a:pPr>
            <a:endParaRPr lang="en-US" dirty="0"/>
          </a:p>
        </p:txBody>
      </p:sp>
      <p:sp>
        <p:nvSpPr>
          <p:cNvPr id="7" name="Date Placeholder 6">
            <a:extLst>
              <a:ext uri="{FF2B5EF4-FFF2-40B4-BE49-F238E27FC236}">
                <a16:creationId xmlns:a16="http://schemas.microsoft.com/office/drawing/2014/main" id="{468F9F87-CBE6-E947-8AD2-4C340C6E838B}"/>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8" name="Slide Number Placeholder 7">
            <a:extLst>
              <a:ext uri="{FF2B5EF4-FFF2-40B4-BE49-F238E27FC236}">
                <a16:creationId xmlns:a16="http://schemas.microsoft.com/office/drawing/2014/main" id="{37D71261-69E6-8445-B6A5-75A8991B81EE}"/>
              </a:ext>
            </a:extLst>
          </p:cNvPr>
          <p:cNvSpPr>
            <a:spLocks noGrp="1"/>
          </p:cNvSpPr>
          <p:nvPr>
            <p:ph type="sldNum" sz="quarter" idx="12"/>
          </p:nvPr>
        </p:nvSpPr>
        <p:spPr/>
        <p:txBody>
          <a:bodyPr/>
          <a:lstStyle/>
          <a:p>
            <a:fld id="{680C5762-CF65-4775-9966-A58D40CC61B9}" type="slidenum">
              <a:rPr lang="en-US" smtClean="0">
                <a:solidFill>
                  <a:schemeClr val="tx1"/>
                </a:solidFill>
              </a:rPr>
              <a:t>20</a:t>
            </a:fld>
            <a:endParaRPr lang="en-US" dirty="0">
              <a:solidFill>
                <a:schemeClr val="tx1"/>
              </a:solidFill>
            </a:endParaRPr>
          </a:p>
        </p:txBody>
      </p:sp>
      <p:sp>
        <p:nvSpPr>
          <p:cNvPr id="3" name="Right Arrow Callout 7">
            <a:extLst>
              <a:ext uri="{FF2B5EF4-FFF2-40B4-BE49-F238E27FC236}">
                <a16:creationId xmlns:a16="http://schemas.microsoft.com/office/drawing/2014/main" id="{CE3C06BF-706D-63DE-7BEC-C68D82ACD8F3}"/>
              </a:ext>
              <a:ext uri="{C183D7F6-B498-43B3-948B-1728B52AA6E4}">
                <adec:decorative xmlns:adec="http://schemas.microsoft.com/office/drawing/2017/decorative" val="1"/>
              </a:ext>
            </a:extLst>
          </p:cNvPr>
          <p:cNvSpPr/>
          <p:nvPr/>
        </p:nvSpPr>
        <p:spPr>
          <a:xfrm>
            <a:off x="457200" y="1524000"/>
            <a:ext cx="1676400" cy="43571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4135780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2000" dirty="0">
                <a:solidFill>
                  <a:srgbClr val="000000"/>
                </a:solidFill>
                <a:latin typeface="Arial"/>
                <a:ea typeface="Verdana"/>
                <a:cs typeface="Arial"/>
              </a:rPr>
              <a:t>For more information on assessment literacy please visit PDE’s Standards Aligned System website at </a:t>
            </a:r>
            <a:r>
              <a:rPr lang="en-US" altLang="en-US" sz="2000" u="sng" dirty="0">
                <a:solidFill>
                  <a:srgbClr val="0000FF"/>
                </a:solidFill>
                <a:latin typeface="Arial"/>
                <a:ea typeface="Verdana"/>
                <a:cs typeface="Arial"/>
                <a:hlinkClick r:id="rId3"/>
              </a:rPr>
              <a:t>pdesas.org</a:t>
            </a:r>
            <a:r>
              <a:rPr lang="en-US" altLang="en-US" sz="2000" dirty="0">
                <a:solidFill>
                  <a:srgbClr val="000000"/>
                </a:solidFill>
                <a:latin typeface="Arial"/>
                <a:ea typeface="Verdana"/>
                <a:cs typeface="Arial"/>
                <a:hlinkClick r:id="rId3"/>
              </a:rPr>
              <a:t> </a:t>
            </a:r>
            <a:endParaRPr lang="en-US" altLang="en-US" dirty="0">
              <a:solidFill>
                <a:srgbClr val="000000"/>
              </a:solidFill>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sp>
        <p:nvSpPr>
          <p:cNvPr id="4" name="Slide Number Placeholder 3"/>
          <p:cNvSpPr>
            <a:spLocks noGrp="1"/>
          </p:cNvSpPr>
          <p:nvPr>
            <p:ph type="sldNum" sz="quarter" idx="12"/>
          </p:nvPr>
        </p:nvSpPr>
        <p:spPr/>
        <p:txBody>
          <a:bodyPr/>
          <a:lstStyle/>
          <a:p>
            <a:fld id="{680C5762-CF65-4775-9966-A58D40CC61B9}" type="slidenum">
              <a:rPr lang="en-US" smtClean="0">
                <a:solidFill>
                  <a:schemeClr val="tx1"/>
                </a:solidFill>
              </a:rPr>
              <a:t>21</a:t>
            </a:fld>
            <a:endParaRPr lang="en-US" dirty="0">
              <a:solidFill>
                <a:schemeClr val="tx1"/>
              </a:solidFill>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169647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E2878-DF8E-8E43-9D6F-DA21139790A0}"/>
              </a:ext>
            </a:extLst>
          </p:cNvPr>
          <p:cNvSpPr>
            <a:spLocks noGrp="1"/>
          </p:cNvSpPr>
          <p:nvPr>
            <p:ph type="title"/>
          </p:nvPr>
        </p:nvSpPr>
        <p:spPr>
          <a:xfrm>
            <a:off x="304800" y="304800"/>
            <a:ext cx="8458200" cy="1143000"/>
          </a:xfrm>
        </p:spPr>
        <p:txBody>
          <a:bodyPr>
            <a:normAutofit/>
          </a:bodyPr>
          <a:lstStyle/>
          <a:p>
            <a:pPr algn="ctr"/>
            <a:r>
              <a:rPr lang="en-US" sz="2800" b="1" dirty="0"/>
              <a:t>SCR Items</a:t>
            </a:r>
          </a:p>
        </p:txBody>
      </p:sp>
      <p:sp>
        <p:nvSpPr>
          <p:cNvPr id="3" name="Content Placeholder 2">
            <a:extLst>
              <a:ext uri="{FF2B5EF4-FFF2-40B4-BE49-F238E27FC236}">
                <a16:creationId xmlns:a16="http://schemas.microsoft.com/office/drawing/2014/main" id="{9CD7F973-F6A6-5844-B9EA-A7BF46B2CC80}"/>
              </a:ext>
            </a:extLst>
          </p:cNvPr>
          <p:cNvSpPr>
            <a:spLocks noGrp="1"/>
          </p:cNvSpPr>
          <p:nvPr>
            <p:ph idx="1"/>
          </p:nvPr>
        </p:nvSpPr>
        <p:spPr>
          <a:xfrm>
            <a:off x="457200" y="1518368"/>
            <a:ext cx="8229600" cy="4653832"/>
          </a:xfrm>
        </p:spPr>
        <p:txBody>
          <a:bodyPr>
            <a:noAutofit/>
          </a:bodyPr>
          <a:lstStyle/>
          <a:p>
            <a:pPr marL="0" indent="0">
              <a:buNone/>
            </a:pPr>
            <a:r>
              <a:rPr lang="en-US" sz="2400" b="1" dirty="0"/>
              <a:t>Short Constructed Response Items include</a:t>
            </a:r>
            <a:r>
              <a:rPr lang="en-US" sz="2400" dirty="0"/>
              <a:t>:</a:t>
            </a:r>
          </a:p>
          <a:p>
            <a:pPr marL="0" indent="0">
              <a:buNone/>
            </a:pPr>
            <a:endParaRPr lang="en-US" sz="2400" dirty="0"/>
          </a:p>
          <a:p>
            <a:pPr lvl="1">
              <a:buFont typeface="Arial" panose="020B0604020202020204" pitchFamily="34" charset="0"/>
              <a:buChar char="•"/>
            </a:pPr>
            <a:r>
              <a:rPr lang="en-US" sz="2400" dirty="0"/>
              <a:t>Short answer questions</a:t>
            </a:r>
          </a:p>
          <a:p>
            <a:pPr lvl="1">
              <a:buFont typeface="Arial" panose="020B0604020202020204" pitchFamily="34" charset="0"/>
              <a:buChar char="•"/>
            </a:pPr>
            <a:r>
              <a:rPr lang="en-US" sz="2400" dirty="0"/>
              <a:t>Sentence completion</a:t>
            </a:r>
          </a:p>
          <a:p>
            <a:pPr lvl="1">
              <a:buFont typeface="Arial" panose="020B0604020202020204" pitchFamily="34" charset="0"/>
              <a:buChar char="•"/>
            </a:pPr>
            <a:r>
              <a:rPr lang="en-US" sz="2400" dirty="0"/>
              <a:t>Spelling test items</a:t>
            </a:r>
          </a:p>
          <a:p>
            <a:pPr lvl="1">
              <a:buFont typeface="Arial" panose="020B0604020202020204" pitchFamily="34" charset="0"/>
              <a:buChar char="•"/>
            </a:pPr>
            <a:r>
              <a:rPr lang="en-US" sz="2400" dirty="0"/>
              <a:t>Solving an equation</a:t>
            </a:r>
          </a:p>
          <a:p>
            <a:pPr lvl="1">
              <a:buFont typeface="Arial" panose="020B0604020202020204" pitchFamily="34" charset="0"/>
              <a:buChar char="•"/>
            </a:pPr>
            <a:r>
              <a:rPr lang="en-US" sz="2400" dirty="0"/>
              <a:t>Labeling parts of a diagram</a:t>
            </a:r>
          </a:p>
          <a:p>
            <a:pPr lvl="1">
              <a:buFont typeface="Arial" panose="020B0604020202020204" pitchFamily="34" charset="0"/>
              <a:buChar char="•"/>
            </a:pPr>
            <a:r>
              <a:rPr lang="en-US" sz="2400" dirty="0"/>
              <a:t>Locating places/features on a map</a:t>
            </a:r>
          </a:p>
        </p:txBody>
      </p:sp>
      <p:sp>
        <p:nvSpPr>
          <p:cNvPr id="4" name="Date Placeholder 3">
            <a:extLst>
              <a:ext uri="{FF2B5EF4-FFF2-40B4-BE49-F238E27FC236}">
                <a16:creationId xmlns:a16="http://schemas.microsoft.com/office/drawing/2014/main" id="{60D7D709-F4C9-4649-97A8-DE4A2F133019}"/>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D9CAEFFD-771B-B849-9147-1C906B66C5AC}"/>
              </a:ext>
            </a:extLst>
          </p:cNvPr>
          <p:cNvSpPr>
            <a:spLocks noGrp="1"/>
          </p:cNvSpPr>
          <p:nvPr>
            <p:ph type="sldNum" sz="quarter" idx="12"/>
          </p:nvPr>
        </p:nvSpPr>
        <p:spPr/>
        <p:txBody>
          <a:bodyPr/>
          <a:lstStyle/>
          <a:p>
            <a:fld id="{680C5762-CF65-4775-9966-A58D40CC61B9}"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766566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B755985-0A78-D545-A1CB-1482B02E5242}"/>
              </a:ext>
            </a:extLst>
          </p:cNvPr>
          <p:cNvSpPr>
            <a:spLocks noGrp="1"/>
          </p:cNvSpPr>
          <p:nvPr>
            <p:ph type="title"/>
          </p:nvPr>
        </p:nvSpPr>
        <p:spPr>
          <a:xfrm>
            <a:off x="457200" y="304800"/>
            <a:ext cx="8229600" cy="1143000"/>
          </a:xfrm>
        </p:spPr>
        <p:txBody>
          <a:bodyPr>
            <a:normAutofit/>
          </a:bodyPr>
          <a:lstStyle/>
          <a:p>
            <a:pPr algn="ctr" rtl="0" eaLnBrk="1" latinLnBrk="0" hangingPunct="1"/>
            <a:r>
              <a:rPr lang="en-US" sz="2800" b="1" kern="1200" dirty="0">
                <a:solidFill>
                  <a:srgbClr val="FFFFFF"/>
                </a:solidFill>
                <a:effectLst/>
                <a:ea typeface="+mn-ea"/>
              </a:rPr>
              <a:t>SCR Items: Characteristics</a:t>
            </a:r>
            <a:endParaRPr lang="en-US" sz="2800" b="1" dirty="0">
              <a:effectLst/>
            </a:endParaRPr>
          </a:p>
        </p:txBody>
      </p:sp>
      <p:sp>
        <p:nvSpPr>
          <p:cNvPr id="3" name="Content Placeholder 2">
            <a:extLst>
              <a:ext uri="{FF2B5EF4-FFF2-40B4-BE49-F238E27FC236}">
                <a16:creationId xmlns:a16="http://schemas.microsoft.com/office/drawing/2014/main" id="{4DD92DED-2BF5-47DB-8267-0DAA965441F1}"/>
              </a:ext>
            </a:extLst>
          </p:cNvPr>
          <p:cNvSpPr>
            <a:spLocks noGrp="1"/>
          </p:cNvSpPr>
          <p:nvPr>
            <p:ph idx="1"/>
          </p:nvPr>
        </p:nvSpPr>
        <p:spPr>
          <a:xfrm>
            <a:off x="457200" y="1346441"/>
            <a:ext cx="8229600" cy="5029200"/>
          </a:xfrm>
        </p:spPr>
        <p:txBody>
          <a:bodyPr vert="horz" lIns="68580" tIns="34290" rIns="68580" bIns="34290" rtlCol="0" anchor="t">
            <a:noAutofit/>
          </a:bodyPr>
          <a:lstStyle/>
          <a:p>
            <a:pPr marL="0" indent="0">
              <a:buClr>
                <a:schemeClr val="accent1">
                  <a:lumMod val="75000"/>
                </a:schemeClr>
              </a:buClr>
              <a:buNone/>
              <a:defRPr/>
            </a:pPr>
            <a:r>
              <a:rPr lang="en-US" sz="2400" b="1" dirty="0"/>
              <a:t>Short Constructed Response (SCR) items:</a:t>
            </a:r>
          </a:p>
          <a:p>
            <a:pPr marL="1062990" lvl="1" indent="-457200">
              <a:lnSpc>
                <a:spcPct val="110000"/>
              </a:lnSpc>
              <a:buClr>
                <a:schemeClr val="tx1"/>
              </a:buClr>
              <a:buSzPct val="100000"/>
              <a:buFont typeface="Arial" panose="020B0604020202020204" pitchFamily="34" charset="0"/>
              <a:buChar char="•"/>
              <a:defRPr/>
            </a:pPr>
            <a:r>
              <a:rPr lang="en-US" sz="2400" dirty="0"/>
              <a:t>are solved in one or two steps.</a:t>
            </a:r>
          </a:p>
          <a:p>
            <a:pPr marL="1062990" lvl="1" indent="-457200">
              <a:lnSpc>
                <a:spcPct val="110000"/>
              </a:lnSpc>
              <a:buClr>
                <a:schemeClr val="tx1"/>
              </a:buClr>
              <a:buSzPct val="100000"/>
              <a:buFont typeface="Arial" panose="020B0604020202020204" pitchFamily="34" charset="0"/>
              <a:buChar char="•"/>
              <a:defRPr/>
            </a:pPr>
            <a:r>
              <a:rPr lang="en-US" sz="2400" dirty="0"/>
              <a:t>typically focus on DOK Levels 1 or 2.</a:t>
            </a:r>
          </a:p>
          <a:p>
            <a:pPr marL="1062990" lvl="1" indent="-457200">
              <a:lnSpc>
                <a:spcPct val="110000"/>
              </a:lnSpc>
              <a:buClr>
                <a:schemeClr val="tx1"/>
              </a:buClr>
              <a:buSzPct val="100000"/>
              <a:buFont typeface="Arial" panose="020B0604020202020204" pitchFamily="34" charset="0"/>
              <a:buChar char="•"/>
              <a:defRPr/>
            </a:pPr>
            <a:r>
              <a:rPr lang="en-US" sz="2400" dirty="0"/>
              <a:t>require a brief response (2-5 minutes).</a:t>
            </a:r>
          </a:p>
          <a:p>
            <a:pPr marL="1062990" lvl="1" indent="-457200">
              <a:lnSpc>
                <a:spcPct val="110000"/>
              </a:lnSpc>
              <a:buClr>
                <a:schemeClr val="tx1"/>
              </a:buClr>
              <a:buSzPct val="100000"/>
              <a:buFont typeface="Arial" panose="020B0604020202020204" pitchFamily="34" charset="0"/>
              <a:buChar char="•"/>
              <a:defRPr/>
            </a:pPr>
            <a:r>
              <a:rPr lang="en-US" sz="2400" dirty="0"/>
              <a:t>are often worth more points toward the overall score (as opposed to a single point).</a:t>
            </a:r>
          </a:p>
          <a:p>
            <a:pPr marL="1062990" lvl="1" indent="-457200">
              <a:lnSpc>
                <a:spcPct val="110000"/>
              </a:lnSpc>
              <a:buClr>
                <a:schemeClr val="tx1"/>
              </a:buClr>
              <a:buSzPct val="100000"/>
              <a:buFont typeface="Arial" panose="020B0604020202020204" pitchFamily="34" charset="0"/>
              <a:buChar char="•"/>
              <a:defRPr/>
            </a:pPr>
            <a:r>
              <a:rPr lang="en-US" altLang="ja-JP" sz="2400" dirty="0"/>
              <a:t>may require referencing materials (charts, maps, passages, etc.) </a:t>
            </a:r>
          </a:p>
          <a:p>
            <a:pPr marL="1062990" lvl="1" indent="-457200">
              <a:lnSpc>
                <a:spcPct val="110000"/>
              </a:lnSpc>
              <a:buClr>
                <a:schemeClr val="tx1"/>
              </a:buClr>
              <a:buSzPct val="100000"/>
              <a:buFont typeface="Arial" panose="020B0604020202020204" pitchFamily="34" charset="0"/>
              <a:buChar char="•"/>
              <a:defRPr/>
            </a:pPr>
            <a:r>
              <a:rPr lang="en-US" sz="2400" dirty="0"/>
              <a:t>need human scorers and rubrics to evaluate the test-taker’s response.</a:t>
            </a:r>
          </a:p>
        </p:txBody>
      </p:sp>
      <p:sp>
        <p:nvSpPr>
          <p:cNvPr id="4" name="Slide Number Placeholder 3">
            <a:extLst>
              <a:ext uri="{FF2B5EF4-FFF2-40B4-BE49-F238E27FC236}">
                <a16:creationId xmlns:a16="http://schemas.microsoft.com/office/drawing/2014/main" id="{19778009-050E-47E3-8A97-4691AF0B2285}"/>
              </a:ext>
            </a:extLst>
          </p:cNvPr>
          <p:cNvSpPr>
            <a:spLocks noGrp="1"/>
          </p:cNvSpPr>
          <p:nvPr>
            <p:ph type="sldNum" sz="quarter" idx="12"/>
          </p:nvPr>
        </p:nvSpPr>
        <p:spPr/>
        <p:txBody>
          <a:bodyPr/>
          <a:lstStyle/>
          <a:p>
            <a:fld id="{330EA680-D336-4FF7-8B7A-9848BB0A1C32}" type="slidenum">
              <a:rPr lang="en-US" smtClean="0">
                <a:solidFill>
                  <a:schemeClr val="tx1"/>
                </a:solidFill>
              </a:rPr>
              <a:t>4</a:t>
            </a:fld>
            <a:endParaRPr lang="en-US" dirty="0">
              <a:solidFill>
                <a:schemeClr val="tx1"/>
              </a:solidFill>
            </a:endParaRPr>
          </a:p>
        </p:txBody>
      </p:sp>
      <p:sp>
        <p:nvSpPr>
          <p:cNvPr id="2" name="Date Placeholder 1">
            <a:extLst>
              <a:ext uri="{FF2B5EF4-FFF2-40B4-BE49-F238E27FC236}">
                <a16:creationId xmlns:a16="http://schemas.microsoft.com/office/drawing/2014/main" id="{0A82E798-629F-9241-BEE8-29160894E437}"/>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104059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084A3C-0EF6-0243-BD8D-D4611E57487E}"/>
              </a:ext>
            </a:extLst>
          </p:cNvPr>
          <p:cNvSpPr>
            <a:spLocks noGrp="1"/>
          </p:cNvSpPr>
          <p:nvPr>
            <p:ph type="title"/>
          </p:nvPr>
        </p:nvSpPr>
        <p:spPr/>
        <p:txBody>
          <a:bodyPr>
            <a:normAutofit/>
          </a:bodyPr>
          <a:lstStyle/>
          <a:p>
            <a:r>
              <a:rPr lang="en-US" sz="2800" b="1" kern="1200" dirty="0">
                <a:solidFill>
                  <a:srgbClr val="FFFFFF"/>
                </a:solidFill>
                <a:effectLst/>
                <a:ea typeface="+mn-ea"/>
              </a:rPr>
              <a:t>Building SCR Stand-Alone Items </a:t>
            </a:r>
            <a:r>
              <a:rPr lang="en-US" sz="2800" b="1" dirty="0">
                <a:solidFill>
                  <a:srgbClr val="FFFFFF"/>
                </a:solidFill>
              </a:rPr>
              <a:t>Guidelines</a:t>
            </a:r>
            <a:endParaRPr lang="en-US" sz="2800" b="1" kern="1200" dirty="0">
              <a:solidFill>
                <a:srgbClr val="FFFFFF"/>
              </a:solidFill>
              <a:effectLst/>
              <a:ea typeface="+mn-ea"/>
            </a:endParaRPr>
          </a:p>
        </p:txBody>
      </p:sp>
      <p:sp>
        <p:nvSpPr>
          <p:cNvPr id="52226" name="Content Placeholder 3">
            <a:extLst>
              <a:ext uri="{FF2B5EF4-FFF2-40B4-BE49-F238E27FC236}">
                <a16:creationId xmlns:a16="http://schemas.microsoft.com/office/drawing/2014/main" id="{05EC789F-FE28-4B54-9F7C-9BF4915ACC48}"/>
              </a:ext>
            </a:extLst>
          </p:cNvPr>
          <p:cNvSpPr>
            <a:spLocks noGrp="1"/>
          </p:cNvSpPr>
          <p:nvPr>
            <p:ph idx="1"/>
          </p:nvPr>
        </p:nvSpPr>
        <p:spPr>
          <a:xfrm>
            <a:off x="457200" y="1368662"/>
            <a:ext cx="8227827" cy="4987688"/>
          </a:xfrm>
        </p:spPr>
        <p:txBody>
          <a:bodyPr vert="horz" lIns="68580" tIns="34290" rIns="68580" bIns="34290" rtlCol="0" anchor="t">
            <a:noAutofit/>
          </a:bodyPr>
          <a:lstStyle/>
          <a:p>
            <a:pPr>
              <a:lnSpc>
                <a:spcPct val="120000"/>
              </a:lnSpc>
              <a:spcAft>
                <a:spcPts val="450"/>
              </a:spcAft>
            </a:pPr>
            <a:r>
              <a:rPr lang="en-US" altLang="en-US" sz="2800" dirty="0">
                <a:ea typeface="ＭＳ Ｐゴシック" panose="020B0600070205080204" pitchFamily="34" charset="-128"/>
              </a:rPr>
              <a:t>Use developmentally appropriate language for test-takers.</a:t>
            </a:r>
          </a:p>
          <a:p>
            <a:pPr eaLnBrk="1" hangingPunct="1"/>
            <a:r>
              <a:rPr lang="en-US" altLang="en-US" sz="2800" dirty="0">
                <a:ea typeface="ＭＳ Ｐゴシック" panose="020B0600070205080204" pitchFamily="34" charset="-128"/>
              </a:rPr>
              <a:t>Make performance expectations clear.</a:t>
            </a:r>
          </a:p>
          <a:p>
            <a:pPr marL="800100" lvl="1" indent="-457200">
              <a:buClr>
                <a:schemeClr val="tx1"/>
              </a:buClr>
              <a:buSzPct val="75000"/>
              <a:buFont typeface="Courier New" panose="02070309020205020404" pitchFamily="49" charset="0"/>
              <a:buChar char="o"/>
            </a:pPr>
            <a:r>
              <a:rPr lang="en-US" altLang="en-US" sz="2200" i="1" dirty="0">
                <a:ea typeface="ＭＳ Ｐゴシック" panose="020B0600070205080204" pitchFamily="34" charset="-128"/>
              </a:rPr>
              <a:t>Explain</a:t>
            </a:r>
            <a:r>
              <a:rPr lang="en-US" altLang="en-US" sz="2200" dirty="0">
                <a:ea typeface="ＭＳ Ｐゴシック" panose="020B0600070205080204" pitchFamily="34" charset="-128"/>
              </a:rPr>
              <a:t> vs. </a:t>
            </a:r>
            <a:r>
              <a:rPr lang="en-US" altLang="en-US" sz="2200" i="1" dirty="0">
                <a:ea typeface="ＭＳ Ｐゴシック" panose="020B0600070205080204" pitchFamily="34" charset="-128"/>
              </a:rPr>
              <a:t>Discuss</a:t>
            </a:r>
          </a:p>
          <a:p>
            <a:pPr marL="800100" lvl="1" indent="-457200">
              <a:spcAft>
                <a:spcPts val="450"/>
              </a:spcAft>
              <a:buClr>
                <a:schemeClr val="tx1"/>
              </a:buClr>
              <a:buSzPct val="75000"/>
              <a:buFont typeface="Courier New" panose="02070309020205020404" pitchFamily="49" charset="0"/>
              <a:buChar char="o"/>
            </a:pPr>
            <a:r>
              <a:rPr lang="en-US" altLang="en-US" sz="2200" i="1" dirty="0">
                <a:ea typeface="ＭＳ Ｐゴシック" panose="020B0600070205080204" pitchFamily="34" charset="-128"/>
              </a:rPr>
              <a:t>Describe</a:t>
            </a:r>
            <a:r>
              <a:rPr lang="en-US" altLang="en-US" sz="2200" dirty="0">
                <a:ea typeface="ＭＳ Ｐゴシック" panose="020B0600070205080204" pitchFamily="34" charset="-128"/>
              </a:rPr>
              <a:t> vs. </a:t>
            </a:r>
            <a:r>
              <a:rPr lang="en-US" altLang="en-US" sz="2200" i="1" dirty="0">
                <a:ea typeface="ＭＳ Ｐゴシック" panose="020B0600070205080204" pitchFamily="34" charset="-128"/>
              </a:rPr>
              <a:t>Comment</a:t>
            </a:r>
          </a:p>
          <a:p>
            <a:pPr eaLnBrk="1" hangingPunct="1"/>
            <a:r>
              <a:rPr lang="en-US" altLang="en-US" sz="2800" dirty="0">
                <a:ea typeface="ＭＳ Ｐゴシック" panose="020B0600070205080204" pitchFamily="34" charset="-128"/>
              </a:rPr>
              <a:t>State the extent of the expected answer.</a:t>
            </a:r>
          </a:p>
          <a:p>
            <a:pPr marL="857250" lvl="1" indent="-514350">
              <a:spcAft>
                <a:spcPts val="450"/>
              </a:spcAft>
              <a:buClr>
                <a:schemeClr val="tx1"/>
              </a:buClr>
              <a:buSzPct val="75000"/>
              <a:buFont typeface="Courier New" panose="02070309020205020404" pitchFamily="49" charset="0"/>
              <a:buChar char="o"/>
            </a:pPr>
            <a:r>
              <a:rPr lang="en-US" altLang="en-US" sz="2200" i="1" dirty="0">
                <a:ea typeface="ＭＳ Ｐゴシック" panose="020B0600070205080204" pitchFamily="34" charset="-128"/>
              </a:rPr>
              <a:t>Give three reasons </a:t>
            </a:r>
            <a:r>
              <a:rPr lang="en-US" altLang="en-US" sz="2200" dirty="0">
                <a:ea typeface="ＭＳ Ｐゴシック" panose="020B0600070205080204" pitchFamily="34" charset="-128"/>
              </a:rPr>
              <a:t>vs. </a:t>
            </a:r>
            <a:r>
              <a:rPr lang="en-US" altLang="en-US" sz="2200" i="1" dirty="0">
                <a:ea typeface="ＭＳ Ｐゴシック" panose="020B0600070205080204" pitchFamily="34" charset="-128"/>
              </a:rPr>
              <a:t>Give some reasons</a:t>
            </a:r>
          </a:p>
          <a:p>
            <a:r>
              <a:rPr lang="en-US" altLang="en-US" sz="2800" dirty="0">
                <a:ea typeface="ＭＳ Ｐゴシック"/>
              </a:rPr>
              <a:t>Create well-developed scoring criteria (rubric)  for each task.</a:t>
            </a:r>
          </a:p>
        </p:txBody>
      </p:sp>
      <p:sp>
        <p:nvSpPr>
          <p:cNvPr id="3" name="Slide Number Placeholder 2">
            <a:extLst>
              <a:ext uri="{FF2B5EF4-FFF2-40B4-BE49-F238E27FC236}">
                <a16:creationId xmlns:a16="http://schemas.microsoft.com/office/drawing/2014/main" id="{4B56B768-311A-4A37-A794-D75DFD3AE7F2}"/>
              </a:ext>
            </a:extLst>
          </p:cNvPr>
          <p:cNvSpPr>
            <a:spLocks noGrp="1"/>
          </p:cNvSpPr>
          <p:nvPr>
            <p:ph type="sldNum" sz="quarter" idx="12"/>
          </p:nvPr>
        </p:nvSpPr>
        <p:spPr/>
        <p:txBody>
          <a:bodyPr/>
          <a:lstStyle/>
          <a:p>
            <a:fld id="{330EA680-D336-4FF7-8B7A-9848BB0A1C32}" type="slidenum">
              <a:rPr lang="en-US" smtClean="0">
                <a:solidFill>
                  <a:schemeClr val="tx1"/>
                </a:solidFill>
              </a:rPr>
              <a:t>5</a:t>
            </a:fld>
            <a:endParaRPr lang="en-US" dirty="0">
              <a:solidFill>
                <a:schemeClr val="tx1"/>
              </a:solidFill>
            </a:endParaRPr>
          </a:p>
        </p:txBody>
      </p:sp>
      <p:sp>
        <p:nvSpPr>
          <p:cNvPr id="2" name="Date Placeholder 1">
            <a:extLst>
              <a:ext uri="{FF2B5EF4-FFF2-40B4-BE49-F238E27FC236}">
                <a16:creationId xmlns:a16="http://schemas.microsoft.com/office/drawing/2014/main" id="{D820DD6B-1961-004D-AF1C-6BB40CF9F262}"/>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120351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690A4B2-DD5B-3242-905A-D7B040054084}"/>
              </a:ext>
            </a:extLst>
          </p:cNvPr>
          <p:cNvSpPr>
            <a:spLocks noGrp="1"/>
          </p:cNvSpPr>
          <p:nvPr>
            <p:ph type="title"/>
          </p:nvPr>
        </p:nvSpPr>
        <p:spPr/>
        <p:txBody>
          <a:bodyPr>
            <a:normAutofit/>
          </a:bodyPr>
          <a:lstStyle/>
          <a:p>
            <a:pPr algn="ctr"/>
            <a:r>
              <a:rPr lang="en-US" sz="2800" b="1" kern="1200" dirty="0">
                <a:solidFill>
                  <a:srgbClr val="FFFFFF"/>
                </a:solidFill>
                <a:effectLst/>
                <a:ea typeface="+mn-ea"/>
              </a:rPr>
              <a:t>Building SCR Short Answer Items </a:t>
            </a:r>
            <a:r>
              <a:rPr lang="en-US" sz="2800" b="1" dirty="0">
                <a:solidFill>
                  <a:srgbClr val="FFFFFF"/>
                </a:solidFill>
              </a:rPr>
              <a:t>Guidelines</a:t>
            </a:r>
            <a:endParaRPr lang="en-US" sz="2800" b="1" dirty="0">
              <a:effectLst/>
            </a:endParaRPr>
          </a:p>
        </p:txBody>
      </p:sp>
      <p:sp>
        <p:nvSpPr>
          <p:cNvPr id="8" name="Content Placeholder 7">
            <a:extLst>
              <a:ext uri="{FF2B5EF4-FFF2-40B4-BE49-F238E27FC236}">
                <a16:creationId xmlns:a16="http://schemas.microsoft.com/office/drawing/2014/main" id="{75B6F7E0-5572-0E45-902E-455EF634C3E7}"/>
              </a:ext>
            </a:extLst>
          </p:cNvPr>
          <p:cNvSpPr>
            <a:spLocks noGrp="1"/>
          </p:cNvSpPr>
          <p:nvPr>
            <p:ph idx="1"/>
          </p:nvPr>
        </p:nvSpPr>
        <p:spPr>
          <a:xfrm>
            <a:off x="457200" y="1486693"/>
            <a:ext cx="8229600" cy="4525963"/>
          </a:xfrm>
        </p:spPr>
        <p:txBody>
          <a:bodyPr>
            <a:normAutofit/>
          </a:bodyPr>
          <a:lstStyle/>
          <a:p>
            <a:pPr marL="457200" indent="-457200"/>
            <a:r>
              <a:rPr lang="en-US" sz="2400" dirty="0"/>
              <a:t>A direct question is generally preferable to an incomplete sentence. </a:t>
            </a:r>
          </a:p>
          <a:p>
            <a:pPr marL="457200" indent="-457200"/>
            <a:r>
              <a:rPr lang="en-US" sz="2400" dirty="0"/>
              <a:t>Structure an item so that the required response is concise. </a:t>
            </a:r>
          </a:p>
          <a:p>
            <a:pPr marL="457200" indent="-457200"/>
            <a:r>
              <a:rPr lang="en-US" sz="2400" dirty="0"/>
              <a:t>Blanks for answers should be equal in length.  </a:t>
            </a:r>
          </a:p>
          <a:p>
            <a:pPr marL="457200" indent="-457200"/>
            <a:r>
              <a:rPr lang="en-US" sz="2400" dirty="0"/>
              <a:t>Provide sufficient answer space. </a:t>
            </a:r>
          </a:p>
          <a:p>
            <a:pPr marL="457200" indent="-457200"/>
            <a:r>
              <a:rPr lang="en-US" sz="2400" dirty="0"/>
              <a:t>For incomplete-statement types, restrict the number of blanks to one, or at most, two.  </a:t>
            </a:r>
          </a:p>
          <a:p>
            <a:pPr marL="457200" indent="-457200"/>
            <a:r>
              <a:rPr lang="en-US" sz="2400" dirty="0"/>
              <a:t>Place the blank near the end of an incomplete sentence or in the margin for a direct question. </a:t>
            </a:r>
          </a:p>
          <a:p>
            <a:pPr marL="0" indent="0">
              <a:buNone/>
            </a:pPr>
            <a:endParaRPr lang="en-US" dirty="0"/>
          </a:p>
        </p:txBody>
      </p:sp>
      <p:sp>
        <p:nvSpPr>
          <p:cNvPr id="3" name="Date Placeholder 2">
            <a:extLst>
              <a:ext uri="{FF2B5EF4-FFF2-40B4-BE49-F238E27FC236}">
                <a16:creationId xmlns:a16="http://schemas.microsoft.com/office/drawing/2014/main" id="{25574B66-DE72-F440-8553-FE38C1FD965A}"/>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6" name="Slide Number Placeholder 5">
            <a:extLst>
              <a:ext uri="{FF2B5EF4-FFF2-40B4-BE49-F238E27FC236}">
                <a16:creationId xmlns:a16="http://schemas.microsoft.com/office/drawing/2014/main" id="{96520FAB-B425-E942-9B5D-4E4CF63E1C27}"/>
              </a:ext>
            </a:extLst>
          </p:cNvPr>
          <p:cNvSpPr>
            <a:spLocks noGrp="1"/>
          </p:cNvSpPr>
          <p:nvPr>
            <p:ph type="sldNum" sz="quarter" idx="12"/>
          </p:nvPr>
        </p:nvSpPr>
        <p:spPr/>
        <p:txBody>
          <a:bodyPr/>
          <a:lstStyle/>
          <a:p>
            <a:fld id="{680C5762-CF65-4775-9966-A58D40CC61B9}" type="slidenum">
              <a:rPr lang="en-US" smtClean="0">
                <a:solidFill>
                  <a:schemeClr val="tx1"/>
                </a:solidFill>
              </a:rPr>
              <a:t>6</a:t>
            </a:fld>
            <a:endParaRPr lang="en-US" dirty="0">
              <a:solidFill>
                <a:schemeClr val="tx1"/>
              </a:solidFill>
            </a:endParaRPr>
          </a:p>
        </p:txBody>
      </p:sp>
    </p:spTree>
    <p:extLst>
      <p:ext uri="{BB962C8B-B14F-4D97-AF65-F5344CB8AC3E}">
        <p14:creationId xmlns:p14="http://schemas.microsoft.com/office/powerpoint/2010/main" val="2387242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35FBD8-7C3D-CF48-8DDE-D8AB65240AC1}"/>
              </a:ext>
            </a:extLst>
          </p:cNvPr>
          <p:cNvSpPr>
            <a:spLocks noGrp="1"/>
          </p:cNvSpPr>
          <p:nvPr>
            <p:ph type="title"/>
          </p:nvPr>
        </p:nvSpPr>
        <p:spPr/>
        <p:txBody>
          <a:bodyPr>
            <a:normAutofit/>
          </a:bodyPr>
          <a:lstStyle/>
          <a:p>
            <a:pPr marL="172720" algn="ctr"/>
            <a:r>
              <a:rPr lang="en-US" sz="2800" b="1" dirty="0"/>
              <a:t>SCR Stand-Alone Item Example</a:t>
            </a:r>
            <a:endParaRPr lang="en-US" sz="2800" dirty="0"/>
          </a:p>
        </p:txBody>
      </p:sp>
      <p:sp>
        <p:nvSpPr>
          <p:cNvPr id="2" name="Date Placeholder 1">
            <a:extLst>
              <a:ext uri="{FF2B5EF4-FFF2-40B4-BE49-F238E27FC236}">
                <a16:creationId xmlns:a16="http://schemas.microsoft.com/office/drawing/2014/main" id="{66B8B46C-1C91-AD4D-94FC-8D3887F8ABE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TextBox 4">
            <a:extLst>
              <a:ext uri="{FF2B5EF4-FFF2-40B4-BE49-F238E27FC236}">
                <a16:creationId xmlns:a16="http://schemas.microsoft.com/office/drawing/2014/main" id="{ECD61C79-04AC-8092-E683-4327A317FB02}"/>
              </a:ext>
            </a:extLst>
          </p:cNvPr>
          <p:cNvSpPr txBox="1"/>
          <p:nvPr/>
        </p:nvSpPr>
        <p:spPr>
          <a:xfrm>
            <a:off x="344895" y="1443335"/>
            <a:ext cx="8341905" cy="461665"/>
          </a:xfrm>
          <a:prstGeom prst="rect">
            <a:avLst/>
          </a:prstGeom>
          <a:solidFill>
            <a:srgbClr val="06347A"/>
          </a:solidFill>
          <a:ln>
            <a:solidFill>
              <a:srgbClr val="002060"/>
            </a:solidFill>
          </a:ln>
        </p:spPr>
        <p:txBody>
          <a:bodyPr wrap="square" rtlCol="0">
            <a:spAutoFit/>
          </a:bodyPr>
          <a:lstStyle/>
          <a:p>
            <a:pPr algn="ctr"/>
            <a:r>
              <a:rPr lang="en-US" sz="2400" b="1" dirty="0">
                <a:solidFill>
                  <a:schemeClr val="bg1"/>
                </a:solidFill>
              </a:rPr>
              <a:t>Check Register Transaction</a:t>
            </a:r>
          </a:p>
        </p:txBody>
      </p:sp>
      <p:graphicFrame>
        <p:nvGraphicFramePr>
          <p:cNvPr id="6" name="Table 5">
            <a:extLst>
              <a:ext uri="{FF2B5EF4-FFF2-40B4-BE49-F238E27FC236}">
                <a16:creationId xmlns:a16="http://schemas.microsoft.com/office/drawing/2014/main" id="{9308B072-885F-4347-BEE4-1E466829C1EE}"/>
              </a:ext>
            </a:extLst>
          </p:cNvPr>
          <p:cNvGraphicFramePr>
            <a:graphicFrameLocks noGrp="1"/>
          </p:cNvGraphicFramePr>
          <p:nvPr>
            <p:extLst>
              <p:ext uri="{D42A27DB-BD31-4B8C-83A1-F6EECF244321}">
                <p14:modId xmlns:p14="http://schemas.microsoft.com/office/powerpoint/2010/main" val="2512121353"/>
              </p:ext>
            </p:extLst>
          </p:nvPr>
        </p:nvGraphicFramePr>
        <p:xfrm>
          <a:off x="369416" y="1981200"/>
          <a:ext cx="8366429" cy="2949430"/>
        </p:xfrm>
        <a:graphic>
          <a:graphicData uri="http://schemas.openxmlformats.org/drawingml/2006/table">
            <a:tbl>
              <a:tblPr firstRow="1"/>
              <a:tblGrid>
                <a:gridCol w="1104901">
                  <a:extLst>
                    <a:ext uri="{9D8B030D-6E8A-4147-A177-3AD203B41FA5}">
                      <a16:colId xmlns:a16="http://schemas.microsoft.com/office/drawing/2014/main" val="3454987152"/>
                    </a:ext>
                  </a:extLst>
                </a:gridCol>
                <a:gridCol w="694751">
                  <a:extLst>
                    <a:ext uri="{9D8B030D-6E8A-4147-A177-3AD203B41FA5}">
                      <a16:colId xmlns:a16="http://schemas.microsoft.com/office/drawing/2014/main" val="3866260688"/>
                    </a:ext>
                  </a:extLst>
                </a:gridCol>
                <a:gridCol w="1839338">
                  <a:extLst>
                    <a:ext uri="{9D8B030D-6E8A-4147-A177-3AD203B41FA5}">
                      <a16:colId xmlns:a16="http://schemas.microsoft.com/office/drawing/2014/main" val="2257963676"/>
                    </a:ext>
                  </a:extLst>
                </a:gridCol>
                <a:gridCol w="1782188">
                  <a:extLst>
                    <a:ext uri="{9D8B030D-6E8A-4147-A177-3AD203B41FA5}">
                      <a16:colId xmlns:a16="http://schemas.microsoft.com/office/drawing/2014/main" val="4090857981"/>
                    </a:ext>
                  </a:extLst>
                </a:gridCol>
                <a:gridCol w="1756788">
                  <a:extLst>
                    <a:ext uri="{9D8B030D-6E8A-4147-A177-3AD203B41FA5}">
                      <a16:colId xmlns:a16="http://schemas.microsoft.com/office/drawing/2014/main" val="728882236"/>
                    </a:ext>
                  </a:extLst>
                </a:gridCol>
                <a:gridCol w="1188463">
                  <a:extLst>
                    <a:ext uri="{9D8B030D-6E8A-4147-A177-3AD203B41FA5}">
                      <a16:colId xmlns:a16="http://schemas.microsoft.com/office/drawing/2014/main" val="3376692263"/>
                    </a:ext>
                  </a:extLst>
                </a:gridCol>
              </a:tblGrid>
              <a:tr h="318586">
                <a:tc>
                  <a:txBody>
                    <a:bodyPr/>
                    <a:lstStyle/>
                    <a:p>
                      <a:pPr algn="l" rtl="0" fontAlgn="base"/>
                      <a:r>
                        <a:rPr lang="en-US" sz="1800" b="1" i="0" u="none" strike="noStrike" dirty="0">
                          <a:solidFill>
                            <a:schemeClr val="bg1"/>
                          </a:solidFill>
                          <a:effectLst/>
                          <a:latin typeface="Centaur" panose="02030504050205020304" pitchFamily="18" charset="0"/>
                          <a:cs typeface="Arial" panose="020B0604020202020204" pitchFamily="34" charset="0"/>
                        </a:rPr>
                        <a:t>Check #</a:t>
                      </a:r>
                      <a:r>
                        <a:rPr lang="en-US" sz="1800" b="0" i="0" dirty="0">
                          <a:solidFill>
                            <a:schemeClr val="bg1"/>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79"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1800" b="1" i="0" u="none" strike="noStrike" dirty="0">
                          <a:solidFill>
                            <a:srgbClr val="000000"/>
                          </a:solidFill>
                          <a:effectLst/>
                          <a:latin typeface="Centaur" panose="02030504050205020304" pitchFamily="18" charset="0"/>
                          <a:cs typeface="Arial" panose="020B0604020202020204" pitchFamily="34" charset="0"/>
                        </a:rPr>
                        <a:t>Date</a:t>
                      </a:r>
                      <a:r>
                        <a:rPr lang="en-US" sz="18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79"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spcAft>
                          <a:spcPts val="0"/>
                        </a:spcAft>
                      </a:pPr>
                      <a:r>
                        <a:rPr lang="en-US" sz="1800" b="1" i="0" u="none" strike="noStrike" dirty="0">
                          <a:solidFill>
                            <a:srgbClr val="000000"/>
                          </a:solidFill>
                          <a:effectLst/>
                          <a:latin typeface="Centaur" panose="02030504050205020304" pitchFamily="18" charset="0"/>
                          <a:cs typeface="Arial" panose="020B0604020202020204" pitchFamily="34" charset="0"/>
                        </a:rPr>
                        <a:t>Description</a:t>
                      </a:r>
                      <a:r>
                        <a:rPr lang="en-US" sz="18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79"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spcAft>
                          <a:spcPts val="0"/>
                        </a:spcAft>
                      </a:pPr>
                      <a:r>
                        <a:rPr lang="en-US" sz="1800" b="1" i="0" u="none" strike="noStrike" dirty="0">
                          <a:solidFill>
                            <a:srgbClr val="000000"/>
                          </a:solidFill>
                          <a:effectLst/>
                          <a:latin typeface="Centaur" panose="02030504050205020304" pitchFamily="18" charset="0"/>
                          <a:cs typeface="Arial" panose="020B0604020202020204" pitchFamily="34" charset="0"/>
                        </a:rPr>
                        <a:t>Payment/Debit</a:t>
                      </a:r>
                      <a:r>
                        <a:rPr lang="en-US" sz="18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79"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spcAft>
                          <a:spcPts val="0"/>
                        </a:spcAft>
                      </a:pPr>
                      <a:r>
                        <a:rPr lang="en-US" sz="1800" b="1" i="0" u="none" strike="noStrike" dirty="0">
                          <a:solidFill>
                            <a:srgbClr val="000000"/>
                          </a:solidFill>
                          <a:effectLst/>
                          <a:latin typeface="Centaur" panose="02030504050205020304" pitchFamily="18" charset="0"/>
                          <a:cs typeface="Arial" panose="020B0604020202020204" pitchFamily="34" charset="0"/>
                        </a:rPr>
                        <a:t>Deposit/Credit</a:t>
                      </a:r>
                      <a:r>
                        <a:rPr lang="en-US" sz="18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79"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1800" b="1" i="0" u="none" strike="noStrike" dirty="0">
                          <a:solidFill>
                            <a:srgbClr val="000000"/>
                          </a:solidFill>
                          <a:effectLst/>
                          <a:latin typeface="Centaur" panose="02030504050205020304" pitchFamily="18" charset="0"/>
                          <a:cs typeface="Arial" panose="020B0604020202020204" pitchFamily="34" charset="0"/>
                        </a:rPr>
                        <a:t>Balance</a:t>
                      </a:r>
                      <a:r>
                        <a:rPr lang="en-US" sz="18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79"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3705239192"/>
                  </a:ext>
                </a:extLst>
              </a:tr>
              <a:tr h="372788">
                <a:tc>
                  <a:txBody>
                    <a:bodyPr/>
                    <a:lstStyle/>
                    <a:p>
                      <a:pPr algn="l" rtl="0" fontAlgn="base"/>
                      <a:endParaRPr lang="en-US" sz="2000" b="0" i="0" dirty="0">
                        <a:solidFill>
                          <a:srgbClr val="000000"/>
                        </a:solidFill>
                        <a:effectLst/>
                        <a:latin typeface="Centaur" panose="02030504050205020304" pitchFamily="18" charset="0"/>
                        <a:cs typeface="Arial" panose="020B0604020202020204" pitchFamily="34" charset="0"/>
                      </a:endParaRP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5/26</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auto"/>
                      <a:r>
                        <a:rPr lang="en-US" sz="2000" b="0" i="0" u="none" strike="noStrike"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auto"/>
                      <a:r>
                        <a:rPr lang="en-US" sz="2000" b="0" i="0" u="none" strike="noStrike"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$527.96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655129399"/>
                  </a:ext>
                </a:extLst>
              </a:tr>
              <a:tr h="372788">
                <a:tc>
                  <a:txBody>
                    <a:bodyPr/>
                    <a:lstStyle/>
                    <a:p>
                      <a:pPr algn="ctr" rtl="0" fontAlgn="base"/>
                      <a:r>
                        <a:rPr lang="en-US" sz="2000" b="1" i="0" u="none" strike="noStrike" dirty="0">
                          <a:solidFill>
                            <a:schemeClr val="bg1"/>
                          </a:solidFill>
                          <a:effectLst/>
                          <a:latin typeface="Centaur" panose="02030504050205020304" pitchFamily="18" charset="0"/>
                          <a:cs typeface="Arial" panose="020B0604020202020204" pitchFamily="34" charset="0"/>
                        </a:rPr>
                        <a:t>107</a:t>
                      </a:r>
                      <a:r>
                        <a:rPr lang="en-US" sz="2000" b="0" i="0" dirty="0">
                          <a:solidFill>
                            <a:schemeClr val="bg1"/>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5/27</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Mrs. Wilson</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$26.00</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$501.96</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154561466"/>
                  </a:ext>
                </a:extLst>
              </a:tr>
              <a:tr h="372788">
                <a:tc>
                  <a:txBody>
                    <a:bodyPr/>
                    <a:lstStyle/>
                    <a:p>
                      <a:pPr algn="ctr" rtl="0" fontAlgn="base"/>
                      <a:r>
                        <a:rPr lang="en-US" sz="2000" b="1" i="0" u="none" strike="noStrike" dirty="0">
                          <a:solidFill>
                            <a:schemeClr val="bg1"/>
                          </a:solidFill>
                          <a:effectLst/>
                          <a:latin typeface="Centaur" panose="02030504050205020304" pitchFamily="18" charset="0"/>
                          <a:cs typeface="Arial" panose="020B0604020202020204" pitchFamily="34" charset="0"/>
                        </a:rPr>
                        <a:t>108</a:t>
                      </a:r>
                      <a:r>
                        <a:rPr lang="en-US" sz="2000" b="0" i="0" dirty="0">
                          <a:solidFill>
                            <a:schemeClr val="bg1"/>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5/28</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Foodland</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$22.52</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$479.44</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843289975"/>
                  </a:ext>
                </a:extLst>
              </a:tr>
              <a:tr h="372788">
                <a:tc>
                  <a:txBody>
                    <a:bodyPr/>
                    <a:lstStyle/>
                    <a:p>
                      <a:pPr algn="ctr" rtl="0" fontAlgn="base"/>
                      <a:r>
                        <a:rPr lang="en-US" sz="2000" b="1" i="0" u="none" strike="noStrike" dirty="0">
                          <a:solidFill>
                            <a:schemeClr val="bg1"/>
                          </a:solidFill>
                          <a:effectLst/>
                          <a:latin typeface="Centaur" panose="02030504050205020304" pitchFamily="18" charset="0"/>
                          <a:cs typeface="Arial" panose="020B0604020202020204" pitchFamily="34" charset="0"/>
                        </a:rPr>
                        <a:t>109</a:t>
                      </a:r>
                      <a:r>
                        <a:rPr lang="en-US" sz="2000" b="0" i="0" dirty="0">
                          <a:solidFill>
                            <a:schemeClr val="bg1"/>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6/1</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Bank of Illinois</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$156.32</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$323.12</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360313016"/>
                  </a:ext>
                </a:extLst>
              </a:tr>
              <a:tr h="372788">
                <a:tc>
                  <a:txBody>
                    <a:bodyPr/>
                    <a:lstStyle/>
                    <a:p>
                      <a:pPr algn="ctr" rtl="0" fontAlgn="base"/>
                      <a:endParaRPr lang="en-US" sz="2000" b="0" i="0" dirty="0">
                        <a:solidFill>
                          <a:srgbClr val="000000"/>
                        </a:solidFill>
                        <a:effectLst/>
                        <a:latin typeface="Centaur" panose="02030504050205020304" pitchFamily="18" charset="0"/>
                        <a:cs typeface="Arial" panose="020B0604020202020204" pitchFamily="34" charset="0"/>
                      </a:endParaRP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6/1</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Void #109</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$156.32</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$479.44</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338500762"/>
                  </a:ext>
                </a:extLst>
              </a:tr>
              <a:tr h="372788">
                <a:tc>
                  <a:txBody>
                    <a:bodyPr/>
                    <a:lstStyle/>
                    <a:p>
                      <a:pPr algn="ctr" rtl="0" fontAlgn="base"/>
                      <a:r>
                        <a:rPr lang="en-US" sz="2000" b="1" i="0" u="none" strike="noStrike" dirty="0">
                          <a:solidFill>
                            <a:schemeClr val="bg1"/>
                          </a:solidFill>
                          <a:effectLst/>
                          <a:latin typeface="Centaur" panose="02030504050205020304" pitchFamily="18" charset="0"/>
                          <a:cs typeface="Arial" panose="020B0604020202020204" pitchFamily="34" charset="0"/>
                        </a:rPr>
                        <a:t>110</a:t>
                      </a:r>
                      <a:r>
                        <a:rPr lang="en-US" sz="2000" b="0" i="0" dirty="0">
                          <a:solidFill>
                            <a:schemeClr val="bg1"/>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6/1</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Bank of Illinois</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$165.23</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$314.21</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2993283532"/>
                  </a:ext>
                </a:extLst>
              </a:tr>
              <a:tr h="372788">
                <a:tc>
                  <a:txBody>
                    <a:bodyPr/>
                    <a:lstStyle/>
                    <a:p>
                      <a:pPr algn="ctr" rtl="0" fontAlgn="base"/>
                      <a:r>
                        <a:rPr lang="en-US" sz="2000" b="1" i="0" u="none" strike="noStrike" dirty="0">
                          <a:solidFill>
                            <a:schemeClr val="bg1"/>
                          </a:solidFill>
                          <a:effectLst/>
                          <a:latin typeface="Centaur" panose="02030504050205020304" pitchFamily="18" charset="0"/>
                          <a:cs typeface="Arial" panose="020B0604020202020204" pitchFamily="34" charset="0"/>
                        </a:rPr>
                        <a:t>111</a:t>
                      </a:r>
                      <a:r>
                        <a:rPr lang="en-US" sz="2000" b="0" i="0" dirty="0">
                          <a:solidFill>
                            <a:schemeClr val="bg1"/>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6/2</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Inst. Phone</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$62.77</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l" rtl="0" fontAlgn="base"/>
                      <a:r>
                        <a:rPr lang="en-US" sz="2000" b="0" i="0" u="none" strike="noStrike" dirty="0">
                          <a:solidFill>
                            <a:srgbClr val="000000"/>
                          </a:solidFill>
                          <a:effectLst/>
                          <a:latin typeface="Centaur" panose="02030504050205020304" pitchFamily="18" charset="0"/>
                          <a:cs typeface="Arial" panose="020B0604020202020204" pitchFamily="34" charset="0"/>
                        </a:rPr>
                        <a:t> </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lstStyle/>
                    <a:p>
                      <a:pPr algn="r" rtl="0" fontAlgn="base"/>
                      <a:r>
                        <a:rPr lang="en-US" sz="2000" b="0" i="0" u="none" strike="noStrike" dirty="0">
                          <a:solidFill>
                            <a:srgbClr val="000000"/>
                          </a:solidFill>
                          <a:effectLst/>
                          <a:latin typeface="Centaur" panose="02030504050205020304" pitchFamily="18" charset="0"/>
                          <a:cs typeface="Arial" panose="020B0604020202020204" pitchFamily="34" charset="0"/>
                        </a:rPr>
                        <a:t>$251.44</a:t>
                      </a:r>
                      <a:r>
                        <a:rPr lang="en-US" sz="2000" b="0" i="0" dirty="0">
                          <a:solidFill>
                            <a:srgbClr val="000000"/>
                          </a:solidFill>
                          <a:effectLst/>
                          <a:latin typeface="Centaur" panose="02030504050205020304" pitchFamily="18" charset="0"/>
                          <a:cs typeface="Arial" panose="020B0604020202020204" pitchFamily="34" charset="0"/>
                        </a:rPr>
                        <a:t>​</a:t>
                      </a:r>
                    </a:p>
                  </a:txBody>
                  <a:tcPr marL="65594" marR="65594" marT="32797" marB="32797"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281520133"/>
                  </a:ext>
                </a:extLst>
              </a:tr>
            </a:tbl>
          </a:graphicData>
        </a:graphic>
      </p:graphicFrame>
      <p:sp>
        <p:nvSpPr>
          <p:cNvPr id="10" name="Content Placeholder 9">
            <a:extLst>
              <a:ext uri="{FF2B5EF4-FFF2-40B4-BE49-F238E27FC236}">
                <a16:creationId xmlns:a16="http://schemas.microsoft.com/office/drawing/2014/main" id="{8CA9997D-B9C0-5B48-A743-A324EAEFA032}"/>
              </a:ext>
            </a:extLst>
          </p:cNvPr>
          <p:cNvSpPr>
            <a:spLocks noGrp="1"/>
          </p:cNvSpPr>
          <p:nvPr>
            <p:ph idx="1"/>
          </p:nvPr>
        </p:nvSpPr>
        <p:spPr>
          <a:xfrm>
            <a:off x="384216" y="4876800"/>
            <a:ext cx="8312304" cy="1544698"/>
          </a:xfrm>
        </p:spPr>
        <p:txBody>
          <a:bodyPr>
            <a:noAutofit/>
          </a:bodyPr>
          <a:lstStyle/>
          <a:p>
            <a:pPr marL="0" indent="0">
              <a:buNone/>
            </a:pPr>
            <a:r>
              <a:rPr lang="en-US" sz="2400" dirty="0">
                <a:solidFill>
                  <a:srgbClr val="000000"/>
                </a:solidFill>
              </a:rPr>
              <a:t>Given the above </a:t>
            </a:r>
            <a:r>
              <a:rPr lang="en-US" sz="2400" i="1" dirty="0">
                <a:solidFill>
                  <a:srgbClr val="000000"/>
                </a:solidFill>
              </a:rPr>
              <a:t>Check Register Transaction</a:t>
            </a:r>
            <a:r>
              <a:rPr lang="en-US" sz="2400" dirty="0">
                <a:solidFill>
                  <a:srgbClr val="000000"/>
                </a:solidFill>
              </a:rPr>
              <a:t>, how much money must be deposited to return the balance to its 26 May amount?  _______​</a:t>
            </a:r>
          </a:p>
          <a:p>
            <a:pPr marL="0" indent="0">
              <a:buNone/>
            </a:pPr>
            <a:r>
              <a:rPr lang="en-US" sz="2400" dirty="0"/>
              <a:t>Show your work.</a:t>
            </a:r>
          </a:p>
        </p:txBody>
      </p:sp>
      <p:sp>
        <p:nvSpPr>
          <p:cNvPr id="3" name="Slide Number Placeholder 2">
            <a:extLst>
              <a:ext uri="{FF2B5EF4-FFF2-40B4-BE49-F238E27FC236}">
                <a16:creationId xmlns:a16="http://schemas.microsoft.com/office/drawing/2014/main" id="{3AAB1953-703F-B44C-B3A0-65DB30CFFA3F}"/>
              </a:ext>
            </a:extLst>
          </p:cNvPr>
          <p:cNvSpPr>
            <a:spLocks noGrp="1"/>
          </p:cNvSpPr>
          <p:nvPr>
            <p:ph type="sldNum" sz="quarter" idx="12"/>
          </p:nvPr>
        </p:nvSpPr>
        <p:spPr/>
        <p:txBody>
          <a:bodyPr/>
          <a:lstStyle/>
          <a:p>
            <a:fld id="{680C5762-CF65-4775-9966-A58D40CC61B9}"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1380466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8DC56-E875-4FFA-9272-29E5C6961390}"/>
              </a:ext>
            </a:extLst>
          </p:cNvPr>
          <p:cNvSpPr>
            <a:spLocks noGrp="1"/>
          </p:cNvSpPr>
          <p:nvPr>
            <p:ph type="title"/>
          </p:nvPr>
        </p:nvSpPr>
        <p:spPr>
          <a:xfrm>
            <a:off x="457200" y="533400"/>
            <a:ext cx="8263053" cy="672196"/>
          </a:xfrm>
        </p:spPr>
        <p:txBody>
          <a:bodyPr>
            <a:noAutofit/>
          </a:bodyPr>
          <a:lstStyle/>
          <a:p>
            <a:pPr algn="ctr">
              <a:defRPr/>
            </a:pPr>
            <a:r>
              <a:rPr lang="en-US" sz="2700" b="1" dirty="0"/>
              <a:t>Building SCR Passage-Based Items Guidelines</a:t>
            </a:r>
          </a:p>
        </p:txBody>
      </p:sp>
      <p:sp>
        <p:nvSpPr>
          <p:cNvPr id="58371" name="Content Placeholder 2">
            <a:extLst>
              <a:ext uri="{FF2B5EF4-FFF2-40B4-BE49-F238E27FC236}">
                <a16:creationId xmlns:a16="http://schemas.microsoft.com/office/drawing/2014/main" id="{97F60C5B-0F01-4018-899E-694BA62D4583}"/>
              </a:ext>
            </a:extLst>
          </p:cNvPr>
          <p:cNvSpPr>
            <a:spLocks noGrp="1"/>
          </p:cNvSpPr>
          <p:nvPr>
            <p:ph idx="1"/>
          </p:nvPr>
        </p:nvSpPr>
        <p:spPr>
          <a:xfrm>
            <a:off x="430716" y="1600200"/>
            <a:ext cx="8289537" cy="4756150"/>
          </a:xfrm>
        </p:spPr>
        <p:txBody>
          <a:bodyPr>
            <a:normAutofit/>
          </a:bodyPr>
          <a:lstStyle/>
          <a:p>
            <a:pPr marL="0" indent="0">
              <a:buNone/>
            </a:pPr>
            <a:r>
              <a:rPr lang="en-US" altLang="en-US" sz="2400" dirty="0">
                <a:ea typeface="ＭＳ Ｐゴシック" panose="020B0600070205080204" pitchFamily="34" charset="-128"/>
              </a:rPr>
              <a:t>SCR passage-based items require the test-taker to read and locate information from a passage, and then to respond to a given prompt or scenario.</a:t>
            </a:r>
          </a:p>
          <a:p>
            <a:pPr marL="0" indent="0">
              <a:buNone/>
            </a:pPr>
            <a:endParaRPr lang="en-US" altLang="en-US" sz="2400" dirty="0">
              <a:ea typeface="ＭＳ Ｐゴシック" panose="020B0600070205080204" pitchFamily="34" charset="-128"/>
            </a:endParaRPr>
          </a:p>
          <a:p>
            <a:pPr marL="0" indent="0">
              <a:buNone/>
            </a:pPr>
            <a:r>
              <a:rPr lang="en-US" altLang="en-US" sz="2400" dirty="0">
                <a:ea typeface="ＭＳ Ｐゴシック" panose="020B0600070205080204" pitchFamily="34" charset="-128"/>
              </a:rPr>
              <a:t>These items include the following types:</a:t>
            </a:r>
          </a:p>
          <a:p>
            <a:pPr marL="0" indent="0">
              <a:buNone/>
            </a:pPr>
            <a:r>
              <a:rPr lang="en-US" altLang="en-US" sz="1200" dirty="0">
                <a:ea typeface="ＭＳ Ｐゴシック" panose="020B0600070205080204" pitchFamily="34" charset="-128"/>
              </a:rPr>
              <a:t> </a:t>
            </a:r>
          </a:p>
          <a:p>
            <a:pPr lvl="1">
              <a:spcBef>
                <a:spcPts val="0"/>
              </a:spcBef>
              <a:buFont typeface="Arial" panose="020B0604020202020204" pitchFamily="34" charset="0"/>
              <a:buChar char="•"/>
            </a:pPr>
            <a:r>
              <a:rPr lang="en-US" altLang="en-US" sz="2400" dirty="0">
                <a:ea typeface="ＭＳ Ｐゴシック" panose="020B0600070205080204" pitchFamily="34" charset="-128"/>
              </a:rPr>
              <a:t>Passage Short Answer</a:t>
            </a:r>
          </a:p>
          <a:p>
            <a:pPr lvl="1">
              <a:buFont typeface="Arial" panose="020B0604020202020204" pitchFamily="34" charset="0"/>
              <a:buChar char="•"/>
            </a:pPr>
            <a:r>
              <a:rPr lang="en-US" altLang="en-US" sz="2400" dirty="0">
                <a:ea typeface="ＭＳ Ｐゴシック" panose="020B0600070205080204" pitchFamily="34" charset="-128"/>
              </a:rPr>
              <a:t>Scenario Analysis</a:t>
            </a:r>
          </a:p>
          <a:p>
            <a:pPr lvl="1">
              <a:buFont typeface="Arial" panose="020B0604020202020204" pitchFamily="34" charset="0"/>
              <a:buChar char="•"/>
            </a:pPr>
            <a:r>
              <a:rPr lang="en-US" altLang="en-US" sz="2400" dirty="0">
                <a:ea typeface="ＭＳ Ｐゴシック" panose="020B0600070205080204" pitchFamily="34" charset="-128"/>
              </a:rPr>
              <a:t>Literacy Interpretation</a:t>
            </a:r>
          </a:p>
          <a:p>
            <a:pPr lvl="1">
              <a:buFont typeface="Arial" panose="020B0604020202020204" pitchFamily="34" charset="0"/>
              <a:buChar char="•"/>
            </a:pPr>
            <a:r>
              <a:rPr lang="en-US" altLang="en-US" sz="2400" dirty="0">
                <a:ea typeface="ＭＳ Ｐゴシック" panose="020B0600070205080204" pitchFamily="34" charset="-128"/>
              </a:rPr>
              <a:t>Math Word Problems</a:t>
            </a:r>
          </a:p>
        </p:txBody>
      </p:sp>
      <p:sp>
        <p:nvSpPr>
          <p:cNvPr id="4" name="Slide Number Placeholder 3">
            <a:extLst>
              <a:ext uri="{FF2B5EF4-FFF2-40B4-BE49-F238E27FC236}">
                <a16:creationId xmlns:a16="http://schemas.microsoft.com/office/drawing/2014/main" id="{135331A6-7765-4C44-BC9E-1027A6E76D0B}"/>
              </a:ext>
            </a:extLst>
          </p:cNvPr>
          <p:cNvSpPr>
            <a:spLocks noGrp="1"/>
          </p:cNvSpPr>
          <p:nvPr>
            <p:ph type="sldNum" sz="quarter" idx="12"/>
          </p:nvPr>
        </p:nvSpPr>
        <p:spPr/>
        <p:txBody>
          <a:bodyPr/>
          <a:lstStyle/>
          <a:p>
            <a:fld id="{330EA680-D336-4FF7-8B7A-9848BB0A1C32}" type="slidenum">
              <a:rPr lang="en-US" smtClean="0">
                <a:solidFill>
                  <a:schemeClr val="tx1"/>
                </a:solidFill>
              </a:rPr>
              <a:t>8</a:t>
            </a:fld>
            <a:endParaRPr lang="en-US" dirty="0">
              <a:solidFill>
                <a:schemeClr val="tx1"/>
              </a:solidFill>
            </a:endParaRPr>
          </a:p>
        </p:txBody>
      </p:sp>
      <p:sp>
        <p:nvSpPr>
          <p:cNvPr id="3" name="Date Placeholder 2">
            <a:extLst>
              <a:ext uri="{FF2B5EF4-FFF2-40B4-BE49-F238E27FC236}">
                <a16:creationId xmlns:a16="http://schemas.microsoft.com/office/drawing/2014/main" id="{C0091F67-54ED-9644-8161-26DD6E1F5C59}"/>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336502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96DF5-7CE2-40ED-A9E5-A2C55F005C4F}"/>
              </a:ext>
            </a:extLst>
          </p:cNvPr>
          <p:cNvSpPr>
            <a:spLocks noGrp="1"/>
          </p:cNvSpPr>
          <p:nvPr>
            <p:ph type="title"/>
          </p:nvPr>
        </p:nvSpPr>
        <p:spPr/>
        <p:txBody>
          <a:bodyPr>
            <a:noAutofit/>
          </a:bodyPr>
          <a:lstStyle/>
          <a:p>
            <a:pPr algn="ctr">
              <a:defRPr/>
            </a:pPr>
            <a:r>
              <a:rPr lang="en-US" sz="2800" b="1" dirty="0"/>
              <a:t>SCR Passage-Based Item Example</a:t>
            </a:r>
          </a:p>
        </p:txBody>
      </p:sp>
      <p:graphicFrame>
        <p:nvGraphicFramePr>
          <p:cNvPr id="3" name="Table 2">
            <a:extLst>
              <a:ext uri="{FF2B5EF4-FFF2-40B4-BE49-F238E27FC236}">
                <a16:creationId xmlns:a16="http://schemas.microsoft.com/office/drawing/2014/main" id="{A3F7FEB8-CBDD-431B-877A-CD1ED4DBE793}"/>
              </a:ext>
            </a:extLst>
          </p:cNvPr>
          <p:cNvGraphicFramePr>
            <a:graphicFrameLocks noGrp="1"/>
          </p:cNvGraphicFramePr>
          <p:nvPr>
            <p:extLst>
              <p:ext uri="{D42A27DB-BD31-4B8C-83A1-F6EECF244321}">
                <p14:modId xmlns:p14="http://schemas.microsoft.com/office/powerpoint/2010/main" val="3577310943"/>
              </p:ext>
            </p:extLst>
          </p:nvPr>
        </p:nvGraphicFramePr>
        <p:xfrm>
          <a:off x="457200" y="1371600"/>
          <a:ext cx="8232386" cy="3581400"/>
        </p:xfrm>
        <a:graphic>
          <a:graphicData uri="http://schemas.openxmlformats.org/drawingml/2006/table">
            <a:tbl>
              <a:tblPr firstRow="1"/>
              <a:tblGrid>
                <a:gridCol w="8232386">
                  <a:extLst>
                    <a:ext uri="{9D8B030D-6E8A-4147-A177-3AD203B41FA5}">
                      <a16:colId xmlns:a16="http://schemas.microsoft.com/office/drawing/2014/main" val="20000"/>
                    </a:ext>
                  </a:extLst>
                </a:gridCol>
              </a:tblGrid>
              <a:tr h="35052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altLang="en-US" sz="600" b="1" i="0" u="sng"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2000" b="1"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In the Rainforest</a:t>
                      </a:r>
                    </a:p>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altLang="en-US" sz="6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pPr marL="0" marR="0" lvl="0" indent="0" algn="l" rtl="0" eaLnBrk="1" fontAlgn="base" latinLnBrk="0" hangingPunct="1">
                        <a:lnSpc>
                          <a:spcPct val="100000"/>
                        </a:lnSpc>
                        <a:spcBef>
                          <a:spcPct val="0"/>
                        </a:spcBef>
                        <a:spcAft>
                          <a:spcPct val="0"/>
                        </a:spcAft>
                        <a:buFontTx/>
                        <a:buNone/>
                      </a:pPr>
                      <a:r>
                        <a:rPr lang="en-US" altLang="en-US" sz="20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Life in the rainforest is wet and wild.</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are jungle areas that have a large amount of rainfall each year.</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cover a small part of this earth.</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They are home to over half of the different types of animals and plants.</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are not only beautiful, but also very important to people.</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We get food from the rainforest such as chocolate and cinnamon.</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also have ingredients for many medicines.</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Even though rainforests are important, many are being cut down.</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Many people are working to make sure that the rainforests are saved because we will need them in the future.                           </a:t>
                      </a:r>
                      <a:r>
                        <a:rPr kumimoji="0" lang="en-US" altLang="en-US" sz="8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PDE, 2025</a:t>
                      </a:r>
                    </a:p>
                    <a:p>
                      <a:pPr marL="0" marR="0" lvl="0" indent="0" algn="l" rtl="0" eaLnBrk="1" fontAlgn="base" latinLnBrk="0" hangingPunct="1">
                        <a:lnSpc>
                          <a:spcPct val="100000"/>
                        </a:lnSpc>
                        <a:spcBef>
                          <a:spcPct val="0"/>
                        </a:spcBef>
                        <a:spcAft>
                          <a:spcPct val="0"/>
                        </a:spcAft>
                        <a:buFontTx/>
                        <a:buNone/>
                      </a:pPr>
                      <a:endParaRPr kumimoji="0" lang="en-US" altLang="en-US" sz="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txBody>
                  <a:tcPr marL="48889" marR="488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0"/>
                  </a:ext>
                </a:extLst>
              </a:tr>
            </a:tbl>
          </a:graphicData>
        </a:graphic>
      </p:graphicFrame>
      <p:sp>
        <p:nvSpPr>
          <p:cNvPr id="6" name="Content Placeholder 5">
            <a:extLst>
              <a:ext uri="{FF2B5EF4-FFF2-40B4-BE49-F238E27FC236}">
                <a16:creationId xmlns:a16="http://schemas.microsoft.com/office/drawing/2014/main" id="{1B3EFD50-E6FF-3E42-9B4C-9DE3AAD10EF1}"/>
              </a:ext>
            </a:extLst>
          </p:cNvPr>
          <p:cNvSpPr>
            <a:spLocks noGrp="1"/>
          </p:cNvSpPr>
          <p:nvPr>
            <p:ph idx="1"/>
          </p:nvPr>
        </p:nvSpPr>
        <p:spPr>
          <a:xfrm>
            <a:off x="454414" y="5013960"/>
            <a:ext cx="8229600" cy="777240"/>
          </a:xfrm>
          <a:ln>
            <a:solidFill>
              <a:srgbClr val="06347A"/>
            </a:solidFill>
          </a:ln>
        </p:spPr>
        <p:txBody>
          <a:bodyPr>
            <a:normAutofit lnSpcReduction="10000"/>
          </a:bodyPr>
          <a:lstStyle/>
          <a:p>
            <a:pPr marL="0" indent="0">
              <a:spcBef>
                <a:spcPct val="0"/>
              </a:spcBef>
              <a:buNone/>
            </a:pPr>
            <a:r>
              <a:rPr lang="en-US" altLang="en-US" sz="2400" dirty="0">
                <a:ea typeface="ＭＳ Ｐゴシック"/>
              </a:rPr>
              <a:t>In two complete sentences, explain why people should help save the rainforests. </a:t>
            </a:r>
            <a:endParaRPr lang="en-US" sz="2400" dirty="0"/>
          </a:p>
        </p:txBody>
      </p:sp>
      <p:sp>
        <p:nvSpPr>
          <p:cNvPr id="5" name="Date Placeholder 4">
            <a:extLst>
              <a:ext uri="{FF2B5EF4-FFF2-40B4-BE49-F238E27FC236}">
                <a16:creationId xmlns:a16="http://schemas.microsoft.com/office/drawing/2014/main" id="{D298E209-A6E6-924C-BAAC-3A500F0C8BC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1A945124-571C-49BB-92A8-918E0F587CA1}"/>
              </a:ext>
            </a:extLst>
          </p:cNvPr>
          <p:cNvSpPr>
            <a:spLocks noGrp="1"/>
          </p:cNvSpPr>
          <p:nvPr>
            <p:ph type="sldNum" sz="quarter" idx="12"/>
          </p:nvPr>
        </p:nvSpPr>
        <p:spPr/>
        <p:txBody>
          <a:bodyPr/>
          <a:lstStyle/>
          <a:p>
            <a:fld id="{330EA680-D336-4FF7-8B7A-9848BB0A1C32}" type="slidenum">
              <a:rPr lang="en-US" smtClean="0">
                <a:solidFill>
                  <a:schemeClr val="tx1"/>
                </a:solidFill>
              </a:rPr>
              <a:t>9</a:t>
            </a:fld>
            <a:endParaRPr lang="en-US" dirty="0">
              <a:solidFill>
                <a:schemeClr val="tx1"/>
              </a:solidFill>
            </a:endParaRPr>
          </a:p>
        </p:txBody>
      </p:sp>
    </p:spTree>
    <p:extLst>
      <p:ext uri="{BB962C8B-B14F-4D97-AF65-F5344CB8AC3E}">
        <p14:creationId xmlns:p14="http://schemas.microsoft.com/office/powerpoint/2010/main" val="3607176521"/>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ec7521227a67ae2bb18adf80c177d532">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0b8b184a36313ca98c0a24bc0f075d43"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7FAB56D-7A19-4035-8494-647CBE1EA8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3.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 ds:uri="fbc037d5-3aae-4eba-9dec-a926451bc98f"/>
    <ds:schemaRef ds:uri="619e9023-7fe2-4e3d-9807-62b6c8302c1b"/>
  </ds:schemaRefs>
</ds:datastoreItem>
</file>

<file path=docProps/app.xml><?xml version="1.0" encoding="utf-8"?>
<Properties xmlns="http://schemas.openxmlformats.org/officeDocument/2006/extended-properties" xmlns:vt="http://schemas.openxmlformats.org/officeDocument/2006/docPropsVTypes">
  <Template/>
  <TotalTime>289</TotalTime>
  <Words>4273</Words>
  <Application>Microsoft Office PowerPoint</Application>
  <PresentationFormat>On-screen Show (4:3)</PresentationFormat>
  <Paragraphs>458</Paragraphs>
  <Slides>21</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ＭＳ Ｐゴシック</vt:lpstr>
      <vt:lpstr>Arial</vt:lpstr>
      <vt:lpstr>Calibri</vt:lpstr>
      <vt:lpstr>Centaur</vt:lpstr>
      <vt:lpstr>Courier New</vt:lpstr>
      <vt:lpstr>Times New Roman</vt:lpstr>
      <vt:lpstr>Office Theme</vt:lpstr>
      <vt:lpstr>Assessment Literacy Series</vt:lpstr>
      <vt:lpstr>Constructed Response Items Definition </vt:lpstr>
      <vt:lpstr>SCR Items</vt:lpstr>
      <vt:lpstr>SCR Items: Characteristics</vt:lpstr>
      <vt:lpstr>Building SCR Stand-Alone Items Guidelines</vt:lpstr>
      <vt:lpstr>Building SCR Short Answer Items Guidelines</vt:lpstr>
      <vt:lpstr>SCR Stand-Alone Item Example</vt:lpstr>
      <vt:lpstr>Building SCR Passage-Based Items Guidelines</vt:lpstr>
      <vt:lpstr>SCR Passage-Based Item Example</vt:lpstr>
      <vt:lpstr>Quality Assurance Checklist: SCR Items</vt:lpstr>
      <vt:lpstr>Practice Makes Progress: SCR Items</vt:lpstr>
      <vt:lpstr>ECR Items</vt:lpstr>
      <vt:lpstr>ECR Items: Characteristics</vt:lpstr>
      <vt:lpstr>Building ECR Stand-Alone Items Guidelines</vt:lpstr>
      <vt:lpstr>ECR Stand-Alone Item Example</vt:lpstr>
      <vt:lpstr>Building ECR Passage-Based Items Guidelines</vt:lpstr>
      <vt:lpstr>ECR Passage-Based Item Example: Text</vt:lpstr>
      <vt:lpstr>ECR Passage-Based Item Example: Task</vt:lpstr>
      <vt:lpstr>Quality Assurance Checklist: ECR Items</vt:lpstr>
      <vt:lpstr>Practice Makes Progress: ECR Items</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Aaron Feuerstein</cp:lastModifiedBy>
  <cp:revision>13</cp:revision>
  <dcterms:created xsi:type="dcterms:W3CDTF">2017-02-01T18:23:33Z</dcterms:created>
  <dcterms:modified xsi:type="dcterms:W3CDTF">2025-11-06T19:53:50Z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y fmtid="{D5CDD505-2E9C-101B-9397-08002B2CF9AE}" pid="9" name="MediaServiceImageTags">
    <vt:lpwstr/>
  </property>
</Properties>
</file>