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9" r:id="rId5"/>
    <p:sldId id="333" r:id="rId6"/>
    <p:sldId id="334" r:id="rId7"/>
    <p:sldId id="329" r:id="rId8"/>
    <p:sldId id="330" r:id="rId9"/>
    <p:sldId id="311" r:id="rId10"/>
    <p:sldId id="312" r:id="rId11"/>
    <p:sldId id="313" r:id="rId12"/>
    <p:sldId id="332" r:id="rId13"/>
    <p:sldId id="331" r:id="rId14"/>
    <p:sldId id="314" r:id="rId15"/>
    <p:sldId id="315" r:id="rId16"/>
    <p:sldId id="316" r:id="rId17"/>
    <p:sldId id="270" r:id="rId18"/>
    <p:sldId id="33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C"/>
    <a:srgbClr val="0634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6F981B-3AE7-47E7-A76B-F85B2631CDA8}" v="16" dt="2025-10-12T21:46:24.7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5" autoAdjust="0"/>
    <p:restoredTop sz="83172" autoAdjust="0"/>
  </p:normalViewPr>
  <p:slideViewPr>
    <p:cSldViewPr>
      <p:cViewPr>
        <p:scale>
          <a:sx n="80" d="100"/>
          <a:sy n="80" d="100"/>
        </p:scale>
        <p:origin x="378" y="1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itz, Owen" userId="04a138ca-fcee-47bf-8ef7-a557c58288dc" providerId="ADAL" clId="{0FF0E523-5274-4533-B198-C08616B69DF0}"/>
    <pc:docChg chg="modSld">
      <pc:chgData name="Deitz, Owen" userId="04a138ca-fcee-47bf-8ef7-a557c58288dc" providerId="ADAL" clId="{0FF0E523-5274-4533-B198-C08616B69DF0}" dt="2025-02-07T17:17:35.677" v="25" actId="962"/>
      <pc:docMkLst>
        <pc:docMk/>
      </pc:docMkLst>
      <pc:sldChg chg="modSp mod">
        <pc:chgData name="Deitz, Owen" userId="04a138ca-fcee-47bf-8ef7-a557c58288dc" providerId="ADAL" clId="{0FF0E523-5274-4533-B198-C08616B69DF0}" dt="2025-02-07T17:17:35.677" v="25" actId="962"/>
        <pc:sldMkLst>
          <pc:docMk/>
          <pc:sldMk cId="1424249467" sldId="259"/>
        </pc:sldMkLst>
      </pc:sldChg>
      <pc:sldChg chg="modSp">
        <pc:chgData name="Deitz, Owen" userId="04a138ca-fcee-47bf-8ef7-a557c58288dc" providerId="ADAL" clId="{0FF0E523-5274-4533-B198-C08616B69DF0}" dt="2025-02-07T17:16:01.179" v="21" actId="962"/>
        <pc:sldMkLst>
          <pc:docMk/>
          <pc:sldMk cId="1709731986" sldId="270"/>
        </pc:sldMkLst>
      </pc:sldChg>
      <pc:sldChg chg="delSp modSp mod">
        <pc:chgData name="Deitz, Owen" userId="04a138ca-fcee-47bf-8ef7-a557c58288dc" providerId="ADAL" clId="{0FF0E523-5274-4533-B198-C08616B69DF0}" dt="2025-02-07T17:13:17.432" v="13" actId="207"/>
        <pc:sldMkLst>
          <pc:docMk/>
          <pc:sldMk cId="3929343471" sldId="311"/>
        </pc:sldMkLst>
      </pc:sldChg>
      <pc:sldChg chg="modSp">
        <pc:chgData name="Deitz, Owen" userId="04a138ca-fcee-47bf-8ef7-a557c58288dc" providerId="ADAL" clId="{0FF0E523-5274-4533-B198-C08616B69DF0}" dt="2025-02-07T17:15:01.986" v="18" actId="13244"/>
        <pc:sldMkLst>
          <pc:docMk/>
          <pc:sldMk cId="558697166" sldId="332"/>
        </pc:sldMkLst>
      </pc:sldChg>
      <pc:sldChg chg="modSp">
        <pc:chgData name="Deitz, Owen" userId="04a138ca-fcee-47bf-8ef7-a557c58288dc" providerId="ADAL" clId="{0FF0E523-5274-4533-B198-C08616B69DF0}" dt="2025-02-07T17:14:20.595" v="16" actId="962"/>
        <pc:sldMkLst>
          <pc:docMk/>
          <pc:sldMk cId="1611966579" sldId="333"/>
        </pc:sldMkLst>
      </pc:sldChg>
      <pc:sldChg chg="modSp">
        <pc:chgData name="Deitz, Owen" userId="04a138ca-fcee-47bf-8ef7-a557c58288dc" providerId="ADAL" clId="{0FF0E523-5274-4533-B198-C08616B69DF0}" dt="2025-02-07T17:16:46.804" v="24" actId="962"/>
        <pc:sldMkLst>
          <pc:docMk/>
          <pc:sldMk cId="1696470553" sldId="335"/>
        </pc:sldMkLst>
      </pc:sldChg>
    </pc:docChg>
  </pc:docChgLst>
  <pc:docChgLst>
    <pc:chgData name="Baum Leaman, Rebekah" userId="fddf8941-f9ee-446a-8c91-983c3f83c3cd" providerId="ADAL" clId="{0ECC5C12-F84B-4F1E-B616-7ACD6BEB83E9}"/>
    <pc:docChg chg="undo custSel modSld">
      <pc:chgData name="Baum Leaman, Rebekah" userId="fddf8941-f9ee-446a-8c91-983c3f83c3cd" providerId="ADAL" clId="{0ECC5C12-F84B-4F1E-B616-7ACD6BEB83E9}" dt="2025-10-13T16:32:40.490" v="314" actId="255"/>
      <pc:docMkLst>
        <pc:docMk/>
      </pc:docMkLst>
      <pc:sldChg chg="modSp mod">
        <pc:chgData name="Baum Leaman, Rebekah" userId="fddf8941-f9ee-446a-8c91-983c3f83c3cd" providerId="ADAL" clId="{0ECC5C12-F84B-4F1E-B616-7ACD6BEB83E9}" dt="2025-10-12T21:45:30.934" v="288" actId="255"/>
        <pc:sldMkLst>
          <pc:docMk/>
          <pc:sldMk cId="1424249467" sldId="259"/>
        </pc:sldMkLst>
        <pc:spChg chg="mod">
          <ac:chgData name="Baum Leaman, Rebekah" userId="fddf8941-f9ee-446a-8c91-983c3f83c3cd" providerId="ADAL" clId="{0ECC5C12-F84B-4F1E-B616-7ACD6BEB83E9}" dt="2025-10-12T14:12:50.001" v="272" actId="255"/>
          <ac:spMkLst>
            <pc:docMk/>
            <pc:sldMk cId="1424249467" sldId="259"/>
            <ac:spMk id="10244" creationId="{EB4E2F0B-CE5C-4804-BAD8-ED19F2100B46}"/>
          </ac:spMkLst>
        </pc:spChg>
        <pc:spChg chg="mod">
          <ac:chgData name="Baum Leaman, Rebekah" userId="fddf8941-f9ee-446a-8c91-983c3f83c3cd" providerId="ADAL" clId="{0ECC5C12-F84B-4F1E-B616-7ACD6BEB83E9}" dt="2025-10-12T21:45:30.934" v="288" actId="255"/>
          <ac:spMkLst>
            <pc:docMk/>
            <pc:sldMk cId="1424249467" sldId="259"/>
            <ac:spMk id="10245" creationId="{4164A436-8D69-4BBA-BDC1-9D738389C994}"/>
          </ac:spMkLst>
        </pc:spChg>
      </pc:sldChg>
      <pc:sldChg chg="addSp modSp mod">
        <pc:chgData name="Baum Leaman, Rebekah" userId="fddf8941-f9ee-446a-8c91-983c3f83c3cd" providerId="ADAL" clId="{0ECC5C12-F84B-4F1E-B616-7ACD6BEB83E9}" dt="2025-10-12T21:49:25.874" v="313" actId="122"/>
        <pc:sldMkLst>
          <pc:docMk/>
          <pc:sldMk cId="1709731986" sldId="270"/>
        </pc:sldMkLst>
        <pc:spChg chg="mod">
          <ac:chgData name="Baum Leaman, Rebekah" userId="fddf8941-f9ee-446a-8c91-983c3f83c3cd" providerId="ADAL" clId="{0ECC5C12-F84B-4F1E-B616-7ACD6BEB83E9}" dt="2025-10-09T19:38:18.804" v="256" actId="14100"/>
          <ac:spMkLst>
            <pc:docMk/>
            <pc:sldMk cId="1709731986" sldId="270"/>
            <ac:spMk id="3" creationId="{14AB2A10-A001-B84A-B7BA-6C6449D92EF8}"/>
          </ac:spMkLst>
        </pc:spChg>
        <pc:spChg chg="add mod">
          <ac:chgData name="Baum Leaman, Rebekah" userId="fddf8941-f9ee-446a-8c91-983c3f83c3cd" providerId="ADAL" clId="{0ECC5C12-F84B-4F1E-B616-7ACD6BEB83E9}" dt="2025-10-09T19:38:02.121" v="255"/>
          <ac:spMkLst>
            <pc:docMk/>
            <pc:sldMk cId="1709731986" sldId="270"/>
            <ac:spMk id="4" creationId="{593A9116-3D20-CFEE-96B0-BA9001425EA4}"/>
          </ac:spMkLst>
        </pc:spChg>
        <pc:spChg chg="mod">
          <ac:chgData name="Baum Leaman, Rebekah" userId="fddf8941-f9ee-446a-8c91-983c3f83c3cd" providerId="ADAL" clId="{0ECC5C12-F84B-4F1E-B616-7ACD6BEB83E9}" dt="2025-10-12T21:49:25.874" v="313" actId="122"/>
          <ac:spMkLst>
            <pc:docMk/>
            <pc:sldMk cId="1709731986" sldId="270"/>
            <ac:spMk id="7" creationId="{AA6FA96C-1A58-5146-AF92-F2984189B7AE}"/>
          </ac:spMkLst>
        </pc:spChg>
        <pc:spChg chg="mod">
          <ac:chgData name="Baum Leaman, Rebekah" userId="fddf8941-f9ee-446a-8c91-983c3f83c3cd" providerId="ADAL" clId="{0ECC5C12-F84B-4F1E-B616-7ACD6BEB83E9}" dt="2025-10-09T19:37:38.955" v="254"/>
          <ac:spMkLst>
            <pc:docMk/>
            <pc:sldMk cId="1709731986" sldId="270"/>
            <ac:spMk id="8" creationId="{5470E625-F052-DC49-8CD9-8B0406424AA4}"/>
          </ac:spMkLst>
        </pc:spChg>
        <pc:graphicFrameChg chg="mod modGraphic">
          <ac:chgData name="Baum Leaman, Rebekah" userId="fddf8941-f9ee-446a-8c91-983c3f83c3cd" providerId="ADAL" clId="{0ECC5C12-F84B-4F1E-B616-7ACD6BEB83E9}" dt="2025-10-11T18:38:56.761" v="270" actId="207"/>
          <ac:graphicFrameMkLst>
            <pc:docMk/>
            <pc:sldMk cId="1709731986" sldId="270"/>
            <ac:graphicFrameMk id="2" creationId="{F7F9D77C-1172-4AC4-BC13-2C5D2B1A6F81}"/>
          </ac:graphicFrameMkLst>
        </pc:graphicFrameChg>
      </pc:sldChg>
      <pc:sldChg chg="modSp mod modNotesTx">
        <pc:chgData name="Baum Leaman, Rebekah" userId="fddf8941-f9ee-446a-8c91-983c3f83c3cd" providerId="ADAL" clId="{0ECC5C12-F84B-4F1E-B616-7ACD6BEB83E9}" dt="2025-10-12T21:47:17.745" v="300" actId="113"/>
        <pc:sldMkLst>
          <pc:docMk/>
          <pc:sldMk cId="3929343471" sldId="311"/>
        </pc:sldMkLst>
        <pc:spChg chg="mod">
          <ac:chgData name="Baum Leaman, Rebekah" userId="fddf8941-f9ee-446a-8c91-983c3f83c3cd" providerId="ADAL" clId="{0ECC5C12-F84B-4F1E-B616-7ACD6BEB83E9}" dt="2025-10-12T21:47:06.659" v="299" actId="255"/>
          <ac:spMkLst>
            <pc:docMk/>
            <pc:sldMk cId="3929343471" sldId="311"/>
            <ac:spMk id="2" creationId="{27CBAA43-3CB8-274C-942A-4BF39D48A935}"/>
          </ac:spMkLst>
        </pc:spChg>
        <pc:spChg chg="mod">
          <ac:chgData name="Baum Leaman, Rebekah" userId="fddf8941-f9ee-446a-8c91-983c3f83c3cd" providerId="ADAL" clId="{0ECC5C12-F84B-4F1E-B616-7ACD6BEB83E9}" dt="2025-10-12T21:47:17.745" v="300" actId="113"/>
          <ac:spMkLst>
            <pc:docMk/>
            <pc:sldMk cId="3929343471" sldId="311"/>
            <ac:spMk id="3" creationId="{6D80FF8F-4B37-4A41-AF58-A92E7CAC8D30}"/>
          </ac:spMkLst>
        </pc:spChg>
      </pc:sldChg>
      <pc:sldChg chg="modSp mod modNotesTx">
        <pc:chgData name="Baum Leaman, Rebekah" userId="fddf8941-f9ee-446a-8c91-983c3f83c3cd" providerId="ADAL" clId="{0ECC5C12-F84B-4F1E-B616-7ACD6BEB83E9}" dt="2025-10-12T21:47:34.721" v="302" actId="255"/>
        <pc:sldMkLst>
          <pc:docMk/>
          <pc:sldMk cId="2669238109" sldId="312"/>
        </pc:sldMkLst>
        <pc:spChg chg="mod">
          <ac:chgData name="Baum Leaman, Rebekah" userId="fddf8941-f9ee-446a-8c91-983c3f83c3cd" providerId="ADAL" clId="{0ECC5C12-F84B-4F1E-B616-7ACD6BEB83E9}" dt="2025-10-12T21:47:34.721" v="302" actId="255"/>
          <ac:spMkLst>
            <pc:docMk/>
            <pc:sldMk cId="2669238109" sldId="312"/>
            <ac:spMk id="2" creationId="{C2517547-A3BD-F14F-B744-5C8B8F59927C}"/>
          </ac:spMkLst>
        </pc:spChg>
        <pc:spChg chg="mod">
          <ac:chgData name="Baum Leaman, Rebekah" userId="fddf8941-f9ee-446a-8c91-983c3f83c3cd" providerId="ADAL" clId="{0ECC5C12-F84B-4F1E-B616-7ACD6BEB83E9}" dt="2025-10-12T21:47:24.330" v="301" actId="113"/>
          <ac:spMkLst>
            <pc:docMk/>
            <pc:sldMk cId="2669238109" sldId="312"/>
            <ac:spMk id="3" creationId="{0A911584-4C98-9E40-8ACF-943FEBF12C74}"/>
          </ac:spMkLst>
        </pc:spChg>
      </pc:sldChg>
      <pc:sldChg chg="modSp mod modNotesTx">
        <pc:chgData name="Baum Leaman, Rebekah" userId="fddf8941-f9ee-446a-8c91-983c3f83c3cd" providerId="ADAL" clId="{0ECC5C12-F84B-4F1E-B616-7ACD6BEB83E9}" dt="2025-10-09T19:07:45.147" v="165" actId="33524"/>
        <pc:sldMkLst>
          <pc:docMk/>
          <pc:sldMk cId="299270692" sldId="313"/>
        </pc:sldMkLst>
        <pc:spChg chg="mod">
          <ac:chgData name="Baum Leaman, Rebekah" userId="fddf8941-f9ee-446a-8c91-983c3f83c3cd" providerId="ADAL" clId="{0ECC5C12-F84B-4F1E-B616-7ACD6BEB83E9}" dt="2025-10-09T18:56:12.752" v="155" actId="20577"/>
          <ac:spMkLst>
            <pc:docMk/>
            <pc:sldMk cId="299270692" sldId="313"/>
            <ac:spMk id="7" creationId="{B15A75F1-308A-754A-85DC-CCC166F38834}"/>
          </ac:spMkLst>
        </pc:spChg>
      </pc:sldChg>
      <pc:sldChg chg="modSp mod">
        <pc:chgData name="Baum Leaman, Rebekah" userId="fddf8941-f9ee-446a-8c91-983c3f83c3cd" providerId="ADAL" clId="{0ECC5C12-F84B-4F1E-B616-7ACD6BEB83E9}" dt="2025-10-12T21:48:46.838" v="309" actId="255"/>
        <pc:sldMkLst>
          <pc:docMk/>
          <pc:sldMk cId="2964570953" sldId="314"/>
        </pc:sldMkLst>
        <pc:spChg chg="mod">
          <ac:chgData name="Baum Leaman, Rebekah" userId="fddf8941-f9ee-446a-8c91-983c3f83c3cd" providerId="ADAL" clId="{0ECC5C12-F84B-4F1E-B616-7ACD6BEB83E9}" dt="2025-10-12T21:48:46.838" v="309" actId="255"/>
          <ac:spMkLst>
            <pc:docMk/>
            <pc:sldMk cId="2964570953" sldId="314"/>
            <ac:spMk id="2" creationId="{6F7EF544-4AAD-B141-B22E-D275EC657162}"/>
          </ac:spMkLst>
        </pc:spChg>
        <pc:spChg chg="mod">
          <ac:chgData name="Baum Leaman, Rebekah" userId="fddf8941-f9ee-446a-8c91-983c3f83c3cd" providerId="ADAL" clId="{0ECC5C12-F84B-4F1E-B616-7ACD6BEB83E9}" dt="2025-10-12T21:48:38.049" v="308" actId="113"/>
          <ac:spMkLst>
            <pc:docMk/>
            <pc:sldMk cId="2964570953" sldId="314"/>
            <ac:spMk id="3" creationId="{67D21814-9EC4-A244-B019-4C219C11FF4A}"/>
          </ac:spMkLst>
        </pc:spChg>
      </pc:sldChg>
      <pc:sldChg chg="modSp mod">
        <pc:chgData name="Baum Leaman, Rebekah" userId="fddf8941-f9ee-446a-8c91-983c3f83c3cd" providerId="ADAL" clId="{0ECC5C12-F84B-4F1E-B616-7ACD6BEB83E9}" dt="2025-10-12T21:48:52.854" v="310" actId="255"/>
        <pc:sldMkLst>
          <pc:docMk/>
          <pc:sldMk cId="4086403582" sldId="315"/>
        </pc:sldMkLst>
        <pc:spChg chg="mod">
          <ac:chgData name="Baum Leaman, Rebekah" userId="fddf8941-f9ee-446a-8c91-983c3f83c3cd" providerId="ADAL" clId="{0ECC5C12-F84B-4F1E-B616-7ACD6BEB83E9}" dt="2025-10-12T21:48:52.854" v="310" actId="255"/>
          <ac:spMkLst>
            <pc:docMk/>
            <pc:sldMk cId="4086403582" sldId="315"/>
            <ac:spMk id="2" creationId="{AF555ECC-38A8-B642-B71F-8FB5876BCDB8}"/>
          </ac:spMkLst>
        </pc:spChg>
        <pc:spChg chg="mod">
          <ac:chgData name="Baum Leaman, Rebekah" userId="fddf8941-f9ee-446a-8c91-983c3f83c3cd" providerId="ADAL" clId="{0ECC5C12-F84B-4F1E-B616-7ACD6BEB83E9}" dt="2025-10-09T19:33:04.114" v="240" actId="255"/>
          <ac:spMkLst>
            <pc:docMk/>
            <pc:sldMk cId="4086403582" sldId="315"/>
            <ac:spMk id="3" creationId="{2B670562-F92F-1F42-9AB7-2F3F21C8DDEA}"/>
          </ac:spMkLst>
        </pc:spChg>
      </pc:sldChg>
      <pc:sldChg chg="modSp mod">
        <pc:chgData name="Baum Leaman, Rebekah" userId="fddf8941-f9ee-446a-8c91-983c3f83c3cd" providerId="ADAL" clId="{0ECC5C12-F84B-4F1E-B616-7ACD6BEB83E9}" dt="2025-10-12T21:49:07.313" v="311" actId="255"/>
        <pc:sldMkLst>
          <pc:docMk/>
          <pc:sldMk cId="254598402" sldId="316"/>
        </pc:sldMkLst>
        <pc:spChg chg="mod">
          <ac:chgData name="Baum Leaman, Rebekah" userId="fddf8941-f9ee-446a-8c91-983c3f83c3cd" providerId="ADAL" clId="{0ECC5C12-F84B-4F1E-B616-7ACD6BEB83E9}" dt="2025-10-12T21:49:07.313" v="311" actId="255"/>
          <ac:spMkLst>
            <pc:docMk/>
            <pc:sldMk cId="254598402" sldId="316"/>
            <ac:spMk id="2" creationId="{87306323-7CC9-8142-BAF5-C0BE21678C20}"/>
          </ac:spMkLst>
        </pc:spChg>
        <pc:spChg chg="mod">
          <ac:chgData name="Baum Leaman, Rebekah" userId="fddf8941-f9ee-446a-8c91-983c3f83c3cd" providerId="ADAL" clId="{0ECC5C12-F84B-4F1E-B616-7ACD6BEB83E9}" dt="2025-10-09T19:35:05.346" v="245" actId="20577"/>
          <ac:spMkLst>
            <pc:docMk/>
            <pc:sldMk cId="254598402" sldId="316"/>
            <ac:spMk id="3" creationId="{78ECB71B-C21A-1D4C-9353-D9BF3A5607C3}"/>
          </ac:spMkLst>
        </pc:spChg>
      </pc:sldChg>
      <pc:sldChg chg="addSp delSp modSp mod modNotesTx">
        <pc:chgData name="Baum Leaman, Rebekah" userId="fddf8941-f9ee-446a-8c91-983c3f83c3cd" providerId="ADAL" clId="{0ECC5C12-F84B-4F1E-B616-7ACD6BEB83E9}" dt="2025-10-12T21:46:52.932" v="297" actId="255"/>
        <pc:sldMkLst>
          <pc:docMk/>
          <pc:sldMk cId="3522070907" sldId="329"/>
        </pc:sldMkLst>
        <pc:spChg chg="mod">
          <ac:chgData name="Baum Leaman, Rebekah" userId="fddf8941-f9ee-446a-8c91-983c3f83c3cd" providerId="ADAL" clId="{0ECC5C12-F84B-4F1E-B616-7ACD6BEB83E9}" dt="2025-10-12T21:46:52.932" v="297" actId="255"/>
          <ac:spMkLst>
            <pc:docMk/>
            <pc:sldMk cId="3522070907" sldId="329"/>
            <ac:spMk id="2" creationId="{754E7069-22E4-BD4E-98DB-4E470ECD0DE9}"/>
          </ac:spMkLst>
        </pc:spChg>
        <pc:spChg chg="mod">
          <ac:chgData name="Baum Leaman, Rebekah" userId="fddf8941-f9ee-446a-8c91-983c3f83c3cd" providerId="ADAL" clId="{0ECC5C12-F84B-4F1E-B616-7ACD6BEB83E9}" dt="2025-10-09T19:45:33.906" v="267" actId="21"/>
          <ac:spMkLst>
            <pc:docMk/>
            <pc:sldMk cId="3522070907" sldId="329"/>
            <ac:spMk id="3" creationId="{9EF29CFC-1D83-2B43-B4EA-BB3D2EB0D320}"/>
          </ac:spMkLst>
        </pc:spChg>
      </pc:sldChg>
      <pc:sldChg chg="modSp mod modNotesTx">
        <pc:chgData name="Baum Leaman, Rebekah" userId="fddf8941-f9ee-446a-8c91-983c3f83c3cd" providerId="ADAL" clId="{0ECC5C12-F84B-4F1E-B616-7ACD6BEB83E9}" dt="2025-10-12T21:47:00.173" v="298" actId="255"/>
        <pc:sldMkLst>
          <pc:docMk/>
          <pc:sldMk cId="1265587426" sldId="330"/>
        </pc:sldMkLst>
        <pc:spChg chg="mod">
          <ac:chgData name="Baum Leaman, Rebekah" userId="fddf8941-f9ee-446a-8c91-983c3f83c3cd" providerId="ADAL" clId="{0ECC5C12-F84B-4F1E-B616-7ACD6BEB83E9}" dt="2025-10-12T21:47:00.173" v="298" actId="255"/>
          <ac:spMkLst>
            <pc:docMk/>
            <pc:sldMk cId="1265587426" sldId="330"/>
            <ac:spMk id="2" creationId="{A68C20F4-9373-554E-B46C-9358070AD5D2}"/>
          </ac:spMkLst>
        </pc:spChg>
      </pc:sldChg>
      <pc:sldChg chg="modSp mod">
        <pc:chgData name="Baum Leaman, Rebekah" userId="fddf8941-f9ee-446a-8c91-983c3f83c3cd" providerId="ADAL" clId="{0ECC5C12-F84B-4F1E-B616-7ACD6BEB83E9}" dt="2025-10-12T21:48:30.011" v="307" actId="12"/>
        <pc:sldMkLst>
          <pc:docMk/>
          <pc:sldMk cId="1831838093" sldId="331"/>
        </pc:sldMkLst>
        <pc:spChg chg="mod">
          <ac:chgData name="Baum Leaman, Rebekah" userId="fddf8941-f9ee-446a-8c91-983c3f83c3cd" providerId="ADAL" clId="{0ECC5C12-F84B-4F1E-B616-7ACD6BEB83E9}" dt="2025-10-12T21:47:57.198" v="304" actId="255"/>
          <ac:spMkLst>
            <pc:docMk/>
            <pc:sldMk cId="1831838093" sldId="331"/>
            <ac:spMk id="2" creationId="{F1794B2A-C0E4-FF48-9DC0-9058747DC1CC}"/>
          </ac:spMkLst>
        </pc:spChg>
        <pc:spChg chg="mod">
          <ac:chgData name="Baum Leaman, Rebekah" userId="fddf8941-f9ee-446a-8c91-983c3f83c3cd" providerId="ADAL" clId="{0ECC5C12-F84B-4F1E-B616-7ACD6BEB83E9}" dt="2025-10-12T21:48:30.011" v="307" actId="12"/>
          <ac:spMkLst>
            <pc:docMk/>
            <pc:sldMk cId="1831838093" sldId="331"/>
            <ac:spMk id="3" creationId="{B40ACEFA-C952-7749-B80F-5B033F7F9A74}"/>
          </ac:spMkLst>
        </pc:spChg>
      </pc:sldChg>
      <pc:sldChg chg="modSp mod">
        <pc:chgData name="Baum Leaman, Rebekah" userId="fddf8941-f9ee-446a-8c91-983c3f83c3cd" providerId="ADAL" clId="{0ECC5C12-F84B-4F1E-B616-7ACD6BEB83E9}" dt="2025-10-12T21:47:50.719" v="303" actId="255"/>
        <pc:sldMkLst>
          <pc:docMk/>
          <pc:sldMk cId="558697166" sldId="332"/>
        </pc:sldMkLst>
        <pc:spChg chg="mod">
          <ac:chgData name="Baum Leaman, Rebekah" userId="fddf8941-f9ee-446a-8c91-983c3f83c3cd" providerId="ADAL" clId="{0ECC5C12-F84B-4F1E-B616-7ACD6BEB83E9}" dt="2025-10-12T21:47:50.719" v="303" actId="255"/>
          <ac:spMkLst>
            <pc:docMk/>
            <pc:sldMk cId="558697166" sldId="332"/>
            <ac:spMk id="2" creationId="{B9957CDD-ABE5-4F74-BB47-A798113D9F06}"/>
          </ac:spMkLst>
        </pc:spChg>
        <pc:spChg chg="mod">
          <ac:chgData name="Baum Leaman, Rebekah" userId="fddf8941-f9ee-446a-8c91-983c3f83c3cd" providerId="ADAL" clId="{0ECC5C12-F84B-4F1E-B616-7ACD6BEB83E9}" dt="2025-10-09T19:25:19.613" v="201" actId="20577"/>
          <ac:spMkLst>
            <pc:docMk/>
            <pc:sldMk cId="558697166" sldId="332"/>
            <ac:spMk id="3" creationId="{540AF3D4-3852-409D-ABA3-2254EA2A9353}"/>
          </ac:spMkLst>
        </pc:spChg>
      </pc:sldChg>
      <pc:sldChg chg="modSp mod modNotesTx">
        <pc:chgData name="Baum Leaman, Rebekah" userId="fddf8941-f9ee-446a-8c91-983c3f83c3cd" providerId="ADAL" clId="{0ECC5C12-F84B-4F1E-B616-7ACD6BEB83E9}" dt="2025-10-12T21:46:37.554" v="295" actId="1076"/>
        <pc:sldMkLst>
          <pc:docMk/>
          <pc:sldMk cId="1611966579" sldId="333"/>
        </pc:sldMkLst>
        <pc:spChg chg="mod">
          <ac:chgData name="Baum Leaman, Rebekah" userId="fddf8941-f9ee-446a-8c91-983c3f83c3cd" providerId="ADAL" clId="{0ECC5C12-F84B-4F1E-B616-7ACD6BEB83E9}" dt="2025-10-12T21:46:19.187" v="289" actId="21"/>
          <ac:spMkLst>
            <pc:docMk/>
            <pc:sldMk cId="1611966579" sldId="333"/>
            <ac:spMk id="2" creationId="{7B58E605-4442-CC4A-9C17-2C4FEAF0A581}"/>
          </ac:spMkLst>
        </pc:spChg>
        <pc:spChg chg="mod">
          <ac:chgData name="Baum Leaman, Rebekah" userId="fddf8941-f9ee-446a-8c91-983c3f83c3cd" providerId="ADAL" clId="{0ECC5C12-F84B-4F1E-B616-7ACD6BEB83E9}" dt="2025-10-12T21:46:24.703" v="292"/>
          <ac:spMkLst>
            <pc:docMk/>
            <pc:sldMk cId="1611966579" sldId="333"/>
            <ac:spMk id="3" creationId="{4724EEB1-3F95-5F4F-8874-4F7034F3F9BC}"/>
          </ac:spMkLst>
        </pc:spChg>
        <pc:picChg chg="mod">
          <ac:chgData name="Baum Leaman, Rebekah" userId="fddf8941-f9ee-446a-8c91-983c3f83c3cd" providerId="ADAL" clId="{0ECC5C12-F84B-4F1E-B616-7ACD6BEB83E9}" dt="2025-10-12T21:46:37.554" v="295" actId="1076"/>
          <ac:picMkLst>
            <pc:docMk/>
            <pc:sldMk cId="1611966579" sldId="333"/>
            <ac:picMk id="6" creationId="{9D56F289-142A-5FB9-A0F8-0F8014BA12AC}"/>
          </ac:picMkLst>
        </pc:picChg>
      </pc:sldChg>
      <pc:sldChg chg="modSp mod">
        <pc:chgData name="Baum Leaman, Rebekah" userId="fddf8941-f9ee-446a-8c91-983c3f83c3cd" providerId="ADAL" clId="{0ECC5C12-F84B-4F1E-B616-7ACD6BEB83E9}" dt="2025-10-12T21:46:46.412" v="296" actId="255"/>
        <pc:sldMkLst>
          <pc:docMk/>
          <pc:sldMk cId="2308157010" sldId="334"/>
        </pc:sldMkLst>
        <pc:spChg chg="mod">
          <ac:chgData name="Baum Leaman, Rebekah" userId="fddf8941-f9ee-446a-8c91-983c3f83c3cd" providerId="ADAL" clId="{0ECC5C12-F84B-4F1E-B616-7ACD6BEB83E9}" dt="2025-10-12T21:46:46.412" v="296" actId="255"/>
          <ac:spMkLst>
            <pc:docMk/>
            <pc:sldMk cId="2308157010" sldId="334"/>
            <ac:spMk id="2" creationId="{7DF1CBE9-C1A4-4074-8D2A-D1438AA7611C}"/>
          </ac:spMkLst>
        </pc:spChg>
        <pc:graphicFrameChg chg="mod modGraphic">
          <ac:chgData name="Baum Leaman, Rebekah" userId="fddf8941-f9ee-446a-8c91-983c3f83c3cd" providerId="ADAL" clId="{0ECC5C12-F84B-4F1E-B616-7ACD6BEB83E9}" dt="2025-10-12T14:13:15.608" v="285" actId="12269"/>
          <ac:graphicFrameMkLst>
            <pc:docMk/>
            <pc:sldMk cId="2308157010" sldId="334"/>
            <ac:graphicFrameMk id="9" creationId="{57EB86B3-DAE0-F5C2-3337-64F0EE6449AC}"/>
          </ac:graphicFrameMkLst>
        </pc:graphicFrameChg>
      </pc:sldChg>
      <pc:sldChg chg="modSp mod">
        <pc:chgData name="Baum Leaman, Rebekah" userId="fddf8941-f9ee-446a-8c91-983c3f83c3cd" providerId="ADAL" clId="{0ECC5C12-F84B-4F1E-B616-7ACD6BEB83E9}" dt="2025-10-13T16:32:40.490" v="314" actId="255"/>
        <pc:sldMkLst>
          <pc:docMk/>
          <pc:sldMk cId="1696470553" sldId="335"/>
        </pc:sldMkLst>
        <pc:spChg chg="mod">
          <ac:chgData name="Baum Leaman, Rebekah" userId="fddf8941-f9ee-446a-8c91-983c3f83c3cd" providerId="ADAL" clId="{0ECC5C12-F84B-4F1E-B616-7ACD6BEB83E9}" dt="2025-10-13T16:32:40.490" v="314" actId="255"/>
          <ac:spMkLst>
            <pc:docMk/>
            <pc:sldMk cId="1696470553" sldId="335"/>
            <ac:spMk id="6"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273913-0652-4F19-8223-CFD53EBD2D83}" type="doc">
      <dgm:prSet loTypeId="urn:microsoft.com/office/officeart/2005/8/layout/lProcess1" loCatId="process" qsTypeId="urn:microsoft.com/office/officeart/2005/8/quickstyle/simple5" qsCatId="simple" csTypeId="urn:microsoft.com/office/officeart/2005/8/colors/accent1_2" csCatId="accent1" phldr="1"/>
      <dgm:spPr/>
      <dgm:t>
        <a:bodyPr/>
        <a:lstStyle/>
        <a:p>
          <a:endParaRPr lang="en-US"/>
        </a:p>
      </dgm:t>
    </dgm:pt>
    <dgm:pt modelId="{455CC47F-0423-402F-8B04-97B8961B105F}">
      <dgm:prSet phldrT="[Text]" phldr="0" custT="1"/>
      <dgm:spPr/>
      <dgm:t>
        <a:bodyPr/>
        <a:lstStyle/>
        <a:p>
          <a:r>
            <a:rPr lang="en-US" sz="2400" b="0"/>
            <a:t>Design</a:t>
          </a:r>
          <a:endParaRPr lang="en-US" sz="2400" b="0" dirty="0"/>
        </a:p>
      </dgm:t>
    </dgm:pt>
    <dgm:pt modelId="{BE787717-BEAD-4030-81A3-D7B24D132225}" type="parTrans" cxnId="{6C756BB1-4D1C-4477-B1C8-E800383AAC66}">
      <dgm:prSet/>
      <dgm:spPr/>
      <dgm:t>
        <a:bodyPr/>
        <a:lstStyle/>
        <a:p>
          <a:endParaRPr lang="en-US"/>
        </a:p>
      </dgm:t>
    </dgm:pt>
    <dgm:pt modelId="{E53ED60B-5F56-47A8-9854-AFD0DFAC3A48}" type="sibTrans" cxnId="{6C756BB1-4D1C-4477-B1C8-E800383AAC66}">
      <dgm:prSet/>
      <dgm:spPr/>
      <dgm:t>
        <a:bodyPr/>
        <a:lstStyle/>
        <a:p>
          <a:endParaRPr lang="en-US"/>
        </a:p>
      </dgm:t>
    </dgm:pt>
    <dgm:pt modelId="{149334D0-074F-41C7-8F94-D6F7F79C8875}">
      <dgm:prSet phldrT="[Text]" phldr="0" custT="1"/>
      <dgm:spPr/>
      <dgm:t>
        <a:bodyPr/>
        <a:lstStyle/>
        <a:p>
          <a:pPr rtl="0"/>
          <a:r>
            <a:rPr lang="en-US" sz="1900" dirty="0"/>
            <a:t>Purpose Statement &amp; Targeted Standards</a:t>
          </a:r>
        </a:p>
      </dgm:t>
    </dgm:pt>
    <dgm:pt modelId="{3600106F-196F-4735-A632-DC1FCB60A962}" type="parTrans" cxnId="{087B9B4F-20C6-407B-AB7E-A15888DCB063}">
      <dgm:prSet/>
      <dgm:spPr/>
      <dgm:t>
        <a:bodyPr/>
        <a:lstStyle/>
        <a:p>
          <a:endParaRPr lang="en-US"/>
        </a:p>
      </dgm:t>
    </dgm:pt>
    <dgm:pt modelId="{D5D65F81-0EA5-497E-A362-684FAB419F8D}" type="sibTrans" cxnId="{087B9B4F-20C6-407B-AB7E-A15888DCB063}">
      <dgm:prSet/>
      <dgm:spPr/>
      <dgm:t>
        <a:bodyPr/>
        <a:lstStyle/>
        <a:p>
          <a:endParaRPr lang="en-US"/>
        </a:p>
      </dgm:t>
    </dgm:pt>
    <dgm:pt modelId="{68D13E92-0BFE-4A8A-AA5E-C5BB50B1C7FE}">
      <dgm:prSet phldrT="[Text]" phldr="0" custT="1"/>
      <dgm:spPr/>
      <dgm:t>
        <a:bodyPr/>
        <a:lstStyle/>
        <a:p>
          <a:pPr rtl="0"/>
          <a:r>
            <a:rPr lang="en-US" sz="1900" dirty="0"/>
            <a:t>Test Specifications &amp; Blueprints</a:t>
          </a:r>
        </a:p>
      </dgm:t>
    </dgm:pt>
    <dgm:pt modelId="{42312FE2-233C-40E6-9EEC-69E84A61F1F8}" type="parTrans" cxnId="{6D8A28E9-F3A5-48C2-A5E3-81B8DEC64239}">
      <dgm:prSet/>
      <dgm:spPr/>
      <dgm:t>
        <a:bodyPr/>
        <a:lstStyle/>
        <a:p>
          <a:endParaRPr lang="en-US"/>
        </a:p>
      </dgm:t>
    </dgm:pt>
    <dgm:pt modelId="{AD192CDA-19AB-4BA3-B0D4-CB7B1CD844F6}" type="sibTrans" cxnId="{6D8A28E9-F3A5-48C2-A5E3-81B8DEC64239}">
      <dgm:prSet/>
      <dgm:spPr/>
      <dgm:t>
        <a:bodyPr/>
        <a:lstStyle/>
        <a:p>
          <a:endParaRPr lang="en-US"/>
        </a:p>
      </dgm:t>
    </dgm:pt>
    <dgm:pt modelId="{0A70B51A-673E-4D0A-A923-8817EBF62E92}">
      <dgm:prSet phldrT="[Text]" phldr="0" custT="1"/>
      <dgm:spPr/>
      <dgm:t>
        <a:bodyPr/>
        <a:lstStyle/>
        <a:p>
          <a:r>
            <a:rPr lang="en-US" sz="3600" b="1" dirty="0"/>
            <a:t>Build</a:t>
          </a:r>
        </a:p>
      </dgm:t>
    </dgm:pt>
    <dgm:pt modelId="{CC395905-6BC3-4F8D-B004-BE0578184727}" type="parTrans" cxnId="{C0522AAF-A4D1-4F0F-8009-1AC030462FFC}">
      <dgm:prSet/>
      <dgm:spPr/>
      <dgm:t>
        <a:bodyPr/>
        <a:lstStyle/>
        <a:p>
          <a:endParaRPr lang="en-US"/>
        </a:p>
      </dgm:t>
    </dgm:pt>
    <dgm:pt modelId="{ECF4C8E1-FFE9-4FDF-9D6F-4A06C07FAD1D}" type="sibTrans" cxnId="{C0522AAF-A4D1-4F0F-8009-1AC030462FFC}">
      <dgm:prSet/>
      <dgm:spPr/>
      <dgm:t>
        <a:bodyPr/>
        <a:lstStyle/>
        <a:p>
          <a:endParaRPr lang="en-US"/>
        </a:p>
      </dgm:t>
    </dgm:pt>
    <dgm:pt modelId="{3E86F96F-E197-4F42-8A99-8078D78963ED}">
      <dgm:prSet phldrT="[Text]" phldr="0"/>
      <dgm:spPr/>
      <dgm:t>
        <a:bodyPr/>
        <a:lstStyle/>
        <a:p>
          <a:pPr rtl="0"/>
          <a:r>
            <a:rPr lang="en-US" b="1" dirty="0"/>
            <a:t>Selected Response Items</a:t>
          </a:r>
        </a:p>
      </dgm:t>
    </dgm:pt>
    <dgm:pt modelId="{732AF553-6C83-45BF-966A-1F8564374F94}" type="parTrans" cxnId="{F4CBD926-FBF7-4E47-9C56-E6F453D73375}">
      <dgm:prSet/>
      <dgm:spPr/>
      <dgm:t>
        <a:bodyPr/>
        <a:lstStyle/>
        <a:p>
          <a:endParaRPr lang="en-US"/>
        </a:p>
      </dgm:t>
    </dgm:pt>
    <dgm:pt modelId="{068714E8-6B0F-4487-A9EA-5EF297E8AF1E}" type="sibTrans" cxnId="{F4CBD926-FBF7-4E47-9C56-E6F453D73375}">
      <dgm:prSet/>
      <dgm:spPr/>
      <dgm:t>
        <a:bodyPr/>
        <a:lstStyle/>
        <a:p>
          <a:endParaRPr lang="en-US"/>
        </a:p>
      </dgm:t>
    </dgm:pt>
    <dgm:pt modelId="{AAEFDA2D-5C6E-4069-BE5C-470CCE743DBE}">
      <dgm:prSet phldr="0"/>
      <dgm:spPr/>
      <dgm:t>
        <a:bodyPr/>
        <a:lstStyle/>
        <a:p>
          <a:pPr rtl="0"/>
          <a:r>
            <a:rPr lang="en-US" b="1" dirty="0"/>
            <a:t>Constructed Response Items</a:t>
          </a:r>
        </a:p>
      </dgm:t>
    </dgm:pt>
    <dgm:pt modelId="{C3591CC6-70D7-4DE5-A9DC-81B88F53AE25}" type="parTrans" cxnId="{1E5FAA15-1791-4ABF-BC6C-EA1F125BC0EF}">
      <dgm:prSet/>
      <dgm:spPr/>
      <dgm:t>
        <a:bodyPr/>
        <a:lstStyle/>
        <a:p>
          <a:endParaRPr lang="en-US"/>
        </a:p>
      </dgm:t>
    </dgm:pt>
    <dgm:pt modelId="{B80EE73A-85B6-46EE-ADB8-61A278D56121}" type="sibTrans" cxnId="{1E5FAA15-1791-4ABF-BC6C-EA1F125BC0EF}">
      <dgm:prSet/>
      <dgm:spPr/>
      <dgm:t>
        <a:bodyPr/>
        <a:lstStyle/>
        <a:p>
          <a:endParaRPr lang="en-US"/>
        </a:p>
      </dgm:t>
    </dgm:pt>
    <dgm:pt modelId="{7452DF59-94A1-4736-AA2C-BD0213A27306}">
      <dgm:prSet phldr="0"/>
      <dgm:spPr/>
      <dgm:t>
        <a:bodyPr/>
        <a:lstStyle/>
        <a:p>
          <a:pPr rtl="0"/>
          <a:r>
            <a:rPr lang="en-US" b="1" dirty="0"/>
            <a:t>Performance Task Items</a:t>
          </a:r>
        </a:p>
      </dgm:t>
    </dgm:pt>
    <dgm:pt modelId="{2E3C2D90-B9C3-4EE8-A6C0-D30B3964AA76}" type="parTrans" cxnId="{40A70796-0BA2-4195-8833-54C4F95C25CB}">
      <dgm:prSet/>
      <dgm:spPr/>
      <dgm:t>
        <a:bodyPr/>
        <a:lstStyle/>
        <a:p>
          <a:endParaRPr lang="en-US"/>
        </a:p>
      </dgm:t>
    </dgm:pt>
    <dgm:pt modelId="{F8D16640-3AF4-40CF-AF2D-8D66797C9636}" type="sibTrans" cxnId="{40A70796-0BA2-4195-8833-54C4F95C25CB}">
      <dgm:prSet/>
      <dgm:spPr/>
      <dgm:t>
        <a:bodyPr/>
        <a:lstStyle/>
        <a:p>
          <a:endParaRPr lang="en-US"/>
        </a:p>
      </dgm:t>
    </dgm:pt>
    <dgm:pt modelId="{0904E0EC-E959-4137-A70E-5456E2A71A76}">
      <dgm:prSet phldr="0" custT="1"/>
      <dgm:spPr/>
      <dgm:t>
        <a:bodyPr/>
        <a:lstStyle/>
        <a:p>
          <a:pPr rtl="0"/>
          <a:r>
            <a:rPr lang="en-US" sz="1900" dirty="0"/>
            <a:t>Review Overview</a:t>
          </a:r>
        </a:p>
      </dgm:t>
    </dgm:pt>
    <dgm:pt modelId="{AC09EBD1-FA33-4FFA-8271-51BF6E146015}" type="parTrans" cxnId="{174066AD-E74B-4E4D-9E10-5035F1A62BE2}">
      <dgm:prSet/>
      <dgm:spPr/>
      <dgm:t>
        <a:bodyPr/>
        <a:lstStyle/>
        <a:p>
          <a:endParaRPr lang="en-US"/>
        </a:p>
      </dgm:t>
    </dgm:pt>
    <dgm:pt modelId="{67E7375A-D7FA-46DC-95D2-553F4FE52855}" type="sibTrans" cxnId="{174066AD-E74B-4E4D-9E10-5035F1A62BE2}">
      <dgm:prSet/>
      <dgm:spPr/>
      <dgm:t>
        <a:bodyPr/>
        <a:lstStyle/>
        <a:p>
          <a:endParaRPr lang="en-US"/>
        </a:p>
      </dgm:t>
    </dgm:pt>
    <dgm:pt modelId="{6804B611-B802-42AF-B600-42D12AF97504}">
      <dgm:prSet phldr="0" custT="1"/>
      <dgm:spPr/>
      <dgm:t>
        <a:bodyPr/>
        <a:lstStyle/>
        <a:p>
          <a:pPr rtl="0"/>
          <a:r>
            <a:rPr lang="en-US" sz="1900" dirty="0"/>
            <a:t>Pre-Administration</a:t>
          </a:r>
        </a:p>
      </dgm:t>
    </dgm:pt>
    <dgm:pt modelId="{172286C2-7AC6-4848-83BF-1C9B5E3C5076}" type="parTrans" cxnId="{12FCDC2D-FF72-44A3-88E3-7AC49DFBC170}">
      <dgm:prSet/>
      <dgm:spPr/>
      <dgm:t>
        <a:bodyPr/>
        <a:lstStyle/>
        <a:p>
          <a:endParaRPr lang="en-US"/>
        </a:p>
      </dgm:t>
    </dgm:pt>
    <dgm:pt modelId="{CDB8CD82-F16A-4944-B420-07357BF4FBD5}" type="sibTrans" cxnId="{12FCDC2D-FF72-44A3-88E3-7AC49DFBC170}">
      <dgm:prSet/>
      <dgm:spPr/>
      <dgm:t>
        <a:bodyPr/>
        <a:lstStyle/>
        <a:p>
          <a:endParaRPr lang="en-US"/>
        </a:p>
      </dgm:t>
    </dgm:pt>
    <dgm:pt modelId="{A99974A4-7159-4923-A5EF-ABB43983135E}">
      <dgm:prSet phldr="0" custT="1"/>
      <dgm:spPr/>
      <dgm:t>
        <a:bodyPr/>
        <a:lstStyle/>
        <a:p>
          <a:pPr rtl="0"/>
          <a:r>
            <a:rPr lang="en-US" sz="1900" dirty="0"/>
            <a:t>Post-Administration</a:t>
          </a:r>
        </a:p>
      </dgm:t>
    </dgm:pt>
    <dgm:pt modelId="{AAA50415-B327-4EBD-AD23-4CABDF59A042}" type="parTrans" cxnId="{277C88D5-EEFA-4CCD-A8EF-81C4415F30AC}">
      <dgm:prSet/>
      <dgm:spPr/>
      <dgm:t>
        <a:bodyPr/>
        <a:lstStyle/>
        <a:p>
          <a:endParaRPr lang="en-US"/>
        </a:p>
      </dgm:t>
    </dgm:pt>
    <dgm:pt modelId="{9A6EF1DE-D29C-4C33-BD31-1C0C74F9D2C0}" type="sibTrans" cxnId="{277C88D5-EEFA-4CCD-A8EF-81C4415F30AC}">
      <dgm:prSet/>
      <dgm:spPr/>
      <dgm:t>
        <a:bodyPr/>
        <a:lstStyle/>
        <a:p>
          <a:endParaRPr lang="en-US"/>
        </a:p>
      </dgm:t>
    </dgm:pt>
    <dgm:pt modelId="{19B6B260-FA40-4F5D-B711-018821C5707C}">
      <dgm:prSet phldr="0" custT="1"/>
      <dgm:spPr/>
      <dgm:t>
        <a:bodyPr/>
        <a:lstStyle/>
        <a:p>
          <a:r>
            <a:rPr lang="en-US" sz="2400" dirty="0"/>
            <a:t>Review</a:t>
          </a:r>
        </a:p>
      </dgm:t>
    </dgm:pt>
    <dgm:pt modelId="{01CD6C7F-5F38-4F8C-94B0-9A6110AB586B}" type="parTrans" cxnId="{F245EC3E-B9D5-409A-8836-020CD02C571C}">
      <dgm:prSet/>
      <dgm:spPr/>
      <dgm:t>
        <a:bodyPr/>
        <a:lstStyle/>
        <a:p>
          <a:endParaRPr lang="en-US"/>
        </a:p>
      </dgm:t>
    </dgm:pt>
    <dgm:pt modelId="{7A57B0AD-B0FC-4661-B9CD-E0900C26F1B2}" type="sibTrans" cxnId="{F245EC3E-B9D5-409A-8836-020CD02C571C}">
      <dgm:prSet/>
      <dgm:spPr/>
      <dgm:t>
        <a:bodyPr/>
        <a:lstStyle/>
        <a:p>
          <a:endParaRPr lang="en-US"/>
        </a:p>
      </dgm:t>
    </dgm:pt>
    <dgm:pt modelId="{175CC6EA-11A5-8D4B-9656-E801D7B4BD2D}">
      <dgm:prSet phldr="0"/>
      <dgm:spPr/>
      <dgm:t>
        <a:bodyPr/>
        <a:lstStyle/>
        <a:p>
          <a:pPr rtl="0"/>
          <a:r>
            <a:rPr lang="en-US" b="1" dirty="0"/>
            <a:t>Scoring Keys and Rubrics</a:t>
          </a:r>
        </a:p>
      </dgm:t>
    </dgm:pt>
    <dgm:pt modelId="{133A2BC7-3384-CA48-A939-0921F8983952}" type="parTrans" cxnId="{AF2ECBB6-3E46-1E4C-B69F-7AF60DC1CC1E}">
      <dgm:prSet/>
      <dgm:spPr/>
      <dgm:t>
        <a:bodyPr/>
        <a:lstStyle/>
        <a:p>
          <a:endParaRPr lang="en-US"/>
        </a:p>
      </dgm:t>
    </dgm:pt>
    <dgm:pt modelId="{42E462BE-AFCC-3341-827F-45AC17AC8D19}" type="sibTrans" cxnId="{AF2ECBB6-3E46-1E4C-B69F-7AF60DC1CC1E}">
      <dgm:prSet/>
      <dgm:spPr/>
      <dgm:t>
        <a:bodyPr/>
        <a:lstStyle/>
        <a:p>
          <a:endParaRPr lang="en-US"/>
        </a:p>
      </dgm:t>
    </dgm:pt>
    <dgm:pt modelId="{A40EE513-7FB7-DB49-97F0-3DA8605FA502}">
      <dgm:prSet phldr="0"/>
      <dgm:spPr/>
      <dgm:t>
        <a:bodyPr/>
        <a:lstStyle/>
        <a:p>
          <a:pPr rtl="0"/>
          <a:r>
            <a:rPr lang="en-US" b="1" dirty="0"/>
            <a:t>Operational Test Form Design</a:t>
          </a:r>
        </a:p>
      </dgm:t>
    </dgm:pt>
    <dgm:pt modelId="{0A1247A7-C1BB-3747-95A2-E8F9537FD89F}" type="parTrans" cxnId="{7D27327E-FD72-B24D-B03E-88A98E4A18DD}">
      <dgm:prSet/>
      <dgm:spPr/>
      <dgm:t>
        <a:bodyPr/>
        <a:lstStyle/>
        <a:p>
          <a:endParaRPr lang="en-US"/>
        </a:p>
      </dgm:t>
    </dgm:pt>
    <dgm:pt modelId="{6EEF725E-EA43-3F4E-B559-516DF6280C11}" type="sibTrans" cxnId="{7D27327E-FD72-B24D-B03E-88A98E4A18DD}">
      <dgm:prSet/>
      <dgm:spPr/>
      <dgm:t>
        <a:bodyPr/>
        <a:lstStyle/>
        <a:p>
          <a:endParaRPr lang="en-US"/>
        </a:p>
      </dgm:t>
    </dgm:pt>
    <dgm:pt modelId="{944299B2-A280-B949-BC1D-D467DFD60C86}">
      <dgm:prSet phldrT="[Text]" phldr="0"/>
      <dgm:spPr/>
      <dgm:t>
        <a:bodyPr/>
        <a:lstStyle/>
        <a:p>
          <a:pPr rtl="0"/>
          <a:r>
            <a:rPr lang="en-US" b="1" dirty="0"/>
            <a:t>Build Overview</a:t>
          </a:r>
        </a:p>
      </dgm:t>
    </dgm:pt>
    <dgm:pt modelId="{6476796E-65E0-024D-AF0A-FE4C2792C650}" type="parTrans" cxnId="{CBEA610E-75C0-2445-8A37-45B78691DD07}">
      <dgm:prSet/>
      <dgm:spPr/>
      <dgm:t>
        <a:bodyPr/>
        <a:lstStyle/>
        <a:p>
          <a:endParaRPr lang="en-US"/>
        </a:p>
      </dgm:t>
    </dgm:pt>
    <dgm:pt modelId="{A06039A0-328D-874C-A4FE-BEFDACC05280}" type="sibTrans" cxnId="{CBEA610E-75C0-2445-8A37-45B78691DD07}">
      <dgm:prSet/>
      <dgm:spPr/>
      <dgm:t>
        <a:bodyPr/>
        <a:lstStyle/>
        <a:p>
          <a:endParaRPr lang="en-US"/>
        </a:p>
      </dgm:t>
    </dgm:pt>
    <dgm:pt modelId="{D3E0F13B-0BD3-CE4F-9FC9-3F8025237A5F}">
      <dgm:prSet phldrT="[Text]" phldr="0" custT="1"/>
      <dgm:spPr/>
      <dgm:t>
        <a:bodyPr/>
        <a:lstStyle/>
        <a:p>
          <a:pPr rtl="0"/>
          <a:r>
            <a:rPr lang="en-US" sz="1900" dirty="0"/>
            <a:t>Design Overview</a:t>
          </a:r>
        </a:p>
      </dgm:t>
    </dgm:pt>
    <dgm:pt modelId="{6284C8EB-3594-444D-B58E-9482EE262E38}" type="parTrans" cxnId="{0D53EFFB-8914-8445-981C-2FE5CEEC18E6}">
      <dgm:prSet/>
      <dgm:spPr/>
      <dgm:t>
        <a:bodyPr/>
        <a:lstStyle/>
        <a:p>
          <a:endParaRPr lang="en-US"/>
        </a:p>
      </dgm:t>
    </dgm:pt>
    <dgm:pt modelId="{5395F870-A65A-8248-8572-3F7F8AAE3443}" type="sibTrans" cxnId="{0D53EFFB-8914-8445-981C-2FE5CEEC18E6}">
      <dgm:prSet/>
      <dgm:spPr/>
      <dgm:t>
        <a:bodyPr/>
        <a:lstStyle/>
        <a:p>
          <a:endParaRPr lang="en-US"/>
        </a:p>
      </dgm:t>
    </dgm:pt>
    <dgm:pt modelId="{F14C71D1-9B96-40FA-B96D-A7361CA3B914}" type="pres">
      <dgm:prSet presAssocID="{B4273913-0652-4F19-8223-CFD53EBD2D83}" presName="Name0" presStyleCnt="0">
        <dgm:presLayoutVars>
          <dgm:dir/>
          <dgm:animLvl val="lvl"/>
          <dgm:resizeHandles val="exact"/>
        </dgm:presLayoutVars>
      </dgm:prSet>
      <dgm:spPr/>
    </dgm:pt>
    <dgm:pt modelId="{844ECAB9-E625-4A1B-A500-35BC977022B6}" type="pres">
      <dgm:prSet presAssocID="{455CC47F-0423-402F-8B04-97B8961B105F}" presName="vertFlow" presStyleCnt="0"/>
      <dgm:spPr/>
    </dgm:pt>
    <dgm:pt modelId="{024F3D96-C912-444A-8479-258D183EB219}" type="pres">
      <dgm:prSet presAssocID="{455CC47F-0423-402F-8B04-97B8961B105F}" presName="header" presStyleLbl="node1" presStyleIdx="0" presStyleCnt="3"/>
      <dgm:spPr/>
    </dgm:pt>
    <dgm:pt modelId="{16580992-78B8-0841-97C5-DE2A44F434F7}" type="pres">
      <dgm:prSet presAssocID="{6284C8EB-3594-444D-B58E-9482EE262E38}" presName="parTrans" presStyleLbl="sibTrans2D1" presStyleIdx="0" presStyleCnt="12"/>
      <dgm:spPr/>
    </dgm:pt>
    <dgm:pt modelId="{712DD830-F87A-9E49-BF5D-AC025C655FA0}" type="pres">
      <dgm:prSet presAssocID="{D3E0F13B-0BD3-CE4F-9FC9-3F8025237A5F}" presName="child" presStyleLbl="alignAccFollowNode1" presStyleIdx="0" presStyleCnt="12">
        <dgm:presLayoutVars>
          <dgm:chMax val="0"/>
          <dgm:bulletEnabled val="1"/>
        </dgm:presLayoutVars>
      </dgm:prSet>
      <dgm:spPr/>
    </dgm:pt>
    <dgm:pt modelId="{976B5002-557B-2E4B-A5C0-9029B809A11A}" type="pres">
      <dgm:prSet presAssocID="{5395F870-A65A-8248-8572-3F7F8AAE3443}" presName="sibTrans" presStyleLbl="sibTrans2D1" presStyleIdx="1" presStyleCnt="12"/>
      <dgm:spPr/>
    </dgm:pt>
    <dgm:pt modelId="{2A4D6EFC-0854-4EDE-90C3-5DAA854F0454}" type="pres">
      <dgm:prSet presAssocID="{149334D0-074F-41C7-8F94-D6F7F79C8875}" presName="child" presStyleLbl="alignAccFollowNode1" presStyleIdx="1" presStyleCnt="12" custScaleY="198367">
        <dgm:presLayoutVars>
          <dgm:chMax val="0"/>
          <dgm:bulletEnabled val="1"/>
        </dgm:presLayoutVars>
      </dgm:prSet>
      <dgm:spPr/>
    </dgm:pt>
    <dgm:pt modelId="{7A20F914-9C29-4079-836C-3FC7645B02DC}" type="pres">
      <dgm:prSet presAssocID="{D5D65F81-0EA5-497E-A362-684FAB419F8D}" presName="sibTrans" presStyleLbl="sibTrans2D1" presStyleIdx="2" presStyleCnt="12"/>
      <dgm:spPr/>
    </dgm:pt>
    <dgm:pt modelId="{7752489B-3B15-4505-B8C2-98D1D89BC2FF}" type="pres">
      <dgm:prSet presAssocID="{68D13E92-0BFE-4A8A-AA5E-C5BB50B1C7FE}" presName="child" presStyleLbl="alignAccFollowNode1" presStyleIdx="2" presStyleCnt="12" custLinFactNeighborX="-2234" custLinFactNeighborY="8175">
        <dgm:presLayoutVars>
          <dgm:chMax val="0"/>
          <dgm:bulletEnabled val="1"/>
        </dgm:presLayoutVars>
      </dgm:prSet>
      <dgm:spPr/>
    </dgm:pt>
    <dgm:pt modelId="{7FC1D240-AD83-4660-8344-C30DCFADCDA0}" type="pres">
      <dgm:prSet presAssocID="{455CC47F-0423-402F-8B04-97B8961B105F}" presName="hSp" presStyleCnt="0"/>
      <dgm:spPr/>
    </dgm:pt>
    <dgm:pt modelId="{B9334BF7-65FD-44D1-8457-93703801AD6F}" type="pres">
      <dgm:prSet presAssocID="{0A70B51A-673E-4D0A-A923-8817EBF62E92}" presName="vertFlow" presStyleCnt="0"/>
      <dgm:spPr/>
    </dgm:pt>
    <dgm:pt modelId="{60008BED-379D-4F64-BFFC-8C3F7F31A820}" type="pres">
      <dgm:prSet presAssocID="{0A70B51A-673E-4D0A-A923-8817EBF62E92}" presName="header" presStyleLbl="node1" presStyleIdx="1" presStyleCnt="3"/>
      <dgm:spPr/>
    </dgm:pt>
    <dgm:pt modelId="{9003C638-BB86-EC42-8929-A05CE71ED1C1}" type="pres">
      <dgm:prSet presAssocID="{6476796E-65E0-024D-AF0A-FE4C2792C650}" presName="parTrans" presStyleLbl="sibTrans2D1" presStyleIdx="3" presStyleCnt="12"/>
      <dgm:spPr/>
    </dgm:pt>
    <dgm:pt modelId="{F072E6DE-6B4B-C54E-8882-71715A6E00B9}" type="pres">
      <dgm:prSet presAssocID="{944299B2-A280-B949-BC1D-D467DFD60C86}" presName="child" presStyleLbl="alignAccFollowNode1" presStyleIdx="3" presStyleCnt="12">
        <dgm:presLayoutVars>
          <dgm:chMax val="0"/>
          <dgm:bulletEnabled val="1"/>
        </dgm:presLayoutVars>
      </dgm:prSet>
      <dgm:spPr/>
    </dgm:pt>
    <dgm:pt modelId="{AFA84A2C-49C5-0145-BB35-CC253B557DDA}" type="pres">
      <dgm:prSet presAssocID="{A06039A0-328D-874C-A4FE-BEFDACC05280}" presName="sibTrans" presStyleLbl="sibTrans2D1" presStyleIdx="4" presStyleCnt="12"/>
      <dgm:spPr/>
    </dgm:pt>
    <dgm:pt modelId="{3DD2F6EB-69D6-4729-B356-D04426B4CD6F}" type="pres">
      <dgm:prSet presAssocID="{3E86F96F-E197-4F42-8A99-8078D78963ED}" presName="child" presStyleLbl="alignAccFollowNode1" presStyleIdx="4" presStyleCnt="12">
        <dgm:presLayoutVars>
          <dgm:chMax val="0"/>
          <dgm:bulletEnabled val="1"/>
        </dgm:presLayoutVars>
      </dgm:prSet>
      <dgm:spPr/>
    </dgm:pt>
    <dgm:pt modelId="{DEA3573C-983E-4BC2-8EB6-C5020102AF2C}" type="pres">
      <dgm:prSet presAssocID="{068714E8-6B0F-4487-A9EA-5EF297E8AF1E}" presName="sibTrans" presStyleLbl="sibTrans2D1" presStyleIdx="5" presStyleCnt="12"/>
      <dgm:spPr/>
    </dgm:pt>
    <dgm:pt modelId="{87DAFFC7-88FE-431B-8286-C59775B25382}" type="pres">
      <dgm:prSet presAssocID="{AAEFDA2D-5C6E-4069-BE5C-470CCE743DBE}" presName="child" presStyleLbl="alignAccFollowNode1" presStyleIdx="5" presStyleCnt="12">
        <dgm:presLayoutVars>
          <dgm:chMax val="0"/>
          <dgm:bulletEnabled val="1"/>
        </dgm:presLayoutVars>
      </dgm:prSet>
      <dgm:spPr/>
    </dgm:pt>
    <dgm:pt modelId="{EEF5654A-D6F7-41EC-AEFF-4275E61F5775}" type="pres">
      <dgm:prSet presAssocID="{B80EE73A-85B6-46EE-ADB8-61A278D56121}" presName="sibTrans" presStyleLbl="sibTrans2D1" presStyleIdx="6" presStyleCnt="12"/>
      <dgm:spPr/>
    </dgm:pt>
    <dgm:pt modelId="{3EF1ECCE-93DF-49F4-A6A1-2EDC8652181A}" type="pres">
      <dgm:prSet presAssocID="{7452DF59-94A1-4736-AA2C-BD0213A27306}" presName="child" presStyleLbl="alignAccFollowNode1" presStyleIdx="6" presStyleCnt="12">
        <dgm:presLayoutVars>
          <dgm:chMax val="0"/>
          <dgm:bulletEnabled val="1"/>
        </dgm:presLayoutVars>
      </dgm:prSet>
      <dgm:spPr/>
    </dgm:pt>
    <dgm:pt modelId="{903F4103-08C0-B347-A1C5-B64C9FBA3D3D}" type="pres">
      <dgm:prSet presAssocID="{F8D16640-3AF4-40CF-AF2D-8D66797C9636}" presName="sibTrans" presStyleLbl="sibTrans2D1" presStyleIdx="7" presStyleCnt="12"/>
      <dgm:spPr/>
    </dgm:pt>
    <dgm:pt modelId="{A6BC43F7-5980-0248-A55E-D9CACF637B99}" type="pres">
      <dgm:prSet presAssocID="{175CC6EA-11A5-8D4B-9656-E801D7B4BD2D}" presName="child" presStyleLbl="alignAccFollowNode1" presStyleIdx="7" presStyleCnt="12">
        <dgm:presLayoutVars>
          <dgm:chMax val="0"/>
          <dgm:bulletEnabled val="1"/>
        </dgm:presLayoutVars>
      </dgm:prSet>
      <dgm:spPr/>
    </dgm:pt>
    <dgm:pt modelId="{5D0F110A-040F-1249-8A31-3D8884E40164}" type="pres">
      <dgm:prSet presAssocID="{42E462BE-AFCC-3341-827F-45AC17AC8D19}" presName="sibTrans" presStyleLbl="sibTrans2D1" presStyleIdx="8" presStyleCnt="12"/>
      <dgm:spPr/>
    </dgm:pt>
    <dgm:pt modelId="{B6DAD8C8-1A82-0D4D-B9E6-C123A3E67330}" type="pres">
      <dgm:prSet presAssocID="{A40EE513-7FB7-DB49-97F0-3DA8605FA502}" presName="child" presStyleLbl="alignAccFollowNode1" presStyleIdx="8" presStyleCnt="12">
        <dgm:presLayoutVars>
          <dgm:chMax val="0"/>
          <dgm:bulletEnabled val="1"/>
        </dgm:presLayoutVars>
      </dgm:prSet>
      <dgm:spPr/>
    </dgm:pt>
    <dgm:pt modelId="{B9A43A58-3572-4A34-973B-8784205E9F2D}" type="pres">
      <dgm:prSet presAssocID="{0A70B51A-673E-4D0A-A923-8817EBF62E92}" presName="hSp" presStyleCnt="0"/>
      <dgm:spPr/>
    </dgm:pt>
    <dgm:pt modelId="{12949635-04BA-41F2-8A08-4F43D3C74AA7}" type="pres">
      <dgm:prSet presAssocID="{19B6B260-FA40-4F5D-B711-018821C5707C}" presName="vertFlow" presStyleCnt="0"/>
      <dgm:spPr/>
    </dgm:pt>
    <dgm:pt modelId="{C24879E0-33F8-442A-BCF0-53C302188DF0}" type="pres">
      <dgm:prSet presAssocID="{19B6B260-FA40-4F5D-B711-018821C5707C}" presName="header" presStyleLbl="node1" presStyleIdx="2" presStyleCnt="3"/>
      <dgm:spPr/>
    </dgm:pt>
    <dgm:pt modelId="{BB78DCE2-2960-4E72-9180-70362C02EA11}" type="pres">
      <dgm:prSet presAssocID="{AC09EBD1-FA33-4FFA-8271-51BF6E146015}" presName="parTrans" presStyleLbl="sibTrans2D1" presStyleIdx="9" presStyleCnt="12"/>
      <dgm:spPr/>
    </dgm:pt>
    <dgm:pt modelId="{CF3BB2B4-60AF-4775-824F-F3D70D99A880}" type="pres">
      <dgm:prSet presAssocID="{0904E0EC-E959-4137-A70E-5456E2A71A76}" presName="child" presStyleLbl="alignAccFollowNode1" presStyleIdx="9" presStyleCnt="12">
        <dgm:presLayoutVars>
          <dgm:chMax val="0"/>
          <dgm:bulletEnabled val="1"/>
        </dgm:presLayoutVars>
      </dgm:prSet>
      <dgm:spPr/>
    </dgm:pt>
    <dgm:pt modelId="{B65119FF-9903-478B-BC72-1A27EBBD90D7}" type="pres">
      <dgm:prSet presAssocID="{67E7375A-D7FA-46DC-95D2-553F4FE52855}" presName="sibTrans" presStyleLbl="sibTrans2D1" presStyleIdx="10" presStyleCnt="12"/>
      <dgm:spPr/>
    </dgm:pt>
    <dgm:pt modelId="{1AACEFA3-D9AB-4235-9284-F302B9357B8D}" type="pres">
      <dgm:prSet presAssocID="{6804B611-B802-42AF-B600-42D12AF97504}" presName="child" presStyleLbl="alignAccFollowNode1" presStyleIdx="10" presStyleCnt="12">
        <dgm:presLayoutVars>
          <dgm:chMax val="0"/>
          <dgm:bulletEnabled val="1"/>
        </dgm:presLayoutVars>
      </dgm:prSet>
      <dgm:spPr/>
    </dgm:pt>
    <dgm:pt modelId="{A96A6D6C-4055-4A68-896B-6AA1D7D6E65D}" type="pres">
      <dgm:prSet presAssocID="{CDB8CD82-F16A-4944-B420-07357BF4FBD5}" presName="sibTrans" presStyleLbl="sibTrans2D1" presStyleIdx="11" presStyleCnt="12"/>
      <dgm:spPr/>
    </dgm:pt>
    <dgm:pt modelId="{305760DE-2398-42C1-8E72-25E0B07E13A2}" type="pres">
      <dgm:prSet presAssocID="{A99974A4-7159-4923-A5EF-ABB43983135E}" presName="child" presStyleLbl="alignAccFollowNode1" presStyleIdx="11" presStyleCnt="12">
        <dgm:presLayoutVars>
          <dgm:chMax val="0"/>
          <dgm:bulletEnabled val="1"/>
        </dgm:presLayoutVars>
      </dgm:prSet>
      <dgm:spPr/>
    </dgm:pt>
  </dgm:ptLst>
  <dgm:cxnLst>
    <dgm:cxn modelId="{540A8201-5086-A543-9FCD-4360958E2920}" type="presOf" srcId="{D3E0F13B-0BD3-CE4F-9FC9-3F8025237A5F}" destId="{712DD830-F87A-9E49-BF5D-AC025C655FA0}" srcOrd="0" destOrd="0" presId="urn:microsoft.com/office/officeart/2005/8/layout/lProcess1"/>
    <dgm:cxn modelId="{5E2CB90B-AC4E-4C24-9352-3998CCA6FB84}" type="presOf" srcId="{455CC47F-0423-402F-8B04-97B8961B105F}" destId="{024F3D96-C912-444A-8479-258D183EB219}" srcOrd="0" destOrd="0" presId="urn:microsoft.com/office/officeart/2005/8/layout/lProcess1"/>
    <dgm:cxn modelId="{CBEA610E-75C0-2445-8A37-45B78691DD07}" srcId="{0A70B51A-673E-4D0A-A923-8817EBF62E92}" destId="{944299B2-A280-B949-BC1D-D467DFD60C86}" srcOrd="0" destOrd="0" parTransId="{6476796E-65E0-024D-AF0A-FE4C2792C650}" sibTransId="{A06039A0-328D-874C-A4FE-BEFDACC05280}"/>
    <dgm:cxn modelId="{46FBDE11-D200-5345-83DA-8326919EEEE4}" type="presOf" srcId="{944299B2-A280-B949-BC1D-D467DFD60C86}" destId="{F072E6DE-6B4B-C54E-8882-71715A6E00B9}" srcOrd="0" destOrd="0" presId="urn:microsoft.com/office/officeart/2005/8/layout/lProcess1"/>
    <dgm:cxn modelId="{1E5FAA15-1791-4ABF-BC6C-EA1F125BC0EF}" srcId="{0A70B51A-673E-4D0A-A923-8817EBF62E92}" destId="{AAEFDA2D-5C6E-4069-BE5C-470CCE743DBE}" srcOrd="2" destOrd="0" parTransId="{C3591CC6-70D7-4DE5-A9DC-81B88F53AE25}" sibTransId="{B80EE73A-85B6-46EE-ADB8-61A278D56121}"/>
    <dgm:cxn modelId="{6BADC61F-12C5-4EE4-BC99-DB78A2476D42}" type="presOf" srcId="{CDB8CD82-F16A-4944-B420-07357BF4FBD5}" destId="{A96A6D6C-4055-4A68-896B-6AA1D7D6E65D}" srcOrd="0" destOrd="0" presId="urn:microsoft.com/office/officeart/2005/8/layout/lProcess1"/>
    <dgm:cxn modelId="{F4CBD926-FBF7-4E47-9C56-E6F453D73375}" srcId="{0A70B51A-673E-4D0A-A923-8817EBF62E92}" destId="{3E86F96F-E197-4F42-8A99-8078D78963ED}" srcOrd="1" destOrd="0" parTransId="{732AF553-6C83-45BF-966A-1F8564374F94}" sibTransId="{068714E8-6B0F-4487-A9EA-5EF297E8AF1E}"/>
    <dgm:cxn modelId="{12FCDC2D-FF72-44A3-88E3-7AC49DFBC170}" srcId="{19B6B260-FA40-4F5D-B711-018821C5707C}" destId="{6804B611-B802-42AF-B600-42D12AF97504}" srcOrd="1" destOrd="0" parTransId="{172286C2-7AC6-4848-83BF-1C9B5E3C5076}" sibTransId="{CDB8CD82-F16A-4944-B420-07357BF4FBD5}"/>
    <dgm:cxn modelId="{45825E3B-50E7-BB45-9C5D-6163FF532E58}" type="presOf" srcId="{A06039A0-328D-874C-A4FE-BEFDACC05280}" destId="{AFA84A2C-49C5-0145-BB35-CC253B557DDA}" srcOrd="0" destOrd="0" presId="urn:microsoft.com/office/officeart/2005/8/layout/lProcess1"/>
    <dgm:cxn modelId="{F245EC3E-B9D5-409A-8836-020CD02C571C}" srcId="{B4273913-0652-4F19-8223-CFD53EBD2D83}" destId="{19B6B260-FA40-4F5D-B711-018821C5707C}" srcOrd="2" destOrd="0" parTransId="{01CD6C7F-5F38-4F8C-94B0-9A6110AB586B}" sibTransId="{7A57B0AD-B0FC-4661-B9CD-E0900C26F1B2}"/>
    <dgm:cxn modelId="{FF26B35B-2F04-40AB-84CD-09B32B90FBF8}" type="presOf" srcId="{B80EE73A-85B6-46EE-ADB8-61A278D56121}" destId="{EEF5654A-D6F7-41EC-AEFF-4275E61F5775}" srcOrd="0" destOrd="0" presId="urn:microsoft.com/office/officeart/2005/8/layout/lProcess1"/>
    <dgm:cxn modelId="{F61A3E45-2B1A-F943-B4E9-B520F077EFB3}" type="presOf" srcId="{6284C8EB-3594-444D-B58E-9482EE262E38}" destId="{16580992-78B8-0841-97C5-DE2A44F434F7}" srcOrd="0" destOrd="0" presId="urn:microsoft.com/office/officeart/2005/8/layout/lProcess1"/>
    <dgm:cxn modelId="{34F79945-0BB9-4F84-9A7D-9C71F3D80BD4}" type="presOf" srcId="{67E7375A-D7FA-46DC-95D2-553F4FE52855}" destId="{B65119FF-9903-478B-BC72-1A27EBBD90D7}" srcOrd="0" destOrd="0" presId="urn:microsoft.com/office/officeart/2005/8/layout/lProcess1"/>
    <dgm:cxn modelId="{9D8ECC4E-9A2B-8947-8724-01867D94DB3A}" type="presOf" srcId="{175CC6EA-11A5-8D4B-9656-E801D7B4BD2D}" destId="{A6BC43F7-5980-0248-A55E-D9CACF637B99}" srcOrd="0" destOrd="0" presId="urn:microsoft.com/office/officeart/2005/8/layout/lProcess1"/>
    <dgm:cxn modelId="{DB9E926F-291D-4958-8C2E-E7352588180F}" type="presOf" srcId="{A99974A4-7159-4923-A5EF-ABB43983135E}" destId="{305760DE-2398-42C1-8E72-25E0B07E13A2}" srcOrd="0" destOrd="0" presId="urn:microsoft.com/office/officeart/2005/8/layout/lProcess1"/>
    <dgm:cxn modelId="{087B9B4F-20C6-407B-AB7E-A15888DCB063}" srcId="{455CC47F-0423-402F-8B04-97B8961B105F}" destId="{149334D0-074F-41C7-8F94-D6F7F79C8875}" srcOrd="1" destOrd="0" parTransId="{3600106F-196F-4735-A632-DC1FCB60A962}" sibTransId="{D5D65F81-0EA5-497E-A362-684FAB419F8D}"/>
    <dgm:cxn modelId="{3BE2377B-0F37-4E70-8ACC-E3674D97A03E}" type="presOf" srcId="{19B6B260-FA40-4F5D-B711-018821C5707C}" destId="{C24879E0-33F8-442A-BCF0-53C302188DF0}" srcOrd="0" destOrd="0" presId="urn:microsoft.com/office/officeart/2005/8/layout/lProcess1"/>
    <dgm:cxn modelId="{4CAA967C-2486-4045-803D-52055BC97151}" type="presOf" srcId="{D5D65F81-0EA5-497E-A362-684FAB419F8D}" destId="{7A20F914-9C29-4079-836C-3FC7645B02DC}" srcOrd="0" destOrd="0" presId="urn:microsoft.com/office/officeart/2005/8/layout/lProcess1"/>
    <dgm:cxn modelId="{7D27327E-FD72-B24D-B03E-88A98E4A18DD}" srcId="{0A70B51A-673E-4D0A-A923-8817EBF62E92}" destId="{A40EE513-7FB7-DB49-97F0-3DA8605FA502}" srcOrd="5" destOrd="0" parTransId="{0A1247A7-C1BB-3747-95A2-E8F9537FD89F}" sibTransId="{6EEF725E-EA43-3F4E-B559-516DF6280C11}"/>
    <dgm:cxn modelId="{85DCC583-1CE8-E445-A827-71F5630B85F8}" type="presOf" srcId="{6476796E-65E0-024D-AF0A-FE4C2792C650}" destId="{9003C638-BB86-EC42-8929-A05CE71ED1C1}" srcOrd="0" destOrd="0" presId="urn:microsoft.com/office/officeart/2005/8/layout/lProcess1"/>
    <dgm:cxn modelId="{7F2CD083-05F9-7247-9DF7-EAC85188069D}" type="presOf" srcId="{42E462BE-AFCC-3341-827F-45AC17AC8D19}" destId="{5D0F110A-040F-1249-8A31-3D8884E40164}" srcOrd="0" destOrd="0" presId="urn:microsoft.com/office/officeart/2005/8/layout/lProcess1"/>
    <dgm:cxn modelId="{F5757784-ED3D-684E-805C-684E65E7B119}" type="presOf" srcId="{F8D16640-3AF4-40CF-AF2D-8D66797C9636}" destId="{903F4103-08C0-B347-A1C5-B64C9FBA3D3D}" srcOrd="0" destOrd="0" presId="urn:microsoft.com/office/officeart/2005/8/layout/lProcess1"/>
    <dgm:cxn modelId="{AD0D098C-1920-46FE-982B-792CFBDC60C4}" type="presOf" srcId="{6804B611-B802-42AF-B600-42D12AF97504}" destId="{1AACEFA3-D9AB-4235-9284-F302B9357B8D}" srcOrd="0" destOrd="0" presId="urn:microsoft.com/office/officeart/2005/8/layout/lProcess1"/>
    <dgm:cxn modelId="{40A70796-0BA2-4195-8833-54C4F95C25CB}" srcId="{0A70B51A-673E-4D0A-A923-8817EBF62E92}" destId="{7452DF59-94A1-4736-AA2C-BD0213A27306}" srcOrd="3" destOrd="0" parTransId="{2E3C2D90-B9C3-4EE8-A6C0-D30B3964AA76}" sibTransId="{F8D16640-3AF4-40CF-AF2D-8D66797C9636}"/>
    <dgm:cxn modelId="{66267C9C-8DB2-4F42-9543-CC026890E7F4}" type="presOf" srcId="{AAEFDA2D-5C6E-4069-BE5C-470CCE743DBE}" destId="{87DAFFC7-88FE-431B-8286-C59775B25382}" srcOrd="0" destOrd="0" presId="urn:microsoft.com/office/officeart/2005/8/layout/lProcess1"/>
    <dgm:cxn modelId="{19AD72A1-92B9-45DF-946A-1F27B381A76C}" type="presOf" srcId="{0A70B51A-673E-4D0A-A923-8817EBF62E92}" destId="{60008BED-379D-4F64-BFFC-8C3F7F31A820}" srcOrd="0" destOrd="0" presId="urn:microsoft.com/office/officeart/2005/8/layout/lProcess1"/>
    <dgm:cxn modelId="{E683C8A7-D5E5-4467-83C5-FF191B7B0523}" type="presOf" srcId="{3E86F96F-E197-4F42-8A99-8078D78963ED}" destId="{3DD2F6EB-69D6-4729-B356-D04426B4CD6F}" srcOrd="0" destOrd="0" presId="urn:microsoft.com/office/officeart/2005/8/layout/lProcess1"/>
    <dgm:cxn modelId="{70ADBAA9-DF48-4579-AC84-35E712C64462}" type="presOf" srcId="{7452DF59-94A1-4736-AA2C-BD0213A27306}" destId="{3EF1ECCE-93DF-49F4-A6A1-2EDC8652181A}" srcOrd="0" destOrd="0" presId="urn:microsoft.com/office/officeart/2005/8/layout/lProcess1"/>
    <dgm:cxn modelId="{174066AD-E74B-4E4D-9E10-5035F1A62BE2}" srcId="{19B6B260-FA40-4F5D-B711-018821C5707C}" destId="{0904E0EC-E959-4137-A70E-5456E2A71A76}" srcOrd="0" destOrd="0" parTransId="{AC09EBD1-FA33-4FFA-8271-51BF6E146015}" sibTransId="{67E7375A-D7FA-46DC-95D2-553F4FE52855}"/>
    <dgm:cxn modelId="{C0522AAF-A4D1-4F0F-8009-1AC030462FFC}" srcId="{B4273913-0652-4F19-8223-CFD53EBD2D83}" destId="{0A70B51A-673E-4D0A-A923-8817EBF62E92}" srcOrd="1" destOrd="0" parTransId="{CC395905-6BC3-4F8D-B004-BE0578184727}" sibTransId="{ECF4C8E1-FFE9-4FDF-9D6F-4A06C07FAD1D}"/>
    <dgm:cxn modelId="{6C756BB1-4D1C-4477-B1C8-E800383AAC66}" srcId="{B4273913-0652-4F19-8223-CFD53EBD2D83}" destId="{455CC47F-0423-402F-8B04-97B8961B105F}" srcOrd="0" destOrd="0" parTransId="{BE787717-BEAD-4030-81A3-D7B24D132225}" sibTransId="{E53ED60B-5F56-47A8-9854-AFD0DFAC3A48}"/>
    <dgm:cxn modelId="{91E43EB3-0E78-DC46-BDC0-53BBC0C9D2AC}" type="presOf" srcId="{A40EE513-7FB7-DB49-97F0-3DA8605FA502}" destId="{B6DAD8C8-1A82-0D4D-B9E6-C123A3E67330}" srcOrd="0" destOrd="0" presId="urn:microsoft.com/office/officeart/2005/8/layout/lProcess1"/>
    <dgm:cxn modelId="{AF2ECBB6-3E46-1E4C-B69F-7AF60DC1CC1E}" srcId="{0A70B51A-673E-4D0A-A923-8817EBF62E92}" destId="{175CC6EA-11A5-8D4B-9656-E801D7B4BD2D}" srcOrd="4" destOrd="0" parTransId="{133A2BC7-3384-CA48-A939-0921F8983952}" sibTransId="{42E462BE-AFCC-3341-827F-45AC17AC8D19}"/>
    <dgm:cxn modelId="{969342BF-14BA-47A5-B485-AD7AC0A34240}" type="presOf" srcId="{68D13E92-0BFE-4A8A-AA5E-C5BB50B1C7FE}" destId="{7752489B-3B15-4505-B8C2-98D1D89BC2FF}" srcOrd="0" destOrd="0" presId="urn:microsoft.com/office/officeart/2005/8/layout/lProcess1"/>
    <dgm:cxn modelId="{890084C9-56B4-42E7-8E78-501BEA1F3500}" type="presOf" srcId="{149334D0-074F-41C7-8F94-D6F7F79C8875}" destId="{2A4D6EFC-0854-4EDE-90C3-5DAA854F0454}" srcOrd="0" destOrd="0" presId="urn:microsoft.com/office/officeart/2005/8/layout/lProcess1"/>
    <dgm:cxn modelId="{4E371ECA-6F8C-4E30-B78C-6BAA7ED6AF22}" type="presOf" srcId="{0904E0EC-E959-4137-A70E-5456E2A71A76}" destId="{CF3BB2B4-60AF-4775-824F-F3D70D99A880}" srcOrd="0" destOrd="0" presId="urn:microsoft.com/office/officeart/2005/8/layout/lProcess1"/>
    <dgm:cxn modelId="{277C88D5-EEFA-4CCD-A8EF-81C4415F30AC}" srcId="{19B6B260-FA40-4F5D-B711-018821C5707C}" destId="{A99974A4-7159-4923-A5EF-ABB43983135E}" srcOrd="2" destOrd="0" parTransId="{AAA50415-B327-4EBD-AD23-4CABDF59A042}" sibTransId="{9A6EF1DE-D29C-4C33-BD31-1C0C74F9D2C0}"/>
    <dgm:cxn modelId="{A2A571DC-FE8A-4DA6-8A66-102B25A1FD38}" type="presOf" srcId="{068714E8-6B0F-4487-A9EA-5EF297E8AF1E}" destId="{DEA3573C-983E-4BC2-8EB6-C5020102AF2C}" srcOrd="0" destOrd="0" presId="urn:microsoft.com/office/officeart/2005/8/layout/lProcess1"/>
    <dgm:cxn modelId="{6D8A28E9-F3A5-48C2-A5E3-81B8DEC64239}" srcId="{455CC47F-0423-402F-8B04-97B8961B105F}" destId="{68D13E92-0BFE-4A8A-AA5E-C5BB50B1C7FE}" srcOrd="2" destOrd="0" parTransId="{42312FE2-233C-40E6-9EEC-69E84A61F1F8}" sibTransId="{AD192CDA-19AB-4BA3-B0D4-CB7B1CD844F6}"/>
    <dgm:cxn modelId="{D4E773ED-B57F-4DA7-A050-BB93E2F7DC0E}" type="presOf" srcId="{AC09EBD1-FA33-4FFA-8271-51BF6E146015}" destId="{BB78DCE2-2960-4E72-9180-70362C02EA11}" srcOrd="0" destOrd="0" presId="urn:microsoft.com/office/officeart/2005/8/layout/lProcess1"/>
    <dgm:cxn modelId="{36DECEF1-4102-468B-80BB-21568774588A}" type="presOf" srcId="{B4273913-0652-4F19-8223-CFD53EBD2D83}" destId="{F14C71D1-9B96-40FA-B96D-A7361CA3B914}" srcOrd="0" destOrd="0" presId="urn:microsoft.com/office/officeart/2005/8/layout/lProcess1"/>
    <dgm:cxn modelId="{E546E2F6-FB64-6348-9D06-D78FB46798BD}" type="presOf" srcId="{5395F870-A65A-8248-8572-3F7F8AAE3443}" destId="{976B5002-557B-2E4B-A5C0-9029B809A11A}" srcOrd="0" destOrd="0" presId="urn:microsoft.com/office/officeart/2005/8/layout/lProcess1"/>
    <dgm:cxn modelId="{0D53EFFB-8914-8445-981C-2FE5CEEC18E6}" srcId="{455CC47F-0423-402F-8B04-97B8961B105F}" destId="{D3E0F13B-0BD3-CE4F-9FC9-3F8025237A5F}" srcOrd="0" destOrd="0" parTransId="{6284C8EB-3594-444D-B58E-9482EE262E38}" sibTransId="{5395F870-A65A-8248-8572-3F7F8AAE3443}"/>
    <dgm:cxn modelId="{497E6F15-6869-48D6-B84B-43A2D2D1C5D3}" type="presParOf" srcId="{F14C71D1-9B96-40FA-B96D-A7361CA3B914}" destId="{844ECAB9-E625-4A1B-A500-35BC977022B6}" srcOrd="0" destOrd="0" presId="urn:microsoft.com/office/officeart/2005/8/layout/lProcess1"/>
    <dgm:cxn modelId="{59F304C5-10D3-4839-A0C8-0DC15D0BC009}" type="presParOf" srcId="{844ECAB9-E625-4A1B-A500-35BC977022B6}" destId="{024F3D96-C912-444A-8479-258D183EB219}" srcOrd="0" destOrd="0" presId="urn:microsoft.com/office/officeart/2005/8/layout/lProcess1"/>
    <dgm:cxn modelId="{6C8625A4-A0EA-8C45-9295-DC39760D98E5}" type="presParOf" srcId="{844ECAB9-E625-4A1B-A500-35BC977022B6}" destId="{16580992-78B8-0841-97C5-DE2A44F434F7}" srcOrd="1" destOrd="0" presId="urn:microsoft.com/office/officeart/2005/8/layout/lProcess1"/>
    <dgm:cxn modelId="{E20B3E35-80A0-3D40-85AD-C7DDE14F4581}" type="presParOf" srcId="{844ECAB9-E625-4A1B-A500-35BC977022B6}" destId="{712DD830-F87A-9E49-BF5D-AC025C655FA0}" srcOrd="2" destOrd="0" presId="urn:microsoft.com/office/officeart/2005/8/layout/lProcess1"/>
    <dgm:cxn modelId="{97CF5AF7-2E6D-3E4F-BDA7-49BF6360F54A}" type="presParOf" srcId="{844ECAB9-E625-4A1B-A500-35BC977022B6}" destId="{976B5002-557B-2E4B-A5C0-9029B809A11A}" srcOrd="3" destOrd="0" presId="urn:microsoft.com/office/officeart/2005/8/layout/lProcess1"/>
    <dgm:cxn modelId="{68C301A6-D6B8-4F8E-B7C9-CD3C41DA25C1}" type="presParOf" srcId="{844ECAB9-E625-4A1B-A500-35BC977022B6}" destId="{2A4D6EFC-0854-4EDE-90C3-5DAA854F0454}" srcOrd="4" destOrd="0" presId="urn:microsoft.com/office/officeart/2005/8/layout/lProcess1"/>
    <dgm:cxn modelId="{EAA9022E-DD43-4310-A6B3-5E5509C21412}" type="presParOf" srcId="{844ECAB9-E625-4A1B-A500-35BC977022B6}" destId="{7A20F914-9C29-4079-836C-3FC7645B02DC}" srcOrd="5" destOrd="0" presId="urn:microsoft.com/office/officeart/2005/8/layout/lProcess1"/>
    <dgm:cxn modelId="{34DF68C9-9019-448E-9632-04E5B419FCCD}" type="presParOf" srcId="{844ECAB9-E625-4A1B-A500-35BC977022B6}" destId="{7752489B-3B15-4505-B8C2-98D1D89BC2FF}" srcOrd="6" destOrd="0" presId="urn:microsoft.com/office/officeart/2005/8/layout/lProcess1"/>
    <dgm:cxn modelId="{01CC02C5-D927-448A-9746-E34AECFD098B}" type="presParOf" srcId="{F14C71D1-9B96-40FA-B96D-A7361CA3B914}" destId="{7FC1D240-AD83-4660-8344-C30DCFADCDA0}" srcOrd="1" destOrd="0" presId="urn:microsoft.com/office/officeart/2005/8/layout/lProcess1"/>
    <dgm:cxn modelId="{42743075-495E-443B-8FF3-5675AFC5DD97}" type="presParOf" srcId="{F14C71D1-9B96-40FA-B96D-A7361CA3B914}" destId="{B9334BF7-65FD-44D1-8457-93703801AD6F}" srcOrd="2" destOrd="0" presId="urn:microsoft.com/office/officeart/2005/8/layout/lProcess1"/>
    <dgm:cxn modelId="{DE9BD322-C369-4696-A642-AB7E7558D394}" type="presParOf" srcId="{B9334BF7-65FD-44D1-8457-93703801AD6F}" destId="{60008BED-379D-4F64-BFFC-8C3F7F31A820}" srcOrd="0" destOrd="0" presId="urn:microsoft.com/office/officeart/2005/8/layout/lProcess1"/>
    <dgm:cxn modelId="{B6590BFF-1349-BB43-8121-879B8B16A24E}" type="presParOf" srcId="{B9334BF7-65FD-44D1-8457-93703801AD6F}" destId="{9003C638-BB86-EC42-8929-A05CE71ED1C1}" srcOrd="1" destOrd="0" presId="urn:microsoft.com/office/officeart/2005/8/layout/lProcess1"/>
    <dgm:cxn modelId="{45B18AC7-B8A1-4A40-B497-17F53743D8F8}" type="presParOf" srcId="{B9334BF7-65FD-44D1-8457-93703801AD6F}" destId="{F072E6DE-6B4B-C54E-8882-71715A6E00B9}" srcOrd="2" destOrd="0" presId="urn:microsoft.com/office/officeart/2005/8/layout/lProcess1"/>
    <dgm:cxn modelId="{4D51D144-E5A1-4140-8FD1-2EA1AAC8AFD7}" type="presParOf" srcId="{B9334BF7-65FD-44D1-8457-93703801AD6F}" destId="{AFA84A2C-49C5-0145-BB35-CC253B557DDA}" srcOrd="3" destOrd="0" presId="urn:microsoft.com/office/officeart/2005/8/layout/lProcess1"/>
    <dgm:cxn modelId="{8D9366F5-BCE0-4061-81ED-407D69D76727}" type="presParOf" srcId="{B9334BF7-65FD-44D1-8457-93703801AD6F}" destId="{3DD2F6EB-69D6-4729-B356-D04426B4CD6F}" srcOrd="4" destOrd="0" presId="urn:microsoft.com/office/officeart/2005/8/layout/lProcess1"/>
    <dgm:cxn modelId="{ED08234E-6DED-45AD-9DC8-A7AFF87AF69B}" type="presParOf" srcId="{B9334BF7-65FD-44D1-8457-93703801AD6F}" destId="{DEA3573C-983E-4BC2-8EB6-C5020102AF2C}" srcOrd="5" destOrd="0" presId="urn:microsoft.com/office/officeart/2005/8/layout/lProcess1"/>
    <dgm:cxn modelId="{BF266326-A044-4FEE-8C7B-812FE6DBD5F0}" type="presParOf" srcId="{B9334BF7-65FD-44D1-8457-93703801AD6F}" destId="{87DAFFC7-88FE-431B-8286-C59775B25382}" srcOrd="6" destOrd="0" presId="urn:microsoft.com/office/officeart/2005/8/layout/lProcess1"/>
    <dgm:cxn modelId="{EB6C11E5-0E61-4BA4-87F7-C15D4A3A6869}" type="presParOf" srcId="{B9334BF7-65FD-44D1-8457-93703801AD6F}" destId="{EEF5654A-D6F7-41EC-AEFF-4275E61F5775}" srcOrd="7" destOrd="0" presId="urn:microsoft.com/office/officeart/2005/8/layout/lProcess1"/>
    <dgm:cxn modelId="{8F67E8B5-8650-40AB-8CCB-BE810A9F5A81}" type="presParOf" srcId="{B9334BF7-65FD-44D1-8457-93703801AD6F}" destId="{3EF1ECCE-93DF-49F4-A6A1-2EDC8652181A}" srcOrd="8" destOrd="0" presId="urn:microsoft.com/office/officeart/2005/8/layout/lProcess1"/>
    <dgm:cxn modelId="{B6F25165-5CA2-314E-93F2-AF8E697BAECC}" type="presParOf" srcId="{B9334BF7-65FD-44D1-8457-93703801AD6F}" destId="{903F4103-08C0-B347-A1C5-B64C9FBA3D3D}" srcOrd="9" destOrd="0" presId="urn:microsoft.com/office/officeart/2005/8/layout/lProcess1"/>
    <dgm:cxn modelId="{754C426F-D971-F54A-94BE-F421822D5218}" type="presParOf" srcId="{B9334BF7-65FD-44D1-8457-93703801AD6F}" destId="{A6BC43F7-5980-0248-A55E-D9CACF637B99}" srcOrd="10" destOrd="0" presId="urn:microsoft.com/office/officeart/2005/8/layout/lProcess1"/>
    <dgm:cxn modelId="{3B5569BA-2144-494A-A15A-2E315907E1FB}" type="presParOf" srcId="{B9334BF7-65FD-44D1-8457-93703801AD6F}" destId="{5D0F110A-040F-1249-8A31-3D8884E40164}" srcOrd="11" destOrd="0" presId="urn:microsoft.com/office/officeart/2005/8/layout/lProcess1"/>
    <dgm:cxn modelId="{6554F460-9C16-8D41-B3F2-4F46B4CCAACD}" type="presParOf" srcId="{B9334BF7-65FD-44D1-8457-93703801AD6F}" destId="{B6DAD8C8-1A82-0D4D-B9E6-C123A3E67330}" srcOrd="12" destOrd="0" presId="urn:microsoft.com/office/officeart/2005/8/layout/lProcess1"/>
    <dgm:cxn modelId="{00059C79-4D45-481D-979F-BB2C91CA52EE}" type="presParOf" srcId="{F14C71D1-9B96-40FA-B96D-A7361CA3B914}" destId="{B9A43A58-3572-4A34-973B-8784205E9F2D}" srcOrd="3" destOrd="0" presId="urn:microsoft.com/office/officeart/2005/8/layout/lProcess1"/>
    <dgm:cxn modelId="{CDCB75A2-F657-433F-81A7-0FD4CE3553F2}" type="presParOf" srcId="{F14C71D1-9B96-40FA-B96D-A7361CA3B914}" destId="{12949635-04BA-41F2-8A08-4F43D3C74AA7}" srcOrd="4" destOrd="0" presId="urn:microsoft.com/office/officeart/2005/8/layout/lProcess1"/>
    <dgm:cxn modelId="{27EA7F82-2DDB-4CC1-8F59-4ADAFF8DB195}" type="presParOf" srcId="{12949635-04BA-41F2-8A08-4F43D3C74AA7}" destId="{C24879E0-33F8-442A-BCF0-53C302188DF0}" srcOrd="0" destOrd="0" presId="urn:microsoft.com/office/officeart/2005/8/layout/lProcess1"/>
    <dgm:cxn modelId="{D62205C7-D3C7-4F7D-A583-BB845A64DDE7}" type="presParOf" srcId="{12949635-04BA-41F2-8A08-4F43D3C74AA7}" destId="{BB78DCE2-2960-4E72-9180-70362C02EA11}" srcOrd="1" destOrd="0" presId="urn:microsoft.com/office/officeart/2005/8/layout/lProcess1"/>
    <dgm:cxn modelId="{7032BF1F-8383-4697-A9D2-D119CD22B0A9}" type="presParOf" srcId="{12949635-04BA-41F2-8A08-4F43D3C74AA7}" destId="{CF3BB2B4-60AF-4775-824F-F3D70D99A880}" srcOrd="2" destOrd="0" presId="urn:microsoft.com/office/officeart/2005/8/layout/lProcess1"/>
    <dgm:cxn modelId="{7A4B96CA-7B4E-43D1-94FB-1A6AA17F1272}" type="presParOf" srcId="{12949635-04BA-41F2-8A08-4F43D3C74AA7}" destId="{B65119FF-9903-478B-BC72-1A27EBBD90D7}" srcOrd="3" destOrd="0" presId="urn:microsoft.com/office/officeart/2005/8/layout/lProcess1"/>
    <dgm:cxn modelId="{E2F79423-BD1A-4698-8864-2BE81C4D9595}" type="presParOf" srcId="{12949635-04BA-41F2-8A08-4F43D3C74AA7}" destId="{1AACEFA3-D9AB-4235-9284-F302B9357B8D}" srcOrd="4" destOrd="0" presId="urn:microsoft.com/office/officeart/2005/8/layout/lProcess1"/>
    <dgm:cxn modelId="{51CE5411-BEE4-4EC8-A298-7D59E49559AD}" type="presParOf" srcId="{12949635-04BA-41F2-8A08-4F43D3C74AA7}" destId="{A96A6D6C-4055-4A68-896B-6AA1D7D6E65D}" srcOrd="5" destOrd="0" presId="urn:microsoft.com/office/officeart/2005/8/layout/lProcess1"/>
    <dgm:cxn modelId="{7EEFBF13-00BD-43EC-B96C-095375D4AB16}" type="presParOf" srcId="{12949635-04BA-41F2-8A08-4F43D3C74AA7}" destId="{305760DE-2398-42C1-8E72-25E0B07E13A2}" srcOrd="6"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4F3D96-C912-444A-8479-258D183EB219}">
      <dsp:nvSpPr>
        <dsp:cNvPr id="0" name=""/>
        <dsp:cNvSpPr/>
      </dsp:nvSpPr>
      <dsp:spPr>
        <a:xfrm>
          <a:off x="654993" y="586"/>
          <a:ext cx="2109638" cy="52740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0" kern="1200"/>
            <a:t>Design</a:t>
          </a:r>
          <a:endParaRPr lang="en-US" sz="2400" b="0" kern="1200" dirty="0"/>
        </a:p>
      </dsp:txBody>
      <dsp:txXfrm>
        <a:off x="670440" y="16033"/>
        <a:ext cx="2078744" cy="496515"/>
      </dsp:txXfrm>
    </dsp:sp>
    <dsp:sp modelId="{16580992-78B8-0841-97C5-DE2A44F434F7}">
      <dsp:nvSpPr>
        <dsp:cNvPr id="0" name=""/>
        <dsp:cNvSpPr/>
      </dsp:nvSpPr>
      <dsp:spPr>
        <a:xfrm rot="5400000">
          <a:off x="1663664" y="574143"/>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712DD830-F87A-9E49-BF5D-AC025C655FA0}">
      <dsp:nvSpPr>
        <dsp:cNvPr id="0" name=""/>
        <dsp:cNvSpPr/>
      </dsp:nvSpPr>
      <dsp:spPr>
        <a:xfrm>
          <a:off x="654993" y="712588"/>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Design Overview</a:t>
          </a:r>
        </a:p>
      </dsp:txBody>
      <dsp:txXfrm>
        <a:off x="670440" y="728035"/>
        <a:ext cx="2078744" cy="496515"/>
      </dsp:txXfrm>
    </dsp:sp>
    <dsp:sp modelId="{976B5002-557B-2E4B-A5C0-9029B809A11A}">
      <dsp:nvSpPr>
        <dsp:cNvPr id="0" name=""/>
        <dsp:cNvSpPr/>
      </dsp:nvSpPr>
      <dsp:spPr>
        <a:xfrm rot="5400000">
          <a:off x="1663664" y="1286146"/>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A4D6EFC-0854-4EDE-90C3-5DAA854F0454}">
      <dsp:nvSpPr>
        <dsp:cNvPr id="0" name=""/>
        <dsp:cNvSpPr/>
      </dsp:nvSpPr>
      <dsp:spPr>
        <a:xfrm>
          <a:off x="654993" y="1424591"/>
          <a:ext cx="2109638" cy="1046206"/>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Purpose Statement &amp; Targeted Standards</a:t>
          </a:r>
        </a:p>
      </dsp:txBody>
      <dsp:txXfrm>
        <a:off x="685635" y="1455233"/>
        <a:ext cx="2048354" cy="984922"/>
      </dsp:txXfrm>
    </dsp:sp>
    <dsp:sp modelId="{7A20F914-9C29-4079-836C-3FC7645B02DC}">
      <dsp:nvSpPr>
        <dsp:cNvPr id="0" name=""/>
        <dsp:cNvSpPr/>
      </dsp:nvSpPr>
      <dsp:spPr>
        <a:xfrm rot="5564112">
          <a:off x="1626243" y="2524491"/>
          <a:ext cx="107614"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7752489B-3B15-4505-B8C2-98D1D89BC2FF}">
      <dsp:nvSpPr>
        <dsp:cNvPr id="0" name=""/>
        <dsp:cNvSpPr/>
      </dsp:nvSpPr>
      <dsp:spPr>
        <a:xfrm>
          <a:off x="607863" y="2670482"/>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Test Specifications &amp; Blueprints</a:t>
          </a:r>
        </a:p>
      </dsp:txBody>
      <dsp:txXfrm>
        <a:off x="623310" y="2685929"/>
        <a:ext cx="2078744" cy="496515"/>
      </dsp:txXfrm>
    </dsp:sp>
    <dsp:sp modelId="{60008BED-379D-4F64-BFFC-8C3F7F31A820}">
      <dsp:nvSpPr>
        <dsp:cNvPr id="0" name=""/>
        <dsp:cNvSpPr/>
      </dsp:nvSpPr>
      <dsp:spPr>
        <a:xfrm>
          <a:off x="3059980" y="586"/>
          <a:ext cx="2109638" cy="52740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b="1" kern="1200" dirty="0"/>
            <a:t>Build</a:t>
          </a:r>
        </a:p>
      </dsp:txBody>
      <dsp:txXfrm>
        <a:off x="3075427" y="16033"/>
        <a:ext cx="2078744" cy="496515"/>
      </dsp:txXfrm>
    </dsp:sp>
    <dsp:sp modelId="{9003C638-BB86-EC42-8929-A05CE71ED1C1}">
      <dsp:nvSpPr>
        <dsp:cNvPr id="0" name=""/>
        <dsp:cNvSpPr/>
      </dsp:nvSpPr>
      <dsp:spPr>
        <a:xfrm rot="5400000">
          <a:off x="4068651" y="574143"/>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F072E6DE-6B4B-C54E-8882-71715A6E00B9}">
      <dsp:nvSpPr>
        <dsp:cNvPr id="0" name=""/>
        <dsp:cNvSpPr/>
      </dsp:nvSpPr>
      <dsp:spPr>
        <a:xfrm>
          <a:off x="3059980" y="712588"/>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b="1" kern="1200" dirty="0"/>
            <a:t>Build Overview</a:t>
          </a:r>
        </a:p>
      </dsp:txBody>
      <dsp:txXfrm>
        <a:off x="3075427" y="728035"/>
        <a:ext cx="2078744" cy="496515"/>
      </dsp:txXfrm>
    </dsp:sp>
    <dsp:sp modelId="{AFA84A2C-49C5-0145-BB35-CC253B557DDA}">
      <dsp:nvSpPr>
        <dsp:cNvPr id="0" name=""/>
        <dsp:cNvSpPr/>
      </dsp:nvSpPr>
      <dsp:spPr>
        <a:xfrm rot="5400000">
          <a:off x="4068651" y="1286146"/>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DD2F6EB-69D6-4729-B356-D04426B4CD6F}">
      <dsp:nvSpPr>
        <dsp:cNvPr id="0" name=""/>
        <dsp:cNvSpPr/>
      </dsp:nvSpPr>
      <dsp:spPr>
        <a:xfrm>
          <a:off x="3059980" y="1424591"/>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b="1" kern="1200" dirty="0"/>
            <a:t>Selected Response Items</a:t>
          </a:r>
        </a:p>
      </dsp:txBody>
      <dsp:txXfrm>
        <a:off x="3075427" y="1440038"/>
        <a:ext cx="2078744" cy="496515"/>
      </dsp:txXfrm>
    </dsp:sp>
    <dsp:sp modelId="{DEA3573C-983E-4BC2-8EB6-C5020102AF2C}">
      <dsp:nvSpPr>
        <dsp:cNvPr id="0" name=""/>
        <dsp:cNvSpPr/>
      </dsp:nvSpPr>
      <dsp:spPr>
        <a:xfrm rot="5400000">
          <a:off x="4068651" y="1998149"/>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7DAFFC7-88FE-431B-8286-C59775B25382}">
      <dsp:nvSpPr>
        <dsp:cNvPr id="0" name=""/>
        <dsp:cNvSpPr/>
      </dsp:nvSpPr>
      <dsp:spPr>
        <a:xfrm>
          <a:off x="3059980" y="2136594"/>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b="1" kern="1200" dirty="0"/>
            <a:t>Constructed Response Items</a:t>
          </a:r>
        </a:p>
      </dsp:txBody>
      <dsp:txXfrm>
        <a:off x="3075427" y="2152041"/>
        <a:ext cx="2078744" cy="496515"/>
      </dsp:txXfrm>
    </dsp:sp>
    <dsp:sp modelId="{EEF5654A-D6F7-41EC-AEFF-4275E61F5775}">
      <dsp:nvSpPr>
        <dsp:cNvPr id="0" name=""/>
        <dsp:cNvSpPr/>
      </dsp:nvSpPr>
      <dsp:spPr>
        <a:xfrm rot="5400000">
          <a:off x="4068651" y="2710152"/>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EF1ECCE-93DF-49F4-A6A1-2EDC8652181A}">
      <dsp:nvSpPr>
        <dsp:cNvPr id="0" name=""/>
        <dsp:cNvSpPr/>
      </dsp:nvSpPr>
      <dsp:spPr>
        <a:xfrm>
          <a:off x="3059980" y="2848597"/>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b="1" kern="1200" dirty="0"/>
            <a:t>Performance Task Items</a:t>
          </a:r>
        </a:p>
      </dsp:txBody>
      <dsp:txXfrm>
        <a:off x="3075427" y="2864044"/>
        <a:ext cx="2078744" cy="496515"/>
      </dsp:txXfrm>
    </dsp:sp>
    <dsp:sp modelId="{903F4103-08C0-B347-A1C5-B64C9FBA3D3D}">
      <dsp:nvSpPr>
        <dsp:cNvPr id="0" name=""/>
        <dsp:cNvSpPr/>
      </dsp:nvSpPr>
      <dsp:spPr>
        <a:xfrm rot="5400000">
          <a:off x="4068651" y="3422155"/>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A6BC43F7-5980-0248-A55E-D9CACF637B99}">
      <dsp:nvSpPr>
        <dsp:cNvPr id="0" name=""/>
        <dsp:cNvSpPr/>
      </dsp:nvSpPr>
      <dsp:spPr>
        <a:xfrm>
          <a:off x="3059980" y="3560600"/>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b="1" kern="1200" dirty="0"/>
            <a:t>Scoring Keys and Rubrics</a:t>
          </a:r>
        </a:p>
      </dsp:txBody>
      <dsp:txXfrm>
        <a:off x="3075427" y="3576047"/>
        <a:ext cx="2078744" cy="496515"/>
      </dsp:txXfrm>
    </dsp:sp>
    <dsp:sp modelId="{5D0F110A-040F-1249-8A31-3D8884E40164}">
      <dsp:nvSpPr>
        <dsp:cNvPr id="0" name=""/>
        <dsp:cNvSpPr/>
      </dsp:nvSpPr>
      <dsp:spPr>
        <a:xfrm rot="5400000">
          <a:off x="4068651" y="4134158"/>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6DAD8C8-1A82-0D4D-B9E6-C123A3E67330}">
      <dsp:nvSpPr>
        <dsp:cNvPr id="0" name=""/>
        <dsp:cNvSpPr/>
      </dsp:nvSpPr>
      <dsp:spPr>
        <a:xfrm>
          <a:off x="3059980" y="4272603"/>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US" sz="1600" b="1" kern="1200" dirty="0"/>
            <a:t>Operational Test Form Design</a:t>
          </a:r>
        </a:p>
      </dsp:txBody>
      <dsp:txXfrm>
        <a:off x="3075427" y="4288050"/>
        <a:ext cx="2078744" cy="496515"/>
      </dsp:txXfrm>
    </dsp:sp>
    <dsp:sp modelId="{C24879E0-33F8-442A-BCF0-53C302188DF0}">
      <dsp:nvSpPr>
        <dsp:cNvPr id="0" name=""/>
        <dsp:cNvSpPr/>
      </dsp:nvSpPr>
      <dsp:spPr>
        <a:xfrm>
          <a:off x="5464968" y="586"/>
          <a:ext cx="2109638" cy="52740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Review</a:t>
          </a:r>
        </a:p>
      </dsp:txBody>
      <dsp:txXfrm>
        <a:off x="5480415" y="16033"/>
        <a:ext cx="2078744" cy="496515"/>
      </dsp:txXfrm>
    </dsp:sp>
    <dsp:sp modelId="{BB78DCE2-2960-4E72-9180-70362C02EA11}">
      <dsp:nvSpPr>
        <dsp:cNvPr id="0" name=""/>
        <dsp:cNvSpPr/>
      </dsp:nvSpPr>
      <dsp:spPr>
        <a:xfrm rot="5400000">
          <a:off x="6473639" y="574143"/>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CF3BB2B4-60AF-4775-824F-F3D70D99A880}">
      <dsp:nvSpPr>
        <dsp:cNvPr id="0" name=""/>
        <dsp:cNvSpPr/>
      </dsp:nvSpPr>
      <dsp:spPr>
        <a:xfrm>
          <a:off x="5464968" y="712588"/>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Review Overview</a:t>
          </a:r>
        </a:p>
      </dsp:txBody>
      <dsp:txXfrm>
        <a:off x="5480415" y="728035"/>
        <a:ext cx="2078744" cy="496515"/>
      </dsp:txXfrm>
    </dsp:sp>
    <dsp:sp modelId="{B65119FF-9903-478B-BC72-1A27EBBD90D7}">
      <dsp:nvSpPr>
        <dsp:cNvPr id="0" name=""/>
        <dsp:cNvSpPr/>
      </dsp:nvSpPr>
      <dsp:spPr>
        <a:xfrm rot="5400000">
          <a:off x="6473639" y="1286146"/>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1AACEFA3-D9AB-4235-9284-F302B9357B8D}">
      <dsp:nvSpPr>
        <dsp:cNvPr id="0" name=""/>
        <dsp:cNvSpPr/>
      </dsp:nvSpPr>
      <dsp:spPr>
        <a:xfrm>
          <a:off x="5464968" y="1424591"/>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Pre-Administration</a:t>
          </a:r>
        </a:p>
      </dsp:txBody>
      <dsp:txXfrm>
        <a:off x="5480415" y="1440038"/>
        <a:ext cx="2078744" cy="496515"/>
      </dsp:txXfrm>
    </dsp:sp>
    <dsp:sp modelId="{A96A6D6C-4055-4A68-896B-6AA1D7D6E65D}">
      <dsp:nvSpPr>
        <dsp:cNvPr id="0" name=""/>
        <dsp:cNvSpPr/>
      </dsp:nvSpPr>
      <dsp:spPr>
        <a:xfrm rot="5400000">
          <a:off x="6473639" y="1998149"/>
          <a:ext cx="92296" cy="92296"/>
        </a:xfrm>
        <a:prstGeom prst="rightArrow">
          <a:avLst>
            <a:gd name="adj1" fmla="val 667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05760DE-2398-42C1-8E72-25E0B07E13A2}">
      <dsp:nvSpPr>
        <dsp:cNvPr id="0" name=""/>
        <dsp:cNvSpPr/>
      </dsp:nvSpPr>
      <dsp:spPr>
        <a:xfrm>
          <a:off x="5464968" y="2136594"/>
          <a:ext cx="2109638" cy="52740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130" tIns="24130" rIns="24130" bIns="24130" numCol="1" spcCol="1270" anchor="ctr" anchorCtr="0">
          <a:noAutofit/>
        </a:bodyPr>
        <a:lstStyle/>
        <a:p>
          <a:pPr marL="0" lvl="0" indent="0" algn="ctr" defTabSz="844550" rtl="0">
            <a:lnSpc>
              <a:spcPct val="90000"/>
            </a:lnSpc>
            <a:spcBef>
              <a:spcPct val="0"/>
            </a:spcBef>
            <a:spcAft>
              <a:spcPct val="35000"/>
            </a:spcAft>
            <a:buNone/>
          </a:pPr>
          <a:r>
            <a:rPr lang="en-US" sz="1900" kern="1200" dirty="0"/>
            <a:t>Post-Administration</a:t>
          </a:r>
        </a:p>
      </dsp:txBody>
      <dsp:txXfrm>
        <a:off x="5480415" y="2152041"/>
        <a:ext cx="2078744" cy="496515"/>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10/12/2025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dirty="0"/>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419DD3A3-1EEC-4D98-8D75-BC0131132C1F}"/>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a:extLst>
              <a:ext uri="{FF2B5EF4-FFF2-40B4-BE49-F238E27FC236}">
                <a16:creationId xmlns:a16="http://schemas.microsoft.com/office/drawing/2014/main" id="{42A94798-B8A6-43ED-88A2-5607945F14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cs typeface="Calibri"/>
            </a:endParaRPr>
          </a:p>
        </p:txBody>
      </p:sp>
      <p:sp>
        <p:nvSpPr>
          <p:cNvPr id="79876" name="Footer Placeholder 3">
            <a:extLst>
              <a:ext uri="{FF2B5EF4-FFF2-40B4-BE49-F238E27FC236}">
                <a16:creationId xmlns:a16="http://schemas.microsoft.com/office/drawing/2014/main" id="{BD6E81C4-A1C7-4061-B49D-8DD0934F1EFA}"/>
              </a:ext>
            </a:extLst>
          </p:cNvPr>
          <p:cNvSpPr>
            <a:spLocks noGrp="1"/>
          </p:cNvSpPr>
          <p:nvPr>
            <p:ph type="ftr" sz="quarter" idx="4"/>
          </p:nvPr>
        </p:nvSpPr>
        <p:spPr bwMode="auto">
          <a:xfrm>
            <a:off x="228600" y="8767763"/>
            <a:ext cx="3038475" cy="465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dirty="0"/>
              <a:t>Module #1-Assessment Design</a:t>
            </a:r>
          </a:p>
          <a:p>
            <a:pPr eaLnBrk="1" hangingPunct="1">
              <a:spcBef>
                <a:spcPct val="0"/>
              </a:spcBef>
            </a:pPr>
            <a:r>
              <a:rPr lang="en-US" altLang="en-US" dirty="0"/>
              <a:t>Pennsylvania Department of Education©</a:t>
            </a:r>
          </a:p>
        </p:txBody>
      </p:sp>
      <p:sp>
        <p:nvSpPr>
          <p:cNvPr id="79877" name="Slide Number Placeholder 4">
            <a:extLst>
              <a:ext uri="{FF2B5EF4-FFF2-40B4-BE49-F238E27FC236}">
                <a16:creationId xmlns:a16="http://schemas.microsoft.com/office/drawing/2014/main" id="{97CD5709-5510-42A2-8ADB-D8BD53AB3489}"/>
              </a:ext>
            </a:extLst>
          </p:cNvPr>
          <p:cNvSpPr>
            <a:spLocks noGrp="1"/>
          </p:cNvSpPr>
          <p:nvPr>
            <p:ph type="sldNum" sz="quarter" idx="5"/>
          </p:nvPr>
        </p:nvSpPr>
        <p:spPr bwMode="auto">
          <a:xfrm>
            <a:off x="3941763" y="8828088"/>
            <a:ext cx="3038475" cy="465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FBAD8A99-EAB6-4161-B29E-C59DECA5CE86}" type="slidenum">
              <a:rPr lang="en-US" altLang="en-US"/>
              <a:pPr eaLnBrk="1" hangingPunct="1">
                <a:spcBef>
                  <a:spcPct val="0"/>
                </a:spcBef>
              </a:pPr>
              <a:t>1</a:t>
            </a:fld>
            <a:endParaRPr lang="en-US" altLang="en-US" dirty="0"/>
          </a:p>
        </p:txBody>
      </p:sp>
    </p:spTree>
    <p:extLst>
      <p:ext uri="{BB962C8B-B14F-4D97-AF65-F5344CB8AC3E}">
        <p14:creationId xmlns:p14="http://schemas.microsoft.com/office/powerpoint/2010/main" val="637710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ea typeface="ＭＳ Ｐゴシック"/>
              </a:rPr>
              <a:t>For teachers responsible to build item banks for summative assessments, item tagging can be a proactive practice toward replacing items accurately within the assessment’s design blueprints and specification tables. Unique identifiers help to place items correctly in the design framework.</a:t>
            </a:r>
          </a:p>
          <a:p>
            <a:pPr eaLnBrk="1" hangingPunct="1">
              <a:spcBef>
                <a:spcPct val="0"/>
              </a:spcBef>
            </a:pPr>
            <a:endParaRPr lang="en-US" altLang="en-US" dirty="0">
              <a:ea typeface="ＭＳ Ｐゴシック" panose="020B0600070205080204" pitchFamily="34" charset="-128"/>
            </a:endParaRPr>
          </a:p>
          <a:p>
            <a:pPr>
              <a:spcBef>
                <a:spcPct val="0"/>
              </a:spcBef>
            </a:pPr>
            <a:r>
              <a:rPr lang="en-US" altLang="en-US" dirty="0">
                <a:ea typeface="ＭＳ Ｐゴシック"/>
              </a:rPr>
              <a:t>Unique identifiers could be selected from the following list.  </a:t>
            </a:r>
            <a:endParaRPr lang="en-US" dirty="0">
              <a:cs typeface="Calibri"/>
            </a:endParaRPr>
          </a:p>
          <a:p>
            <a:pPr eaLnBrk="1" hangingPunct="1">
              <a:spcBef>
                <a:spcPct val="0"/>
              </a:spcBef>
            </a:pPr>
            <a:endParaRPr lang="en-US" altLang="en-US" dirty="0">
              <a:ea typeface="ＭＳ Ｐゴシック" panose="020B0600070205080204" pitchFamily="34" charset="-128"/>
            </a:endParaRPr>
          </a:p>
          <a:p>
            <a:pPr marL="730250" lvl="2" indent="-182245">
              <a:buClr>
                <a:schemeClr val="accent1"/>
              </a:buClr>
              <a:buFontTx/>
              <a:buChar char="•"/>
            </a:pPr>
            <a:r>
              <a:rPr lang="en-US" altLang="en-US" dirty="0">
                <a:ea typeface="Times New Roman" panose="02020603050405020304" pitchFamily="18" charset="0"/>
              </a:rPr>
              <a:t>Item number (placement of the item within any given test),</a:t>
            </a:r>
            <a:endParaRPr lang="en-US" altLang="en-US" dirty="0">
              <a:ea typeface="Times New Roman" panose="02020603050405020304" pitchFamily="18" charset="0"/>
              <a:cs typeface="Calibri"/>
            </a:endParaRPr>
          </a:p>
          <a:p>
            <a:pPr marL="730250" lvl="2" indent="-182245" eaLnBrk="1" hangingPunct="1">
              <a:buClr>
                <a:schemeClr val="accent1"/>
              </a:buClr>
              <a:buFontTx/>
              <a:buChar char="•"/>
            </a:pPr>
            <a:r>
              <a:rPr lang="en-US" altLang="en-US" dirty="0">
                <a:ea typeface="Times New Roman" panose="02020603050405020304" pitchFamily="18" charset="0"/>
              </a:rPr>
              <a:t>Course/content area,</a:t>
            </a:r>
            <a:endParaRPr lang="en-US" altLang="en-US" dirty="0">
              <a:ea typeface="Times New Roman" panose="02020603050405020304" pitchFamily="18" charset="0"/>
              <a:cs typeface="Calibri"/>
            </a:endParaRPr>
          </a:p>
          <a:p>
            <a:pPr marL="730250" lvl="2" indent="-182245" eaLnBrk="1" hangingPunct="1">
              <a:buClr>
                <a:schemeClr val="accent1"/>
              </a:buClr>
              <a:buFontTx/>
              <a:buChar char="•"/>
            </a:pPr>
            <a:r>
              <a:rPr lang="en-US" altLang="en-US" dirty="0">
                <a:ea typeface="Times New Roman" panose="02020603050405020304" pitchFamily="18" charset="0"/>
              </a:rPr>
              <a:t>Grade level,</a:t>
            </a:r>
            <a:endParaRPr lang="en-US" altLang="en-US" dirty="0">
              <a:ea typeface="Times New Roman" panose="02020603050405020304" pitchFamily="18" charset="0"/>
              <a:cs typeface="Calibri"/>
            </a:endParaRPr>
          </a:p>
          <a:p>
            <a:pPr marL="730250" lvl="2" indent="-182245" eaLnBrk="1" hangingPunct="1">
              <a:buClr>
                <a:schemeClr val="accent1"/>
              </a:buClr>
              <a:buFontTx/>
              <a:buChar char="•"/>
            </a:pPr>
            <a:r>
              <a:rPr lang="en-US" altLang="en-US" dirty="0">
                <a:ea typeface="Times New Roman" panose="02020603050405020304" pitchFamily="18" charset="0"/>
              </a:rPr>
              <a:t>Test type,</a:t>
            </a:r>
            <a:endParaRPr lang="en-US" altLang="en-US" dirty="0">
              <a:ea typeface="Times New Roman" panose="02020603050405020304" pitchFamily="18" charset="0"/>
              <a:cs typeface="Calibri"/>
            </a:endParaRPr>
          </a:p>
          <a:p>
            <a:pPr marL="730250" lvl="2" indent="-182245" eaLnBrk="1" hangingPunct="1">
              <a:buClr>
                <a:schemeClr val="accent1"/>
              </a:buClr>
              <a:buFontTx/>
              <a:buChar char="•"/>
            </a:pPr>
            <a:r>
              <a:rPr lang="en-US" altLang="en-US" dirty="0">
                <a:ea typeface="Times New Roman" panose="02020603050405020304" pitchFamily="18" charset="0"/>
              </a:rPr>
              <a:t>Item type,</a:t>
            </a:r>
            <a:endParaRPr lang="en-US" altLang="en-US" dirty="0">
              <a:ea typeface="Times New Roman" panose="02020603050405020304" pitchFamily="18" charset="0"/>
              <a:cs typeface="Calibri"/>
            </a:endParaRPr>
          </a:p>
          <a:p>
            <a:pPr marL="730250" lvl="2" indent="-182245" eaLnBrk="1" hangingPunct="1">
              <a:buClr>
                <a:schemeClr val="accent1"/>
              </a:buClr>
              <a:buFontTx/>
              <a:buChar char="•"/>
            </a:pPr>
            <a:r>
              <a:rPr lang="en-US" altLang="en-US" dirty="0">
                <a:ea typeface="Times New Roman" panose="02020603050405020304" pitchFamily="18" charset="0"/>
              </a:rPr>
              <a:t>Cognitive level, and</a:t>
            </a:r>
            <a:endParaRPr lang="en-US" altLang="en-US" dirty="0">
              <a:ea typeface="Times New Roman" panose="02020603050405020304" pitchFamily="18" charset="0"/>
              <a:cs typeface="Calibri"/>
            </a:endParaRPr>
          </a:p>
          <a:p>
            <a:pPr marL="730250" lvl="2" indent="-182245" eaLnBrk="1" hangingPunct="1">
              <a:buClr>
                <a:schemeClr val="accent1"/>
              </a:buClr>
              <a:buFontTx/>
              <a:buChar char="•"/>
            </a:pPr>
            <a:r>
              <a:rPr lang="en-US" altLang="en-US" dirty="0">
                <a:ea typeface="Times New Roman" panose="02020603050405020304" pitchFamily="18" charset="0"/>
              </a:rPr>
              <a:t>Content standard identification number.</a:t>
            </a:r>
            <a:endParaRPr lang="en-US" altLang="en-US" dirty="0">
              <a:ea typeface="Times New Roman" panose="02020603050405020304" pitchFamily="18" charset="0"/>
              <a:cs typeface="Calibri"/>
            </a:endParaRPr>
          </a:p>
          <a:p>
            <a:pPr eaLnBrk="1" hangingPunct="1">
              <a:spcBef>
                <a:spcPct val="0"/>
              </a:spcBef>
            </a:pPr>
            <a:endParaRPr lang="en-US" altLang="en-US" dirty="0">
              <a:ea typeface="ＭＳ Ｐゴシック" panose="020B0600070205080204" pitchFamily="34" charset="-128"/>
            </a:endParaRPr>
          </a:p>
          <a:p>
            <a:pPr>
              <a:spcBef>
                <a:spcPct val="0"/>
              </a:spcBef>
            </a:pPr>
            <a:endParaRPr lang="en-US" altLang="en-US" dirty="0">
              <a:ea typeface="ＭＳ Ｐゴシック"/>
              <a:cs typeface="Calibri"/>
            </a:endParaRPr>
          </a:p>
          <a:p>
            <a:pPr>
              <a:spcBef>
                <a:spcPct val="0"/>
              </a:spcBef>
            </a:pPr>
            <a:r>
              <a:rPr lang="en-US" altLang="en-US" dirty="0">
                <a:ea typeface="ＭＳ Ｐゴシック"/>
                <a:cs typeface="Calibri"/>
              </a:rPr>
              <a:t>Tagging items within data management systems (Excel) helps teachers to change assessment items without changing the assessment's blueprint. For example, when building common assessments, it would be important to change some items from year to year. To meet blueprint specifications, a multiple-choice item should be replaced with a multiple-choice item that shares the same DOK and Standard ID. </a:t>
            </a:r>
            <a:endParaRPr lang="en-US" altLang="en-US" dirty="0">
              <a:ea typeface="ＭＳ Ｐゴシック" panose="020B0600070205080204" pitchFamily="34" charset="-128"/>
              <a:cs typeface="Calibri"/>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10</a:t>
            </a:fld>
            <a:endParaRPr lang="en-US" dirty="0"/>
          </a:p>
        </p:txBody>
      </p:sp>
    </p:spTree>
    <p:extLst>
      <p:ext uri="{BB962C8B-B14F-4D97-AF65-F5344CB8AC3E}">
        <p14:creationId xmlns:p14="http://schemas.microsoft.com/office/powerpoint/2010/main" val="556759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u="none" strike="noStrike" kern="1200" dirty="0">
                <a:solidFill>
                  <a:schemeClr val="tx1"/>
                </a:solidFill>
                <a:effectLst/>
                <a:latin typeface="+mn-lt"/>
                <a:ea typeface="+mn-ea"/>
                <a:cs typeface="+mn-cs"/>
              </a:rPr>
              <a:t>Scoring keys are tools that provide the correct answer and point value for a selected response item.</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Selected response items require the test-taker to select the item’s answers from a bank of possible answers that have already been created. Since the test-taker is not creating his or her own answer, it is not necessary to create a rubric to assess the student’s answer, it is either “right” or “wrong.”</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Scoring keys are meant to be used for assessing student responses to these three selected response item types:</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Stand-alone items</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Passage Based items</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Evidence Based items</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Guidelines for scoring keys are uncomplicated and are dependent on whether they are paper and pencil keys, Scantron keys or computer developed keys. When possible, scoring keys should display complete information about the items, such as its item tag information.</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11</a:t>
            </a:fld>
            <a:endParaRPr lang="en-US" dirty="0"/>
          </a:p>
        </p:txBody>
      </p:sp>
    </p:spTree>
    <p:extLst>
      <p:ext uri="{BB962C8B-B14F-4D97-AF65-F5344CB8AC3E}">
        <p14:creationId xmlns:p14="http://schemas.microsoft.com/office/powerpoint/2010/main" val="1332346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rubric articulates levels of performance in relation to standards or other expectations. Rubrics are used to assign students ratings based on how well their response meets performance levels. The language used for the performance level descriptions is often like: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exceeds standards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meets standards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is approaching standards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is not meeting standards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Rubrics are developed to be task-specific (analytic), scoring achievement on multiple dimensions, or generic (holistic), combining dimensions across similar tasks.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form of scoring is used for SCR, ECR and PT items.</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12</a:t>
            </a:fld>
            <a:endParaRPr lang="en-US" dirty="0"/>
          </a:p>
        </p:txBody>
      </p:sp>
    </p:spTree>
    <p:extLst>
      <p:ext uri="{BB962C8B-B14F-4D97-AF65-F5344CB8AC3E}">
        <p14:creationId xmlns:p14="http://schemas.microsoft.com/office/powerpoint/2010/main" val="3775640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Operational Test Form refers to the way in which items and/or tasks are assembled and presented to test-takers.</a:t>
            </a:r>
            <a:endParaRPr lang="en-US" dirty="0"/>
          </a:p>
          <a:p>
            <a:pPr rtl="0" fontAlgn="base"/>
            <a:r>
              <a:rPr lang="en-US" sz="1200" b="0" i="0" u="none" strike="noStrike" kern="1200" dirty="0">
                <a:solidFill>
                  <a:schemeClr val="tx1"/>
                </a:solidFill>
                <a:effectLst/>
                <a:latin typeface="+mn-lt"/>
                <a:ea typeface="+mn-ea"/>
                <a:cs typeface="+mn-cs"/>
              </a:rPr>
              <a:t>There are three different types of operational test form design layouts:  </a:t>
            </a:r>
          </a:p>
          <a:p>
            <a:pPr marL="171450" indent="-171450" rtl="0" fontAlgn="base">
              <a:buFont typeface="Arial" panose="020B0604020202020204" pitchFamily="34" charset="0"/>
              <a:buChar char="•"/>
            </a:pPr>
            <a:r>
              <a:rPr lang="en-US" sz="1200" b="0" i="0" u="none" strike="noStrike" kern="1200" dirty="0">
                <a:solidFill>
                  <a:schemeClr val="tx1"/>
                </a:solidFill>
                <a:effectLst/>
                <a:latin typeface="+mn-lt"/>
                <a:ea typeface="+mn-ea"/>
                <a:cs typeface="+mn-cs"/>
              </a:rPr>
              <a:t>Traditional design</a:t>
            </a:r>
          </a:p>
          <a:p>
            <a:pPr marL="171450" indent="-171450" rtl="0" fontAlgn="base">
              <a:buFont typeface="Arial" panose="020B0604020202020204" pitchFamily="34" charset="0"/>
              <a:buChar char="•"/>
            </a:pPr>
            <a:r>
              <a:rPr lang="en-US" sz="1200" b="0" i="0" u="none" strike="noStrike" kern="1200" dirty="0">
                <a:solidFill>
                  <a:schemeClr val="tx1"/>
                </a:solidFill>
                <a:effectLst/>
                <a:latin typeface="+mn-lt"/>
                <a:ea typeface="+mn-ea"/>
                <a:cs typeface="+mn-cs"/>
              </a:rPr>
              <a:t>Mixed design</a:t>
            </a:r>
          </a:p>
          <a:p>
            <a:pPr marL="171450" indent="-171450" rtl="0" fontAlgn="base">
              <a:buFont typeface="Arial" panose="020B0604020202020204" pitchFamily="34" charset="0"/>
              <a:buChar char="•"/>
            </a:pPr>
            <a:r>
              <a:rPr lang="en-US" sz="1200" b="0" i="0" u="none" strike="noStrike" kern="1200" dirty="0">
                <a:solidFill>
                  <a:schemeClr val="tx1"/>
                </a:solidFill>
                <a:effectLst/>
                <a:latin typeface="+mn-lt"/>
                <a:ea typeface="+mn-ea"/>
                <a:cs typeface="+mn-cs"/>
              </a:rPr>
              <a:t>Phase design. </a:t>
            </a:r>
          </a:p>
          <a:p>
            <a:pPr rtl="0" fontAlgn="base"/>
            <a:endParaRPr lang="en-US" sz="1200" b="0" i="0" u="none" strike="noStrike" kern="1200" dirty="0">
              <a:solidFill>
                <a:schemeClr val="tx1"/>
              </a:solidFill>
              <a:effectLst/>
              <a:latin typeface="+mn-lt"/>
              <a:ea typeface="+mn-ea"/>
              <a:cs typeface="+mn-cs"/>
            </a:endParaRPr>
          </a:p>
          <a:p>
            <a:pPr rtl="0" fontAlgn="base"/>
            <a:r>
              <a:rPr lang="en-US" sz="1200" b="0" i="0" u="none" strike="noStrike" kern="1200" dirty="0">
                <a:solidFill>
                  <a:schemeClr val="tx1"/>
                </a:solidFill>
                <a:effectLst/>
                <a:latin typeface="+mn-lt"/>
                <a:ea typeface="+mn-ea"/>
                <a:cs typeface="+mn-cs"/>
              </a:rPr>
              <a:t>These three designs have some structural similarities but technically, in a professionally developed assessment, only share two common components--</a:t>
            </a:r>
            <a:r>
              <a:rPr lang="en-US" sz="1200" b="0" i="0" kern="1200" dirty="0">
                <a:solidFill>
                  <a:schemeClr val="tx1"/>
                </a:solidFill>
                <a:effectLst/>
                <a:latin typeface="+mn-lt"/>
                <a:ea typeface="+mn-ea"/>
                <a:cs typeface="+mn-cs"/>
              </a:rPr>
              <a:t>​</a:t>
            </a:r>
            <a:r>
              <a:rPr lang="en-US" sz="1200" b="0" i="0" u="none" strike="noStrike" kern="1200" dirty="0">
                <a:solidFill>
                  <a:schemeClr val="tx1"/>
                </a:solidFill>
                <a:effectLst/>
                <a:latin typeface="+mn-lt"/>
                <a:ea typeface="+mn-ea"/>
                <a:cs typeface="+mn-cs"/>
              </a:rPr>
              <a:t>a cover page and a set of test-taker directions and/or procedures for completing the assessment. </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13</a:t>
            </a:fld>
            <a:endParaRPr lang="en-US" dirty="0"/>
          </a:p>
        </p:txBody>
      </p:sp>
    </p:spTree>
    <p:extLst>
      <p:ext uri="{BB962C8B-B14F-4D97-AF65-F5344CB8AC3E}">
        <p14:creationId xmlns:p14="http://schemas.microsoft.com/office/powerpoint/2010/main" val="36303237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begin work on designing an assessment, reflect on your current assessment practice by creating and completing a chart like the one provided on this slide.</a:t>
            </a:r>
          </a:p>
          <a:p>
            <a:endParaRPr lang="en-US" dirty="0"/>
          </a:p>
        </p:txBody>
      </p:sp>
      <p:sp>
        <p:nvSpPr>
          <p:cNvPr id="4" name="Slide Number Placeholder 3"/>
          <p:cNvSpPr>
            <a:spLocks noGrp="1"/>
          </p:cNvSpPr>
          <p:nvPr>
            <p:ph type="sldNum" sz="quarter" idx="5"/>
          </p:nvPr>
        </p:nvSpPr>
        <p:spPr/>
        <p:txBody>
          <a:bodyPr/>
          <a:lstStyle/>
          <a:p>
            <a:fld id="{B3938E19-1D15-4C4D-874D-30D97543C510}" type="slidenum">
              <a:rPr lang="en-US" smtClean="0"/>
              <a:t>14</a:t>
            </a:fld>
            <a:endParaRPr lang="en-US" dirty="0"/>
          </a:p>
        </p:txBody>
      </p:sp>
    </p:spTree>
    <p:extLst>
      <p:ext uri="{BB962C8B-B14F-4D97-AF65-F5344CB8AC3E}">
        <p14:creationId xmlns:p14="http://schemas.microsoft.com/office/powerpoint/2010/main" val="3335498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15</a:t>
            </a:fld>
            <a:endParaRPr lang="en-US" dirty="0"/>
          </a:p>
        </p:txBody>
      </p:sp>
    </p:spTree>
    <p:extLst>
      <p:ext uri="{BB962C8B-B14F-4D97-AF65-F5344CB8AC3E}">
        <p14:creationId xmlns:p14="http://schemas.microsoft.com/office/powerpoint/2010/main" val="2321564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US" altLang="en-US" dirty="0">
                <a:ea typeface="Times New Roman" panose="02020603050405020304" pitchFamily="18" charset="0"/>
              </a:rPr>
              <a:t>Once a test or assessment has been designed, items and tasks serve as the individual tools used to measure student achievement of standards. (</a:t>
            </a:r>
            <a:r>
              <a:rPr lang="en-US" sz="1200" kern="1200" dirty="0">
                <a:solidFill>
                  <a:schemeClr val="tx1"/>
                </a:solidFill>
                <a:effectLst/>
                <a:latin typeface="+mn-lt"/>
                <a:ea typeface="+mn-ea"/>
                <a:cs typeface="+mn-cs"/>
              </a:rPr>
              <a:t>Assessment experts usually use the term “item” instead of “question” because an assessment item is not always written as a question.) </a:t>
            </a:r>
            <a:r>
              <a:rPr lang="en-US" altLang="en-US" dirty="0">
                <a:ea typeface="Times New Roman" panose="02020603050405020304" pitchFamily="18" charset="0"/>
              </a:rPr>
              <a:t>Collectively, they are organized into </a:t>
            </a:r>
            <a:r>
              <a:rPr lang="en-US" altLang="en-US" i="1" dirty="0">
                <a:ea typeface="Times New Roman" panose="02020603050405020304" pitchFamily="18" charset="0"/>
              </a:rPr>
              <a:t>operational forms</a:t>
            </a:r>
            <a:r>
              <a:rPr lang="en-US" altLang="en-US" dirty="0">
                <a:ea typeface="Times New Roman" panose="02020603050405020304" pitchFamily="18" charset="0"/>
              </a:rPr>
              <a:t>. As with building a house, a variety of tools can and should be used to guarantee quality assessment construction. </a:t>
            </a:r>
          </a:p>
          <a:p>
            <a:pPr marL="0" lvl="1"/>
            <a:endParaRPr lang="en-US" altLang="en-US" dirty="0">
              <a:ea typeface="Times New Roman" panose="02020603050405020304" pitchFamily="18" charset="0"/>
            </a:endParaRPr>
          </a:p>
          <a:p>
            <a:pPr marL="0" lvl="1"/>
            <a:r>
              <a:rPr lang="en-US" altLang="en-US" dirty="0">
                <a:ea typeface="Times New Roman" panose="02020603050405020304" pitchFamily="18" charset="0"/>
              </a:rPr>
              <a:t>The Build modules will introduce three item/task types, with additional item/task variations on the three types presented </a:t>
            </a:r>
            <a:r>
              <a:rPr lang="en-US" sz="1200" kern="1200" dirty="0">
                <a:solidFill>
                  <a:schemeClr val="tx1"/>
                </a:solidFill>
                <a:effectLst/>
                <a:latin typeface="+mn-lt"/>
                <a:ea typeface="+mn-ea"/>
                <a:cs typeface="+mn-cs"/>
              </a:rPr>
              <a:t>: </a:t>
            </a:r>
            <a:r>
              <a:rPr lang="en-US" altLang="en-US" dirty="0">
                <a:ea typeface="Times New Roman" panose="02020603050405020304" pitchFamily="18" charset="0"/>
              </a:rPr>
              <a:t> </a:t>
            </a:r>
          </a:p>
          <a:p>
            <a:pPr marL="0" lvl="1"/>
            <a:endParaRPr lang="en-US" altLang="en-US" dirty="0">
              <a:ea typeface="Times New Roman" panose="02020603050405020304" pitchFamily="18" charset="0"/>
            </a:endParaRPr>
          </a:p>
          <a:p>
            <a:pPr marL="171450" lvl="1" indent="-171450">
              <a:buFont typeface="Arial" panose="020B0604020202020204" pitchFamily="34" charset="0"/>
              <a:buChar char="•"/>
            </a:pPr>
            <a:r>
              <a:rPr lang="en-US" altLang="en-US" dirty="0">
                <a:ea typeface="Times New Roman" panose="02020603050405020304" pitchFamily="18" charset="0"/>
              </a:rPr>
              <a:t>Selected Response items</a:t>
            </a:r>
          </a:p>
          <a:p>
            <a:pPr marL="171450" lvl="1" indent="-171450">
              <a:buFont typeface="Arial" panose="020B0604020202020204" pitchFamily="34" charset="0"/>
              <a:buChar char="•"/>
            </a:pPr>
            <a:r>
              <a:rPr lang="en-US" altLang="en-US" dirty="0">
                <a:ea typeface="Times New Roman" panose="02020603050405020304" pitchFamily="18" charset="0"/>
              </a:rPr>
              <a:t>Constructed Response items</a:t>
            </a:r>
          </a:p>
          <a:p>
            <a:pPr marL="171450" lvl="1" indent="-171450">
              <a:buFont typeface="Arial" panose="020B0604020202020204" pitchFamily="34" charset="0"/>
              <a:buChar char="•"/>
            </a:pPr>
            <a:r>
              <a:rPr lang="en-US" altLang="en-US" dirty="0">
                <a:ea typeface="Times New Roman" panose="02020603050405020304" pitchFamily="18" charset="0"/>
              </a:rPr>
              <a:t>Performance Tasks</a:t>
            </a:r>
          </a:p>
          <a:p>
            <a:pPr marL="0" lvl="1"/>
            <a:endParaRPr lang="en-US" dirty="0">
              <a:ea typeface="Times New Roman" panose="02020603050405020304" pitchFamily="18" charset="0"/>
              <a:cs typeface="Calibri" panose="020F0502020204030204"/>
            </a:endParaRPr>
          </a:p>
          <a:p>
            <a:pPr marL="0" lvl="1"/>
            <a:r>
              <a:rPr lang="en-US" dirty="0">
                <a:ea typeface="Times New Roman" panose="02020603050405020304" pitchFamily="18" charset="0"/>
                <a:cs typeface="Calibri" panose="020F0502020204030204"/>
              </a:rPr>
              <a:t>Additionally, scoring tools must be built that accurately align with the items and tasks. The Build modules introduce two tools, with additional variations:</a:t>
            </a:r>
          </a:p>
          <a:p>
            <a:pPr marL="0" lvl="1"/>
            <a:endParaRPr lang="en-US" dirty="0">
              <a:ea typeface="Times New Roman" panose="02020603050405020304" pitchFamily="18" charset="0"/>
              <a:cs typeface="Calibri" panose="020F0502020204030204"/>
            </a:endParaRPr>
          </a:p>
          <a:p>
            <a:pPr marL="171450" lvl="1" indent="-171450">
              <a:buFont typeface="Arial" panose="020B0604020202020204" pitchFamily="34" charset="0"/>
              <a:buChar char="•"/>
            </a:pPr>
            <a:r>
              <a:rPr lang="en-US" dirty="0">
                <a:ea typeface="Times New Roman" panose="02020603050405020304" pitchFamily="18" charset="0"/>
                <a:cs typeface="Calibri" panose="020F0502020204030204"/>
              </a:rPr>
              <a:t>Scoring Keys</a:t>
            </a:r>
          </a:p>
          <a:p>
            <a:pPr marL="171450" lvl="1" indent="-171450">
              <a:buFont typeface="Arial" panose="020B0604020202020204" pitchFamily="34" charset="0"/>
              <a:buChar char="•"/>
            </a:pPr>
            <a:r>
              <a:rPr lang="en-US" dirty="0">
                <a:ea typeface="Times New Roman" panose="02020603050405020304" pitchFamily="18" charset="0"/>
                <a:cs typeface="Calibri" panose="020F0502020204030204"/>
              </a:rPr>
              <a:t>Scoring Rubrics </a:t>
            </a:r>
          </a:p>
          <a:p>
            <a:pPr marL="171450" lvl="1" indent="-171450">
              <a:buFont typeface="Arial" panose="020B0604020202020204" pitchFamily="34" charset="0"/>
              <a:buChar char="•"/>
            </a:pPr>
            <a:endParaRPr lang="en-US" dirty="0">
              <a:ea typeface="Times New Roman" panose="02020603050405020304" pitchFamily="18" charset="0"/>
              <a:cs typeface="Calibri" panose="020F0502020204030204"/>
            </a:endParaRPr>
          </a:p>
          <a:p>
            <a:pPr marL="0" lvl="0" indent="0">
              <a:buFontTx/>
              <a:buNone/>
            </a:pPr>
            <a:r>
              <a:rPr lang="en-US" dirty="0">
                <a:ea typeface="Times New Roman" panose="02020603050405020304" pitchFamily="18" charset="0"/>
                <a:cs typeface="Calibri" panose="020F0502020204030204"/>
              </a:rPr>
              <a:t>Once the items and tasks have been written (or selected) and the scoring systems have been established, an operational form (test) is assembled.</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2</a:t>
            </a:fld>
            <a:endParaRPr lang="en-US" dirty="0"/>
          </a:p>
        </p:txBody>
      </p:sp>
    </p:spTree>
    <p:extLst>
      <p:ext uri="{BB962C8B-B14F-4D97-AF65-F5344CB8AC3E}">
        <p14:creationId xmlns:p14="http://schemas.microsoft.com/office/powerpoint/2010/main" val="1336512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t>The five assessment build tasks (selected response items, constructed response items, performance task items, scoring keys and rubrics, and operational test form design) follow the Design components of the larger Design-Build-Review </a:t>
            </a:r>
            <a:r>
              <a:rPr lang="en-US" altLang="en-US" i="1" dirty="0"/>
              <a:t>assessment cycle. </a:t>
            </a:r>
            <a:r>
              <a:rPr lang="en-US" altLang="en-US" dirty="0"/>
              <a:t>To</a:t>
            </a:r>
            <a:r>
              <a:rPr lang="en-US" altLang="en-US" dirty="0">
                <a:ea typeface="+mn-ea"/>
              </a:rPr>
              <a:t> effectively design and subsequently build an assessment, it is important to understand where the five </a:t>
            </a:r>
            <a:r>
              <a:rPr lang="en-US" altLang="en-US" i="1" dirty="0">
                <a:ea typeface="+mn-ea"/>
              </a:rPr>
              <a:t>build </a:t>
            </a:r>
            <a:r>
              <a:rPr lang="en-US" altLang="en-US" dirty="0">
                <a:ea typeface="+mn-ea"/>
              </a:rPr>
              <a:t>tasks exist in the </a:t>
            </a:r>
            <a:r>
              <a:rPr lang="en-US" altLang="en-US" dirty="0"/>
              <a:t>larger assessment</a:t>
            </a:r>
            <a:r>
              <a:rPr lang="en-US" altLang="en-US" dirty="0">
                <a:ea typeface="+mn-ea"/>
              </a:rPr>
              <a:t> cycle.</a:t>
            </a:r>
          </a:p>
          <a:p>
            <a:endParaRPr lang="en-US" dirty="0">
              <a:cs typeface="Calibri"/>
            </a:endParaRPr>
          </a:p>
        </p:txBody>
      </p:sp>
      <p:sp>
        <p:nvSpPr>
          <p:cNvPr id="4" name="Slide Number Placeholder 3"/>
          <p:cNvSpPr>
            <a:spLocks noGrp="1"/>
          </p:cNvSpPr>
          <p:nvPr>
            <p:ph type="sldNum" sz="quarter" idx="5"/>
          </p:nvPr>
        </p:nvSpPr>
        <p:spPr/>
        <p:txBody>
          <a:bodyPr/>
          <a:lstStyle/>
          <a:p>
            <a:fld id="{3C0DDAA2-1C43-4F84-BCB8-BB799C3B521C}" type="slidenum">
              <a:rPr lang="en-US" smtClean="0"/>
              <a:t>3</a:t>
            </a:fld>
            <a:endParaRPr lang="en-US" dirty="0"/>
          </a:p>
        </p:txBody>
      </p:sp>
    </p:spTree>
    <p:extLst>
      <p:ext uri="{BB962C8B-B14F-4D97-AF65-F5344CB8AC3E}">
        <p14:creationId xmlns:p14="http://schemas.microsoft.com/office/powerpoint/2010/main" val="477400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dirty="0">
                <a:ea typeface="ＭＳ Ｐゴシック"/>
              </a:rPr>
              <a:t>There are preparations that should take place both before and after assessment items and tasks are constructed that will help to honor the assessment's design.</a:t>
            </a:r>
          </a:p>
          <a:p>
            <a:pPr eaLnBrk="1" hangingPunct="1">
              <a:spcBef>
                <a:spcPct val="0"/>
              </a:spcBef>
            </a:pPr>
            <a:endParaRPr lang="en-US" altLang="en-US" dirty="0">
              <a:ea typeface="ＭＳ Ｐゴシック" panose="020B0600070205080204" pitchFamily="34" charset="-128"/>
            </a:endParaRPr>
          </a:p>
          <a:p>
            <a:pPr marL="171450" indent="-171450">
              <a:spcBef>
                <a:spcPct val="0"/>
              </a:spcBef>
              <a:buFont typeface="Arial"/>
              <a:buChar char="•"/>
            </a:pPr>
            <a:r>
              <a:rPr lang="en-US" altLang="en-US" dirty="0">
                <a:ea typeface="ＭＳ Ｐゴシック"/>
              </a:rPr>
              <a:t>Before constructing items and tasks, the specification tables and blueprints developed during the design phase should be studied to ensure that the alignment dimensions of content match (CM) and depth of knowledge (DOK) are emphasized when building items and tasks. </a:t>
            </a:r>
            <a:endParaRPr lang="en-US" altLang="en-US" dirty="0">
              <a:ea typeface="ＭＳ Ｐゴシック" panose="020B0600070205080204" pitchFamily="34" charset="-128"/>
              <a:cs typeface="Calibri"/>
            </a:endParaRPr>
          </a:p>
          <a:p>
            <a:pPr marL="171450" indent="-171450" eaLnBrk="1" hangingPunct="1">
              <a:spcBef>
                <a:spcPct val="0"/>
              </a:spcBef>
              <a:buFont typeface="Arial"/>
              <a:buChar char="•"/>
            </a:pPr>
            <a:endParaRPr lang="en-US" altLang="en-US" dirty="0">
              <a:ea typeface="ＭＳ Ｐゴシック" panose="020B0600070205080204" pitchFamily="34" charset="-128"/>
              <a:cs typeface="Calibri"/>
            </a:endParaRPr>
          </a:p>
          <a:p>
            <a:pPr marL="171450" indent="-171450" eaLnBrk="1" hangingPunct="1">
              <a:spcBef>
                <a:spcPct val="0"/>
              </a:spcBef>
              <a:buFont typeface="Arial"/>
              <a:buChar char="•"/>
            </a:pPr>
            <a:r>
              <a:rPr lang="en-US" altLang="en-US" dirty="0">
                <a:ea typeface="ＭＳ Ｐゴシック" panose="020B0600070205080204" pitchFamily="34" charset="-128"/>
              </a:rPr>
              <a:t>After the items, tasks and forms are built, review the blueprints and specification tables to ensure that Item-Task Sufficiency (ITS) and content pattern (CP) are reflected in the operational test form. The form’s design should match the test specification tables. </a:t>
            </a:r>
            <a:endParaRPr lang="en-US" altLang="en-US" b="1" u="sng" dirty="0">
              <a:ea typeface="ＭＳ Ｐゴシック" panose="020B0600070205080204" pitchFamily="34" charset="-128"/>
              <a:cs typeface="Calibri"/>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4</a:t>
            </a:fld>
            <a:endParaRPr lang="en-US" dirty="0"/>
          </a:p>
        </p:txBody>
      </p:sp>
    </p:spTree>
    <p:extLst>
      <p:ext uri="{BB962C8B-B14F-4D97-AF65-F5344CB8AC3E}">
        <p14:creationId xmlns:p14="http://schemas.microsoft.com/office/powerpoint/2010/main" val="1408434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ea typeface="ＭＳ Ｐゴシック" panose="020B0600070205080204" pitchFamily="34" charset="-128"/>
              </a:rPr>
              <a:t>In general, there are 3 major item/task types. These types can be classified based on the way in which a test taker is required to respond:</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b="1" dirty="0">
                <a:ea typeface="ＭＳ Ｐゴシック" panose="020B0600070205080204" pitchFamily="34" charset="-128"/>
              </a:rPr>
              <a:t>Selected Response (SR),</a:t>
            </a:r>
            <a:r>
              <a:rPr lang="en-US" altLang="en-US" dirty="0">
                <a:ea typeface="ＭＳ Ｐゴシック" panose="020B0600070205080204" pitchFamily="34" charset="-128"/>
              </a:rPr>
              <a:t> where answer options are provided to the test-taker.</a:t>
            </a:r>
          </a:p>
          <a:p>
            <a:pPr eaLnBrk="1" hangingPunct="1">
              <a:spcBef>
                <a:spcPct val="0"/>
              </a:spcBef>
            </a:pPr>
            <a:endParaRPr lang="en-US" altLang="en-US" u="sng" dirty="0">
              <a:ea typeface="ＭＳ Ｐゴシック" panose="020B0600070205080204" pitchFamily="34" charset="-128"/>
            </a:endParaRPr>
          </a:p>
          <a:p>
            <a:pPr eaLnBrk="1" hangingPunct="1">
              <a:spcBef>
                <a:spcPct val="0"/>
              </a:spcBef>
            </a:pPr>
            <a:r>
              <a:rPr lang="en-US" altLang="en-US" b="1" dirty="0">
                <a:ea typeface="ＭＳ Ｐゴシック" panose="020B0600070205080204" pitchFamily="34" charset="-128"/>
              </a:rPr>
              <a:t>Constructed Response </a:t>
            </a: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Short Constructed Response (SCR), </a:t>
            </a:r>
            <a:r>
              <a:rPr lang="en-US" altLang="en-US" dirty="0">
                <a:ea typeface="ＭＳ Ｐゴシック" panose="020B0600070205080204" pitchFamily="34" charset="-128"/>
              </a:rPr>
              <a:t>where the answer is created by the test-taker (fill in the blank, two-step math equations, labeling, or short answer items),</a:t>
            </a:r>
          </a:p>
          <a:p>
            <a:pPr marL="171450" indent="-171450" eaLnBrk="1" hangingPunct="1">
              <a:spcBef>
                <a:spcPct val="0"/>
              </a:spcBef>
              <a:buFont typeface="Arial" panose="020B0604020202020204" pitchFamily="34" charset="0"/>
              <a:buChar char="•"/>
            </a:pPr>
            <a:r>
              <a:rPr lang="en-US" altLang="en-US" b="1" dirty="0">
                <a:ea typeface="ＭＳ Ｐゴシック" panose="020B0600070205080204" pitchFamily="34" charset="-128"/>
              </a:rPr>
              <a:t>Extended Constructed Response (ECR),</a:t>
            </a:r>
            <a:r>
              <a:rPr lang="en-US" altLang="en-US" dirty="0">
                <a:ea typeface="ＭＳ Ｐゴシック" panose="020B0600070205080204" pitchFamily="34" charset="-128"/>
              </a:rPr>
              <a:t> where a complex answer is created by the test-taker (longer answer, paragraph, short essay, “show your work” items), and</a:t>
            </a:r>
          </a:p>
          <a:p>
            <a:pPr eaLnBrk="1" hangingPunct="1">
              <a:spcBef>
                <a:spcPct val="0"/>
              </a:spcBef>
            </a:pPr>
            <a:endParaRPr lang="en-US" altLang="en-US" u="sng" dirty="0">
              <a:ea typeface="ＭＳ Ｐゴシック" panose="020B0600070205080204" pitchFamily="34" charset="-128"/>
            </a:endParaRPr>
          </a:p>
          <a:p>
            <a:pPr eaLnBrk="1" hangingPunct="1">
              <a:spcBef>
                <a:spcPct val="0"/>
              </a:spcBef>
            </a:pPr>
            <a:r>
              <a:rPr lang="en-US" altLang="en-US" b="1" dirty="0">
                <a:ea typeface="ＭＳ Ｐゴシック" panose="020B0600070205080204" pitchFamily="34" charset="-128"/>
              </a:rPr>
              <a:t>Performance Tasks (PT),</a:t>
            </a:r>
            <a:r>
              <a:rPr lang="en-US" altLang="en-US" dirty="0">
                <a:ea typeface="ＭＳ Ｐゴシック" panose="020B0600070205080204" pitchFamily="34" charset="-128"/>
              </a:rPr>
              <a:t> where answers created by the test taker are used to create additional responses by the test-taker (multiple step processes that culminate in a product, experiment, speech, research paper, performance, portfolios, etc.).</a:t>
            </a:r>
          </a:p>
          <a:p>
            <a:pPr eaLnBrk="1" hangingPunct="1">
              <a:spcBef>
                <a:spcPct val="0"/>
              </a:spcBef>
            </a:pPr>
            <a:endParaRPr lang="en-US" dirty="0"/>
          </a:p>
          <a:p>
            <a:pPr eaLnBrk="1" hangingPunct="1">
              <a:spcBef>
                <a:spcPct val="0"/>
              </a:spcBef>
            </a:pPr>
            <a:r>
              <a:rPr lang="en-US" altLang="en-US" dirty="0">
                <a:ea typeface="ＭＳ Ｐゴシック" panose="020B0600070205080204" pitchFamily="34" charset="-128"/>
              </a:rPr>
              <a:t>These item types can be further classified based on information that the test taker needs to provide an answer.</a:t>
            </a:r>
          </a:p>
          <a:p>
            <a:pPr eaLnBrk="1" hangingPunct="1">
              <a:spcBef>
                <a:spcPct val="0"/>
              </a:spcBef>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Selected Response items, classified as </a:t>
            </a:r>
          </a:p>
          <a:p>
            <a:pPr eaLnBrk="1" hangingPunct="1">
              <a:spcBef>
                <a:spcPct val="0"/>
              </a:spcBef>
            </a:pPr>
            <a:r>
              <a:rPr lang="en-US" altLang="en-US" dirty="0">
                <a:ea typeface="ＭＳ Ｐゴシック" panose="020B0600070205080204" pitchFamily="34" charset="-128"/>
              </a:rPr>
              <a:t>	Stand-alone </a:t>
            </a:r>
          </a:p>
          <a:p>
            <a:pPr eaLnBrk="1" hangingPunct="1">
              <a:spcBef>
                <a:spcPct val="0"/>
              </a:spcBef>
            </a:pPr>
            <a:r>
              <a:rPr lang="en-US" altLang="en-US" dirty="0">
                <a:ea typeface="ＭＳ Ｐゴシック" panose="020B0600070205080204" pitchFamily="34" charset="-128"/>
              </a:rPr>
              <a:t>	Passage Based</a:t>
            </a:r>
          </a:p>
          <a:p>
            <a:pPr eaLnBrk="1" hangingPunct="1">
              <a:spcBef>
                <a:spcPct val="0"/>
              </a:spcBef>
            </a:pPr>
            <a:r>
              <a:rPr lang="en-US" altLang="en-US" dirty="0">
                <a:ea typeface="ＭＳ Ｐゴシック" panose="020B0600070205080204" pitchFamily="34" charset="-128"/>
              </a:rPr>
              <a:t>	Evidence Based </a:t>
            </a: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Short Constructed Response items, classified as</a:t>
            </a:r>
          </a:p>
          <a:p>
            <a:pPr eaLnBrk="1" hangingPunct="1">
              <a:spcBef>
                <a:spcPct val="0"/>
              </a:spcBef>
            </a:pPr>
            <a:r>
              <a:rPr lang="en-US" altLang="en-US" dirty="0">
                <a:ea typeface="ＭＳ Ｐゴシック" panose="020B0600070205080204" pitchFamily="34" charset="-128"/>
              </a:rPr>
              <a:t>	Stand-alone </a:t>
            </a:r>
          </a:p>
          <a:p>
            <a:pPr eaLnBrk="1" hangingPunct="1">
              <a:spcBef>
                <a:spcPct val="0"/>
              </a:spcBef>
            </a:pPr>
            <a:r>
              <a:rPr lang="en-US" altLang="en-US" dirty="0">
                <a:ea typeface="ＭＳ Ｐゴシック" panose="020B0600070205080204" pitchFamily="34" charset="-128"/>
              </a:rPr>
              <a:t>	Passage based items</a:t>
            </a: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Extended Constructed Response items, classified as </a:t>
            </a:r>
          </a:p>
          <a:p>
            <a:pPr eaLnBrk="1" hangingPunct="1">
              <a:spcBef>
                <a:spcPct val="0"/>
              </a:spcBef>
            </a:pPr>
            <a:r>
              <a:rPr lang="en-US" altLang="en-US" dirty="0">
                <a:ea typeface="ＭＳ Ｐゴシック" panose="020B0600070205080204" pitchFamily="34" charset="-128"/>
              </a:rPr>
              <a:t>	Stand Alone </a:t>
            </a:r>
          </a:p>
          <a:p>
            <a:pPr eaLnBrk="1" hangingPunct="1">
              <a:spcBef>
                <a:spcPct val="0"/>
              </a:spcBef>
            </a:pPr>
            <a:r>
              <a:rPr lang="en-US" altLang="en-US" dirty="0">
                <a:ea typeface="ＭＳ Ｐゴシック" panose="020B0600070205080204" pitchFamily="34" charset="-128"/>
              </a:rPr>
              <a:t>	Text Dependent Analysis prompts</a:t>
            </a: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Performance Tasks, classified as</a:t>
            </a:r>
          </a:p>
          <a:p>
            <a:pPr eaLnBrk="1" hangingPunct="1">
              <a:spcBef>
                <a:spcPct val="0"/>
              </a:spcBef>
            </a:pPr>
            <a:r>
              <a:rPr lang="en-US" altLang="en-US" dirty="0">
                <a:ea typeface="ＭＳ Ｐゴシック" panose="020B0600070205080204" pitchFamily="34" charset="-128"/>
              </a:rPr>
              <a:t>	Multi-day task </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5</a:t>
            </a:fld>
            <a:endParaRPr lang="en-US" dirty="0"/>
          </a:p>
        </p:txBody>
      </p:sp>
    </p:spTree>
    <p:extLst>
      <p:ext uri="{BB962C8B-B14F-4D97-AF65-F5344CB8AC3E}">
        <p14:creationId xmlns:p14="http://schemas.microsoft.com/office/powerpoint/2010/main" val="10891055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Selected-response items</a:t>
            </a:r>
            <a:r>
              <a:rPr lang="en-US" sz="1200" kern="1200" dirty="0">
                <a:solidFill>
                  <a:schemeClr val="tx1"/>
                </a:solidFill>
                <a:effectLst/>
                <a:latin typeface="+mn-lt"/>
                <a:ea typeface="+mn-ea"/>
                <a:cs typeface="+mn-cs"/>
              </a:rPr>
              <a:t> ask students to select the correct answer from a list of choices included in the item. Examples of selected-response items include multiple choice, true-false, matching and word bank items. These items are most often used to assess depth of knowledge at DOK 1 and DOK 2.</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6</a:t>
            </a:fld>
            <a:endParaRPr lang="en-US" dirty="0"/>
          </a:p>
        </p:txBody>
      </p:sp>
    </p:spTree>
    <p:extLst>
      <p:ext uri="{BB962C8B-B14F-4D97-AF65-F5344CB8AC3E}">
        <p14:creationId xmlns:p14="http://schemas.microsoft.com/office/powerpoint/2010/main" val="546327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u="none" strike="noStrike" kern="1200" dirty="0">
                <a:solidFill>
                  <a:schemeClr val="tx1"/>
                </a:solidFill>
                <a:effectLst/>
                <a:latin typeface="+mn-lt"/>
                <a:ea typeface="+mn-ea"/>
                <a:cs typeface="+mn-cs"/>
              </a:rPr>
              <a:t>Constructed Response Items provide the test-taker with a question or task that requires the development of a response; no answer bank is provided. </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Short Constructed Response items are used extensively by educators, in the form of short answer, two-step mathematic/science equations, fill-in the blank, or labeling and locating items. These items can assess depth of knowledge ranging from DOK1 to DOK3; however, DOK3 is very difficult to measure using this item-type. </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Extended Constructed Response items are used by educators in a range of subject areas, specifically, paragraphs or essays, “showing your work” for solving multi-step mathematical tasks, converting units and balancing equations, developing healthy menus, etc. These item types can address the full range of cognitive demand—DOK—and provide detailed information about the skills, knowledge, and abilities of test-takers.</a:t>
            </a:r>
            <a:r>
              <a:rPr lang="en-US" sz="1200" b="0" i="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dirty="0"/>
          </a:p>
        </p:txBody>
      </p:sp>
    </p:spTree>
    <p:extLst>
      <p:ext uri="{BB962C8B-B14F-4D97-AF65-F5344CB8AC3E}">
        <p14:creationId xmlns:p14="http://schemas.microsoft.com/office/powerpoint/2010/main" val="382157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1" i="0" u="none" strike="noStrike" kern="1200" dirty="0">
                <a:solidFill>
                  <a:schemeClr val="tx1"/>
                </a:solidFill>
                <a:effectLst/>
                <a:latin typeface="+mn-lt"/>
                <a:ea typeface="+mn-ea"/>
                <a:cs typeface="+mn-cs"/>
              </a:rPr>
              <a:t>Performance tasks </a:t>
            </a:r>
            <a:r>
              <a:rPr lang="en-US" sz="1200" b="0" i="0" u="none" strike="noStrike" kern="1200" dirty="0">
                <a:solidFill>
                  <a:schemeClr val="tx1"/>
                </a:solidFill>
                <a:effectLst/>
                <a:latin typeface="+mn-lt"/>
                <a:ea typeface="+mn-ea"/>
                <a:cs typeface="+mn-cs"/>
              </a:rPr>
              <a:t>place student demonstration of ability at the center of assessment. They approximate real-world application of complex skills, allowing students to actively demonstrate their learning and skills, and can measure abilities beyond academic knowledge. These tasks typically yield a tangible product or performance that serves as evidence of the student’s understanding and proficiency.</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Classroom-based performance tasks are generally </a:t>
            </a:r>
            <a:r>
              <a:rPr lang="en-US" sz="1200" b="1" i="0" u="none" strike="noStrike" kern="1200" dirty="0">
                <a:solidFill>
                  <a:schemeClr val="tx1"/>
                </a:solidFill>
                <a:effectLst/>
                <a:latin typeface="+mn-lt"/>
                <a:ea typeface="+mn-ea"/>
                <a:cs typeface="+mn-cs"/>
              </a:rPr>
              <a:t>culminating events</a:t>
            </a:r>
            <a:r>
              <a:rPr lang="en-US" sz="1200" b="0" i="0" u="none" strike="noStrike" kern="1200" dirty="0">
                <a:solidFill>
                  <a:schemeClr val="tx1"/>
                </a:solidFill>
                <a:effectLst/>
                <a:latin typeface="+mn-lt"/>
                <a:ea typeface="+mn-ea"/>
                <a:cs typeface="+mn-cs"/>
              </a:rPr>
              <a:t>, including but not limited to </a:t>
            </a:r>
            <a:r>
              <a:rPr lang="en-US" sz="1200" b="1" i="0" u="none" strike="noStrike" kern="1200" dirty="0">
                <a:solidFill>
                  <a:schemeClr val="tx1"/>
                </a:solidFill>
                <a:effectLst/>
                <a:latin typeface="+mn-lt"/>
                <a:ea typeface="+mn-ea"/>
                <a:cs typeface="+mn-cs"/>
              </a:rPr>
              <a:t>portfolios, performances, or projects</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Student </a:t>
            </a:r>
            <a:r>
              <a:rPr lang="en-US" sz="1200" b="1" i="0" u="none" strike="noStrike" kern="1200" dirty="0">
                <a:solidFill>
                  <a:schemeClr val="tx1"/>
                </a:solidFill>
                <a:effectLst/>
                <a:latin typeface="+mn-lt"/>
                <a:ea typeface="+mn-ea"/>
                <a:cs typeface="+mn-cs"/>
              </a:rPr>
              <a:t>portfolios</a:t>
            </a:r>
            <a:r>
              <a:rPr lang="en-US" sz="1200" b="0" i="0" u="none" strike="noStrike" kern="1200" dirty="0">
                <a:solidFill>
                  <a:schemeClr val="tx1"/>
                </a:solidFill>
                <a:effectLst/>
                <a:latin typeface="+mn-lt"/>
                <a:ea typeface="+mn-ea"/>
                <a:cs typeface="+mn-cs"/>
              </a:rPr>
              <a:t> can include items that students have created and collected over time. Often the artifacts collected for portfolios show how a student has progressed from the beginning to the end of a class or course, Conversely, some portfolios are a collection of items that a student feels represents his or her best work, such as an art student would prepare a portfolio for admission to a college art program. The benefit of an activity like this is that it is something that grows over time and is therefore not just completed and forgotten. A portfolio can provide students with a lasting selection of artifacts that they can use later in their academic career. Reflections may be included in student portfolios in which students may make a note of their growth based on the materials in the portfolio.</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1" i="0" u="none" strike="noStrike" kern="1200" dirty="0">
                <a:solidFill>
                  <a:schemeClr val="tx1"/>
                </a:solidFill>
                <a:effectLst/>
                <a:latin typeface="+mn-lt"/>
                <a:ea typeface="+mn-ea"/>
                <a:cs typeface="+mn-cs"/>
              </a:rPr>
              <a:t>Performances</a:t>
            </a:r>
            <a:r>
              <a:rPr lang="en-US" sz="1200" b="0" i="0" u="none" strike="noStrike" kern="1200" dirty="0">
                <a:solidFill>
                  <a:schemeClr val="tx1"/>
                </a:solidFill>
                <a:effectLst/>
                <a:latin typeface="+mn-lt"/>
                <a:ea typeface="+mn-ea"/>
                <a:cs typeface="+mn-cs"/>
              </a:rPr>
              <a:t> are solo or collaborative activities that can be used as a performance-based assessment. Students can create, perform/present/produce, and/or provide a critical response. Examples include dance or music recitals, dramatic enactments, visual and media art works, prose or poetry interpretations, etc. This form of performance-based assessment can take time, so there must be a clear pacing guide. Students must be provided time to address the demands of the activity and resources must be readily available and meet all safety standards. Students should have opportunities to draft and practice their performance. Developing the criteria and the rubric and sharing these with students before evaluating a dramatic performance is critical.</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1" i="0" u="none" strike="noStrike" kern="1200" dirty="0">
                <a:solidFill>
                  <a:schemeClr val="tx1"/>
                </a:solidFill>
                <a:effectLst/>
                <a:latin typeface="+mn-lt"/>
                <a:ea typeface="+mn-ea"/>
                <a:cs typeface="+mn-cs"/>
              </a:rPr>
              <a:t>Projects</a:t>
            </a:r>
            <a:r>
              <a:rPr lang="en-US" sz="1200" b="0" i="0" u="none" strike="noStrike" kern="1200" dirty="0">
                <a:solidFill>
                  <a:schemeClr val="tx1"/>
                </a:solidFill>
                <a:effectLst/>
                <a:latin typeface="+mn-lt"/>
                <a:ea typeface="+mn-ea"/>
                <a:cs typeface="+mn-cs"/>
              </a:rPr>
              <a:t> are commonly used by teachers as performance-based activities. They can be aligned with the higher DOK levels of creativity, analysis, and synthesis. Research papers, reports, diagrams, maps, science fair displays, debates, journals, drafting-reviewing-revising a poem, conducting and explaining the results of a science experiment on photosynthesis, artistic representations of information learned or even painting a car in auto shop would be classified as projects. Teachers may choose to have students work individually or in groups.</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Because performance tasks are typically aligned to </a:t>
            </a:r>
            <a:r>
              <a:rPr lang="en-US" sz="1200" b="1" i="0" u="none" strike="noStrike" kern="1200" dirty="0">
                <a:solidFill>
                  <a:schemeClr val="tx1"/>
                </a:solidFill>
                <a:effectLst/>
                <a:latin typeface="+mn-lt"/>
                <a:ea typeface="+mn-ea"/>
                <a:cs typeface="+mn-cs"/>
              </a:rPr>
              <a:t>several targeted standards </a:t>
            </a:r>
            <a:r>
              <a:rPr lang="en-US" sz="1200" b="0" i="0" u="none" strike="noStrike" kern="1200" dirty="0">
                <a:solidFill>
                  <a:schemeClr val="tx1"/>
                </a:solidFill>
                <a:effectLst/>
                <a:latin typeface="+mn-lt"/>
                <a:ea typeface="+mn-ea"/>
                <a:cs typeface="+mn-cs"/>
              </a:rPr>
              <a:t>that represent different dimensions of those standards, </a:t>
            </a:r>
            <a:r>
              <a:rPr lang="en-US" sz="1200" b="1" i="0" u="none" strike="noStrike" kern="1200" dirty="0">
                <a:solidFill>
                  <a:schemeClr val="tx1"/>
                </a:solidFill>
                <a:effectLst/>
                <a:latin typeface="+mn-lt"/>
                <a:ea typeface="+mn-ea"/>
                <a:cs typeface="+mn-cs"/>
              </a:rPr>
              <a:t>multiple items</a:t>
            </a:r>
            <a:r>
              <a:rPr lang="en-US" sz="1200" b="0" i="0" u="none" strike="noStrike" kern="1200" dirty="0">
                <a:solidFill>
                  <a:schemeClr val="tx1"/>
                </a:solidFill>
                <a:effectLst/>
                <a:latin typeface="+mn-lt"/>
                <a:ea typeface="+mn-ea"/>
                <a:cs typeface="+mn-cs"/>
              </a:rPr>
              <a:t> can be developed to evaluate the subcomponents of the overall task. Unlike traditional test “items” that typically assess a single skill or fact, performance tasks involve multiple steps and thus can be used to assess several standards or outcomes. </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Performance tasks </a:t>
            </a:r>
            <a:r>
              <a:rPr lang="en-US" sz="1200" b="1" i="0" u="none" strike="noStrike" kern="1200" dirty="0">
                <a:solidFill>
                  <a:schemeClr val="tx1"/>
                </a:solidFill>
                <a:effectLst/>
                <a:latin typeface="+mn-lt"/>
                <a:ea typeface="+mn-ea"/>
                <a:cs typeface="+mn-cs"/>
              </a:rPr>
              <a:t>can be administered over an extended period</a:t>
            </a:r>
            <a:r>
              <a:rPr lang="en-US" sz="1200" b="0" i="0" u="none" strike="noStrike" kern="1200" dirty="0">
                <a:solidFill>
                  <a:schemeClr val="tx1"/>
                </a:solidFill>
                <a:effectLst/>
                <a:latin typeface="+mn-lt"/>
                <a:ea typeface="+mn-ea"/>
                <a:cs typeface="+mn-cs"/>
              </a:rPr>
              <a:t>. This means that it takes time--from more than a class period to as much as several weeks--to engage in the process or to prepare the final product. Likewise, it takes time to score a performance task.</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Because performance tasks call for the application of knowledge and skills, and not just recall or recognition, they are </a:t>
            </a:r>
            <a:r>
              <a:rPr lang="en-US" sz="1200" b="1" i="0" u="none" strike="noStrike" kern="1200" dirty="0">
                <a:solidFill>
                  <a:schemeClr val="tx1"/>
                </a:solidFill>
                <a:effectLst/>
                <a:latin typeface="+mn-lt"/>
                <a:ea typeface="+mn-ea"/>
                <a:cs typeface="+mn-cs"/>
              </a:rPr>
              <a:t>able to measure high levels of DOK (e.g., Level 4</a:t>
            </a:r>
            <a:r>
              <a:rPr lang="en-US" sz="1200" b="0" i="0" u="none" strike="noStrike" kern="1200" dirty="0">
                <a:solidFill>
                  <a:schemeClr val="tx1"/>
                </a:solidFill>
                <a:effectLst/>
                <a:latin typeface="+mn-lt"/>
                <a:ea typeface="+mn-ea"/>
                <a:cs typeface="+mn-cs"/>
              </a:rPr>
              <a:t>). The learner must use their learning to produce a tangible product or performance. </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1" i="0" u="none" strike="noStrike" kern="1200" dirty="0">
                <a:solidFill>
                  <a:schemeClr val="tx1"/>
                </a:solidFill>
                <a:effectLst/>
                <a:latin typeface="+mn-lt"/>
                <a:ea typeface="+mn-ea"/>
                <a:cs typeface="+mn-cs"/>
              </a:rPr>
              <a:t>Performance tasks provide evidence of understanding via transfer. </a:t>
            </a:r>
            <a:r>
              <a:rPr lang="en-US" sz="1200" b="0" i="0" u="none" strike="noStrike" kern="1200" dirty="0">
                <a:solidFill>
                  <a:schemeClr val="tx1"/>
                </a:solidFill>
                <a:effectLst/>
                <a:latin typeface="+mn-lt"/>
                <a:ea typeface="+mn-ea"/>
                <a:cs typeface="+mn-cs"/>
              </a:rPr>
              <a:t>Understanding is revealed when students can transfer their learning to new and “messy” situations. Note that not all performances require transfer. For example, playing a musical instrument by following the notes, or conducting a step-by-step science lab, require minimal transfer. In contrast, rich performance tasks are open-ended and call for “higher-order thinking” and the thoughtful application of knowledge and skills in context, rather than a scripted or formulaic performance.</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1" i="0" u="none" strike="noStrike" kern="1200" dirty="0">
                <a:solidFill>
                  <a:schemeClr val="tx1"/>
                </a:solidFill>
                <a:effectLst/>
                <a:latin typeface="+mn-lt"/>
                <a:ea typeface="+mn-ea"/>
                <a:cs typeface="+mn-cs"/>
              </a:rPr>
              <a:t>Performance tasks are often used in conjunction with “on-demand” items/tasks </a:t>
            </a:r>
            <a:r>
              <a:rPr lang="en-US" sz="1200" b="0" i="0" u="none" strike="noStrike" kern="1200" dirty="0">
                <a:solidFill>
                  <a:schemeClr val="tx1"/>
                </a:solidFill>
                <a:effectLst/>
                <a:latin typeface="+mn-lt"/>
                <a:ea typeface="+mn-ea"/>
                <a:cs typeface="+mn-cs"/>
              </a:rPr>
              <a:t>(i.e., Selected Response, Short Constructed Response, and Extended Constructed Response) </a:t>
            </a:r>
            <a:r>
              <a:rPr lang="en-US" sz="1200" b="1" i="0" u="none" strike="noStrike" kern="1200" dirty="0">
                <a:solidFill>
                  <a:schemeClr val="tx1"/>
                </a:solidFill>
                <a:effectLst/>
                <a:latin typeface="+mn-lt"/>
                <a:ea typeface="+mn-ea"/>
                <a:cs typeface="+mn-cs"/>
              </a:rPr>
              <a:t>at key phases or milestones</a:t>
            </a:r>
            <a:r>
              <a:rPr lang="en-US" sz="1200" b="0" i="0" u="none" strike="noStrike" kern="1200" dirty="0">
                <a:solidFill>
                  <a:schemeClr val="tx1"/>
                </a:solidFill>
                <a:effectLst/>
                <a:latin typeface="+mn-lt"/>
                <a:ea typeface="+mn-ea"/>
                <a:cs typeface="+mn-cs"/>
              </a:rPr>
              <a:t> in the learning process. Performance tasks may require students to demonstrate knowledge (as SR, SCR, ECR or additional PT items) as part of moving from one component to another within the assigned task. </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8</a:t>
            </a:fld>
            <a:endParaRPr lang="en-US" dirty="0"/>
          </a:p>
        </p:txBody>
      </p:sp>
    </p:spTree>
    <p:extLst>
      <p:ext uri="{BB962C8B-B14F-4D97-AF65-F5344CB8AC3E}">
        <p14:creationId xmlns:p14="http://schemas.microsoft.com/office/powerpoint/2010/main" val="489763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there are many resources that provide item banks to support creating teacher-built assessments, teachers can easily create Item banks by simply saving assessment items that they build. When saving these items for future use, it is wise to implement an “item tag” system, for the purpose of meeting the requirement of the assessments specification tables when swapping out items. </a:t>
            </a:r>
          </a:p>
        </p:txBody>
      </p:sp>
      <p:sp>
        <p:nvSpPr>
          <p:cNvPr id="4" name="Slide Number Placeholder 3"/>
          <p:cNvSpPr>
            <a:spLocks noGrp="1"/>
          </p:cNvSpPr>
          <p:nvPr>
            <p:ph type="sldNum" sz="quarter" idx="5"/>
          </p:nvPr>
        </p:nvSpPr>
        <p:spPr/>
        <p:txBody>
          <a:bodyPr/>
          <a:lstStyle/>
          <a:p>
            <a:fld id="{3C0DDAA2-1C43-4F84-BCB8-BB799C3B521C}" type="slidenum">
              <a:rPr lang="en-US" smtClean="0"/>
              <a:t>9</a:t>
            </a:fld>
            <a:endParaRPr lang="en-US" dirty="0"/>
          </a:p>
        </p:txBody>
      </p:sp>
    </p:spTree>
    <p:extLst>
      <p:ext uri="{BB962C8B-B14F-4D97-AF65-F5344CB8AC3E}">
        <p14:creationId xmlns:p14="http://schemas.microsoft.com/office/powerpoint/2010/main" val="4223183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2025</a:t>
            </a:r>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2025</a:t>
            </a:r>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2025</a:t>
            </a:r>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2025</a:t>
            </a:r>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r>
              <a:rPr lang="en-US"/>
              <a:t>2025</a:t>
            </a:r>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dirty="0"/>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2025</a:t>
            </a:r>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2025</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dirty="0"/>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desas.org/default.aspx"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pdesas.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desas.org/Assessment/Assessment/AssessmentQuestions" TargetMode="External"/><Relationship Id="rId4" Type="http://schemas.openxmlformats.org/officeDocument/2006/relationships/hyperlink" Target="https://pdesas.org/Assessment/Assessment/AssessmentCent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5">
            <a:extLst>
              <a:ext uri="{FF2B5EF4-FFF2-40B4-BE49-F238E27FC236}">
                <a16:creationId xmlns:a16="http://schemas.microsoft.com/office/drawing/2014/main" id="{4164A436-8D69-4BBA-BDC1-9D738389C994}"/>
              </a:ext>
            </a:extLst>
          </p:cNvPr>
          <p:cNvSpPr>
            <a:spLocks noGrp="1" noChangeArrowheads="1"/>
          </p:cNvSpPr>
          <p:nvPr>
            <p:ph type="title" idx="4294967295"/>
          </p:nvPr>
        </p:nvSpPr>
        <p:spPr bwMode="auto">
          <a:xfrm>
            <a:off x="2090390" y="500614"/>
            <a:ext cx="4963218" cy="65883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lvl1pPr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marL="742950" indent="-285750"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marL="0" marR="0" lvl="0" indent="0" algn="just" defTabSz="914400" rtl="0" eaLnBrk="1" fontAlgn="auto" latinLnBrk="0" hangingPunct="1">
              <a:lnSpc>
                <a:spcPct val="150000"/>
              </a:lnSpc>
              <a:spcBef>
                <a:spcPct val="0"/>
              </a:spcBef>
              <a:spcAft>
                <a:spcPts val="0"/>
              </a:spcAft>
              <a:buClrTx/>
              <a:buSzTx/>
              <a:buFontTx/>
              <a:buNone/>
              <a:tabLst/>
              <a:defRPr/>
            </a:pPr>
            <a:r>
              <a:rPr kumimoji="0" lang="en-US" altLang="en-US" sz="2800" b="1" i="0" u="none" strike="noStrike" kern="1200" cap="none" spc="0" normalizeH="0" baseline="0" noProof="0" dirty="0">
                <a:ln>
                  <a:noFill/>
                </a:ln>
                <a:solidFill>
                  <a:schemeClr val="bg1"/>
                </a:solidFill>
                <a:effectLst/>
                <a:uLnTx/>
                <a:uFillTx/>
                <a:latin typeface="Arial" panose="020B0604020202020204" pitchFamily="34" charset="0"/>
              </a:rPr>
              <a:t>Assessment Literacy Series</a:t>
            </a:r>
            <a:endParaRPr kumimoji="0" lang="en-US" altLang="en-US" sz="2800" b="0" i="0" u="none" strike="noStrike" kern="1200" cap="none" spc="0" normalizeH="0" baseline="0" noProof="0" dirty="0">
              <a:ln>
                <a:noFill/>
              </a:ln>
              <a:solidFill>
                <a:schemeClr val="bg1"/>
              </a:solidFill>
              <a:effectLst/>
              <a:uLnTx/>
              <a:uFillTx/>
              <a:latin typeface="Arial" panose="020B0604020202020204" pitchFamily="34" charset="0"/>
            </a:endParaRPr>
          </a:p>
        </p:txBody>
      </p:sp>
      <p:sp>
        <p:nvSpPr>
          <p:cNvPr id="10244" name="Rectangle 2">
            <a:extLst>
              <a:ext uri="{FF2B5EF4-FFF2-40B4-BE49-F238E27FC236}">
                <a16:creationId xmlns:a16="http://schemas.microsoft.com/office/drawing/2014/main" id="{EB4E2F0B-CE5C-4804-BAD8-ED19F2100B46}"/>
              </a:ext>
            </a:extLst>
          </p:cNvPr>
          <p:cNvSpPr>
            <a:spLocks noChangeArrowheads="1"/>
          </p:cNvSpPr>
          <p:nvPr/>
        </p:nvSpPr>
        <p:spPr bwMode="auto">
          <a:xfrm>
            <a:off x="614338" y="2392399"/>
            <a:ext cx="7931694" cy="2193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nchor="t">
            <a:spAutoFit/>
          </a:bodyPr>
          <a:lstStyle>
            <a:lvl1pPr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marL="742950" indent="-285750"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algn="ctr">
              <a:lnSpc>
                <a:spcPct val="150000"/>
              </a:lnSpc>
              <a:spcBef>
                <a:spcPct val="0"/>
              </a:spcBef>
              <a:buClrTx/>
              <a:buSzTx/>
              <a:buNone/>
            </a:pPr>
            <a:r>
              <a:rPr lang="en-US" altLang="en-US" sz="3200" b="1" dirty="0">
                <a:latin typeface="Arial" panose="020B0604020202020204" pitchFamily="34" charset="0"/>
                <a:ea typeface="ＭＳ Ｐゴシック"/>
                <a:cs typeface="Arial" panose="020B0604020202020204" pitchFamily="34" charset="0"/>
              </a:rPr>
              <a:t>Build Process</a:t>
            </a:r>
            <a:endParaRPr lang="en-US" sz="3200" dirty="0">
              <a:latin typeface="Arial" panose="020B0604020202020204" pitchFamily="34" charset="0"/>
              <a:cs typeface="Arial" panose="020B0604020202020204" pitchFamily="34" charset="0"/>
            </a:endParaRPr>
          </a:p>
          <a:p>
            <a:pPr algn="ctr">
              <a:lnSpc>
                <a:spcPct val="150000"/>
              </a:lnSpc>
              <a:spcBef>
                <a:spcPct val="0"/>
              </a:spcBef>
              <a:buClrTx/>
              <a:buSzTx/>
              <a:buNone/>
            </a:pPr>
            <a:endParaRPr lang="en-US" altLang="en-US" sz="3200" b="1" dirty="0">
              <a:latin typeface="Arial" panose="020B0604020202020204" pitchFamily="34" charset="0"/>
              <a:ea typeface="ＭＳ Ｐゴシック"/>
              <a:cs typeface="Arial" panose="020B0604020202020204" pitchFamily="34" charset="0"/>
            </a:endParaRPr>
          </a:p>
          <a:p>
            <a:pPr algn="ctr">
              <a:lnSpc>
                <a:spcPct val="150000"/>
              </a:lnSpc>
              <a:spcBef>
                <a:spcPct val="0"/>
              </a:spcBef>
              <a:buClrTx/>
              <a:buSzTx/>
              <a:buNone/>
            </a:pPr>
            <a:r>
              <a:rPr lang="en-US" altLang="en-US" sz="3200" b="1" dirty="0">
                <a:latin typeface="Arial" panose="020B0604020202020204" pitchFamily="34" charset="0"/>
                <a:ea typeface="ＭＳ Ｐゴシック"/>
                <a:cs typeface="Arial" panose="020B0604020202020204" pitchFamily="34" charset="0"/>
              </a:rPr>
              <a:t>Overview</a:t>
            </a:r>
            <a:endParaRPr lang="en-US" altLang="en-US" sz="3200" b="1"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BC8D6EA-1669-2247-97D8-7BEAB02C8CCC}"/>
              </a:ext>
              <a:ext uri="{C183D7F6-B498-43B3-948B-1728B52AA6E4}">
                <adec:decorative xmlns:adec="http://schemas.microsoft.com/office/drawing/2017/decorative" val="0"/>
              </a:ext>
            </a:extLst>
          </p:cNvPr>
          <p:cNvSpPr>
            <a:spLocks noGrp="1"/>
          </p:cNvSpPr>
          <p:nvPr>
            <p:ph type="dt" sz="half" idx="10"/>
          </p:nvPr>
        </p:nvSpPr>
        <p:spPr/>
        <p:txBody>
          <a:bodyPr/>
          <a:lstStyle/>
          <a:p>
            <a:r>
              <a:rPr lang="en-US"/>
              <a:t>2025</a:t>
            </a:r>
            <a:endParaRPr lang="en-US" dirty="0"/>
          </a:p>
        </p:txBody>
      </p:sp>
      <p:sp>
        <p:nvSpPr>
          <p:cNvPr id="4" name="Slide Number Placeholder 3">
            <a:extLst>
              <a:ext uri="{FF2B5EF4-FFF2-40B4-BE49-F238E27FC236}">
                <a16:creationId xmlns:a16="http://schemas.microsoft.com/office/drawing/2014/main" id="{6976B3C8-8DE5-AF40-A869-8EFEACA2F9CC}"/>
              </a:ext>
            </a:extLst>
          </p:cNvPr>
          <p:cNvSpPr>
            <a:spLocks noGrp="1"/>
          </p:cNvSpPr>
          <p:nvPr>
            <p:ph type="sldNum" sz="quarter" idx="12"/>
          </p:nvPr>
        </p:nvSpPr>
        <p:spPr/>
        <p:txBody>
          <a:bodyPr/>
          <a:lstStyle/>
          <a:p>
            <a:fld id="{680C5762-CF65-4775-9966-A58D40CC61B9}" type="slidenum">
              <a:rPr lang="en-US" smtClean="0"/>
              <a:t>1</a:t>
            </a:fld>
            <a:endParaRPr lang="en-US" dirty="0"/>
          </a:p>
        </p:txBody>
      </p:sp>
    </p:spTree>
    <p:extLst>
      <p:ext uri="{BB962C8B-B14F-4D97-AF65-F5344CB8AC3E}">
        <p14:creationId xmlns:p14="http://schemas.microsoft.com/office/powerpoint/2010/main" val="142424946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94B2A-C0E4-FF48-9DC0-9058747DC1CC}"/>
              </a:ext>
            </a:extLst>
          </p:cNvPr>
          <p:cNvSpPr>
            <a:spLocks noGrp="1"/>
          </p:cNvSpPr>
          <p:nvPr>
            <p:ph type="title"/>
          </p:nvPr>
        </p:nvSpPr>
        <p:spPr/>
        <p:txBody>
          <a:bodyPr>
            <a:normAutofit/>
          </a:bodyPr>
          <a:lstStyle/>
          <a:p>
            <a:pPr algn="ctr"/>
            <a:r>
              <a:rPr lang="en-US" sz="2800" b="1" dirty="0"/>
              <a:t>Item Tags</a:t>
            </a:r>
          </a:p>
        </p:txBody>
      </p:sp>
      <p:sp>
        <p:nvSpPr>
          <p:cNvPr id="3" name="Content Placeholder 2">
            <a:extLst>
              <a:ext uri="{FF2B5EF4-FFF2-40B4-BE49-F238E27FC236}">
                <a16:creationId xmlns:a16="http://schemas.microsoft.com/office/drawing/2014/main" id="{B40ACEFA-C952-7749-B80F-5B033F7F9A74}"/>
              </a:ext>
            </a:extLst>
          </p:cNvPr>
          <p:cNvSpPr>
            <a:spLocks noGrp="1"/>
          </p:cNvSpPr>
          <p:nvPr>
            <p:ph idx="1"/>
          </p:nvPr>
        </p:nvSpPr>
        <p:spPr>
          <a:xfrm>
            <a:off x="522672" y="1447800"/>
            <a:ext cx="8098656" cy="5105400"/>
          </a:xfrm>
        </p:spPr>
        <p:txBody>
          <a:bodyPr>
            <a:normAutofit fontScale="92500" lnSpcReduction="20000"/>
          </a:bodyPr>
          <a:lstStyle/>
          <a:p>
            <a:pPr marL="357188" lvl="1" indent="-342900">
              <a:buClr>
                <a:schemeClr val="tx1"/>
              </a:buClr>
              <a:buFont typeface="Arial" panose="020B0604020202020204" pitchFamily="34" charset="0"/>
              <a:buChar char="•"/>
              <a:defRPr/>
            </a:pPr>
            <a:r>
              <a:rPr lang="en-US" sz="2600" dirty="0">
                <a:cs typeface="Times New Roman" panose="02020603050405020304" pitchFamily="18" charset="0"/>
              </a:rPr>
              <a:t>Item tags are helpful for classifying an item’s intended purpose and interchangeability.</a:t>
            </a:r>
          </a:p>
          <a:p>
            <a:pPr marL="357188" lvl="1" indent="-342900">
              <a:buClr>
                <a:schemeClr val="accent1">
                  <a:lumMod val="75000"/>
                </a:schemeClr>
              </a:buClr>
              <a:buFont typeface="Arial" panose="020B0604020202020204" pitchFamily="34" charset="0"/>
              <a:buChar char="•"/>
              <a:defRPr/>
            </a:pPr>
            <a:endParaRPr lang="en-US" sz="900" dirty="0">
              <a:cs typeface="Times New Roman" panose="02020603050405020304" pitchFamily="18" charset="0"/>
            </a:endParaRPr>
          </a:p>
          <a:p>
            <a:pPr marL="14288" lvl="1" indent="0" algn="ctr">
              <a:buClr>
                <a:schemeClr val="accent1">
                  <a:lumMod val="75000"/>
                </a:schemeClr>
              </a:buClr>
              <a:buNone/>
              <a:defRPr/>
            </a:pPr>
            <a:r>
              <a:rPr lang="en-US" sz="2700" b="1" dirty="0">
                <a:cs typeface="Times New Roman"/>
              </a:rPr>
              <a:t>001.ART.GR5.POST.MC.LV2.4.1</a:t>
            </a:r>
          </a:p>
          <a:p>
            <a:pPr marL="14288" lvl="1" indent="0">
              <a:buClr>
                <a:schemeClr val="accent1">
                  <a:lumMod val="75000"/>
                </a:schemeClr>
              </a:buClr>
              <a:buNone/>
              <a:defRPr/>
            </a:pPr>
            <a:endParaRPr lang="en-US" sz="2400" dirty="0">
              <a:cs typeface="Times New Roman" panose="02020603050405020304" pitchFamily="18" charset="0"/>
            </a:endParaRPr>
          </a:p>
          <a:p>
            <a:pPr marL="357188" lvl="1" indent="-342900">
              <a:buClr>
                <a:schemeClr val="accent1">
                  <a:lumMod val="75000"/>
                </a:schemeClr>
              </a:buClr>
              <a:buFont typeface="Arial" panose="020B0604020202020204" pitchFamily="34" charset="0"/>
              <a:buChar char="•"/>
              <a:defRPr/>
            </a:pPr>
            <a:endParaRPr lang="en-US" sz="2400" dirty="0">
              <a:cs typeface="Times New Roman" panose="02020603050405020304" pitchFamily="18" charset="0"/>
            </a:endParaRPr>
          </a:p>
          <a:p>
            <a:pPr marL="357188" lvl="1" indent="-342900">
              <a:buClr>
                <a:schemeClr val="accent1">
                  <a:lumMod val="75000"/>
                </a:schemeClr>
              </a:buClr>
              <a:buFont typeface="Arial" panose="020B0604020202020204" pitchFamily="34" charset="0"/>
              <a:buChar char="•"/>
              <a:defRPr/>
            </a:pPr>
            <a:endParaRPr lang="en-US" sz="2400" dirty="0">
              <a:cs typeface="Times New Roman" panose="02020603050405020304" pitchFamily="18" charset="0"/>
            </a:endParaRPr>
          </a:p>
          <a:p>
            <a:pPr marL="357188" lvl="1" indent="-342900">
              <a:buClr>
                <a:schemeClr val="tx1"/>
              </a:buClr>
              <a:buFont typeface="Arial" panose="020B0604020202020204" pitchFamily="34" charset="0"/>
              <a:buChar char="•"/>
              <a:defRPr/>
            </a:pPr>
            <a:r>
              <a:rPr lang="en-US" sz="2600" dirty="0">
                <a:cs typeface="Times New Roman" panose="02020603050405020304" pitchFamily="18" charset="0"/>
              </a:rPr>
              <a:t>Item tags information can include:</a:t>
            </a:r>
          </a:p>
          <a:p>
            <a:pPr marL="731520" lvl="2" indent="-182880">
              <a:buClr>
                <a:schemeClr val="tx1"/>
              </a:buClr>
              <a:buSzPct val="100000"/>
              <a:defRPr/>
            </a:pPr>
            <a:r>
              <a:rPr lang="en-US" dirty="0">
                <a:cs typeface="Times New Roman"/>
              </a:rPr>
              <a:t>Item number </a:t>
            </a:r>
            <a:endParaRPr lang="en-US" dirty="0">
              <a:cs typeface="Times New Roman" panose="02020603050405020304" pitchFamily="18" charset="0"/>
            </a:endParaRPr>
          </a:p>
          <a:p>
            <a:pPr marL="731520" lvl="2" indent="-182880">
              <a:buClr>
                <a:schemeClr val="tx1"/>
              </a:buClr>
              <a:buSzPct val="100000"/>
              <a:defRPr/>
            </a:pPr>
            <a:r>
              <a:rPr lang="en-US" dirty="0">
                <a:cs typeface="Times New Roman" panose="02020603050405020304" pitchFamily="18" charset="0"/>
              </a:rPr>
              <a:t>Course/content area</a:t>
            </a:r>
          </a:p>
          <a:p>
            <a:pPr marL="731520" lvl="2" indent="-182880">
              <a:buClr>
                <a:schemeClr val="tx1"/>
              </a:buClr>
              <a:buSzPct val="100000"/>
              <a:defRPr/>
            </a:pPr>
            <a:r>
              <a:rPr lang="en-US" dirty="0">
                <a:cs typeface="Times New Roman" panose="02020603050405020304" pitchFamily="18" charset="0"/>
              </a:rPr>
              <a:t>Grade level</a:t>
            </a:r>
          </a:p>
          <a:p>
            <a:pPr marL="731520" lvl="2" indent="-182880">
              <a:buClr>
                <a:schemeClr val="tx1"/>
              </a:buClr>
              <a:buSzPct val="100000"/>
              <a:defRPr/>
            </a:pPr>
            <a:r>
              <a:rPr lang="en-US" dirty="0">
                <a:cs typeface="Times New Roman" panose="02020603050405020304" pitchFamily="18" charset="0"/>
              </a:rPr>
              <a:t>Test type</a:t>
            </a:r>
          </a:p>
          <a:p>
            <a:pPr marL="731520" lvl="2" indent="-182880">
              <a:buClr>
                <a:schemeClr val="tx1"/>
              </a:buClr>
              <a:buSzPct val="100000"/>
              <a:defRPr/>
            </a:pPr>
            <a:r>
              <a:rPr lang="en-US" dirty="0">
                <a:cs typeface="Times New Roman" panose="02020603050405020304" pitchFamily="18" charset="0"/>
              </a:rPr>
              <a:t>Item type</a:t>
            </a:r>
          </a:p>
          <a:p>
            <a:pPr marL="731520" lvl="2" indent="-182880">
              <a:buClr>
                <a:schemeClr val="tx1"/>
              </a:buClr>
              <a:buSzPct val="100000"/>
              <a:defRPr/>
            </a:pPr>
            <a:r>
              <a:rPr lang="en-US" dirty="0">
                <a:cs typeface="Times New Roman" panose="02020603050405020304" pitchFamily="18" charset="0"/>
              </a:rPr>
              <a:t>Cognitive level</a:t>
            </a:r>
          </a:p>
          <a:p>
            <a:pPr marL="731520" lvl="2" indent="-182880">
              <a:buClr>
                <a:schemeClr val="tx1"/>
              </a:buClr>
              <a:buSzPct val="100000"/>
              <a:defRPr/>
            </a:pPr>
            <a:r>
              <a:rPr lang="en-US" dirty="0">
                <a:cs typeface="Times New Roman" panose="02020603050405020304" pitchFamily="18" charset="0"/>
              </a:rPr>
              <a:t>Content standard identification number</a:t>
            </a:r>
          </a:p>
        </p:txBody>
      </p:sp>
      <p:sp>
        <p:nvSpPr>
          <p:cNvPr id="4" name="Date Placeholder 3">
            <a:extLst>
              <a:ext uri="{FF2B5EF4-FFF2-40B4-BE49-F238E27FC236}">
                <a16:creationId xmlns:a16="http://schemas.microsoft.com/office/drawing/2014/main" id="{BF659AE6-BFF8-4C4D-A3E8-60F22BF7F322}"/>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248BA6AC-A669-0A4D-B8D6-6AC0A245B099}"/>
              </a:ext>
            </a:extLst>
          </p:cNvPr>
          <p:cNvSpPr>
            <a:spLocks noGrp="1"/>
          </p:cNvSpPr>
          <p:nvPr>
            <p:ph type="sldNum" sz="quarter" idx="12"/>
          </p:nvPr>
        </p:nvSpPr>
        <p:spPr/>
        <p:txBody>
          <a:bodyPr/>
          <a:lstStyle/>
          <a:p>
            <a:fld id="{680C5762-CF65-4775-9966-A58D40CC61B9}" type="slidenum">
              <a:rPr lang="en-US" smtClean="0"/>
              <a:t>10</a:t>
            </a:fld>
            <a:endParaRPr lang="en-US" dirty="0"/>
          </a:p>
        </p:txBody>
      </p:sp>
      <p:graphicFrame>
        <p:nvGraphicFramePr>
          <p:cNvPr id="13" name="Table 13" descr="This is a chart showing an example of item tagging.">
            <a:extLst>
              <a:ext uri="{FF2B5EF4-FFF2-40B4-BE49-F238E27FC236}">
                <a16:creationId xmlns:a16="http://schemas.microsoft.com/office/drawing/2014/main" id="{2FF96E82-A49A-2C4F-B347-2A2162D2F913}"/>
              </a:ext>
            </a:extLst>
          </p:cNvPr>
          <p:cNvGraphicFramePr>
            <a:graphicFrameLocks noGrp="1"/>
          </p:cNvGraphicFramePr>
          <p:nvPr/>
        </p:nvGraphicFramePr>
        <p:xfrm>
          <a:off x="457200" y="2713355"/>
          <a:ext cx="8229600" cy="792480"/>
        </p:xfrm>
        <a:graphic>
          <a:graphicData uri="http://schemas.openxmlformats.org/drawingml/2006/table">
            <a:tbl>
              <a:tblPr firstRow="1" bandRow="1">
                <a:tableStyleId>{5C22544A-7EE6-4342-B048-85BDC9FD1C3A}</a:tableStyleId>
              </a:tblPr>
              <a:tblGrid>
                <a:gridCol w="1030553">
                  <a:extLst>
                    <a:ext uri="{9D8B030D-6E8A-4147-A177-3AD203B41FA5}">
                      <a16:colId xmlns:a16="http://schemas.microsoft.com/office/drawing/2014/main" val="2395711789"/>
                    </a:ext>
                  </a:extLst>
                </a:gridCol>
                <a:gridCol w="1090480">
                  <a:extLst>
                    <a:ext uri="{9D8B030D-6E8A-4147-A177-3AD203B41FA5}">
                      <a16:colId xmlns:a16="http://schemas.microsoft.com/office/drawing/2014/main" val="1087589241"/>
                    </a:ext>
                  </a:extLst>
                </a:gridCol>
                <a:gridCol w="991399">
                  <a:extLst>
                    <a:ext uri="{9D8B030D-6E8A-4147-A177-3AD203B41FA5}">
                      <a16:colId xmlns:a16="http://schemas.microsoft.com/office/drawing/2014/main" val="3058914636"/>
                    </a:ext>
                  </a:extLst>
                </a:gridCol>
                <a:gridCol w="1367314">
                  <a:extLst>
                    <a:ext uri="{9D8B030D-6E8A-4147-A177-3AD203B41FA5}">
                      <a16:colId xmlns:a16="http://schemas.microsoft.com/office/drawing/2014/main" val="1729628546"/>
                    </a:ext>
                  </a:extLst>
                </a:gridCol>
                <a:gridCol w="1442280">
                  <a:extLst>
                    <a:ext uri="{9D8B030D-6E8A-4147-A177-3AD203B41FA5}">
                      <a16:colId xmlns:a16="http://schemas.microsoft.com/office/drawing/2014/main" val="1515940140"/>
                    </a:ext>
                  </a:extLst>
                </a:gridCol>
                <a:gridCol w="795778">
                  <a:extLst>
                    <a:ext uri="{9D8B030D-6E8A-4147-A177-3AD203B41FA5}">
                      <a16:colId xmlns:a16="http://schemas.microsoft.com/office/drawing/2014/main" val="1561553710"/>
                    </a:ext>
                  </a:extLst>
                </a:gridCol>
                <a:gridCol w="1511796">
                  <a:extLst>
                    <a:ext uri="{9D8B030D-6E8A-4147-A177-3AD203B41FA5}">
                      <a16:colId xmlns:a16="http://schemas.microsoft.com/office/drawing/2014/main" val="1253590845"/>
                    </a:ext>
                  </a:extLst>
                </a:gridCol>
              </a:tblGrid>
              <a:tr h="203835">
                <a:tc>
                  <a:txBody>
                    <a:bodyPr/>
                    <a:lstStyle/>
                    <a:p>
                      <a:pPr algn="ctr"/>
                      <a:r>
                        <a:rPr lang="en-US" sz="2000" b="0" dirty="0"/>
                        <a:t>001</a:t>
                      </a:r>
                    </a:p>
                  </a:txBody>
                  <a:tcPr>
                    <a:solidFill>
                      <a:srgbClr val="002C8D"/>
                    </a:solidFill>
                  </a:tcPr>
                </a:tc>
                <a:tc>
                  <a:txBody>
                    <a:bodyPr/>
                    <a:lstStyle/>
                    <a:p>
                      <a:pPr algn="ctr"/>
                      <a:r>
                        <a:rPr lang="en-US" sz="2000" b="0" dirty="0"/>
                        <a:t>ART</a:t>
                      </a:r>
                    </a:p>
                  </a:txBody>
                  <a:tcPr>
                    <a:solidFill>
                      <a:srgbClr val="06347A"/>
                    </a:solidFill>
                  </a:tcPr>
                </a:tc>
                <a:tc>
                  <a:txBody>
                    <a:bodyPr/>
                    <a:lstStyle/>
                    <a:p>
                      <a:pPr algn="ctr"/>
                      <a:r>
                        <a:rPr lang="en-US" sz="2000" b="0" dirty="0"/>
                        <a:t>GR5</a:t>
                      </a:r>
                    </a:p>
                  </a:txBody>
                  <a:tcPr>
                    <a:solidFill>
                      <a:srgbClr val="06347A"/>
                    </a:solidFill>
                  </a:tcPr>
                </a:tc>
                <a:tc>
                  <a:txBody>
                    <a:bodyPr/>
                    <a:lstStyle/>
                    <a:p>
                      <a:pPr algn="ctr"/>
                      <a:r>
                        <a:rPr lang="en-US" sz="2000" b="0" dirty="0"/>
                        <a:t>POST</a:t>
                      </a:r>
                    </a:p>
                  </a:txBody>
                  <a:tcPr>
                    <a:solidFill>
                      <a:srgbClr val="06347A"/>
                    </a:solidFill>
                  </a:tcPr>
                </a:tc>
                <a:tc>
                  <a:txBody>
                    <a:bodyPr/>
                    <a:lstStyle/>
                    <a:p>
                      <a:pPr algn="ctr"/>
                      <a:r>
                        <a:rPr lang="en-US" sz="2000" b="0" dirty="0"/>
                        <a:t>MC</a:t>
                      </a:r>
                    </a:p>
                  </a:txBody>
                  <a:tcPr>
                    <a:solidFill>
                      <a:srgbClr val="06347A"/>
                    </a:solidFill>
                  </a:tcPr>
                </a:tc>
                <a:tc>
                  <a:txBody>
                    <a:bodyPr/>
                    <a:lstStyle/>
                    <a:p>
                      <a:pPr algn="ctr"/>
                      <a:r>
                        <a:rPr lang="en-US" sz="2000" b="0" dirty="0"/>
                        <a:t>LV2</a:t>
                      </a:r>
                    </a:p>
                  </a:txBody>
                  <a:tcPr>
                    <a:solidFill>
                      <a:srgbClr val="06347A"/>
                    </a:solidFill>
                  </a:tcPr>
                </a:tc>
                <a:tc>
                  <a:txBody>
                    <a:bodyPr/>
                    <a:lstStyle/>
                    <a:p>
                      <a:pPr algn="ctr"/>
                      <a:r>
                        <a:rPr lang="en-US" sz="2000" b="0" dirty="0"/>
                        <a:t>4.1</a:t>
                      </a:r>
                    </a:p>
                  </a:txBody>
                  <a:tcPr>
                    <a:solidFill>
                      <a:srgbClr val="06347A"/>
                    </a:solidFill>
                  </a:tcPr>
                </a:tc>
                <a:extLst>
                  <a:ext uri="{0D108BD9-81ED-4DB2-BD59-A6C34878D82A}">
                    <a16:rowId xmlns:a16="http://schemas.microsoft.com/office/drawing/2014/main" val="3328479369"/>
                  </a:ext>
                </a:extLst>
              </a:tr>
              <a:tr h="370840">
                <a:tc>
                  <a:txBody>
                    <a:bodyPr/>
                    <a:lstStyle/>
                    <a:p>
                      <a:pPr algn="ctr"/>
                      <a:r>
                        <a:rPr lang="en-US" sz="2000" dirty="0"/>
                        <a:t>Item #</a:t>
                      </a:r>
                    </a:p>
                  </a:txBody>
                  <a:tcPr/>
                </a:tc>
                <a:tc>
                  <a:txBody>
                    <a:bodyPr/>
                    <a:lstStyle/>
                    <a:p>
                      <a:pPr algn="ctr"/>
                      <a:r>
                        <a:rPr lang="en-US" sz="2000" dirty="0"/>
                        <a:t>Course</a:t>
                      </a:r>
                    </a:p>
                  </a:txBody>
                  <a:tcPr/>
                </a:tc>
                <a:tc>
                  <a:txBody>
                    <a:bodyPr/>
                    <a:lstStyle/>
                    <a:p>
                      <a:pPr algn="ctr"/>
                      <a:r>
                        <a:rPr lang="en-US" sz="2000" dirty="0"/>
                        <a:t>Grade</a:t>
                      </a:r>
                    </a:p>
                  </a:txBody>
                  <a:tcPr/>
                </a:tc>
                <a:tc>
                  <a:txBody>
                    <a:bodyPr/>
                    <a:lstStyle/>
                    <a:p>
                      <a:pPr algn="ctr"/>
                      <a:r>
                        <a:rPr lang="en-US" sz="2000" dirty="0"/>
                        <a:t>Test Type</a:t>
                      </a:r>
                    </a:p>
                  </a:txBody>
                  <a:tcPr/>
                </a:tc>
                <a:tc>
                  <a:txBody>
                    <a:bodyPr/>
                    <a:lstStyle/>
                    <a:p>
                      <a:pPr algn="ctr"/>
                      <a:r>
                        <a:rPr lang="en-US" sz="2000" dirty="0"/>
                        <a:t>Item Type</a:t>
                      </a:r>
                    </a:p>
                  </a:txBody>
                  <a:tcPr/>
                </a:tc>
                <a:tc>
                  <a:txBody>
                    <a:bodyPr/>
                    <a:lstStyle/>
                    <a:p>
                      <a:pPr algn="ctr"/>
                      <a:r>
                        <a:rPr lang="en-US" sz="2000" dirty="0"/>
                        <a:t>DOK</a:t>
                      </a:r>
                    </a:p>
                  </a:txBody>
                  <a:tcPr/>
                </a:tc>
                <a:tc>
                  <a:txBody>
                    <a:bodyPr/>
                    <a:lstStyle/>
                    <a:p>
                      <a:pPr algn="ctr"/>
                      <a:r>
                        <a:rPr lang="en-US" sz="2000" dirty="0"/>
                        <a:t>Standard ID</a:t>
                      </a:r>
                    </a:p>
                  </a:txBody>
                  <a:tcPr/>
                </a:tc>
                <a:extLst>
                  <a:ext uri="{0D108BD9-81ED-4DB2-BD59-A6C34878D82A}">
                    <a16:rowId xmlns:a16="http://schemas.microsoft.com/office/drawing/2014/main" val="1172595375"/>
                  </a:ext>
                </a:extLst>
              </a:tr>
            </a:tbl>
          </a:graphicData>
        </a:graphic>
      </p:graphicFrame>
    </p:spTree>
    <p:extLst>
      <p:ext uri="{BB962C8B-B14F-4D97-AF65-F5344CB8AC3E}">
        <p14:creationId xmlns:p14="http://schemas.microsoft.com/office/powerpoint/2010/main" val="1831838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EF544-4AAD-B141-B22E-D275EC657162}"/>
              </a:ext>
            </a:extLst>
          </p:cNvPr>
          <p:cNvSpPr>
            <a:spLocks noGrp="1"/>
          </p:cNvSpPr>
          <p:nvPr>
            <p:ph type="title"/>
          </p:nvPr>
        </p:nvSpPr>
        <p:spPr/>
        <p:txBody>
          <a:bodyPr>
            <a:normAutofit/>
          </a:bodyPr>
          <a:lstStyle/>
          <a:p>
            <a:pPr algn="ctr"/>
            <a:r>
              <a:rPr lang="en-US" sz="2800" b="1" dirty="0"/>
              <a:t>Scoring Keys</a:t>
            </a:r>
          </a:p>
        </p:txBody>
      </p:sp>
      <p:sp>
        <p:nvSpPr>
          <p:cNvPr id="3" name="Content Placeholder 2">
            <a:extLst>
              <a:ext uri="{FF2B5EF4-FFF2-40B4-BE49-F238E27FC236}">
                <a16:creationId xmlns:a16="http://schemas.microsoft.com/office/drawing/2014/main" id="{67D21814-9EC4-A244-B019-4C219C11FF4A}"/>
              </a:ext>
            </a:extLst>
          </p:cNvPr>
          <p:cNvSpPr>
            <a:spLocks noGrp="1"/>
          </p:cNvSpPr>
          <p:nvPr>
            <p:ph idx="1"/>
          </p:nvPr>
        </p:nvSpPr>
        <p:spPr>
          <a:xfrm>
            <a:off x="718256" y="1567927"/>
            <a:ext cx="7894495" cy="4251517"/>
          </a:xfrm>
        </p:spPr>
        <p:txBody>
          <a:bodyPr/>
          <a:lstStyle/>
          <a:p>
            <a:pPr marL="0" indent="0">
              <a:buNone/>
            </a:pPr>
            <a:r>
              <a:rPr lang="en-US" sz="2400" b="1" dirty="0"/>
              <a:t>Definition</a:t>
            </a:r>
          </a:p>
          <a:p>
            <a:pPr marL="0" indent="0">
              <a:buNone/>
            </a:pPr>
            <a:endParaRPr lang="en-US" sz="2400" dirty="0"/>
          </a:p>
          <a:p>
            <a:pPr fontAlgn="base"/>
            <a:r>
              <a:rPr lang="en-US" sz="2400" dirty="0"/>
              <a:t>Scoring keys are tools that provide the correct answer and point value for a selected response (SR) item.​</a:t>
            </a:r>
          </a:p>
          <a:p>
            <a:pPr lvl="1" fontAlgn="base">
              <a:buFont typeface="Courier New" panose="02070309020205020404" pitchFamily="49" charset="0"/>
              <a:buChar char="o"/>
            </a:pPr>
            <a:r>
              <a:rPr lang="en-US" sz="2400" dirty="0"/>
              <a:t>SR Stand-Alone Items​</a:t>
            </a:r>
          </a:p>
          <a:p>
            <a:pPr lvl="1" fontAlgn="base">
              <a:buFont typeface="Courier New" panose="02070309020205020404" pitchFamily="49" charset="0"/>
              <a:buChar char="o"/>
            </a:pPr>
            <a:r>
              <a:rPr lang="en-US" sz="2400" dirty="0"/>
              <a:t>SR Passage Based Items​</a:t>
            </a:r>
          </a:p>
          <a:p>
            <a:pPr lvl="1" fontAlgn="base">
              <a:buFont typeface="Courier New" panose="02070309020205020404" pitchFamily="49" charset="0"/>
              <a:buChar char="o"/>
            </a:pPr>
            <a:r>
              <a:rPr lang="en-US" sz="2400" dirty="0"/>
              <a:t>SR Evidence Based Items​</a:t>
            </a:r>
          </a:p>
          <a:p>
            <a:pPr marL="0" indent="0">
              <a:buNone/>
            </a:pPr>
            <a:endParaRPr lang="en-US" dirty="0"/>
          </a:p>
        </p:txBody>
      </p:sp>
      <p:sp>
        <p:nvSpPr>
          <p:cNvPr id="4" name="Date Placeholder 3">
            <a:extLst>
              <a:ext uri="{FF2B5EF4-FFF2-40B4-BE49-F238E27FC236}">
                <a16:creationId xmlns:a16="http://schemas.microsoft.com/office/drawing/2014/main" id="{5E8A66F4-04BB-A64D-9223-23435D76D55F}"/>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91E89CA1-7B59-9349-A283-59C0A31DD36B}"/>
              </a:ext>
            </a:extLst>
          </p:cNvPr>
          <p:cNvSpPr>
            <a:spLocks noGrp="1"/>
          </p:cNvSpPr>
          <p:nvPr>
            <p:ph type="sldNum" sz="quarter" idx="12"/>
          </p:nvPr>
        </p:nvSpPr>
        <p:spPr/>
        <p:txBody>
          <a:bodyPr/>
          <a:lstStyle/>
          <a:p>
            <a:fld id="{680C5762-CF65-4775-9966-A58D40CC61B9}" type="slidenum">
              <a:rPr lang="en-US" smtClean="0"/>
              <a:t>11</a:t>
            </a:fld>
            <a:endParaRPr lang="en-US" dirty="0"/>
          </a:p>
        </p:txBody>
      </p:sp>
      <p:pic>
        <p:nvPicPr>
          <p:cNvPr id="2052" name="Picture 4">
            <a:extLst>
              <a:ext uri="{FF2B5EF4-FFF2-40B4-BE49-F238E27FC236}">
                <a16:creationId xmlns:a16="http://schemas.microsoft.com/office/drawing/2014/main" id="{F03534FB-2F99-6F47-9AF9-E94C0F4DA6DE}"/>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7907" y="3698239"/>
            <a:ext cx="2717837" cy="1809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4570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55ECC-38A8-B642-B71F-8FB5876BCDB8}"/>
              </a:ext>
            </a:extLst>
          </p:cNvPr>
          <p:cNvSpPr>
            <a:spLocks noGrp="1"/>
          </p:cNvSpPr>
          <p:nvPr>
            <p:ph type="title"/>
          </p:nvPr>
        </p:nvSpPr>
        <p:spPr/>
        <p:txBody>
          <a:bodyPr>
            <a:normAutofit/>
          </a:bodyPr>
          <a:lstStyle/>
          <a:p>
            <a:pPr algn="ctr"/>
            <a:r>
              <a:rPr lang="en-US" sz="2800" b="1" dirty="0"/>
              <a:t>Scoring Rubrics</a:t>
            </a:r>
          </a:p>
        </p:txBody>
      </p:sp>
      <p:sp>
        <p:nvSpPr>
          <p:cNvPr id="3" name="Content Placeholder 2">
            <a:extLst>
              <a:ext uri="{FF2B5EF4-FFF2-40B4-BE49-F238E27FC236}">
                <a16:creationId xmlns:a16="http://schemas.microsoft.com/office/drawing/2014/main" id="{2B670562-F92F-1F42-9AB7-2F3F21C8DDEA}"/>
              </a:ext>
            </a:extLst>
          </p:cNvPr>
          <p:cNvSpPr>
            <a:spLocks noGrp="1"/>
          </p:cNvSpPr>
          <p:nvPr>
            <p:ph idx="1"/>
          </p:nvPr>
        </p:nvSpPr>
        <p:spPr>
          <a:xfrm>
            <a:off x="457200" y="1349375"/>
            <a:ext cx="8229600" cy="5105400"/>
          </a:xfrm>
        </p:spPr>
        <p:txBody>
          <a:bodyPr>
            <a:noAutofit/>
          </a:bodyPr>
          <a:lstStyle/>
          <a:p>
            <a:pPr marL="0" indent="0" fontAlgn="base">
              <a:buNone/>
            </a:pPr>
            <a:r>
              <a:rPr lang="en-US" sz="2400" b="1" dirty="0"/>
              <a:t>Scoring rubrics are…</a:t>
            </a:r>
            <a:r>
              <a:rPr lang="en-US" sz="2400" dirty="0"/>
              <a:t>​</a:t>
            </a:r>
          </a:p>
          <a:p>
            <a:pPr fontAlgn="base"/>
            <a:r>
              <a:rPr lang="en-US" sz="2400" dirty="0"/>
              <a:t>tools (shaped like a matrix) used to measure and evaluate student achievement of a task​</a:t>
            </a:r>
          </a:p>
          <a:p>
            <a:pPr fontAlgn="base"/>
            <a:r>
              <a:rPr lang="en-US" sz="2400" dirty="0"/>
              <a:t>tools that are able to score items based on one or multiple dimensions (criteria)​</a:t>
            </a:r>
          </a:p>
          <a:p>
            <a:pPr marL="0" indent="0" fontAlgn="base">
              <a:buNone/>
            </a:pPr>
            <a:endParaRPr lang="en-US" sz="1200" dirty="0"/>
          </a:p>
          <a:p>
            <a:pPr marL="0" indent="0" fontAlgn="base">
              <a:buNone/>
            </a:pPr>
            <a:r>
              <a:rPr lang="en-US" sz="2400" b="1" dirty="0"/>
              <a:t>Types: </a:t>
            </a:r>
            <a:r>
              <a:rPr lang="en-US" sz="2400" dirty="0"/>
              <a:t>Analytic, Holistic</a:t>
            </a:r>
          </a:p>
          <a:p>
            <a:pPr marL="0" indent="0" fontAlgn="base">
              <a:buNone/>
            </a:pPr>
            <a:endParaRPr lang="en-US" sz="1200" b="1" dirty="0"/>
          </a:p>
          <a:p>
            <a:pPr marL="0" indent="0" fontAlgn="base">
              <a:buNone/>
            </a:pPr>
            <a:r>
              <a:rPr lang="en-US" sz="2400" b="1" dirty="0"/>
              <a:t>Scoring rubrics are used to measure responses for…</a:t>
            </a:r>
            <a:r>
              <a:rPr lang="en-US" sz="2400" dirty="0"/>
              <a:t>​</a:t>
            </a:r>
          </a:p>
          <a:p>
            <a:pPr fontAlgn="base"/>
            <a:r>
              <a:rPr lang="en-US" sz="2400" dirty="0"/>
              <a:t>Short Constructed Response (SCR) Items​</a:t>
            </a:r>
          </a:p>
          <a:p>
            <a:pPr fontAlgn="base"/>
            <a:r>
              <a:rPr lang="en-US" sz="2400" dirty="0"/>
              <a:t>Extended Constructed Response (ECR) Items​</a:t>
            </a:r>
          </a:p>
          <a:p>
            <a:pPr fontAlgn="base"/>
            <a:r>
              <a:rPr lang="en-US" sz="2400" dirty="0"/>
              <a:t>Performance Task (PT) Items</a:t>
            </a:r>
          </a:p>
          <a:p>
            <a:pPr marL="0" indent="0">
              <a:buNone/>
            </a:pPr>
            <a:endParaRPr lang="en-US" sz="2600" dirty="0"/>
          </a:p>
        </p:txBody>
      </p:sp>
      <p:sp>
        <p:nvSpPr>
          <p:cNvPr id="4" name="Date Placeholder 3">
            <a:extLst>
              <a:ext uri="{FF2B5EF4-FFF2-40B4-BE49-F238E27FC236}">
                <a16:creationId xmlns:a16="http://schemas.microsoft.com/office/drawing/2014/main" id="{E9D023AA-1664-BB41-B0D7-AB65D0B27109}"/>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2886DD1F-D1CD-B64B-96E8-0402A9FE7776}"/>
              </a:ext>
            </a:extLst>
          </p:cNvPr>
          <p:cNvSpPr>
            <a:spLocks noGrp="1"/>
          </p:cNvSpPr>
          <p:nvPr>
            <p:ph type="sldNum" sz="quarter" idx="12"/>
          </p:nvPr>
        </p:nvSpPr>
        <p:spPr/>
        <p:txBody>
          <a:bodyPr/>
          <a:lstStyle/>
          <a:p>
            <a:fld id="{680C5762-CF65-4775-9966-A58D40CC61B9}" type="slidenum">
              <a:rPr lang="en-US" smtClean="0"/>
              <a:t>12</a:t>
            </a:fld>
            <a:endParaRPr lang="en-US" dirty="0"/>
          </a:p>
        </p:txBody>
      </p:sp>
    </p:spTree>
    <p:extLst>
      <p:ext uri="{BB962C8B-B14F-4D97-AF65-F5344CB8AC3E}">
        <p14:creationId xmlns:p14="http://schemas.microsoft.com/office/powerpoint/2010/main" val="4086403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06323-7CC9-8142-BAF5-C0BE21678C20}"/>
              </a:ext>
            </a:extLst>
          </p:cNvPr>
          <p:cNvSpPr>
            <a:spLocks noGrp="1"/>
          </p:cNvSpPr>
          <p:nvPr>
            <p:ph type="title"/>
          </p:nvPr>
        </p:nvSpPr>
        <p:spPr/>
        <p:txBody>
          <a:bodyPr>
            <a:normAutofit/>
          </a:bodyPr>
          <a:lstStyle/>
          <a:p>
            <a:pPr algn="ctr"/>
            <a:r>
              <a:rPr lang="en-US" sz="2800" b="1" dirty="0"/>
              <a:t>Operational Forms</a:t>
            </a:r>
          </a:p>
        </p:txBody>
      </p:sp>
      <p:sp>
        <p:nvSpPr>
          <p:cNvPr id="3" name="Content Placeholder 2">
            <a:extLst>
              <a:ext uri="{FF2B5EF4-FFF2-40B4-BE49-F238E27FC236}">
                <a16:creationId xmlns:a16="http://schemas.microsoft.com/office/drawing/2014/main" id="{78ECB71B-C21A-1D4C-9353-D9BF3A5607C3}"/>
              </a:ext>
            </a:extLst>
          </p:cNvPr>
          <p:cNvSpPr>
            <a:spLocks noGrp="1"/>
          </p:cNvSpPr>
          <p:nvPr>
            <p:ph idx="1"/>
          </p:nvPr>
        </p:nvSpPr>
        <p:spPr/>
        <p:txBody>
          <a:bodyPr>
            <a:normAutofit/>
          </a:bodyPr>
          <a:lstStyle/>
          <a:p>
            <a:pPr marL="0" indent="0" fontAlgn="base">
              <a:buNone/>
            </a:pPr>
            <a:r>
              <a:rPr lang="en-US" sz="2400" b="1" dirty="0"/>
              <a:t>Definition</a:t>
            </a:r>
          </a:p>
          <a:p>
            <a:pPr fontAlgn="base"/>
            <a:r>
              <a:rPr lang="en-US" sz="2400" dirty="0"/>
              <a:t>the way in which items and/or tasks are assembled and presented to test-takers.</a:t>
            </a:r>
          </a:p>
          <a:p>
            <a:pPr fontAlgn="base"/>
            <a:endParaRPr lang="en-US" sz="2400" b="1" dirty="0"/>
          </a:p>
          <a:p>
            <a:pPr marL="0" indent="0" fontAlgn="base">
              <a:buNone/>
            </a:pPr>
            <a:r>
              <a:rPr lang="en-US" sz="2400" b="1" dirty="0"/>
              <a:t>Types (design layouts)</a:t>
            </a:r>
          </a:p>
          <a:p>
            <a:pPr fontAlgn="base"/>
            <a:r>
              <a:rPr lang="en-US" sz="2400" dirty="0"/>
              <a:t>Traditional Design​</a:t>
            </a:r>
          </a:p>
          <a:p>
            <a:pPr fontAlgn="base"/>
            <a:r>
              <a:rPr lang="en-US" sz="2400" dirty="0"/>
              <a:t>Mixed Design​</a:t>
            </a:r>
          </a:p>
          <a:p>
            <a:pPr fontAlgn="base"/>
            <a:r>
              <a:rPr lang="en-US" sz="2400" dirty="0"/>
              <a:t>Phase Design</a:t>
            </a:r>
          </a:p>
        </p:txBody>
      </p:sp>
      <p:sp>
        <p:nvSpPr>
          <p:cNvPr id="4" name="Date Placeholder 3">
            <a:extLst>
              <a:ext uri="{FF2B5EF4-FFF2-40B4-BE49-F238E27FC236}">
                <a16:creationId xmlns:a16="http://schemas.microsoft.com/office/drawing/2014/main" id="{F8711EF2-9896-484C-8519-169F897A8D6F}"/>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C80BBB77-FCB0-CB41-B3BB-8321589ED1F3}"/>
              </a:ext>
            </a:extLst>
          </p:cNvPr>
          <p:cNvSpPr>
            <a:spLocks noGrp="1"/>
          </p:cNvSpPr>
          <p:nvPr>
            <p:ph type="sldNum" sz="quarter" idx="12"/>
          </p:nvPr>
        </p:nvSpPr>
        <p:spPr/>
        <p:txBody>
          <a:bodyPr/>
          <a:lstStyle/>
          <a:p>
            <a:fld id="{680C5762-CF65-4775-9966-A58D40CC61B9}" type="slidenum">
              <a:rPr lang="en-US" smtClean="0"/>
              <a:t>13</a:t>
            </a:fld>
            <a:endParaRPr lang="en-US" dirty="0"/>
          </a:p>
        </p:txBody>
      </p:sp>
    </p:spTree>
    <p:extLst>
      <p:ext uri="{BB962C8B-B14F-4D97-AF65-F5344CB8AC3E}">
        <p14:creationId xmlns:p14="http://schemas.microsoft.com/office/powerpoint/2010/main" val="254598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A6FA96C-1A58-5146-AF92-F2984189B7AE}"/>
              </a:ext>
            </a:extLst>
          </p:cNvPr>
          <p:cNvSpPr>
            <a:spLocks noGrp="1"/>
          </p:cNvSpPr>
          <p:nvPr>
            <p:ph type="title"/>
          </p:nvPr>
        </p:nvSpPr>
        <p:spPr>
          <a:xfrm>
            <a:off x="448268" y="308230"/>
            <a:ext cx="8312740" cy="1143000"/>
          </a:xfrm>
        </p:spPr>
        <p:txBody>
          <a:bodyPr>
            <a:normAutofit/>
          </a:bodyPr>
          <a:lstStyle/>
          <a:p>
            <a:pPr algn="ctr"/>
            <a:r>
              <a:rPr lang="en-US" altLang="en-US" sz="2800" b="1" dirty="0">
                <a:latin typeface="Arial"/>
                <a:ea typeface="ＭＳ Ｐゴシック"/>
                <a:cs typeface="Arial"/>
              </a:rPr>
              <a:t>Practice Makes Progress: Where Do I Start?</a:t>
            </a:r>
            <a:endParaRPr lang="en-US" sz="2800" dirty="0"/>
          </a:p>
        </p:txBody>
      </p:sp>
      <p:sp>
        <p:nvSpPr>
          <p:cNvPr id="3" name="Content Placeholder 2">
            <a:extLst>
              <a:ext uri="{FF2B5EF4-FFF2-40B4-BE49-F238E27FC236}">
                <a16:creationId xmlns:a16="http://schemas.microsoft.com/office/drawing/2014/main" id="{14AB2A10-A001-B84A-B7BA-6C6449D92EF8}"/>
              </a:ext>
            </a:extLst>
          </p:cNvPr>
          <p:cNvSpPr>
            <a:spLocks noGrp="1"/>
          </p:cNvSpPr>
          <p:nvPr>
            <p:ph idx="1"/>
          </p:nvPr>
        </p:nvSpPr>
        <p:spPr>
          <a:xfrm>
            <a:off x="1892160" y="1752600"/>
            <a:ext cx="6836209" cy="1600760"/>
          </a:xfrm>
        </p:spPr>
        <p:txBody>
          <a:bodyPr vert="horz" lIns="68580" tIns="34290" rIns="68580" bIns="34290" rtlCol="0" anchor="t">
            <a:noAutofit/>
          </a:bodyPr>
          <a:lstStyle/>
          <a:p>
            <a:pPr marL="0" indent="0">
              <a:buNone/>
            </a:pPr>
            <a:r>
              <a:rPr lang="en-US" sz="2800" dirty="0">
                <a:cs typeface="Calibri"/>
              </a:rPr>
              <a:t>Reflect on your current assessment practice by creating and completing a chart like the one below:</a:t>
            </a:r>
          </a:p>
          <a:p>
            <a:pPr marL="0" indent="0">
              <a:buNone/>
            </a:pPr>
            <a:endParaRPr lang="en-US" sz="2800" dirty="0">
              <a:cs typeface="Calibri"/>
            </a:endParaRPr>
          </a:p>
        </p:txBody>
      </p:sp>
      <p:sp>
        <p:nvSpPr>
          <p:cNvPr id="8" name="Right Arrow Callout 7">
            <a:extLst>
              <a:ext uri="{FF2B5EF4-FFF2-40B4-BE49-F238E27FC236}">
                <a16:creationId xmlns:a16="http://schemas.microsoft.com/office/drawing/2014/main" id="{5470E625-F052-DC49-8CD9-8B0406424AA4}"/>
              </a:ext>
              <a:ext uri="{C183D7F6-B498-43B3-948B-1728B52AA6E4}">
                <adec:decorative xmlns:adec="http://schemas.microsoft.com/office/drawing/2017/decorative" val="1"/>
              </a:ext>
            </a:extLst>
          </p:cNvPr>
          <p:cNvSpPr>
            <a:spLocks noChangeAspect="1"/>
          </p:cNvSpPr>
          <p:nvPr/>
        </p:nvSpPr>
        <p:spPr>
          <a:xfrm>
            <a:off x="415630" y="1752600"/>
            <a:ext cx="1128358" cy="4105104"/>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sz="3300" b="1" dirty="0">
              <a:solidFill>
                <a:schemeClr val="tx1"/>
              </a:solidFill>
            </a:endParaRPr>
          </a:p>
        </p:txBody>
      </p:sp>
      <p:graphicFrame>
        <p:nvGraphicFramePr>
          <p:cNvPr id="2" name="Table 5">
            <a:extLst>
              <a:ext uri="{FF2B5EF4-FFF2-40B4-BE49-F238E27FC236}">
                <a16:creationId xmlns:a16="http://schemas.microsoft.com/office/drawing/2014/main" id="{F7F9D77C-1172-4AC4-BC13-2C5D2B1A6F81}"/>
              </a:ext>
            </a:extLst>
          </p:cNvPr>
          <p:cNvGraphicFramePr>
            <a:graphicFrameLocks noGrp="1"/>
          </p:cNvGraphicFramePr>
          <p:nvPr>
            <p:extLst>
              <p:ext uri="{D42A27DB-BD31-4B8C-83A1-F6EECF244321}">
                <p14:modId xmlns:p14="http://schemas.microsoft.com/office/powerpoint/2010/main" val="2755207999"/>
              </p:ext>
            </p:extLst>
          </p:nvPr>
        </p:nvGraphicFramePr>
        <p:xfrm>
          <a:off x="2590801" y="3199218"/>
          <a:ext cx="6137568" cy="2367299"/>
        </p:xfrm>
        <a:graphic>
          <a:graphicData uri="http://schemas.openxmlformats.org/drawingml/2006/table">
            <a:tbl>
              <a:tblPr firstRow="1" bandRow="1">
                <a:tableStyleId>{5C22544A-7EE6-4342-B048-85BDC9FD1C3A}</a:tableStyleId>
              </a:tblPr>
              <a:tblGrid>
                <a:gridCol w="1447224">
                  <a:extLst>
                    <a:ext uri="{9D8B030D-6E8A-4147-A177-3AD203B41FA5}">
                      <a16:colId xmlns:a16="http://schemas.microsoft.com/office/drawing/2014/main" val="609672530"/>
                    </a:ext>
                  </a:extLst>
                </a:gridCol>
                <a:gridCol w="2288816">
                  <a:extLst>
                    <a:ext uri="{9D8B030D-6E8A-4147-A177-3AD203B41FA5}">
                      <a16:colId xmlns:a16="http://schemas.microsoft.com/office/drawing/2014/main" val="3797962145"/>
                    </a:ext>
                  </a:extLst>
                </a:gridCol>
                <a:gridCol w="2401528">
                  <a:extLst>
                    <a:ext uri="{9D8B030D-6E8A-4147-A177-3AD203B41FA5}">
                      <a16:colId xmlns:a16="http://schemas.microsoft.com/office/drawing/2014/main" val="4239841704"/>
                    </a:ext>
                  </a:extLst>
                </a:gridCol>
              </a:tblGrid>
              <a:tr h="840275">
                <a:tc>
                  <a:txBody>
                    <a:bodyPr/>
                    <a:lstStyle/>
                    <a:p>
                      <a:pPr algn="ctr"/>
                      <a:r>
                        <a:rPr lang="en-US" sz="1400" dirty="0"/>
                        <a:t>Assessments </a:t>
                      </a:r>
                      <a:r>
                        <a:rPr lang="en-US" sz="1400" baseline="0" dirty="0"/>
                        <a:t> Administered</a:t>
                      </a:r>
                      <a:endParaRPr lang="en-US" sz="1400" dirty="0"/>
                    </a:p>
                  </a:txBody>
                  <a:tcPr marL="68580" marR="68580" marT="34290" marB="34290" anchor="ctr">
                    <a:solidFill>
                      <a:srgbClr val="003C7C"/>
                    </a:solidFill>
                  </a:tcPr>
                </a:tc>
                <a:tc>
                  <a:txBody>
                    <a:bodyPr/>
                    <a:lstStyle/>
                    <a:p>
                      <a:pPr lvl="0" algn="ctr">
                        <a:lnSpc>
                          <a:spcPct val="100000"/>
                        </a:lnSpc>
                        <a:spcBef>
                          <a:spcPts val="0"/>
                        </a:spcBef>
                        <a:spcAft>
                          <a:spcPts val="0"/>
                        </a:spcAft>
                        <a:buNone/>
                      </a:pPr>
                      <a:r>
                        <a:rPr lang="en-US" sz="1400" b="1" i="0" u="none" strike="noStrike" noProof="0" dirty="0">
                          <a:latin typeface="Calibri"/>
                        </a:rPr>
                        <a:t>Question Types</a:t>
                      </a:r>
                    </a:p>
                    <a:p>
                      <a:pPr lvl="0" algn="ctr">
                        <a:lnSpc>
                          <a:spcPct val="100000"/>
                        </a:lnSpc>
                        <a:spcBef>
                          <a:spcPts val="0"/>
                        </a:spcBef>
                        <a:spcAft>
                          <a:spcPts val="0"/>
                        </a:spcAft>
                        <a:buNone/>
                      </a:pPr>
                      <a:r>
                        <a:rPr lang="en-US" sz="1400" b="1" i="0" u="none" strike="noStrike" noProof="0" dirty="0">
                          <a:latin typeface="Calibri"/>
                        </a:rPr>
                        <a:t>(e.g.,</a:t>
                      </a:r>
                      <a:r>
                        <a:rPr lang="en-US" sz="1400" b="1" i="0" u="none" strike="noStrike" baseline="0" noProof="0" dirty="0">
                          <a:latin typeface="Calibri"/>
                        </a:rPr>
                        <a:t> </a:t>
                      </a:r>
                      <a:r>
                        <a:rPr lang="en-US" sz="1400" b="1" i="0" u="none" strike="noStrike" noProof="0" dirty="0">
                          <a:latin typeface="Calibri"/>
                        </a:rPr>
                        <a:t>multiple choice, short answer)</a:t>
                      </a:r>
                      <a:endParaRPr lang="en-US" sz="1400" dirty="0"/>
                    </a:p>
                  </a:txBody>
                  <a:tcPr marL="68580" marR="68580" marT="34290" marB="34290" anchor="ctr">
                    <a:solidFill>
                      <a:srgbClr val="003C7C"/>
                    </a:solidFill>
                  </a:tcPr>
                </a:tc>
                <a:tc>
                  <a:txBody>
                    <a:bodyPr/>
                    <a:lstStyle/>
                    <a:p>
                      <a:pPr lvl="0" algn="ctr">
                        <a:lnSpc>
                          <a:spcPct val="100000"/>
                        </a:lnSpc>
                        <a:spcBef>
                          <a:spcPts val="0"/>
                        </a:spcBef>
                        <a:spcAft>
                          <a:spcPts val="0"/>
                        </a:spcAft>
                        <a:buNone/>
                      </a:pPr>
                      <a:r>
                        <a:rPr lang="en-US" sz="1400" b="1" i="0" u="none" strike="noStrike" noProof="0" dirty="0">
                          <a:latin typeface="Calibri"/>
                        </a:rPr>
                        <a:t>Reason for selecting specific (or several) Question Types</a:t>
                      </a:r>
                    </a:p>
                  </a:txBody>
                  <a:tcPr marL="68580" marR="68580" marT="34290" marB="34290" anchor="ctr">
                    <a:solidFill>
                      <a:srgbClr val="003C7C"/>
                    </a:solidFill>
                  </a:tcPr>
                </a:tc>
                <a:extLst>
                  <a:ext uri="{0D108BD9-81ED-4DB2-BD59-A6C34878D82A}">
                    <a16:rowId xmlns:a16="http://schemas.microsoft.com/office/drawing/2014/main" val="718931874"/>
                  </a:ext>
                </a:extLst>
              </a:tr>
              <a:tr h="381756">
                <a:tc>
                  <a:txBody>
                    <a:bodyPr/>
                    <a:lstStyle/>
                    <a:p>
                      <a:endParaRPr lang="en-US" sz="1400" dirty="0"/>
                    </a:p>
                  </a:txBody>
                  <a:tcPr marL="68580" marR="68580" marT="34290" marB="34290"/>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3928460952"/>
                  </a:ext>
                </a:extLst>
              </a:tr>
              <a:tr h="381756">
                <a:tc>
                  <a:txBody>
                    <a:bodyPr/>
                    <a:lstStyle/>
                    <a:p>
                      <a:endParaRPr lang="en-US" sz="1400" dirty="0"/>
                    </a:p>
                  </a:txBody>
                  <a:tcPr marL="68580" marR="68580" marT="34290" marB="34290"/>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2200172177"/>
                  </a:ext>
                </a:extLst>
              </a:tr>
              <a:tr h="381756">
                <a:tc>
                  <a:txBody>
                    <a:bodyPr/>
                    <a:lstStyle/>
                    <a:p>
                      <a:endParaRPr lang="en-US" sz="1400" dirty="0"/>
                    </a:p>
                  </a:txBody>
                  <a:tcPr marL="68580" marR="68580" marT="34290" marB="34290"/>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644608413"/>
                  </a:ext>
                </a:extLst>
              </a:tr>
              <a:tr h="381756">
                <a:tc>
                  <a:txBody>
                    <a:bodyPr/>
                    <a:lstStyle/>
                    <a:p>
                      <a:endParaRPr lang="en-US" sz="1400" dirty="0"/>
                    </a:p>
                  </a:txBody>
                  <a:tcPr marL="68580" marR="68580" marT="34290" marB="34290"/>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496889909"/>
                  </a:ext>
                </a:extLst>
              </a:tr>
            </a:tbl>
          </a:graphicData>
        </a:graphic>
      </p:graphicFrame>
      <p:sp>
        <p:nvSpPr>
          <p:cNvPr id="9" name="Date Placeholder 8">
            <a:extLst>
              <a:ext uri="{FF2B5EF4-FFF2-40B4-BE49-F238E27FC236}">
                <a16:creationId xmlns:a16="http://schemas.microsoft.com/office/drawing/2014/main" id="{778890AE-FBAB-5648-92EA-F3D26A7C37E6}"/>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sp>
        <p:nvSpPr>
          <p:cNvPr id="10" name="Slide Number Placeholder 9">
            <a:extLst>
              <a:ext uri="{FF2B5EF4-FFF2-40B4-BE49-F238E27FC236}">
                <a16:creationId xmlns:a16="http://schemas.microsoft.com/office/drawing/2014/main" id="{4B93B66E-921D-AF49-BC69-E57EF866BC0E}"/>
              </a:ext>
            </a:extLst>
          </p:cNvPr>
          <p:cNvSpPr>
            <a:spLocks noGrp="1"/>
          </p:cNvSpPr>
          <p:nvPr>
            <p:ph type="sldNum" sz="quarter" idx="12"/>
          </p:nvPr>
        </p:nvSpPr>
        <p:spPr/>
        <p:txBody>
          <a:bodyPr/>
          <a:lstStyle/>
          <a:p>
            <a:fld id="{680C5762-CF65-4775-9966-A58D40CC61B9}" type="slidenum">
              <a:rPr lang="en-US" smtClean="0"/>
              <a:t>14</a:t>
            </a:fld>
            <a:endParaRPr lang="en-US" dirty="0"/>
          </a:p>
        </p:txBody>
      </p:sp>
      <p:sp>
        <p:nvSpPr>
          <p:cNvPr id="4" name="Right Arrow Callout 7">
            <a:extLst>
              <a:ext uri="{FF2B5EF4-FFF2-40B4-BE49-F238E27FC236}">
                <a16:creationId xmlns:a16="http://schemas.microsoft.com/office/drawing/2014/main" id="{593A9116-3D20-CFEE-96B0-BA9001425EA4}"/>
              </a:ext>
              <a:ext uri="{C183D7F6-B498-43B3-948B-1728B52AA6E4}">
                <adec:decorative xmlns:adec="http://schemas.microsoft.com/office/drawing/2017/decorative" val="1"/>
              </a:ext>
            </a:extLst>
          </p:cNvPr>
          <p:cNvSpPr/>
          <p:nvPr/>
        </p:nvSpPr>
        <p:spPr>
          <a:xfrm>
            <a:off x="366848" y="1752600"/>
            <a:ext cx="2133600" cy="4128516"/>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1709731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normAutofit/>
          </a:bodyPr>
          <a:lstStyle/>
          <a:p>
            <a:pPr algn="ctr"/>
            <a:r>
              <a:rPr lang="en-US" sz="2800" b="1" dirty="0"/>
              <a:t>Contact</a:t>
            </a:r>
            <a:r>
              <a:rPr lang="en-US" sz="2800" b="1" baseline="0" dirty="0"/>
              <a:t>/Mission</a:t>
            </a:r>
            <a:endParaRPr lang="en-US" sz="2800"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2000" dirty="0">
                <a:solidFill>
                  <a:srgbClr val="000000"/>
                </a:solidFill>
                <a:latin typeface="Arial"/>
                <a:ea typeface="Verdana"/>
                <a:cs typeface="Arial"/>
              </a:rPr>
              <a:t>For more information on assessment literacy please visit PDE’s Standards Aligned System website at </a:t>
            </a:r>
            <a:r>
              <a:rPr lang="en-US" altLang="en-US" sz="2000" u="sng" dirty="0">
                <a:solidFill>
                  <a:srgbClr val="0000FF"/>
                </a:solidFill>
                <a:latin typeface="Arial"/>
                <a:ea typeface="Verdana"/>
                <a:cs typeface="Arial"/>
                <a:hlinkClick r:id="rId3"/>
              </a:rPr>
              <a:t>pdesas.org</a:t>
            </a:r>
            <a:r>
              <a:rPr lang="en-US" altLang="en-US" sz="2000" dirty="0">
                <a:solidFill>
                  <a:srgbClr val="000000"/>
                </a:solidFill>
                <a:latin typeface="Arial"/>
                <a:ea typeface="Verdana"/>
                <a:cs typeface="Arial"/>
                <a:hlinkClick r:id="rId3"/>
              </a:rPr>
              <a:t> </a:t>
            </a:r>
            <a:endParaRPr lang="en-US" altLang="en-US" dirty="0">
              <a:solidFill>
                <a:srgbClr val="000000"/>
              </a:solidFill>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600" i="1" dirty="0"/>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p>
          <a:p>
            <a:r>
              <a:rPr lang="en-US" dirty="0"/>
              <a:t> </a:t>
            </a:r>
          </a:p>
        </p:txBody>
      </p:sp>
      <p:sp>
        <p:nvSpPr>
          <p:cNvPr id="4" name="Slide Number Placeholder 3"/>
          <p:cNvSpPr>
            <a:spLocks noGrp="1"/>
          </p:cNvSpPr>
          <p:nvPr>
            <p:ph type="sldNum" sz="quarter" idx="12"/>
          </p:nvPr>
        </p:nvSpPr>
        <p:spPr/>
        <p:txBody>
          <a:bodyPr/>
          <a:lstStyle/>
          <a:p>
            <a:fld id="{680C5762-CF65-4775-9966-A58D40CC61B9}" type="slidenum">
              <a:rPr lang="en-US" smtClean="0"/>
              <a:t>15</a:t>
            </a:fld>
            <a:endParaRPr lang="en-US" dirty="0"/>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spTree>
    <p:extLst>
      <p:ext uri="{BB962C8B-B14F-4D97-AF65-F5344CB8AC3E}">
        <p14:creationId xmlns:p14="http://schemas.microsoft.com/office/powerpoint/2010/main" val="1696470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8E605-4442-CC4A-9C17-2C4FEAF0A581}"/>
              </a:ext>
            </a:extLst>
          </p:cNvPr>
          <p:cNvSpPr>
            <a:spLocks noGrp="1"/>
          </p:cNvSpPr>
          <p:nvPr>
            <p:ph type="title"/>
          </p:nvPr>
        </p:nvSpPr>
        <p:spPr>
          <a:xfrm>
            <a:off x="457200" y="304800"/>
            <a:ext cx="8229600" cy="1143000"/>
          </a:xfrm>
        </p:spPr>
        <p:txBody>
          <a:bodyPr anchor="ctr">
            <a:normAutofit/>
          </a:bodyPr>
          <a:lstStyle/>
          <a:p>
            <a:pPr algn="ctr"/>
            <a:r>
              <a:rPr lang="en-US" b="1" dirty="0"/>
              <a:t>Assessment Build</a:t>
            </a:r>
          </a:p>
        </p:txBody>
      </p:sp>
      <p:sp>
        <p:nvSpPr>
          <p:cNvPr id="3" name="Content Placeholder 2">
            <a:extLst>
              <a:ext uri="{FF2B5EF4-FFF2-40B4-BE49-F238E27FC236}">
                <a16:creationId xmlns:a16="http://schemas.microsoft.com/office/drawing/2014/main" id="{4724EEB1-3F95-5F4F-8874-4F7034F3F9BC}"/>
              </a:ext>
            </a:extLst>
          </p:cNvPr>
          <p:cNvSpPr>
            <a:spLocks noGrp="1"/>
          </p:cNvSpPr>
          <p:nvPr>
            <p:ph sz="half" idx="1"/>
          </p:nvPr>
        </p:nvSpPr>
        <p:spPr>
          <a:xfrm>
            <a:off x="457200" y="1447800"/>
            <a:ext cx="8229600" cy="3142556"/>
          </a:xfrm>
        </p:spPr>
        <p:txBody>
          <a:bodyPr>
            <a:normAutofit lnSpcReduction="10000"/>
          </a:bodyPr>
          <a:lstStyle/>
          <a:p>
            <a:pPr marL="0" indent="0" algn="ctr">
              <a:lnSpc>
                <a:spcPct val="90000"/>
              </a:lnSpc>
              <a:buNone/>
            </a:pPr>
            <a:r>
              <a:rPr lang="en-US" sz="2400" b="1" dirty="0"/>
              <a:t>Definition</a:t>
            </a:r>
          </a:p>
          <a:p>
            <a:pPr marL="0" indent="0" algn="ctr">
              <a:lnSpc>
                <a:spcPct val="90000"/>
              </a:lnSpc>
              <a:buNone/>
            </a:pPr>
            <a:r>
              <a:rPr lang="en-US" sz="2400" b="1" dirty="0"/>
              <a:t>Assessment Build </a:t>
            </a:r>
          </a:p>
          <a:p>
            <a:pPr marL="0" indent="0" algn="ctr">
              <a:lnSpc>
                <a:spcPct val="90000"/>
              </a:lnSpc>
              <a:buNone/>
            </a:pPr>
            <a:r>
              <a:rPr lang="en-US" sz="2400" dirty="0"/>
              <a:t>is the process of constructing or selecting:</a:t>
            </a:r>
          </a:p>
          <a:p>
            <a:pPr marL="0" indent="0">
              <a:lnSpc>
                <a:spcPct val="90000"/>
              </a:lnSpc>
              <a:buNone/>
            </a:pPr>
            <a:endParaRPr lang="en-US" sz="2400" dirty="0"/>
          </a:p>
          <a:p>
            <a:pPr marL="403225" indent="-334963" algn="ctr">
              <a:lnSpc>
                <a:spcPct val="90000"/>
              </a:lnSpc>
            </a:pPr>
            <a:r>
              <a:rPr lang="en-US" sz="2400" dirty="0"/>
              <a:t>assessment items/tasks,</a:t>
            </a:r>
          </a:p>
          <a:p>
            <a:pPr marL="403225" indent="-334963" algn="ctr">
              <a:lnSpc>
                <a:spcPct val="90000"/>
              </a:lnSpc>
            </a:pPr>
            <a:r>
              <a:rPr lang="en-US" sz="2400" dirty="0"/>
              <a:t>scoring keys/rubrics, and</a:t>
            </a:r>
          </a:p>
          <a:p>
            <a:pPr marL="403225" indent="-334963" algn="ctr">
              <a:lnSpc>
                <a:spcPct val="90000"/>
              </a:lnSpc>
            </a:pPr>
            <a:r>
              <a:rPr lang="en-US" sz="2400" dirty="0"/>
              <a:t>operational forms, as defined by the assessment’s blueprint.</a:t>
            </a:r>
          </a:p>
        </p:txBody>
      </p:sp>
      <p:pic>
        <p:nvPicPr>
          <p:cNvPr id="6" name="Picture 4" descr="Cartoon Toolbox">
            <a:extLst>
              <a:ext uri="{FF2B5EF4-FFF2-40B4-BE49-F238E27FC236}">
                <a16:creationId xmlns:a16="http://schemas.microsoft.com/office/drawing/2014/main" id="{9D56F289-142A-5FB9-A0F8-0F8014BA12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4908" r="5859" b="-1"/>
          <a:stretch/>
        </p:blipFill>
        <p:spPr bwMode="auto">
          <a:xfrm>
            <a:off x="1406769" y="4096202"/>
            <a:ext cx="2368062" cy="2456998"/>
          </a:xfrm>
          <a:prstGeom prst="rect">
            <a:avLst/>
          </a:prstGeom>
          <a:solidFill>
            <a:srgbClr val="FFFFFF"/>
          </a:solidFill>
        </p:spPr>
      </p:pic>
      <p:sp>
        <p:nvSpPr>
          <p:cNvPr id="4" name="Date Placeholder 3">
            <a:extLst>
              <a:ext uri="{FF2B5EF4-FFF2-40B4-BE49-F238E27FC236}">
                <a16:creationId xmlns:a16="http://schemas.microsoft.com/office/drawing/2014/main" id="{96059D6D-18E7-C741-A5A3-17BC27383594}"/>
              </a:ext>
              <a:ext uri="{C183D7F6-B498-43B3-948B-1728B52AA6E4}">
                <adec:decorative xmlns:adec="http://schemas.microsoft.com/office/drawing/2017/decorative" val="1"/>
              </a:ext>
            </a:extLst>
          </p:cNvPr>
          <p:cNvSpPr>
            <a:spLocks noGrp="1"/>
          </p:cNvSpPr>
          <p:nvPr>
            <p:ph type="dt" sz="half" idx="10"/>
          </p:nvPr>
        </p:nvSpPr>
        <p:spPr>
          <a:xfrm>
            <a:off x="457200" y="6356350"/>
            <a:ext cx="2133600" cy="365125"/>
          </a:xfrm>
        </p:spPr>
        <p:txBody>
          <a:bodyPr anchor="ctr">
            <a:normAutofit/>
          </a:bodyPr>
          <a:lstStyle/>
          <a:p>
            <a:pPr>
              <a:spcAft>
                <a:spcPts val="600"/>
              </a:spcAft>
            </a:pPr>
            <a:r>
              <a:rPr lang="en-US"/>
              <a:t>2025</a:t>
            </a:r>
            <a:endParaRPr lang="en-US" dirty="0"/>
          </a:p>
        </p:txBody>
      </p:sp>
      <p:sp>
        <p:nvSpPr>
          <p:cNvPr id="5" name="Slide Number Placeholder 4">
            <a:extLst>
              <a:ext uri="{FF2B5EF4-FFF2-40B4-BE49-F238E27FC236}">
                <a16:creationId xmlns:a16="http://schemas.microsoft.com/office/drawing/2014/main" id="{7C3B2778-9649-864B-94F0-696F9EDC1C7B}"/>
              </a:ext>
            </a:extLst>
          </p:cNvPr>
          <p:cNvSpPr>
            <a:spLocks noGrp="1"/>
          </p:cNvSpPr>
          <p:nvPr>
            <p:ph type="sldNum" sz="quarter" idx="12"/>
          </p:nvPr>
        </p:nvSpPr>
        <p:spPr>
          <a:xfrm>
            <a:off x="6553200" y="6356350"/>
            <a:ext cx="2133600" cy="365125"/>
          </a:xfrm>
        </p:spPr>
        <p:txBody>
          <a:bodyPr anchor="ctr">
            <a:normAutofit/>
          </a:bodyPr>
          <a:lstStyle/>
          <a:p>
            <a:pPr>
              <a:spcAft>
                <a:spcPts val="600"/>
              </a:spcAft>
            </a:pPr>
            <a:fld id="{680C5762-CF65-4775-9966-A58D40CC61B9}" type="slidenum">
              <a:rPr lang="en-US" smtClean="0"/>
              <a:pPr>
                <a:spcAft>
                  <a:spcPts val="600"/>
                </a:spcAft>
              </a:pPr>
              <a:t>2</a:t>
            </a:fld>
            <a:endParaRPr lang="en-US" dirty="0"/>
          </a:p>
        </p:txBody>
      </p:sp>
    </p:spTree>
    <p:extLst>
      <p:ext uri="{BB962C8B-B14F-4D97-AF65-F5344CB8AC3E}">
        <p14:creationId xmlns:p14="http://schemas.microsoft.com/office/powerpoint/2010/main" val="1611966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1CBE9-C1A4-4074-8D2A-D1438AA7611C}"/>
              </a:ext>
            </a:extLst>
          </p:cNvPr>
          <p:cNvSpPr>
            <a:spLocks noGrp="1"/>
          </p:cNvSpPr>
          <p:nvPr>
            <p:ph type="title"/>
          </p:nvPr>
        </p:nvSpPr>
        <p:spPr/>
        <p:txBody>
          <a:bodyPr>
            <a:normAutofit/>
          </a:bodyPr>
          <a:lstStyle/>
          <a:p>
            <a:pPr algn="ctr"/>
            <a:r>
              <a:rPr lang="en-US" sz="2800" b="1" dirty="0"/>
              <a:t>The Assessment Cycle: Build</a:t>
            </a:r>
          </a:p>
        </p:txBody>
      </p:sp>
      <p:sp>
        <p:nvSpPr>
          <p:cNvPr id="4" name="Date Placeholder 3">
            <a:extLst>
              <a:ext uri="{FF2B5EF4-FFF2-40B4-BE49-F238E27FC236}">
                <a16:creationId xmlns:a16="http://schemas.microsoft.com/office/drawing/2014/main" id="{B94D207D-CD88-46A5-9F38-6BD374A7B982}"/>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B04684C5-4103-4CD1-A8FD-1685192D5344}"/>
              </a:ext>
            </a:extLst>
          </p:cNvPr>
          <p:cNvSpPr>
            <a:spLocks noGrp="1"/>
          </p:cNvSpPr>
          <p:nvPr>
            <p:ph type="sldNum" sz="quarter" idx="12"/>
          </p:nvPr>
        </p:nvSpPr>
        <p:spPr/>
        <p:txBody>
          <a:bodyPr/>
          <a:lstStyle/>
          <a:p>
            <a:fld id="{680C5762-CF65-4775-9966-A58D40CC61B9}" type="slidenum">
              <a:rPr lang="en-US" smtClean="0"/>
              <a:t>3</a:t>
            </a:fld>
            <a:endParaRPr lang="en-US" dirty="0"/>
          </a:p>
        </p:txBody>
      </p:sp>
      <p:graphicFrame>
        <p:nvGraphicFramePr>
          <p:cNvPr id="9" name="Diagram 6" descr="The graphic shows the organization of the twelve Assessment Literacy Modules modules, emphasizing the Build modules. ">
            <a:extLst>
              <a:ext uri="{FF2B5EF4-FFF2-40B4-BE49-F238E27FC236}">
                <a16:creationId xmlns:a16="http://schemas.microsoft.com/office/drawing/2014/main" id="{57EB86B3-DAE0-F5C2-3337-64F0EE6449AC}"/>
              </a:ext>
            </a:extLst>
          </p:cNvPr>
          <p:cNvGraphicFramePr>
            <a:graphicFrameLocks noGrp="1"/>
          </p:cNvGraphicFramePr>
          <p:nvPr>
            <p:ph idx="1"/>
            <p:extLst>
              <p:ext uri="{D42A27DB-BD31-4B8C-83A1-F6EECF244321}">
                <p14:modId xmlns:p14="http://schemas.microsoft.com/office/powerpoint/2010/main" val="562392992"/>
              </p:ext>
            </p:extLst>
          </p:nvPr>
        </p:nvGraphicFramePr>
        <p:xfrm>
          <a:off x="457200" y="1447800"/>
          <a:ext cx="8229600" cy="4800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8157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E7069-22E4-BD4E-98DB-4E470ECD0DE9}"/>
              </a:ext>
            </a:extLst>
          </p:cNvPr>
          <p:cNvSpPr>
            <a:spLocks noGrp="1"/>
          </p:cNvSpPr>
          <p:nvPr>
            <p:ph type="title"/>
          </p:nvPr>
        </p:nvSpPr>
        <p:spPr/>
        <p:txBody>
          <a:bodyPr>
            <a:normAutofit/>
          </a:bodyPr>
          <a:lstStyle/>
          <a:p>
            <a:pPr marL="172720" algn="ctr"/>
            <a:r>
              <a:rPr lang="en-US" sz="2800" b="1" dirty="0">
                <a:latin typeface="Arial"/>
                <a:cs typeface="Arial"/>
              </a:rPr>
              <a:t>Align to the Design</a:t>
            </a:r>
          </a:p>
        </p:txBody>
      </p:sp>
      <p:sp>
        <p:nvSpPr>
          <p:cNvPr id="3" name="Content Placeholder 2">
            <a:extLst>
              <a:ext uri="{FF2B5EF4-FFF2-40B4-BE49-F238E27FC236}">
                <a16:creationId xmlns:a16="http://schemas.microsoft.com/office/drawing/2014/main" id="{9EF29CFC-1D83-2B43-B4EA-BB3D2EB0D320}"/>
              </a:ext>
            </a:extLst>
          </p:cNvPr>
          <p:cNvSpPr>
            <a:spLocks noGrp="1"/>
          </p:cNvSpPr>
          <p:nvPr>
            <p:ph idx="1"/>
          </p:nvPr>
        </p:nvSpPr>
        <p:spPr>
          <a:xfrm>
            <a:off x="457200" y="1492786"/>
            <a:ext cx="8229600" cy="4603214"/>
          </a:xfrm>
        </p:spPr>
        <p:txBody>
          <a:bodyPr vert="horz" lIns="91440" tIns="45720" rIns="91440" bIns="45720" rtlCol="0" anchor="t">
            <a:noAutofit/>
          </a:bodyPr>
          <a:lstStyle/>
          <a:p>
            <a:pPr marL="15875" lvl="1" indent="0" algn="ctr">
              <a:buClr>
                <a:schemeClr val="accent1">
                  <a:lumMod val="75000"/>
                </a:schemeClr>
              </a:buClr>
              <a:buNone/>
              <a:defRPr/>
            </a:pPr>
            <a:endParaRPr lang="en-US" sz="800" u="sng" dirty="0">
              <a:latin typeface="Calibri" panose="020F0502020204030204" pitchFamily="34" charset="0"/>
              <a:ea typeface="Calibri" panose="020F0502020204030204" pitchFamily="34" charset="0"/>
              <a:cs typeface="Calibri" panose="020F0502020204030204" pitchFamily="34" charset="0"/>
            </a:endParaRPr>
          </a:p>
          <a:p>
            <a:pPr marL="15875" lvl="1" indent="0">
              <a:buNone/>
              <a:defRPr/>
            </a:pPr>
            <a:r>
              <a:rPr lang="en-US" sz="2400" dirty="0">
                <a:latin typeface="Calibri" panose="020F0502020204030204" pitchFamily="34" charset="0"/>
                <a:ea typeface="Calibri" panose="020F0502020204030204" pitchFamily="34" charset="0"/>
                <a:cs typeface="Calibri" panose="020F0502020204030204" pitchFamily="34" charset="0"/>
              </a:rPr>
              <a:t>Before the assessment items/tasks and forms are built:</a:t>
            </a:r>
          </a:p>
          <a:p>
            <a:pPr marL="914400" lvl="3" indent="-457200">
              <a:buClr>
                <a:schemeClr val="accent1">
                  <a:lumMod val="75000"/>
                </a:schemeClr>
              </a:buClr>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Study the established specification tables</a:t>
            </a:r>
          </a:p>
          <a:p>
            <a:pPr marL="914400" lvl="3" indent="-457200">
              <a:buClr>
                <a:schemeClr val="accent1">
                  <a:lumMod val="75000"/>
                </a:schemeClr>
              </a:buClr>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Examine alignment characteristics (e.g., content match, DOK) of items/tasks. </a:t>
            </a:r>
          </a:p>
          <a:p>
            <a:pPr marL="0" lvl="2" indent="0">
              <a:buClr>
                <a:schemeClr val="accent1">
                  <a:lumMod val="75000"/>
                </a:schemeClr>
              </a:buClr>
              <a:buNone/>
              <a:defRPr/>
            </a:pPr>
            <a:r>
              <a:rPr lang="en-US" dirty="0">
                <a:latin typeface="Calibri" panose="020F0502020204030204" pitchFamily="34" charset="0"/>
                <a:ea typeface="Calibri" panose="020F0502020204030204" pitchFamily="34" charset="0"/>
                <a:cs typeface="Calibri" panose="020F0502020204030204" pitchFamily="34" charset="0"/>
              </a:rPr>
              <a:t>After the items/tasks and forms are built:</a:t>
            </a:r>
          </a:p>
          <a:p>
            <a:pPr marL="800100" lvl="3" indent="-342900">
              <a:buClr>
                <a:schemeClr val="accent1">
                  <a:lumMod val="75000"/>
                </a:schemeClr>
              </a:buClr>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 Match the operational form to the blueprints; examine   </a:t>
            </a:r>
          </a:p>
          <a:p>
            <a:pPr marL="457200" lvl="3" indent="0">
              <a:buClr>
                <a:schemeClr val="accent1">
                  <a:lumMod val="75000"/>
                </a:schemeClr>
              </a:buClr>
              <a:buNone/>
              <a:defRPr/>
            </a:pPr>
            <a:r>
              <a:rPr lang="en-US" sz="2400" dirty="0">
                <a:latin typeface="Calibri" panose="020F0502020204030204" pitchFamily="34" charset="0"/>
                <a:ea typeface="Calibri" panose="020F0502020204030204" pitchFamily="34" charset="0"/>
                <a:cs typeface="Calibri" panose="020F0502020204030204" pitchFamily="34" charset="0"/>
              </a:rPr>
              <a:t>       alignment characteristics (e.g., item-task sufficiency and    </a:t>
            </a:r>
          </a:p>
          <a:p>
            <a:pPr marL="457200" lvl="3" indent="0">
              <a:buClr>
                <a:schemeClr val="accent1">
                  <a:lumMod val="75000"/>
                </a:schemeClr>
              </a:buClr>
              <a:buNone/>
              <a:defRPr/>
            </a:pPr>
            <a:r>
              <a:rPr lang="en-US" sz="2400" dirty="0">
                <a:latin typeface="Calibri" panose="020F0502020204030204" pitchFamily="34" charset="0"/>
                <a:ea typeface="Calibri" panose="020F0502020204030204" pitchFamily="34" charset="0"/>
                <a:cs typeface="Calibri" panose="020F0502020204030204" pitchFamily="34" charset="0"/>
              </a:rPr>
              <a:t>       content pattern).</a:t>
            </a:r>
          </a:p>
          <a:p>
            <a:pPr marL="800100" lvl="3" indent="-342900">
              <a:buClr>
                <a:schemeClr val="accent1">
                  <a:lumMod val="75000"/>
                </a:schemeClr>
              </a:buClr>
              <a:buFont typeface="Arial" panose="020B0604020202020204" pitchFamily="34" charset="0"/>
              <a:buChar char="•"/>
              <a:defRPr/>
            </a:pPr>
            <a:r>
              <a:rPr lang="en-US" sz="2400" dirty="0">
                <a:latin typeface="Calibri" panose="020F0502020204030204" pitchFamily="34" charset="0"/>
                <a:ea typeface="Calibri" panose="020F0502020204030204" pitchFamily="34" charset="0"/>
                <a:cs typeface="Calibri" panose="020F0502020204030204" pitchFamily="34" charset="0"/>
              </a:rPr>
              <a:t> Critically review items/tasks for quality</a:t>
            </a:r>
          </a:p>
        </p:txBody>
      </p:sp>
      <p:sp>
        <p:nvSpPr>
          <p:cNvPr id="4" name="Date Placeholder 3">
            <a:extLst>
              <a:ext uri="{FF2B5EF4-FFF2-40B4-BE49-F238E27FC236}">
                <a16:creationId xmlns:a16="http://schemas.microsoft.com/office/drawing/2014/main" id="{81D5D467-8A14-6C46-A79F-A7D2025FC447}"/>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BEDD97EF-2315-CB46-AE78-228D614260FC}"/>
              </a:ext>
            </a:extLst>
          </p:cNvPr>
          <p:cNvSpPr>
            <a:spLocks noGrp="1"/>
          </p:cNvSpPr>
          <p:nvPr>
            <p:ph type="sldNum" sz="quarter" idx="12"/>
          </p:nvPr>
        </p:nvSpPr>
        <p:spPr/>
        <p:txBody>
          <a:bodyPr/>
          <a:lstStyle/>
          <a:p>
            <a:fld id="{680C5762-CF65-4775-9966-A58D40CC61B9}" type="slidenum">
              <a:rPr lang="en-US" smtClean="0"/>
              <a:t>4</a:t>
            </a:fld>
            <a:endParaRPr lang="en-US" dirty="0"/>
          </a:p>
        </p:txBody>
      </p:sp>
    </p:spTree>
    <p:extLst>
      <p:ext uri="{BB962C8B-B14F-4D97-AF65-F5344CB8AC3E}">
        <p14:creationId xmlns:p14="http://schemas.microsoft.com/office/powerpoint/2010/main" val="3522070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C20F4-9373-554E-B46C-9358070AD5D2}"/>
              </a:ext>
            </a:extLst>
          </p:cNvPr>
          <p:cNvSpPr>
            <a:spLocks noGrp="1"/>
          </p:cNvSpPr>
          <p:nvPr>
            <p:ph type="title"/>
          </p:nvPr>
        </p:nvSpPr>
        <p:spPr/>
        <p:txBody>
          <a:bodyPr>
            <a:normAutofit/>
          </a:bodyPr>
          <a:lstStyle/>
          <a:p>
            <a:pPr algn="ctr"/>
            <a:r>
              <a:rPr lang="en-US" sz="2800" b="1" dirty="0"/>
              <a:t>Building Items and Tasks </a:t>
            </a:r>
          </a:p>
        </p:txBody>
      </p:sp>
      <p:sp>
        <p:nvSpPr>
          <p:cNvPr id="4" name="Date Placeholder 3">
            <a:extLst>
              <a:ext uri="{FF2B5EF4-FFF2-40B4-BE49-F238E27FC236}">
                <a16:creationId xmlns:a16="http://schemas.microsoft.com/office/drawing/2014/main" id="{9339DEC1-1945-3B40-8885-DB4A004021DF}"/>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09FFC20D-6D9C-2445-AAB9-E217E5B56846}"/>
              </a:ext>
            </a:extLst>
          </p:cNvPr>
          <p:cNvSpPr>
            <a:spLocks noGrp="1"/>
          </p:cNvSpPr>
          <p:nvPr>
            <p:ph type="sldNum" sz="quarter" idx="12"/>
          </p:nvPr>
        </p:nvSpPr>
        <p:spPr/>
        <p:txBody>
          <a:bodyPr/>
          <a:lstStyle/>
          <a:p>
            <a:fld id="{680C5762-CF65-4775-9966-A58D40CC61B9}" type="slidenum">
              <a:rPr lang="en-US" smtClean="0"/>
              <a:t>5</a:t>
            </a:fld>
            <a:endParaRPr lang="en-US" dirty="0"/>
          </a:p>
        </p:txBody>
      </p:sp>
      <p:graphicFrame>
        <p:nvGraphicFramePr>
          <p:cNvPr id="6" name="Table 5" descr="This is a columnar chart that classifies item types based on the way in which a test taker is required to respond.">
            <a:extLst>
              <a:ext uri="{FF2B5EF4-FFF2-40B4-BE49-F238E27FC236}">
                <a16:creationId xmlns:a16="http://schemas.microsoft.com/office/drawing/2014/main" id="{917865ED-FDA9-1F42-816A-AC505E871156}"/>
              </a:ext>
            </a:extLst>
          </p:cNvPr>
          <p:cNvGraphicFramePr>
            <a:graphicFrameLocks noGrp="1"/>
          </p:cNvGraphicFramePr>
          <p:nvPr/>
        </p:nvGraphicFramePr>
        <p:xfrm>
          <a:off x="433552" y="1447800"/>
          <a:ext cx="8229600" cy="4331519"/>
        </p:xfrm>
        <a:graphic>
          <a:graphicData uri="http://schemas.openxmlformats.org/drawingml/2006/table">
            <a:tbl>
              <a:tblPr firstRow="1" bandRow="1">
                <a:tableStyleId>{5C22544A-7EE6-4342-B048-85BDC9FD1C3A}</a:tableStyleId>
              </a:tblPr>
              <a:tblGrid>
                <a:gridCol w="305851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594945">
                  <a:extLst>
                    <a:ext uri="{9D8B030D-6E8A-4147-A177-3AD203B41FA5}">
                      <a16:colId xmlns:a16="http://schemas.microsoft.com/office/drawing/2014/main" val="20002"/>
                    </a:ext>
                  </a:extLst>
                </a:gridCol>
                <a:gridCol w="1975945">
                  <a:extLst>
                    <a:ext uri="{9D8B030D-6E8A-4147-A177-3AD203B41FA5}">
                      <a16:colId xmlns:a16="http://schemas.microsoft.com/office/drawing/2014/main" val="20003"/>
                    </a:ext>
                  </a:extLst>
                </a:gridCol>
              </a:tblGrid>
              <a:tr h="1145145">
                <a:tc>
                  <a:txBody>
                    <a:bodyPr/>
                    <a:lstStyle/>
                    <a:p>
                      <a:endParaRPr lang="en-US" sz="2400" dirty="0"/>
                    </a:p>
                  </a:txBody>
                  <a:tcPr marL="91442" marR="91442">
                    <a:solidFill>
                      <a:srgbClr val="06347A"/>
                    </a:solidFill>
                  </a:tcPr>
                </a:tc>
                <a:tc>
                  <a:txBody>
                    <a:bodyPr/>
                    <a:lstStyle/>
                    <a:p>
                      <a:pPr algn="ctr"/>
                      <a:r>
                        <a:rPr lang="en-US" sz="2200" dirty="0"/>
                        <a:t>Answer Provided to Test</a:t>
                      </a:r>
                      <a:r>
                        <a:rPr lang="en-US" sz="2200" baseline="0" dirty="0"/>
                        <a:t> Taker</a:t>
                      </a:r>
                      <a:endParaRPr lang="en-US" sz="2200" dirty="0"/>
                    </a:p>
                  </a:txBody>
                  <a:tcPr marL="91442" marR="91442">
                    <a:solidFill>
                      <a:srgbClr val="06347A"/>
                    </a:solidFill>
                  </a:tcPr>
                </a:tc>
                <a:tc>
                  <a:txBody>
                    <a:bodyPr/>
                    <a:lstStyle/>
                    <a:p>
                      <a:pPr algn="ctr"/>
                      <a:r>
                        <a:rPr lang="en-US" sz="2200" dirty="0"/>
                        <a:t>Answer Created by </a:t>
                      </a:r>
                    </a:p>
                    <a:p>
                      <a:pPr lvl="0" algn="ctr">
                        <a:buNone/>
                      </a:pPr>
                      <a:r>
                        <a:rPr lang="en-US" sz="2200" dirty="0"/>
                        <a:t>Test Taker</a:t>
                      </a:r>
                    </a:p>
                  </a:txBody>
                  <a:tcPr marL="91442" marR="91442">
                    <a:solidFill>
                      <a:srgbClr val="06347A"/>
                    </a:solidFill>
                  </a:tcPr>
                </a:tc>
                <a:tc>
                  <a:txBody>
                    <a:bodyPr/>
                    <a:lstStyle/>
                    <a:p>
                      <a:pPr algn="ctr"/>
                      <a:r>
                        <a:rPr lang="en-US" sz="2200" dirty="0"/>
                        <a:t>Answer Evokes </a:t>
                      </a:r>
                    </a:p>
                    <a:p>
                      <a:pPr lvl="0" algn="ctr">
                        <a:buNone/>
                      </a:pPr>
                      <a:r>
                        <a:rPr lang="en-US" sz="2200" dirty="0"/>
                        <a:t>More Responses</a:t>
                      </a:r>
                    </a:p>
                  </a:txBody>
                  <a:tcPr marL="91442" marR="91442">
                    <a:solidFill>
                      <a:srgbClr val="06347A"/>
                    </a:solidFill>
                  </a:tcPr>
                </a:tc>
                <a:extLst>
                  <a:ext uri="{0D108BD9-81ED-4DB2-BD59-A6C34878D82A}">
                    <a16:rowId xmlns:a16="http://schemas.microsoft.com/office/drawing/2014/main" val="10000"/>
                  </a:ext>
                </a:extLst>
              </a:tr>
              <a:tr h="759855">
                <a:tc>
                  <a:txBody>
                    <a:bodyPr/>
                    <a:lstStyle/>
                    <a:p>
                      <a:pPr marL="0" indent="0">
                        <a:buNone/>
                      </a:pPr>
                      <a:r>
                        <a:rPr lang="en-US" sz="2200" b="1" dirty="0">
                          <a:solidFill>
                            <a:schemeClr val="bg1"/>
                          </a:solidFill>
                        </a:rPr>
                        <a:t>Selected</a:t>
                      </a:r>
                      <a:r>
                        <a:rPr lang="en-US" sz="2200" b="1" baseline="0" dirty="0">
                          <a:solidFill>
                            <a:schemeClr val="bg1"/>
                          </a:solidFill>
                        </a:rPr>
                        <a:t> Response (SR)</a:t>
                      </a:r>
                      <a:endParaRPr lang="en-US" sz="2200" b="1" dirty="0">
                        <a:solidFill>
                          <a:schemeClr val="bg1"/>
                        </a:solidFill>
                      </a:endParaRPr>
                    </a:p>
                  </a:txBody>
                  <a:tcPr marL="91442" marR="91442" anchor="ctr">
                    <a:solidFill>
                      <a:srgbClr val="06347A"/>
                    </a:solidFill>
                  </a:tcPr>
                </a:tc>
                <a:tc>
                  <a:txBody>
                    <a:bodyPr/>
                    <a:lstStyle/>
                    <a:p>
                      <a:pPr algn="ctr"/>
                      <a:endParaRPr lang="en-US" sz="2400" dirty="0"/>
                    </a:p>
                  </a:txBody>
                  <a:tcPr marL="91442" marR="91442"/>
                </a:tc>
                <a:tc>
                  <a:txBody>
                    <a:bodyPr/>
                    <a:lstStyle/>
                    <a:p>
                      <a:pPr algn="ctr"/>
                      <a:endParaRPr lang="en-US" sz="2400" dirty="0"/>
                    </a:p>
                  </a:txBody>
                  <a:tcPr marL="91442" marR="91442"/>
                </a:tc>
                <a:tc>
                  <a:txBody>
                    <a:bodyPr/>
                    <a:lstStyle/>
                    <a:p>
                      <a:pPr algn="ctr"/>
                      <a:endParaRPr lang="en-US" sz="2400" dirty="0"/>
                    </a:p>
                  </a:txBody>
                  <a:tcPr marL="91442" marR="91442"/>
                </a:tc>
                <a:extLst>
                  <a:ext uri="{0D108BD9-81ED-4DB2-BD59-A6C34878D82A}">
                    <a16:rowId xmlns:a16="http://schemas.microsoft.com/office/drawing/2014/main" val="10001"/>
                  </a:ext>
                </a:extLst>
              </a:tr>
              <a:tr h="1591937">
                <a:tc>
                  <a:txBody>
                    <a:bodyPr/>
                    <a:lstStyle/>
                    <a:p>
                      <a:r>
                        <a:rPr lang="en-US" sz="2200" b="1" dirty="0">
                          <a:solidFill>
                            <a:schemeClr val="bg1"/>
                          </a:solidFill>
                        </a:rPr>
                        <a:t>Constructed Response</a:t>
                      </a:r>
                    </a:p>
                    <a:p>
                      <a:pPr marL="342900" indent="-342900">
                        <a:buFont typeface="Arial" panose="020B0604020202020204" pitchFamily="34" charset="0"/>
                        <a:buChar char="•"/>
                      </a:pPr>
                      <a:r>
                        <a:rPr lang="en-US" sz="2200" b="0" dirty="0">
                          <a:solidFill>
                            <a:schemeClr val="bg1"/>
                          </a:solidFill>
                        </a:rPr>
                        <a:t>Short Constructed </a:t>
                      </a:r>
                      <a:r>
                        <a:rPr lang="en-US" sz="2200" b="0" baseline="0" dirty="0">
                          <a:solidFill>
                            <a:schemeClr val="bg1"/>
                          </a:solidFill>
                        </a:rPr>
                        <a:t>Response (SCR)</a:t>
                      </a:r>
                    </a:p>
                    <a:p>
                      <a:pPr marL="342900" indent="-342900">
                        <a:buFont typeface="Arial" panose="020B0604020202020204" pitchFamily="34" charset="0"/>
                        <a:buChar char="•"/>
                      </a:pPr>
                      <a:r>
                        <a:rPr lang="en-US" sz="2200" b="0" dirty="0">
                          <a:solidFill>
                            <a:schemeClr val="bg1"/>
                          </a:solidFill>
                        </a:rPr>
                        <a:t>Extended Constructed Response (ECR)</a:t>
                      </a:r>
                    </a:p>
                  </a:txBody>
                  <a:tcPr marL="91442" marR="91442" anchor="ctr">
                    <a:solidFill>
                      <a:srgbClr val="06347A"/>
                    </a:solidFill>
                  </a:tcPr>
                </a:tc>
                <a:tc>
                  <a:txBody>
                    <a:bodyPr/>
                    <a:lstStyle/>
                    <a:p>
                      <a:pPr algn="ctr"/>
                      <a:endParaRPr lang="en-US" sz="2400" dirty="0"/>
                    </a:p>
                  </a:txBody>
                  <a:tcPr marL="91442" marR="91442"/>
                </a:tc>
                <a:tc>
                  <a:txBody>
                    <a:bodyPr/>
                    <a:lstStyle/>
                    <a:p>
                      <a:pPr algn="ctr"/>
                      <a:endParaRPr lang="en-US" sz="2400" dirty="0"/>
                    </a:p>
                  </a:txBody>
                  <a:tcPr marL="91442" marR="91442"/>
                </a:tc>
                <a:tc>
                  <a:txBody>
                    <a:bodyPr/>
                    <a:lstStyle/>
                    <a:p>
                      <a:pPr algn="ctr"/>
                      <a:endParaRPr lang="en-US" sz="2400" dirty="0"/>
                    </a:p>
                  </a:txBody>
                  <a:tcPr marL="91442" marR="91442"/>
                </a:tc>
                <a:extLst>
                  <a:ext uri="{0D108BD9-81ED-4DB2-BD59-A6C34878D82A}">
                    <a16:rowId xmlns:a16="http://schemas.microsoft.com/office/drawing/2014/main" val="10002"/>
                  </a:ext>
                </a:extLst>
              </a:tr>
              <a:tr h="658679">
                <a:tc>
                  <a:txBody>
                    <a:bodyPr/>
                    <a:lstStyle/>
                    <a:p>
                      <a:r>
                        <a:rPr lang="en-US" sz="2200" b="1" dirty="0">
                          <a:solidFill>
                            <a:schemeClr val="bg1"/>
                          </a:solidFill>
                        </a:rPr>
                        <a:t>Performance  Task (PT)</a:t>
                      </a:r>
                    </a:p>
                  </a:txBody>
                  <a:tcPr marL="91442" marR="91442" anchor="ctr">
                    <a:solidFill>
                      <a:srgbClr val="06347A"/>
                    </a:solidFill>
                  </a:tcPr>
                </a:tc>
                <a:tc>
                  <a:txBody>
                    <a:bodyPr/>
                    <a:lstStyle/>
                    <a:p>
                      <a:pPr algn="ctr"/>
                      <a:endParaRPr lang="en-US" sz="2400" dirty="0"/>
                    </a:p>
                  </a:txBody>
                  <a:tcPr marL="91442" marR="91442"/>
                </a:tc>
                <a:tc>
                  <a:txBody>
                    <a:bodyPr/>
                    <a:lstStyle/>
                    <a:p>
                      <a:pPr algn="ctr"/>
                      <a:endParaRPr lang="en-US" sz="2400" dirty="0"/>
                    </a:p>
                  </a:txBody>
                  <a:tcPr marL="91442" marR="91442"/>
                </a:tc>
                <a:tc>
                  <a:txBody>
                    <a:bodyPr/>
                    <a:lstStyle/>
                    <a:p>
                      <a:pPr algn="ctr"/>
                      <a:endParaRPr lang="en-US" sz="2400" dirty="0"/>
                    </a:p>
                  </a:txBody>
                  <a:tcPr marL="91442" marR="91442"/>
                </a:tc>
                <a:extLst>
                  <a:ext uri="{0D108BD9-81ED-4DB2-BD59-A6C34878D82A}">
                    <a16:rowId xmlns:a16="http://schemas.microsoft.com/office/drawing/2014/main" val="10004"/>
                  </a:ext>
                </a:extLst>
              </a:tr>
            </a:tbl>
          </a:graphicData>
        </a:graphic>
      </p:graphicFrame>
      <p:sp>
        <p:nvSpPr>
          <p:cNvPr id="7" name="5-Point Star 6" descr="A star is inserted to designate the intersection in the chart that connects Selected Response items to answers provided by the test taker.">
            <a:extLst>
              <a:ext uri="{FF2B5EF4-FFF2-40B4-BE49-F238E27FC236}">
                <a16:creationId xmlns:a16="http://schemas.microsoft.com/office/drawing/2014/main" id="{AC045829-A6AF-834F-9A68-3A76D0F8351A}"/>
              </a:ext>
            </a:extLst>
          </p:cNvPr>
          <p:cNvSpPr/>
          <p:nvPr/>
        </p:nvSpPr>
        <p:spPr>
          <a:xfrm>
            <a:off x="4014952" y="2667000"/>
            <a:ext cx="533400" cy="533400"/>
          </a:xfrm>
          <a:prstGeom prst="star5">
            <a:avLst/>
          </a:prstGeom>
          <a:solidFill>
            <a:srgbClr val="06347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5-Point Star 8" descr="A star is inserted to designate the intersection in the chart that connects Constructed Response items to answers created by the test taker.">
            <a:extLst>
              <a:ext uri="{FF2B5EF4-FFF2-40B4-BE49-F238E27FC236}">
                <a16:creationId xmlns:a16="http://schemas.microsoft.com/office/drawing/2014/main" id="{C511A579-8E26-8143-843B-9A4D2BC167B1}"/>
              </a:ext>
            </a:extLst>
          </p:cNvPr>
          <p:cNvSpPr/>
          <p:nvPr/>
        </p:nvSpPr>
        <p:spPr>
          <a:xfrm>
            <a:off x="5638800" y="3886200"/>
            <a:ext cx="533400" cy="533400"/>
          </a:xfrm>
          <a:prstGeom prst="star5">
            <a:avLst/>
          </a:prstGeom>
          <a:solidFill>
            <a:srgbClr val="06347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 name="5-Point Star 9" descr="A star is inserted to designate the intersection in the chart that connects Performance Task items to the concept that answers created by the test taker evoke more responses.">
            <a:extLst>
              <a:ext uri="{FF2B5EF4-FFF2-40B4-BE49-F238E27FC236}">
                <a16:creationId xmlns:a16="http://schemas.microsoft.com/office/drawing/2014/main" id="{3B27FB32-0F94-0A4A-9DAE-C6FB9AD5E1C5}"/>
              </a:ext>
            </a:extLst>
          </p:cNvPr>
          <p:cNvSpPr/>
          <p:nvPr/>
        </p:nvSpPr>
        <p:spPr>
          <a:xfrm>
            <a:off x="7353300" y="5143500"/>
            <a:ext cx="533400" cy="533400"/>
          </a:xfrm>
          <a:prstGeom prst="star5">
            <a:avLst/>
          </a:prstGeom>
          <a:solidFill>
            <a:srgbClr val="06347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extLst>
      <p:ext uri="{BB962C8B-B14F-4D97-AF65-F5344CB8AC3E}">
        <p14:creationId xmlns:p14="http://schemas.microsoft.com/office/powerpoint/2010/main" val="1265587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BAA43-3CB8-274C-942A-4BF39D48A935}"/>
              </a:ext>
            </a:extLst>
          </p:cNvPr>
          <p:cNvSpPr>
            <a:spLocks noGrp="1"/>
          </p:cNvSpPr>
          <p:nvPr>
            <p:ph type="title"/>
          </p:nvPr>
        </p:nvSpPr>
        <p:spPr/>
        <p:txBody>
          <a:bodyPr>
            <a:normAutofit/>
          </a:bodyPr>
          <a:lstStyle/>
          <a:p>
            <a:pPr algn="ctr"/>
            <a:r>
              <a:rPr lang="en-US" sz="2800" b="1" dirty="0"/>
              <a:t>Selected Response (SR) Items</a:t>
            </a:r>
          </a:p>
        </p:txBody>
      </p:sp>
      <p:sp>
        <p:nvSpPr>
          <p:cNvPr id="3" name="Content Placeholder 2">
            <a:extLst>
              <a:ext uri="{FF2B5EF4-FFF2-40B4-BE49-F238E27FC236}">
                <a16:creationId xmlns:a16="http://schemas.microsoft.com/office/drawing/2014/main" id="{6D80FF8F-4B37-4A41-AF58-A92E7CAC8D30}"/>
              </a:ext>
            </a:extLst>
          </p:cNvPr>
          <p:cNvSpPr>
            <a:spLocks noGrp="1"/>
          </p:cNvSpPr>
          <p:nvPr>
            <p:ph idx="1"/>
          </p:nvPr>
        </p:nvSpPr>
        <p:spPr>
          <a:xfrm>
            <a:off x="457200" y="1600201"/>
            <a:ext cx="8229600" cy="1828795"/>
          </a:xfrm>
        </p:spPr>
        <p:txBody>
          <a:bodyPr>
            <a:normAutofit/>
          </a:bodyPr>
          <a:lstStyle/>
          <a:p>
            <a:pPr marL="0" indent="0" fontAlgn="base">
              <a:buNone/>
            </a:pPr>
            <a:r>
              <a:rPr lang="en-US" sz="2400" b="1" dirty="0"/>
              <a:t>Definition</a:t>
            </a:r>
            <a:r>
              <a:rPr lang="en-US" sz="2400" dirty="0"/>
              <a:t> ​</a:t>
            </a:r>
          </a:p>
          <a:p>
            <a:pPr fontAlgn="base"/>
            <a:r>
              <a:rPr lang="en-US" sz="2400" dirty="0"/>
              <a:t>Items that provide the test-taker with a question, including associated information, as well as answer choices.</a:t>
            </a:r>
          </a:p>
          <a:p>
            <a:pPr marL="0" indent="0">
              <a:buNone/>
            </a:pPr>
            <a:endParaRPr lang="en-US" sz="2800" dirty="0"/>
          </a:p>
        </p:txBody>
      </p:sp>
      <p:sp>
        <p:nvSpPr>
          <p:cNvPr id="4" name="Date Placeholder 3">
            <a:extLst>
              <a:ext uri="{FF2B5EF4-FFF2-40B4-BE49-F238E27FC236}">
                <a16:creationId xmlns:a16="http://schemas.microsoft.com/office/drawing/2014/main" id="{4626B52D-34FE-1D48-90BD-8AF35F89EF79}"/>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graphicFrame>
        <p:nvGraphicFramePr>
          <p:cNvPr id="6" name="Table 5">
            <a:extLst>
              <a:ext uri="{FF2B5EF4-FFF2-40B4-BE49-F238E27FC236}">
                <a16:creationId xmlns:a16="http://schemas.microsoft.com/office/drawing/2014/main" id="{548705DD-9E98-7C43-8587-05263BA3D425}"/>
              </a:ext>
            </a:extLst>
          </p:cNvPr>
          <p:cNvGraphicFramePr>
            <a:graphicFrameLocks noGrp="1"/>
          </p:cNvGraphicFramePr>
          <p:nvPr>
            <p:extLst>
              <p:ext uri="{D42A27DB-BD31-4B8C-83A1-F6EECF244321}">
                <p14:modId xmlns:p14="http://schemas.microsoft.com/office/powerpoint/2010/main" val="295712445"/>
              </p:ext>
            </p:extLst>
          </p:nvPr>
        </p:nvGraphicFramePr>
        <p:xfrm>
          <a:off x="504825" y="3581400"/>
          <a:ext cx="8134350" cy="2133600"/>
        </p:xfrm>
        <a:graphic>
          <a:graphicData uri="http://schemas.openxmlformats.org/drawingml/2006/table">
            <a:tbl>
              <a:tblPr firstRow="1"/>
              <a:tblGrid>
                <a:gridCol w="2133600">
                  <a:extLst>
                    <a:ext uri="{9D8B030D-6E8A-4147-A177-3AD203B41FA5}">
                      <a16:colId xmlns:a16="http://schemas.microsoft.com/office/drawing/2014/main" val="207292331"/>
                    </a:ext>
                  </a:extLst>
                </a:gridCol>
                <a:gridCol w="3343275">
                  <a:extLst>
                    <a:ext uri="{9D8B030D-6E8A-4147-A177-3AD203B41FA5}">
                      <a16:colId xmlns:a16="http://schemas.microsoft.com/office/drawing/2014/main" val="1426687866"/>
                    </a:ext>
                  </a:extLst>
                </a:gridCol>
                <a:gridCol w="2657475">
                  <a:extLst>
                    <a:ext uri="{9D8B030D-6E8A-4147-A177-3AD203B41FA5}">
                      <a16:colId xmlns:a16="http://schemas.microsoft.com/office/drawing/2014/main" val="4166331617"/>
                    </a:ext>
                  </a:extLst>
                </a:gridCol>
              </a:tblGrid>
              <a:tr h="361950">
                <a:tc>
                  <a:txBody>
                    <a:bodyPr/>
                    <a:lstStyle/>
                    <a:p>
                      <a:pPr algn="ctr" fontAlgn="base"/>
                      <a:r>
                        <a:rPr lang="en-US" sz="2200" b="1" i="0" dirty="0">
                          <a:solidFill>
                            <a:schemeClr val="bg1"/>
                          </a:solidFill>
                          <a:effectLst/>
                          <a:latin typeface="Calibri" panose="020F0502020204030204" pitchFamily="34" charset="0"/>
                        </a:rPr>
                        <a:t>Types​</a:t>
                      </a:r>
                      <a:endParaRPr lang="en-US" b="1" i="0" dirty="0">
                        <a:solidFill>
                          <a:schemeClr val="bg1"/>
                        </a:solidFill>
                        <a:effectLst/>
                      </a:endParaRPr>
                    </a:p>
                  </a:txBody>
                  <a:tcPr>
                    <a:lnL w="10839" cap="flat" cmpd="sng" algn="ctr">
                      <a:solidFill>
                        <a:srgbClr val="000000"/>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06347A"/>
                    </a:solidFill>
                  </a:tcPr>
                </a:tc>
                <a:tc>
                  <a:txBody>
                    <a:bodyPr/>
                    <a:lstStyle/>
                    <a:p>
                      <a:pPr algn="ctr" fontAlgn="base"/>
                      <a:r>
                        <a:rPr lang="en-US" sz="2200" b="1" i="0" dirty="0">
                          <a:solidFill>
                            <a:schemeClr val="bg1"/>
                          </a:solidFill>
                          <a:effectLst/>
                          <a:latin typeface="Calibri" panose="020F0502020204030204" pitchFamily="34" charset="0"/>
                        </a:rPr>
                        <a:t>Question​</a:t>
                      </a:r>
                      <a:endParaRPr lang="en-US" b="1" i="0" dirty="0">
                        <a:solidFill>
                          <a:schemeClr val="bg1"/>
                        </a:solidFill>
                        <a:effectLst/>
                      </a:endParaRPr>
                    </a:p>
                  </a:txBody>
                  <a:tcPr>
                    <a:lnL w="10839" cap="flat" cmpd="sng" algn="ctr">
                      <a:solidFill>
                        <a:srgbClr val="000000"/>
                      </a:solidFill>
                      <a:prstDash val="solid"/>
                      <a:round/>
                      <a:headEnd type="none" w="med" len="med"/>
                      <a:tailEnd type="none" w="med" len="med"/>
                    </a:lnL>
                    <a:lnR w="10839" cap="flat" cmpd="sng" algn="ctr">
                      <a:solidFill>
                        <a:srgbClr val="FFFFFF"/>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06347A"/>
                    </a:solidFill>
                  </a:tcPr>
                </a:tc>
                <a:tc>
                  <a:txBody>
                    <a:bodyPr/>
                    <a:lstStyle/>
                    <a:p>
                      <a:pPr algn="ctr" fontAlgn="base"/>
                      <a:r>
                        <a:rPr lang="en-US" sz="2200" b="1" i="0" dirty="0">
                          <a:solidFill>
                            <a:schemeClr val="bg1"/>
                          </a:solidFill>
                          <a:effectLst/>
                          <a:latin typeface="Calibri" panose="020F0502020204030204" pitchFamily="34" charset="0"/>
                        </a:rPr>
                        <a:t>Answer Options​</a:t>
                      </a:r>
                      <a:endParaRPr lang="en-US" b="1" i="0" dirty="0">
                        <a:solidFill>
                          <a:schemeClr val="bg1"/>
                        </a:solidFill>
                        <a:effectLst/>
                      </a:endParaRPr>
                    </a:p>
                  </a:txBody>
                  <a:tcPr>
                    <a:lnL w="10839" cap="flat" cmpd="sng" algn="ctr">
                      <a:solidFill>
                        <a:srgbClr val="FFFFFF"/>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06347A"/>
                    </a:solidFill>
                  </a:tcPr>
                </a:tc>
                <a:extLst>
                  <a:ext uri="{0D108BD9-81ED-4DB2-BD59-A6C34878D82A}">
                    <a16:rowId xmlns:a16="http://schemas.microsoft.com/office/drawing/2014/main" val="1574312942"/>
                  </a:ext>
                </a:extLst>
              </a:tr>
              <a:tr h="361950">
                <a:tc>
                  <a:txBody>
                    <a:bodyPr/>
                    <a:lstStyle/>
                    <a:p>
                      <a:pPr algn="l" fontAlgn="base"/>
                      <a:r>
                        <a:rPr lang="en-US" sz="2200" b="0" i="0" dirty="0">
                          <a:solidFill>
                            <a:schemeClr val="bg1"/>
                          </a:solidFill>
                          <a:effectLst/>
                          <a:latin typeface="Calibri" panose="020F0502020204030204" pitchFamily="34" charset="0"/>
                        </a:rPr>
                        <a:t>Multiple Choice​</a:t>
                      </a:r>
                      <a:endParaRPr lang="en-US" b="0" i="0" dirty="0">
                        <a:solidFill>
                          <a:schemeClr val="bg1"/>
                        </a:solidFill>
                        <a:effectLst/>
                      </a:endParaRPr>
                    </a:p>
                  </a:txBody>
                  <a:tcPr>
                    <a:lnL w="10839" cap="flat" cmpd="sng" algn="ctr">
                      <a:solidFill>
                        <a:srgbClr val="000000"/>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06347A"/>
                    </a:solidFill>
                  </a:tcPr>
                </a:tc>
                <a:tc>
                  <a:txBody>
                    <a:bodyPr/>
                    <a:lstStyle/>
                    <a:p>
                      <a:pPr algn="l" fontAlgn="base"/>
                      <a:r>
                        <a:rPr lang="en-US" sz="2200" b="0" i="0" dirty="0">
                          <a:solidFill>
                            <a:srgbClr val="000000"/>
                          </a:solidFill>
                          <a:effectLst/>
                          <a:latin typeface="Calibri" panose="020F0502020204030204" pitchFamily="34" charset="0"/>
                        </a:rPr>
                        <a:t>Stem​</a:t>
                      </a:r>
                      <a:endParaRPr lang="en-US" b="0" i="0" dirty="0">
                        <a:solidFill>
                          <a:srgbClr val="000000"/>
                        </a:solidFill>
                        <a:effectLst/>
                      </a:endParaRPr>
                    </a:p>
                  </a:txBody>
                  <a:tcPr>
                    <a:lnL w="10839" cap="flat" cmpd="sng" algn="ctr">
                      <a:solidFill>
                        <a:srgbClr val="000000"/>
                      </a:solidFill>
                      <a:prstDash val="solid"/>
                      <a:round/>
                      <a:headEnd type="none" w="med" len="med"/>
                      <a:tailEnd type="none" w="med" len="med"/>
                    </a:lnL>
                    <a:lnR w="10839" cap="flat" cmpd="sng" algn="ctr">
                      <a:solidFill>
                        <a:srgbClr val="FFFFFF"/>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E9EDF4"/>
                    </a:solidFill>
                  </a:tcPr>
                </a:tc>
                <a:tc>
                  <a:txBody>
                    <a:bodyPr/>
                    <a:lstStyle/>
                    <a:p>
                      <a:pPr algn="l" fontAlgn="base"/>
                      <a:r>
                        <a:rPr lang="en-US" sz="2200" b="0" i="0" dirty="0">
                          <a:solidFill>
                            <a:srgbClr val="000000"/>
                          </a:solidFill>
                          <a:effectLst/>
                          <a:latin typeface="Calibri" panose="020F0502020204030204" pitchFamily="34" charset="0"/>
                        </a:rPr>
                        <a:t>Response Choices​</a:t>
                      </a:r>
                      <a:endParaRPr lang="en-US" b="0" i="0" dirty="0">
                        <a:solidFill>
                          <a:srgbClr val="000000"/>
                        </a:solidFill>
                        <a:effectLst/>
                      </a:endParaRPr>
                    </a:p>
                  </a:txBody>
                  <a:tcPr>
                    <a:lnL w="10839" cap="flat" cmpd="sng" algn="ctr">
                      <a:solidFill>
                        <a:srgbClr val="FFFFFF"/>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795449701"/>
                  </a:ext>
                </a:extLst>
              </a:tr>
              <a:tr h="361950">
                <a:tc>
                  <a:txBody>
                    <a:bodyPr/>
                    <a:lstStyle/>
                    <a:p>
                      <a:pPr algn="l" fontAlgn="base"/>
                      <a:r>
                        <a:rPr lang="en-US" sz="2200" b="0" i="0" dirty="0">
                          <a:solidFill>
                            <a:schemeClr val="bg1"/>
                          </a:solidFill>
                          <a:effectLst/>
                          <a:latin typeface="Calibri" panose="020F0502020204030204" pitchFamily="34" charset="0"/>
                        </a:rPr>
                        <a:t>True-False​</a:t>
                      </a:r>
                      <a:endParaRPr lang="en-US" b="0" i="0" dirty="0">
                        <a:solidFill>
                          <a:schemeClr val="bg1"/>
                        </a:solidFill>
                        <a:effectLst/>
                      </a:endParaRPr>
                    </a:p>
                  </a:txBody>
                  <a:tcPr>
                    <a:lnL w="10839" cap="flat" cmpd="sng" algn="ctr">
                      <a:solidFill>
                        <a:srgbClr val="000000"/>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06347A"/>
                    </a:solidFill>
                  </a:tcPr>
                </a:tc>
                <a:tc>
                  <a:txBody>
                    <a:bodyPr/>
                    <a:lstStyle/>
                    <a:p>
                      <a:pPr algn="l" fontAlgn="base"/>
                      <a:r>
                        <a:rPr lang="en-US" sz="2200" b="0" i="0" dirty="0">
                          <a:solidFill>
                            <a:srgbClr val="000000"/>
                          </a:solidFill>
                          <a:effectLst/>
                          <a:latin typeface="Calibri" panose="020F0502020204030204" pitchFamily="34" charset="0"/>
                        </a:rPr>
                        <a:t>Statement​</a:t>
                      </a:r>
                      <a:endParaRPr lang="en-US" b="0" i="0" dirty="0">
                        <a:solidFill>
                          <a:srgbClr val="000000"/>
                        </a:solidFill>
                        <a:effectLst/>
                      </a:endParaRPr>
                    </a:p>
                  </a:txBody>
                  <a:tcPr>
                    <a:lnL w="10839" cap="flat" cmpd="sng" algn="ctr">
                      <a:solidFill>
                        <a:srgbClr val="000000"/>
                      </a:solidFill>
                      <a:prstDash val="solid"/>
                      <a:round/>
                      <a:headEnd type="none" w="med" len="med"/>
                      <a:tailEnd type="none" w="med" len="med"/>
                    </a:lnL>
                    <a:lnR w="10839" cap="flat" cmpd="sng" algn="ctr">
                      <a:solidFill>
                        <a:srgbClr val="FFFFFF"/>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D0D8E8"/>
                    </a:solidFill>
                  </a:tcPr>
                </a:tc>
                <a:tc>
                  <a:txBody>
                    <a:bodyPr/>
                    <a:lstStyle/>
                    <a:p>
                      <a:pPr algn="l" fontAlgn="base"/>
                      <a:r>
                        <a:rPr lang="en-US" sz="2200" b="0" i="0" dirty="0">
                          <a:solidFill>
                            <a:srgbClr val="000000"/>
                          </a:solidFill>
                          <a:effectLst/>
                          <a:latin typeface="Calibri" panose="020F0502020204030204" pitchFamily="34" charset="0"/>
                        </a:rPr>
                        <a:t>True or False Choice​</a:t>
                      </a:r>
                      <a:endParaRPr lang="en-US" b="0" i="0" dirty="0">
                        <a:solidFill>
                          <a:srgbClr val="000000"/>
                        </a:solidFill>
                        <a:effectLst/>
                      </a:endParaRPr>
                    </a:p>
                  </a:txBody>
                  <a:tcPr>
                    <a:lnL w="10839" cap="flat" cmpd="sng" algn="ctr">
                      <a:solidFill>
                        <a:srgbClr val="FFFFFF"/>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val="783511157"/>
                  </a:ext>
                </a:extLst>
              </a:tr>
              <a:tr h="361950">
                <a:tc>
                  <a:txBody>
                    <a:bodyPr/>
                    <a:lstStyle/>
                    <a:p>
                      <a:pPr algn="l" fontAlgn="base"/>
                      <a:r>
                        <a:rPr lang="en-US" sz="2200" b="0" i="0" dirty="0">
                          <a:solidFill>
                            <a:schemeClr val="bg1"/>
                          </a:solidFill>
                          <a:effectLst/>
                          <a:latin typeface="Calibri" panose="020F0502020204030204" pitchFamily="34" charset="0"/>
                        </a:rPr>
                        <a:t>Matching​</a:t>
                      </a:r>
                      <a:endParaRPr lang="en-US" b="0" i="0" dirty="0">
                        <a:solidFill>
                          <a:schemeClr val="bg1"/>
                        </a:solidFill>
                        <a:effectLst/>
                      </a:endParaRPr>
                    </a:p>
                  </a:txBody>
                  <a:tcPr>
                    <a:lnL w="10839" cap="flat" cmpd="sng" algn="ctr">
                      <a:solidFill>
                        <a:srgbClr val="000000"/>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06347A"/>
                    </a:solidFill>
                  </a:tcPr>
                </a:tc>
                <a:tc>
                  <a:txBody>
                    <a:bodyPr/>
                    <a:lstStyle/>
                    <a:p>
                      <a:pPr algn="l" fontAlgn="base"/>
                      <a:r>
                        <a:rPr lang="en-US" sz="2200" b="0" i="0" dirty="0">
                          <a:solidFill>
                            <a:srgbClr val="000000"/>
                          </a:solidFill>
                          <a:effectLst/>
                          <a:latin typeface="Calibri" panose="020F0502020204030204" pitchFamily="34" charset="0"/>
                        </a:rPr>
                        <a:t>Column A​</a:t>
                      </a:r>
                      <a:endParaRPr lang="en-US" b="0" i="0" dirty="0">
                        <a:solidFill>
                          <a:srgbClr val="000000"/>
                        </a:solidFill>
                        <a:effectLst/>
                      </a:endParaRPr>
                    </a:p>
                  </a:txBody>
                  <a:tcPr>
                    <a:lnL w="10839" cap="flat" cmpd="sng" algn="ctr">
                      <a:solidFill>
                        <a:srgbClr val="000000"/>
                      </a:solidFill>
                      <a:prstDash val="solid"/>
                      <a:round/>
                      <a:headEnd type="none" w="med" len="med"/>
                      <a:tailEnd type="none" w="med" len="med"/>
                    </a:lnL>
                    <a:lnR w="10839" cap="flat" cmpd="sng" algn="ctr">
                      <a:solidFill>
                        <a:srgbClr val="FFFFFF"/>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E9EDF4"/>
                    </a:solidFill>
                  </a:tcPr>
                </a:tc>
                <a:tc>
                  <a:txBody>
                    <a:bodyPr/>
                    <a:lstStyle/>
                    <a:p>
                      <a:pPr algn="l" fontAlgn="base"/>
                      <a:r>
                        <a:rPr lang="en-US" sz="2200" b="0" i="0" dirty="0">
                          <a:solidFill>
                            <a:srgbClr val="000000"/>
                          </a:solidFill>
                          <a:effectLst/>
                          <a:latin typeface="Calibri" panose="020F0502020204030204" pitchFamily="34" charset="0"/>
                        </a:rPr>
                        <a:t>Column B Choices​</a:t>
                      </a:r>
                      <a:endParaRPr lang="en-US" b="0" i="0" dirty="0">
                        <a:solidFill>
                          <a:srgbClr val="000000"/>
                        </a:solidFill>
                        <a:effectLst/>
                      </a:endParaRPr>
                    </a:p>
                  </a:txBody>
                  <a:tcPr>
                    <a:lnL w="10839" cap="flat" cmpd="sng" algn="ctr">
                      <a:solidFill>
                        <a:srgbClr val="FFFFFF"/>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985826306"/>
                  </a:ext>
                </a:extLst>
              </a:tr>
              <a:tr h="361950">
                <a:tc>
                  <a:txBody>
                    <a:bodyPr/>
                    <a:lstStyle/>
                    <a:p>
                      <a:pPr algn="l" fontAlgn="base"/>
                      <a:r>
                        <a:rPr lang="en-US" sz="2200" b="0" i="0" dirty="0">
                          <a:solidFill>
                            <a:schemeClr val="bg1"/>
                          </a:solidFill>
                          <a:effectLst/>
                          <a:latin typeface="Calibri" panose="020F0502020204030204" pitchFamily="34" charset="0"/>
                        </a:rPr>
                        <a:t>Word Bank​</a:t>
                      </a:r>
                      <a:endParaRPr lang="en-US" b="0" i="0" dirty="0">
                        <a:solidFill>
                          <a:schemeClr val="bg1"/>
                        </a:solidFill>
                        <a:effectLst/>
                      </a:endParaRPr>
                    </a:p>
                  </a:txBody>
                  <a:tcPr>
                    <a:lnL w="10839" cap="flat" cmpd="sng" algn="ctr">
                      <a:solidFill>
                        <a:srgbClr val="000000"/>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000000"/>
                      </a:solidFill>
                      <a:prstDash val="solid"/>
                      <a:round/>
                      <a:headEnd type="none" w="med" len="med"/>
                      <a:tailEnd type="none" w="med" len="med"/>
                    </a:lnB>
                    <a:solidFill>
                      <a:srgbClr val="06347A"/>
                    </a:solidFill>
                  </a:tcPr>
                </a:tc>
                <a:tc>
                  <a:txBody>
                    <a:bodyPr/>
                    <a:lstStyle/>
                    <a:p>
                      <a:pPr algn="l" fontAlgn="base"/>
                      <a:r>
                        <a:rPr lang="en-US" sz="2200" b="0" i="0" dirty="0">
                          <a:solidFill>
                            <a:srgbClr val="000000"/>
                          </a:solidFill>
                          <a:effectLst/>
                          <a:latin typeface="Calibri" panose="020F0502020204030204" pitchFamily="34" charset="0"/>
                        </a:rPr>
                        <a:t>Fill in the blank or question​</a:t>
                      </a:r>
                      <a:endParaRPr lang="en-US" b="0" i="0" dirty="0">
                        <a:solidFill>
                          <a:srgbClr val="000000"/>
                        </a:solidFill>
                        <a:effectLst/>
                      </a:endParaRPr>
                    </a:p>
                  </a:txBody>
                  <a:tcPr>
                    <a:lnL w="10839" cap="flat" cmpd="sng" algn="ctr">
                      <a:solidFill>
                        <a:srgbClr val="000000"/>
                      </a:solidFill>
                      <a:prstDash val="solid"/>
                      <a:round/>
                      <a:headEnd type="none" w="med" len="med"/>
                      <a:tailEnd type="none" w="med" len="med"/>
                    </a:lnL>
                    <a:lnR w="10839" cap="flat" cmpd="sng" algn="ctr">
                      <a:solidFill>
                        <a:srgbClr val="FFFFFF"/>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000000"/>
                      </a:solidFill>
                      <a:prstDash val="solid"/>
                      <a:round/>
                      <a:headEnd type="none" w="med" len="med"/>
                      <a:tailEnd type="none" w="med" len="med"/>
                    </a:lnB>
                    <a:solidFill>
                      <a:srgbClr val="D0D8E8"/>
                    </a:solidFill>
                  </a:tcPr>
                </a:tc>
                <a:tc>
                  <a:txBody>
                    <a:bodyPr/>
                    <a:lstStyle/>
                    <a:p>
                      <a:pPr algn="l" fontAlgn="base"/>
                      <a:r>
                        <a:rPr lang="en-US" sz="2200" b="0" i="0" dirty="0">
                          <a:solidFill>
                            <a:srgbClr val="000000"/>
                          </a:solidFill>
                          <a:effectLst/>
                          <a:latin typeface="Calibri" panose="020F0502020204030204" pitchFamily="34" charset="0"/>
                        </a:rPr>
                        <a:t>Word Bank Choices​</a:t>
                      </a:r>
                      <a:endParaRPr lang="en-US" b="0" i="0" dirty="0">
                        <a:solidFill>
                          <a:srgbClr val="000000"/>
                        </a:solidFill>
                        <a:effectLst/>
                      </a:endParaRPr>
                    </a:p>
                  </a:txBody>
                  <a:tcPr>
                    <a:lnL w="10839" cap="flat" cmpd="sng" algn="ctr">
                      <a:solidFill>
                        <a:srgbClr val="FFFFFF"/>
                      </a:solidFill>
                      <a:prstDash val="solid"/>
                      <a:round/>
                      <a:headEnd type="none" w="med" len="med"/>
                      <a:tailEnd type="none" w="med" len="med"/>
                    </a:lnL>
                    <a:lnR w="10839" cap="flat" cmpd="sng" algn="ctr">
                      <a:solidFill>
                        <a:srgbClr val="000000"/>
                      </a:solidFill>
                      <a:prstDash val="solid"/>
                      <a:round/>
                      <a:headEnd type="none" w="med" len="med"/>
                      <a:tailEnd type="none" w="med" len="med"/>
                    </a:lnR>
                    <a:lnT w="10839" cap="flat" cmpd="sng" algn="ctr">
                      <a:solidFill>
                        <a:srgbClr val="FFFFFF"/>
                      </a:solidFill>
                      <a:prstDash val="solid"/>
                      <a:round/>
                      <a:headEnd type="none" w="med" len="med"/>
                      <a:tailEnd type="none" w="med" len="med"/>
                    </a:lnT>
                    <a:lnB w="10839" cap="flat" cmpd="sng" algn="ctr">
                      <a:solidFill>
                        <a:srgbClr val="000000"/>
                      </a:solidFill>
                      <a:prstDash val="solid"/>
                      <a:round/>
                      <a:headEnd type="none" w="med" len="med"/>
                      <a:tailEnd type="none" w="med" len="med"/>
                    </a:lnB>
                    <a:solidFill>
                      <a:srgbClr val="D0D8E8"/>
                    </a:solidFill>
                  </a:tcPr>
                </a:tc>
                <a:extLst>
                  <a:ext uri="{0D108BD9-81ED-4DB2-BD59-A6C34878D82A}">
                    <a16:rowId xmlns:a16="http://schemas.microsoft.com/office/drawing/2014/main" val="3594660507"/>
                  </a:ext>
                </a:extLst>
              </a:tr>
            </a:tbl>
          </a:graphicData>
        </a:graphic>
      </p:graphicFrame>
      <p:sp>
        <p:nvSpPr>
          <p:cNvPr id="5" name="Slide Number Placeholder 4">
            <a:extLst>
              <a:ext uri="{FF2B5EF4-FFF2-40B4-BE49-F238E27FC236}">
                <a16:creationId xmlns:a16="http://schemas.microsoft.com/office/drawing/2014/main" id="{B2566188-CE7B-9946-A3A3-BF56EFB9497D}"/>
              </a:ext>
            </a:extLst>
          </p:cNvPr>
          <p:cNvSpPr>
            <a:spLocks noGrp="1"/>
          </p:cNvSpPr>
          <p:nvPr>
            <p:ph type="sldNum" sz="quarter" idx="12"/>
          </p:nvPr>
        </p:nvSpPr>
        <p:spPr/>
        <p:txBody>
          <a:bodyPr/>
          <a:lstStyle/>
          <a:p>
            <a:fld id="{680C5762-CF65-4775-9966-A58D40CC61B9}" type="slidenum">
              <a:rPr lang="en-US" smtClean="0"/>
              <a:t>6</a:t>
            </a:fld>
            <a:endParaRPr lang="en-US" dirty="0"/>
          </a:p>
        </p:txBody>
      </p:sp>
    </p:spTree>
    <p:extLst>
      <p:ext uri="{BB962C8B-B14F-4D97-AF65-F5344CB8AC3E}">
        <p14:creationId xmlns:p14="http://schemas.microsoft.com/office/powerpoint/2010/main" val="3929343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17547-A3BD-F14F-B744-5C8B8F59927C}"/>
              </a:ext>
            </a:extLst>
          </p:cNvPr>
          <p:cNvSpPr>
            <a:spLocks noGrp="1"/>
          </p:cNvSpPr>
          <p:nvPr>
            <p:ph type="title"/>
          </p:nvPr>
        </p:nvSpPr>
        <p:spPr/>
        <p:txBody>
          <a:bodyPr>
            <a:normAutofit/>
          </a:bodyPr>
          <a:lstStyle/>
          <a:p>
            <a:pPr algn="ctr"/>
            <a:r>
              <a:rPr lang="en-US" sz="2800" b="1" dirty="0"/>
              <a:t>Constructed Response (CR) Items</a:t>
            </a:r>
          </a:p>
        </p:txBody>
      </p:sp>
      <p:sp>
        <p:nvSpPr>
          <p:cNvPr id="3" name="Content Placeholder 2">
            <a:extLst>
              <a:ext uri="{FF2B5EF4-FFF2-40B4-BE49-F238E27FC236}">
                <a16:creationId xmlns:a16="http://schemas.microsoft.com/office/drawing/2014/main" id="{0A911584-4C98-9E40-8ACF-943FEBF12C74}"/>
              </a:ext>
            </a:extLst>
          </p:cNvPr>
          <p:cNvSpPr>
            <a:spLocks noGrp="1"/>
          </p:cNvSpPr>
          <p:nvPr>
            <p:ph idx="1"/>
          </p:nvPr>
        </p:nvSpPr>
        <p:spPr/>
        <p:txBody>
          <a:bodyPr>
            <a:normAutofit lnSpcReduction="10000"/>
          </a:bodyPr>
          <a:lstStyle/>
          <a:p>
            <a:pPr marL="0" indent="0" fontAlgn="base">
              <a:buNone/>
            </a:pPr>
            <a:r>
              <a:rPr lang="en-US" sz="2600" b="1" dirty="0"/>
              <a:t>Definition</a:t>
            </a:r>
          </a:p>
          <a:p>
            <a:pPr fontAlgn="base"/>
            <a:r>
              <a:rPr lang="en-US" sz="2600" dirty="0"/>
              <a:t>Items that provide the test-taker with a question/task that requires the development (i.e., construction) of a response. ​</a:t>
            </a:r>
          </a:p>
          <a:p>
            <a:pPr fontAlgn="base"/>
            <a:r>
              <a:rPr lang="en-US" sz="2600" dirty="0"/>
              <a:t>Items that do not give the test-taker a bank of possible answers from which to choose.​</a:t>
            </a:r>
          </a:p>
          <a:p>
            <a:pPr fontAlgn="base"/>
            <a:endParaRPr lang="en-US" sz="2600" dirty="0"/>
          </a:p>
          <a:p>
            <a:pPr marL="0" indent="0" fontAlgn="base">
              <a:buNone/>
            </a:pPr>
            <a:r>
              <a:rPr lang="en-US" sz="2600" dirty="0"/>
              <a:t>Types:​</a:t>
            </a:r>
          </a:p>
          <a:p>
            <a:pPr fontAlgn="base"/>
            <a:r>
              <a:rPr lang="en-US" sz="2600" dirty="0"/>
              <a:t>Short Constructed Response (SCR)​</a:t>
            </a:r>
          </a:p>
          <a:p>
            <a:pPr fontAlgn="base"/>
            <a:r>
              <a:rPr lang="en-US" sz="2600" dirty="0"/>
              <a:t>Extended Constructed Response (ECR)​</a:t>
            </a:r>
          </a:p>
          <a:p>
            <a:pPr marL="0" indent="0">
              <a:buNone/>
            </a:pPr>
            <a:endParaRPr lang="en-US" dirty="0"/>
          </a:p>
        </p:txBody>
      </p:sp>
      <p:sp>
        <p:nvSpPr>
          <p:cNvPr id="4" name="Date Placeholder 3">
            <a:extLst>
              <a:ext uri="{FF2B5EF4-FFF2-40B4-BE49-F238E27FC236}">
                <a16:creationId xmlns:a16="http://schemas.microsoft.com/office/drawing/2014/main" id="{BC3F746E-033F-2D4C-94FA-846F133B10A1}"/>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51F3D240-5360-9B47-B050-FFB116527660}"/>
              </a:ext>
            </a:extLst>
          </p:cNvPr>
          <p:cNvSpPr>
            <a:spLocks noGrp="1"/>
          </p:cNvSpPr>
          <p:nvPr>
            <p:ph type="sldNum" sz="quarter" idx="12"/>
          </p:nvPr>
        </p:nvSpPr>
        <p:spPr/>
        <p:txBody>
          <a:bodyPr/>
          <a:lstStyle/>
          <a:p>
            <a:fld id="{680C5762-CF65-4775-9966-A58D40CC61B9}" type="slidenum">
              <a:rPr lang="en-US" smtClean="0"/>
              <a:t>7</a:t>
            </a:fld>
            <a:endParaRPr lang="en-US" dirty="0"/>
          </a:p>
        </p:txBody>
      </p:sp>
    </p:spTree>
    <p:extLst>
      <p:ext uri="{BB962C8B-B14F-4D97-AF65-F5344CB8AC3E}">
        <p14:creationId xmlns:p14="http://schemas.microsoft.com/office/powerpoint/2010/main" val="2669238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38B4D-FD06-4749-B6C6-7E06573DEA79}"/>
              </a:ext>
            </a:extLst>
          </p:cNvPr>
          <p:cNvSpPr>
            <a:spLocks noGrp="1"/>
          </p:cNvSpPr>
          <p:nvPr>
            <p:ph type="title"/>
          </p:nvPr>
        </p:nvSpPr>
        <p:spPr/>
        <p:txBody>
          <a:bodyPr/>
          <a:lstStyle/>
          <a:p>
            <a:pPr algn="ctr"/>
            <a:r>
              <a:rPr lang="en-US" b="1" dirty="0"/>
              <a:t>Performance Tasks (PT) Items</a:t>
            </a:r>
          </a:p>
        </p:txBody>
      </p:sp>
      <p:sp>
        <p:nvSpPr>
          <p:cNvPr id="4" name="Date Placeholder 3">
            <a:extLst>
              <a:ext uri="{FF2B5EF4-FFF2-40B4-BE49-F238E27FC236}">
                <a16:creationId xmlns:a16="http://schemas.microsoft.com/office/drawing/2014/main" id="{DE31B767-EE55-1B4E-92C3-4CEA0490945D}"/>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DF6DAB5F-84C4-2C4D-B985-05EEC73DF679}"/>
              </a:ext>
            </a:extLst>
          </p:cNvPr>
          <p:cNvSpPr>
            <a:spLocks noGrp="1"/>
          </p:cNvSpPr>
          <p:nvPr>
            <p:ph type="sldNum" sz="quarter" idx="12"/>
          </p:nvPr>
        </p:nvSpPr>
        <p:spPr/>
        <p:txBody>
          <a:bodyPr/>
          <a:lstStyle/>
          <a:p>
            <a:fld id="{680C5762-CF65-4775-9966-A58D40CC61B9}" type="slidenum">
              <a:rPr lang="en-US" smtClean="0"/>
              <a:t>8</a:t>
            </a:fld>
            <a:endParaRPr lang="en-US" dirty="0"/>
          </a:p>
        </p:txBody>
      </p:sp>
      <p:sp>
        <p:nvSpPr>
          <p:cNvPr id="7" name="Content Placeholder 6">
            <a:extLst>
              <a:ext uri="{FF2B5EF4-FFF2-40B4-BE49-F238E27FC236}">
                <a16:creationId xmlns:a16="http://schemas.microsoft.com/office/drawing/2014/main" id="{B15A75F1-308A-754A-85DC-CCC166F38834}"/>
              </a:ext>
            </a:extLst>
          </p:cNvPr>
          <p:cNvSpPr>
            <a:spLocks noGrp="1"/>
          </p:cNvSpPr>
          <p:nvPr>
            <p:ph idx="1"/>
          </p:nvPr>
        </p:nvSpPr>
        <p:spPr>
          <a:xfrm>
            <a:off x="457200" y="1295400"/>
            <a:ext cx="8229600" cy="5060950"/>
          </a:xfrm>
        </p:spPr>
        <p:txBody>
          <a:bodyPr>
            <a:noAutofit/>
          </a:bodyPr>
          <a:lstStyle/>
          <a:p>
            <a:pPr marL="0" indent="0" fontAlgn="base">
              <a:buNone/>
            </a:pPr>
            <a:r>
              <a:rPr lang="en-US" sz="2400" dirty="0"/>
              <a:t>Definition</a:t>
            </a:r>
          </a:p>
          <a:p>
            <a:pPr fontAlgn="base"/>
            <a:r>
              <a:rPr lang="en-US" sz="2400" dirty="0"/>
              <a:t>Performance tasks are culminating events that approximate real-world application of complex skills.</a:t>
            </a:r>
          </a:p>
          <a:p>
            <a:pPr fontAlgn="base"/>
            <a:r>
              <a:rPr lang="en-US" sz="2400" dirty="0"/>
              <a:t>Types: Portfolios, Performances, Projects</a:t>
            </a:r>
          </a:p>
          <a:p>
            <a:pPr fontAlgn="base"/>
            <a:r>
              <a:rPr lang="en-US" sz="2400" dirty="0"/>
              <a:t>Performance tasks are</a:t>
            </a:r>
          </a:p>
          <a:p>
            <a:pPr lvl="1" fontAlgn="base">
              <a:buFont typeface="Courier New" panose="02070309020205020404" pitchFamily="49" charset="0"/>
              <a:buChar char="o"/>
            </a:pPr>
            <a:r>
              <a:rPr lang="en-US" sz="2000" dirty="0"/>
              <a:t>often aligned to several targeted standards so they include multiple tasks.​</a:t>
            </a:r>
          </a:p>
          <a:p>
            <a:pPr lvl="1" fontAlgn="base">
              <a:buFont typeface="Courier New" panose="02070309020205020404" pitchFamily="49" charset="0"/>
              <a:buChar char="o"/>
            </a:pPr>
            <a:r>
              <a:rPr lang="en-US" sz="2000" dirty="0"/>
              <a:t>administered over an extended time period.​</a:t>
            </a:r>
          </a:p>
          <a:p>
            <a:pPr lvl="1" fontAlgn="base">
              <a:buFont typeface="Courier New" panose="02070309020205020404" pitchFamily="49" charset="0"/>
              <a:buChar char="o"/>
            </a:pPr>
            <a:r>
              <a:rPr lang="en-US" sz="2000" dirty="0"/>
              <a:t>able to measure high levels of DOK (e.g., Level 4).​</a:t>
            </a:r>
          </a:p>
          <a:p>
            <a:pPr lvl="1" fontAlgn="base">
              <a:buFont typeface="Courier New" panose="02070309020205020404" pitchFamily="49" charset="0"/>
              <a:buChar char="o"/>
            </a:pPr>
            <a:r>
              <a:rPr lang="en-US" sz="2000" dirty="0"/>
              <a:t>able to provide evidence of understanding via transfer​</a:t>
            </a:r>
          </a:p>
          <a:p>
            <a:pPr lvl="1" fontAlgn="base">
              <a:buFont typeface="Courier New" panose="02070309020205020404" pitchFamily="49" charset="0"/>
              <a:buChar char="o"/>
            </a:pPr>
            <a:r>
              <a:rPr lang="en-US" sz="2000" dirty="0"/>
              <a:t>often used in conjunction with </a:t>
            </a:r>
            <a:r>
              <a:rPr lang="ja-JP" altLang="en-US" sz="2000" dirty="0"/>
              <a:t>“</a:t>
            </a:r>
            <a:r>
              <a:rPr lang="en-US" sz="2000" dirty="0"/>
              <a:t>on-demand</a:t>
            </a:r>
            <a:r>
              <a:rPr lang="ja-JP" altLang="en-US" sz="2000" dirty="0"/>
              <a:t>”</a:t>
            </a:r>
            <a:r>
              <a:rPr lang="en-US" sz="2000" dirty="0"/>
              <a:t> items/tasks (i.e., SR, SCR, ECR) at key phases/milestones.</a:t>
            </a:r>
          </a:p>
        </p:txBody>
      </p:sp>
    </p:spTree>
    <p:extLst>
      <p:ext uri="{BB962C8B-B14F-4D97-AF65-F5344CB8AC3E}">
        <p14:creationId xmlns:p14="http://schemas.microsoft.com/office/powerpoint/2010/main" val="299270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57CDD-ABE5-4F74-BB47-A798113D9F06}"/>
              </a:ext>
            </a:extLst>
          </p:cNvPr>
          <p:cNvSpPr>
            <a:spLocks noGrp="1"/>
          </p:cNvSpPr>
          <p:nvPr>
            <p:ph type="title"/>
          </p:nvPr>
        </p:nvSpPr>
        <p:spPr/>
        <p:txBody>
          <a:bodyPr>
            <a:normAutofit/>
          </a:bodyPr>
          <a:lstStyle/>
          <a:p>
            <a:pPr marL="172720" algn="ctr"/>
            <a:r>
              <a:rPr lang="en-US" sz="2800" b="1" dirty="0">
                <a:latin typeface="Arial"/>
                <a:cs typeface="Arial"/>
              </a:rPr>
              <a:t>Item Banks</a:t>
            </a:r>
          </a:p>
        </p:txBody>
      </p:sp>
      <p:sp>
        <p:nvSpPr>
          <p:cNvPr id="3" name="Content Placeholder 2">
            <a:extLst>
              <a:ext uri="{FF2B5EF4-FFF2-40B4-BE49-F238E27FC236}">
                <a16:creationId xmlns:a16="http://schemas.microsoft.com/office/drawing/2014/main" id="{540AF3D4-3852-409D-ABA3-2254EA2A9353}"/>
              </a:ext>
            </a:extLst>
          </p:cNvPr>
          <p:cNvSpPr>
            <a:spLocks noGrp="1"/>
          </p:cNvSpPr>
          <p:nvPr>
            <p:ph idx="1"/>
          </p:nvPr>
        </p:nvSpPr>
        <p:spPr>
          <a:xfrm>
            <a:off x="457200" y="1447800"/>
            <a:ext cx="8229600" cy="5105400"/>
          </a:xfrm>
        </p:spPr>
        <p:txBody>
          <a:bodyPr>
            <a:noAutofit/>
          </a:bodyPr>
          <a:lstStyle/>
          <a:p>
            <a:pPr marL="0" indent="0">
              <a:buNone/>
            </a:pPr>
            <a:r>
              <a:rPr lang="en-US" sz="2400" b="0" i="0" dirty="0">
                <a:solidFill>
                  <a:srgbClr val="001D35"/>
                </a:solidFill>
                <a:effectLst/>
              </a:rPr>
              <a:t>An </a:t>
            </a:r>
            <a:r>
              <a:rPr lang="en-US" sz="2400" b="1" i="0" dirty="0">
                <a:solidFill>
                  <a:srgbClr val="001D35"/>
                </a:solidFill>
                <a:effectLst/>
              </a:rPr>
              <a:t>item bank </a:t>
            </a:r>
            <a:r>
              <a:rPr lang="en-US" sz="2400" b="0" i="0" dirty="0">
                <a:solidFill>
                  <a:srgbClr val="001D35"/>
                </a:solidFill>
                <a:effectLst/>
              </a:rPr>
              <a:t>is </a:t>
            </a:r>
            <a:r>
              <a:rPr lang="en-US" sz="2400" dirty="0"/>
              <a:t>a collection of test questions and other assessment materials that can be used to create tests</a:t>
            </a:r>
            <a:r>
              <a:rPr lang="en-US" sz="2400" b="0" i="0" dirty="0">
                <a:solidFill>
                  <a:srgbClr val="001D35"/>
                </a:solidFill>
                <a:effectLst/>
              </a:rPr>
              <a:t>. These banks come from a variety of resources, including textbook companies, testing companies, government agencies, etc. </a:t>
            </a:r>
            <a:endParaRPr lang="en-US" sz="2400" dirty="0">
              <a:solidFill>
                <a:srgbClr val="001D35"/>
              </a:solidFill>
            </a:endParaRPr>
          </a:p>
          <a:p>
            <a:pPr marL="3944938" indent="0">
              <a:buNone/>
            </a:pPr>
            <a:r>
              <a:rPr lang="en-US" sz="2400" dirty="0">
                <a:solidFill>
                  <a:srgbClr val="001D35"/>
                </a:solidFill>
              </a:rPr>
              <a:t>In Pennsylvania, an item bank is available through the </a:t>
            </a:r>
            <a:r>
              <a:rPr lang="en-US" sz="2400" dirty="0">
                <a:solidFill>
                  <a:srgbClr val="001D35"/>
                </a:solidFill>
                <a:hlinkClick r:id="rId3"/>
              </a:rPr>
              <a:t>Standards Aligned System</a:t>
            </a:r>
            <a:r>
              <a:rPr lang="en-US" sz="2400" dirty="0">
                <a:solidFill>
                  <a:srgbClr val="001D35"/>
                </a:solidFill>
              </a:rPr>
              <a:t> (SAS) in the </a:t>
            </a:r>
            <a:r>
              <a:rPr lang="en-US" sz="2400" dirty="0">
                <a:solidFill>
                  <a:srgbClr val="001D35"/>
                </a:solidFill>
                <a:hlinkClick r:id="rId4"/>
              </a:rPr>
              <a:t>Assessment Center</a:t>
            </a:r>
            <a:r>
              <a:rPr lang="en-US" sz="2400" dirty="0">
                <a:solidFill>
                  <a:srgbClr val="001D35"/>
                </a:solidFill>
              </a:rPr>
              <a:t>. Click on </a:t>
            </a:r>
            <a:r>
              <a:rPr lang="en-US" sz="2400" dirty="0">
                <a:solidFill>
                  <a:srgbClr val="001D35"/>
                </a:solidFill>
                <a:hlinkClick r:id="rId5"/>
              </a:rPr>
              <a:t>Assessment Builder</a:t>
            </a:r>
            <a:r>
              <a:rPr lang="en-US" sz="2400" dirty="0">
                <a:solidFill>
                  <a:srgbClr val="001D35"/>
                </a:solidFill>
              </a:rPr>
              <a:t>.</a:t>
            </a:r>
            <a:endParaRPr lang="en-US" sz="2600" dirty="0">
              <a:solidFill>
                <a:srgbClr val="001D35"/>
              </a:solidFill>
            </a:endParaRPr>
          </a:p>
        </p:txBody>
      </p:sp>
      <p:sp>
        <p:nvSpPr>
          <p:cNvPr id="4" name="Date Placeholder 3">
            <a:extLst>
              <a:ext uri="{FF2B5EF4-FFF2-40B4-BE49-F238E27FC236}">
                <a16:creationId xmlns:a16="http://schemas.microsoft.com/office/drawing/2014/main" id="{4FE8008F-677E-4CA6-A1DE-046743535791}"/>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pic>
        <p:nvPicPr>
          <p:cNvPr id="6" name="Picture 5" descr="PDE SAS Logo">
            <a:extLst>
              <a:ext uri="{FF2B5EF4-FFF2-40B4-BE49-F238E27FC236}">
                <a16:creationId xmlns:a16="http://schemas.microsoft.com/office/drawing/2014/main" id="{3D6DF135-DC01-4099-F9D9-8DBE050DF3E0}"/>
              </a:ext>
            </a:extLst>
          </p:cNvPr>
          <p:cNvPicPr>
            <a:picLocks noChangeAspect="1"/>
          </p:cNvPicPr>
          <p:nvPr/>
        </p:nvPicPr>
        <p:blipFill>
          <a:blip r:embed="rId6"/>
          <a:stretch>
            <a:fillRect/>
          </a:stretch>
        </p:blipFill>
        <p:spPr>
          <a:xfrm>
            <a:off x="457200" y="3691467"/>
            <a:ext cx="3779605" cy="2076450"/>
          </a:xfrm>
          <a:prstGeom prst="rect">
            <a:avLst/>
          </a:prstGeom>
        </p:spPr>
      </p:pic>
      <p:sp>
        <p:nvSpPr>
          <p:cNvPr id="5" name="Slide Number Placeholder 4">
            <a:extLst>
              <a:ext uri="{FF2B5EF4-FFF2-40B4-BE49-F238E27FC236}">
                <a16:creationId xmlns:a16="http://schemas.microsoft.com/office/drawing/2014/main" id="{3A0D7673-46B9-4FCE-A122-F43BA99EAEDD}"/>
              </a:ext>
            </a:extLst>
          </p:cNvPr>
          <p:cNvSpPr>
            <a:spLocks noGrp="1"/>
          </p:cNvSpPr>
          <p:nvPr>
            <p:ph type="sldNum" sz="quarter" idx="12"/>
          </p:nvPr>
        </p:nvSpPr>
        <p:spPr/>
        <p:txBody>
          <a:bodyPr/>
          <a:lstStyle/>
          <a:p>
            <a:fld id="{680C5762-CF65-4775-9966-A58D40CC61B9}" type="slidenum">
              <a:rPr lang="en-US" smtClean="0"/>
              <a:t>9</a:t>
            </a:fld>
            <a:endParaRPr lang="en-US" dirty="0"/>
          </a:p>
        </p:txBody>
      </p:sp>
    </p:spTree>
    <p:extLst>
      <p:ext uri="{BB962C8B-B14F-4D97-AF65-F5344CB8AC3E}">
        <p14:creationId xmlns:p14="http://schemas.microsoft.com/office/powerpoint/2010/main" val="558697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12A4EA4-2FD6-46CD-858F-1ABF09EFBD7C}">
  <ds:schemaRefs>
    <ds:schemaRef ds:uri="http://schemas.microsoft.com/sharepoint/v3/contenttype/forms"/>
  </ds:schemaRefs>
</ds:datastoreItem>
</file>

<file path=customXml/itemProps2.xml><?xml version="1.0" encoding="utf-8"?>
<ds:datastoreItem xmlns:ds="http://schemas.openxmlformats.org/officeDocument/2006/customXml" ds:itemID="{6BE12D30-B847-4ED3-9C0B-9AD8951BA00C}"/>
</file>

<file path=customXml/itemProps3.xml><?xml version="1.0" encoding="utf-8"?>
<ds:datastoreItem xmlns:ds="http://schemas.openxmlformats.org/officeDocument/2006/customXml" ds:itemID="{B345E959-B139-4928-B6C0-4290FBE61FC4}">
  <ds:schemaRefs>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a4d6b4e1-a671-4dd6-b6f1-ff96368bd6b7"/>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1309</TotalTime>
  <Words>3118</Words>
  <Application>Microsoft Office PowerPoint</Application>
  <PresentationFormat>On-screen Show (4:3)</PresentationFormat>
  <Paragraphs>315</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ＭＳ Ｐゴシック</vt:lpstr>
      <vt:lpstr>Arial</vt:lpstr>
      <vt:lpstr>Calibri</vt:lpstr>
      <vt:lpstr>Courier New</vt:lpstr>
      <vt:lpstr>Times New Roman</vt:lpstr>
      <vt:lpstr>Office Theme</vt:lpstr>
      <vt:lpstr>Assessment Literacy Series</vt:lpstr>
      <vt:lpstr>Assessment Build</vt:lpstr>
      <vt:lpstr>The Assessment Cycle: Build</vt:lpstr>
      <vt:lpstr>Align to the Design</vt:lpstr>
      <vt:lpstr>Building Items and Tasks </vt:lpstr>
      <vt:lpstr>Selected Response (SR) Items</vt:lpstr>
      <vt:lpstr>Constructed Response (CR) Items</vt:lpstr>
      <vt:lpstr>Performance Tasks (PT) Items</vt:lpstr>
      <vt:lpstr>Item Banks</vt:lpstr>
      <vt:lpstr>Item Tags</vt:lpstr>
      <vt:lpstr>Scoring Keys</vt:lpstr>
      <vt:lpstr>Scoring Rubrics</vt:lpstr>
      <vt:lpstr>Operational Forms</vt:lpstr>
      <vt:lpstr>Practice Makes Progress: Where Do I Start?</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Baum Leaman, Rebekah</cp:lastModifiedBy>
  <cp:revision>13</cp:revision>
  <dcterms:created xsi:type="dcterms:W3CDTF">2017-02-01T18:23:33Z</dcterms:created>
  <dcterms:modified xsi:type="dcterms:W3CDTF">2025-10-13T16:32:49Z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ies>
</file>