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A1157EC-476D-4EE6-A8A7-81C58D784BE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34803F9-7030-4711-949F-0C55827CECE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dKDxJ7C8H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to create a movie using Video Editor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17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447800"/>
            <a:ext cx="7789333" cy="3450696"/>
          </a:xfrm>
        </p:spPr>
        <p:txBody>
          <a:bodyPr/>
          <a:lstStyle/>
          <a:p>
            <a:r>
              <a:rPr lang="en-US" dirty="0" smtClean="0"/>
              <a:t>Highlight all the slides and click open. It will look like this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pictures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6915352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943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1143000"/>
          </a:xfrm>
        </p:spPr>
        <p:txBody>
          <a:bodyPr/>
          <a:lstStyle/>
          <a:p>
            <a:r>
              <a:rPr lang="en-US" dirty="0" smtClean="0"/>
              <a:t>Drag each picture to the storyboard into the slot where you want it.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7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92791"/>
            <a:ext cx="82550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28600" y="5257800"/>
            <a:ext cx="12954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03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447800"/>
            <a:ext cx="8017933" cy="990600"/>
          </a:xfrm>
        </p:spPr>
        <p:txBody>
          <a:bodyPr/>
          <a:lstStyle/>
          <a:p>
            <a:r>
              <a:rPr lang="en-US" dirty="0" smtClean="0"/>
              <a:t>Add motion to each picture to make your movie move.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8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74520"/>
            <a:ext cx="8077200" cy="454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867400" y="4953000"/>
            <a:ext cx="7620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99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choices click done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45820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925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371600"/>
            <a:ext cx="8305800" cy="1371600"/>
          </a:xfrm>
        </p:spPr>
        <p:txBody>
          <a:bodyPr/>
          <a:lstStyle/>
          <a:p>
            <a:r>
              <a:rPr lang="en-US" dirty="0" smtClean="0"/>
              <a:t>Add a title card for your movie with your title and name</a:t>
            </a:r>
          </a:p>
          <a:p>
            <a:r>
              <a:rPr lang="en-US" dirty="0" smtClean="0"/>
              <a:t>Add text – This is if you didn’t have a title page in your </a:t>
            </a:r>
            <a:r>
              <a:rPr lang="en-US" dirty="0" err="1" smtClean="0"/>
              <a:t>powerpoint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9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0800"/>
            <a:ext cx="8994594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096000" y="4648200"/>
            <a:ext cx="9144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43800" y="4648200"/>
            <a:ext cx="91440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33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page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53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28194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Choose the design on the right and type your info in the test box on top of choices. Click done when finished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162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8458200" cy="3450696"/>
          </a:xfrm>
        </p:spPr>
        <p:txBody>
          <a:bodyPr/>
          <a:lstStyle/>
          <a:p>
            <a:r>
              <a:rPr lang="en-US" dirty="0" smtClean="0"/>
              <a:t>Add audio. BUT first you need to record your audio using Audacity or something like that. Please make sure you have a file compatible with video editor.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10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75438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858000" y="2590800"/>
            <a:ext cx="914400" cy="4572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898" y="1703652"/>
            <a:ext cx="7408333" cy="3450696"/>
          </a:xfrm>
        </p:spPr>
        <p:txBody>
          <a:bodyPr/>
          <a:lstStyle/>
          <a:p>
            <a:r>
              <a:rPr lang="en-US" dirty="0" smtClean="0"/>
              <a:t>The best program for recording your dialogue is Audacity.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8690530" cy="330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85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98852"/>
            <a:ext cx="7408333" cy="3450696"/>
          </a:xfrm>
        </p:spPr>
        <p:txBody>
          <a:bodyPr/>
          <a:lstStyle/>
          <a:p>
            <a:r>
              <a:rPr lang="en-US" dirty="0" smtClean="0"/>
              <a:t>All you have to do is write what you want to say and click the record button then the stop button when done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4200"/>
            <a:ext cx="677567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352800" y="2971800"/>
            <a:ext cx="1676400" cy="213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867400" y="2362200"/>
            <a:ext cx="3048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51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828800"/>
            <a:ext cx="7408333" cy="3450696"/>
          </a:xfrm>
        </p:spPr>
        <p:txBody>
          <a:bodyPr/>
          <a:lstStyle/>
          <a:p>
            <a:r>
              <a:rPr lang="en-US" dirty="0" smtClean="0"/>
              <a:t>This is what it looks like when you are done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7989858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7626" y="5470933"/>
            <a:ext cx="490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Do one of these for each picture. </a:t>
            </a:r>
          </a:p>
          <a:p>
            <a:pPr algn="ctr"/>
            <a:r>
              <a:rPr lang="en-US" dirty="0" smtClean="0"/>
              <a:t>It makes it easier to match picture to sound 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3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781" y="1354319"/>
            <a:ext cx="7408333" cy="3450696"/>
          </a:xfrm>
        </p:spPr>
        <p:txBody>
          <a:bodyPr/>
          <a:lstStyle/>
          <a:p>
            <a:r>
              <a:rPr lang="en-US" dirty="0" smtClean="0"/>
              <a:t>Create a power point on your topic</a:t>
            </a:r>
          </a:p>
          <a:p>
            <a:r>
              <a:rPr lang="en-US" dirty="0" smtClean="0"/>
              <a:t>Use more pictures than words</a:t>
            </a:r>
          </a:p>
          <a:p>
            <a:r>
              <a:rPr lang="en-US" dirty="0" smtClean="0"/>
              <a:t>Graphs and charts are very useful</a:t>
            </a:r>
          </a:p>
          <a:p>
            <a:r>
              <a:rPr lang="en-US" dirty="0" smtClean="0"/>
              <a:t>Choose a good design – remember people will need to see your pictures and words from far away on a video.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8077200" cy="148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990600" y="3733800"/>
            <a:ext cx="1143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Audacity saving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86969"/>
            <a:ext cx="7408333" cy="3450696"/>
          </a:xfrm>
        </p:spPr>
        <p:txBody>
          <a:bodyPr/>
          <a:lstStyle/>
          <a:p>
            <a:r>
              <a:rPr lang="en-US" dirty="0" smtClean="0"/>
              <a:t>To save export as a wav file and name slide 1, slide 2 etc.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" y="2514600"/>
            <a:ext cx="8129587" cy="403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524000" y="4038600"/>
            <a:ext cx="12192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24200" y="4953000"/>
            <a:ext cx="5495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 files work </a:t>
            </a:r>
            <a:r>
              <a:rPr lang="en-US" dirty="0" smtClean="0"/>
              <a:t>best. Save each as the slide number for </a:t>
            </a:r>
          </a:p>
          <a:p>
            <a:r>
              <a:rPr lang="en-US" dirty="0" smtClean="0"/>
              <a:t>Your movie in a folder so you can find them easily.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47800"/>
            <a:ext cx="8610599" cy="3450696"/>
          </a:xfrm>
        </p:spPr>
        <p:txBody>
          <a:bodyPr/>
          <a:lstStyle/>
          <a:p>
            <a:r>
              <a:rPr lang="en-US" dirty="0" smtClean="0"/>
              <a:t>Click Custom audio and either drag your audio files in or click add audio files and find in the folder you saved them in.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video editor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" y="2438400"/>
            <a:ext cx="8060267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564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Looks like this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61060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638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486" y="1219200"/>
            <a:ext cx="8915400" cy="3450696"/>
          </a:xfrm>
        </p:spPr>
        <p:txBody>
          <a:bodyPr/>
          <a:lstStyle/>
          <a:p>
            <a:r>
              <a:rPr lang="en-US" dirty="0" smtClean="0"/>
              <a:t>Estimate how long each of your audio clips are and extent the length of the time for the slide it matches. Or you can right click the picture for duration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7724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572000" y="3886200"/>
            <a:ext cx="1752600" cy="1752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46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524000"/>
            <a:ext cx="7408333" cy="3450696"/>
          </a:xfrm>
        </p:spPr>
        <p:txBody>
          <a:bodyPr/>
          <a:lstStyle/>
          <a:p>
            <a:r>
              <a:rPr lang="en-US" dirty="0" smtClean="0"/>
              <a:t>Line up and stretch each audio file where you want them on the line below the picture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81250"/>
            <a:ext cx="7696200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676400" y="5562600"/>
            <a:ext cx="2590800" cy="152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5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143" y="1066800"/>
            <a:ext cx="8534400" cy="3450696"/>
          </a:xfrm>
        </p:spPr>
        <p:txBody>
          <a:bodyPr/>
          <a:lstStyle/>
          <a:p>
            <a:r>
              <a:rPr lang="en-US" dirty="0" smtClean="0"/>
              <a:t>Save your movie in Your backup drive on the server by clicking finish video and export to the backup drive.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80872"/>
          </a:xfrm>
        </p:spPr>
        <p:txBody>
          <a:bodyPr/>
          <a:lstStyle/>
          <a:p>
            <a:r>
              <a:rPr lang="en-US" dirty="0" smtClean="0"/>
              <a:t>Last Step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3820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rot="10800000">
            <a:off x="8458200" y="198120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86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 the video tutorial on </a:t>
            </a:r>
            <a:r>
              <a:rPr lang="en-US" dirty="0" err="1" smtClean="0"/>
              <a:t>youtube</a:t>
            </a:r>
            <a:endParaRPr lang="en-US" dirty="0" smtClean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www.youtube.com/watch?v=edKDxJ7C8HE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Still Need </a:t>
            </a:r>
            <a:r>
              <a:rPr lang="en-US" dirty="0" smtClean="0"/>
              <a:t>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86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two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408333" cy="3450696"/>
          </a:xfrm>
        </p:spPr>
        <p:txBody>
          <a:bodyPr/>
          <a:lstStyle/>
          <a:p>
            <a:r>
              <a:rPr lang="en-US" dirty="0" smtClean="0"/>
              <a:t>Keep each slide in your </a:t>
            </a:r>
            <a:r>
              <a:rPr lang="en-US" dirty="0" err="1" smtClean="0"/>
              <a:t>powerpoint</a:t>
            </a:r>
            <a:r>
              <a:rPr lang="en-US" dirty="0" smtClean="0"/>
              <a:t> simple.</a:t>
            </a:r>
          </a:p>
          <a:p>
            <a:r>
              <a:rPr lang="en-US" dirty="0" smtClean="0"/>
              <a:t>You will be adding animation to pictures and too many words will slide by quickly or be zoned out.</a:t>
            </a:r>
          </a:p>
          <a:p>
            <a:r>
              <a:rPr lang="en-US" dirty="0" smtClean="0"/>
              <a:t>Example: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19400"/>
            <a:ext cx="5314950" cy="388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057400" y="3657600"/>
            <a:ext cx="36576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three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408333" cy="3450696"/>
          </a:xfrm>
        </p:spPr>
        <p:txBody>
          <a:bodyPr/>
          <a:lstStyle/>
          <a:p>
            <a:r>
              <a:rPr lang="en-US" dirty="0" smtClean="0"/>
              <a:t>Save your </a:t>
            </a:r>
            <a:r>
              <a:rPr lang="en-US" dirty="0" err="1" smtClean="0"/>
              <a:t>powerpoint</a:t>
            </a:r>
            <a:r>
              <a:rPr lang="en-US" dirty="0" smtClean="0"/>
              <a:t> slides as pictures</a:t>
            </a:r>
          </a:p>
          <a:p>
            <a:r>
              <a:rPr lang="en-US" dirty="0" smtClean="0"/>
              <a:t>Go to file and save as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3304206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80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284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408333" cy="3450696"/>
          </a:xfrm>
        </p:spPr>
        <p:txBody>
          <a:bodyPr/>
          <a:lstStyle/>
          <a:p>
            <a:r>
              <a:rPr lang="en-US" dirty="0" smtClean="0"/>
              <a:t>At the bottom of the page is Save as type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74961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09600" y="4800600"/>
            <a:ext cx="32766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as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75"/>
            <a:ext cx="7408333" cy="3450696"/>
          </a:xfrm>
        </p:spPr>
        <p:txBody>
          <a:bodyPr/>
          <a:lstStyle/>
          <a:p>
            <a:r>
              <a:rPr lang="en-US" dirty="0" smtClean="0"/>
              <a:t>Choose</a:t>
            </a:r>
          </a:p>
          <a:p>
            <a:pPr marL="114300" indent="0">
              <a:buNone/>
            </a:pPr>
            <a:r>
              <a:rPr lang="en-US" dirty="0" smtClean="0"/>
              <a:t>JPEG format 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17121"/>
            <a:ext cx="5953125" cy="521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066800" y="5257800"/>
            <a:ext cx="1969008" cy="11567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as JPEG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63912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524000"/>
            <a:ext cx="7065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Choose the every slide button. </a:t>
            </a:r>
          </a:p>
          <a:p>
            <a:pPr algn="ctr"/>
            <a:r>
              <a:rPr lang="en-US" sz="2400" dirty="0" smtClean="0"/>
              <a:t>This will save each slide as a separate picture IN ORDER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2133600" y="3810000"/>
            <a:ext cx="1981200" cy="152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Video editor</a:t>
            </a:r>
          </a:p>
          <a:p>
            <a:r>
              <a:rPr lang="en-US" dirty="0" smtClean="0"/>
              <a:t>Click New video in upper right hand corner</a:t>
            </a:r>
          </a:p>
          <a:p>
            <a:r>
              <a:rPr lang="en-US" dirty="0" smtClean="0"/>
              <a:t>Then give your video a name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5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4038600"/>
            <a:ext cx="7772400" cy="17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781800" y="3962400"/>
            <a:ext cx="1143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3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1" cy="3630348"/>
          </a:xfrm>
        </p:spPr>
        <p:txBody>
          <a:bodyPr/>
          <a:lstStyle/>
          <a:p>
            <a:r>
              <a:rPr lang="en-US" dirty="0" smtClean="0"/>
              <a:t>Click ADD button in upper left to add pictures from your </a:t>
            </a:r>
            <a:r>
              <a:rPr lang="en-US" dirty="0" err="1" smtClean="0"/>
              <a:t>powerpoint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Choose from this PC and find the folder you saved your </a:t>
            </a:r>
            <a:r>
              <a:rPr lang="en-US" dirty="0" err="1" smtClean="0"/>
              <a:t>powerpoint</a:t>
            </a:r>
            <a:r>
              <a:rPr lang="en-US" dirty="0" smtClean="0"/>
              <a:t> to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522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6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2743200"/>
            <a:ext cx="81534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304800" y="2971800"/>
            <a:ext cx="13716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62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175</TotalTime>
  <Words>538</Words>
  <Application>Microsoft Office PowerPoint</Application>
  <PresentationFormat>On-screen Show (4:3)</PresentationFormat>
  <Paragraphs>65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Waveform</vt:lpstr>
      <vt:lpstr>How to create a movie using Video Editor</vt:lpstr>
      <vt:lpstr>Step one</vt:lpstr>
      <vt:lpstr>Step two</vt:lpstr>
      <vt:lpstr>Step three</vt:lpstr>
      <vt:lpstr>Step 4</vt:lpstr>
      <vt:lpstr>Save as type</vt:lpstr>
      <vt:lpstr>Save as JPEG</vt:lpstr>
      <vt:lpstr>Step 5</vt:lpstr>
      <vt:lpstr>Step 6</vt:lpstr>
      <vt:lpstr>Add pictures</vt:lpstr>
      <vt:lpstr>Step 7</vt:lpstr>
      <vt:lpstr>Step 8</vt:lpstr>
      <vt:lpstr>Motion choices click done</vt:lpstr>
      <vt:lpstr>Step 9</vt:lpstr>
      <vt:lpstr>Text page</vt:lpstr>
      <vt:lpstr>Step 10</vt:lpstr>
      <vt:lpstr>Step 11</vt:lpstr>
      <vt:lpstr>Audacity</vt:lpstr>
      <vt:lpstr>Audacity</vt:lpstr>
      <vt:lpstr>Audacity saving</vt:lpstr>
      <vt:lpstr>Back to video editor</vt:lpstr>
      <vt:lpstr>Looks like this</vt:lpstr>
      <vt:lpstr>Timing</vt:lpstr>
      <vt:lpstr>PowerPoint Presentation</vt:lpstr>
      <vt:lpstr>Last Step</vt:lpstr>
      <vt:lpstr>Still Need help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create a movie using Video Editor</dc:title>
  <dc:creator>Maureen Costello</dc:creator>
  <cp:lastModifiedBy>Maureen Costello</cp:lastModifiedBy>
  <cp:revision>13</cp:revision>
  <dcterms:created xsi:type="dcterms:W3CDTF">2020-09-10T16:45:22Z</dcterms:created>
  <dcterms:modified xsi:type="dcterms:W3CDTF">2020-09-10T19:40:25Z</dcterms:modified>
</cp:coreProperties>
</file>