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4"/>
  </p:notesMasterIdLst>
  <p:sldIdLst>
    <p:sldId id="259" r:id="rId5"/>
    <p:sldId id="285" r:id="rId6"/>
    <p:sldId id="264" r:id="rId7"/>
    <p:sldId id="265" r:id="rId8"/>
    <p:sldId id="266" r:id="rId9"/>
    <p:sldId id="286" r:id="rId10"/>
    <p:sldId id="287" r:id="rId11"/>
    <p:sldId id="288" r:id="rId12"/>
    <p:sldId id="260" r:id="rId13"/>
    <p:sldId id="261" r:id="rId14"/>
    <p:sldId id="289" r:id="rId15"/>
    <p:sldId id="290" r:id="rId16"/>
    <p:sldId id="305" r:id="rId17"/>
    <p:sldId id="267" r:id="rId18"/>
    <p:sldId id="269" r:id="rId19"/>
    <p:sldId id="270" r:id="rId20"/>
    <p:sldId id="271" r:id="rId21"/>
    <p:sldId id="272" r:id="rId22"/>
    <p:sldId id="273" r:id="rId23"/>
    <p:sldId id="268" r:id="rId24"/>
    <p:sldId id="306" r:id="rId25"/>
    <p:sldId id="274" r:id="rId26"/>
    <p:sldId id="280" r:id="rId27"/>
    <p:sldId id="281" r:id="rId28"/>
    <p:sldId id="282" r:id="rId29"/>
    <p:sldId id="283" r:id="rId30"/>
    <p:sldId id="284" r:id="rId31"/>
    <p:sldId id="307" r:id="rId32"/>
    <p:sldId id="335"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C7C"/>
    <a:srgbClr val="0634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2C9478-7EF0-40A8-93CF-CC6D2B3E3DB3}" v="9" dt="2025-10-12T19:10:24.2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04" autoAdjust="0"/>
    <p:restoredTop sz="87632" autoAdjust="0"/>
  </p:normalViewPr>
  <p:slideViewPr>
    <p:cSldViewPr>
      <p:cViewPr>
        <p:scale>
          <a:sx n="100" d="100"/>
          <a:sy n="100" d="100"/>
        </p:scale>
        <p:origin x="32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itz, Owen" userId="04a138ca-fcee-47bf-8ef7-a557c58288dc" providerId="ADAL" clId="{32D6A57B-EAE0-4568-94FE-DCCCB1007E18}"/>
    <pc:docChg chg="modSld">
      <pc:chgData name="Deitz, Owen" userId="04a138ca-fcee-47bf-8ef7-a557c58288dc" providerId="ADAL" clId="{32D6A57B-EAE0-4568-94FE-DCCCB1007E18}" dt="2025-02-08T23:12:48.845" v="87" actId="13244"/>
      <pc:docMkLst>
        <pc:docMk/>
      </pc:docMkLst>
      <pc:sldChg chg="modSp mod">
        <pc:chgData name="Deitz, Owen" userId="04a138ca-fcee-47bf-8ef7-a557c58288dc" providerId="ADAL" clId="{32D6A57B-EAE0-4568-94FE-DCCCB1007E18}" dt="2025-02-08T22:49:06.242" v="7" actId="962"/>
        <pc:sldMkLst>
          <pc:docMk/>
          <pc:sldMk cId="3707566411" sldId="259"/>
        </pc:sldMkLst>
      </pc:sldChg>
      <pc:sldChg chg="modSp mod">
        <pc:chgData name="Deitz, Owen" userId="04a138ca-fcee-47bf-8ef7-a557c58288dc" providerId="ADAL" clId="{32D6A57B-EAE0-4568-94FE-DCCCB1007E18}" dt="2025-02-08T23:00:10.457" v="30" actId="13244"/>
        <pc:sldMkLst>
          <pc:docMk/>
          <pc:sldMk cId="1606634160" sldId="260"/>
        </pc:sldMkLst>
      </pc:sldChg>
      <pc:sldChg chg="modSp mod">
        <pc:chgData name="Deitz, Owen" userId="04a138ca-fcee-47bf-8ef7-a557c58288dc" providerId="ADAL" clId="{32D6A57B-EAE0-4568-94FE-DCCCB1007E18}" dt="2025-02-08T23:04:10.922" v="32" actId="13244"/>
        <pc:sldMkLst>
          <pc:docMk/>
          <pc:sldMk cId="1025836845" sldId="261"/>
        </pc:sldMkLst>
      </pc:sldChg>
      <pc:sldChg chg="modSp mod">
        <pc:chgData name="Deitz, Owen" userId="04a138ca-fcee-47bf-8ef7-a557c58288dc" providerId="ADAL" clId="{32D6A57B-EAE0-4568-94FE-DCCCB1007E18}" dt="2025-02-08T22:49:56.087" v="12" actId="13244"/>
        <pc:sldMkLst>
          <pc:docMk/>
          <pc:sldMk cId="1223812804" sldId="264"/>
        </pc:sldMkLst>
      </pc:sldChg>
      <pc:sldChg chg="modSp mod">
        <pc:chgData name="Deitz, Owen" userId="04a138ca-fcee-47bf-8ef7-a557c58288dc" providerId="ADAL" clId="{32D6A57B-EAE0-4568-94FE-DCCCB1007E18}" dt="2025-02-08T22:50:09.594" v="14" actId="13244"/>
        <pc:sldMkLst>
          <pc:docMk/>
          <pc:sldMk cId="314476761" sldId="265"/>
        </pc:sldMkLst>
      </pc:sldChg>
      <pc:sldChg chg="modSp mod">
        <pc:chgData name="Deitz, Owen" userId="04a138ca-fcee-47bf-8ef7-a557c58288dc" providerId="ADAL" clId="{32D6A57B-EAE0-4568-94FE-DCCCB1007E18}" dt="2025-02-08T22:51:53.343" v="21" actId="962"/>
        <pc:sldMkLst>
          <pc:docMk/>
          <pc:sldMk cId="2332830149" sldId="266"/>
        </pc:sldMkLst>
      </pc:sldChg>
      <pc:sldChg chg="modSp mod">
        <pc:chgData name="Deitz, Owen" userId="04a138ca-fcee-47bf-8ef7-a557c58288dc" providerId="ADAL" clId="{32D6A57B-EAE0-4568-94FE-DCCCB1007E18}" dt="2025-02-08T23:06:38.866" v="51" actId="13244"/>
        <pc:sldMkLst>
          <pc:docMk/>
          <pc:sldMk cId="4022431421" sldId="268"/>
        </pc:sldMkLst>
      </pc:sldChg>
      <pc:sldChg chg="modSp mod">
        <pc:chgData name="Deitz, Owen" userId="04a138ca-fcee-47bf-8ef7-a557c58288dc" providerId="ADAL" clId="{32D6A57B-EAE0-4568-94FE-DCCCB1007E18}" dt="2025-02-08T23:05:28.831" v="41" actId="13244"/>
        <pc:sldMkLst>
          <pc:docMk/>
          <pc:sldMk cId="2628041709" sldId="269"/>
        </pc:sldMkLst>
      </pc:sldChg>
      <pc:sldChg chg="modSp mod">
        <pc:chgData name="Deitz, Owen" userId="04a138ca-fcee-47bf-8ef7-a557c58288dc" providerId="ADAL" clId="{32D6A57B-EAE0-4568-94FE-DCCCB1007E18}" dt="2025-02-08T23:05:40.329" v="43" actId="13244"/>
        <pc:sldMkLst>
          <pc:docMk/>
          <pc:sldMk cId="2134250430" sldId="270"/>
        </pc:sldMkLst>
      </pc:sldChg>
      <pc:sldChg chg="modSp mod">
        <pc:chgData name="Deitz, Owen" userId="04a138ca-fcee-47bf-8ef7-a557c58288dc" providerId="ADAL" clId="{32D6A57B-EAE0-4568-94FE-DCCCB1007E18}" dt="2025-02-08T23:05:54.096" v="45" actId="13244"/>
        <pc:sldMkLst>
          <pc:docMk/>
          <pc:sldMk cId="776119402" sldId="271"/>
        </pc:sldMkLst>
      </pc:sldChg>
      <pc:sldChg chg="modSp mod">
        <pc:chgData name="Deitz, Owen" userId="04a138ca-fcee-47bf-8ef7-a557c58288dc" providerId="ADAL" clId="{32D6A57B-EAE0-4568-94FE-DCCCB1007E18}" dt="2025-02-08T23:06:03.858" v="47" actId="13244"/>
        <pc:sldMkLst>
          <pc:docMk/>
          <pc:sldMk cId="3694223749" sldId="272"/>
        </pc:sldMkLst>
      </pc:sldChg>
      <pc:sldChg chg="modSp mod">
        <pc:chgData name="Deitz, Owen" userId="04a138ca-fcee-47bf-8ef7-a557c58288dc" providerId="ADAL" clId="{32D6A57B-EAE0-4568-94FE-DCCCB1007E18}" dt="2025-02-08T23:06:11.941" v="49" actId="13244"/>
        <pc:sldMkLst>
          <pc:docMk/>
          <pc:sldMk cId="1197452535" sldId="273"/>
        </pc:sldMkLst>
      </pc:sldChg>
      <pc:sldChg chg="modSp mod">
        <pc:chgData name="Deitz, Owen" userId="04a138ca-fcee-47bf-8ef7-a557c58288dc" providerId="ADAL" clId="{32D6A57B-EAE0-4568-94FE-DCCCB1007E18}" dt="2025-02-08T23:07:40.631" v="57" actId="962"/>
        <pc:sldMkLst>
          <pc:docMk/>
          <pc:sldMk cId="2982280636" sldId="274"/>
        </pc:sldMkLst>
      </pc:sldChg>
      <pc:sldChg chg="modSp mod">
        <pc:chgData name="Deitz, Owen" userId="04a138ca-fcee-47bf-8ef7-a557c58288dc" providerId="ADAL" clId="{32D6A57B-EAE0-4568-94FE-DCCCB1007E18}" dt="2025-02-08T23:09:22.383" v="68" actId="962"/>
        <pc:sldMkLst>
          <pc:docMk/>
          <pc:sldMk cId="3315213260" sldId="280"/>
        </pc:sldMkLst>
      </pc:sldChg>
      <pc:sldChg chg="modSp mod">
        <pc:chgData name="Deitz, Owen" userId="04a138ca-fcee-47bf-8ef7-a557c58288dc" providerId="ADAL" clId="{32D6A57B-EAE0-4568-94FE-DCCCB1007E18}" dt="2025-02-08T23:09:33.631" v="69" actId="962"/>
        <pc:sldMkLst>
          <pc:docMk/>
          <pc:sldMk cId="1523087615" sldId="281"/>
        </pc:sldMkLst>
      </pc:sldChg>
      <pc:sldChg chg="modSp mod">
        <pc:chgData name="Deitz, Owen" userId="04a138ca-fcee-47bf-8ef7-a557c58288dc" providerId="ADAL" clId="{32D6A57B-EAE0-4568-94FE-DCCCB1007E18}" dt="2025-02-08T23:09:42.949" v="71" actId="962"/>
        <pc:sldMkLst>
          <pc:docMk/>
          <pc:sldMk cId="228260803" sldId="282"/>
        </pc:sldMkLst>
      </pc:sldChg>
      <pc:sldChg chg="modSp mod">
        <pc:chgData name="Deitz, Owen" userId="04a138ca-fcee-47bf-8ef7-a557c58288dc" providerId="ADAL" clId="{32D6A57B-EAE0-4568-94FE-DCCCB1007E18}" dt="2025-02-08T23:09:55.938" v="72" actId="962"/>
        <pc:sldMkLst>
          <pc:docMk/>
          <pc:sldMk cId="639189580" sldId="283"/>
        </pc:sldMkLst>
      </pc:sldChg>
      <pc:sldChg chg="modSp mod">
        <pc:chgData name="Deitz, Owen" userId="04a138ca-fcee-47bf-8ef7-a557c58288dc" providerId="ADAL" clId="{32D6A57B-EAE0-4568-94FE-DCCCB1007E18}" dt="2025-02-08T23:10:34.043" v="76" actId="962"/>
        <pc:sldMkLst>
          <pc:docMk/>
          <pc:sldMk cId="625718975" sldId="284"/>
        </pc:sldMkLst>
      </pc:sldChg>
      <pc:sldChg chg="modSp mod">
        <pc:chgData name="Deitz, Owen" userId="04a138ca-fcee-47bf-8ef7-a557c58288dc" providerId="ADAL" clId="{32D6A57B-EAE0-4568-94FE-DCCCB1007E18}" dt="2025-02-08T22:49:29.116" v="10" actId="13244"/>
        <pc:sldMkLst>
          <pc:docMk/>
          <pc:sldMk cId="173922390" sldId="285"/>
        </pc:sldMkLst>
      </pc:sldChg>
      <pc:sldChg chg="modSp mod">
        <pc:chgData name="Deitz, Owen" userId="04a138ca-fcee-47bf-8ef7-a557c58288dc" providerId="ADAL" clId="{32D6A57B-EAE0-4568-94FE-DCCCB1007E18}" dt="2025-02-08T22:59:05.024" v="23" actId="13244"/>
        <pc:sldMkLst>
          <pc:docMk/>
          <pc:sldMk cId="1298479681" sldId="286"/>
        </pc:sldMkLst>
      </pc:sldChg>
      <pc:sldChg chg="modSp mod">
        <pc:chgData name="Deitz, Owen" userId="04a138ca-fcee-47bf-8ef7-a557c58288dc" providerId="ADAL" clId="{32D6A57B-EAE0-4568-94FE-DCCCB1007E18}" dt="2025-02-08T22:59:39.506" v="26" actId="13244"/>
        <pc:sldMkLst>
          <pc:docMk/>
          <pc:sldMk cId="1535426180" sldId="287"/>
        </pc:sldMkLst>
      </pc:sldChg>
      <pc:sldChg chg="modSp mod">
        <pc:chgData name="Deitz, Owen" userId="04a138ca-fcee-47bf-8ef7-a557c58288dc" providerId="ADAL" clId="{32D6A57B-EAE0-4568-94FE-DCCCB1007E18}" dt="2025-02-08T23:00:00.818" v="28" actId="13244"/>
        <pc:sldMkLst>
          <pc:docMk/>
          <pc:sldMk cId="3120177555" sldId="288"/>
        </pc:sldMkLst>
      </pc:sldChg>
      <pc:sldChg chg="modSp mod">
        <pc:chgData name="Deitz, Owen" userId="04a138ca-fcee-47bf-8ef7-a557c58288dc" providerId="ADAL" clId="{32D6A57B-EAE0-4568-94FE-DCCCB1007E18}" dt="2025-02-08T23:04:50.302" v="37" actId="962"/>
        <pc:sldMkLst>
          <pc:docMk/>
          <pc:sldMk cId="2788132011" sldId="289"/>
        </pc:sldMkLst>
      </pc:sldChg>
      <pc:sldChg chg="modSp mod">
        <pc:chgData name="Deitz, Owen" userId="04a138ca-fcee-47bf-8ef7-a557c58288dc" providerId="ADAL" clId="{32D6A57B-EAE0-4568-94FE-DCCCB1007E18}" dt="2025-02-08T23:05:16.053" v="39" actId="13244"/>
        <pc:sldMkLst>
          <pc:docMk/>
          <pc:sldMk cId="1307425681" sldId="290"/>
        </pc:sldMkLst>
      </pc:sldChg>
      <pc:sldChg chg="modSp mod">
        <pc:chgData name="Deitz, Owen" userId="04a138ca-fcee-47bf-8ef7-a557c58288dc" providerId="ADAL" clId="{32D6A57B-EAE0-4568-94FE-DCCCB1007E18}" dt="2025-02-08T23:12:48.845" v="87" actId="13244"/>
        <pc:sldMkLst>
          <pc:docMk/>
          <pc:sldMk cId="839550679" sldId="305"/>
        </pc:sldMkLst>
      </pc:sldChg>
      <pc:sldChg chg="modSp mod">
        <pc:chgData name="Deitz, Owen" userId="04a138ca-fcee-47bf-8ef7-a557c58288dc" providerId="ADAL" clId="{32D6A57B-EAE0-4568-94FE-DCCCB1007E18}" dt="2025-02-08T23:07:00.835" v="53" actId="13244"/>
        <pc:sldMkLst>
          <pc:docMk/>
          <pc:sldMk cId="1321076833" sldId="306"/>
        </pc:sldMkLst>
      </pc:sldChg>
      <pc:sldChg chg="modSp mod">
        <pc:chgData name="Deitz, Owen" userId="04a138ca-fcee-47bf-8ef7-a557c58288dc" providerId="ADAL" clId="{32D6A57B-EAE0-4568-94FE-DCCCB1007E18}" dt="2025-02-08T23:11:24.696" v="80" actId="962"/>
        <pc:sldMkLst>
          <pc:docMk/>
          <pc:sldMk cId="2306063075" sldId="307"/>
        </pc:sldMkLst>
      </pc:sldChg>
    </pc:docChg>
  </pc:docChgLst>
  <pc:docChgLst>
    <pc:chgData name="Baum Leaman, Rebekah" userId="fddf8941-f9ee-446a-8c91-983c3f83c3cd" providerId="ADAL" clId="{0ECC5C12-F84B-4F1E-B616-7ACD6BEB83E9}"/>
    <pc:docChg chg="undo custSel addSld modSld">
      <pc:chgData name="Baum Leaman, Rebekah" userId="fddf8941-f9ee-446a-8c91-983c3f83c3cd" providerId="ADAL" clId="{0ECC5C12-F84B-4F1E-B616-7ACD6BEB83E9}" dt="2025-10-12T19:10:24.215" v="475"/>
      <pc:docMkLst>
        <pc:docMk/>
      </pc:docMkLst>
      <pc:sldChg chg="modSp mod">
        <pc:chgData name="Baum Leaman, Rebekah" userId="fddf8941-f9ee-446a-8c91-983c3f83c3cd" providerId="ADAL" clId="{0ECC5C12-F84B-4F1E-B616-7ACD6BEB83E9}" dt="2025-10-12T18:17:08.284" v="1" actId="255"/>
        <pc:sldMkLst>
          <pc:docMk/>
          <pc:sldMk cId="3707566411" sldId="259"/>
        </pc:sldMkLst>
        <pc:spChg chg="mod">
          <ac:chgData name="Baum Leaman, Rebekah" userId="fddf8941-f9ee-446a-8c91-983c3f83c3cd" providerId="ADAL" clId="{0ECC5C12-F84B-4F1E-B616-7ACD6BEB83E9}" dt="2025-10-12T18:17:01.199" v="0" actId="255"/>
          <ac:spMkLst>
            <pc:docMk/>
            <pc:sldMk cId="3707566411" sldId="259"/>
            <ac:spMk id="2" creationId="{00000000-0000-0000-0000-000000000000}"/>
          </ac:spMkLst>
        </pc:spChg>
        <pc:spChg chg="mod">
          <ac:chgData name="Baum Leaman, Rebekah" userId="fddf8941-f9ee-446a-8c91-983c3f83c3cd" providerId="ADAL" clId="{0ECC5C12-F84B-4F1E-B616-7ACD6BEB83E9}" dt="2025-10-12T18:17:08.284" v="1" actId="255"/>
          <ac:spMkLst>
            <pc:docMk/>
            <pc:sldMk cId="3707566411" sldId="259"/>
            <ac:spMk id="3" creationId="{00000000-0000-0000-0000-000000000000}"/>
          </ac:spMkLst>
        </pc:spChg>
      </pc:sldChg>
      <pc:sldChg chg="modSp mod">
        <pc:chgData name="Baum Leaman, Rebekah" userId="fddf8941-f9ee-446a-8c91-983c3f83c3cd" providerId="ADAL" clId="{0ECC5C12-F84B-4F1E-B616-7ACD6BEB83E9}" dt="2025-10-12T18:39:51.461" v="218" actId="20577"/>
        <pc:sldMkLst>
          <pc:docMk/>
          <pc:sldMk cId="1606634160" sldId="260"/>
        </pc:sldMkLst>
        <pc:spChg chg="mod">
          <ac:chgData name="Baum Leaman, Rebekah" userId="fddf8941-f9ee-446a-8c91-983c3f83c3cd" providerId="ADAL" clId="{0ECC5C12-F84B-4F1E-B616-7ACD6BEB83E9}" dt="2025-10-12T18:35:33.655" v="128" actId="255"/>
          <ac:spMkLst>
            <pc:docMk/>
            <pc:sldMk cId="1606634160" sldId="260"/>
            <ac:spMk id="2" creationId="{A59BAC29-0DB8-F95D-EB97-CA8563322E84}"/>
          </ac:spMkLst>
        </pc:spChg>
        <pc:spChg chg="mod">
          <ac:chgData name="Baum Leaman, Rebekah" userId="fddf8941-f9ee-446a-8c91-983c3f83c3cd" providerId="ADAL" clId="{0ECC5C12-F84B-4F1E-B616-7ACD6BEB83E9}" dt="2025-10-12T18:39:51.461" v="218" actId="20577"/>
          <ac:spMkLst>
            <pc:docMk/>
            <pc:sldMk cId="1606634160" sldId="260"/>
            <ac:spMk id="5" creationId="{500F3785-59B7-80ED-75FE-D376B32F3617}"/>
          </ac:spMkLst>
        </pc:spChg>
      </pc:sldChg>
      <pc:sldChg chg="modSp mod">
        <pc:chgData name="Baum Leaman, Rebekah" userId="fddf8941-f9ee-446a-8c91-983c3f83c3cd" providerId="ADAL" clId="{0ECC5C12-F84B-4F1E-B616-7ACD6BEB83E9}" dt="2025-10-12T18:43:54.603" v="285" actId="948"/>
        <pc:sldMkLst>
          <pc:docMk/>
          <pc:sldMk cId="1025836845" sldId="261"/>
        </pc:sldMkLst>
        <pc:spChg chg="mod">
          <ac:chgData name="Baum Leaman, Rebekah" userId="fddf8941-f9ee-446a-8c91-983c3f83c3cd" providerId="ADAL" clId="{0ECC5C12-F84B-4F1E-B616-7ACD6BEB83E9}" dt="2025-10-12T18:40:10.907" v="219" actId="255"/>
          <ac:spMkLst>
            <pc:docMk/>
            <pc:sldMk cId="1025836845" sldId="261"/>
            <ac:spMk id="2" creationId="{1C96EF56-96EE-1C5F-05B9-E71A10B7532F}"/>
          </ac:spMkLst>
        </pc:spChg>
        <pc:spChg chg="mod">
          <ac:chgData name="Baum Leaman, Rebekah" userId="fddf8941-f9ee-446a-8c91-983c3f83c3cd" providerId="ADAL" clId="{0ECC5C12-F84B-4F1E-B616-7ACD6BEB83E9}" dt="2025-10-12T18:43:54.603" v="285" actId="948"/>
          <ac:spMkLst>
            <pc:docMk/>
            <pc:sldMk cId="1025836845" sldId="261"/>
            <ac:spMk id="5" creationId="{3EB29D9C-48B8-33DD-98DC-0460DB9A4B5E}"/>
          </ac:spMkLst>
        </pc:spChg>
      </pc:sldChg>
      <pc:sldChg chg="modSp mod">
        <pc:chgData name="Baum Leaman, Rebekah" userId="fddf8941-f9ee-446a-8c91-983c3f83c3cd" providerId="ADAL" clId="{0ECC5C12-F84B-4F1E-B616-7ACD6BEB83E9}" dt="2025-10-12T18:20:17.907" v="20" actId="114"/>
        <pc:sldMkLst>
          <pc:docMk/>
          <pc:sldMk cId="1223812804" sldId="264"/>
        </pc:sldMkLst>
        <pc:spChg chg="mod">
          <ac:chgData name="Baum Leaman, Rebekah" userId="fddf8941-f9ee-446a-8c91-983c3f83c3cd" providerId="ADAL" clId="{0ECC5C12-F84B-4F1E-B616-7ACD6BEB83E9}" dt="2025-10-12T18:19:55.100" v="15" actId="255"/>
          <ac:spMkLst>
            <pc:docMk/>
            <pc:sldMk cId="1223812804" sldId="264"/>
            <ac:spMk id="6" creationId="{FB6B43F1-0D4A-E5BF-CA28-E40BB6542619}"/>
          </ac:spMkLst>
        </pc:spChg>
        <pc:spChg chg="mod">
          <ac:chgData name="Baum Leaman, Rebekah" userId="fddf8941-f9ee-446a-8c91-983c3f83c3cd" providerId="ADAL" clId="{0ECC5C12-F84B-4F1E-B616-7ACD6BEB83E9}" dt="2025-10-12T18:20:17.907" v="20" actId="114"/>
          <ac:spMkLst>
            <pc:docMk/>
            <pc:sldMk cId="1223812804" sldId="264"/>
            <ac:spMk id="7" creationId="{B987B05A-BF2E-8339-D752-9DC638BE91BB}"/>
          </ac:spMkLst>
        </pc:spChg>
      </pc:sldChg>
      <pc:sldChg chg="modSp mod">
        <pc:chgData name="Baum Leaman, Rebekah" userId="fddf8941-f9ee-446a-8c91-983c3f83c3cd" providerId="ADAL" clId="{0ECC5C12-F84B-4F1E-B616-7ACD6BEB83E9}" dt="2025-10-12T18:21:09.481" v="25" actId="15"/>
        <pc:sldMkLst>
          <pc:docMk/>
          <pc:sldMk cId="314476761" sldId="265"/>
        </pc:sldMkLst>
        <pc:graphicFrameChg chg="modGraphic">
          <ac:chgData name="Baum Leaman, Rebekah" userId="fddf8941-f9ee-446a-8c91-983c3f83c3cd" providerId="ADAL" clId="{0ECC5C12-F84B-4F1E-B616-7ACD6BEB83E9}" dt="2025-10-12T18:21:09.481" v="25" actId="15"/>
          <ac:graphicFrameMkLst>
            <pc:docMk/>
            <pc:sldMk cId="314476761" sldId="265"/>
            <ac:graphicFrameMk id="6" creationId="{006BF913-F51D-CE46-7E88-738FCE94EAA5}"/>
          </ac:graphicFrameMkLst>
        </pc:graphicFrameChg>
      </pc:sldChg>
      <pc:sldChg chg="modSp mod">
        <pc:chgData name="Baum Leaman, Rebekah" userId="fddf8941-f9ee-446a-8c91-983c3f83c3cd" providerId="ADAL" clId="{0ECC5C12-F84B-4F1E-B616-7ACD6BEB83E9}" dt="2025-10-12T18:23:10.408" v="39" actId="20577"/>
        <pc:sldMkLst>
          <pc:docMk/>
          <pc:sldMk cId="2332830149" sldId="266"/>
        </pc:sldMkLst>
        <pc:spChg chg="mod">
          <ac:chgData name="Baum Leaman, Rebekah" userId="fddf8941-f9ee-446a-8c91-983c3f83c3cd" providerId="ADAL" clId="{0ECC5C12-F84B-4F1E-B616-7ACD6BEB83E9}" dt="2025-10-12T18:21:32.015" v="26" actId="255"/>
          <ac:spMkLst>
            <pc:docMk/>
            <pc:sldMk cId="2332830149" sldId="266"/>
            <ac:spMk id="2" creationId="{42EA6ED8-DDE2-2347-3DAB-E08898D1A4CC}"/>
          </ac:spMkLst>
        </pc:spChg>
        <pc:graphicFrameChg chg="modGraphic">
          <ac:chgData name="Baum Leaman, Rebekah" userId="fddf8941-f9ee-446a-8c91-983c3f83c3cd" providerId="ADAL" clId="{0ECC5C12-F84B-4F1E-B616-7ACD6BEB83E9}" dt="2025-10-12T18:23:10.408" v="39" actId="20577"/>
          <ac:graphicFrameMkLst>
            <pc:docMk/>
            <pc:sldMk cId="2332830149" sldId="266"/>
            <ac:graphicFrameMk id="7" creationId="{24AD65F6-F0BC-4BBE-BD71-068252A655A7}"/>
          </ac:graphicFrameMkLst>
        </pc:graphicFrameChg>
      </pc:sldChg>
      <pc:sldChg chg="modSp mod">
        <pc:chgData name="Baum Leaman, Rebekah" userId="fddf8941-f9ee-446a-8c91-983c3f83c3cd" providerId="ADAL" clId="{0ECC5C12-F84B-4F1E-B616-7ACD6BEB83E9}" dt="2025-10-12T18:52:50.633" v="323" actId="20577"/>
        <pc:sldMkLst>
          <pc:docMk/>
          <pc:sldMk cId="3813274947" sldId="267"/>
        </pc:sldMkLst>
        <pc:spChg chg="mod">
          <ac:chgData name="Baum Leaman, Rebekah" userId="fddf8941-f9ee-446a-8c91-983c3f83c3cd" providerId="ADAL" clId="{0ECC5C12-F84B-4F1E-B616-7ACD6BEB83E9}" dt="2025-10-12T18:52:50.633" v="323" actId="20577"/>
          <ac:spMkLst>
            <pc:docMk/>
            <pc:sldMk cId="3813274947" sldId="267"/>
            <ac:spMk id="2" creationId="{4E539F2C-CBA7-48ED-8F8D-A33BEB80C70C}"/>
          </ac:spMkLst>
        </pc:spChg>
        <pc:graphicFrameChg chg="modGraphic">
          <ac:chgData name="Baum Leaman, Rebekah" userId="fddf8941-f9ee-446a-8c91-983c3f83c3cd" providerId="ADAL" clId="{0ECC5C12-F84B-4F1E-B616-7ACD6BEB83E9}" dt="2025-10-12T18:49:05.118" v="306" actId="114"/>
          <ac:graphicFrameMkLst>
            <pc:docMk/>
            <pc:sldMk cId="3813274947" sldId="267"/>
            <ac:graphicFrameMk id="6" creationId="{436F7F47-3780-B713-039A-9408A95FFA69}"/>
          </ac:graphicFrameMkLst>
        </pc:graphicFrameChg>
        <pc:picChg chg="mod">
          <ac:chgData name="Baum Leaman, Rebekah" userId="fddf8941-f9ee-446a-8c91-983c3f83c3cd" providerId="ADAL" clId="{0ECC5C12-F84B-4F1E-B616-7ACD6BEB83E9}" dt="2025-10-12T18:49:18.792" v="307" actId="1076"/>
          <ac:picMkLst>
            <pc:docMk/>
            <pc:sldMk cId="3813274947" sldId="267"/>
            <ac:picMk id="5" creationId="{8B2D16B0-DBCE-2EED-6729-F8ABA951A1F0}"/>
          </ac:picMkLst>
        </pc:picChg>
      </pc:sldChg>
      <pc:sldChg chg="modSp mod">
        <pc:chgData name="Baum Leaman, Rebekah" userId="fddf8941-f9ee-446a-8c91-983c3f83c3cd" providerId="ADAL" clId="{0ECC5C12-F84B-4F1E-B616-7ACD6BEB83E9}" dt="2025-10-12T18:53:55.627" v="366" actId="20577"/>
        <pc:sldMkLst>
          <pc:docMk/>
          <pc:sldMk cId="4022431421" sldId="268"/>
        </pc:sldMkLst>
        <pc:spChg chg="mod">
          <ac:chgData name="Baum Leaman, Rebekah" userId="fddf8941-f9ee-446a-8c91-983c3f83c3cd" providerId="ADAL" clId="{0ECC5C12-F84B-4F1E-B616-7ACD6BEB83E9}" dt="2025-10-12T18:53:55.627" v="366" actId="20577"/>
          <ac:spMkLst>
            <pc:docMk/>
            <pc:sldMk cId="4022431421" sldId="268"/>
            <ac:spMk id="2" creationId="{D3DAFC0B-023E-6C66-91D2-24F975CB0133}"/>
          </ac:spMkLst>
        </pc:spChg>
      </pc:sldChg>
      <pc:sldChg chg="modSp mod">
        <pc:chgData name="Baum Leaman, Rebekah" userId="fddf8941-f9ee-446a-8c91-983c3f83c3cd" providerId="ADAL" clId="{0ECC5C12-F84B-4F1E-B616-7ACD6BEB83E9}" dt="2025-10-12T18:53:12.159" v="341" actId="20577"/>
        <pc:sldMkLst>
          <pc:docMk/>
          <pc:sldMk cId="2628041709" sldId="269"/>
        </pc:sldMkLst>
        <pc:spChg chg="mod">
          <ac:chgData name="Baum Leaman, Rebekah" userId="fddf8941-f9ee-446a-8c91-983c3f83c3cd" providerId="ADAL" clId="{0ECC5C12-F84B-4F1E-B616-7ACD6BEB83E9}" dt="2025-10-12T18:53:12.159" v="341" actId="20577"/>
          <ac:spMkLst>
            <pc:docMk/>
            <pc:sldMk cId="2628041709" sldId="269"/>
            <ac:spMk id="2" creationId="{9278B899-B0CD-65A7-2C05-F57C841A6211}"/>
          </ac:spMkLst>
        </pc:spChg>
      </pc:sldChg>
      <pc:sldChg chg="modSp mod">
        <pc:chgData name="Baum Leaman, Rebekah" userId="fddf8941-f9ee-446a-8c91-983c3f83c3cd" providerId="ADAL" clId="{0ECC5C12-F84B-4F1E-B616-7ACD6BEB83E9}" dt="2025-10-12T18:53:23.985" v="356" actId="20577"/>
        <pc:sldMkLst>
          <pc:docMk/>
          <pc:sldMk cId="2134250430" sldId="270"/>
        </pc:sldMkLst>
        <pc:spChg chg="mod">
          <ac:chgData name="Baum Leaman, Rebekah" userId="fddf8941-f9ee-446a-8c91-983c3f83c3cd" providerId="ADAL" clId="{0ECC5C12-F84B-4F1E-B616-7ACD6BEB83E9}" dt="2025-10-12T18:53:23.985" v="356" actId="20577"/>
          <ac:spMkLst>
            <pc:docMk/>
            <pc:sldMk cId="2134250430" sldId="270"/>
            <ac:spMk id="2" creationId="{B15E5B95-6CCB-E1BB-ABA8-4707B9CAE5A7}"/>
          </ac:spMkLst>
        </pc:spChg>
      </pc:sldChg>
      <pc:sldChg chg="modSp mod">
        <pc:chgData name="Baum Leaman, Rebekah" userId="fddf8941-f9ee-446a-8c91-983c3f83c3cd" providerId="ADAL" clId="{0ECC5C12-F84B-4F1E-B616-7ACD6BEB83E9}" dt="2025-10-12T18:53:34.307" v="359" actId="20577"/>
        <pc:sldMkLst>
          <pc:docMk/>
          <pc:sldMk cId="776119402" sldId="271"/>
        </pc:sldMkLst>
        <pc:spChg chg="mod">
          <ac:chgData name="Baum Leaman, Rebekah" userId="fddf8941-f9ee-446a-8c91-983c3f83c3cd" providerId="ADAL" clId="{0ECC5C12-F84B-4F1E-B616-7ACD6BEB83E9}" dt="2025-10-12T18:53:34.307" v="359" actId="20577"/>
          <ac:spMkLst>
            <pc:docMk/>
            <pc:sldMk cId="776119402" sldId="271"/>
            <ac:spMk id="2" creationId="{FF1AE899-3080-3E79-1469-41A1AEB65AC0}"/>
          </ac:spMkLst>
        </pc:spChg>
      </pc:sldChg>
      <pc:sldChg chg="modSp mod">
        <pc:chgData name="Baum Leaman, Rebekah" userId="fddf8941-f9ee-446a-8c91-983c3f83c3cd" providerId="ADAL" clId="{0ECC5C12-F84B-4F1E-B616-7ACD6BEB83E9}" dt="2025-10-12T18:53:42.007" v="362" actId="20577"/>
        <pc:sldMkLst>
          <pc:docMk/>
          <pc:sldMk cId="3694223749" sldId="272"/>
        </pc:sldMkLst>
        <pc:spChg chg="mod">
          <ac:chgData name="Baum Leaman, Rebekah" userId="fddf8941-f9ee-446a-8c91-983c3f83c3cd" providerId="ADAL" clId="{0ECC5C12-F84B-4F1E-B616-7ACD6BEB83E9}" dt="2025-10-12T18:53:42.007" v="362" actId="20577"/>
          <ac:spMkLst>
            <pc:docMk/>
            <pc:sldMk cId="3694223749" sldId="272"/>
            <ac:spMk id="2" creationId="{7461D4B4-47EC-4DF2-251E-74BC80075FFF}"/>
          </ac:spMkLst>
        </pc:spChg>
      </pc:sldChg>
      <pc:sldChg chg="modSp mod">
        <pc:chgData name="Baum Leaman, Rebekah" userId="fddf8941-f9ee-446a-8c91-983c3f83c3cd" providerId="ADAL" clId="{0ECC5C12-F84B-4F1E-B616-7ACD6BEB83E9}" dt="2025-10-12T18:53:49.193" v="364" actId="20577"/>
        <pc:sldMkLst>
          <pc:docMk/>
          <pc:sldMk cId="1197452535" sldId="273"/>
        </pc:sldMkLst>
        <pc:spChg chg="mod">
          <ac:chgData name="Baum Leaman, Rebekah" userId="fddf8941-f9ee-446a-8c91-983c3f83c3cd" providerId="ADAL" clId="{0ECC5C12-F84B-4F1E-B616-7ACD6BEB83E9}" dt="2025-10-12T18:53:49.193" v="364" actId="20577"/>
          <ac:spMkLst>
            <pc:docMk/>
            <pc:sldMk cId="1197452535" sldId="273"/>
            <ac:spMk id="2" creationId="{902B4302-BBB3-ABB9-EE09-3C5A7542ED28}"/>
          </ac:spMkLst>
        </pc:spChg>
      </pc:sldChg>
      <pc:sldChg chg="modSp mod">
        <pc:chgData name="Baum Leaman, Rebekah" userId="fddf8941-f9ee-446a-8c91-983c3f83c3cd" providerId="ADAL" clId="{0ECC5C12-F84B-4F1E-B616-7ACD6BEB83E9}" dt="2025-10-12T19:03:05.289" v="437" actId="255"/>
        <pc:sldMkLst>
          <pc:docMk/>
          <pc:sldMk cId="2982280636" sldId="274"/>
        </pc:sldMkLst>
        <pc:graphicFrameChg chg="modGraphic">
          <ac:chgData name="Baum Leaman, Rebekah" userId="fddf8941-f9ee-446a-8c91-983c3f83c3cd" providerId="ADAL" clId="{0ECC5C12-F84B-4F1E-B616-7ACD6BEB83E9}" dt="2025-10-12T19:03:05.289" v="437" actId="255"/>
          <ac:graphicFrameMkLst>
            <pc:docMk/>
            <pc:sldMk cId="2982280636" sldId="274"/>
            <ac:graphicFrameMk id="11" creationId="{DEB32B8D-1F77-F7C6-8E58-3AA8EBDF336C}"/>
          </ac:graphicFrameMkLst>
        </pc:graphicFrameChg>
      </pc:sldChg>
      <pc:sldChg chg="modSp mod">
        <pc:chgData name="Baum Leaman, Rebekah" userId="fddf8941-f9ee-446a-8c91-983c3f83c3cd" providerId="ADAL" clId="{0ECC5C12-F84B-4F1E-B616-7ACD6BEB83E9}" dt="2025-10-12T19:05:19.990" v="450" actId="948"/>
        <pc:sldMkLst>
          <pc:docMk/>
          <pc:sldMk cId="3315213260" sldId="280"/>
        </pc:sldMkLst>
        <pc:spChg chg="mod">
          <ac:chgData name="Baum Leaman, Rebekah" userId="fddf8941-f9ee-446a-8c91-983c3f83c3cd" providerId="ADAL" clId="{0ECC5C12-F84B-4F1E-B616-7ACD6BEB83E9}" dt="2025-10-12T19:03:44.919" v="438" actId="255"/>
          <ac:spMkLst>
            <pc:docMk/>
            <pc:sldMk cId="3315213260" sldId="280"/>
            <ac:spMk id="2" creationId="{DB5242DE-9BCC-8896-C3B2-2BB5E33C93F4}"/>
          </ac:spMkLst>
        </pc:spChg>
        <pc:graphicFrameChg chg="mod modGraphic">
          <ac:chgData name="Baum Leaman, Rebekah" userId="fddf8941-f9ee-446a-8c91-983c3f83c3cd" providerId="ADAL" clId="{0ECC5C12-F84B-4F1E-B616-7ACD6BEB83E9}" dt="2025-10-12T19:05:19.990" v="450" actId="948"/>
          <ac:graphicFrameMkLst>
            <pc:docMk/>
            <pc:sldMk cId="3315213260" sldId="280"/>
            <ac:graphicFrameMk id="5" creationId="{3EA27592-6927-8602-94FA-C1081C3B98F7}"/>
          </ac:graphicFrameMkLst>
        </pc:graphicFrameChg>
      </pc:sldChg>
      <pc:sldChg chg="modSp mod">
        <pc:chgData name="Baum Leaman, Rebekah" userId="fddf8941-f9ee-446a-8c91-983c3f83c3cd" providerId="ADAL" clId="{0ECC5C12-F84B-4F1E-B616-7ACD6BEB83E9}" dt="2025-10-12T19:05:53.986" v="453" actId="948"/>
        <pc:sldMkLst>
          <pc:docMk/>
          <pc:sldMk cId="1523087615" sldId="281"/>
        </pc:sldMkLst>
        <pc:spChg chg="mod">
          <ac:chgData name="Baum Leaman, Rebekah" userId="fddf8941-f9ee-446a-8c91-983c3f83c3cd" providerId="ADAL" clId="{0ECC5C12-F84B-4F1E-B616-7ACD6BEB83E9}" dt="2025-10-12T19:05:36.710" v="452" actId="20577"/>
          <ac:spMkLst>
            <pc:docMk/>
            <pc:sldMk cId="1523087615" sldId="281"/>
            <ac:spMk id="2" creationId="{6B1F4B7B-2855-6B09-EFA7-05B840DE9757}"/>
          </ac:spMkLst>
        </pc:spChg>
        <pc:graphicFrameChg chg="modGraphic">
          <ac:chgData name="Baum Leaman, Rebekah" userId="fddf8941-f9ee-446a-8c91-983c3f83c3cd" providerId="ADAL" clId="{0ECC5C12-F84B-4F1E-B616-7ACD6BEB83E9}" dt="2025-10-12T19:05:53.986" v="453" actId="948"/>
          <ac:graphicFrameMkLst>
            <pc:docMk/>
            <pc:sldMk cId="1523087615" sldId="281"/>
            <ac:graphicFrameMk id="5" creationId="{F2BF0756-E05A-EC76-5161-5F2931E9A4D5}"/>
          </ac:graphicFrameMkLst>
        </pc:graphicFrameChg>
      </pc:sldChg>
      <pc:sldChg chg="modSp mod">
        <pc:chgData name="Baum Leaman, Rebekah" userId="fddf8941-f9ee-446a-8c91-983c3f83c3cd" providerId="ADAL" clId="{0ECC5C12-F84B-4F1E-B616-7ACD6BEB83E9}" dt="2025-10-12T19:06:42.760" v="457" actId="207"/>
        <pc:sldMkLst>
          <pc:docMk/>
          <pc:sldMk cId="228260803" sldId="282"/>
        </pc:sldMkLst>
        <pc:spChg chg="mod">
          <ac:chgData name="Baum Leaman, Rebekah" userId="fddf8941-f9ee-446a-8c91-983c3f83c3cd" providerId="ADAL" clId="{0ECC5C12-F84B-4F1E-B616-7ACD6BEB83E9}" dt="2025-10-12T19:06:24.382" v="455" actId="20577"/>
          <ac:spMkLst>
            <pc:docMk/>
            <pc:sldMk cId="228260803" sldId="282"/>
            <ac:spMk id="2" creationId="{C253D281-5684-35A3-044A-25D32ABD65ED}"/>
          </ac:spMkLst>
        </pc:spChg>
        <pc:graphicFrameChg chg="modGraphic">
          <ac:chgData name="Baum Leaman, Rebekah" userId="fddf8941-f9ee-446a-8c91-983c3f83c3cd" providerId="ADAL" clId="{0ECC5C12-F84B-4F1E-B616-7ACD6BEB83E9}" dt="2025-10-12T19:06:42.760" v="457" actId="207"/>
          <ac:graphicFrameMkLst>
            <pc:docMk/>
            <pc:sldMk cId="228260803" sldId="282"/>
            <ac:graphicFrameMk id="5" creationId="{E1D7D55F-CB92-34E4-8B40-34A4CE40735D}"/>
          </ac:graphicFrameMkLst>
        </pc:graphicFrameChg>
      </pc:sldChg>
      <pc:sldChg chg="modSp mod">
        <pc:chgData name="Baum Leaman, Rebekah" userId="fddf8941-f9ee-446a-8c91-983c3f83c3cd" providerId="ADAL" clId="{0ECC5C12-F84B-4F1E-B616-7ACD6BEB83E9}" dt="2025-10-12T19:07:33.373" v="459" actId="207"/>
        <pc:sldMkLst>
          <pc:docMk/>
          <pc:sldMk cId="625718975" sldId="284"/>
        </pc:sldMkLst>
        <pc:graphicFrameChg chg="modGraphic">
          <ac:chgData name="Baum Leaman, Rebekah" userId="fddf8941-f9ee-446a-8c91-983c3f83c3cd" providerId="ADAL" clId="{0ECC5C12-F84B-4F1E-B616-7ACD6BEB83E9}" dt="2025-10-12T19:07:33.373" v="459" actId="207"/>
          <ac:graphicFrameMkLst>
            <pc:docMk/>
            <pc:sldMk cId="625718975" sldId="284"/>
            <ac:graphicFrameMk id="5" creationId="{919A3BBE-C00A-2931-C8F7-A9710743A4BF}"/>
          </ac:graphicFrameMkLst>
        </pc:graphicFrameChg>
      </pc:sldChg>
      <pc:sldChg chg="modSp mod">
        <pc:chgData name="Baum Leaman, Rebekah" userId="fddf8941-f9ee-446a-8c91-983c3f83c3cd" providerId="ADAL" clId="{0ECC5C12-F84B-4F1E-B616-7ACD6BEB83E9}" dt="2025-10-12T18:19:24.117" v="14" actId="1076"/>
        <pc:sldMkLst>
          <pc:docMk/>
          <pc:sldMk cId="173922390" sldId="285"/>
        </pc:sldMkLst>
        <pc:spChg chg="mod">
          <ac:chgData name="Baum Leaman, Rebekah" userId="fddf8941-f9ee-446a-8c91-983c3f83c3cd" providerId="ADAL" clId="{0ECC5C12-F84B-4F1E-B616-7ACD6BEB83E9}" dt="2025-10-12T18:18:14.146" v="3" actId="255"/>
          <ac:spMkLst>
            <pc:docMk/>
            <pc:sldMk cId="173922390" sldId="285"/>
            <ac:spMk id="2" creationId="{6B3ACCA9-61FF-C4E4-8A21-27EBF8A8FE47}"/>
          </ac:spMkLst>
        </pc:spChg>
        <pc:spChg chg="mod">
          <ac:chgData name="Baum Leaman, Rebekah" userId="fddf8941-f9ee-446a-8c91-983c3f83c3cd" providerId="ADAL" clId="{0ECC5C12-F84B-4F1E-B616-7ACD6BEB83E9}" dt="2025-10-12T18:19:03.676" v="10" actId="1035"/>
          <ac:spMkLst>
            <pc:docMk/>
            <pc:sldMk cId="173922390" sldId="285"/>
            <ac:spMk id="9" creationId="{04F144C3-DB54-1F74-0E06-AAB9F25A222C}"/>
          </ac:spMkLst>
        </pc:spChg>
        <pc:picChg chg="mod">
          <ac:chgData name="Baum Leaman, Rebekah" userId="fddf8941-f9ee-446a-8c91-983c3f83c3cd" providerId="ADAL" clId="{0ECC5C12-F84B-4F1E-B616-7ACD6BEB83E9}" dt="2025-10-12T18:19:16.215" v="12" actId="14100"/>
          <ac:picMkLst>
            <pc:docMk/>
            <pc:sldMk cId="173922390" sldId="285"/>
            <ac:picMk id="6" creationId="{29FDEE44-46FA-68B5-6207-E9BBDE999D0B}"/>
          </ac:picMkLst>
        </pc:picChg>
        <pc:picChg chg="mod">
          <ac:chgData name="Baum Leaman, Rebekah" userId="fddf8941-f9ee-446a-8c91-983c3f83c3cd" providerId="ADAL" clId="{0ECC5C12-F84B-4F1E-B616-7ACD6BEB83E9}" dt="2025-10-12T18:19:24.117" v="14" actId="1076"/>
          <ac:picMkLst>
            <pc:docMk/>
            <pc:sldMk cId="173922390" sldId="285"/>
            <ac:picMk id="7" creationId="{0A22F7CE-CA41-9187-8DB0-2A0781AEA35F}"/>
          </ac:picMkLst>
        </pc:picChg>
        <pc:picChg chg="mod">
          <ac:chgData name="Baum Leaman, Rebekah" userId="fddf8941-f9ee-446a-8c91-983c3f83c3cd" providerId="ADAL" clId="{0ECC5C12-F84B-4F1E-B616-7ACD6BEB83E9}" dt="2025-10-12T18:19:10.686" v="11" actId="14100"/>
          <ac:picMkLst>
            <pc:docMk/>
            <pc:sldMk cId="173922390" sldId="285"/>
            <ac:picMk id="1028" creationId="{EE3F3028-0798-FD25-1193-71C0569F9A90}"/>
          </ac:picMkLst>
        </pc:picChg>
      </pc:sldChg>
      <pc:sldChg chg="modSp mod">
        <pc:chgData name="Baum Leaman, Rebekah" userId="fddf8941-f9ee-446a-8c91-983c3f83c3cd" providerId="ADAL" clId="{0ECC5C12-F84B-4F1E-B616-7ACD6BEB83E9}" dt="2025-10-12T18:37:19.694" v="198" actId="20577"/>
        <pc:sldMkLst>
          <pc:docMk/>
          <pc:sldMk cId="1298479681" sldId="286"/>
        </pc:sldMkLst>
        <pc:spChg chg="mod">
          <ac:chgData name="Baum Leaman, Rebekah" userId="fddf8941-f9ee-446a-8c91-983c3f83c3cd" providerId="ADAL" clId="{0ECC5C12-F84B-4F1E-B616-7ACD6BEB83E9}" dt="2025-10-12T18:24:33.540" v="46" actId="255"/>
          <ac:spMkLst>
            <pc:docMk/>
            <pc:sldMk cId="1298479681" sldId="286"/>
            <ac:spMk id="6" creationId="{187DCF9C-CDD8-8167-74F0-19208D8DD162}"/>
          </ac:spMkLst>
        </pc:spChg>
        <pc:spChg chg="mod">
          <ac:chgData name="Baum Leaman, Rebekah" userId="fddf8941-f9ee-446a-8c91-983c3f83c3cd" providerId="ADAL" clId="{0ECC5C12-F84B-4F1E-B616-7ACD6BEB83E9}" dt="2025-10-12T18:37:19.694" v="198" actId="20577"/>
          <ac:spMkLst>
            <pc:docMk/>
            <pc:sldMk cId="1298479681" sldId="286"/>
            <ac:spMk id="7" creationId="{25E6DACF-7345-B959-4921-097184ADA579}"/>
          </ac:spMkLst>
        </pc:spChg>
      </pc:sldChg>
      <pc:sldChg chg="modSp mod">
        <pc:chgData name="Baum Leaman, Rebekah" userId="fddf8941-f9ee-446a-8c91-983c3f83c3cd" providerId="ADAL" clId="{0ECC5C12-F84B-4F1E-B616-7ACD6BEB83E9}" dt="2025-10-12T18:28:44.976" v="64" actId="255"/>
        <pc:sldMkLst>
          <pc:docMk/>
          <pc:sldMk cId="1535426180" sldId="287"/>
        </pc:sldMkLst>
        <pc:spChg chg="mod">
          <ac:chgData name="Baum Leaman, Rebekah" userId="fddf8941-f9ee-446a-8c91-983c3f83c3cd" providerId="ADAL" clId="{0ECC5C12-F84B-4F1E-B616-7ACD6BEB83E9}" dt="2025-10-12T18:28:44.976" v="64" actId="255"/>
          <ac:spMkLst>
            <pc:docMk/>
            <pc:sldMk cId="1535426180" sldId="287"/>
            <ac:spMk id="2" creationId="{C4D366E6-07AF-D860-6E8F-92089EA8C2D7}"/>
          </ac:spMkLst>
        </pc:spChg>
      </pc:sldChg>
      <pc:sldChg chg="modSp mod">
        <pc:chgData name="Baum Leaman, Rebekah" userId="fddf8941-f9ee-446a-8c91-983c3f83c3cd" providerId="ADAL" clId="{0ECC5C12-F84B-4F1E-B616-7ACD6BEB83E9}" dt="2025-10-12T18:35:10.814" v="127" actId="948"/>
        <pc:sldMkLst>
          <pc:docMk/>
          <pc:sldMk cId="3120177555" sldId="288"/>
        </pc:sldMkLst>
        <pc:spChg chg="mod">
          <ac:chgData name="Baum Leaman, Rebekah" userId="fddf8941-f9ee-446a-8c91-983c3f83c3cd" providerId="ADAL" clId="{0ECC5C12-F84B-4F1E-B616-7ACD6BEB83E9}" dt="2025-10-12T18:28:56.844" v="65" actId="255"/>
          <ac:spMkLst>
            <pc:docMk/>
            <pc:sldMk cId="3120177555" sldId="288"/>
            <ac:spMk id="2" creationId="{6D361AA6-53B8-E1B9-F7E1-F1466FF8117D}"/>
          </ac:spMkLst>
        </pc:spChg>
        <pc:spChg chg="mod">
          <ac:chgData name="Baum Leaman, Rebekah" userId="fddf8941-f9ee-446a-8c91-983c3f83c3cd" providerId="ADAL" clId="{0ECC5C12-F84B-4F1E-B616-7ACD6BEB83E9}" dt="2025-10-12T18:35:10.814" v="127" actId="948"/>
          <ac:spMkLst>
            <pc:docMk/>
            <pc:sldMk cId="3120177555" sldId="288"/>
            <ac:spMk id="5" creationId="{4E6EAB06-9A87-FBD5-7288-A98D7F214923}"/>
          </ac:spMkLst>
        </pc:spChg>
      </pc:sldChg>
      <pc:sldChg chg="modSp mod">
        <pc:chgData name="Baum Leaman, Rebekah" userId="fddf8941-f9ee-446a-8c91-983c3f83c3cd" providerId="ADAL" clId="{0ECC5C12-F84B-4F1E-B616-7ACD6BEB83E9}" dt="2025-10-12T18:45:49.050" v="289" actId="1076"/>
        <pc:sldMkLst>
          <pc:docMk/>
          <pc:sldMk cId="2788132011" sldId="289"/>
        </pc:sldMkLst>
        <pc:spChg chg="mod">
          <ac:chgData name="Baum Leaman, Rebekah" userId="fddf8941-f9ee-446a-8c91-983c3f83c3cd" providerId="ADAL" clId="{0ECC5C12-F84B-4F1E-B616-7ACD6BEB83E9}" dt="2025-10-12T18:44:15.175" v="286" actId="255"/>
          <ac:spMkLst>
            <pc:docMk/>
            <pc:sldMk cId="2788132011" sldId="289"/>
            <ac:spMk id="2" creationId="{7BE0624F-0E38-D491-3B54-FBCAD22016C5}"/>
          </ac:spMkLst>
        </pc:spChg>
        <pc:graphicFrameChg chg="modGraphic">
          <ac:chgData name="Baum Leaman, Rebekah" userId="fddf8941-f9ee-446a-8c91-983c3f83c3cd" providerId="ADAL" clId="{0ECC5C12-F84B-4F1E-B616-7ACD6BEB83E9}" dt="2025-10-12T18:45:14.093" v="288" actId="207"/>
          <ac:graphicFrameMkLst>
            <pc:docMk/>
            <pc:sldMk cId="2788132011" sldId="289"/>
            <ac:graphicFrameMk id="5" creationId="{271B04E4-C49B-B807-A54A-0400E94D97E2}"/>
          </ac:graphicFrameMkLst>
        </pc:graphicFrameChg>
        <pc:picChg chg="mod">
          <ac:chgData name="Baum Leaman, Rebekah" userId="fddf8941-f9ee-446a-8c91-983c3f83c3cd" providerId="ADAL" clId="{0ECC5C12-F84B-4F1E-B616-7ACD6BEB83E9}" dt="2025-10-12T18:45:49.050" v="289" actId="1076"/>
          <ac:picMkLst>
            <pc:docMk/>
            <pc:sldMk cId="2788132011" sldId="289"/>
            <ac:picMk id="7" creationId="{6057A368-AC54-78C7-D2C3-354D0361F630}"/>
          </ac:picMkLst>
        </pc:picChg>
      </pc:sldChg>
      <pc:sldChg chg="addSp delSp modSp mod">
        <pc:chgData name="Baum Leaman, Rebekah" userId="fddf8941-f9ee-446a-8c91-983c3f83c3cd" providerId="ADAL" clId="{0ECC5C12-F84B-4F1E-B616-7ACD6BEB83E9}" dt="2025-10-12T18:47:11.564" v="297" actId="255"/>
        <pc:sldMkLst>
          <pc:docMk/>
          <pc:sldMk cId="1307425681" sldId="290"/>
        </pc:sldMkLst>
        <pc:spChg chg="mod">
          <ac:chgData name="Baum Leaman, Rebekah" userId="fddf8941-f9ee-446a-8c91-983c3f83c3cd" providerId="ADAL" clId="{0ECC5C12-F84B-4F1E-B616-7ACD6BEB83E9}" dt="2025-10-12T18:47:11.564" v="297" actId="255"/>
          <ac:spMkLst>
            <pc:docMk/>
            <pc:sldMk cId="1307425681" sldId="290"/>
            <ac:spMk id="2" creationId="{B0A7C1A0-28BB-75A8-F572-99E0D673FF39}"/>
          </ac:spMkLst>
        </pc:spChg>
        <pc:spChg chg="mod">
          <ac:chgData name="Baum Leaman, Rebekah" userId="fddf8941-f9ee-446a-8c91-983c3f83c3cd" providerId="ADAL" clId="{0ECC5C12-F84B-4F1E-B616-7ACD6BEB83E9}" dt="2025-10-12T18:46:41.361" v="296" actId="5793"/>
          <ac:spMkLst>
            <pc:docMk/>
            <pc:sldMk cId="1307425681" sldId="290"/>
            <ac:spMk id="5" creationId="{ED8696F4-ACFF-0140-B343-6109B197CC10}"/>
          </ac:spMkLst>
        </pc:spChg>
        <pc:spChg chg="del">
          <ac:chgData name="Baum Leaman, Rebekah" userId="fddf8941-f9ee-446a-8c91-983c3f83c3cd" providerId="ADAL" clId="{0ECC5C12-F84B-4F1E-B616-7ACD6BEB83E9}" dt="2025-10-12T18:46:07.347" v="290" actId="478"/>
          <ac:spMkLst>
            <pc:docMk/>
            <pc:sldMk cId="1307425681" sldId="290"/>
            <ac:spMk id="6" creationId="{7289842E-72A0-E257-9D78-CD71D0DD4B02}"/>
          </ac:spMkLst>
        </pc:spChg>
        <pc:spChg chg="add mod">
          <ac:chgData name="Baum Leaman, Rebekah" userId="fddf8941-f9ee-446a-8c91-983c3f83c3cd" providerId="ADAL" clId="{0ECC5C12-F84B-4F1E-B616-7ACD6BEB83E9}" dt="2025-10-12T18:46:08.694" v="291"/>
          <ac:spMkLst>
            <pc:docMk/>
            <pc:sldMk cId="1307425681" sldId="290"/>
            <ac:spMk id="7" creationId="{F854BDF6-FE51-4A90-CA81-CA6199A4DA3D}"/>
          </ac:spMkLst>
        </pc:spChg>
      </pc:sldChg>
      <pc:sldChg chg="modSp mod">
        <pc:chgData name="Baum Leaman, Rebekah" userId="fddf8941-f9ee-446a-8c91-983c3f83c3cd" providerId="ADAL" clId="{0ECC5C12-F84B-4F1E-B616-7ACD6BEB83E9}" dt="2025-10-12T18:48:09.615" v="301" actId="208"/>
        <pc:sldMkLst>
          <pc:docMk/>
          <pc:sldMk cId="839550679" sldId="305"/>
        </pc:sldMkLst>
        <pc:spChg chg="mod">
          <ac:chgData name="Baum Leaman, Rebekah" userId="fddf8941-f9ee-446a-8c91-983c3f83c3cd" providerId="ADAL" clId="{0ECC5C12-F84B-4F1E-B616-7ACD6BEB83E9}" dt="2025-10-12T18:47:55.622" v="300" actId="208"/>
          <ac:spMkLst>
            <pc:docMk/>
            <pc:sldMk cId="839550679" sldId="305"/>
            <ac:spMk id="4" creationId="{4EABED09-8101-AEA8-8332-C04B6688F696}"/>
          </ac:spMkLst>
        </pc:spChg>
        <pc:spChg chg="mod">
          <ac:chgData name="Baum Leaman, Rebekah" userId="fddf8941-f9ee-446a-8c91-983c3f83c3cd" providerId="ADAL" clId="{0ECC5C12-F84B-4F1E-B616-7ACD6BEB83E9}" dt="2025-10-12T18:47:24.528" v="298" actId="255"/>
          <ac:spMkLst>
            <pc:docMk/>
            <pc:sldMk cId="839550679" sldId="305"/>
            <ac:spMk id="6" creationId="{C1F192D8-905D-CC4E-9E1A-D2BE5C6CC036}"/>
          </ac:spMkLst>
        </pc:spChg>
        <pc:spChg chg="mod">
          <ac:chgData name="Baum Leaman, Rebekah" userId="fddf8941-f9ee-446a-8c91-983c3f83c3cd" providerId="ADAL" clId="{0ECC5C12-F84B-4F1E-B616-7ACD6BEB83E9}" dt="2025-10-12T18:48:09.615" v="301" actId="208"/>
          <ac:spMkLst>
            <pc:docMk/>
            <pc:sldMk cId="839550679" sldId="305"/>
            <ac:spMk id="7" creationId="{A8F26B62-7F09-7925-2E30-D4248C2B969C}"/>
          </ac:spMkLst>
        </pc:spChg>
        <pc:graphicFrameChg chg="modGraphic">
          <ac:chgData name="Baum Leaman, Rebekah" userId="fddf8941-f9ee-446a-8c91-983c3f83c3cd" providerId="ADAL" clId="{0ECC5C12-F84B-4F1E-B616-7ACD6BEB83E9}" dt="2025-10-12T18:47:35.705" v="299" actId="207"/>
          <ac:graphicFrameMkLst>
            <pc:docMk/>
            <pc:sldMk cId="839550679" sldId="305"/>
            <ac:graphicFrameMk id="2" creationId="{17D5F777-3A63-C641-BC9A-2A1A66EF8984}"/>
          </ac:graphicFrameMkLst>
        </pc:graphicFrameChg>
      </pc:sldChg>
      <pc:sldChg chg="addSp delSp modSp mod">
        <pc:chgData name="Baum Leaman, Rebekah" userId="fddf8941-f9ee-446a-8c91-983c3f83c3cd" providerId="ADAL" clId="{0ECC5C12-F84B-4F1E-B616-7ACD6BEB83E9}" dt="2025-10-12T19:00:43.472" v="431" actId="14100"/>
        <pc:sldMkLst>
          <pc:docMk/>
          <pc:sldMk cId="1321076833" sldId="306"/>
        </pc:sldMkLst>
        <pc:spChg chg="del">
          <ac:chgData name="Baum Leaman, Rebekah" userId="fddf8941-f9ee-446a-8c91-983c3f83c3cd" providerId="ADAL" clId="{0ECC5C12-F84B-4F1E-B616-7ACD6BEB83E9}" dt="2025-10-12T18:55:27.815" v="367" actId="478"/>
          <ac:spMkLst>
            <pc:docMk/>
            <pc:sldMk cId="1321076833" sldId="306"/>
            <ac:spMk id="5" creationId="{C527CACC-2B77-2F87-EA14-732B55229F37}"/>
          </ac:spMkLst>
        </pc:spChg>
        <pc:spChg chg="mod">
          <ac:chgData name="Baum Leaman, Rebekah" userId="fddf8941-f9ee-446a-8c91-983c3f83c3cd" providerId="ADAL" clId="{0ECC5C12-F84B-4F1E-B616-7ACD6BEB83E9}" dt="2025-10-12T19:00:35.716" v="430" actId="255"/>
          <ac:spMkLst>
            <pc:docMk/>
            <pc:sldMk cId="1321076833" sldId="306"/>
            <ac:spMk id="6" creationId="{89294A30-EC29-CBD6-FDB0-87F58234F432}"/>
          </ac:spMkLst>
        </pc:spChg>
        <pc:spChg chg="add mod">
          <ac:chgData name="Baum Leaman, Rebekah" userId="fddf8941-f9ee-446a-8c91-983c3f83c3cd" providerId="ADAL" clId="{0ECC5C12-F84B-4F1E-B616-7ACD6BEB83E9}" dt="2025-10-12T19:00:43.472" v="431" actId="14100"/>
          <ac:spMkLst>
            <pc:docMk/>
            <pc:sldMk cId="1321076833" sldId="306"/>
            <ac:spMk id="7" creationId="{A5BDC1D2-4026-1CD3-D113-B38CC6F6983C}"/>
          </ac:spMkLst>
        </pc:spChg>
      </pc:sldChg>
      <pc:sldChg chg="addSp delSp modSp mod">
        <pc:chgData name="Baum Leaman, Rebekah" userId="fddf8941-f9ee-446a-8c91-983c3f83c3cd" providerId="ADAL" clId="{0ECC5C12-F84B-4F1E-B616-7ACD6BEB83E9}" dt="2025-10-12T19:09:33.560" v="474" actId="114"/>
        <pc:sldMkLst>
          <pc:docMk/>
          <pc:sldMk cId="2306063075" sldId="307"/>
        </pc:sldMkLst>
        <pc:spChg chg="mod">
          <ac:chgData name="Baum Leaman, Rebekah" userId="fddf8941-f9ee-446a-8c91-983c3f83c3cd" providerId="ADAL" clId="{0ECC5C12-F84B-4F1E-B616-7ACD6BEB83E9}" dt="2025-10-12T19:08:11.270" v="462" actId="255"/>
          <ac:spMkLst>
            <pc:docMk/>
            <pc:sldMk cId="2306063075" sldId="307"/>
            <ac:spMk id="2" creationId="{DDB62CCE-F41A-D705-5E97-C842DE677D4B}"/>
          </ac:spMkLst>
        </pc:spChg>
        <pc:spChg chg="del">
          <ac:chgData name="Baum Leaman, Rebekah" userId="fddf8941-f9ee-446a-8c91-983c3f83c3cd" providerId="ADAL" clId="{0ECC5C12-F84B-4F1E-B616-7ACD6BEB83E9}" dt="2025-10-12T19:07:52.685" v="460" actId="478"/>
          <ac:spMkLst>
            <pc:docMk/>
            <pc:sldMk cId="2306063075" sldId="307"/>
            <ac:spMk id="5" creationId="{BABAD84F-4689-4137-30AE-908608DA8ADB}"/>
          </ac:spMkLst>
        </pc:spChg>
        <pc:spChg chg="mod">
          <ac:chgData name="Baum Leaman, Rebekah" userId="fddf8941-f9ee-446a-8c91-983c3f83c3cd" providerId="ADAL" clId="{0ECC5C12-F84B-4F1E-B616-7ACD6BEB83E9}" dt="2025-10-12T19:09:33.560" v="474" actId="114"/>
          <ac:spMkLst>
            <pc:docMk/>
            <pc:sldMk cId="2306063075" sldId="307"/>
            <ac:spMk id="6" creationId="{1D5FEF6A-5BA9-F0E4-AE5A-08253DF8A446}"/>
          </ac:spMkLst>
        </pc:spChg>
        <pc:spChg chg="add mod">
          <ac:chgData name="Baum Leaman, Rebekah" userId="fddf8941-f9ee-446a-8c91-983c3f83c3cd" providerId="ADAL" clId="{0ECC5C12-F84B-4F1E-B616-7ACD6BEB83E9}" dt="2025-10-12T19:07:54.029" v="461"/>
          <ac:spMkLst>
            <pc:docMk/>
            <pc:sldMk cId="2306063075" sldId="307"/>
            <ac:spMk id="7" creationId="{21F9B1E2-E883-0DA8-A2D0-A578F3B67AB7}"/>
          </ac:spMkLst>
        </pc:spChg>
      </pc:sldChg>
      <pc:sldChg chg="add">
        <pc:chgData name="Baum Leaman, Rebekah" userId="fddf8941-f9ee-446a-8c91-983c3f83c3cd" providerId="ADAL" clId="{0ECC5C12-F84B-4F1E-B616-7ACD6BEB83E9}" dt="2025-10-12T19:10:24.215" v="475"/>
        <pc:sldMkLst>
          <pc:docMk/>
          <pc:sldMk cId="1696470553" sldId="33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EEBFCE-E1AD-4C66-8436-2B8546317258}" type="datetimeFigureOut">
              <a:rPr lang="en-US" smtClean="0"/>
              <a:t>10/12/2025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0DDAA2-1C43-4F84-BCB8-BB799C3B521C}" type="slidenum">
              <a:rPr lang="en-US" smtClean="0"/>
              <a:t>‹#›</a:t>
            </a:fld>
            <a:endParaRPr lang="en-US"/>
          </a:p>
        </p:txBody>
      </p:sp>
    </p:spTree>
    <p:extLst>
      <p:ext uri="{BB962C8B-B14F-4D97-AF65-F5344CB8AC3E}">
        <p14:creationId xmlns:p14="http://schemas.microsoft.com/office/powerpoint/2010/main" val="4183074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C0DDAA2-1C43-4F84-BCB8-BB799C3B521C}" type="slidenum">
              <a:rPr lang="en-US" smtClean="0"/>
              <a:t>1</a:t>
            </a:fld>
            <a:endParaRPr lang="en-US"/>
          </a:p>
        </p:txBody>
      </p:sp>
    </p:spTree>
    <p:extLst>
      <p:ext uri="{BB962C8B-B14F-4D97-AF65-F5344CB8AC3E}">
        <p14:creationId xmlns:p14="http://schemas.microsoft.com/office/powerpoint/2010/main" val="40586855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0" eaLnBrk="1" hangingPunct="1">
              <a:spcBef>
                <a:spcPct val="0"/>
              </a:spcBef>
              <a:buFontTx/>
              <a:buNone/>
            </a:pPr>
            <a:r>
              <a:rPr lang="en-US" altLang="en-US" dirty="0">
                <a:ea typeface="Times New Roman" panose="02020603050405020304" pitchFamily="18" charset="0"/>
              </a:rPr>
              <a:t>Third, </a:t>
            </a:r>
            <a:r>
              <a:rPr lang="en-US" altLang="en-US" b="1" dirty="0">
                <a:ea typeface="Times New Roman" panose="02020603050405020304" pitchFamily="18" charset="0"/>
              </a:rPr>
              <a:t>Content Pattern </a:t>
            </a:r>
            <a:r>
              <a:rPr lang="en-US" altLang="en-US" dirty="0">
                <a:ea typeface="Times New Roman" panose="02020603050405020304" pitchFamily="18" charset="0"/>
              </a:rPr>
              <a:t>(CP): aligning the “weight” of content assessed to that inherent in the standards and described in the blueprint.</a:t>
            </a:r>
          </a:p>
          <a:p>
            <a:pPr marL="285750" indent="-285750" algn="l" rtl="0" fontAlgn="base">
              <a:lnSpc>
                <a:spcPts val="2138"/>
              </a:lnSpc>
              <a:buFont typeface="Arial" panose="020B0604020202020204" pitchFamily="34" charset="0"/>
              <a:buChar char="•"/>
            </a:pPr>
            <a:r>
              <a:rPr lang="en-US" sz="1800" b="0" i="0" dirty="0">
                <a:solidFill>
                  <a:srgbClr val="000000"/>
                </a:solidFill>
                <a:effectLst/>
                <a:latin typeface="Times New Roman" panose="02020603050405020304" pitchFamily="18" charset="0"/>
              </a:rPr>
              <a:t>Determine if the items/tasks are sampling the complexity and extensiveness of the targeted content standards. (If assessment’s range is too narrowly defined, refine blueprints and replace items/tasks to match the range of skills and knowledge implied within a targeted standards.)  </a:t>
            </a:r>
          </a:p>
          <a:p>
            <a:pPr marL="285750" indent="-285750" algn="l" rtl="0" fontAlgn="base">
              <a:lnSpc>
                <a:spcPts val="2138"/>
              </a:lnSpc>
              <a:buFont typeface="Arial" panose="020B0604020202020204" pitchFamily="34" charset="0"/>
              <a:buChar char="•"/>
            </a:pPr>
            <a:endParaRPr lang="en-US" sz="1800" b="0" i="0" dirty="0">
              <a:solidFill>
                <a:srgbClr val="000000"/>
              </a:solidFill>
              <a:effectLst/>
              <a:latin typeface="Times New Roman" panose="02020603050405020304" pitchFamily="18" charset="0"/>
            </a:endParaRPr>
          </a:p>
          <a:p>
            <a:pPr marL="0" lvl="1" indent="0" eaLnBrk="1" hangingPunct="1">
              <a:spcBef>
                <a:spcPct val="0"/>
              </a:spcBef>
              <a:buFontTx/>
              <a:buNone/>
            </a:pPr>
            <a:r>
              <a:rPr lang="en-US" altLang="en-US" dirty="0">
                <a:ea typeface="Times New Roman" panose="02020603050405020304" pitchFamily="18" charset="0"/>
              </a:rPr>
              <a:t>Fourth, </a:t>
            </a:r>
            <a:r>
              <a:rPr lang="en-US" altLang="en-US" b="1" dirty="0">
                <a:ea typeface="Times New Roman" panose="02020603050405020304" pitchFamily="18" charset="0"/>
              </a:rPr>
              <a:t>Item/Task Sufficiency </a:t>
            </a:r>
            <a:r>
              <a:rPr lang="en-US" altLang="en-US" dirty="0">
                <a:ea typeface="Times New Roman" panose="02020603050405020304" pitchFamily="18" charset="0"/>
              </a:rPr>
              <a:t>(ITS): items and tasks provide a variety of ways for a student to demonstrate achievement of content standards. </a:t>
            </a:r>
          </a:p>
          <a:p>
            <a:pPr marL="342900" lvl="1" indent="-342900" eaLnBrk="1" hangingPunct="1">
              <a:spcBef>
                <a:spcPct val="0"/>
              </a:spcBef>
              <a:buFont typeface="+mj-lt"/>
              <a:buAutoNum type="arabicPeriod"/>
            </a:pPr>
            <a:r>
              <a:rPr lang="en-US" sz="1800" b="0" i="0" dirty="0">
                <a:solidFill>
                  <a:srgbClr val="000000"/>
                </a:solidFill>
                <a:effectLst/>
                <a:latin typeface="Times New Roman" panose="02020603050405020304" pitchFamily="18" charset="0"/>
              </a:rPr>
              <a:t>Determine the number of item/task points per targeted content standard based upon the total available. </a:t>
            </a:r>
          </a:p>
          <a:p>
            <a:pPr marL="342900" marR="0" lvl="1" indent="-342900" algn="l" defTabSz="914400" rtl="0" eaLnBrk="1" fontAlgn="auto" latinLnBrk="0" hangingPunct="1">
              <a:lnSpc>
                <a:spcPct val="100000"/>
              </a:lnSpc>
              <a:spcBef>
                <a:spcPct val="0"/>
              </a:spcBef>
              <a:spcAft>
                <a:spcPts val="0"/>
              </a:spcAft>
              <a:buClrTx/>
              <a:buSzTx/>
              <a:buFont typeface="+mj-lt"/>
              <a:buAutoNum type="arabicPeriod"/>
              <a:tabLst/>
              <a:defRPr/>
            </a:pPr>
            <a:r>
              <a:rPr lang="en-US" sz="1800" b="0" i="0" dirty="0">
                <a:solidFill>
                  <a:srgbClr val="000000"/>
                </a:solidFill>
                <a:effectLst/>
                <a:latin typeface="Times New Roman" panose="02020603050405020304" pitchFamily="18" charset="0"/>
              </a:rPr>
              <a:t>Using the item/task distributions, </a:t>
            </a:r>
            <a:r>
              <a:rPr lang="en-US" altLang="en-US" sz="1800" dirty="0">
                <a:ea typeface="Times New Roman" panose="02020603050405020304" pitchFamily="18" charset="0"/>
              </a:rPr>
              <a:t>(Refer to the Content Pattern – Item &amp; Task Sufficiency template in Module 3)</a:t>
            </a:r>
            <a:r>
              <a:rPr lang="en-US" sz="1800" b="0" i="0" dirty="0">
                <a:solidFill>
                  <a:srgbClr val="000000"/>
                </a:solidFill>
                <a:effectLst/>
                <a:latin typeface="Times New Roman" panose="02020603050405020304" pitchFamily="18" charset="0"/>
              </a:rPr>
              <a:t> determine whether each targeted content standard is represented within the operational test form at the 2% level (a minimum of five points out of 100)</a:t>
            </a:r>
          </a:p>
          <a:p>
            <a:pPr marL="342900" lvl="1" indent="-342900" eaLnBrk="1" hangingPunct="1">
              <a:spcBef>
                <a:spcPct val="0"/>
              </a:spcBef>
              <a:buFont typeface="+mj-lt"/>
              <a:buAutoNum type="arabicPeriod"/>
            </a:pPr>
            <a:r>
              <a:rPr lang="en-US" sz="1800" b="0" i="0" dirty="0">
                <a:solidFill>
                  <a:srgbClr val="000000"/>
                </a:solidFill>
                <a:effectLst/>
                <a:latin typeface="Times New Roman" panose="02020603050405020304" pitchFamily="18" charset="0"/>
              </a:rPr>
              <a:t>Identify any shortfalls in which too few points are assigned to a standard listed in the test specification table.</a:t>
            </a:r>
          </a:p>
          <a:p>
            <a:pPr marL="800100" lvl="2" indent="-342900" eaLnBrk="1" hangingPunct="1">
              <a:spcBef>
                <a:spcPct val="0"/>
              </a:spcBef>
              <a:buFont typeface="+mj-lt"/>
              <a:buAutoNum type="alphaLcPeriod"/>
            </a:pPr>
            <a:r>
              <a:rPr lang="en-US" sz="1800" b="0" i="0" dirty="0">
                <a:solidFill>
                  <a:srgbClr val="000000"/>
                </a:solidFill>
                <a:effectLst/>
                <a:latin typeface="Times New Roman" panose="02020603050405020304" pitchFamily="18" charset="0"/>
              </a:rPr>
              <a:t>Adjust the number of items or weight of certain items to guarantee a standards’ coverage at the minimum 2% level</a:t>
            </a:r>
          </a:p>
          <a:p>
            <a:pPr marL="800100" lvl="2" indent="-342900" eaLnBrk="1" hangingPunct="1">
              <a:spcBef>
                <a:spcPct val="0"/>
              </a:spcBef>
              <a:buFont typeface="+mj-lt"/>
              <a:buAutoNum type="alphaLcPeriod"/>
            </a:pPr>
            <a:r>
              <a:rPr lang="en-US" sz="1800" b="0" i="0" dirty="0">
                <a:solidFill>
                  <a:srgbClr val="000000"/>
                </a:solidFill>
                <a:effectLst/>
                <a:latin typeface="Times New Roman" panose="02020603050405020304" pitchFamily="18" charset="0"/>
              </a:rPr>
              <a:t>Adjust the blueprint. Consider that the standard in question lacks relevance in this assessment.</a:t>
            </a:r>
          </a:p>
          <a:p>
            <a:pPr marL="342900" lvl="1" indent="-342900" eaLnBrk="1" hangingPunct="1">
              <a:spcBef>
                <a:spcPct val="0"/>
              </a:spcBef>
              <a:buFont typeface="+mj-lt"/>
              <a:buAutoNum type="arabicPeriod"/>
            </a:pPr>
            <a:r>
              <a:rPr lang="en-US" sz="1800" b="0" i="0" dirty="0">
                <a:solidFill>
                  <a:srgbClr val="000000"/>
                </a:solidFill>
                <a:effectLst/>
                <a:latin typeface="Times New Roman" panose="02020603050405020304" pitchFamily="18" charset="0"/>
              </a:rPr>
              <a:t>Ensure the items/tasks are developmentally appropriate for the test-takers. Further, ensure the passages and narrative text do not contain linguistic challenges associated with vocabulary usage and text complexity.  </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10</a:t>
            </a:fld>
            <a:endParaRPr lang="en-US"/>
          </a:p>
        </p:txBody>
      </p:sp>
    </p:spTree>
    <p:extLst>
      <p:ext uri="{BB962C8B-B14F-4D97-AF65-F5344CB8AC3E}">
        <p14:creationId xmlns:p14="http://schemas.microsoft.com/office/powerpoint/2010/main" val="12941034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graphic displayed is a sample of what an alignment checklist might look like.</a:t>
            </a:r>
          </a:p>
        </p:txBody>
      </p:sp>
      <p:sp>
        <p:nvSpPr>
          <p:cNvPr id="4" name="Slide Number Placeholder 3"/>
          <p:cNvSpPr>
            <a:spLocks noGrp="1"/>
          </p:cNvSpPr>
          <p:nvPr>
            <p:ph type="sldNum" sz="quarter" idx="5"/>
          </p:nvPr>
        </p:nvSpPr>
        <p:spPr/>
        <p:txBody>
          <a:bodyPr/>
          <a:lstStyle/>
          <a:p>
            <a:fld id="{3C0DDAA2-1C43-4F84-BCB8-BB799C3B521C}" type="slidenum">
              <a:rPr lang="en-US" smtClean="0"/>
              <a:t>11</a:t>
            </a:fld>
            <a:endParaRPr lang="en-US"/>
          </a:p>
        </p:txBody>
      </p:sp>
    </p:spTree>
    <p:extLst>
      <p:ext uri="{BB962C8B-B14F-4D97-AF65-F5344CB8AC3E}">
        <p14:creationId xmlns:p14="http://schemas.microsoft.com/office/powerpoint/2010/main" val="41782437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Templates from the Specifications/Blueprints PowerPoint can and should be used for pre-administration reviews. </a:t>
            </a:r>
          </a:p>
        </p:txBody>
      </p:sp>
      <p:sp>
        <p:nvSpPr>
          <p:cNvPr id="4" name="Slide Number Placeholder 3"/>
          <p:cNvSpPr>
            <a:spLocks noGrp="1"/>
          </p:cNvSpPr>
          <p:nvPr>
            <p:ph type="sldNum" sz="quarter" idx="5"/>
          </p:nvPr>
        </p:nvSpPr>
        <p:spPr/>
        <p:txBody>
          <a:bodyPr/>
          <a:lstStyle/>
          <a:p>
            <a:fld id="{3C0DDAA2-1C43-4F84-BCB8-BB799C3B521C}" type="slidenum">
              <a:rPr lang="en-US" smtClean="0"/>
              <a:t>12</a:t>
            </a:fld>
            <a:endParaRPr lang="en-US"/>
          </a:p>
        </p:txBody>
      </p:sp>
    </p:spTree>
    <p:extLst>
      <p:ext uri="{BB962C8B-B14F-4D97-AF65-F5344CB8AC3E}">
        <p14:creationId xmlns:p14="http://schemas.microsoft.com/office/powerpoint/2010/main" val="34688980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cs typeface="Calibri"/>
              </a:rPr>
              <a:t>Assessment blueprints evolve when the specification tables for the various components are visualized as working in tandem with each other. This example shows a blueprint for two Big Ideas/Enduring Understandings. The first Big</a:t>
            </a:r>
            <a:r>
              <a:rPr lang="en-US" baseline="0">
                <a:cs typeface="Calibri"/>
              </a:rPr>
              <a:t> Idea is assessed through two standards, the second through one standard</a:t>
            </a:r>
            <a:r>
              <a:rPr lang="en-US">
                <a:cs typeface="Calibri"/>
              </a:rPr>
              <a:t>. Most assessments would address more than one targeted standard, so several charts like this one would constitute the larger blueprint for an assessment.</a:t>
            </a:r>
          </a:p>
          <a:p>
            <a:endParaRPr lang="en-US"/>
          </a:p>
        </p:txBody>
      </p:sp>
      <p:sp>
        <p:nvSpPr>
          <p:cNvPr id="4" name="Slide Number Placeholder 3"/>
          <p:cNvSpPr>
            <a:spLocks noGrp="1"/>
          </p:cNvSpPr>
          <p:nvPr>
            <p:ph type="sldNum" sz="quarter" idx="5"/>
          </p:nvPr>
        </p:nvSpPr>
        <p:spPr/>
        <p:txBody>
          <a:bodyPr/>
          <a:lstStyle/>
          <a:p>
            <a:fld id="{2D42BD0B-6A0C-4A2B-B965-C07700C3D2F7}" type="slidenum">
              <a:rPr lang="en-US" smtClean="0"/>
              <a:t>13</a:t>
            </a:fld>
            <a:endParaRPr lang="en-US"/>
          </a:p>
        </p:txBody>
      </p:sp>
    </p:spTree>
    <p:extLst>
      <p:ext uri="{BB962C8B-B14F-4D97-AF65-F5344CB8AC3E}">
        <p14:creationId xmlns:p14="http://schemas.microsoft.com/office/powerpoint/2010/main" val="11152449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anose="020B0600070205080204" pitchFamily="34" charset="-128"/>
              </a:rPr>
              <a:t>Checklist #3 walks reviewers through inspection of assessment items that include content review, bias review, fairness review, sensitivity review, and editorial review.  Viewing assessment items through these six lenses can help to guarantee rigor of both the individual items and the test form. Each of these review tasks requires its own clarification.</a:t>
            </a:r>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14</a:t>
            </a:fld>
            <a:endParaRPr lang="en-US"/>
          </a:p>
        </p:txBody>
      </p:sp>
    </p:spTree>
    <p:extLst>
      <p:ext uri="{BB962C8B-B14F-4D97-AF65-F5344CB8AC3E}">
        <p14:creationId xmlns:p14="http://schemas.microsoft.com/office/powerpoint/2010/main" val="36016358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ea typeface="ＭＳ Ｐゴシック" panose="020B0600070205080204" pitchFamily="34" charset="-128"/>
              </a:rPr>
              <a:t>Careful inspection of each item for adherence to Task 1: </a:t>
            </a:r>
          </a:p>
          <a:p>
            <a:pPr eaLnBrk="1" hangingPunct="1">
              <a:spcBef>
                <a:spcPct val="0"/>
              </a:spcBef>
            </a:pPr>
            <a:endParaRPr lang="en-US" altLang="en-US" dirty="0">
              <a:ea typeface="ＭＳ Ｐゴシック" panose="020B0600070205080204" pitchFamily="34" charset="-128"/>
            </a:endParaRPr>
          </a:p>
          <a:p>
            <a:pPr eaLnBrk="1" hangingPunct="1">
              <a:spcBef>
                <a:spcPct val="0"/>
              </a:spcBef>
            </a:pPr>
            <a:r>
              <a:rPr lang="en-US" altLang="en-US" dirty="0">
                <a:ea typeface="ＭＳ Ｐゴシック" panose="020B0600070205080204" pitchFamily="34" charset="-128"/>
              </a:rPr>
              <a:t>“Build” guidelines provided in Modules 5-9 should be completed before administering assessment items. </a:t>
            </a:r>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15</a:t>
            </a:fld>
            <a:endParaRPr lang="en-US"/>
          </a:p>
        </p:txBody>
      </p:sp>
    </p:spTree>
    <p:extLst>
      <p:ext uri="{BB962C8B-B14F-4D97-AF65-F5344CB8AC3E}">
        <p14:creationId xmlns:p14="http://schemas.microsoft.com/office/powerpoint/2010/main" val="1091147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70000"/>
              </a:lnSpc>
              <a:spcBef>
                <a:spcPct val="0"/>
              </a:spcBef>
            </a:pPr>
            <a:r>
              <a:rPr lang="en-US" altLang="en-US" sz="900" dirty="0">
                <a:ea typeface="ＭＳ Ｐゴシック" panose="020B0600070205080204" pitchFamily="34" charset="-128"/>
              </a:rPr>
              <a:t>Content reviews</a:t>
            </a:r>
            <a:r>
              <a:rPr lang="en-US" altLang="en-US" sz="900" b="1" dirty="0">
                <a:ea typeface="ＭＳ Ｐゴシック" panose="020B0600070205080204" pitchFamily="34" charset="-128"/>
              </a:rPr>
              <a:t> </a:t>
            </a:r>
            <a:r>
              <a:rPr lang="en-US" altLang="en-US" sz="900" dirty="0">
                <a:ea typeface="ＭＳ Ｐゴシック" panose="020B0600070205080204" pitchFamily="34" charset="-128"/>
              </a:rPr>
              <a:t>are conducted to elicit recommendations from subject matter experts and teachers with extensive content expertise and experience teaching students at the grade-level to be assessed.  In addition to ensuring content and factual accuracy,</a:t>
            </a:r>
          </a:p>
          <a:p>
            <a:pPr marL="628650" lvl="1" indent="-171450" eaLnBrk="1" hangingPunct="1">
              <a:lnSpc>
                <a:spcPct val="70000"/>
              </a:lnSpc>
              <a:spcBef>
                <a:spcPct val="0"/>
              </a:spcBef>
              <a:buFontTx/>
              <a:buChar char="•"/>
            </a:pPr>
            <a:r>
              <a:rPr lang="en-US" altLang="en-US" sz="900" dirty="0">
                <a:ea typeface="Times New Roman" panose="02020603050405020304" pitchFamily="18" charset="0"/>
              </a:rPr>
              <a:t>The reviewers look at the match to specifications, adequacy of scoring guides, appropriateness of presentation and response formats, and the extent to which the item represents the defined construct.  </a:t>
            </a:r>
          </a:p>
          <a:p>
            <a:pPr marL="628650" lvl="1" indent="-171450" eaLnBrk="1" hangingPunct="1">
              <a:lnSpc>
                <a:spcPct val="70000"/>
              </a:lnSpc>
              <a:spcBef>
                <a:spcPct val="0"/>
              </a:spcBef>
              <a:buFontTx/>
              <a:buChar char="•"/>
            </a:pPr>
            <a:r>
              <a:rPr lang="en-US" altLang="en-US" sz="900" dirty="0">
                <a:ea typeface="Times New Roman" panose="02020603050405020304" pitchFamily="18" charset="0"/>
              </a:rPr>
              <a:t>The reviewers also identify potential sources of variance unrelated to the construct being measured. </a:t>
            </a:r>
          </a:p>
          <a:p>
            <a:pPr eaLnBrk="1" hangingPunct="1">
              <a:lnSpc>
                <a:spcPct val="70000"/>
              </a:lnSpc>
              <a:spcBef>
                <a:spcPct val="0"/>
              </a:spcBef>
            </a:pPr>
            <a:endParaRPr lang="en-US" altLang="en-US" sz="900" dirty="0">
              <a:ea typeface="ＭＳ Ｐゴシック" panose="020B0600070205080204" pitchFamily="34" charset="-128"/>
            </a:endParaRPr>
          </a:p>
          <a:p>
            <a:pPr eaLnBrk="1" hangingPunct="1">
              <a:lnSpc>
                <a:spcPct val="70000"/>
              </a:lnSpc>
              <a:spcBef>
                <a:spcPct val="0"/>
              </a:spcBef>
            </a:pPr>
            <a:r>
              <a:rPr lang="en-US" altLang="en-US" sz="900" dirty="0">
                <a:ea typeface="ＭＳ Ｐゴシック" panose="020B0600070205080204" pitchFamily="34" charset="-128"/>
              </a:rPr>
              <a:t>Reviewers should inspect items from several different perspectives, including:</a:t>
            </a:r>
          </a:p>
          <a:p>
            <a:pPr marL="0" marR="0" lvl="0" indent="0" algn="l" defTabSz="914400" rtl="0" eaLnBrk="1" fontAlgn="auto" latinLnBrk="0" hangingPunct="1">
              <a:lnSpc>
                <a:spcPct val="100000"/>
              </a:lnSpc>
              <a:spcBef>
                <a:spcPts val="0"/>
              </a:spcBef>
              <a:spcAft>
                <a:spcPts val="600"/>
              </a:spcAft>
              <a:buClrTx/>
              <a:buSzTx/>
              <a:buFontTx/>
              <a:buNone/>
              <a:tabLst>
                <a:tab pos="463550" algn="l"/>
              </a:tabLst>
              <a:defRPr/>
            </a:pPr>
            <a:endParaRPr lang="en-US" altLang="en-US" sz="1200" b="1" i="0" dirty="0">
              <a:ea typeface="ＭＳ Ｐゴシック" panose="020B0600070205080204" pitchFamily="34" charset="-128"/>
            </a:endParaRPr>
          </a:p>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tab pos="463550" algn="l"/>
              </a:tabLst>
              <a:defRPr/>
            </a:pPr>
            <a:r>
              <a:rPr lang="en-US" altLang="en-US" sz="1200" b="1" i="0" dirty="0">
                <a:ea typeface="ＭＳ Ｐゴシック" panose="020B0600070205080204" pitchFamily="34" charset="-128"/>
              </a:rPr>
              <a:t>Alignment match</a:t>
            </a:r>
            <a:r>
              <a:rPr lang="en-US" altLang="en-US" sz="1200" i="0" dirty="0">
                <a:ea typeface="ＭＳ Ｐゴシック" panose="020B0600070205080204" pitchFamily="34" charset="-128"/>
              </a:rPr>
              <a:t>, ensuring that the item is directly aligned to a content standard and associated Assessment Anchor(s) and Eligible Content.</a:t>
            </a:r>
          </a:p>
          <a:p>
            <a:pPr marL="0" marR="0" lvl="0" indent="0" algn="l" defTabSz="914400" rtl="0" eaLnBrk="1" fontAlgn="auto" latinLnBrk="0" hangingPunct="1">
              <a:lnSpc>
                <a:spcPct val="100000"/>
              </a:lnSpc>
              <a:spcBef>
                <a:spcPts val="0"/>
              </a:spcBef>
              <a:spcAft>
                <a:spcPts val="600"/>
              </a:spcAft>
              <a:buClrTx/>
              <a:buSzTx/>
              <a:buFontTx/>
              <a:buNone/>
              <a:tabLst>
                <a:tab pos="463550" algn="l"/>
              </a:tabLst>
              <a:defRPr/>
            </a:pPr>
            <a:endParaRPr lang="en-US" altLang="en-US" sz="1200" i="0" dirty="0">
              <a:ea typeface="ＭＳ Ｐゴシック" panose="020B0600070205080204" pitchFamily="34" charset="-128"/>
              <a:cs typeface="Times New Roman" panose="02020603050405020304" pitchFamily="18" charset="0"/>
            </a:endParaRPr>
          </a:p>
          <a:p>
            <a:pPr marL="171450" indent="-171450" eaLnBrk="1" hangingPunct="1">
              <a:spcBef>
                <a:spcPct val="0"/>
              </a:spcBef>
              <a:buFont typeface="Arial" panose="020B0604020202020204" pitchFamily="34" charset="0"/>
              <a:buChar char="•"/>
            </a:pPr>
            <a:r>
              <a:rPr lang="en-US" altLang="en-US" b="1" dirty="0">
                <a:ea typeface="ＭＳ Ｐゴシック" panose="020B0600070205080204" pitchFamily="34" charset="-128"/>
              </a:rPr>
              <a:t>Content accuracy,</a:t>
            </a:r>
            <a:r>
              <a:rPr lang="en-US" altLang="en-US" b="0" dirty="0">
                <a:ea typeface="ＭＳ Ｐゴシック" panose="020B0600070205080204" pitchFamily="34" charset="-128"/>
              </a:rPr>
              <a:t> ensuring</a:t>
            </a:r>
            <a:r>
              <a:rPr lang="en-US" altLang="en-US" dirty="0">
                <a:ea typeface="ＭＳ Ｐゴシック" panose="020B0600070205080204" pitchFamily="34" charset="-128"/>
              </a:rPr>
              <a:t> factually correct prompts and answers that are connected to the curriculum.</a:t>
            </a:r>
          </a:p>
          <a:p>
            <a:pPr marL="171450" indent="-171450" eaLnBrk="1" hangingPunct="1">
              <a:spcBef>
                <a:spcPct val="0"/>
              </a:spcBef>
              <a:buFont typeface="Arial" panose="020B0604020202020204" pitchFamily="34" charset="0"/>
              <a:buChar char="•"/>
            </a:pPr>
            <a:endParaRPr lang="en-US" altLang="en-US" sz="2400" b="1" dirty="0">
              <a:ea typeface="ＭＳ Ｐゴシック" panose="020B0600070205080204" pitchFamily="34" charset="-128"/>
              <a:cs typeface="Times New Roman" panose="02020603050405020304" pitchFamily="18" charset="0"/>
            </a:endParaRPr>
          </a:p>
          <a:p>
            <a:pPr marL="171450" indent="-171450" eaLnBrk="1" hangingPunct="1">
              <a:spcBef>
                <a:spcPct val="0"/>
              </a:spcBef>
              <a:buFont typeface="Arial" panose="020B0604020202020204" pitchFamily="34" charset="0"/>
              <a:buChar char="•"/>
            </a:pPr>
            <a:r>
              <a:rPr lang="en-US" altLang="en-US" sz="2400" b="1" dirty="0">
                <a:ea typeface="ＭＳ Ｐゴシック" panose="020B0600070205080204" pitchFamily="34" charset="-128"/>
                <a:cs typeface="Times New Roman" panose="02020603050405020304" pitchFamily="18" charset="0"/>
              </a:rPr>
              <a:t>Developmental Appropriateness</a:t>
            </a:r>
            <a:r>
              <a:rPr lang="en-US" altLang="en-US" sz="2400" dirty="0">
                <a:ea typeface="ＭＳ Ｐゴシック" panose="020B0600070205080204" pitchFamily="34" charset="-128"/>
                <a:cs typeface="Times New Roman" panose="02020603050405020304" pitchFamily="18" charset="0"/>
              </a:rPr>
              <a:t>, ensuring that each item/task is developmentally (grade) appropriate in terms of: </a:t>
            </a:r>
          </a:p>
          <a:p>
            <a:pPr marL="1031875" lvl="1" indent="-342900">
              <a:spcAft>
                <a:spcPct val="0"/>
              </a:spcAft>
              <a:buClr>
                <a:schemeClr val="accent1"/>
              </a:buClr>
              <a:buSzPct val="100000"/>
              <a:buFont typeface="Arial" panose="020B0604020202020204" pitchFamily="34" charset="0"/>
              <a:buChar char="•"/>
              <a:tabLst>
                <a:tab pos="463550" algn="l"/>
              </a:tabLst>
            </a:pPr>
            <a:r>
              <a:rPr lang="en-US" altLang="en-US" sz="2400" dirty="0">
                <a:ea typeface="ＭＳ Ｐゴシック" panose="020B0600070205080204" pitchFamily="34" charset="-128"/>
                <a:cs typeface="Times New Roman" panose="02020603050405020304" pitchFamily="18" charset="0"/>
              </a:rPr>
              <a:t>Reading level</a:t>
            </a:r>
          </a:p>
          <a:p>
            <a:pPr marL="1489075" lvl="2" indent="-342900">
              <a:spcAft>
                <a:spcPct val="0"/>
              </a:spcAft>
              <a:buClr>
                <a:schemeClr val="accent1"/>
              </a:buClr>
              <a:buSzPct val="100000"/>
              <a:buFont typeface="Arial" panose="020B0604020202020204" pitchFamily="34" charset="0"/>
              <a:buChar char="•"/>
              <a:tabLst>
                <a:tab pos="463550" algn="l"/>
              </a:tabLst>
            </a:pPr>
            <a:r>
              <a:rPr lang="en-US" altLang="en-US" sz="2400" i="0" dirty="0">
                <a:ea typeface="ＭＳ Ｐゴシック" panose="020B0600070205080204" pitchFamily="34" charset="-128"/>
              </a:rPr>
              <a:t>Inspect items for </a:t>
            </a:r>
            <a:r>
              <a:rPr lang="en-US" altLang="en-US" sz="2400" b="1" i="0" dirty="0">
                <a:ea typeface="ＭＳ Ｐゴシック" panose="020B0600070205080204" pitchFamily="34" charset="-128"/>
              </a:rPr>
              <a:t>Grade-level appropriateness, </a:t>
            </a:r>
            <a:r>
              <a:rPr lang="en-US" altLang="en-US" sz="2400" i="0" dirty="0">
                <a:ea typeface="ＭＳ Ｐゴシック" panose="020B0600070205080204" pitchFamily="34" charset="-128"/>
              </a:rPr>
              <a:t>examining the degree to which items are written using language and content suitable for the grade level being assessed.</a:t>
            </a:r>
            <a:endParaRPr lang="en-US" altLang="en-US" sz="2400" i="0" dirty="0">
              <a:ea typeface="ＭＳ Ｐゴシック" panose="020B0600070205080204" pitchFamily="34" charset="-128"/>
              <a:cs typeface="Times New Roman" panose="02020603050405020304" pitchFamily="18" charset="0"/>
            </a:endParaRPr>
          </a:p>
          <a:p>
            <a:pPr marL="1489075" lvl="2" indent="-342900">
              <a:spcAft>
                <a:spcPct val="0"/>
              </a:spcAft>
              <a:buClr>
                <a:schemeClr val="accent1"/>
              </a:buClr>
              <a:buSzPct val="100000"/>
              <a:buFont typeface="Arial" panose="020B0604020202020204" pitchFamily="34" charset="0"/>
              <a:buChar char="•"/>
              <a:tabLst>
                <a:tab pos="463550" algn="l"/>
              </a:tabLst>
            </a:pPr>
            <a:r>
              <a:rPr lang="en-US" altLang="en-US" sz="2400" dirty="0">
                <a:ea typeface="ＭＳ Ｐゴシック" panose="020B0600070205080204" pitchFamily="34" charset="-128"/>
              </a:rPr>
              <a:t>Inspect items for </a:t>
            </a:r>
            <a:r>
              <a:rPr lang="en-US" altLang="en-US" sz="2400" b="1" dirty="0">
                <a:ea typeface="ＭＳ Ｐゴシック" panose="020B0600070205080204" pitchFamily="34" charset="-128"/>
              </a:rPr>
              <a:t>Language load.</a:t>
            </a:r>
            <a:r>
              <a:rPr lang="en-US" altLang="en-US" sz="2400" dirty="0">
                <a:ea typeface="ＭＳ Ｐゴシック" panose="020B0600070205080204" pitchFamily="34" charset="-128"/>
              </a:rPr>
              <a:t> Are there unique verbal skills required to understand what the question is asking?  Most experts indicate that language load should be minimized when testing any content other than language skills.</a:t>
            </a:r>
          </a:p>
          <a:p>
            <a:pPr marL="1031875" marR="0" lvl="1" indent="-342900" algn="l" defTabSz="914400" rtl="0" eaLnBrk="1" fontAlgn="auto" latinLnBrk="0" hangingPunct="1">
              <a:lnSpc>
                <a:spcPct val="100000"/>
              </a:lnSpc>
              <a:spcBef>
                <a:spcPts val="0"/>
              </a:spcBef>
              <a:spcAft>
                <a:spcPts val="600"/>
              </a:spcAft>
              <a:buClr>
                <a:schemeClr val="accent1"/>
              </a:buClr>
              <a:buSzPct val="100000"/>
              <a:buFont typeface="Arial" panose="020B0604020202020204" pitchFamily="34" charset="0"/>
              <a:buChar char="•"/>
              <a:tabLst>
                <a:tab pos="463550" algn="l"/>
              </a:tabLst>
              <a:defRPr/>
            </a:pPr>
            <a:r>
              <a:rPr lang="en-US" altLang="en-US" sz="2400" dirty="0">
                <a:ea typeface="ＭＳ Ｐゴシック" panose="020B0600070205080204" pitchFamily="34" charset="-128"/>
                <a:cs typeface="Times New Roman" panose="02020603050405020304" pitchFamily="18" charset="0"/>
              </a:rPr>
              <a:t>Vocabulary</a:t>
            </a:r>
          </a:p>
          <a:p>
            <a:pPr marL="1031875" lvl="1" indent="-342900">
              <a:spcAft>
                <a:spcPts val="600"/>
              </a:spcAft>
              <a:buClr>
                <a:schemeClr val="accent1"/>
              </a:buClr>
              <a:buSzPct val="100000"/>
              <a:buFont typeface="Arial" panose="020B0604020202020204" pitchFamily="34" charset="0"/>
              <a:buChar char="•"/>
              <a:tabLst>
                <a:tab pos="463550" algn="l"/>
              </a:tabLst>
            </a:pPr>
            <a:r>
              <a:rPr lang="en-US" altLang="en-US" sz="2400" dirty="0">
                <a:ea typeface="ＭＳ Ｐゴシック" panose="020B0600070205080204" pitchFamily="34" charset="-128"/>
                <a:cs typeface="Times New Roman" panose="02020603050405020304" pitchFamily="18" charset="0"/>
              </a:rPr>
              <a:t>Required reasoning skills</a:t>
            </a:r>
          </a:p>
          <a:p>
            <a:pPr marL="1031875" lvl="1" indent="-342900">
              <a:spcAft>
                <a:spcPts val="600"/>
              </a:spcAft>
              <a:buClr>
                <a:schemeClr val="accent1"/>
              </a:buClr>
              <a:buSzPct val="100000"/>
              <a:buFont typeface="Arial" panose="020B0604020202020204" pitchFamily="34" charset="0"/>
              <a:buChar char="•"/>
              <a:tabLst>
                <a:tab pos="463550" algn="l"/>
              </a:tabLst>
            </a:pPr>
            <a:r>
              <a:rPr kumimoji="0" lang="en-US" altLang="en-US" sz="2400" b="0" i="0" u="none" strike="noStrike" cap="none" normalizeH="0" baseline="0" dirty="0">
                <a:ln>
                  <a:noFill/>
                </a:ln>
                <a:solidFill>
                  <a:srgbClr val="000000"/>
                </a:solidFill>
                <a:effectLst/>
                <a:latin typeface="+mn-lt"/>
                <a:ea typeface="ＭＳ Ｐゴシック" pitchFamily="34" charset="-128"/>
                <a:cs typeface="Times New Roman" pitchFamily="18" charset="0"/>
              </a:rPr>
              <a:t>Content focus</a:t>
            </a:r>
            <a:endParaRPr kumimoji="0" lang="en-US" altLang="en-US" sz="1200" b="0" i="1" u="none" strike="noStrike" cap="none" normalizeH="0" baseline="0" dirty="0">
              <a:ln>
                <a:noFill/>
              </a:ln>
              <a:solidFill>
                <a:srgbClr val="000000"/>
              </a:solidFill>
              <a:effectLst/>
              <a:latin typeface="+mn-lt"/>
              <a:ea typeface="ＭＳ Ｐゴシック" pitchFamily="34" charset="-128"/>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dirty="0">
              <a:ea typeface="ＭＳ Ｐゴシック" panose="020B0600070205080204" pitchFamily="34"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b="1" i="0" dirty="0">
                <a:ea typeface="ＭＳ Ｐゴシック" panose="020B0600070205080204" pitchFamily="34" charset="-128"/>
              </a:rPr>
              <a:t>Cognitive demand and Depth of Knowledge (</a:t>
            </a:r>
            <a:r>
              <a:rPr lang="en-US" altLang="en-US" sz="1200" b="1" i="0" dirty="0" err="1">
                <a:ea typeface="ＭＳ Ｐゴシック" panose="020B0600070205080204" pitchFamily="34" charset="-128"/>
              </a:rPr>
              <a:t>DoK</a:t>
            </a:r>
            <a:r>
              <a:rPr lang="en-US" altLang="en-US" sz="1200" b="0" i="0" dirty="0">
                <a:ea typeface="ＭＳ Ｐゴシック" panose="020B0600070205080204" pitchFamily="34" charset="-128"/>
              </a:rPr>
              <a:t>), </a:t>
            </a:r>
            <a:r>
              <a:rPr lang="en-US" altLang="en-US" sz="1200" i="0" dirty="0">
                <a:ea typeface="ＭＳ Ｐゴシック" panose="020B0600070205080204" pitchFamily="34" charset="-128"/>
              </a:rPr>
              <a:t>ensuring that the degree to which critical analysis or advanced problem-solving skills required by the item matches the intent of the test specifications and blueprints. (Refer to Webb’s Depth of Knowledge materials or Bloom’s Taxonomy for examples).</a:t>
            </a:r>
          </a:p>
          <a:p>
            <a:endParaRPr lang="en-US" i="0" dirty="0"/>
          </a:p>
          <a:p>
            <a:pPr eaLnBrk="1" hangingPunct="1">
              <a:lnSpc>
                <a:spcPct val="70000"/>
              </a:lnSpc>
              <a:spcBef>
                <a:spcPct val="0"/>
              </a:spcBef>
            </a:pPr>
            <a:endParaRPr lang="en-US" altLang="en-US" sz="900" dirty="0">
              <a:ea typeface="ＭＳ Ｐゴシック" panose="020B0600070205080204" pitchFamily="34" charset="-128"/>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16</a:t>
            </a:fld>
            <a:endParaRPr lang="en-US"/>
          </a:p>
        </p:txBody>
      </p:sp>
    </p:spTree>
    <p:extLst>
      <p:ext uri="{BB962C8B-B14F-4D97-AF65-F5344CB8AC3E}">
        <p14:creationId xmlns:p14="http://schemas.microsoft.com/office/powerpoint/2010/main" val="40746803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70000"/>
              </a:lnSpc>
              <a:spcBef>
                <a:spcPct val="0"/>
              </a:spcBef>
            </a:pPr>
            <a:r>
              <a:rPr lang="en-US" altLang="en-US" sz="1000" dirty="0">
                <a:ea typeface="ＭＳ Ｐゴシック" panose="020B0600070205080204" pitchFamily="34" charset="-128"/>
              </a:rPr>
              <a:t>Sensitivity reviews add one more level of assessment inspection.</a:t>
            </a:r>
          </a:p>
          <a:p>
            <a:pPr eaLnBrk="1" hangingPunct="1">
              <a:lnSpc>
                <a:spcPct val="70000"/>
              </a:lnSpc>
              <a:spcBef>
                <a:spcPct val="0"/>
              </a:spcBef>
            </a:pPr>
            <a:endParaRPr lang="en-US" altLang="en-US" sz="1000" dirty="0">
              <a:ea typeface="ＭＳ Ｐゴシック" panose="020B0600070205080204" pitchFamily="34" charset="-128"/>
            </a:endParaRPr>
          </a:p>
          <a:p>
            <a:pPr eaLnBrk="1" hangingPunct="1">
              <a:lnSpc>
                <a:spcPct val="70000"/>
              </a:lnSpc>
              <a:spcBef>
                <a:spcPct val="0"/>
              </a:spcBef>
            </a:pPr>
            <a:r>
              <a:rPr lang="en-US" altLang="en-US" sz="1000" dirty="0">
                <a:ea typeface="ＭＳ Ｐゴシック" panose="020B0600070205080204" pitchFamily="34" charset="-128"/>
              </a:rPr>
              <a:t>Procedures used to address sensitivity include </a:t>
            </a:r>
          </a:p>
          <a:p>
            <a:pPr eaLnBrk="1" hangingPunct="1">
              <a:lnSpc>
                <a:spcPct val="70000"/>
              </a:lnSpc>
              <a:spcBef>
                <a:spcPct val="0"/>
              </a:spcBef>
            </a:pPr>
            <a:endParaRPr lang="en-US" altLang="en-US" sz="1000" dirty="0">
              <a:ea typeface="ＭＳ Ｐゴシック" panose="020B0600070205080204" pitchFamily="34" charset="-128"/>
            </a:endParaRPr>
          </a:p>
          <a:p>
            <a:pPr marL="171450" indent="-171450" eaLnBrk="1" hangingPunct="1">
              <a:lnSpc>
                <a:spcPct val="70000"/>
              </a:lnSpc>
              <a:spcBef>
                <a:spcPct val="0"/>
              </a:spcBef>
              <a:buFont typeface="Arial" panose="020B0604020202020204" pitchFamily="34" charset="0"/>
              <a:buChar char="•"/>
            </a:pPr>
            <a:r>
              <a:rPr lang="en-US" altLang="en-US" sz="1000" dirty="0">
                <a:ea typeface="ＭＳ Ｐゴシック" panose="020B0600070205080204" pitchFamily="34" charset="-128"/>
              </a:rPr>
              <a:t>a review of language and symbols to ensure that any sexist, racist, or offensive items are eliminated.</a:t>
            </a:r>
          </a:p>
          <a:p>
            <a:pPr marL="171450" indent="-171450" eaLnBrk="1" hangingPunct="1">
              <a:lnSpc>
                <a:spcPct val="70000"/>
              </a:lnSpc>
              <a:spcBef>
                <a:spcPct val="0"/>
              </a:spcBef>
              <a:buFont typeface="Arial" panose="020B0604020202020204" pitchFamily="34" charset="0"/>
              <a:buChar char="•"/>
            </a:pPr>
            <a:r>
              <a:rPr lang="en-US" altLang="en-US" sz="1000" dirty="0">
                <a:ea typeface="ＭＳ Ｐゴシック" panose="020B0600070205080204" pitchFamily="34" charset="-128"/>
              </a:rPr>
              <a:t>a review of the appropriateness of test material for people with various backgrounds and characteristics.</a:t>
            </a:r>
          </a:p>
          <a:p>
            <a:pPr marL="171450" indent="-171450" eaLnBrk="1" hangingPunct="1">
              <a:lnSpc>
                <a:spcPct val="70000"/>
              </a:lnSpc>
              <a:spcBef>
                <a:spcPct val="0"/>
              </a:spcBef>
              <a:buFont typeface="Arial" panose="020B0604020202020204" pitchFamily="34" charset="0"/>
              <a:buChar char="•"/>
            </a:pPr>
            <a:r>
              <a:rPr lang="en-US" altLang="en-US" sz="1000" dirty="0">
                <a:ea typeface="ＭＳ Ｐゴシック" panose="020B0600070205080204" pitchFamily="34" charset="-128"/>
              </a:rPr>
              <a:t>consideration of any unintended consequences of administering and reporting test results for certain groups (Post-administration)</a:t>
            </a:r>
          </a:p>
          <a:p>
            <a:pPr marL="171450" indent="-171450" eaLnBrk="1" hangingPunct="1">
              <a:lnSpc>
                <a:spcPct val="70000"/>
              </a:lnSpc>
              <a:spcBef>
                <a:spcPct val="0"/>
              </a:spcBef>
              <a:buFont typeface="Arial" panose="020B0604020202020204" pitchFamily="34" charset="0"/>
              <a:buChar char="•"/>
            </a:pPr>
            <a:r>
              <a:rPr lang="en-US" altLang="en-US" sz="1000" dirty="0">
                <a:ea typeface="ＭＳ Ｐゴシック" panose="020B0600070205080204" pitchFamily="34" charset="-128"/>
              </a:rPr>
              <a:t>evaluation of statistics that indicates differential performance of subgroups. (Post-administration)</a:t>
            </a:r>
          </a:p>
          <a:p>
            <a:pPr marL="171450" indent="-171450" eaLnBrk="1" hangingPunct="1">
              <a:lnSpc>
                <a:spcPct val="70000"/>
              </a:lnSpc>
              <a:spcBef>
                <a:spcPct val="0"/>
              </a:spcBef>
              <a:buFont typeface="Arial" panose="020B0604020202020204" pitchFamily="34" charset="0"/>
              <a:buChar char="•"/>
            </a:pPr>
            <a:endParaRPr lang="en-US" altLang="en-US" sz="1000" dirty="0">
              <a:ea typeface="ＭＳ Ｐゴシック" panose="020B0600070205080204" pitchFamily="34" charset="-128"/>
            </a:endParaRPr>
          </a:p>
          <a:p>
            <a:pPr marL="0" marR="0" lvl="0" indent="0" algn="l" defTabSz="914400" rtl="0" eaLnBrk="1" fontAlgn="auto" latinLnBrk="0" hangingPunct="1">
              <a:lnSpc>
                <a:spcPct val="70000"/>
              </a:lnSpc>
              <a:spcBef>
                <a:spcPct val="0"/>
              </a:spcBef>
              <a:spcAft>
                <a:spcPts val="0"/>
              </a:spcAft>
              <a:buClrTx/>
              <a:buSzTx/>
              <a:buFontTx/>
              <a:buNone/>
              <a:tabLst/>
              <a:defRPr/>
            </a:pPr>
            <a:r>
              <a:rPr lang="en-US" altLang="en-US" sz="1000" dirty="0">
                <a:ea typeface="ＭＳ Ｐゴシック" panose="020B0600070205080204" pitchFamily="34" charset="-128"/>
              </a:rPr>
              <a:t>Reviewers should look for items and forms to be</a:t>
            </a:r>
          </a:p>
          <a:p>
            <a:pPr marL="0" marR="0" lvl="0" indent="0" algn="l" defTabSz="914400" rtl="0" eaLnBrk="1" fontAlgn="auto" latinLnBrk="0" hangingPunct="1">
              <a:lnSpc>
                <a:spcPct val="70000"/>
              </a:lnSpc>
              <a:spcBef>
                <a:spcPct val="0"/>
              </a:spcBef>
              <a:spcAft>
                <a:spcPts val="0"/>
              </a:spcAft>
              <a:buClrTx/>
              <a:buSzTx/>
              <a:buFontTx/>
              <a:buNone/>
              <a:tabLst/>
              <a:defRPr/>
            </a:pPr>
            <a:endParaRPr lang="en-US" altLang="en-US" sz="1000" dirty="0">
              <a:ea typeface="ＭＳ Ｐゴシック" panose="020B0600070205080204" pitchFamily="34" charset="-128"/>
            </a:endParaRPr>
          </a:p>
          <a:p>
            <a:pPr marL="171450" indent="-171450" eaLnBrk="1" hangingPunct="1">
              <a:lnSpc>
                <a:spcPct val="70000"/>
              </a:lnSpc>
              <a:spcBef>
                <a:spcPct val="0"/>
              </a:spcBef>
              <a:buFont typeface="Arial" panose="020B0604020202020204" pitchFamily="34" charset="0"/>
              <a:buChar char="•"/>
            </a:pPr>
            <a:r>
              <a:rPr lang="en-US" altLang="en-US" sz="1000" dirty="0">
                <a:ea typeface="ＭＳ Ｐゴシック" panose="020B0600070205080204" pitchFamily="34" charset="-128"/>
              </a:rPr>
              <a:t>sensitive to different cultures, religions, ethnic and socio-economic groups, and disabilities.</a:t>
            </a:r>
          </a:p>
          <a:p>
            <a:pPr marL="171450" indent="-171450" eaLnBrk="1" hangingPunct="1">
              <a:lnSpc>
                <a:spcPct val="70000"/>
              </a:lnSpc>
              <a:spcBef>
                <a:spcPct val="0"/>
              </a:spcBef>
              <a:buFont typeface="Arial" panose="020B0604020202020204" pitchFamily="34" charset="0"/>
              <a:buChar char="•"/>
            </a:pPr>
            <a:r>
              <a:rPr lang="en-US" altLang="en-US" sz="1000" dirty="0">
                <a:ea typeface="ＭＳ Ｐゴシック" panose="020B0600070205080204" pitchFamily="34" charset="-128"/>
              </a:rPr>
              <a:t>balanced by gender roles.</a:t>
            </a:r>
          </a:p>
          <a:p>
            <a:pPr marL="171450" indent="-171450" eaLnBrk="1" hangingPunct="1">
              <a:lnSpc>
                <a:spcPct val="70000"/>
              </a:lnSpc>
              <a:spcBef>
                <a:spcPct val="0"/>
              </a:spcBef>
              <a:buFont typeface="Arial" panose="020B0604020202020204" pitchFamily="34" charset="0"/>
              <a:buChar char="•"/>
            </a:pPr>
            <a:r>
              <a:rPr lang="en-US" altLang="en-US" sz="1000" dirty="0">
                <a:ea typeface="ＭＳ Ｐゴシック" panose="020B0600070205080204" pitchFamily="34" charset="-128"/>
              </a:rPr>
              <a:t>positive in their language, situations, and imagery.</a:t>
            </a:r>
          </a:p>
          <a:p>
            <a:pPr marL="171450" indent="-171450" eaLnBrk="1" hangingPunct="1">
              <a:lnSpc>
                <a:spcPct val="70000"/>
              </a:lnSpc>
              <a:spcBef>
                <a:spcPct val="0"/>
              </a:spcBef>
              <a:buFont typeface="Arial" panose="020B0604020202020204" pitchFamily="34" charset="0"/>
              <a:buChar char="•"/>
            </a:pPr>
            <a:r>
              <a:rPr lang="en-US" altLang="en-US" sz="1000" dirty="0">
                <a:ea typeface="ＭＳ Ｐゴシック" panose="020B0600070205080204" pitchFamily="34" charset="-128"/>
              </a:rPr>
              <a:t>void of text that may elicit strong emotional responses by specific groups of students.</a:t>
            </a:r>
          </a:p>
          <a:p>
            <a:pPr marL="171450" indent="-171450" eaLnBrk="1" hangingPunct="1">
              <a:lnSpc>
                <a:spcPct val="70000"/>
              </a:lnSpc>
              <a:spcBef>
                <a:spcPct val="0"/>
              </a:spcBef>
              <a:buFont typeface="Arial" panose="020B0604020202020204" pitchFamily="34" charset="0"/>
              <a:buChar char="•"/>
            </a:pPr>
            <a:r>
              <a:rPr kumimoji="0" lang="en-US" altLang="en-US" sz="1000" b="0" i="0" u="none" strike="noStrike" cap="none" normalizeH="0" baseline="0" dirty="0">
                <a:ln>
                  <a:noFill/>
                </a:ln>
                <a:solidFill>
                  <a:srgbClr val="000000"/>
                </a:solidFill>
                <a:effectLst/>
                <a:latin typeface="+mn-lt"/>
                <a:ea typeface="ＭＳ Ｐゴシック" pitchFamily="34" charset="-128"/>
                <a:cs typeface="Times New Roman" pitchFamily="18" charset="0"/>
              </a:rPr>
              <a:t>sensitive subject matter.</a:t>
            </a:r>
            <a:endParaRPr lang="en-US" altLang="en-US" sz="1000" dirty="0">
              <a:ea typeface="ＭＳ Ｐゴシック" panose="020B0600070205080204" pitchFamily="34" charset="-128"/>
            </a:endParaRPr>
          </a:p>
          <a:p>
            <a:pPr marL="1085850" lvl="2" indent="-171450" eaLnBrk="1" hangingPunct="1">
              <a:lnSpc>
                <a:spcPct val="70000"/>
              </a:lnSpc>
              <a:spcBef>
                <a:spcPct val="0"/>
              </a:spcBef>
              <a:buFontTx/>
              <a:buChar char="•"/>
            </a:pPr>
            <a:endParaRPr lang="en-US" altLang="en-US" sz="1000" dirty="0">
              <a:ea typeface="Times New Roman" panose="02020603050405020304" pitchFamily="18" charset="0"/>
            </a:endParaRPr>
          </a:p>
          <a:p>
            <a:pPr eaLnBrk="1" hangingPunct="1">
              <a:lnSpc>
                <a:spcPct val="70000"/>
              </a:lnSpc>
              <a:spcBef>
                <a:spcPct val="0"/>
              </a:spcBef>
            </a:pPr>
            <a:endParaRPr lang="en-US" altLang="en-US" sz="1000" dirty="0">
              <a:ea typeface="ＭＳ Ｐゴシック" panose="020B0600070205080204" pitchFamily="34" charset="-128"/>
            </a:endParaRPr>
          </a:p>
          <a:p>
            <a:pPr eaLnBrk="1" hangingPunct="1">
              <a:lnSpc>
                <a:spcPct val="70000"/>
              </a:lnSpc>
              <a:spcBef>
                <a:spcPct val="0"/>
              </a:spcBef>
            </a:pPr>
            <a:endParaRPr lang="en-US" altLang="en-US" sz="1000" dirty="0">
              <a:ea typeface="ＭＳ Ｐゴシック" panose="020B0600070205080204" pitchFamily="34" charset="-128"/>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17</a:t>
            </a:fld>
            <a:endParaRPr lang="en-US"/>
          </a:p>
        </p:txBody>
      </p:sp>
    </p:spTree>
    <p:extLst>
      <p:ext uri="{BB962C8B-B14F-4D97-AF65-F5344CB8AC3E}">
        <p14:creationId xmlns:p14="http://schemas.microsoft.com/office/powerpoint/2010/main" val="26391153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70000"/>
              </a:lnSpc>
              <a:spcBef>
                <a:spcPct val="0"/>
              </a:spcBef>
            </a:pPr>
            <a:endParaRPr lang="en-US" altLang="en-US" sz="1100" b="1" dirty="0">
              <a:ea typeface="ＭＳ Ｐゴシック" panose="020B0600070205080204" pitchFamily="34" charset="-128"/>
            </a:endParaRPr>
          </a:p>
          <a:p>
            <a:pPr marL="0" marR="0" lvl="0" indent="0" algn="l" defTabSz="914400" rtl="0" eaLnBrk="1" fontAlgn="auto" latinLnBrk="0" hangingPunct="1">
              <a:lnSpc>
                <a:spcPct val="70000"/>
              </a:lnSpc>
              <a:spcBef>
                <a:spcPct val="0"/>
              </a:spcBef>
              <a:spcAft>
                <a:spcPts val="0"/>
              </a:spcAft>
              <a:buClrTx/>
              <a:buSzTx/>
              <a:buFontTx/>
              <a:buNone/>
              <a:tabLst/>
              <a:defRPr/>
            </a:pPr>
            <a:r>
              <a:rPr lang="en-US" altLang="en-US" sz="1100" dirty="0">
                <a:ea typeface="ＭＳ Ｐゴシック" panose="020B0600070205080204" pitchFamily="34" charset="-128"/>
              </a:rPr>
              <a:t>Bias is the presence of some characteristic of an item/task that results in the differential performance of two individuals with the same ability but from different subgroups.</a:t>
            </a:r>
          </a:p>
          <a:p>
            <a:pPr eaLnBrk="1" hangingPunct="1">
              <a:lnSpc>
                <a:spcPct val="70000"/>
              </a:lnSpc>
              <a:spcBef>
                <a:spcPct val="0"/>
              </a:spcBef>
            </a:pPr>
            <a:endParaRPr lang="en-US" altLang="en-US" sz="1100" dirty="0">
              <a:ea typeface="ＭＳ Ｐゴシック" panose="020B0600070205080204" pitchFamily="34" charset="-128"/>
            </a:endParaRPr>
          </a:p>
          <a:p>
            <a:pPr eaLnBrk="1" hangingPunct="1">
              <a:lnSpc>
                <a:spcPct val="70000"/>
              </a:lnSpc>
              <a:spcBef>
                <a:spcPct val="0"/>
              </a:spcBef>
            </a:pPr>
            <a:r>
              <a:rPr lang="en-US" altLang="en-US" sz="1100" dirty="0">
                <a:ea typeface="ＭＳ Ｐゴシック" panose="020B0600070205080204" pitchFamily="34" charset="-128"/>
              </a:rPr>
              <a:t>The “Standards for Educational and Psychological Testing” recommend that tests consider the diversity of the population served, so items and operational forms should be reviewed from the perspective of bias.</a:t>
            </a:r>
          </a:p>
          <a:p>
            <a:pPr eaLnBrk="1" hangingPunct="1">
              <a:lnSpc>
                <a:spcPct val="70000"/>
              </a:lnSpc>
              <a:spcBef>
                <a:spcPct val="0"/>
              </a:spcBef>
            </a:pPr>
            <a:endParaRPr lang="en-US" altLang="en-US" sz="1100" dirty="0">
              <a:ea typeface="ＭＳ Ｐゴシック" panose="020B0600070205080204" pitchFamily="34" charset="-128"/>
            </a:endParaRPr>
          </a:p>
          <a:p>
            <a:pPr marL="628650" lvl="1" indent="-171450" eaLnBrk="1" hangingPunct="1">
              <a:lnSpc>
                <a:spcPct val="70000"/>
              </a:lnSpc>
              <a:spcBef>
                <a:spcPct val="0"/>
              </a:spcBef>
              <a:buFontTx/>
              <a:buChar char="•"/>
            </a:pPr>
            <a:r>
              <a:rPr lang="en-US" altLang="en-US" sz="1100" dirty="0">
                <a:ea typeface="Times New Roman" panose="02020603050405020304" pitchFamily="18" charset="0"/>
              </a:rPr>
              <a:t>Reviews should be conducted to investigate the fairness to racial, ethnic, and gender subgroups</a:t>
            </a:r>
            <a:r>
              <a:rPr lang="en-US" altLang="en-US" sz="1100" i="1" dirty="0">
                <a:ea typeface="Times New Roman" panose="02020603050405020304" pitchFamily="18" charset="0"/>
              </a:rPr>
              <a:t>. In a post-administration review, this is often done by Differential Item Function (DIF) analyses.</a:t>
            </a:r>
          </a:p>
          <a:p>
            <a:pPr marL="628650" lvl="1" indent="-171450" eaLnBrk="1" hangingPunct="1">
              <a:lnSpc>
                <a:spcPct val="70000"/>
              </a:lnSpc>
              <a:spcBef>
                <a:spcPct val="0"/>
              </a:spcBef>
              <a:buFontTx/>
              <a:buChar char="•"/>
            </a:pPr>
            <a:endParaRPr lang="en-US" altLang="en-US" sz="1100" i="1" dirty="0">
              <a:ea typeface="Times New Roman" panose="02020603050405020304" pitchFamily="18" charset="0"/>
            </a:endParaRPr>
          </a:p>
          <a:p>
            <a:pPr marL="628650" marR="0" lvl="1" indent="-171450" algn="l" defTabSz="914400" rtl="0" eaLnBrk="1" fontAlgn="auto" latinLnBrk="0" hangingPunct="1">
              <a:lnSpc>
                <a:spcPct val="70000"/>
              </a:lnSpc>
              <a:spcBef>
                <a:spcPct val="0"/>
              </a:spcBef>
              <a:spcAft>
                <a:spcPts val="0"/>
              </a:spcAft>
              <a:buClrTx/>
              <a:buSzTx/>
              <a:buFontTx/>
              <a:buChar char="•"/>
              <a:tabLst/>
              <a:defRPr/>
            </a:pPr>
            <a:r>
              <a:rPr kumimoji="0" lang="en-US" altLang="en-US" sz="1100" b="0" i="0" u="none" strike="noStrike" cap="none" normalizeH="0" baseline="0" dirty="0">
                <a:ln>
                  <a:noFill/>
                </a:ln>
                <a:solidFill>
                  <a:srgbClr val="000000"/>
                </a:solidFill>
                <a:effectLst/>
                <a:latin typeface="+mn-lt"/>
                <a:ea typeface="ＭＳ Ｐゴシック" pitchFamily="34" charset="-128"/>
                <a:cs typeface="Times New Roman" pitchFamily="18" charset="0"/>
              </a:rPr>
              <a:t>Items/tasks have been screened for potential bias (e.g., contextual references, cultural assumptions, etc.) </a:t>
            </a:r>
            <a:r>
              <a:rPr lang="en-US" altLang="en-US" sz="1100" dirty="0">
                <a:ea typeface="Times New Roman" panose="02020603050405020304" pitchFamily="18" charset="0"/>
              </a:rPr>
              <a:t> </a:t>
            </a:r>
          </a:p>
          <a:p>
            <a:pPr marL="628650" lvl="1" indent="-171450" eaLnBrk="1" hangingPunct="1">
              <a:lnSpc>
                <a:spcPct val="70000"/>
              </a:lnSpc>
              <a:spcBef>
                <a:spcPct val="0"/>
              </a:spcBef>
              <a:buFontTx/>
              <a:buChar char="•"/>
            </a:pPr>
            <a:endParaRPr lang="en-US" altLang="en-US" sz="1100" dirty="0">
              <a:ea typeface="Times New Roman" panose="02020603050405020304" pitchFamily="18" charset="0"/>
            </a:endParaRPr>
          </a:p>
          <a:p>
            <a:pPr eaLnBrk="1" hangingPunct="1">
              <a:lnSpc>
                <a:spcPct val="70000"/>
              </a:lnSpc>
              <a:spcBef>
                <a:spcPct val="0"/>
              </a:spcBef>
            </a:pPr>
            <a:endParaRPr lang="en-US" altLang="en-US" sz="1100" dirty="0">
              <a:ea typeface="ＭＳ Ｐゴシック" panose="020B0600070205080204" pitchFamily="34" charset="-128"/>
            </a:endParaRPr>
          </a:p>
          <a:p>
            <a:pPr eaLnBrk="1" hangingPunct="1">
              <a:lnSpc>
                <a:spcPct val="70000"/>
              </a:lnSpc>
              <a:spcBef>
                <a:spcPct val="0"/>
              </a:spcBef>
            </a:pPr>
            <a:r>
              <a:rPr lang="en-US" altLang="en-US" sz="1100" dirty="0">
                <a:ea typeface="ＭＳ Ｐゴシック" panose="020B0600070205080204" pitchFamily="34" charset="-128"/>
              </a:rPr>
              <a:t>Bias-free items/tasks provide an equal opportunity for all students to demonstrate their knowledge and skills.</a:t>
            </a:r>
          </a:p>
          <a:p>
            <a:pPr eaLnBrk="1" hangingPunct="1">
              <a:lnSpc>
                <a:spcPct val="70000"/>
              </a:lnSpc>
              <a:spcBef>
                <a:spcPct val="0"/>
              </a:spcBef>
            </a:pPr>
            <a:endParaRPr lang="en-US" altLang="en-US" sz="1100" dirty="0">
              <a:ea typeface="ＭＳ Ｐゴシック" panose="020B0600070205080204" pitchFamily="34" charset="-128"/>
            </a:endParaRPr>
          </a:p>
          <a:p>
            <a:pPr eaLnBrk="1" hangingPunct="1">
              <a:lnSpc>
                <a:spcPct val="70000"/>
              </a:lnSpc>
              <a:spcBef>
                <a:spcPct val="0"/>
              </a:spcBef>
            </a:pPr>
            <a:r>
              <a:rPr lang="en-US" altLang="en-US" sz="1100" dirty="0">
                <a:ea typeface="ＭＳ Ｐゴシック" panose="020B0600070205080204" pitchFamily="34" charset="-128"/>
              </a:rPr>
              <a:t>Bias is not the same as stereotyping . </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18</a:t>
            </a:fld>
            <a:endParaRPr lang="en-US"/>
          </a:p>
        </p:txBody>
      </p:sp>
    </p:spTree>
    <p:extLst>
      <p:ext uri="{BB962C8B-B14F-4D97-AF65-F5344CB8AC3E}">
        <p14:creationId xmlns:p14="http://schemas.microsoft.com/office/powerpoint/2010/main" val="13899348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70000"/>
              </a:lnSpc>
              <a:spcBef>
                <a:spcPct val="0"/>
              </a:spcBef>
            </a:pPr>
            <a:r>
              <a:rPr lang="en-US" altLang="en-US" sz="1100" dirty="0">
                <a:ea typeface="ＭＳ Ｐゴシック" panose="020B0600070205080204" pitchFamily="34" charset="-128"/>
              </a:rPr>
              <a:t>Fairness reviews are conducted to eliminate potential bias due to economic, cultural, ethnic, gender, or religious differences among test-takers and eliminate any references to sensitive issues that are irrelevant to the content being assessed.  </a:t>
            </a:r>
          </a:p>
          <a:p>
            <a:pPr eaLnBrk="1" hangingPunct="1">
              <a:lnSpc>
                <a:spcPct val="70000"/>
              </a:lnSpc>
              <a:spcBef>
                <a:spcPct val="0"/>
              </a:spcBef>
            </a:pPr>
            <a:endParaRPr lang="en-US" altLang="en-US" sz="1100" dirty="0">
              <a:ea typeface="ＭＳ Ｐゴシック" panose="020B0600070205080204" pitchFamily="34" charset="-128"/>
            </a:endParaRPr>
          </a:p>
          <a:p>
            <a:pPr marL="0" lvl="0" indent="0" eaLnBrk="1" hangingPunct="1">
              <a:lnSpc>
                <a:spcPct val="70000"/>
              </a:lnSpc>
              <a:spcBef>
                <a:spcPct val="0"/>
              </a:spcBef>
              <a:buFontTx/>
              <a:buNone/>
            </a:pPr>
            <a:r>
              <a:rPr lang="en-US" altLang="en-US" sz="1100" dirty="0">
                <a:ea typeface="Times New Roman" panose="02020603050405020304" pitchFamily="18" charset="0"/>
              </a:rPr>
              <a:t>Reviewers should understand that</a:t>
            </a:r>
          </a:p>
          <a:p>
            <a:pPr marL="628650" lvl="1" indent="-171450" eaLnBrk="1" hangingPunct="1">
              <a:lnSpc>
                <a:spcPct val="70000"/>
              </a:lnSpc>
              <a:spcBef>
                <a:spcPct val="0"/>
              </a:spcBef>
              <a:buFontTx/>
              <a:buChar char="•"/>
            </a:pPr>
            <a:endParaRPr lang="en-US" altLang="en-US" sz="1100" dirty="0">
              <a:ea typeface="Times New Roman" panose="02020603050405020304" pitchFamily="18" charset="0"/>
            </a:endParaRPr>
          </a:p>
          <a:p>
            <a:pPr marL="171450" indent="-171450" eaLnBrk="1" hangingPunct="1">
              <a:lnSpc>
                <a:spcPct val="70000"/>
              </a:lnSpc>
              <a:spcBef>
                <a:spcPct val="0"/>
              </a:spcBef>
              <a:buFont typeface="Arial" panose="020B0604020202020204" pitchFamily="34" charset="0"/>
              <a:buChar char="•"/>
            </a:pPr>
            <a:r>
              <a:rPr lang="en-US" altLang="en-US" sz="1100" dirty="0">
                <a:ea typeface="ＭＳ Ｐゴシック" panose="020B0600070205080204" pitchFamily="34" charset="-128"/>
              </a:rPr>
              <a:t>fairness generally refers to the opportunity for test-takers to learn the content being measured.</a:t>
            </a:r>
          </a:p>
          <a:p>
            <a:pPr marL="171450" indent="-171450" eaLnBrk="1" hangingPunct="1">
              <a:lnSpc>
                <a:spcPct val="70000"/>
              </a:lnSpc>
              <a:spcBef>
                <a:spcPct val="0"/>
              </a:spcBef>
              <a:buFont typeface="Arial" panose="020B0604020202020204" pitchFamily="34" charset="0"/>
              <a:buChar char="•"/>
            </a:pPr>
            <a:endParaRPr lang="en-US" altLang="en-US" sz="1100" dirty="0">
              <a:ea typeface="ＭＳ Ｐゴシック" panose="020B0600070205080204" pitchFamily="34" charset="-128"/>
            </a:endParaRPr>
          </a:p>
          <a:p>
            <a:pPr marL="171450" indent="-171450" eaLnBrk="1" hangingPunct="1">
              <a:lnSpc>
                <a:spcPct val="70000"/>
              </a:lnSpc>
              <a:spcBef>
                <a:spcPct val="0"/>
              </a:spcBef>
              <a:buFont typeface="Arial" panose="020B0604020202020204" pitchFamily="34" charset="0"/>
              <a:buChar char="•"/>
            </a:pPr>
            <a:r>
              <a:rPr lang="en-US" altLang="en-US" sz="1100" dirty="0">
                <a:ea typeface="ＭＳ Ｐゴシック" panose="020B0600070205080204" pitchFamily="34" charset="-128"/>
              </a:rPr>
              <a:t>item and task concepts and skills should have been taught to the test-taker prior to evaluating content mastery.</a:t>
            </a:r>
          </a:p>
          <a:p>
            <a:pPr marL="171450" indent="-171450" eaLnBrk="1" hangingPunct="1">
              <a:lnSpc>
                <a:spcPct val="70000"/>
              </a:lnSpc>
              <a:spcBef>
                <a:spcPct val="0"/>
              </a:spcBef>
              <a:buFont typeface="Arial" panose="020B0604020202020204" pitchFamily="34" charset="0"/>
              <a:buChar char="•"/>
            </a:pPr>
            <a:endParaRPr lang="en-US" altLang="en-US" sz="1100" dirty="0">
              <a:ea typeface="ＭＳ Ｐゴシック" panose="020B0600070205080204" pitchFamily="34" charset="-128"/>
            </a:endParaRPr>
          </a:p>
          <a:p>
            <a:pPr marL="171450" indent="-171450" eaLnBrk="1" hangingPunct="1">
              <a:lnSpc>
                <a:spcPct val="70000"/>
              </a:lnSpc>
              <a:spcBef>
                <a:spcPct val="0"/>
              </a:spcBef>
              <a:buFont typeface="Arial" panose="020B0604020202020204" pitchFamily="34" charset="0"/>
              <a:buChar char="•"/>
            </a:pPr>
            <a:r>
              <a:rPr lang="en-US" altLang="en-US" sz="1100" dirty="0">
                <a:ea typeface="ＭＳ Ｐゴシック" panose="020B0600070205080204" pitchFamily="34" charset="-128"/>
              </a:rPr>
              <a:t>items and tasks should be more complex for large-scale assessments.</a:t>
            </a:r>
          </a:p>
          <a:p>
            <a:pPr marL="171450" indent="-171450" eaLnBrk="1" hangingPunct="1">
              <a:lnSpc>
                <a:spcPct val="70000"/>
              </a:lnSpc>
              <a:spcBef>
                <a:spcPct val="0"/>
              </a:spcBef>
              <a:buFont typeface="Arial" panose="020B0604020202020204" pitchFamily="34" charset="0"/>
              <a:buChar char="•"/>
            </a:pPr>
            <a:endParaRPr lang="en-US" altLang="en-US" sz="1100" dirty="0">
              <a:ea typeface="ＭＳ Ｐゴシック" panose="020B0600070205080204" pitchFamily="34" charset="-128"/>
            </a:endParaRPr>
          </a:p>
          <a:p>
            <a:pPr marL="171450" indent="-171450" eaLnBrk="1" hangingPunct="1">
              <a:lnSpc>
                <a:spcPct val="70000"/>
              </a:lnSpc>
              <a:spcBef>
                <a:spcPct val="0"/>
              </a:spcBef>
              <a:buFont typeface="Arial" panose="020B0604020202020204" pitchFamily="34" charset="0"/>
              <a:buChar char="•"/>
            </a:pPr>
            <a:r>
              <a:rPr lang="en-US" altLang="en-US" sz="1100" dirty="0">
                <a:ea typeface="ＭＳ Ｐゴシック" panose="020B0600070205080204" pitchFamily="34" charset="-128"/>
              </a:rPr>
              <a:t>fairness inspections of items and forms must review any assumptions that earlier grades taught the foundational content. Gaps in curriculum are often unearthed during an assessment’s fairness review.</a:t>
            </a:r>
          </a:p>
          <a:p>
            <a:pPr marL="171450" indent="-171450" eaLnBrk="1" hangingPunct="1">
              <a:lnSpc>
                <a:spcPct val="70000"/>
              </a:lnSpc>
              <a:spcBef>
                <a:spcPct val="0"/>
              </a:spcBef>
              <a:buFont typeface="Arial" panose="020B0604020202020204" pitchFamily="34" charset="0"/>
              <a:buChar char="•"/>
            </a:pPr>
            <a:endParaRPr kumimoji="0" lang="en-US" altLang="en-US" sz="11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p>
            <a:pPr marL="171450" indent="-171450" eaLnBrk="1" hangingPunct="1">
              <a:lnSpc>
                <a:spcPct val="70000"/>
              </a:lnSpc>
              <a:spcBef>
                <a:spcPct val="0"/>
              </a:spcBef>
              <a:buFont typeface="Arial" panose="020B0604020202020204" pitchFamily="34" charset="0"/>
              <a:buChar char="•"/>
            </a:pPr>
            <a:r>
              <a:rPr lang="en-US" altLang="en-US" sz="1100" dirty="0">
                <a:ea typeface="Times New Roman" panose="02020603050405020304" pitchFamily="18" charset="0"/>
              </a:rPr>
              <a:t>a broad and diverse representation of subgroups may be assessed. </a:t>
            </a:r>
            <a:endParaRPr kumimoji="0" lang="en-US" altLang="en-US" sz="11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p>
            <a:pPr marL="171450" indent="-171450" eaLnBrk="1" hangingPunct="1">
              <a:lnSpc>
                <a:spcPct val="70000"/>
              </a:lnSpc>
              <a:spcBef>
                <a:spcPct val="0"/>
              </a:spcBef>
              <a:buFont typeface="Arial" panose="020B0604020202020204" pitchFamily="34" charset="0"/>
              <a:buChar char="•"/>
            </a:pPr>
            <a:endParaRPr kumimoji="0" lang="en-US" altLang="en-US" sz="11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p>
            <a:pPr marL="171450" indent="-171450" eaLnBrk="1" hangingPunct="1">
              <a:lnSpc>
                <a:spcPct val="70000"/>
              </a:lnSpc>
              <a:spcBef>
                <a:spcPct val="0"/>
              </a:spcBef>
              <a:buFont typeface="Arial" panose="020B0604020202020204" pitchFamily="34" charset="0"/>
              <a:buChar char="•"/>
            </a:pPr>
            <a:r>
              <a:rPr kumimoji="0" lang="en-US" altLang="en-US" sz="1100" b="0" i="0" u="none" strike="noStrike" cap="none" normalizeH="0" baseline="0" dirty="0">
                <a:ln>
                  <a:noFill/>
                </a:ln>
                <a:solidFill>
                  <a:srgbClr val="000000"/>
                </a:solidFill>
                <a:effectLst/>
                <a:latin typeface="+mn-lt"/>
                <a:ea typeface="ＭＳ Ｐゴシック" pitchFamily="34" charset="-128"/>
                <a:cs typeface="Times New Roman" pitchFamily="18" charset="0"/>
              </a:rPr>
              <a:t>linguistic demand and readability are part of a fairness review.</a:t>
            </a:r>
          </a:p>
          <a:p>
            <a:pPr marL="628650" lvl="1" indent="-171450" eaLnBrk="1" hangingPunct="1">
              <a:lnSpc>
                <a:spcPct val="70000"/>
              </a:lnSpc>
              <a:spcBef>
                <a:spcPct val="0"/>
              </a:spcBef>
              <a:buFontTx/>
              <a:buChar char="•"/>
            </a:pPr>
            <a:endParaRPr lang="en-US" altLang="en-US" sz="1100" dirty="0">
              <a:ea typeface="Times New Roman" panose="02020603050405020304" pitchFamily="18" charset="0"/>
            </a:endParaRPr>
          </a:p>
          <a:p>
            <a:pPr marL="171450" indent="-171450" eaLnBrk="1" hangingPunct="1">
              <a:lnSpc>
                <a:spcPct val="70000"/>
              </a:lnSpc>
              <a:spcBef>
                <a:spcPct val="0"/>
              </a:spcBef>
              <a:buFont typeface="Arial" panose="020B0604020202020204" pitchFamily="34" charset="0"/>
              <a:buChar char="•"/>
            </a:pPr>
            <a:endParaRPr lang="en-US" altLang="en-US" sz="1100" dirty="0">
              <a:ea typeface="ＭＳ Ｐゴシック" panose="020B0600070205080204" pitchFamily="34" charset="-128"/>
            </a:endParaRPr>
          </a:p>
        </p:txBody>
      </p:sp>
      <p:sp>
        <p:nvSpPr>
          <p:cNvPr id="4" name="Slide Number Placeholder 3"/>
          <p:cNvSpPr>
            <a:spLocks noGrp="1"/>
          </p:cNvSpPr>
          <p:nvPr>
            <p:ph type="sldNum" sz="quarter" idx="5"/>
          </p:nvPr>
        </p:nvSpPr>
        <p:spPr/>
        <p:txBody>
          <a:bodyPr/>
          <a:lstStyle/>
          <a:p>
            <a:fld id="{3C0DDAA2-1C43-4F84-BCB8-BB799C3B521C}" type="slidenum">
              <a:rPr lang="en-US" smtClean="0"/>
              <a:t>19</a:t>
            </a:fld>
            <a:endParaRPr lang="en-US"/>
          </a:p>
        </p:txBody>
      </p:sp>
    </p:spTree>
    <p:extLst>
      <p:ext uri="{BB962C8B-B14F-4D97-AF65-F5344CB8AC3E}">
        <p14:creationId xmlns:p14="http://schemas.microsoft.com/office/powerpoint/2010/main" val="3577780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Pre-administration review </a:t>
            </a:r>
            <a:r>
              <a:rPr lang="en-US" sz="1200" dirty="0"/>
              <a:t>is a process through which the design specifications and construction (build) guidelines of an assessment are revisited to guarantee appropriate, aligned, and high-quality evaluation of student achievement prior to administration of the assessment. </a:t>
            </a:r>
            <a:r>
              <a:rPr lang="en-US" dirty="0"/>
              <a:t>Much like the inspection of a new building construction (prior to occupancy), checklists are utilized to organize statements about the quality of the many components of an assessment and provide opportunity to determine if the individual components meet quality criteria (prior to administration).</a:t>
            </a:r>
          </a:p>
          <a:p>
            <a:endParaRPr lang="en-US" dirty="0"/>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a:t>
            </a:fld>
            <a:endParaRPr lang="en-US"/>
          </a:p>
        </p:txBody>
      </p:sp>
    </p:spTree>
    <p:extLst>
      <p:ext uri="{BB962C8B-B14F-4D97-AF65-F5344CB8AC3E}">
        <p14:creationId xmlns:p14="http://schemas.microsoft.com/office/powerpoint/2010/main" val="2889123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60000"/>
              </a:lnSpc>
              <a:spcBef>
                <a:spcPct val="0"/>
              </a:spcBef>
            </a:pPr>
            <a:endParaRPr lang="en-US" altLang="en-US" sz="1000" b="1" dirty="0">
              <a:ea typeface="ＭＳ Ｐゴシック" panose="020B0600070205080204" pitchFamily="34" charset="-128"/>
            </a:endParaRPr>
          </a:p>
          <a:p>
            <a:pPr eaLnBrk="1" hangingPunct="1">
              <a:lnSpc>
                <a:spcPct val="60000"/>
              </a:lnSpc>
              <a:spcBef>
                <a:spcPct val="0"/>
              </a:spcBef>
            </a:pPr>
            <a:r>
              <a:rPr lang="en-US" altLang="en-US" sz="1000" dirty="0">
                <a:ea typeface="ＭＳ Ｐゴシック" panose="020B0600070205080204" pitchFamily="34" charset="-128"/>
              </a:rPr>
              <a:t>Editorial Reviews should ensure that the assessments are developmentally appropriate, thus eliminating validity threats.</a:t>
            </a:r>
          </a:p>
          <a:p>
            <a:pPr eaLnBrk="1" hangingPunct="1">
              <a:lnSpc>
                <a:spcPct val="60000"/>
              </a:lnSpc>
              <a:spcBef>
                <a:spcPct val="0"/>
              </a:spcBef>
            </a:pPr>
            <a:endParaRPr lang="en-US" altLang="en-US" sz="1000"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sz="1000" dirty="0">
                <a:ea typeface="ＭＳ Ｐゴシック" panose="020B0600070205080204" pitchFamily="34" charset="-128"/>
              </a:rPr>
              <a:t>Inspect for </a:t>
            </a:r>
            <a:r>
              <a:rPr lang="en-US" altLang="en-US" sz="1000" b="1" dirty="0">
                <a:ea typeface="ＭＳ Ｐゴシック" panose="020B0600070205080204" pitchFamily="34" charset="-128"/>
              </a:rPr>
              <a:t>Item stems </a:t>
            </a:r>
            <a:r>
              <a:rPr lang="en-US" altLang="en-US" sz="1000" dirty="0">
                <a:ea typeface="ＭＳ Ｐゴシック" panose="020B0600070205080204" pitchFamily="34" charset="-128"/>
              </a:rPr>
              <a:t>as developed for </a:t>
            </a:r>
            <a:r>
              <a:rPr lang="en-US" altLang="en-US" sz="1000" b="1" dirty="0">
                <a:ea typeface="ＭＳ Ｐゴシック" panose="020B0600070205080204" pitchFamily="34" charset="-128"/>
              </a:rPr>
              <a:t>Multiple Choice items:</a:t>
            </a:r>
            <a:r>
              <a:rPr lang="en-US" altLang="en-US" sz="1000" dirty="0">
                <a:ea typeface="ＭＳ Ｐゴシック" panose="020B0600070205080204" pitchFamily="34" charset="-128"/>
              </a:rPr>
              <a:t> Stems should present a definite, explicit, and singular question; avoid extraneous information in the stem.</a:t>
            </a:r>
          </a:p>
          <a:p>
            <a:pPr marL="171450" indent="-171450" eaLnBrk="1" hangingPunct="1">
              <a:spcBef>
                <a:spcPct val="0"/>
              </a:spcBef>
              <a:buFont typeface="Arial" panose="020B0604020202020204" pitchFamily="34" charset="0"/>
              <a:buChar char="•"/>
            </a:pPr>
            <a:endParaRPr lang="en-US" altLang="en-US" sz="1000"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sz="1000" dirty="0">
                <a:ea typeface="ＭＳ Ｐゴシック" panose="020B0600070205080204" pitchFamily="34" charset="-128"/>
              </a:rPr>
              <a:t>Inspect all </a:t>
            </a:r>
            <a:r>
              <a:rPr lang="en-US" altLang="en-US" sz="1000" b="1" dirty="0">
                <a:ea typeface="ＭＳ Ｐゴシック" panose="020B0600070205080204" pitchFamily="34" charset="-128"/>
              </a:rPr>
              <a:t>Distractors </a:t>
            </a:r>
            <a:r>
              <a:rPr lang="en-US" altLang="en-US" sz="1000" dirty="0">
                <a:ea typeface="ＭＳ Ｐゴシック" panose="020B0600070205080204" pitchFamily="34" charset="-128"/>
              </a:rPr>
              <a:t>in </a:t>
            </a:r>
            <a:r>
              <a:rPr lang="en-US" altLang="en-US" sz="1000" b="1" dirty="0">
                <a:ea typeface="ＭＳ Ｐゴシック" panose="020B0600070205080204" pitchFamily="34" charset="-128"/>
              </a:rPr>
              <a:t>Multiple Choice items:</a:t>
            </a:r>
            <a:r>
              <a:rPr lang="en-US" altLang="en-US" sz="1000" dirty="0">
                <a:ea typeface="ＭＳ Ｐゴシック" panose="020B0600070205080204" pitchFamily="34" charset="-128"/>
              </a:rPr>
              <a:t> There should be one and only one correct answer and the distractors must be incorrect; however, distractors should seem plausible to students who have not mastered the material; all choices should be internally consistent and constructed in a parallel manner, containing the same level of detail, and be grammatically consistent with the stem.</a:t>
            </a:r>
          </a:p>
          <a:p>
            <a:pPr marL="171450" indent="-171450" eaLnBrk="1" hangingPunct="1">
              <a:lnSpc>
                <a:spcPct val="60000"/>
              </a:lnSpc>
              <a:spcBef>
                <a:spcPct val="0"/>
              </a:spcBef>
              <a:buFont typeface="Arial" panose="020B0604020202020204" pitchFamily="34" charset="0"/>
              <a:buChar char="•"/>
            </a:pPr>
            <a:endParaRPr lang="en-US" altLang="en-US" sz="1000" dirty="0">
              <a:ea typeface="ＭＳ Ｐゴシック" panose="020B0600070205080204" pitchFamily="34" charset="-128"/>
            </a:endParaRPr>
          </a:p>
          <a:p>
            <a:pPr marL="171450" marR="0" lvl="0" indent="-171450" algn="l" defTabSz="914400" rtl="0" eaLnBrk="1" fontAlgn="auto" latinLnBrk="0" hangingPunct="1">
              <a:lnSpc>
                <a:spcPct val="60000"/>
              </a:lnSpc>
              <a:spcBef>
                <a:spcPct val="0"/>
              </a:spcBef>
              <a:spcAft>
                <a:spcPts val="0"/>
              </a:spcAft>
              <a:buClrTx/>
              <a:buSzTx/>
              <a:buFont typeface="Arial" panose="020B0604020202020204" pitchFamily="34" charset="0"/>
              <a:buChar char="•"/>
              <a:tabLst/>
              <a:defRPr/>
            </a:pPr>
            <a:r>
              <a:rPr lang="en-US" altLang="en-US" sz="1000" dirty="0">
                <a:ea typeface="ＭＳ Ｐゴシック" panose="020B0600070205080204" pitchFamily="34" charset="-128"/>
              </a:rPr>
              <a:t>Inspect items for </a:t>
            </a:r>
            <a:r>
              <a:rPr lang="en-US" altLang="en-US" sz="1000" b="1" dirty="0">
                <a:ea typeface="ＭＳ Ｐゴシック" panose="020B0600070205080204" pitchFamily="34" charset="-128"/>
              </a:rPr>
              <a:t>Item format.</a:t>
            </a:r>
            <a:r>
              <a:rPr lang="en-US" altLang="en-US" sz="1000" dirty="0">
                <a:ea typeface="ＭＳ Ｐゴシック" panose="020B0600070205080204" pitchFamily="34" charset="-128"/>
              </a:rPr>
              <a:t> What is the visual appearance of the items, individually and together on a page, and how can that affect a test-takers ability to demonstrate their understanding of the standard being assessed?</a:t>
            </a:r>
          </a:p>
          <a:p>
            <a:pPr marL="171450" marR="0" lvl="0" indent="-171450" algn="l" defTabSz="914400" rtl="0" eaLnBrk="1" fontAlgn="auto" latinLnBrk="0" hangingPunct="1">
              <a:lnSpc>
                <a:spcPct val="60000"/>
              </a:lnSpc>
              <a:spcBef>
                <a:spcPct val="0"/>
              </a:spcBef>
              <a:spcAft>
                <a:spcPts val="0"/>
              </a:spcAft>
              <a:buClrTx/>
              <a:buSzTx/>
              <a:buFont typeface="Arial" panose="020B0604020202020204" pitchFamily="34" charset="0"/>
              <a:buChar char="•"/>
              <a:tabLst/>
              <a:defRPr/>
            </a:pPr>
            <a:endParaRPr lang="en-US" altLang="en-US" sz="1000" dirty="0">
              <a:ea typeface="ＭＳ Ｐゴシック" panose="020B0600070205080204" pitchFamily="34" charset="-128"/>
            </a:endParaRPr>
          </a:p>
          <a:p>
            <a:pPr marL="171450" marR="0" lvl="0" indent="-171450" algn="l" defTabSz="914400" rtl="0" eaLnBrk="1" fontAlgn="auto" latinLnBrk="0" hangingPunct="1">
              <a:lnSpc>
                <a:spcPct val="60000"/>
              </a:lnSpc>
              <a:spcBef>
                <a:spcPct val="0"/>
              </a:spcBef>
              <a:spcAft>
                <a:spcPts val="0"/>
              </a:spcAft>
              <a:buClrTx/>
              <a:buSzTx/>
              <a:buFont typeface="Arial" panose="020B0604020202020204" pitchFamily="34" charset="0"/>
              <a:buChar char="•"/>
              <a:tabLst/>
              <a:defRPr/>
            </a:pPr>
            <a:r>
              <a:rPr lang="en-US" altLang="en-US" sz="1000" dirty="0">
                <a:ea typeface="ＭＳ Ｐゴシック" panose="020B0600070205080204" pitchFamily="34" charset="-128"/>
              </a:rPr>
              <a:t>Inspect items for </a:t>
            </a:r>
            <a:r>
              <a:rPr lang="en-US" altLang="en-US" sz="1000" b="1" dirty="0">
                <a:ea typeface="ＭＳ Ｐゴシック" panose="020B0600070205080204" pitchFamily="34" charset="-128"/>
              </a:rPr>
              <a:t>Editorial style.</a:t>
            </a:r>
            <a:r>
              <a:rPr lang="en-US" altLang="en-US" sz="1000" dirty="0">
                <a:ea typeface="ＭＳ Ｐゴシック" panose="020B0600070205080204" pitchFamily="34" charset="-128"/>
              </a:rPr>
              <a:t> Any rules on how items should be written and appear must be applied.</a:t>
            </a:r>
          </a:p>
          <a:p>
            <a:pPr marL="171450" indent="-171450" eaLnBrk="1" hangingPunct="1">
              <a:lnSpc>
                <a:spcPct val="60000"/>
              </a:lnSpc>
              <a:spcBef>
                <a:spcPct val="0"/>
              </a:spcBef>
              <a:buFont typeface="Arial" panose="020B0604020202020204" pitchFamily="34" charset="0"/>
              <a:buChar char="•"/>
            </a:pPr>
            <a:endParaRPr lang="en-US" altLang="en-US" sz="1000" dirty="0">
              <a:ea typeface="ＭＳ Ｐゴシック" panose="020B0600070205080204" pitchFamily="34" charset="-128"/>
            </a:endParaRPr>
          </a:p>
          <a:p>
            <a:pPr marL="171450" lvl="1" indent="-171450" eaLnBrk="1" hangingPunct="1">
              <a:lnSpc>
                <a:spcPct val="60000"/>
              </a:lnSpc>
              <a:spcBef>
                <a:spcPct val="0"/>
              </a:spcBef>
              <a:buFont typeface="Arial" panose="020B0604020202020204" pitchFamily="34" charset="0"/>
              <a:buChar char="•"/>
            </a:pPr>
            <a:r>
              <a:rPr lang="en-US" altLang="en-US" sz="1000" dirty="0">
                <a:ea typeface="Times New Roman" panose="02020603050405020304" pitchFamily="18" charset="0"/>
              </a:rPr>
              <a:t>Reviewers should evaluate assessment items and forms for </a:t>
            </a:r>
          </a:p>
          <a:p>
            <a:pPr marL="628650" lvl="2" indent="-171450" eaLnBrk="1" hangingPunct="1">
              <a:lnSpc>
                <a:spcPct val="60000"/>
              </a:lnSpc>
              <a:spcBef>
                <a:spcPct val="0"/>
              </a:spcBef>
              <a:buFont typeface="Arial" panose="020B0604020202020204" pitchFamily="34" charset="0"/>
              <a:buChar char="•"/>
            </a:pPr>
            <a:r>
              <a:rPr lang="en-US" altLang="en-US" sz="1000" dirty="0">
                <a:ea typeface="Times New Roman" panose="02020603050405020304" pitchFamily="18" charset="0"/>
              </a:rPr>
              <a:t>Readability levels.</a:t>
            </a:r>
          </a:p>
          <a:p>
            <a:pPr marL="628650" lvl="2" indent="-171450" eaLnBrk="1" hangingPunct="1">
              <a:lnSpc>
                <a:spcPct val="60000"/>
              </a:lnSpc>
              <a:spcBef>
                <a:spcPct val="0"/>
              </a:spcBef>
              <a:buFont typeface="Arial" panose="020B0604020202020204" pitchFamily="34" charset="0"/>
              <a:buChar char="•"/>
            </a:pPr>
            <a:r>
              <a:rPr lang="en-US" altLang="en-US" sz="1000" dirty="0">
                <a:ea typeface="Times New Roman" panose="02020603050405020304" pitchFamily="18" charset="0"/>
              </a:rPr>
              <a:t>Sentence structures.</a:t>
            </a:r>
          </a:p>
          <a:p>
            <a:pPr marL="628650" lvl="2" indent="-171450" eaLnBrk="1" hangingPunct="1">
              <a:lnSpc>
                <a:spcPct val="60000"/>
              </a:lnSpc>
              <a:spcBef>
                <a:spcPct val="0"/>
              </a:spcBef>
              <a:buFont typeface="Arial" panose="020B0604020202020204" pitchFamily="34" charset="0"/>
              <a:buChar char="•"/>
            </a:pPr>
            <a:r>
              <a:rPr lang="en-US" altLang="en-US" sz="1000" dirty="0">
                <a:ea typeface="Times New Roman" panose="02020603050405020304" pitchFamily="18" charset="0"/>
              </a:rPr>
              <a:t>Word choice.</a:t>
            </a:r>
          </a:p>
          <a:p>
            <a:pPr marL="628650" lvl="2" indent="-171450" eaLnBrk="1" hangingPunct="1">
              <a:lnSpc>
                <a:spcPct val="60000"/>
              </a:lnSpc>
              <a:spcBef>
                <a:spcPct val="0"/>
              </a:spcBef>
              <a:buFont typeface="Arial" panose="020B0604020202020204" pitchFamily="34" charset="0"/>
              <a:buChar char="•"/>
            </a:pPr>
            <a:r>
              <a:rPr lang="en-US" altLang="en-US" sz="1000" dirty="0">
                <a:ea typeface="Times New Roman" panose="02020603050405020304" pitchFamily="18" charset="0"/>
              </a:rPr>
              <a:t>Font size and style.</a:t>
            </a:r>
          </a:p>
          <a:p>
            <a:pPr marL="628650" lvl="2" indent="-171450" eaLnBrk="1" hangingPunct="1">
              <a:lnSpc>
                <a:spcPct val="60000"/>
              </a:lnSpc>
              <a:spcBef>
                <a:spcPct val="0"/>
              </a:spcBef>
              <a:buFont typeface="Arial" panose="020B0604020202020204" pitchFamily="34" charset="0"/>
              <a:buChar char="•"/>
            </a:pPr>
            <a:r>
              <a:rPr lang="en-US" altLang="en-US" sz="1000" dirty="0">
                <a:ea typeface="Times New Roman" panose="02020603050405020304" pitchFamily="18" charset="0"/>
              </a:rPr>
              <a:t>Confusing or ambiguous directions or prompts.</a:t>
            </a:r>
          </a:p>
          <a:p>
            <a:pPr marL="628650" lvl="2" indent="-171450" eaLnBrk="1" hangingPunct="1">
              <a:lnSpc>
                <a:spcPct val="60000"/>
              </a:lnSpc>
              <a:spcBef>
                <a:spcPct val="0"/>
              </a:spcBef>
              <a:buFont typeface="Arial" panose="020B0604020202020204" pitchFamily="34" charset="0"/>
              <a:buChar char="•"/>
            </a:pPr>
            <a:r>
              <a:rPr lang="en-US" altLang="en-US" sz="1000" dirty="0">
                <a:ea typeface="Times New Roman" panose="02020603050405020304" pitchFamily="18" charset="0"/>
              </a:rPr>
              <a:t>Imprecise verb use to communicate expectations.</a:t>
            </a:r>
          </a:p>
          <a:p>
            <a:pPr marL="628650" lvl="2" indent="-171450" eaLnBrk="1" hangingPunct="1">
              <a:lnSpc>
                <a:spcPct val="60000"/>
              </a:lnSpc>
              <a:spcBef>
                <a:spcPct val="0"/>
              </a:spcBef>
              <a:buFont typeface="Arial" panose="020B0604020202020204" pitchFamily="34" charset="0"/>
              <a:buChar char="•"/>
            </a:pPr>
            <a:r>
              <a:rPr lang="en-US" altLang="en-US" sz="1000" dirty="0">
                <a:ea typeface="Times New Roman" panose="02020603050405020304" pitchFamily="18" charset="0"/>
              </a:rPr>
              <a:t>Vague response criteria or structure.</a:t>
            </a:r>
          </a:p>
          <a:p>
            <a:endParaRPr lang="en-US" dirty="0"/>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20</a:t>
            </a:fld>
            <a:endParaRPr lang="en-US"/>
          </a:p>
        </p:txBody>
      </p:sp>
    </p:spTree>
    <p:extLst>
      <p:ext uri="{BB962C8B-B14F-4D97-AF65-F5344CB8AC3E}">
        <p14:creationId xmlns:p14="http://schemas.microsoft.com/office/powerpoint/2010/main" val="3578614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Item inspection requires a microscopic look at assessment items through a variety of lenses.</a:t>
            </a:r>
          </a:p>
        </p:txBody>
      </p:sp>
      <p:sp>
        <p:nvSpPr>
          <p:cNvPr id="4" name="Slide Number Placeholder 3"/>
          <p:cNvSpPr>
            <a:spLocks noGrp="1"/>
          </p:cNvSpPr>
          <p:nvPr>
            <p:ph type="sldNum" sz="quarter" idx="5"/>
          </p:nvPr>
        </p:nvSpPr>
        <p:spPr/>
        <p:txBody>
          <a:bodyPr/>
          <a:lstStyle/>
          <a:p>
            <a:fld id="{3C0DDAA2-1C43-4F84-BCB8-BB799C3B521C}" type="slidenum">
              <a:rPr lang="en-US" smtClean="0"/>
              <a:t>21</a:t>
            </a:fld>
            <a:endParaRPr lang="en-US"/>
          </a:p>
        </p:txBody>
      </p:sp>
    </p:spTree>
    <p:extLst>
      <p:ext uri="{BB962C8B-B14F-4D97-AF65-F5344CB8AC3E}">
        <p14:creationId xmlns:p14="http://schemas.microsoft.com/office/powerpoint/2010/main" val="38514396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ea typeface="ＭＳ Ｐゴシック" panose="020B0600070205080204" pitchFamily="34" charset="-128"/>
              </a:rPr>
              <a:t>Checklist #4 walks reviewers through an inspection of the completed operational test form.</a:t>
            </a:r>
            <a:r>
              <a:rPr lang="en-US" sz="1200" b="0" i="0" u="none" strike="noStrike" kern="1200" baseline="0" dirty="0">
                <a:ln>
                  <a:noFill/>
                </a:ln>
                <a:solidFill>
                  <a:srgbClr val="000000"/>
                </a:solidFill>
                <a:effectLst/>
                <a:latin typeface="Calibri" panose="020F0502020204030204" pitchFamily="34" charset="0"/>
                <a:ea typeface="ＭＳ Ｐゴシック" panose="020B0600070205080204" pitchFamily="34" charset="-128"/>
                <a:cs typeface="Arial" panose="020B0604020202020204" pitchFamily="34" charset="0"/>
              </a:rPr>
              <a:t>. </a:t>
            </a:r>
            <a:r>
              <a:rPr lang="en-US" i="0" dirty="0"/>
              <a:t>The Tasks listed here reinforce that o</a:t>
            </a:r>
            <a:r>
              <a:rPr lang="en-US" dirty="0"/>
              <a:t>perational test forms should</a:t>
            </a:r>
          </a:p>
          <a:p>
            <a:pPr marL="171450" indent="-171450">
              <a:buFont typeface="Arial" panose="020B0604020202020204" pitchFamily="34" charset="0"/>
              <a:buChar char="•"/>
            </a:pPr>
            <a:r>
              <a:rPr lang="en-US" dirty="0"/>
              <a:t>reflect the intent of the specification tables and blueprint.</a:t>
            </a:r>
          </a:p>
          <a:p>
            <a:pPr marL="171450" indent="-171450">
              <a:buFont typeface="Arial" panose="020B0604020202020204" pitchFamily="34" charset="0"/>
              <a:buChar char="•"/>
            </a:pPr>
            <a:r>
              <a:rPr lang="en-US" dirty="0"/>
              <a:t>adhere to professional presentation protocols.</a:t>
            </a:r>
          </a:p>
          <a:p>
            <a:endParaRPr lang="en-US" i="0" dirty="0"/>
          </a:p>
          <a:p>
            <a:r>
              <a:rPr lang="en-US" i="0" dirty="0"/>
              <a:t>The following Task IDs reference learning concepts found in the “Design” and “Build” modules that impact the inspection task:</a:t>
            </a:r>
          </a:p>
          <a:p>
            <a:endParaRPr lang="en-US" i="0" dirty="0"/>
          </a:p>
          <a:p>
            <a:r>
              <a:rPr lang="en-US" i="0" dirty="0"/>
              <a:t>Task ID 4.1 </a:t>
            </a:r>
            <a:r>
              <a:rPr kumimoji="0" lang="en-US" altLang="en-US" sz="12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Test form is developmentally appropriate (100% on grade-level)</a:t>
            </a:r>
            <a:endParaRPr lang="en-US" i="0" dirty="0"/>
          </a:p>
          <a:p>
            <a:pPr marL="171450" indent="-171450">
              <a:buFont typeface="Arial" panose="020B0604020202020204" pitchFamily="34" charset="0"/>
              <a:buChar char="•"/>
            </a:pPr>
            <a:r>
              <a:rPr lang="en-US" i="0" dirty="0"/>
              <a:t>Planning Test Forms</a:t>
            </a:r>
          </a:p>
          <a:p>
            <a:pPr marL="171450" indent="-171450">
              <a:buFont typeface="Arial" panose="020B0604020202020204" pitchFamily="34" charset="0"/>
              <a:buChar char="•"/>
            </a:pPr>
            <a:r>
              <a:rPr lang="en-US" i="0" dirty="0"/>
              <a:t>Selecting Item Types</a:t>
            </a:r>
          </a:p>
          <a:p>
            <a:pPr marL="171450" indent="-171450">
              <a:buFont typeface="Arial" panose="020B0604020202020204" pitchFamily="34" charset="0"/>
              <a:buChar char="•"/>
            </a:pPr>
            <a:r>
              <a:rPr lang="en-US" i="0" dirty="0"/>
              <a:t>Assembling Test Forms</a:t>
            </a:r>
          </a:p>
          <a:p>
            <a:pPr marL="171450" indent="-171450">
              <a:buFont typeface="Arial" panose="020B0604020202020204" pitchFamily="34" charset="0"/>
              <a:buChar char="•"/>
            </a:pPr>
            <a:r>
              <a:rPr lang="en-US" i="0" dirty="0"/>
              <a:t>Selecting a Test Form Design</a:t>
            </a:r>
          </a:p>
          <a:p>
            <a:pPr marL="171450" indent="-171450">
              <a:buFont typeface="Arial" panose="020B0604020202020204" pitchFamily="34" charset="0"/>
              <a:buChar char="•"/>
            </a:pPr>
            <a:r>
              <a:rPr lang="en-US" i="0" dirty="0"/>
              <a:t>Formatting</a:t>
            </a:r>
          </a:p>
          <a:p>
            <a:pPr marL="171450" indent="-171450">
              <a:buFont typeface="Arial" panose="020B0604020202020204" pitchFamily="34" charset="0"/>
              <a:buChar char="•"/>
            </a:pPr>
            <a:r>
              <a:rPr lang="en-US" i="0" dirty="0"/>
              <a:t>Writing Instructions</a:t>
            </a:r>
          </a:p>
          <a:p>
            <a:pPr marL="171450" indent="-171450">
              <a:buFont typeface="Arial" panose="020B0604020202020204" pitchFamily="34" charset="0"/>
              <a:buChar char="•"/>
            </a:pPr>
            <a:r>
              <a:rPr lang="en-US" i="0" dirty="0"/>
              <a:t>Item Placement</a:t>
            </a:r>
          </a:p>
          <a:p>
            <a:pPr marL="171450" indent="-171450">
              <a:buFont typeface="Arial" panose="020B0604020202020204" pitchFamily="34" charset="0"/>
              <a:buChar char="•"/>
            </a:pPr>
            <a:r>
              <a:rPr lang="en-US" i="0" dirty="0"/>
              <a:t>Graphics</a:t>
            </a:r>
          </a:p>
          <a:p>
            <a:pPr marL="171450" indent="-171450">
              <a:buFont typeface="Arial" panose="020B0604020202020204" pitchFamily="34" charset="0"/>
              <a:buChar char="•"/>
            </a:pPr>
            <a:r>
              <a:rPr lang="en-US" i="0" dirty="0"/>
              <a:t>Reviewing for Precision</a:t>
            </a:r>
          </a:p>
          <a:p>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Task ID 4.2 </a:t>
            </a:r>
            <a:r>
              <a:rPr kumimoji="0" lang="en-US" altLang="en-US" sz="12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Test form is rigorous (60% </a:t>
            </a:r>
            <a:r>
              <a:rPr kumimoji="0" lang="en-US" altLang="en-US" sz="1200" b="0" i="0" u="none" strike="noStrike" cap="none" normalizeH="0" baseline="0" dirty="0" err="1">
                <a:ln>
                  <a:noFill/>
                </a:ln>
                <a:solidFill>
                  <a:srgbClr val="000000"/>
                </a:solidFill>
                <a:effectLst/>
                <a:latin typeface="Arial" panose="020B0604020202020204" pitchFamily="34" charset="0"/>
                <a:ea typeface="ＭＳ Ｐゴシック" pitchFamily="34" charset="-128"/>
                <a:cs typeface="Arial" panose="020B0604020202020204" pitchFamily="34" charset="0"/>
              </a:rPr>
              <a:t>DoK</a:t>
            </a:r>
            <a:r>
              <a:rPr kumimoji="0" lang="en-US" altLang="en-US" sz="12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 2 or higher)</a:t>
            </a:r>
          </a:p>
          <a:p>
            <a:pPr marL="171450" indent="-171450">
              <a:buFont typeface="Arial" panose="020B0604020202020204" pitchFamily="34" charset="0"/>
              <a:buChar char="•"/>
            </a:pPr>
            <a:r>
              <a:rPr lang="en-US" i="0" dirty="0"/>
              <a:t>Weighting Item Types</a:t>
            </a:r>
          </a:p>
          <a:p>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Task ID 4.3 </a:t>
            </a:r>
            <a:r>
              <a:rPr kumimoji="0" lang="en-US" altLang="en-US" sz="12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Test  form matches the targeted standards (100% accuracy)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0" dirty="0"/>
              <a:t>Selecting Item Types</a:t>
            </a:r>
          </a:p>
          <a:p>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Task ID 4.4 </a:t>
            </a:r>
            <a:r>
              <a:rPr kumimoji="0" lang="en-US" altLang="en-US" sz="12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Test form has sufficient item/task density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0" dirty="0"/>
              <a:t>Selecting Item Types</a:t>
            </a:r>
          </a:p>
          <a:p>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Task ID 4.5 </a:t>
            </a:r>
            <a:r>
              <a:rPr kumimoji="0" lang="en-US" altLang="en-US" sz="12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Test form reflects the content pattern (95% coverage)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0" dirty="0"/>
              <a:t>Weighting Item Types</a:t>
            </a:r>
          </a:p>
          <a:p>
            <a:endParaRPr lang="en-US" i="0" dirty="0"/>
          </a:p>
          <a:p>
            <a:endParaRPr lang="en-US" i="0" dirty="0"/>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22</a:t>
            </a:fld>
            <a:endParaRPr lang="en-US"/>
          </a:p>
        </p:txBody>
      </p:sp>
    </p:spTree>
    <p:extLst>
      <p:ext uri="{BB962C8B-B14F-4D97-AF65-F5344CB8AC3E}">
        <p14:creationId xmlns:p14="http://schemas.microsoft.com/office/powerpoint/2010/main" val="23944816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Checklist #5, </a:t>
            </a:r>
            <a:r>
              <a:rPr lang="en-US" b="1" dirty="0"/>
              <a:t>Final Review, </a:t>
            </a:r>
            <a:r>
              <a:rPr lang="en-US" dirty="0"/>
              <a:t>bundles the Alignment, Materials Screening, Item Inspection, and Operational Test Form Inspection reviews into one last review that examines each component’s relationship to the larger Design, Build, and Review process.</a:t>
            </a:r>
          </a:p>
          <a:p>
            <a:endParaRPr lang="en-US" dirty="0"/>
          </a:p>
          <a:p>
            <a:r>
              <a:rPr lang="en-US" dirty="0"/>
              <a:t>Once the materials, items and test forms have been inspected and reviewed, a Final Review of the Dimensions that frame the tasks for creating an assessment--Design, Build, and Review—is implemented. </a:t>
            </a:r>
          </a:p>
          <a:p>
            <a:endParaRPr lang="en-US" dirty="0"/>
          </a:p>
          <a:p>
            <a:r>
              <a:rPr lang="en-US" dirty="0"/>
              <a:t>When possible, post-administration reviews should be done, particularly if the assessment is to be administered again.</a:t>
            </a:r>
          </a:p>
        </p:txBody>
      </p:sp>
      <p:sp>
        <p:nvSpPr>
          <p:cNvPr id="4" name="Slide Number Placeholder 3"/>
          <p:cNvSpPr>
            <a:spLocks noGrp="1"/>
          </p:cNvSpPr>
          <p:nvPr>
            <p:ph type="sldNum" sz="quarter" idx="5"/>
          </p:nvPr>
        </p:nvSpPr>
        <p:spPr/>
        <p:txBody>
          <a:bodyPr/>
          <a:lstStyle/>
          <a:p>
            <a:fld id="{3C0DDAA2-1C43-4F84-BCB8-BB799C3B521C}" type="slidenum">
              <a:rPr lang="en-US" smtClean="0"/>
              <a:t>23</a:t>
            </a:fld>
            <a:endParaRPr lang="en-US"/>
          </a:p>
        </p:txBody>
      </p:sp>
    </p:spTree>
    <p:extLst>
      <p:ext uri="{BB962C8B-B14F-4D97-AF65-F5344CB8AC3E}">
        <p14:creationId xmlns:p14="http://schemas.microsoft.com/office/powerpoint/2010/main" val="24404533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Checklist #5 Task 1 connects components from </a:t>
            </a:r>
            <a:r>
              <a:rPr lang="en-US" b="0" i="1" dirty="0"/>
              <a:t>Checklist #2: Alignment </a:t>
            </a:r>
            <a:r>
              <a:rPr lang="en-US" b="0" dirty="0"/>
              <a:t>to the assessment’s Design process.</a:t>
            </a:r>
          </a:p>
          <a:p>
            <a:endParaRPr lang="en-US" b="0" dirty="0"/>
          </a:p>
          <a:p>
            <a:r>
              <a:rPr lang="en-US" b="1" dirty="0"/>
              <a:t>Purpose Statement: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cap="none" normalizeH="0" baseline="0" dirty="0">
                <a:ln>
                  <a:noFill/>
                </a:ln>
                <a:solidFill>
                  <a:srgbClr val="FFFFFF"/>
                </a:solidFill>
                <a:effectLst/>
                <a:latin typeface="+mn-lt"/>
                <a:ea typeface="ＭＳ Ｐゴシック" pitchFamily="34" charset="-128"/>
                <a:cs typeface="Arial" pitchFamily="34" charset="0"/>
              </a:rPr>
              <a:t>The assessment</a:t>
            </a:r>
            <a:r>
              <a:rPr kumimoji="0" lang="ja-JP" altLang="en-US" sz="1200" b="0" i="0" u="none" strike="noStrike" cap="none" normalizeH="0" baseline="0" dirty="0">
                <a:ln>
                  <a:noFill/>
                </a:ln>
                <a:solidFill>
                  <a:srgbClr val="FFFFFF"/>
                </a:solidFill>
                <a:effectLst/>
                <a:latin typeface="+mn-lt"/>
                <a:ea typeface="ＭＳ Ｐゴシック" pitchFamily="34" charset="-128"/>
                <a:cs typeface="Arial" pitchFamily="34" charset="0"/>
              </a:rPr>
              <a:t>’</a:t>
            </a:r>
            <a:r>
              <a:rPr kumimoji="0" lang="en-US" altLang="ja-JP" sz="1200" b="0" i="0" u="none" strike="noStrike" cap="none" normalizeH="0" baseline="0" dirty="0">
                <a:ln>
                  <a:noFill/>
                </a:ln>
                <a:solidFill>
                  <a:srgbClr val="FFFFFF"/>
                </a:solidFill>
                <a:effectLst/>
                <a:latin typeface="+mn-lt"/>
                <a:ea typeface="ＭＳ Ｐゴシック" pitchFamily="34" charset="-128"/>
                <a:cs typeface="Arial" pitchFamily="34" charset="0"/>
              </a:rPr>
              <a:t>s design is appropriate for the intended audience and reflects challenging material needed to develop higher-order thinking skills.  The </a:t>
            </a:r>
            <a:r>
              <a:rPr kumimoji="0" lang="en-US" altLang="ja-JP" sz="1200" b="0" i="0" u="sng" strike="noStrike" cap="none" normalizeH="0" baseline="0" dirty="0">
                <a:ln>
                  <a:noFill/>
                </a:ln>
                <a:solidFill>
                  <a:srgbClr val="FFFFFF"/>
                </a:solidFill>
                <a:effectLst/>
                <a:latin typeface="+mn-lt"/>
                <a:ea typeface="ＭＳ Ｐゴシック" pitchFamily="34" charset="-128"/>
                <a:cs typeface="Arial" pitchFamily="34" charset="0"/>
              </a:rPr>
              <a:t>purpose</a:t>
            </a:r>
            <a:r>
              <a:rPr kumimoji="0" lang="en-US" altLang="ja-JP" sz="1200" b="0" i="0" u="none" strike="noStrike" cap="none" normalizeH="0" baseline="0" dirty="0">
                <a:ln>
                  <a:noFill/>
                </a:ln>
                <a:solidFill>
                  <a:srgbClr val="FFFFFF"/>
                </a:solidFill>
                <a:effectLst/>
                <a:latin typeface="+mn-lt"/>
                <a:ea typeface="ＭＳ Ｐゴシック" pitchFamily="34" charset="-128"/>
                <a:cs typeface="Arial" pitchFamily="34" charset="0"/>
              </a:rPr>
              <a:t> of the performance measure is explicitly stated.</a:t>
            </a:r>
            <a:endParaRPr kumimoji="0" lang="en-US" altLang="en-US" sz="1200" b="0" i="0" u="none" strike="noStrike" cap="none" normalizeH="0" baseline="0" dirty="0">
              <a:ln>
                <a:noFill/>
              </a:ln>
              <a:solidFill>
                <a:srgbClr val="FFFFFF"/>
              </a:solidFill>
              <a:effectLst/>
              <a:latin typeface="+mn-lt"/>
              <a:ea typeface="ＭＳ Ｐゴシック" pitchFamily="34" charset="-128"/>
              <a:cs typeface="Times New Roman" pitchFamily="18" charset="0"/>
            </a:endParaRPr>
          </a:p>
          <a:p>
            <a:endParaRPr lang="en-US" dirty="0"/>
          </a:p>
          <a:p>
            <a:r>
              <a:rPr lang="en-US" b="1" dirty="0"/>
              <a:t>Content Standards: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cap="none" normalizeH="0" baseline="0" dirty="0">
                <a:ln>
                  <a:noFill/>
                </a:ln>
                <a:solidFill>
                  <a:srgbClr val="000000"/>
                </a:solidFill>
                <a:effectLst/>
                <a:latin typeface="+mn-lt"/>
                <a:ea typeface="ＭＳ Ｐゴシック" pitchFamily="34" charset="-128"/>
                <a:cs typeface="Arial" pitchFamily="34" charset="0"/>
              </a:rPr>
              <a:t>The assessment</a:t>
            </a:r>
            <a:r>
              <a:rPr kumimoji="0" lang="ja-JP" altLang="en-US" sz="1200" b="0" i="0" u="none" strike="noStrike" cap="none" normalizeH="0" baseline="0" dirty="0">
                <a:ln>
                  <a:noFill/>
                </a:ln>
                <a:solidFill>
                  <a:srgbClr val="000000"/>
                </a:solidFill>
                <a:effectLst/>
                <a:latin typeface="+mn-lt"/>
                <a:ea typeface="ＭＳ Ｐゴシック" pitchFamily="34" charset="-128"/>
                <a:cs typeface="Arial" pitchFamily="34" charset="0"/>
              </a:rPr>
              <a:t>’</a:t>
            </a:r>
            <a:r>
              <a:rPr kumimoji="0" lang="en-US" altLang="ja-JP" sz="1200" b="0" i="0" u="none" strike="noStrike" cap="none" normalizeH="0" baseline="0" dirty="0">
                <a:ln>
                  <a:noFill/>
                </a:ln>
                <a:solidFill>
                  <a:srgbClr val="000000"/>
                </a:solidFill>
                <a:effectLst/>
                <a:latin typeface="+mn-lt"/>
                <a:ea typeface="ＭＳ Ｐゴシック" pitchFamily="34" charset="-128"/>
                <a:cs typeface="Arial" pitchFamily="34" charset="0"/>
              </a:rPr>
              <a:t>s design has targeted </a:t>
            </a:r>
            <a:r>
              <a:rPr kumimoji="0" lang="en-US" altLang="ja-JP" sz="1200" b="0" i="0" u="sng" strike="noStrike" cap="none" normalizeH="0" baseline="0" dirty="0">
                <a:ln>
                  <a:noFill/>
                </a:ln>
                <a:solidFill>
                  <a:srgbClr val="000000"/>
                </a:solidFill>
                <a:effectLst/>
                <a:latin typeface="+mn-lt"/>
                <a:ea typeface="ＭＳ Ｐゴシック" pitchFamily="34" charset="-128"/>
                <a:cs typeface="Arial" pitchFamily="34" charset="0"/>
              </a:rPr>
              <a:t>content standards </a:t>
            </a:r>
            <a:r>
              <a:rPr kumimoji="0" lang="en-US" altLang="ja-JP" sz="1200" b="0" i="0" u="none" strike="noStrike" cap="none" normalizeH="0" baseline="0" dirty="0">
                <a:ln>
                  <a:noFill/>
                </a:ln>
                <a:solidFill>
                  <a:srgbClr val="000000"/>
                </a:solidFill>
                <a:effectLst/>
                <a:latin typeface="+mn-lt"/>
                <a:ea typeface="ＭＳ Ｐゴシック" pitchFamily="34" charset="-128"/>
                <a:cs typeface="Arial" pitchFamily="34" charset="0"/>
              </a:rPr>
              <a:t>representing a range of knowledge and skills students are expected to know and demonstrate.  </a:t>
            </a:r>
            <a:endParaRPr kumimoji="0" lang="en-US" altLang="en-US" sz="12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p>
            <a:endParaRPr lang="en-US" dirty="0"/>
          </a:p>
          <a:p>
            <a:r>
              <a:rPr lang="en-US" b="1" dirty="0"/>
              <a:t>Specification Tables and Blueprints: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200" b="0" i="0" u="sng" strike="noStrike" cap="none" normalizeH="0" baseline="0" dirty="0">
                <a:ln>
                  <a:noFill/>
                </a:ln>
                <a:solidFill>
                  <a:srgbClr val="FFFFFF"/>
                </a:solidFill>
                <a:effectLst/>
                <a:latin typeface="+mn-lt"/>
                <a:cs typeface="Arial" charset="0"/>
              </a:rPr>
              <a:t>Specification tables and blueprints </a:t>
            </a:r>
            <a:r>
              <a:rPr kumimoji="0" lang="en-US" altLang="en-US" sz="1200" b="0" i="0" u="none" strike="noStrike" cap="none" normalizeH="0" baseline="0" dirty="0">
                <a:ln>
                  <a:noFill/>
                </a:ln>
                <a:solidFill>
                  <a:srgbClr val="FFFFFF"/>
                </a:solidFill>
                <a:effectLst/>
                <a:latin typeface="+mn-lt"/>
                <a:cs typeface="Arial" charset="0"/>
              </a:rPr>
              <a:t>articulate the number of items/tasks, item/task types, passage readability, and other information about the assessment.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200" b="0" i="0" u="none" strike="noStrike" cap="none" normalizeH="0" baseline="0" dirty="0">
              <a:ln>
                <a:noFill/>
              </a:ln>
              <a:solidFill>
                <a:srgbClr val="FFFFFF"/>
              </a:solidFill>
              <a:effectLst/>
              <a:latin typeface="+mn-lt"/>
              <a:cs typeface="Arial"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200" b="1" i="0" u="none" strike="noStrike" cap="none" normalizeH="0" baseline="0" dirty="0">
                <a:ln>
                  <a:noFill/>
                </a:ln>
                <a:solidFill>
                  <a:srgbClr val="FFFFFF"/>
                </a:solidFill>
                <a:effectLst/>
                <a:latin typeface="+mn-lt"/>
                <a:cs typeface="Arial" charset="0"/>
              </a:rPr>
              <a:t>Cognitive Demand/Higher Order Thinking Skills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cap="none" normalizeH="0" baseline="0" dirty="0">
                <a:ln>
                  <a:noFill/>
                </a:ln>
                <a:solidFill>
                  <a:srgbClr val="000000"/>
                </a:solidFill>
                <a:effectLst/>
                <a:latin typeface="+mn-lt"/>
                <a:cs typeface="Arial" charset="0"/>
              </a:rPr>
              <a:t>Items/tasks are rigorous (designed to measure a range of </a:t>
            </a:r>
            <a:r>
              <a:rPr kumimoji="0" lang="en-US" altLang="en-US" sz="1200" b="0" i="0" u="sng" strike="noStrike" cap="none" normalizeH="0" baseline="0" dirty="0">
                <a:ln>
                  <a:noFill/>
                </a:ln>
                <a:solidFill>
                  <a:srgbClr val="000000"/>
                </a:solidFill>
                <a:effectLst/>
                <a:latin typeface="+mn-lt"/>
                <a:cs typeface="Arial" charset="0"/>
              </a:rPr>
              <a:t>cognitive demands/higher-order thinking skills</a:t>
            </a:r>
            <a:r>
              <a:rPr kumimoji="0" lang="en-US" altLang="en-US" sz="1200" b="0" i="0" u="none" strike="noStrike" cap="none" normalizeH="0" baseline="0" dirty="0">
                <a:ln>
                  <a:noFill/>
                </a:ln>
                <a:solidFill>
                  <a:srgbClr val="000000"/>
                </a:solidFill>
                <a:effectLst/>
                <a:latin typeface="+mn-lt"/>
                <a:cs typeface="Arial" charset="0"/>
              </a:rPr>
              <a:t> at developmentally appropriate levels) and of sufficient quantities to measure the depth and breadth of the targeted content standards.</a:t>
            </a:r>
            <a:endParaRPr kumimoji="0" lang="en-US" altLang="en-US" sz="1200" b="0" i="0" u="none" strike="noStrike" cap="none" normalizeH="0" baseline="0" dirty="0">
              <a:ln>
                <a:noFill/>
              </a:ln>
              <a:solidFill>
                <a:srgbClr val="000000"/>
              </a:solidFill>
              <a:effectLst/>
              <a:latin typeface="+mn-lt"/>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cap="none" normalizeH="0" baseline="0" dirty="0">
                <a:ln>
                  <a:noFill/>
                </a:ln>
                <a:solidFill>
                  <a:srgbClr val="FFFFFF"/>
                </a:solidFill>
                <a:effectLst/>
                <a:latin typeface="+mn-lt"/>
                <a:cs typeface="Arial" charset="0"/>
              </a:rPr>
              <a:t>  </a:t>
            </a:r>
            <a:endParaRPr kumimoji="0" lang="en-US" altLang="en-US" sz="1200" b="0" i="0" u="none" strike="noStrike" cap="none" normalizeH="0" baseline="0" dirty="0">
              <a:ln>
                <a:noFill/>
              </a:ln>
              <a:solidFill>
                <a:srgbClr val="FFFFFF"/>
              </a:solidFill>
              <a:effectLst/>
              <a:latin typeface="+mn-lt"/>
              <a:cs typeface="Times New Roman" pitchFamily="18" charset="0"/>
            </a:endParaRPr>
          </a:p>
          <a:p>
            <a:endParaRPr lang="en-US" dirty="0"/>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24</a:t>
            </a:fld>
            <a:endParaRPr lang="en-US"/>
          </a:p>
        </p:txBody>
      </p:sp>
    </p:spTree>
    <p:extLst>
      <p:ext uri="{BB962C8B-B14F-4D97-AF65-F5344CB8AC3E}">
        <p14:creationId xmlns:p14="http://schemas.microsoft.com/office/powerpoint/2010/main" val="19690886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Checklist #5 Task 2 connects components from </a:t>
            </a:r>
            <a:r>
              <a:rPr lang="en-US" b="0" i="1" dirty="0"/>
              <a:t>Checklists #3-Item Inspection &amp; #4-Operational Test Form Inspection</a:t>
            </a:r>
            <a:r>
              <a:rPr lang="en-US" b="0" dirty="0"/>
              <a:t> to the assessment’s Build process.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u="none"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none" dirty="0">
                <a:effectLst/>
              </a:rPr>
              <a:t>Items &amp; Tasks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u="sng" dirty="0">
                <a:effectLst/>
              </a:rPr>
              <a:t>Items/tasks</a:t>
            </a:r>
            <a:r>
              <a:rPr lang="en-US" sz="1200" b="0" dirty="0">
                <a:effectLst/>
              </a:rPr>
              <a:t> were developed based on standardized guidelines, including scoring </a:t>
            </a:r>
            <a:r>
              <a:rPr lang="en-US" sz="1200" b="0" u="sng" dirty="0">
                <a:effectLst/>
              </a:rPr>
              <a:t>keys</a:t>
            </a:r>
            <a:r>
              <a:rPr lang="en-US" sz="1200" b="0" dirty="0">
                <a:effectLst/>
              </a:rPr>
              <a:t> for selected response items and scoring </a:t>
            </a:r>
            <a:r>
              <a:rPr lang="en-US" sz="1200" b="0" u="sng" dirty="0">
                <a:effectLst/>
              </a:rPr>
              <a:t>rubrics</a:t>
            </a:r>
            <a:r>
              <a:rPr lang="en-US" sz="1200" b="0" dirty="0">
                <a:effectLst/>
              </a:rPr>
              <a:t> for human-scored, open-ended questions and tasks. </a:t>
            </a:r>
            <a:endParaRPr lang="en-US" sz="1200" b="0" dirty="0">
              <a:effectLst/>
              <a:latin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effectLst/>
              </a:rPr>
              <a:t>Items/tasks were created in terms of: (a) match to the targeted content standards, (b) content accuracy, (c) developmental appropriateness, (d) cognitive demand, (e) bias, (f) sensitivity, and (g) fairness.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dirty="0">
              <a:effectLst/>
              <a:latin typeface="Calibri" panose="020F0502020204030204" pitchFamily="34" charset="0"/>
              <a:ea typeface="Times New Roman" panose="02020603050405020304" pitchFamily="18"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effectLst/>
                <a:latin typeface="Calibri" panose="020F0502020204030204" pitchFamily="34" charset="0"/>
                <a:ea typeface="Times New Roman" panose="02020603050405020304" pitchFamily="18" charset="0"/>
                <a:cs typeface="Times New Roman" panose="02020603050405020304" pitchFamily="18" charset="0"/>
              </a:rPr>
              <a:t>Items and tasks should receive a post-administration “item analysis” if they are to be administered more than one time.</a:t>
            </a:r>
          </a:p>
          <a:p>
            <a:endParaRPr lang="en-US" dirty="0"/>
          </a:p>
          <a:p>
            <a:r>
              <a:rPr lang="en-US" b="1" dirty="0"/>
              <a:t>Scoring Keys and Rubrics</a:t>
            </a:r>
          </a:p>
          <a:p>
            <a:pPr marL="171450" indent="-171450">
              <a:buFont typeface="Arial" panose="020B0604020202020204" pitchFamily="34" charset="0"/>
              <a:buChar char="•"/>
            </a:pPr>
            <a:r>
              <a:rPr lang="en-US" u="sng" dirty="0"/>
              <a:t>Scoring Keys</a:t>
            </a:r>
            <a:r>
              <a:rPr lang="en-US" u="none" dirty="0"/>
              <a:t> were developed based on standardized guidelines and accurately reflect only one correct answer for each selected response item.</a:t>
            </a:r>
            <a:endParaRPr lang="en-US" u="sng"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sz="1200" b="0" u="sng" dirty="0">
                <a:effectLst/>
              </a:rPr>
              <a:t>Scoring Rubrics</a:t>
            </a:r>
            <a:r>
              <a:rPr lang="en-US" sz="1200" b="0" u="none" dirty="0">
                <a:effectLst/>
              </a:rPr>
              <a:t> were develop based on standardized guidelines. Criteria reflect achievement of an academic standard, and descriptors reflect a continuum of quality response that relate to the aligned criteria </a:t>
            </a:r>
            <a:r>
              <a:rPr lang="en-US" sz="1200" b="0" dirty="0">
                <a:effectLst/>
              </a:rPr>
              <a:t>(If more than one person is scoring item responses, </a:t>
            </a:r>
            <a:r>
              <a:rPr lang="en-US" sz="1200" b="0" u="sng" dirty="0">
                <a:effectLst/>
              </a:rPr>
              <a:t>scoring guidelines</a:t>
            </a:r>
            <a:r>
              <a:rPr lang="en-US" sz="1200" b="0" u="none" dirty="0">
                <a:effectLst/>
              </a:rPr>
              <a:t> should be</a:t>
            </a:r>
            <a:r>
              <a:rPr lang="en-US" sz="1200" b="0" dirty="0">
                <a:effectLst/>
              </a:rPr>
              <a:t> developed for human-scored items/tasks to promote score consistency across items/tasks and among different scorers.  These guidelines should articulate point values for each item/task used to combine results into an overall raw score.</a:t>
            </a:r>
            <a:r>
              <a:rPr lang="en-US" sz="1200" b="0" dirty="0">
                <a:effectLst/>
                <a:latin typeface="Calibri" panose="020F0502020204030204" pitchFamily="34" charset="0"/>
                <a:cs typeface="Times New Roman" panose="02020603050405020304" pitchFamily="18" charset="0"/>
              </a:rPr>
              <a:t>)</a:t>
            </a:r>
          </a:p>
          <a:p>
            <a:pPr marL="171450" indent="-171450">
              <a:buFont typeface="Arial" panose="020B0604020202020204" pitchFamily="34" charset="0"/>
              <a:buChar char="•"/>
            </a:pPr>
            <a:endParaRPr lang="en-US" sz="1200" b="0" dirty="0">
              <a:effectLst/>
              <a:latin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1200" b="0" dirty="0">
                <a:effectLst/>
                <a:latin typeface="Calibri" panose="020F0502020204030204" pitchFamily="34" charset="0"/>
                <a:cs typeface="Times New Roman" panose="02020603050405020304" pitchFamily="18" charset="0"/>
              </a:rPr>
              <a:t>Rubrics should undergo a post-administration “scoring framework process” if they are to be administered more than one time.</a:t>
            </a:r>
            <a:endParaRPr lang="en-US" dirty="0"/>
          </a:p>
          <a:p>
            <a:pPr marL="171450" indent="-171450">
              <a:buFont typeface="Arial" panose="020B0604020202020204" pitchFamily="34" charset="0"/>
              <a:buChar cha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effectLst/>
              </a:rPr>
              <a:t>Operational Test Forms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u="sng" dirty="0"/>
              <a:t>Operational Test Forms</a:t>
            </a:r>
            <a:r>
              <a:rPr lang="en-US" u="none" dirty="0"/>
              <a:t> were developed based on standardized guidelines.</a:t>
            </a:r>
            <a:endParaRPr lang="en-US" u="sng"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1" dirty="0">
              <a:effectLs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effectLst/>
              </a:rPr>
              <a:t>Administrative guidelines are developed and contain step-by-step procedures used to </a:t>
            </a:r>
            <a:r>
              <a:rPr lang="en-US" sz="1200" b="0" u="sng" dirty="0">
                <a:effectLst/>
              </a:rPr>
              <a:t>administer the assessment </a:t>
            </a:r>
            <a:r>
              <a:rPr lang="en-US" sz="1200" b="0" dirty="0">
                <a:effectLst/>
              </a:rPr>
              <a:t>in a consistent manner, including scripts to orally communicate directions to students, day and time constraints, and allowable accommodations or adaptations.</a:t>
            </a:r>
            <a:endParaRPr lang="en-US" sz="1200" b="0" dirty="0">
              <a:effectLst/>
              <a:latin typeface="Calibri" panose="020F0502020204030204" pitchFamily="34" charset="0"/>
              <a:ea typeface="Times New Roman" panose="02020603050405020304" pitchFamily="18"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dirty="0">
              <a:effectLs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effectLst/>
              </a:rPr>
              <a:t>The total time to administer the assessment is developmentally appropriate for the test-takers.</a:t>
            </a:r>
            <a:endParaRPr lang="en-US" sz="1200" b="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25</a:t>
            </a:fld>
            <a:endParaRPr lang="en-US"/>
          </a:p>
        </p:txBody>
      </p:sp>
    </p:spTree>
    <p:extLst>
      <p:ext uri="{BB962C8B-B14F-4D97-AF65-F5344CB8AC3E}">
        <p14:creationId xmlns:p14="http://schemas.microsoft.com/office/powerpoint/2010/main" val="7597503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Checklist #5 Task 3 simply asks if all components of Checklists #1-4 have been enacted and satisfactorily “checked! off!”</a:t>
            </a:r>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26</a:t>
            </a:fld>
            <a:endParaRPr lang="en-US"/>
          </a:p>
        </p:txBody>
      </p:sp>
    </p:spTree>
    <p:extLst>
      <p:ext uri="{BB962C8B-B14F-4D97-AF65-F5344CB8AC3E}">
        <p14:creationId xmlns:p14="http://schemas.microsoft.com/office/powerpoint/2010/main" val="114629404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a common practice for educators to administer teacher-built items and assessments more than one time. (Consider that a midterm or final is administered over consecutive years.) </a:t>
            </a:r>
          </a:p>
          <a:p>
            <a:endParaRPr lang="en-US" dirty="0"/>
          </a:p>
          <a:p>
            <a:r>
              <a:rPr lang="en-US" dirty="0"/>
              <a:t>If this is part of your assessment practice, it is highly recommended to undergo a post-administration review with any items and assessments that are intended to be used more than once. </a:t>
            </a:r>
          </a:p>
        </p:txBody>
      </p:sp>
      <p:sp>
        <p:nvSpPr>
          <p:cNvPr id="4" name="Slide Number Placeholder 3"/>
          <p:cNvSpPr>
            <a:spLocks noGrp="1"/>
          </p:cNvSpPr>
          <p:nvPr>
            <p:ph type="sldNum" sz="quarter" idx="5"/>
          </p:nvPr>
        </p:nvSpPr>
        <p:spPr/>
        <p:txBody>
          <a:bodyPr/>
          <a:lstStyle/>
          <a:p>
            <a:fld id="{3C0DDAA2-1C43-4F84-BCB8-BB799C3B521C}" type="slidenum">
              <a:rPr lang="en-US" smtClean="0"/>
              <a:t>27</a:t>
            </a:fld>
            <a:endParaRPr lang="en-US"/>
          </a:p>
        </p:txBody>
      </p:sp>
    </p:spTree>
    <p:extLst>
      <p:ext uri="{BB962C8B-B14F-4D97-AF65-F5344CB8AC3E}">
        <p14:creationId xmlns:p14="http://schemas.microsoft.com/office/powerpoint/2010/main" val="374860033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When viewed through the Design, Build, and Review processes, constructing an assessment can be a daunting task!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The Final Review process encourages use of the Pre-Administration checklists, which encourages use of the Quality Review Checklists found in the stages of assessment Design and the guidelines of assessment Build.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Regardless of size or importance within the larger scope of of curriculum delivery, adherence to the Design-Build-Review process will help provide focus and clear communication to students, parents, and administrators about an assessment’s value in describing student achievement of academic standards.</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28</a:t>
            </a:fld>
            <a:endParaRPr lang="en-US"/>
          </a:p>
        </p:txBody>
      </p:sp>
    </p:spTree>
    <p:extLst>
      <p:ext uri="{BB962C8B-B14F-4D97-AF65-F5344CB8AC3E}">
        <p14:creationId xmlns:p14="http://schemas.microsoft.com/office/powerpoint/2010/main" val="33276464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C0DDAA2-1C43-4F84-BCB8-BB799C3B521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215642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defRPr/>
            </a:pPr>
            <a:r>
              <a:rPr lang="en-US" altLang="en-US" dirty="0">
                <a:ea typeface="ＭＳ Ｐゴシック" panose="020B0600070205080204" pitchFamily="34" charset="-128"/>
              </a:rPr>
              <a:t>Quality Review checklists are designed to provide a </a:t>
            </a:r>
            <a:r>
              <a:rPr lang="ja-JP" altLang="en-US">
                <a:ea typeface="ＭＳ Ｐゴシック" panose="020B0600070205080204" pitchFamily="34" charset="-128"/>
              </a:rPr>
              <a:t>“</a:t>
            </a:r>
            <a:r>
              <a:rPr lang="en-US" altLang="ja-JP" dirty="0">
                <a:ea typeface="ＭＳ Ｐゴシック" panose="020B0600070205080204" pitchFamily="34" charset="-128"/>
              </a:rPr>
              <a:t>quick reference</a:t>
            </a:r>
            <a:r>
              <a:rPr lang="ja-JP" altLang="en-US">
                <a:ea typeface="ＭＳ Ｐゴシック" panose="020B0600070205080204" pitchFamily="34" charset="-128"/>
              </a:rPr>
              <a:t>”</a:t>
            </a:r>
            <a:r>
              <a:rPr lang="en-US" altLang="ja-JP" dirty="0">
                <a:ea typeface="ＭＳ Ｐゴシック" panose="020B0600070205080204" pitchFamily="34" charset="-128"/>
              </a:rPr>
              <a:t> to those criteria associated with high-quality item and task development. Quality Review Checklists have been provided at various points throughout the Assessment Literacy modules can be utilized as part of this Final Review process.</a:t>
            </a:r>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3</a:t>
            </a:fld>
            <a:endParaRPr lang="en-US"/>
          </a:p>
        </p:txBody>
      </p:sp>
    </p:spTree>
    <p:extLst>
      <p:ext uri="{BB962C8B-B14F-4D97-AF65-F5344CB8AC3E}">
        <p14:creationId xmlns:p14="http://schemas.microsoft.com/office/powerpoint/2010/main" val="9967076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Five separate checklists are provided in this module to support review of an assessment. These checklists can be used in tandem or separately; however, checklist #5 Final Review is more easily applied when checklists #1 through #4 have been completed. The “Final Review” includes an opportunity to do continued review of the effectiveness of the assessment items and operational test form through several data analysis processes (Module 12).</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ea typeface="ＭＳ Ｐゴシック" panose="020B0600070205080204" pitchFamily="34" charset="-128"/>
              </a:rPr>
              <a:t>Quality Review checklists are designed to provide a </a:t>
            </a:r>
            <a:r>
              <a:rPr lang="ja-JP" altLang="en-US">
                <a:ea typeface="ＭＳ Ｐゴシック" panose="020B0600070205080204" pitchFamily="34" charset="-128"/>
              </a:rPr>
              <a:t>“</a:t>
            </a:r>
            <a:r>
              <a:rPr lang="en-US" altLang="ja-JP" dirty="0">
                <a:ea typeface="ＭＳ Ｐゴシック" panose="020B0600070205080204" pitchFamily="34" charset="-128"/>
              </a:rPr>
              <a:t>quick reference</a:t>
            </a:r>
            <a:r>
              <a:rPr lang="ja-JP" altLang="en-US">
                <a:ea typeface="ＭＳ Ｐゴシック" panose="020B0600070205080204" pitchFamily="34" charset="-128"/>
              </a:rPr>
              <a:t>”</a:t>
            </a:r>
            <a:r>
              <a:rPr lang="en-US" altLang="ja-JP" dirty="0">
                <a:ea typeface="ＭＳ Ｐゴシック" panose="020B0600070205080204" pitchFamily="34" charset="-128"/>
              </a:rPr>
              <a:t> to those criteria associated with high-quality item and task development. </a:t>
            </a:r>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4</a:t>
            </a:fld>
            <a:endParaRPr lang="en-US"/>
          </a:p>
        </p:txBody>
      </p:sp>
    </p:spTree>
    <p:extLst>
      <p:ext uri="{BB962C8B-B14F-4D97-AF65-F5344CB8AC3E}">
        <p14:creationId xmlns:p14="http://schemas.microsoft.com/office/powerpoint/2010/main" val="5293288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ea typeface="ＭＳ Ｐゴシック" panose="020B0600070205080204" pitchFamily="34" charset="-128"/>
              </a:rPr>
              <a:t>Checklist #1, Materials Screening, simply asks the question “have all of the required artifacts (listed on the slide) to review this assessment for quality been created and made available?”</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5</a:t>
            </a:fld>
            <a:endParaRPr lang="en-US"/>
          </a:p>
        </p:txBody>
      </p:sp>
    </p:spTree>
    <p:extLst>
      <p:ext uri="{BB962C8B-B14F-4D97-AF65-F5344CB8AC3E}">
        <p14:creationId xmlns:p14="http://schemas.microsoft.com/office/powerpoint/2010/main" val="457820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80000"/>
              </a:lnSpc>
              <a:spcBef>
                <a:spcPct val="0"/>
              </a:spcBef>
            </a:pPr>
            <a:r>
              <a:rPr lang="en-US" altLang="en-US" sz="1100" dirty="0">
                <a:ea typeface="ＭＳ Ｐゴシック" panose="020B0600070205080204" pitchFamily="34" charset="-128"/>
              </a:rPr>
              <a:t>Alignment refers to a relationship between parts, in this case the parts are content standards, assessments and student achievement of the construct. To have this relationship be aligned refers to the ways in which these parts agree and match with each other. The degree to which standards, assessments and student achievement of the content standards match and agree with each other would reflect the degree of alignment.</a:t>
            </a:r>
          </a:p>
          <a:p>
            <a:pPr eaLnBrk="1" hangingPunct="1">
              <a:lnSpc>
                <a:spcPct val="80000"/>
              </a:lnSpc>
              <a:spcBef>
                <a:spcPct val="0"/>
              </a:spcBef>
            </a:pPr>
            <a:endParaRPr lang="en-US" altLang="en-US" sz="1100" dirty="0">
              <a:ea typeface="ＭＳ Ｐゴシック" panose="020B0600070205080204" pitchFamily="34" charset="-128"/>
            </a:endParaRPr>
          </a:p>
          <a:p>
            <a:pPr eaLnBrk="1" hangingPunct="1">
              <a:lnSpc>
                <a:spcPct val="80000"/>
              </a:lnSpc>
              <a:spcBef>
                <a:spcPct val="0"/>
              </a:spcBef>
            </a:pPr>
            <a:r>
              <a:rPr lang="en-US" altLang="en-US" sz="1100" dirty="0">
                <a:ea typeface="ＭＳ Ｐゴシック" panose="020B0600070205080204" pitchFamily="34" charset="-128"/>
              </a:rPr>
              <a:t>Since assessments serve as the primary link between student achievement and the content standards, it is important to review assessments from many different perspectives to guarantee </a:t>
            </a:r>
            <a:r>
              <a:rPr lang="en-US" altLang="en-US" sz="1100" b="1" dirty="0">
                <a:ea typeface="ＭＳ Ｐゴシック" panose="020B0600070205080204" pitchFamily="34" charset="-128"/>
              </a:rPr>
              <a:t>relevance</a:t>
            </a:r>
            <a:r>
              <a:rPr lang="en-US" altLang="en-US" sz="1100" dirty="0">
                <a:ea typeface="ＭＳ Ｐゴシック" panose="020B0600070205080204" pitchFamily="34" charset="-128"/>
              </a:rPr>
              <a:t>, in this case meaning that student achievement of the standard is what the assessment is measuring. However,</a:t>
            </a:r>
          </a:p>
          <a:p>
            <a:pPr eaLnBrk="1" hangingPunct="1">
              <a:lnSpc>
                <a:spcPct val="80000"/>
              </a:lnSpc>
              <a:spcBef>
                <a:spcPct val="0"/>
              </a:spcBef>
            </a:pPr>
            <a:endParaRPr lang="en-US" altLang="en-US" sz="1100" dirty="0">
              <a:ea typeface="ＭＳ Ｐゴシック" panose="020B0600070205080204" pitchFamily="34" charset="-128"/>
            </a:endParaRPr>
          </a:p>
          <a:p>
            <a:pPr marL="628650" lvl="1" indent="-171450" eaLnBrk="1" hangingPunct="1">
              <a:lnSpc>
                <a:spcPct val="80000"/>
              </a:lnSpc>
              <a:spcBef>
                <a:spcPct val="0"/>
              </a:spcBef>
              <a:buFontTx/>
              <a:buChar char="•"/>
            </a:pPr>
            <a:r>
              <a:rPr lang="en-US" altLang="en-US" sz="1100" dirty="0">
                <a:ea typeface="Times New Roman" panose="02020603050405020304" pitchFamily="18" charset="0"/>
              </a:rPr>
              <a:t>Alignment characteristics of an assessment are only one of many sources that provide evidence of the assessment’s validity.</a:t>
            </a:r>
          </a:p>
          <a:p>
            <a:pPr marL="628650" lvl="1" indent="-171450" eaLnBrk="1" hangingPunct="1">
              <a:lnSpc>
                <a:spcPct val="80000"/>
              </a:lnSpc>
              <a:spcBef>
                <a:spcPct val="0"/>
              </a:spcBef>
              <a:buFontTx/>
              <a:buChar char="•"/>
            </a:pPr>
            <a:r>
              <a:rPr lang="en-US" altLang="en-US" sz="1100" dirty="0">
                <a:ea typeface="Times New Roman" panose="02020603050405020304" pitchFamily="18" charset="0"/>
              </a:rPr>
              <a:t>Strong alignment results provide greater evidence that the assessment score represents the content domain it purports to measure. Implementing alignment practices should be a part of every teacher’s instruction design routine.</a:t>
            </a:r>
          </a:p>
          <a:p>
            <a:pPr marL="628650" lvl="1" indent="-171450" eaLnBrk="1" hangingPunct="1">
              <a:lnSpc>
                <a:spcPct val="80000"/>
              </a:lnSpc>
              <a:spcBef>
                <a:spcPct val="0"/>
              </a:spcBef>
              <a:buFontTx/>
              <a:buChar char="•"/>
            </a:pPr>
            <a:r>
              <a:rPr lang="en-US" altLang="en-US" sz="1100" dirty="0">
                <a:ea typeface="Times New Roman" panose="02020603050405020304" pitchFamily="18" charset="0"/>
              </a:rPr>
              <a:t>Alignment practices should be integrated during assessment construction to increase the quality of field test and pilot test items, and</a:t>
            </a:r>
          </a:p>
          <a:p>
            <a:pPr marL="628650" lvl="1" indent="-171450" eaLnBrk="1" hangingPunct="1">
              <a:lnSpc>
                <a:spcPct val="80000"/>
              </a:lnSpc>
              <a:spcBef>
                <a:spcPct val="0"/>
              </a:spcBef>
              <a:buFontTx/>
              <a:buChar char="•"/>
            </a:pPr>
            <a:r>
              <a:rPr lang="en-US" altLang="en-US" sz="1100" dirty="0">
                <a:ea typeface="Times New Roman" panose="02020603050405020304" pitchFamily="18" charset="0"/>
              </a:rPr>
              <a:t>Alignment practices should be considered as part of linking assessment to instruction.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ea typeface="ＭＳ Ｐゴシック" panose="020B0600070205080204" pitchFamily="34" charset="-128"/>
              </a:rPr>
              <a:t>Consider these questions when preparing for an alignment review:</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dirty="0">
                <a:ea typeface="ＭＳ Ｐゴシック" panose="020B0600070205080204" pitchFamily="34" charset="-128"/>
              </a:rPr>
              <a:t>What does it mean to review an assessment for alignment?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dirty="0">
                <a:ea typeface="ＭＳ Ｐゴシック" panose="020B0600070205080204" pitchFamily="34" charset="-128"/>
              </a:rPr>
              <a:t>How would administrators and teachers at the grade and/or department levels conduct an alignment review?</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6</a:t>
            </a:fld>
            <a:endParaRPr lang="en-US"/>
          </a:p>
        </p:txBody>
      </p:sp>
    </p:spTree>
    <p:extLst>
      <p:ext uri="{BB962C8B-B14F-4D97-AF65-F5344CB8AC3E}">
        <p14:creationId xmlns:p14="http://schemas.microsoft.com/office/powerpoint/2010/main" val="28727765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ea typeface="ＭＳ Ｐゴシック" panose="020B0600070205080204" pitchFamily="34" charset="-128"/>
              </a:rPr>
              <a:t>Initially, criteria must be established for determining whether alignment within an assessment is adequate.  Criteria considerations include </a:t>
            </a:r>
          </a:p>
          <a:p>
            <a:pPr eaLnBrk="1" hangingPunct="1">
              <a:spcBef>
                <a:spcPct val="0"/>
              </a:spcBef>
            </a:pPr>
            <a:endParaRPr lang="en-US" altLang="en-US"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the number of items that align to standards/objectives, </a:t>
            </a:r>
          </a:p>
          <a:p>
            <a:pPr marL="171450" indent="-171450" eaLnBrk="1" hangingPunct="1">
              <a:spcBef>
                <a:spcPct val="0"/>
              </a:spcBef>
              <a:buFont typeface="Arial" panose="020B0604020202020204" pitchFamily="34" charset="0"/>
              <a:buChar char="•"/>
            </a:pPr>
            <a:endParaRPr lang="en-US" altLang="en-US"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the distribution of items across standards/objectives, and</a:t>
            </a:r>
          </a:p>
          <a:p>
            <a:pPr marL="171450" indent="-171450" eaLnBrk="1" hangingPunct="1">
              <a:spcBef>
                <a:spcPct val="0"/>
              </a:spcBef>
              <a:buFont typeface="Arial" panose="020B0604020202020204" pitchFamily="34" charset="0"/>
              <a:buChar char="•"/>
            </a:pPr>
            <a:endParaRPr lang="en-US" altLang="en-US"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the cognitive demand of items as compared to the expectations implied by the standards/objectives. </a:t>
            </a:r>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7</a:t>
            </a:fld>
            <a:endParaRPr lang="en-US"/>
          </a:p>
        </p:txBody>
      </p:sp>
    </p:spTree>
    <p:extLst>
      <p:ext uri="{BB962C8B-B14F-4D97-AF65-F5344CB8AC3E}">
        <p14:creationId xmlns:p14="http://schemas.microsoft.com/office/powerpoint/2010/main" val="36698284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ea typeface="ＭＳ Ｐゴシック" panose="020B0600070205080204" pitchFamily="34" charset="-128"/>
              </a:rPr>
              <a:t>Rich understanding about Content Standards and Depth of Knowledge are important when reviewing test items and constructed response tasks for alignment. Content standards statements imply not only a relationship to learning for a particular content area but also a level of complexity for which a student should be able to demonstrate the ability to apply knowledge about the standard. Assessment alignment </a:t>
            </a:r>
            <a:r>
              <a:rPr lang="en-US" altLang="en-US" b="1" dirty="0">
                <a:ea typeface="ＭＳ Ｐゴシック" panose="020B0600070205080204" pitchFamily="34" charset="-128"/>
              </a:rPr>
              <a:t>focuses</a:t>
            </a:r>
            <a:r>
              <a:rPr lang="en-US" altLang="en-US" dirty="0">
                <a:ea typeface="ＭＳ Ｐゴシック" panose="020B0600070205080204" pitchFamily="34" charset="-128"/>
              </a:rPr>
              <a:t> on the degree to which the </a:t>
            </a:r>
            <a:r>
              <a:rPr lang="en-US" altLang="en-US" b="1" dirty="0">
                <a:ea typeface="ＭＳ Ｐゴシック" panose="020B0600070205080204" pitchFamily="34" charset="-128"/>
              </a:rPr>
              <a:t>items and tasks </a:t>
            </a:r>
            <a:r>
              <a:rPr lang="en-US" altLang="en-US" dirty="0">
                <a:ea typeface="ＭＳ Ｐゴシック" panose="020B0600070205080204" pitchFamily="34" charset="-128"/>
              </a:rPr>
              <a:t>address the targeted content standards in terms of  </a:t>
            </a:r>
          </a:p>
          <a:p>
            <a:pPr eaLnBrk="1" hangingPunct="1">
              <a:spcBef>
                <a:spcPct val="0"/>
              </a:spcBef>
            </a:pPr>
            <a:endParaRPr lang="en-US" altLang="en-US" dirty="0">
              <a:ea typeface="ＭＳ Ｐゴシック" panose="020B0600070205080204" pitchFamily="34" charset="-128"/>
            </a:endParaRPr>
          </a:p>
          <a:p>
            <a:pPr marL="228600" indent="-228600" eaLnBrk="1" hangingPunct="1">
              <a:spcBef>
                <a:spcPct val="0"/>
              </a:spcBef>
              <a:buFont typeface="+mj-lt"/>
              <a:buAutoNum type="alphaLcPeriod"/>
            </a:pPr>
            <a:r>
              <a:rPr lang="en-US" altLang="en-US" b="1" dirty="0">
                <a:ea typeface="ＭＳ Ｐゴシック" panose="020B0600070205080204" pitchFamily="34" charset="-128"/>
              </a:rPr>
              <a:t>content match </a:t>
            </a:r>
            <a:r>
              <a:rPr lang="en-US" altLang="en-US" dirty="0">
                <a:ea typeface="ＭＳ Ｐゴシック" panose="020B0600070205080204" pitchFamily="34" charset="-128"/>
              </a:rPr>
              <a:t>and </a:t>
            </a:r>
          </a:p>
          <a:p>
            <a:pPr marL="228600" indent="-228600" eaLnBrk="1" hangingPunct="1">
              <a:spcBef>
                <a:spcPct val="0"/>
              </a:spcBef>
              <a:buFont typeface="+mj-lt"/>
              <a:buAutoNum type="alphaLcPeriod"/>
            </a:pPr>
            <a:endParaRPr lang="en-US" altLang="en-US" dirty="0">
              <a:ea typeface="ＭＳ Ｐゴシック" panose="020B0600070205080204" pitchFamily="34" charset="-128"/>
            </a:endParaRPr>
          </a:p>
          <a:p>
            <a:pPr marL="228600" indent="-228600" eaLnBrk="1" hangingPunct="1">
              <a:spcBef>
                <a:spcPct val="0"/>
              </a:spcBef>
              <a:buFont typeface="+mj-lt"/>
              <a:buAutoNum type="alphaLcPeriod"/>
            </a:pPr>
            <a:r>
              <a:rPr lang="en-US" altLang="en-US" b="1" dirty="0">
                <a:ea typeface="ＭＳ Ｐゴシック" panose="020B0600070205080204" pitchFamily="34" charset="-128"/>
              </a:rPr>
              <a:t>cognitive demand and higher order thinking skills</a:t>
            </a:r>
            <a:r>
              <a:rPr lang="en-US" altLang="en-US" dirty="0">
                <a:ea typeface="ＭＳ Ｐゴシック" panose="020B0600070205080204" pitchFamily="34" charset="-128"/>
              </a:rPr>
              <a:t>.</a:t>
            </a:r>
          </a:p>
          <a:p>
            <a:endParaRPr lang="en-US" dirty="0"/>
          </a:p>
          <a:p>
            <a:pPr eaLnBrk="1" hangingPunct="1">
              <a:lnSpc>
                <a:spcPct val="90000"/>
              </a:lnSpc>
            </a:pPr>
            <a:r>
              <a:rPr lang="en-US" altLang="en-US" dirty="0">
                <a:ea typeface="ＭＳ Ｐゴシック" panose="020B0600070205080204" pitchFamily="34" charset="-128"/>
              </a:rPr>
              <a:t>Alignment to specification tables and blueprints also plays an important role in determining the volume of items and tasks used to assess student achievement of the content standards, as well as examining an assessment’s developmental appropriateness based on design of the </a:t>
            </a:r>
            <a:r>
              <a:rPr lang="en-US" altLang="en-US" b="1" dirty="0">
                <a:ea typeface="ＭＳ Ｐゴシック" panose="020B0600070205080204" pitchFamily="34" charset="-128"/>
              </a:rPr>
              <a:t>operational forms</a:t>
            </a:r>
            <a:r>
              <a:rPr lang="en-US" altLang="en-US" dirty="0">
                <a:ea typeface="ＭＳ Ｐゴシック" panose="020B0600070205080204" pitchFamily="34" charset="-128"/>
              </a:rPr>
              <a:t>. The operational form should demonstrate an alignment to the </a:t>
            </a:r>
            <a:r>
              <a:rPr lang="en-US" altLang="en-US" b="1" dirty="0">
                <a:ea typeface="ＭＳ Ｐゴシック" panose="020B0600070205080204" pitchFamily="34" charset="-128"/>
              </a:rPr>
              <a:t>specification tables and blueprints </a:t>
            </a:r>
            <a:r>
              <a:rPr lang="en-US" altLang="en-US" dirty="0">
                <a:ea typeface="ＭＳ Ｐゴシック" panose="020B0600070205080204" pitchFamily="34" charset="-128"/>
              </a:rPr>
              <a:t>based on </a:t>
            </a:r>
          </a:p>
          <a:p>
            <a:pPr eaLnBrk="1" hangingPunct="1">
              <a:lnSpc>
                <a:spcPct val="90000"/>
              </a:lnSpc>
            </a:pPr>
            <a:endParaRPr lang="en-US" altLang="en-US" u="sng" dirty="0">
              <a:ea typeface="ＭＳ Ｐゴシック" panose="020B0600070205080204" pitchFamily="34" charset="-128"/>
            </a:endParaRPr>
          </a:p>
          <a:p>
            <a:pPr eaLnBrk="1" hangingPunct="1">
              <a:lnSpc>
                <a:spcPct val="90000"/>
              </a:lnSpc>
            </a:pPr>
            <a:r>
              <a:rPr lang="en-US" altLang="en-US" dirty="0">
                <a:ea typeface="ＭＳ Ｐゴシック" panose="020B0600070205080204" pitchFamily="34" charset="-128"/>
              </a:rPr>
              <a:t>The </a:t>
            </a:r>
            <a:r>
              <a:rPr lang="en-US" altLang="en-US" b="1" dirty="0">
                <a:ea typeface="ＭＳ Ｐゴシック" panose="020B0600070205080204" pitchFamily="34" charset="-128"/>
              </a:rPr>
              <a:t>content pattern of emphasis</a:t>
            </a:r>
            <a:r>
              <a:rPr lang="en-US" altLang="en-US" dirty="0">
                <a:ea typeface="ＭＳ Ｐゴシック" panose="020B0600070205080204" pitchFamily="34" charset="-128"/>
              </a:rPr>
              <a:t>, and</a:t>
            </a:r>
          </a:p>
          <a:p>
            <a:pPr eaLnBrk="1" hangingPunct="1">
              <a:lnSpc>
                <a:spcPct val="90000"/>
              </a:lnSpc>
            </a:pPr>
            <a:endParaRPr lang="en-US" altLang="en-US" b="1" dirty="0">
              <a:ea typeface="ＭＳ Ｐゴシック" panose="020B0600070205080204" pitchFamily="34" charset="-128"/>
            </a:endParaRPr>
          </a:p>
          <a:p>
            <a:pPr marL="228600" indent="-228600" eaLnBrk="1" hangingPunct="1">
              <a:lnSpc>
                <a:spcPct val="90000"/>
              </a:lnSpc>
              <a:buFont typeface="+mj-lt"/>
              <a:buAutoNum type="alphaLcPeriod"/>
            </a:pPr>
            <a:r>
              <a:rPr lang="en-US" altLang="en-US" b="1" dirty="0">
                <a:ea typeface="ＭＳ Ｐゴシック" panose="020B0600070205080204" pitchFamily="34" charset="-128"/>
              </a:rPr>
              <a:t>Item and task sufficiency</a:t>
            </a:r>
            <a:r>
              <a:rPr lang="en-US" altLang="en-US" dirty="0">
                <a:ea typeface="ＭＳ Ｐゴシック" panose="020B0600070205080204" pitchFamily="34" charset="-128"/>
              </a:rPr>
              <a:t>. Specification tables and blueprints are important tools that provide a reminder of the assessment’s original intent, as well as a framework from which a determination of the assessment’s content pattern of emphasis and item and task sufficiency can be made.</a:t>
            </a:r>
          </a:p>
          <a:p>
            <a:pPr marL="228600" indent="-228600" eaLnBrk="1" hangingPunct="1">
              <a:lnSpc>
                <a:spcPct val="90000"/>
              </a:lnSpc>
              <a:buFont typeface="+mj-lt"/>
              <a:buAutoNum type="alphaLcPeriod"/>
            </a:pPr>
            <a:endParaRPr lang="en-US" altLang="en-US" b="1" dirty="0">
              <a:ea typeface="ＭＳ Ｐゴシック" panose="020B0600070205080204" pitchFamily="34" charset="-128"/>
            </a:endParaRPr>
          </a:p>
          <a:p>
            <a:pPr marL="228600" indent="-228600" eaLnBrk="1" hangingPunct="1">
              <a:lnSpc>
                <a:spcPct val="90000"/>
              </a:lnSpc>
              <a:buFont typeface="+mj-lt"/>
              <a:buAutoNum type="alphaLcPeriod"/>
            </a:pPr>
            <a:r>
              <a:rPr lang="en-US" altLang="en-US" b="0" dirty="0">
                <a:ea typeface="ＭＳ Ｐゴシック" panose="020B0600070205080204" pitchFamily="34" charset="-128"/>
              </a:rPr>
              <a:t>An additional focus of an operational form review should include examination of the item types and format in relation to developmental appropriateness and linguistic demand.</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8</a:t>
            </a:fld>
            <a:endParaRPr lang="en-US"/>
          </a:p>
        </p:txBody>
      </p:sp>
    </p:spTree>
    <p:extLst>
      <p:ext uri="{BB962C8B-B14F-4D97-AF65-F5344CB8AC3E}">
        <p14:creationId xmlns:p14="http://schemas.microsoft.com/office/powerpoint/2010/main" val="10999547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ea typeface="ＭＳ Ｐゴシック" panose="020B0600070205080204" pitchFamily="34" charset="-128"/>
              </a:rPr>
              <a:t>First, </a:t>
            </a:r>
            <a:r>
              <a:rPr lang="en-US" altLang="en-US" b="1" dirty="0">
                <a:ea typeface="ＭＳ Ｐゴシック" panose="020B0600070205080204" pitchFamily="34" charset="-128"/>
              </a:rPr>
              <a:t>Content Match </a:t>
            </a:r>
            <a:r>
              <a:rPr lang="en-US" altLang="en-US" dirty="0">
                <a:ea typeface="ＭＳ Ｐゴシック" panose="020B0600070205080204" pitchFamily="34" charset="-128"/>
              </a:rPr>
              <a:t>(CM): aligning assessment items, tasks and scoring criteria to PA standards. This alignment process is the foundation for all other alignment characteristics reviews.</a:t>
            </a:r>
          </a:p>
          <a:p>
            <a:pPr eaLnBrk="1" hangingPunct="1">
              <a:spcBef>
                <a:spcPct val="0"/>
              </a:spcBef>
            </a:pPr>
            <a:endParaRPr lang="en-US" altLang="en-US" dirty="0">
              <a:ea typeface="ＭＳ Ｐゴシック" panose="020B0600070205080204" pitchFamily="34" charset="-128"/>
            </a:endParaRPr>
          </a:p>
          <a:p>
            <a:pPr eaLnBrk="1" hangingPunct="1">
              <a:spcBef>
                <a:spcPct val="0"/>
              </a:spcBef>
            </a:pPr>
            <a:r>
              <a:rPr lang="en-US" altLang="en-US" dirty="0">
                <a:ea typeface="ＭＳ Ｐゴシック" panose="020B0600070205080204" pitchFamily="34" charset="-128"/>
              </a:rPr>
              <a:t>Second, </a:t>
            </a:r>
            <a:r>
              <a:rPr lang="en-US" altLang="en-US" b="1" dirty="0">
                <a:ea typeface="ＭＳ Ｐゴシック" panose="020B0600070205080204" pitchFamily="34" charset="-128"/>
              </a:rPr>
              <a:t>Cognitive Demand/Depth of Knowledge (</a:t>
            </a:r>
            <a:r>
              <a:rPr lang="en-US" altLang="en-US" b="1" dirty="0" err="1">
                <a:ea typeface="ＭＳ Ｐゴシック" panose="020B0600070205080204" pitchFamily="34" charset="-128"/>
              </a:rPr>
              <a:t>DoK</a:t>
            </a:r>
            <a:r>
              <a:rPr lang="en-US" altLang="en-US" b="1" dirty="0">
                <a:ea typeface="ＭＳ Ｐゴシック" panose="020B0600070205080204" pitchFamily="34" charset="-128"/>
              </a:rPr>
              <a:t>): </a:t>
            </a:r>
            <a:r>
              <a:rPr lang="en-US" altLang="en-US" dirty="0">
                <a:ea typeface="ＭＳ Ｐゴシック" panose="020B0600070205080204" pitchFamily="34" charset="-128"/>
              </a:rPr>
              <a:t>aligning standards to </a:t>
            </a:r>
            <a:r>
              <a:rPr lang="en-US" altLang="en-US" dirty="0" err="1">
                <a:ea typeface="ＭＳ Ｐゴシック" panose="020B0600070205080204" pitchFamily="34" charset="-128"/>
              </a:rPr>
              <a:t>DoK</a:t>
            </a:r>
            <a:r>
              <a:rPr lang="en-US" altLang="en-US" dirty="0">
                <a:ea typeface="ＭＳ Ｐゴシック" panose="020B0600070205080204" pitchFamily="34" charset="-128"/>
              </a:rPr>
              <a:t> levels and subsequently aligning assessment items and tasks to the to the complexity expected by the standard.</a:t>
            </a:r>
          </a:p>
          <a:p>
            <a:pPr algn="l" rtl="0" fontAlgn="base">
              <a:lnSpc>
                <a:spcPts val="2138"/>
              </a:lnSpc>
              <a:buFont typeface="Arial" panose="020B0604020202020204" pitchFamily="34" charset="0"/>
              <a:buChar char="•"/>
            </a:pPr>
            <a:endParaRPr lang="en-US" sz="1200" b="0" i="0" dirty="0">
              <a:solidFill>
                <a:schemeClr val="tx1"/>
              </a:solidFill>
              <a:effectLst/>
              <a:latin typeface="+mn-lt"/>
              <a:ea typeface="ＭＳ Ｐゴシック" panose="020B0600070205080204" pitchFamily="34" charset="-128"/>
            </a:endParaRPr>
          </a:p>
          <a:p>
            <a:pPr algn="l" rtl="0" fontAlgn="base">
              <a:lnSpc>
                <a:spcPts val="2138"/>
              </a:lnSpc>
              <a:buFontTx/>
              <a:buNone/>
            </a:pPr>
            <a:r>
              <a:rPr lang="en-US" sz="1800" b="0" i="0" dirty="0">
                <a:solidFill>
                  <a:srgbClr val="000000"/>
                </a:solidFill>
                <a:effectLst/>
                <a:latin typeface="Times New Roman" panose="02020603050405020304" pitchFamily="18" charset="0"/>
              </a:rPr>
              <a:t>Reviewing for Content Match (CM) and Cognitive Demand/Depth of Knowledge (</a:t>
            </a:r>
            <a:r>
              <a:rPr lang="en-US" sz="1800" b="0" i="0" dirty="0" err="1">
                <a:solidFill>
                  <a:srgbClr val="000000"/>
                </a:solidFill>
                <a:effectLst/>
                <a:latin typeface="Times New Roman" panose="02020603050405020304" pitchFamily="18" charset="0"/>
              </a:rPr>
              <a:t>DoK</a:t>
            </a:r>
            <a:r>
              <a:rPr lang="en-US" sz="1800" b="0" i="0" dirty="0">
                <a:solidFill>
                  <a:srgbClr val="000000"/>
                </a:solidFill>
                <a:effectLst/>
                <a:latin typeface="Times New Roman" panose="02020603050405020304" pitchFamily="18" charset="0"/>
              </a:rPr>
              <a:t>) </a:t>
            </a:r>
          </a:p>
          <a:p>
            <a:pPr marL="285750" indent="-285750" algn="l" rtl="0" fontAlgn="base">
              <a:lnSpc>
                <a:spcPts val="2138"/>
              </a:lnSpc>
              <a:buFont typeface="Arial" panose="020B0604020202020204" pitchFamily="34" charset="0"/>
              <a:buChar char="•"/>
            </a:pPr>
            <a:endParaRPr lang="en-US" sz="1800" b="0" i="0" dirty="0">
              <a:solidFill>
                <a:srgbClr val="000000"/>
              </a:solidFill>
              <a:effectLst/>
              <a:latin typeface="Times New Roman" panose="02020603050405020304" pitchFamily="18" charset="0"/>
            </a:endParaRPr>
          </a:p>
          <a:p>
            <a:pPr marL="285750" indent="-285750" algn="l" rtl="0" fontAlgn="base">
              <a:lnSpc>
                <a:spcPts val="2138"/>
              </a:lnSpc>
              <a:buFont typeface="Arial" panose="020B0604020202020204" pitchFamily="34" charset="0"/>
              <a:buChar char="•"/>
            </a:pPr>
            <a:r>
              <a:rPr lang="en-US" sz="1800" b="0" i="0" dirty="0">
                <a:solidFill>
                  <a:srgbClr val="000000"/>
                </a:solidFill>
                <a:effectLst/>
                <a:latin typeface="Times New Roman" panose="02020603050405020304" pitchFamily="18" charset="0"/>
              </a:rPr>
              <a:t>Read each item/task in terms of matching one or several standards.</a:t>
            </a:r>
          </a:p>
          <a:p>
            <a:pPr marL="800100" lvl="1" indent="-342900" algn="l" rtl="0" fontAlgn="base">
              <a:lnSpc>
                <a:spcPts val="2138"/>
              </a:lnSpc>
              <a:buFont typeface="+mj-lt"/>
              <a:buAutoNum type="arabicPeriod"/>
            </a:pPr>
            <a:r>
              <a:rPr lang="en-US" sz="1800" b="0" i="0" dirty="0">
                <a:solidFill>
                  <a:srgbClr val="000000"/>
                </a:solidFill>
                <a:effectLst/>
                <a:latin typeface="Times New Roman" panose="02020603050405020304" pitchFamily="18" charset="0"/>
              </a:rPr>
              <a:t>Is there an appropriate alignment between the content addressed in the standard and the content assessed by the test item?</a:t>
            </a:r>
          </a:p>
          <a:p>
            <a:pPr marL="800100" lvl="1" indent="-342900" algn="l" rtl="0" fontAlgn="base">
              <a:lnSpc>
                <a:spcPts val="2138"/>
              </a:lnSpc>
              <a:buFont typeface="+mj-lt"/>
              <a:buAutoNum type="arabicPeriod"/>
            </a:pPr>
            <a:r>
              <a:rPr lang="en-US" sz="1800" b="0" i="0" dirty="0">
                <a:solidFill>
                  <a:srgbClr val="000000"/>
                </a:solidFill>
                <a:effectLst/>
                <a:latin typeface="Times New Roman" panose="02020603050405020304" pitchFamily="18" charset="0"/>
              </a:rPr>
              <a:t>If the answer to question #1 is </a:t>
            </a:r>
          </a:p>
          <a:p>
            <a:pPr marL="1257300" lvl="2" indent="-342900" algn="l" rtl="0" fontAlgn="base">
              <a:lnSpc>
                <a:spcPts val="2138"/>
              </a:lnSpc>
              <a:buFont typeface="+mj-lt"/>
              <a:buAutoNum type="alphaLcPeriod"/>
            </a:pPr>
            <a:r>
              <a:rPr lang="en-US" sz="1800" b="0" i="0" dirty="0">
                <a:solidFill>
                  <a:srgbClr val="000000"/>
                </a:solidFill>
                <a:effectLst/>
                <a:latin typeface="Times New Roman" panose="02020603050405020304" pitchFamily="18" charset="0"/>
              </a:rPr>
              <a:t>YES: Does the item require appropriate cognitive demand/(</a:t>
            </a:r>
            <a:r>
              <a:rPr lang="en-US" sz="1800" b="0" i="0" dirty="0" err="1">
                <a:solidFill>
                  <a:srgbClr val="000000"/>
                </a:solidFill>
                <a:effectLst/>
                <a:latin typeface="Times New Roman" panose="02020603050405020304" pitchFamily="18" charset="0"/>
              </a:rPr>
              <a:t>DoK</a:t>
            </a:r>
            <a:r>
              <a:rPr lang="en-US" sz="1800" b="0" i="0" dirty="0">
                <a:solidFill>
                  <a:srgbClr val="000000"/>
                </a:solidFill>
                <a:effectLst/>
                <a:latin typeface="Times New Roman" panose="02020603050405020304" pitchFamily="18" charset="0"/>
              </a:rPr>
              <a:t>) based on the standards? If no, replace the item.</a:t>
            </a:r>
          </a:p>
          <a:p>
            <a:pPr marL="1257300" lvl="2" indent="-342900" algn="l" rtl="0" fontAlgn="base">
              <a:lnSpc>
                <a:spcPts val="2138"/>
              </a:lnSpc>
              <a:buFont typeface="+mj-lt"/>
              <a:buAutoNum type="alphaLcPeriod"/>
            </a:pPr>
            <a:r>
              <a:rPr lang="en-US" sz="1800" b="0" i="0" dirty="0">
                <a:solidFill>
                  <a:srgbClr val="000000"/>
                </a:solidFill>
                <a:effectLst/>
                <a:latin typeface="Times New Roman" panose="02020603050405020304" pitchFamily="18" charset="0"/>
              </a:rPr>
              <a:t>NO: Replace the item.  </a:t>
            </a:r>
          </a:p>
          <a:p>
            <a:pPr marL="1257300" lvl="2" indent="-342900" algn="l" rtl="0" fontAlgn="base">
              <a:lnSpc>
                <a:spcPts val="2138"/>
              </a:lnSpc>
              <a:buFont typeface="+mj-lt"/>
              <a:buAutoNum type="alphaLcPeriod"/>
            </a:pPr>
            <a:endParaRPr lang="en-US" sz="1800" b="0" i="0" dirty="0">
              <a:solidFill>
                <a:srgbClr val="000000"/>
              </a:solidFill>
              <a:effectLst/>
              <a:latin typeface="Times New Roman" panose="02020603050405020304" pitchFamily="18" charset="0"/>
            </a:endParaRPr>
          </a:p>
          <a:p>
            <a:pPr marL="285750" indent="-285750" algn="l" rtl="0" fontAlgn="base">
              <a:lnSpc>
                <a:spcPts val="2138"/>
              </a:lnSpc>
              <a:buFont typeface="Arial" panose="020B0604020202020204" pitchFamily="34" charset="0"/>
              <a:buChar char="•"/>
            </a:pPr>
            <a:r>
              <a:rPr lang="en-US" sz="1800" b="0" i="0" dirty="0">
                <a:solidFill>
                  <a:srgbClr val="000000"/>
                </a:solidFill>
                <a:effectLst/>
                <a:latin typeface="Times New Roman" panose="02020603050405020304" pitchFamily="18" charset="0"/>
              </a:rPr>
              <a:t>For SCR, ECR, and Performance tasks, ensure that scoring rubric descriptors are aligned to specific content-based and DOK expectations as called out in the test item.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9</a:t>
            </a:fld>
            <a:endParaRPr lang="en-US"/>
          </a:p>
        </p:txBody>
      </p:sp>
    </p:spTree>
    <p:extLst>
      <p:ext uri="{BB962C8B-B14F-4D97-AF65-F5344CB8AC3E}">
        <p14:creationId xmlns:p14="http://schemas.microsoft.com/office/powerpoint/2010/main" val="27438630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2025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3195118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858523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865107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2918980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49788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139075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2025</a:t>
            </a: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468785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2025</a:t>
            </a: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51849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2025</a:t>
            </a: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61311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447800"/>
            <a:ext cx="5111750" cy="4678363"/>
          </a:xfrm>
        </p:spPr>
        <p:txBody>
          <a:bodyPr/>
          <a:lstStyle>
            <a:lvl1pPr>
              <a:defRPr sz="24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
        <p:nvSpPr>
          <p:cNvPr id="8" name="Title 1"/>
          <p:cNvSpPr>
            <a:spLocks noGrp="1"/>
          </p:cNvSpPr>
          <p:nvPr>
            <p:ph type="title" hasCustomPrompt="1"/>
          </p:nvPr>
        </p:nvSpPr>
        <p:spPr>
          <a:xfrm>
            <a:off x="457200" y="304800"/>
            <a:ext cx="8229600" cy="1143000"/>
          </a:xfrm>
        </p:spPr>
        <p:txBody>
          <a:bodyPr/>
          <a:lstStyle/>
          <a:p>
            <a:r>
              <a:rPr lang="en-US" dirty="0"/>
              <a:t>Click to edit title </a:t>
            </a:r>
          </a:p>
        </p:txBody>
      </p:sp>
    </p:spTree>
    <p:extLst>
      <p:ext uri="{BB962C8B-B14F-4D97-AF65-F5344CB8AC3E}">
        <p14:creationId xmlns:p14="http://schemas.microsoft.com/office/powerpoint/2010/main" val="2064657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2745119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15" descr="Blue Banner - decorative image"/>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57200" y="609600"/>
            <a:ext cx="8229600" cy="72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457200" y="304800"/>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2025</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0C5762-CF65-4775-9966-A58D40CC61B9}" type="slidenum">
              <a:rPr lang="en-US" smtClean="0"/>
              <a:t>‹#›</a:t>
            </a:fld>
            <a:endParaRPr lang="en-US"/>
          </a:p>
        </p:txBody>
      </p:sp>
      <p:pic>
        <p:nvPicPr>
          <p:cNvPr id="5" name="Picture 4" descr="Pennsylvania Department of Education Logo">
            <a:extLst>
              <a:ext uri="{FF2B5EF4-FFF2-40B4-BE49-F238E27FC236}">
                <a16:creationId xmlns:a16="http://schemas.microsoft.com/office/drawing/2014/main" id="{0CD1C4D6-D900-70A3-5D19-2FF0B0709CAE}"/>
              </a:ext>
            </a:extLst>
          </p:cNvPr>
          <p:cNvPicPr>
            <a:picLocks noChangeAspect="1"/>
          </p:cNvPicPr>
          <p:nvPr userDrawn="1"/>
        </p:nvPicPr>
        <p:blipFill>
          <a:blip r:embed="rId14"/>
          <a:srcRect/>
          <a:stretch/>
        </p:blipFill>
        <p:spPr>
          <a:xfrm>
            <a:off x="6297852" y="5849714"/>
            <a:ext cx="2401888" cy="386672"/>
          </a:xfrm>
          <a:prstGeom prst="rect">
            <a:avLst/>
          </a:prstGeom>
        </p:spPr>
      </p:pic>
    </p:spTree>
    <p:extLst>
      <p:ext uri="{BB962C8B-B14F-4D97-AF65-F5344CB8AC3E}">
        <p14:creationId xmlns:p14="http://schemas.microsoft.com/office/powerpoint/2010/main" val="3756100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marL="173038" indent="0" algn="l" defTabSz="914400" rtl="0" eaLnBrk="1" latinLnBrk="0" hangingPunct="1">
        <a:spcBef>
          <a:spcPct val="0"/>
        </a:spcBef>
        <a:buNone/>
        <a:defRPr sz="3200" kern="1200">
          <a:solidFill>
            <a:schemeClr val="bg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8.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image" Target="../media/image6.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6.xml"/><Relationship Id="rId4" Type="http://schemas.openxmlformats.org/officeDocument/2006/relationships/image" Target="../media/image6.svg"/></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6.xml"/><Relationship Id="rId4" Type="http://schemas.openxmlformats.org/officeDocument/2006/relationships/image" Target="../media/image6.svg"/></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6.xml"/><Relationship Id="rId4" Type="http://schemas.openxmlformats.org/officeDocument/2006/relationships/image" Target="../media/image6.svg"/></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6.xml"/><Relationship Id="rId4" Type="http://schemas.openxmlformats.org/officeDocument/2006/relationships/image" Target="../media/image6.svg"/></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6.xml"/><Relationship Id="rId4" Type="http://schemas.openxmlformats.org/officeDocument/2006/relationships/image" Target="../media/image6.svg"/></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6.xml"/><Relationship Id="rId4" Type="http://schemas.openxmlformats.org/officeDocument/2006/relationships/image" Target="../media/image6.sv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hyperlink" Target="https://pdesas.org/default.aspx" TargetMode="External"/><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6.svg"/></Relationships>
</file>

<file path=ppt/slides/_rels/slide6.xml.rels><?xml version="1.0" encoding="UTF-8" standalone="yes"?>
<Relationships xmlns="http://schemas.openxmlformats.org/package/2006/relationships"><Relationship Id="rId3" Type="http://schemas.openxmlformats.org/officeDocument/2006/relationships/hyperlink" Target="#Step_6d"/><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4204" y="146984"/>
            <a:ext cx="7772400" cy="1470025"/>
          </a:xfrm>
        </p:spPr>
        <p:txBody>
          <a:bodyPr>
            <a:normAutofit/>
          </a:bodyPr>
          <a:lstStyle/>
          <a:p>
            <a:pPr marL="172720"/>
            <a:r>
              <a:rPr lang="en-US" sz="2800" b="1" dirty="0">
                <a:solidFill>
                  <a:srgbClr val="FFFFFF"/>
                </a:solidFill>
                <a:latin typeface="Arial"/>
                <a:cs typeface="Arial"/>
              </a:rPr>
              <a:t>Assessment Literacy Series</a:t>
            </a:r>
            <a:endParaRPr lang="en-US" sz="2800" b="1" dirty="0">
              <a:latin typeface="Arial"/>
              <a:cs typeface="Arial"/>
            </a:endParaRPr>
          </a:p>
        </p:txBody>
      </p:sp>
      <p:sp>
        <p:nvSpPr>
          <p:cNvPr id="3" name="Subtitle 2"/>
          <p:cNvSpPr>
            <a:spLocks noGrp="1"/>
          </p:cNvSpPr>
          <p:nvPr>
            <p:ph type="subTitle" idx="1"/>
          </p:nvPr>
        </p:nvSpPr>
        <p:spPr>
          <a:xfrm>
            <a:off x="1373319" y="2591563"/>
            <a:ext cx="6400800" cy="1680511"/>
          </a:xfrm>
        </p:spPr>
        <p:txBody>
          <a:bodyPr vert="horz" lIns="91440" tIns="45720" rIns="91440" bIns="45720" rtlCol="0" anchor="t">
            <a:noAutofit/>
          </a:bodyPr>
          <a:lstStyle/>
          <a:p>
            <a:r>
              <a:rPr lang="en-US" sz="3200" b="1" dirty="0">
                <a:latin typeface="Arial"/>
                <a:cs typeface="Arial"/>
              </a:rPr>
              <a:t>Review Process</a:t>
            </a:r>
            <a:endParaRPr lang="en-US" sz="3200" dirty="0">
              <a:latin typeface="Arial"/>
              <a:cs typeface="Arial"/>
            </a:endParaRPr>
          </a:p>
          <a:p>
            <a:endParaRPr lang="en-US" sz="3200" dirty="0">
              <a:latin typeface="Arial"/>
              <a:cs typeface="Arial"/>
            </a:endParaRPr>
          </a:p>
          <a:p>
            <a:r>
              <a:rPr lang="en-US" sz="3200" b="1" dirty="0">
                <a:latin typeface="Arial"/>
                <a:cs typeface="Arial"/>
              </a:rPr>
              <a:t>Pre-Administration Review</a:t>
            </a:r>
          </a:p>
        </p:txBody>
      </p:sp>
      <p:sp>
        <p:nvSpPr>
          <p:cNvPr id="4" name="Slide Number Placeholder 3"/>
          <p:cNvSpPr>
            <a:spLocks noGrp="1"/>
          </p:cNvSpPr>
          <p:nvPr>
            <p:ph type="sldNum" sz="quarter" idx="12"/>
          </p:nvPr>
        </p:nvSpPr>
        <p:spPr/>
        <p:txBody>
          <a:bodyPr/>
          <a:lstStyle/>
          <a:p>
            <a:fld id="{680C5762-CF65-4775-9966-A58D40CC61B9}" type="slidenum">
              <a:rPr lang="en-US" smtClean="0"/>
              <a:t>1</a:t>
            </a:fld>
            <a:endParaRPr lang="en-US" dirty="0"/>
          </a:p>
        </p:txBody>
      </p:sp>
      <p:sp>
        <p:nvSpPr>
          <p:cNvPr id="5" name="Date Placeholder 4">
            <a:extLs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endParaRPr lang="en-US" dirty="0"/>
          </a:p>
        </p:txBody>
      </p:sp>
    </p:spTree>
    <p:extLst>
      <p:ext uri="{BB962C8B-B14F-4D97-AF65-F5344CB8AC3E}">
        <p14:creationId xmlns:p14="http://schemas.microsoft.com/office/powerpoint/2010/main" val="37075664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6EF56-96EE-1C5F-05B9-E71A10B7532F}"/>
              </a:ext>
            </a:extLst>
          </p:cNvPr>
          <p:cNvSpPr>
            <a:spLocks noGrp="1"/>
          </p:cNvSpPr>
          <p:nvPr>
            <p:ph type="title"/>
          </p:nvPr>
        </p:nvSpPr>
        <p:spPr/>
        <p:txBody>
          <a:bodyPr>
            <a:normAutofit/>
          </a:bodyPr>
          <a:lstStyle/>
          <a:p>
            <a:pPr algn="ctr"/>
            <a:r>
              <a:rPr lang="en-US" sz="2800" b="1" dirty="0"/>
              <a:t>Alignment Characteristics 3 &amp; 4</a:t>
            </a:r>
          </a:p>
        </p:txBody>
      </p:sp>
      <p:sp>
        <p:nvSpPr>
          <p:cNvPr id="3" name="Date Placeholder 2">
            <a:extLst>
              <a:ext uri="{FF2B5EF4-FFF2-40B4-BE49-F238E27FC236}">
                <a16:creationId xmlns:a16="http://schemas.microsoft.com/office/drawing/2014/main" id="{B7482504-B8C1-D52C-4072-553CDEF81B8D}"/>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Content Placeholder 1">
            <a:extLst>
              <a:ext uri="{FF2B5EF4-FFF2-40B4-BE49-F238E27FC236}">
                <a16:creationId xmlns:a16="http://schemas.microsoft.com/office/drawing/2014/main" id="{3EB29D9C-48B8-33DD-98DC-0460DB9A4B5E}"/>
              </a:ext>
            </a:extLst>
          </p:cNvPr>
          <p:cNvSpPr txBox="1">
            <a:spLocks/>
          </p:cNvSpPr>
          <p:nvPr/>
        </p:nvSpPr>
        <p:spPr>
          <a:xfrm>
            <a:off x="426720" y="1726907"/>
            <a:ext cx="8229600" cy="462944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73050" lvl="1" indent="0">
              <a:buFont typeface="Arial" panose="020B0604020202020204" pitchFamily="34" charset="0"/>
              <a:buNone/>
            </a:pPr>
            <a:r>
              <a:rPr lang="en-US" altLang="en-US" sz="2400" b="1" dirty="0">
                <a:ea typeface="ＭＳ Ｐゴシック" panose="020B0600070205080204" pitchFamily="34" charset="-128"/>
              </a:rPr>
              <a:t>3. Content Pattern (CP) </a:t>
            </a:r>
          </a:p>
          <a:p>
            <a:pPr marL="273050" lvl="1" indent="0">
              <a:spcBef>
                <a:spcPts val="0"/>
              </a:spcBef>
              <a:buNone/>
            </a:pPr>
            <a:r>
              <a:rPr lang="en-US" altLang="en-US" sz="2400" dirty="0">
                <a:ea typeface="ＭＳ Ｐゴシック" panose="020B0600070205080204" pitchFamily="34" charset="-128"/>
              </a:rPr>
              <a:t>    Item/task distributions represent the emphasis placed   </a:t>
            </a:r>
          </a:p>
          <a:p>
            <a:pPr marL="273050" lvl="1" indent="0">
              <a:spcBef>
                <a:spcPts val="0"/>
              </a:spcBef>
              <a:buNone/>
            </a:pPr>
            <a:r>
              <a:rPr lang="en-US" altLang="en-US" sz="2400" dirty="0">
                <a:ea typeface="ＭＳ Ｐゴシック" panose="020B0600070205080204" pitchFamily="34" charset="-128"/>
              </a:rPr>
              <a:t>    on the targeted content standards in terms of </a:t>
            </a:r>
            <a:r>
              <a:rPr lang="en-US" altLang="en-US" sz="2400" i="1" dirty="0">
                <a:ea typeface="ＭＳ Ｐゴシック" panose="020B0600070205080204" pitchFamily="34" charset="-128"/>
              </a:rPr>
              <a:t>density</a:t>
            </a:r>
            <a:r>
              <a:rPr lang="en-US" altLang="en-US" sz="2400" dirty="0">
                <a:ea typeface="ＭＳ Ｐゴシック" panose="020B0600070205080204" pitchFamily="34" charset="-128"/>
              </a:rPr>
              <a:t>  </a:t>
            </a:r>
          </a:p>
          <a:p>
            <a:pPr marL="273050" lvl="1" indent="0">
              <a:spcBef>
                <a:spcPts val="0"/>
              </a:spcBef>
              <a:buNone/>
            </a:pPr>
            <a:r>
              <a:rPr lang="en-US" altLang="en-US" sz="2400" dirty="0">
                <a:ea typeface="ＭＳ Ｐゴシック" panose="020B0600070205080204" pitchFamily="34" charset="-128"/>
              </a:rPr>
              <a:t>    and </a:t>
            </a:r>
            <a:r>
              <a:rPr lang="en-US" altLang="en-US" sz="2400" i="1" dirty="0">
                <a:ea typeface="ＭＳ Ｐゴシック" panose="020B0600070205080204" pitchFamily="34" charset="-128"/>
              </a:rPr>
              <a:t>instructional focus</a:t>
            </a:r>
            <a:r>
              <a:rPr lang="en-US" altLang="en-US" sz="2400" dirty="0">
                <a:ea typeface="ＭＳ Ｐゴシック" panose="020B0600070205080204" pitchFamily="34" charset="-128"/>
              </a:rPr>
              <a:t>, while encompassing the </a:t>
            </a:r>
          </a:p>
          <a:p>
            <a:pPr marL="273050" lvl="1" indent="0">
              <a:spcBef>
                <a:spcPts val="0"/>
              </a:spcBef>
              <a:buNone/>
            </a:pPr>
            <a:r>
              <a:rPr lang="en-US" altLang="en-US" sz="2400" dirty="0">
                <a:ea typeface="ＭＳ Ｐゴシック" panose="020B0600070205080204" pitchFamily="34" charset="-128"/>
              </a:rPr>
              <a:t>    range of standards articulated on the test blueprint.  </a:t>
            </a:r>
          </a:p>
          <a:p>
            <a:pPr marL="273050" lvl="1" indent="0">
              <a:spcBef>
                <a:spcPts val="0"/>
              </a:spcBef>
              <a:buNone/>
            </a:pPr>
            <a:endParaRPr lang="en-US" altLang="en-US" sz="1200" dirty="0">
              <a:ea typeface="ＭＳ Ｐゴシック" panose="020B0600070205080204" pitchFamily="34" charset="-128"/>
            </a:endParaRPr>
          </a:p>
          <a:p>
            <a:pPr marL="273050" lvl="1" indent="0">
              <a:buFont typeface="Arial" panose="020B0604020202020204" pitchFamily="34" charset="0"/>
              <a:buNone/>
            </a:pPr>
            <a:r>
              <a:rPr lang="en-US" altLang="en-US" sz="2400" b="1" dirty="0">
                <a:ea typeface="ＭＳ Ｐゴシック" panose="020B0600070205080204" pitchFamily="34" charset="-128"/>
              </a:rPr>
              <a:t>4. Item/Task Sufficiency (ITS)</a:t>
            </a:r>
          </a:p>
          <a:p>
            <a:pPr marL="273050" lvl="1" indent="0">
              <a:spcBef>
                <a:spcPts val="0"/>
              </a:spcBef>
              <a:buNone/>
            </a:pPr>
            <a:r>
              <a:rPr lang="en-US" altLang="en-US" sz="2400" dirty="0">
                <a:ea typeface="ＭＳ Ｐゴシック" panose="020B0600070205080204" pitchFamily="34" charset="-128"/>
              </a:rPr>
              <a:t>    Item/task distributions consist of sufficient opportunities  </a:t>
            </a:r>
          </a:p>
          <a:p>
            <a:pPr marL="273050" lvl="1" indent="0">
              <a:spcBef>
                <a:spcPts val="0"/>
              </a:spcBef>
              <a:buNone/>
            </a:pPr>
            <a:r>
              <a:rPr lang="en-US" altLang="en-US" sz="2400" dirty="0">
                <a:ea typeface="ＭＳ Ｐゴシック" panose="020B0600070205080204" pitchFamily="34" charset="-128"/>
              </a:rPr>
              <a:t>    for test-takers to demonstrate skills, knowledge, and </a:t>
            </a:r>
          </a:p>
          <a:p>
            <a:pPr marL="273050" lvl="1" indent="0">
              <a:spcBef>
                <a:spcPts val="0"/>
              </a:spcBef>
              <a:buNone/>
            </a:pPr>
            <a:r>
              <a:rPr lang="en-US" altLang="en-US" sz="2400" dirty="0">
                <a:ea typeface="ＭＳ Ｐゴシック" panose="020B0600070205080204" pitchFamily="34" charset="-128"/>
              </a:rPr>
              <a:t>    concept mastery at the appropriate developmental  </a:t>
            </a:r>
          </a:p>
          <a:p>
            <a:pPr marL="273050" lvl="1" indent="0">
              <a:spcBef>
                <a:spcPts val="0"/>
              </a:spcBef>
              <a:buNone/>
            </a:pPr>
            <a:r>
              <a:rPr lang="en-US" altLang="en-US" sz="2400" dirty="0">
                <a:ea typeface="ＭＳ Ｐゴシック" panose="020B0600070205080204" pitchFamily="34" charset="-128"/>
              </a:rPr>
              <a:t>    range. </a:t>
            </a:r>
          </a:p>
          <a:p>
            <a:endParaRPr lang="en-US" altLang="en-US" sz="2400" dirty="0">
              <a:ea typeface="ＭＳ Ｐゴシック" panose="020B0600070205080204" pitchFamily="34" charset="-128"/>
            </a:endParaRPr>
          </a:p>
        </p:txBody>
      </p:sp>
      <p:sp>
        <p:nvSpPr>
          <p:cNvPr id="4" name="Slide Number Placeholder 3">
            <a:extLst>
              <a:ext uri="{FF2B5EF4-FFF2-40B4-BE49-F238E27FC236}">
                <a16:creationId xmlns:a16="http://schemas.microsoft.com/office/drawing/2014/main" id="{24C99A2E-8F9A-742F-3E8D-8EF15B766B12}"/>
              </a:ext>
            </a:extLst>
          </p:cNvPr>
          <p:cNvSpPr>
            <a:spLocks noGrp="1"/>
          </p:cNvSpPr>
          <p:nvPr>
            <p:ph type="sldNum" sz="quarter" idx="12"/>
          </p:nvPr>
        </p:nvSpPr>
        <p:spPr/>
        <p:txBody>
          <a:bodyPr/>
          <a:lstStyle/>
          <a:p>
            <a:fld id="{680C5762-CF65-4775-9966-A58D40CC61B9}" type="slidenum">
              <a:rPr lang="en-US" smtClean="0"/>
              <a:t>10</a:t>
            </a:fld>
            <a:endParaRPr lang="en-US"/>
          </a:p>
        </p:txBody>
      </p:sp>
    </p:spTree>
    <p:extLst>
      <p:ext uri="{BB962C8B-B14F-4D97-AF65-F5344CB8AC3E}">
        <p14:creationId xmlns:p14="http://schemas.microsoft.com/office/powerpoint/2010/main" val="1025836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0624F-0E38-D491-3B54-FBCAD22016C5}"/>
              </a:ext>
            </a:extLst>
          </p:cNvPr>
          <p:cNvSpPr>
            <a:spLocks noGrp="1"/>
          </p:cNvSpPr>
          <p:nvPr>
            <p:ph type="title"/>
          </p:nvPr>
        </p:nvSpPr>
        <p:spPr/>
        <p:txBody>
          <a:bodyPr>
            <a:normAutofit/>
          </a:bodyPr>
          <a:lstStyle/>
          <a:p>
            <a:pPr algn="ctr"/>
            <a:r>
              <a:rPr lang="en-US" sz="2800" b="1" dirty="0"/>
              <a:t>Alignment Checklist</a:t>
            </a:r>
          </a:p>
        </p:txBody>
      </p:sp>
      <p:sp>
        <p:nvSpPr>
          <p:cNvPr id="3" name="Date Placeholder 2">
            <a:extLst>
              <a:ext uri="{FF2B5EF4-FFF2-40B4-BE49-F238E27FC236}">
                <a16:creationId xmlns:a16="http://schemas.microsoft.com/office/drawing/2014/main" id="{89942039-7303-3194-7DBC-62FE2DBD7092}"/>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5" name="Table 4">
            <a:extLst>
              <a:ext uri="{FF2B5EF4-FFF2-40B4-BE49-F238E27FC236}">
                <a16:creationId xmlns:a16="http://schemas.microsoft.com/office/drawing/2014/main" id="{271B04E4-C49B-B807-A54A-0400E94D97E2}"/>
              </a:ext>
            </a:extLst>
          </p:cNvPr>
          <p:cNvGraphicFramePr>
            <a:graphicFrameLocks noGrp="1"/>
          </p:cNvGraphicFramePr>
          <p:nvPr>
            <p:extLst>
              <p:ext uri="{D42A27DB-BD31-4B8C-83A1-F6EECF244321}">
                <p14:modId xmlns:p14="http://schemas.microsoft.com/office/powerpoint/2010/main" val="4081538381"/>
              </p:ext>
            </p:extLst>
          </p:nvPr>
        </p:nvGraphicFramePr>
        <p:xfrm>
          <a:off x="1790006" y="1500143"/>
          <a:ext cx="6985459" cy="2877433"/>
        </p:xfrm>
        <a:graphic>
          <a:graphicData uri="http://schemas.openxmlformats.org/drawingml/2006/table">
            <a:tbl>
              <a:tblPr firstRow="1"/>
              <a:tblGrid>
                <a:gridCol w="1752601">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6858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533400">
                  <a:extLst>
                    <a:ext uri="{9D8B030D-6E8A-4147-A177-3AD203B41FA5}">
                      <a16:colId xmlns:a16="http://schemas.microsoft.com/office/drawing/2014/main" val="20004"/>
                    </a:ext>
                  </a:extLst>
                </a:gridCol>
                <a:gridCol w="2642058">
                  <a:extLst>
                    <a:ext uri="{9D8B030D-6E8A-4147-A177-3AD203B41FA5}">
                      <a16:colId xmlns:a16="http://schemas.microsoft.com/office/drawing/2014/main" val="20005"/>
                    </a:ext>
                  </a:extLst>
                </a:gridCol>
              </a:tblGrid>
              <a:tr h="615835">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Assessment</a:t>
                      </a:r>
                      <a:endParaRPr kumimoji="0" lang="en-US" altLang="en-US" sz="1800" b="1" i="0" u="none" strike="noStrike" cap="none" normalizeH="0" baseline="0" dirty="0">
                        <a:ln>
                          <a:noFill/>
                        </a:ln>
                        <a:solidFill>
                          <a:srgbClr val="365F91"/>
                        </a:solidFill>
                        <a:effectLst/>
                        <a:latin typeface="Arial" panose="020B0604020202020204" pitchFamily="34" charset="0"/>
                        <a:ea typeface="ＭＳ Ｐゴシック" pitchFamily="34" charset="-128"/>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CM</a:t>
                      </a:r>
                      <a:endParaRPr kumimoji="0" lang="en-US" altLang="en-US" sz="1800" b="1" i="0" u="none" strike="noStrike" cap="none" normalizeH="0" baseline="0" dirty="0">
                        <a:ln>
                          <a:noFill/>
                        </a:ln>
                        <a:solidFill>
                          <a:srgbClr val="365F91"/>
                        </a:solidFill>
                        <a:effectLst/>
                        <a:latin typeface="Arial" panose="020B0604020202020204" pitchFamily="34" charset="0"/>
                        <a:ea typeface="ＭＳ Ｐゴシック" pitchFamily="34" charset="-128"/>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1" i="0" u="none" strike="noStrike" cap="none" normalizeH="0" baseline="0" dirty="0" err="1">
                          <a:ln>
                            <a:noFill/>
                          </a:ln>
                          <a:solidFill>
                            <a:srgbClr val="FFFFFF"/>
                          </a:solidFill>
                          <a:effectLst/>
                          <a:latin typeface="Arial" panose="020B0604020202020204" pitchFamily="34" charset="0"/>
                          <a:ea typeface="ＭＳ Ｐゴシック" pitchFamily="34" charset="-128"/>
                          <a:cs typeface="Arial" panose="020B0604020202020204" pitchFamily="34" charset="0"/>
                        </a:rPr>
                        <a:t>DoK</a:t>
                      </a:r>
                      <a:endParaRPr kumimoji="0" lang="en-US" altLang="en-US" sz="1800" b="1" i="0" u="none" strike="noStrike" cap="none" normalizeH="0" baseline="0" dirty="0">
                        <a:ln>
                          <a:noFill/>
                        </a:ln>
                        <a:solidFill>
                          <a:srgbClr val="365F91"/>
                        </a:solidFill>
                        <a:effectLst/>
                        <a:latin typeface="Arial" panose="020B0604020202020204" pitchFamily="34" charset="0"/>
                        <a:ea typeface="ＭＳ Ｐゴシック" pitchFamily="34" charset="-128"/>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CP</a:t>
                      </a:r>
                      <a:endParaRPr kumimoji="0" lang="en-US" altLang="en-US" sz="1800" b="1" i="0" u="none" strike="noStrike" cap="none" normalizeH="0" baseline="0" dirty="0">
                        <a:ln>
                          <a:noFill/>
                        </a:ln>
                        <a:solidFill>
                          <a:srgbClr val="365F91"/>
                        </a:solidFill>
                        <a:effectLst/>
                        <a:latin typeface="Arial" panose="020B0604020202020204" pitchFamily="34" charset="0"/>
                        <a:ea typeface="ＭＳ Ｐゴシック" pitchFamily="34" charset="-128"/>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ITS</a:t>
                      </a:r>
                      <a:endParaRPr kumimoji="0" lang="en-US" altLang="en-US" sz="1800" b="1" i="0" u="none" strike="noStrike" cap="none" normalizeH="0" baseline="0" dirty="0">
                        <a:ln>
                          <a:noFill/>
                        </a:ln>
                        <a:solidFill>
                          <a:srgbClr val="365F91"/>
                        </a:solidFill>
                        <a:effectLst/>
                        <a:latin typeface="Arial" panose="020B0604020202020204" pitchFamily="34" charset="0"/>
                        <a:ea typeface="ＭＳ Ｐゴシック" pitchFamily="34" charset="-128"/>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en-US" altLang="en-US" sz="18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Comments</a:t>
                      </a:r>
                      <a:endParaRPr kumimoji="0" lang="en-US" altLang="en-US" sz="1800" b="1" i="0" u="none" strike="noStrike" cap="none" normalizeH="0" baseline="0" dirty="0">
                        <a:ln>
                          <a:noFill/>
                        </a:ln>
                        <a:solidFill>
                          <a:srgbClr val="365F91"/>
                        </a:solidFill>
                        <a:effectLst/>
                        <a:latin typeface="Arial" panose="020B0604020202020204" pitchFamily="34" charset="0"/>
                        <a:ea typeface="ＭＳ Ｐゴシック" pitchFamily="34" charset="-128"/>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extLst>
                  <a:ext uri="{0D108BD9-81ED-4DB2-BD59-A6C34878D82A}">
                    <a16:rowId xmlns:a16="http://schemas.microsoft.com/office/drawing/2014/main" val="10000"/>
                  </a:ext>
                </a:extLst>
              </a:tr>
              <a:tr h="695312">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Unit Test</a:t>
                      </a: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sym typeface="Wingdings" pitchFamily="2" charset="2"/>
                        </a:rPr>
                        <a:t></a:t>
                      </a:r>
                      <a:endParaRPr kumimoji="0" lang="en-US" altLang="en-US" sz="1800" b="0" i="0" u="none" strike="noStrike" cap="none" normalizeH="0" baseline="0" dirty="0">
                        <a:ln>
                          <a:noFill/>
                        </a:ln>
                        <a:solidFill>
                          <a:srgbClr val="365F91"/>
                        </a:solidFill>
                        <a:effectLst/>
                        <a:latin typeface="Arial" panose="020B0604020202020204" pitchFamily="34" charset="0"/>
                        <a:ea typeface="ＭＳ Ｐゴシック" pitchFamily="34" charset="-128"/>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sym typeface="Wingdings" pitchFamily="2" charset="2"/>
                        </a:rPr>
                        <a:t></a:t>
                      </a:r>
                      <a:endParaRPr kumimoji="0" lang="en-US" altLang="en-US" sz="1800" b="0" i="0" u="none" strike="noStrike" cap="none" normalizeH="0" baseline="0" dirty="0">
                        <a:ln>
                          <a:noFill/>
                        </a:ln>
                        <a:solidFill>
                          <a:srgbClr val="365F91"/>
                        </a:solidFill>
                        <a:effectLst/>
                        <a:latin typeface="Arial" panose="020B0604020202020204" pitchFamily="34" charset="0"/>
                        <a:ea typeface="ＭＳ Ｐゴシック" pitchFamily="34" charset="-128"/>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sym typeface="Wingdings" pitchFamily="2" charset="2"/>
                        </a:rPr>
                        <a:t></a:t>
                      </a:r>
                      <a:endParaRPr kumimoji="0" lang="en-US" altLang="en-US" sz="2400" b="0" i="0" u="none" strike="noStrike" cap="none" normalizeH="0" baseline="0" dirty="0">
                        <a:ln>
                          <a:noFill/>
                        </a:ln>
                        <a:solidFill>
                          <a:srgbClr val="365F91"/>
                        </a:solidFill>
                        <a:effectLst/>
                        <a:latin typeface="Arial" panose="020B0604020202020204" pitchFamily="34" charset="0"/>
                        <a:ea typeface="Calibri" pitchFamily="34" charset="0"/>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sym typeface="Wingdings" pitchFamily="2" charset="2"/>
                        </a:rPr>
                        <a:t></a:t>
                      </a:r>
                      <a:endParaRPr kumimoji="0" lang="en-US" altLang="en-US" sz="1800" b="0" i="0" u="none" strike="noStrike" cap="none" normalizeH="0" baseline="0" dirty="0">
                        <a:ln>
                          <a:noFill/>
                        </a:ln>
                        <a:solidFill>
                          <a:srgbClr val="365F91"/>
                        </a:solidFill>
                        <a:effectLst/>
                        <a:latin typeface="Arial" panose="020B0604020202020204" pitchFamily="34" charset="0"/>
                        <a:ea typeface="ＭＳ Ｐゴシック" pitchFamily="34" charset="-128"/>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No Findings</a:t>
                      </a:r>
                      <a:endParaRPr kumimoji="0" lang="en-US" altLang="en-US" sz="1800" b="0" i="0" u="none" strike="noStrike" cap="none" normalizeH="0" baseline="0" dirty="0">
                        <a:ln>
                          <a:noFill/>
                        </a:ln>
                        <a:solidFill>
                          <a:srgbClr val="365F91"/>
                        </a:solidFill>
                        <a:effectLst/>
                        <a:latin typeface="Arial" panose="020B0604020202020204" pitchFamily="34" charset="0"/>
                        <a:ea typeface="ＭＳ Ｐゴシック" pitchFamily="34" charset="-128"/>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10001"/>
                  </a:ext>
                </a:extLst>
              </a:tr>
              <a:tr h="670053">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Midterm</a:t>
                      </a:r>
                      <a:endParaRPr kumimoji="0" lang="en-US" altLang="en-US" sz="1800" b="1" i="0" u="none" strike="noStrike" cap="none" normalizeH="0" baseline="0" dirty="0">
                        <a:ln>
                          <a:noFill/>
                        </a:ln>
                        <a:solidFill>
                          <a:srgbClr val="365F91"/>
                        </a:solidFill>
                        <a:effectLst/>
                        <a:latin typeface="Arial" panose="020B0604020202020204" pitchFamily="34" charset="0"/>
                        <a:ea typeface="ＭＳ Ｐゴシック" pitchFamily="34" charset="-128"/>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sym typeface="Wingdings" pitchFamily="2" charset="2"/>
                        </a:rPr>
                        <a:t></a:t>
                      </a:r>
                      <a:endParaRPr kumimoji="0" lang="en-US" altLang="en-US" sz="1800" b="0" i="0" u="none" strike="noStrike" cap="none" normalizeH="0" baseline="0" dirty="0">
                        <a:ln>
                          <a:noFill/>
                        </a:ln>
                        <a:solidFill>
                          <a:srgbClr val="365F91"/>
                        </a:solidFill>
                        <a:effectLst/>
                        <a:latin typeface="Arial" panose="020B0604020202020204" pitchFamily="34" charset="0"/>
                        <a:ea typeface="ＭＳ Ｐゴシック" pitchFamily="34" charset="-128"/>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sym typeface="Wingdings" pitchFamily="2" charset="2"/>
                        </a:rPr>
                        <a:t></a:t>
                      </a:r>
                      <a:endParaRPr kumimoji="0" lang="en-US" altLang="en-US" sz="1800" b="0" i="0" u="none" strike="noStrike" cap="none" normalizeH="0" baseline="0" dirty="0">
                        <a:ln>
                          <a:noFill/>
                        </a:ln>
                        <a:solidFill>
                          <a:srgbClr val="365F91"/>
                        </a:solidFill>
                        <a:effectLst/>
                        <a:latin typeface="Arial" panose="020B0604020202020204" pitchFamily="34" charset="0"/>
                        <a:ea typeface="ＭＳ Ｐゴシック" pitchFamily="34" charset="-128"/>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sym typeface="Wingdings" pitchFamily="2" charset="2"/>
                        </a:rPr>
                        <a:t></a:t>
                      </a:r>
                      <a:endParaRPr kumimoji="0" lang="en-US" altLang="en-US" sz="2400" b="0" i="0" u="none" strike="noStrike" cap="none" normalizeH="0" baseline="0" dirty="0">
                        <a:ln>
                          <a:noFill/>
                        </a:ln>
                        <a:solidFill>
                          <a:srgbClr val="365F91"/>
                        </a:solidFill>
                        <a:effectLst/>
                        <a:latin typeface="Arial" panose="020B0604020202020204" pitchFamily="34" charset="0"/>
                        <a:ea typeface="Calibri" pitchFamily="34" charset="0"/>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sym typeface="Wingdings" pitchFamily="2" charset="2"/>
                        </a:rPr>
                        <a:t></a:t>
                      </a:r>
                      <a:endParaRPr kumimoji="0" lang="en-US" altLang="en-US" sz="1800" b="0" i="0" u="none" strike="noStrike" cap="none" normalizeH="0" baseline="0" dirty="0">
                        <a:ln>
                          <a:noFill/>
                        </a:ln>
                        <a:solidFill>
                          <a:srgbClr val="365F91"/>
                        </a:solidFill>
                        <a:effectLst/>
                        <a:latin typeface="Arial" panose="020B0604020202020204" pitchFamily="34" charset="0"/>
                        <a:ea typeface="ＭＳ Ｐゴシック" pitchFamily="34" charset="-128"/>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No Findings</a:t>
                      </a:r>
                      <a:endParaRPr kumimoji="0" lang="en-US" altLang="en-US" sz="2400" b="0" i="0" u="none" strike="noStrike" cap="none" normalizeH="0" baseline="0" dirty="0">
                        <a:ln>
                          <a:noFill/>
                        </a:ln>
                        <a:solidFill>
                          <a:srgbClr val="365F91"/>
                        </a:solidFill>
                        <a:effectLst/>
                        <a:latin typeface="Arial" panose="020B0604020202020204" pitchFamily="34" charset="0"/>
                        <a:ea typeface="Calibri" pitchFamily="34" charset="0"/>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extLst>
                  <a:ext uri="{0D108BD9-81ED-4DB2-BD59-A6C34878D82A}">
                    <a16:rowId xmlns:a16="http://schemas.microsoft.com/office/drawing/2014/main" val="10002"/>
                  </a:ext>
                </a:extLst>
              </a:tr>
              <a:tr h="896233">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Final</a:t>
                      </a:r>
                      <a:endParaRPr kumimoji="0" lang="en-US" altLang="en-US" sz="1800" b="1" i="0" u="none" strike="noStrike" cap="none" normalizeH="0" baseline="0" dirty="0">
                        <a:ln>
                          <a:noFill/>
                        </a:ln>
                        <a:solidFill>
                          <a:schemeClr val="bg1"/>
                        </a:solidFill>
                        <a:effectLst/>
                        <a:latin typeface="Arial" panose="020B0604020202020204" pitchFamily="34" charset="0"/>
                        <a:ea typeface="ＭＳ Ｐゴシック" pitchFamily="34" charset="-128"/>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sym typeface="Wingdings" pitchFamily="2" charset="2"/>
                        </a:rPr>
                        <a:t></a:t>
                      </a:r>
                      <a:endParaRPr kumimoji="0" lang="en-US" altLang="en-US" sz="1800" b="0" i="0" u="none" strike="noStrike" cap="none" normalizeH="0" baseline="0" dirty="0">
                        <a:ln>
                          <a:noFill/>
                        </a:ln>
                        <a:solidFill>
                          <a:srgbClr val="365F91"/>
                        </a:solidFill>
                        <a:effectLst/>
                        <a:latin typeface="Arial" panose="020B0604020202020204" pitchFamily="34" charset="0"/>
                        <a:ea typeface="ＭＳ Ｐゴシック" pitchFamily="34" charset="-128"/>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 </a:t>
                      </a:r>
                      <a:endParaRPr kumimoji="0" lang="en-US" altLang="en-US" sz="1800" b="0" i="0" u="none" strike="noStrike" cap="none" normalizeH="0" baseline="0" dirty="0">
                        <a:ln>
                          <a:noFill/>
                        </a:ln>
                        <a:solidFill>
                          <a:srgbClr val="365F91"/>
                        </a:solidFill>
                        <a:effectLst/>
                        <a:latin typeface="Arial" panose="020B0604020202020204" pitchFamily="34" charset="0"/>
                        <a:ea typeface="ＭＳ Ｐゴシック" pitchFamily="34" charset="-128"/>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sym typeface="Wingdings" pitchFamily="2" charset="2"/>
                        </a:rPr>
                        <a:t></a:t>
                      </a:r>
                      <a:endParaRPr kumimoji="0" lang="en-US" altLang="en-US" sz="2400" b="0" i="0" u="none" strike="noStrike" cap="none" normalizeH="0" baseline="0" dirty="0">
                        <a:ln>
                          <a:noFill/>
                        </a:ln>
                        <a:solidFill>
                          <a:srgbClr val="365F91"/>
                        </a:solidFill>
                        <a:effectLst/>
                        <a:latin typeface="Arial" panose="020B0604020202020204" pitchFamily="34" charset="0"/>
                        <a:ea typeface="Calibri" pitchFamily="34" charset="0"/>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 </a:t>
                      </a:r>
                      <a:endParaRPr kumimoji="0" lang="en-US" altLang="en-US" sz="1800" b="0" i="0" u="none" strike="noStrike" cap="none" normalizeH="0" baseline="0" dirty="0">
                        <a:ln>
                          <a:noFill/>
                        </a:ln>
                        <a:solidFill>
                          <a:srgbClr val="365F91"/>
                        </a:solidFill>
                        <a:effectLst/>
                        <a:latin typeface="Arial" panose="020B0604020202020204" pitchFamily="34" charset="0"/>
                        <a:ea typeface="ＭＳ Ｐゴシック" pitchFamily="34" charset="-128"/>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Standard #6 ≠ </a:t>
                      </a:r>
                      <a:r>
                        <a:rPr kumimoji="0" lang="en-US" altLang="en-US" sz="1800" b="0" i="0" u="none" strike="noStrike" cap="none" normalizeH="0" baseline="0" dirty="0" err="1">
                          <a:ln>
                            <a:noFill/>
                          </a:ln>
                          <a:solidFill>
                            <a:srgbClr val="000000"/>
                          </a:solidFill>
                          <a:effectLst/>
                          <a:latin typeface="Arial" panose="020B0604020202020204" pitchFamily="34" charset="0"/>
                          <a:ea typeface="ＭＳ Ｐゴシック" pitchFamily="34" charset="-128"/>
                          <a:cs typeface="Arial" panose="020B0604020202020204" pitchFamily="34" charset="0"/>
                        </a:rPr>
                        <a:t>DoK</a:t>
                      </a:r>
                      <a:r>
                        <a:rPr kumimoji="0" lang="en-US" altLang="en-US" sz="1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 2; Test Length ≠ 56 pts.</a:t>
                      </a:r>
                      <a:endParaRPr kumimoji="0" lang="en-US" altLang="en-US" sz="2400" b="0" i="0" u="none" strike="noStrike" cap="none" normalizeH="0" baseline="0" dirty="0">
                        <a:ln>
                          <a:noFill/>
                        </a:ln>
                        <a:solidFill>
                          <a:srgbClr val="365F91"/>
                        </a:solidFill>
                        <a:effectLst/>
                        <a:latin typeface="Arial" panose="020B0604020202020204" pitchFamily="34" charset="0"/>
                        <a:ea typeface="Calibri" pitchFamily="34" charset="0"/>
                        <a:cs typeface="Arial" panose="020B0604020202020204" pitchFamily="34" charset="0"/>
                      </a:endParaRPr>
                    </a:p>
                  </a:txBody>
                  <a:tcPr marL="68590" marR="6859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10003"/>
                  </a:ext>
                </a:extLst>
              </a:tr>
            </a:tbl>
          </a:graphicData>
        </a:graphic>
      </p:graphicFrame>
      <p:pic>
        <p:nvPicPr>
          <p:cNvPr id="7" name="Graphic 3">
            <a:extLst>
              <a:ext uri="{FF2B5EF4-FFF2-40B4-BE49-F238E27FC236}">
                <a16:creationId xmlns:a16="http://schemas.microsoft.com/office/drawing/2014/main" id="{6057A368-AC54-78C7-D2C3-354D0361F630}"/>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89806" y="2169181"/>
            <a:ext cx="1600200" cy="1600200"/>
          </a:xfrm>
          <a:prstGeom prst="rect">
            <a:avLst/>
          </a:prstGeom>
        </p:spPr>
      </p:pic>
      <p:sp>
        <p:nvSpPr>
          <p:cNvPr id="6" name="TextBox 5">
            <a:extLst>
              <a:ext uri="{FF2B5EF4-FFF2-40B4-BE49-F238E27FC236}">
                <a16:creationId xmlns:a16="http://schemas.microsoft.com/office/drawing/2014/main" id="{72FE0B19-1233-3357-1936-8D36216388E9}"/>
              </a:ext>
            </a:extLst>
          </p:cNvPr>
          <p:cNvSpPr txBox="1"/>
          <p:nvPr/>
        </p:nvSpPr>
        <p:spPr>
          <a:xfrm>
            <a:off x="1752600" y="4577388"/>
            <a:ext cx="7022865" cy="923330"/>
          </a:xfrm>
          <a:prstGeom prst="rect">
            <a:avLst/>
          </a:prstGeom>
          <a:noFill/>
          <a:ln>
            <a:solidFill>
              <a:srgbClr val="06347A"/>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Note: Standard #6 requires tasks to be </a:t>
            </a:r>
            <a:r>
              <a:rPr kumimoji="0" lang="en-US" altLang="en-US" sz="1800" b="0" i="0" u="none" strike="noStrike" cap="none" normalizeH="0" baseline="0" dirty="0" err="1">
                <a:ln>
                  <a:noFill/>
                </a:ln>
                <a:solidFill>
                  <a:srgbClr val="000000"/>
                </a:solidFill>
                <a:effectLst/>
                <a:latin typeface="Arial" panose="020B0604020202020204" pitchFamily="34" charset="0"/>
                <a:ea typeface="ＭＳ Ｐゴシック" pitchFamily="34" charset="-128"/>
                <a:cs typeface="Arial" panose="020B0604020202020204" pitchFamily="34" charset="0"/>
              </a:rPr>
              <a:t>DoK</a:t>
            </a:r>
            <a:r>
              <a:rPr kumimoji="0" lang="en-US" altLang="en-US" sz="1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 2 or higher.  The task points do not reflect the specification tables in quantity or distribution sufficiency.</a:t>
            </a:r>
            <a:endParaRPr kumimoji="0" lang="en-US" altLang="en-US" sz="1800" b="0" i="0" u="none" strike="noStrike" cap="none" normalizeH="0" baseline="0" dirty="0">
              <a:ln>
                <a:noFill/>
              </a:ln>
              <a:solidFill>
                <a:srgbClr val="365F91"/>
              </a:solidFill>
              <a:effectLst/>
              <a:latin typeface="Arial" panose="020B0604020202020204" pitchFamily="34" charset="0"/>
              <a:ea typeface="ＭＳ Ｐゴシック" pitchFamily="34" charset="-128"/>
              <a:cs typeface="Arial" panose="020B0604020202020204" pitchFamily="34" charset="0"/>
            </a:endParaRPr>
          </a:p>
        </p:txBody>
      </p:sp>
      <p:sp>
        <p:nvSpPr>
          <p:cNvPr id="4" name="Slide Number Placeholder 3">
            <a:extLst>
              <a:ext uri="{FF2B5EF4-FFF2-40B4-BE49-F238E27FC236}">
                <a16:creationId xmlns:a16="http://schemas.microsoft.com/office/drawing/2014/main" id="{1CDF07F6-4D8B-887E-1DDE-186CF1C608A3}"/>
              </a:ext>
            </a:extLst>
          </p:cNvPr>
          <p:cNvSpPr>
            <a:spLocks noGrp="1"/>
          </p:cNvSpPr>
          <p:nvPr>
            <p:ph type="sldNum" sz="quarter" idx="12"/>
          </p:nvPr>
        </p:nvSpPr>
        <p:spPr/>
        <p:txBody>
          <a:bodyPr/>
          <a:lstStyle/>
          <a:p>
            <a:fld id="{680C5762-CF65-4775-9966-A58D40CC61B9}" type="slidenum">
              <a:rPr lang="en-US" smtClean="0"/>
              <a:t>11</a:t>
            </a:fld>
            <a:endParaRPr lang="en-US"/>
          </a:p>
        </p:txBody>
      </p:sp>
    </p:spTree>
    <p:extLst>
      <p:ext uri="{BB962C8B-B14F-4D97-AF65-F5344CB8AC3E}">
        <p14:creationId xmlns:p14="http://schemas.microsoft.com/office/powerpoint/2010/main" val="2788132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7C1A0-28BB-75A8-F572-99E0D673FF39}"/>
              </a:ext>
            </a:extLst>
          </p:cNvPr>
          <p:cNvSpPr>
            <a:spLocks noGrp="1"/>
          </p:cNvSpPr>
          <p:nvPr>
            <p:ph type="title"/>
          </p:nvPr>
        </p:nvSpPr>
        <p:spPr/>
        <p:txBody>
          <a:bodyPr>
            <a:normAutofit/>
          </a:bodyPr>
          <a:lstStyle/>
          <a:p>
            <a:pPr algn="ctr"/>
            <a:r>
              <a:rPr lang="en-US" sz="2800" b="1" dirty="0"/>
              <a:t>Practice Make Progress: Alignment Review</a:t>
            </a:r>
          </a:p>
        </p:txBody>
      </p:sp>
      <p:sp>
        <p:nvSpPr>
          <p:cNvPr id="3" name="Date Placeholder 2">
            <a:extLst>
              <a:ext uri="{FF2B5EF4-FFF2-40B4-BE49-F238E27FC236}">
                <a16:creationId xmlns:a16="http://schemas.microsoft.com/office/drawing/2014/main" id="{670CD8BC-F283-1375-F997-B58D034F3EB2}"/>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TextBox 4">
            <a:extLst>
              <a:ext uri="{FF2B5EF4-FFF2-40B4-BE49-F238E27FC236}">
                <a16:creationId xmlns:a16="http://schemas.microsoft.com/office/drawing/2014/main" id="{ED8696F4-ACFF-0140-B343-6109B197CC10}"/>
              </a:ext>
            </a:extLst>
          </p:cNvPr>
          <p:cNvSpPr txBox="1"/>
          <p:nvPr/>
        </p:nvSpPr>
        <p:spPr>
          <a:xfrm>
            <a:off x="2520042" y="1550829"/>
            <a:ext cx="6166757" cy="4585871"/>
          </a:xfrm>
          <a:prstGeom prst="rect">
            <a:avLst/>
          </a:prstGeom>
          <a:noFill/>
        </p:spPr>
        <p:txBody>
          <a:bodyPr wrap="square" rtlCol="0">
            <a:spAutoFit/>
          </a:bodyPr>
          <a:lstStyle/>
          <a:p>
            <a:pPr marL="342900" indent="-342900" eaLnBrk="1" hangingPunct="1">
              <a:spcBef>
                <a:spcPct val="0"/>
              </a:spcBef>
              <a:buFont typeface="Arial" panose="020B0604020202020204" pitchFamily="34" charset="0"/>
              <a:buChar char="•"/>
            </a:pPr>
            <a:r>
              <a:rPr lang="en-US" altLang="en-US" sz="2400" dirty="0">
                <a:latin typeface="Arial" panose="020B0604020202020204" pitchFamily="34" charset="0"/>
                <a:ea typeface="ＭＳ Ｐゴシック" panose="020B0600070205080204" pitchFamily="34" charset="-128"/>
                <a:cs typeface="Arial" panose="020B0604020202020204" pitchFamily="34" charset="0"/>
              </a:rPr>
              <a:t>Enact an </a:t>
            </a:r>
            <a:r>
              <a:rPr lang="en-US" altLang="en-US" sz="2400" b="1" dirty="0">
                <a:latin typeface="Arial" panose="020B0604020202020204" pitchFamily="34" charset="0"/>
                <a:ea typeface="ＭＳ Ｐゴシック" panose="020B0600070205080204" pitchFamily="34" charset="-128"/>
                <a:cs typeface="Arial" panose="020B0604020202020204" pitchFamily="34" charset="0"/>
              </a:rPr>
              <a:t>Alignment Review</a:t>
            </a:r>
            <a:r>
              <a:rPr lang="en-US" altLang="en-US" sz="2400" dirty="0">
                <a:latin typeface="Arial" panose="020B0604020202020204" pitchFamily="34" charset="0"/>
                <a:ea typeface="ＭＳ Ｐゴシック" panose="020B0600070205080204" pitchFamily="34" charset="-128"/>
                <a:cs typeface="Arial" panose="020B0604020202020204" pitchFamily="34" charset="0"/>
              </a:rPr>
              <a:t> for an assessment you have administered or intend to administer by using the Blueprint template (next slide) in tandem with Checklist #1: Alignment (previous slide).</a:t>
            </a:r>
          </a:p>
          <a:p>
            <a:pPr eaLnBrk="1" hangingPunct="1">
              <a:spcBef>
                <a:spcPct val="0"/>
              </a:spcBef>
            </a:pPr>
            <a:endParaRPr lang="en-US" altLang="en-US" sz="1200" dirty="0">
              <a:latin typeface="Arial" panose="020B0604020202020204" pitchFamily="34" charset="0"/>
              <a:ea typeface="ＭＳ Ｐゴシック" panose="020B0600070205080204" pitchFamily="34" charset="-128"/>
              <a:cs typeface="Arial" panose="020B0604020202020204" pitchFamily="34" charset="0"/>
            </a:endParaRPr>
          </a:p>
          <a:p>
            <a:pPr marL="342900" indent="-342900" eaLnBrk="1" hangingPunct="1">
              <a:spcBef>
                <a:spcPct val="0"/>
              </a:spcBef>
              <a:buFont typeface="Arial" panose="020B0604020202020204" pitchFamily="34" charset="0"/>
              <a:buChar char="•"/>
            </a:pPr>
            <a:r>
              <a:rPr lang="en-US" altLang="en-US" sz="2400" dirty="0">
                <a:latin typeface="Arial" panose="020B0604020202020204" pitchFamily="34" charset="0"/>
                <a:ea typeface="ＭＳ Ｐゴシック" panose="020B0600070205080204" pitchFamily="34" charset="-128"/>
                <a:cs typeface="Arial" panose="020B0604020202020204" pitchFamily="34" charset="0"/>
              </a:rPr>
              <a:t>Given your findings, modify some of the assessment items to better align the</a:t>
            </a:r>
          </a:p>
          <a:p>
            <a:pPr marL="800100" indent="-496888" eaLnBrk="1" hangingPunct="1">
              <a:spcBef>
                <a:spcPct val="0"/>
              </a:spcBef>
              <a:buFont typeface="Arial" panose="020B0604020202020204" pitchFamily="34" charset="0"/>
              <a:buChar char="•"/>
            </a:pPr>
            <a:r>
              <a:rPr lang="en-US" altLang="en-US" sz="2200" dirty="0">
                <a:latin typeface="Arial" panose="020B0604020202020204" pitchFamily="34" charset="0"/>
                <a:ea typeface="ＭＳ Ｐゴシック" panose="020B0600070205080204" pitchFamily="34" charset="-128"/>
                <a:cs typeface="Arial" panose="020B0604020202020204" pitchFamily="34" charset="0"/>
              </a:rPr>
              <a:t>Content Match</a:t>
            </a:r>
          </a:p>
          <a:p>
            <a:pPr marL="800100" indent="-496888" eaLnBrk="1" hangingPunct="1">
              <a:spcBef>
                <a:spcPct val="0"/>
              </a:spcBef>
              <a:buFont typeface="Arial" panose="020B0604020202020204" pitchFamily="34" charset="0"/>
              <a:buChar char="•"/>
            </a:pPr>
            <a:r>
              <a:rPr lang="en-US" altLang="en-US" sz="2200" dirty="0">
                <a:latin typeface="Arial" panose="020B0604020202020204" pitchFamily="34" charset="0"/>
                <a:ea typeface="ＭＳ Ｐゴシック" panose="020B0600070205080204" pitchFamily="34" charset="-128"/>
                <a:cs typeface="Arial" panose="020B0604020202020204" pitchFamily="34" charset="0"/>
              </a:rPr>
              <a:t>Cognitive Demand/Depth of Knowledge</a:t>
            </a:r>
          </a:p>
          <a:p>
            <a:pPr marL="800100" indent="-496888" eaLnBrk="1" hangingPunct="1">
              <a:spcBef>
                <a:spcPct val="0"/>
              </a:spcBef>
              <a:buFont typeface="Arial" panose="020B0604020202020204" pitchFamily="34" charset="0"/>
              <a:buChar char="•"/>
            </a:pPr>
            <a:r>
              <a:rPr lang="en-US" altLang="en-US" sz="2200" dirty="0">
                <a:latin typeface="Arial" panose="020B0604020202020204" pitchFamily="34" charset="0"/>
                <a:ea typeface="ＭＳ Ｐゴシック" panose="020B0600070205080204" pitchFamily="34" charset="-128"/>
                <a:cs typeface="Arial" panose="020B0604020202020204" pitchFamily="34" charset="0"/>
              </a:rPr>
              <a:t>Content Pattern</a:t>
            </a:r>
          </a:p>
          <a:p>
            <a:pPr marL="800100" indent="-496888" eaLnBrk="1" hangingPunct="1">
              <a:spcBef>
                <a:spcPct val="0"/>
              </a:spcBef>
              <a:buFont typeface="Arial" panose="020B0604020202020204" pitchFamily="34" charset="0"/>
              <a:buChar char="•"/>
            </a:pPr>
            <a:r>
              <a:rPr lang="en-US" altLang="en-US" sz="2200" dirty="0">
                <a:latin typeface="Arial" panose="020B0604020202020204" pitchFamily="34" charset="0"/>
                <a:ea typeface="ＭＳ Ｐゴシック" panose="020B0600070205080204" pitchFamily="34" charset="-128"/>
                <a:cs typeface="Arial" panose="020B0604020202020204" pitchFamily="34" charset="0"/>
              </a:rPr>
              <a:t>Item/Task Sufficiency</a:t>
            </a:r>
          </a:p>
        </p:txBody>
      </p:sp>
      <p:sp>
        <p:nvSpPr>
          <p:cNvPr id="4" name="Slide Number Placeholder 3">
            <a:extLst>
              <a:ext uri="{FF2B5EF4-FFF2-40B4-BE49-F238E27FC236}">
                <a16:creationId xmlns:a16="http://schemas.microsoft.com/office/drawing/2014/main" id="{BA0E1C52-C997-C5CB-150B-5190DCBF100F}"/>
              </a:ext>
            </a:extLst>
          </p:cNvPr>
          <p:cNvSpPr>
            <a:spLocks noGrp="1"/>
          </p:cNvSpPr>
          <p:nvPr>
            <p:ph type="sldNum" sz="quarter" idx="12"/>
          </p:nvPr>
        </p:nvSpPr>
        <p:spPr/>
        <p:txBody>
          <a:bodyPr/>
          <a:lstStyle/>
          <a:p>
            <a:fld id="{680C5762-CF65-4775-9966-A58D40CC61B9}" type="slidenum">
              <a:rPr lang="en-US" smtClean="0"/>
              <a:t>12</a:t>
            </a:fld>
            <a:endParaRPr lang="en-US"/>
          </a:p>
        </p:txBody>
      </p:sp>
      <p:sp>
        <p:nvSpPr>
          <p:cNvPr id="7" name="Right Arrow Callout 7">
            <a:extLst>
              <a:ext uri="{FF2B5EF4-FFF2-40B4-BE49-F238E27FC236}">
                <a16:creationId xmlns:a16="http://schemas.microsoft.com/office/drawing/2014/main" id="{F854BDF6-FE51-4A90-CA81-CA6199A4DA3D}"/>
              </a:ext>
              <a:ext uri="{C183D7F6-B498-43B3-948B-1728B52AA6E4}">
                <adec:decorative xmlns:adec="http://schemas.microsoft.com/office/drawing/2017/decorative" val="1"/>
              </a:ext>
            </a:extLst>
          </p:cNvPr>
          <p:cNvSpPr/>
          <p:nvPr/>
        </p:nvSpPr>
        <p:spPr>
          <a:xfrm>
            <a:off x="491987" y="1705055"/>
            <a:ext cx="1828800" cy="4362302"/>
          </a:xfrm>
          <a:prstGeom prst="rightArrowCallout">
            <a:avLst>
              <a:gd name="adj1" fmla="val 21025"/>
              <a:gd name="adj2" fmla="val 17040"/>
              <a:gd name="adj3" fmla="val 28980"/>
              <a:gd name="adj4" fmla="val 6497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vert270"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3300" b="1" dirty="0">
                <a:solidFill>
                  <a:srgbClr val="003C7C"/>
                </a:solidFill>
              </a:rPr>
              <a:t>Practice Makes Progress</a:t>
            </a:r>
          </a:p>
        </p:txBody>
      </p:sp>
    </p:spTree>
    <p:extLst>
      <p:ext uri="{BB962C8B-B14F-4D97-AF65-F5344CB8AC3E}">
        <p14:creationId xmlns:p14="http://schemas.microsoft.com/office/powerpoint/2010/main" val="1307425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1F192D8-905D-CC4E-9E1A-D2BE5C6CC036}"/>
              </a:ext>
            </a:extLst>
          </p:cNvPr>
          <p:cNvSpPr>
            <a:spLocks noGrp="1"/>
          </p:cNvSpPr>
          <p:nvPr>
            <p:ph type="title" idx="4294967295"/>
          </p:nvPr>
        </p:nvSpPr>
        <p:spPr>
          <a:xfrm>
            <a:off x="480389" y="444622"/>
            <a:ext cx="8229600" cy="897684"/>
          </a:xfrm>
        </p:spPr>
        <p:txBody>
          <a:bodyPr>
            <a:normAutofit/>
          </a:bodyPr>
          <a:lstStyle/>
          <a:p>
            <a:pPr marL="0" algn="ctr" rtl="0" eaLnBrk="1" latinLnBrk="0" hangingPunct="1"/>
            <a:r>
              <a:rPr lang="en-US" sz="2800" b="1" kern="1200" dirty="0">
                <a:effectLst/>
                <a:ea typeface="+mn-ea"/>
              </a:rPr>
              <a:t>Blueprint Template</a:t>
            </a:r>
            <a:endParaRPr lang="en-US" sz="2800" dirty="0">
              <a:effectLst/>
            </a:endParaRPr>
          </a:p>
        </p:txBody>
      </p:sp>
      <p:sp>
        <p:nvSpPr>
          <p:cNvPr id="4" name="TextBox 3">
            <a:extLst>
              <a:ext uri="{FF2B5EF4-FFF2-40B4-BE49-F238E27FC236}">
                <a16:creationId xmlns:a16="http://schemas.microsoft.com/office/drawing/2014/main" id="{4EABED09-8101-AEA8-8332-C04B6688F696}"/>
              </a:ext>
            </a:extLst>
          </p:cNvPr>
          <p:cNvSpPr txBox="1"/>
          <p:nvPr/>
        </p:nvSpPr>
        <p:spPr>
          <a:xfrm>
            <a:off x="3155009" y="1734676"/>
            <a:ext cx="2880360" cy="338554"/>
          </a:xfrm>
          <a:prstGeom prst="rect">
            <a:avLst/>
          </a:prstGeom>
          <a:noFill/>
          <a:ln>
            <a:solidFill>
              <a:srgbClr val="003C7C"/>
            </a:solidFill>
          </a:ln>
        </p:spPr>
        <p:txBody>
          <a:bodyPr wrap="square" rtlCol="0">
            <a:spAutoFit/>
          </a:bodyPr>
          <a:lstStyle/>
          <a:p>
            <a:pPr marL="0" marR="0" algn="ctr" fontAlgn="base">
              <a:spcBef>
                <a:spcPts val="0"/>
              </a:spcBef>
              <a:spcAft>
                <a:spcPts val="0"/>
              </a:spcAft>
            </a:pPr>
            <a:r>
              <a:rPr lang="en-US" sz="1600" dirty="0">
                <a:effectLst/>
                <a:latin typeface="Arial" panose="020B0604020202020204" pitchFamily="34" charset="0"/>
                <a:cs typeface="Arial" panose="020B0604020202020204" pitchFamily="34" charset="0"/>
              </a:rPr>
              <a:t>Number of Assessment Items</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7" name="TextBox 6">
            <a:extLst>
              <a:ext uri="{FF2B5EF4-FFF2-40B4-BE49-F238E27FC236}">
                <a16:creationId xmlns:a16="http://schemas.microsoft.com/office/drawing/2014/main" id="{A8F26B62-7F09-7925-2E30-D4248C2B969C}"/>
              </a:ext>
            </a:extLst>
          </p:cNvPr>
          <p:cNvSpPr txBox="1"/>
          <p:nvPr/>
        </p:nvSpPr>
        <p:spPr>
          <a:xfrm>
            <a:off x="6172200" y="1734676"/>
            <a:ext cx="1981200" cy="338554"/>
          </a:xfrm>
          <a:prstGeom prst="rect">
            <a:avLst/>
          </a:prstGeom>
          <a:noFill/>
          <a:ln>
            <a:solidFill>
              <a:srgbClr val="003C7C"/>
            </a:solidFill>
          </a:ln>
        </p:spPr>
        <p:txBody>
          <a:bodyPr wrap="square" rtlCol="0">
            <a:spAutoFit/>
          </a:bodyPr>
          <a:lstStyle/>
          <a:p>
            <a:pPr marL="0" marR="0" algn="ctr" fontAlgn="base">
              <a:spcBef>
                <a:spcPts val="0"/>
              </a:spcBef>
              <a:spcAft>
                <a:spcPts val="0"/>
              </a:spcAft>
            </a:pPr>
            <a:r>
              <a:rPr lang="en-US" sz="1600" dirty="0">
                <a:effectLst/>
                <a:latin typeface="Arial" panose="020B0604020202020204" pitchFamily="34" charset="0"/>
                <a:cs typeface="Arial" panose="020B0604020202020204" pitchFamily="34" charset="0"/>
              </a:rPr>
              <a:t>Number Item Types</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p:txBody>
      </p:sp>
      <p:graphicFrame>
        <p:nvGraphicFramePr>
          <p:cNvPr id="2" name="Table 1" descr="This chart is a sample of an assessment blueprint.">
            <a:extLst>
              <a:ext uri="{FF2B5EF4-FFF2-40B4-BE49-F238E27FC236}">
                <a16:creationId xmlns:a16="http://schemas.microsoft.com/office/drawing/2014/main" id="{17D5F777-3A63-C641-BC9A-2A1A66EF8984}"/>
              </a:ext>
            </a:extLst>
          </p:cNvPr>
          <p:cNvGraphicFramePr>
            <a:graphicFrameLocks noGrp="1"/>
          </p:cNvGraphicFramePr>
          <p:nvPr>
            <p:extLst>
              <p:ext uri="{D42A27DB-BD31-4B8C-83A1-F6EECF244321}">
                <p14:modId xmlns:p14="http://schemas.microsoft.com/office/powerpoint/2010/main" val="187030685"/>
              </p:ext>
            </p:extLst>
          </p:nvPr>
        </p:nvGraphicFramePr>
        <p:xfrm>
          <a:off x="384425" y="2182218"/>
          <a:ext cx="8375150" cy="3443208"/>
        </p:xfrm>
        <a:graphic>
          <a:graphicData uri="http://schemas.openxmlformats.org/drawingml/2006/table">
            <a:tbl>
              <a:tblPr firstRow="1" firstCol="1" bandRow="1">
                <a:tableStyleId>{5C22544A-7EE6-4342-B048-85BDC9FD1C3A}</a:tableStyleId>
              </a:tblPr>
              <a:tblGrid>
                <a:gridCol w="1909195">
                  <a:extLst>
                    <a:ext uri="{9D8B030D-6E8A-4147-A177-3AD203B41FA5}">
                      <a16:colId xmlns:a16="http://schemas.microsoft.com/office/drawing/2014/main" val="2554410440"/>
                    </a:ext>
                  </a:extLst>
                </a:gridCol>
                <a:gridCol w="986407">
                  <a:extLst>
                    <a:ext uri="{9D8B030D-6E8A-4147-A177-3AD203B41FA5}">
                      <a16:colId xmlns:a16="http://schemas.microsoft.com/office/drawing/2014/main" val="4052160070"/>
                    </a:ext>
                  </a:extLst>
                </a:gridCol>
                <a:gridCol w="536447">
                  <a:extLst>
                    <a:ext uri="{9D8B030D-6E8A-4147-A177-3AD203B41FA5}">
                      <a16:colId xmlns:a16="http://schemas.microsoft.com/office/drawing/2014/main" val="2676855680"/>
                    </a:ext>
                  </a:extLst>
                </a:gridCol>
                <a:gridCol w="606553">
                  <a:extLst>
                    <a:ext uri="{9D8B030D-6E8A-4147-A177-3AD203B41FA5}">
                      <a16:colId xmlns:a16="http://schemas.microsoft.com/office/drawing/2014/main" val="1941942103"/>
                    </a:ext>
                  </a:extLst>
                </a:gridCol>
                <a:gridCol w="579379">
                  <a:extLst>
                    <a:ext uri="{9D8B030D-6E8A-4147-A177-3AD203B41FA5}">
                      <a16:colId xmlns:a16="http://schemas.microsoft.com/office/drawing/2014/main" val="1506415562"/>
                    </a:ext>
                  </a:extLst>
                </a:gridCol>
                <a:gridCol w="549657">
                  <a:extLst>
                    <a:ext uri="{9D8B030D-6E8A-4147-A177-3AD203B41FA5}">
                      <a16:colId xmlns:a16="http://schemas.microsoft.com/office/drawing/2014/main" val="1779354955"/>
                    </a:ext>
                  </a:extLst>
                </a:gridCol>
                <a:gridCol w="555752">
                  <a:extLst>
                    <a:ext uri="{9D8B030D-6E8A-4147-A177-3AD203B41FA5}">
                      <a16:colId xmlns:a16="http://schemas.microsoft.com/office/drawing/2014/main" val="3973092968"/>
                    </a:ext>
                  </a:extLst>
                </a:gridCol>
                <a:gridCol w="530352">
                  <a:extLst>
                    <a:ext uri="{9D8B030D-6E8A-4147-A177-3AD203B41FA5}">
                      <a16:colId xmlns:a16="http://schemas.microsoft.com/office/drawing/2014/main" val="3613872864"/>
                    </a:ext>
                  </a:extLst>
                </a:gridCol>
                <a:gridCol w="530352">
                  <a:extLst>
                    <a:ext uri="{9D8B030D-6E8A-4147-A177-3AD203B41FA5}">
                      <a16:colId xmlns:a16="http://schemas.microsoft.com/office/drawing/2014/main" val="1909017665"/>
                    </a:ext>
                  </a:extLst>
                </a:gridCol>
                <a:gridCol w="530352">
                  <a:extLst>
                    <a:ext uri="{9D8B030D-6E8A-4147-A177-3AD203B41FA5}">
                      <a16:colId xmlns:a16="http://schemas.microsoft.com/office/drawing/2014/main" val="1057294988"/>
                    </a:ext>
                  </a:extLst>
                </a:gridCol>
                <a:gridCol w="374909">
                  <a:extLst>
                    <a:ext uri="{9D8B030D-6E8A-4147-A177-3AD203B41FA5}">
                      <a16:colId xmlns:a16="http://schemas.microsoft.com/office/drawing/2014/main" val="2846733099"/>
                    </a:ext>
                  </a:extLst>
                </a:gridCol>
                <a:gridCol w="685795">
                  <a:extLst>
                    <a:ext uri="{9D8B030D-6E8A-4147-A177-3AD203B41FA5}">
                      <a16:colId xmlns:a16="http://schemas.microsoft.com/office/drawing/2014/main" val="3135801928"/>
                    </a:ext>
                  </a:extLst>
                </a:gridCol>
              </a:tblGrid>
              <a:tr h="1015271">
                <a:tc>
                  <a:txBody>
                    <a:bodyPr/>
                    <a:lstStyle/>
                    <a:p>
                      <a:pPr marL="162560" marR="0" algn="ctr" fontAlgn="base">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Big</a:t>
                      </a:r>
                      <a:r>
                        <a:rPr lang="en-US" sz="1800" baseline="0" dirty="0">
                          <a:effectLst/>
                          <a:latin typeface="Arial" panose="020B0604020202020204" pitchFamily="34" charset="0"/>
                          <a:ea typeface="Times New Roman" panose="02020603050405020304" pitchFamily="18" charset="0"/>
                          <a:cs typeface="Arial" panose="020B0604020202020204" pitchFamily="34" charset="0"/>
                        </a:rPr>
                        <a:t> Idea/ Enduring Understanding</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solidFill>
                      <a:srgbClr val="003C7C"/>
                    </a:solidFill>
                  </a:tcPr>
                </a:tc>
                <a:tc>
                  <a:txBody>
                    <a:bodyPr/>
                    <a:lstStyle/>
                    <a:p>
                      <a:pPr marL="0" marR="0" algn="ctr" fontAlgn="base">
                        <a:spcBef>
                          <a:spcPts val="0"/>
                        </a:spcBef>
                        <a:spcAft>
                          <a:spcPts val="0"/>
                        </a:spcAft>
                      </a:pPr>
                      <a:r>
                        <a:rPr lang="en-US" sz="1600" dirty="0">
                          <a:effectLst/>
                          <a:latin typeface="Arial" panose="020B0604020202020204" pitchFamily="34" charset="0"/>
                          <a:cs typeface="Arial" panose="020B0604020202020204" pitchFamily="34" charset="0"/>
                        </a:rPr>
                        <a:t>Standard​</a:t>
                      </a:r>
                    </a:p>
                    <a:p>
                      <a:pPr marL="0" marR="0" algn="ctr" fontAlgn="base">
                        <a:spcBef>
                          <a:spcPts val="0"/>
                        </a:spcBef>
                        <a:spcAft>
                          <a:spcPts val="0"/>
                        </a:spcAft>
                      </a:pPr>
                      <a:r>
                        <a:rPr lang="en-US" sz="1600" dirty="0">
                          <a:effectLst/>
                          <a:latin typeface="Arial" panose="020B0604020202020204" pitchFamily="34" charset="0"/>
                          <a:cs typeface="Arial" panose="020B0604020202020204" pitchFamily="34" charset="0"/>
                        </a:rPr>
                        <a:t>ID​</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solidFill>
                      <a:srgbClr val="003C7C"/>
                    </a:solidFill>
                  </a:tcPr>
                </a:tc>
                <a:tc>
                  <a:txBody>
                    <a:bodyPr/>
                    <a:lstStyle/>
                    <a:p>
                      <a:pPr marL="0" marR="0" algn="ctr" fontAlgn="base">
                        <a:spcBef>
                          <a:spcPts val="0"/>
                        </a:spcBef>
                        <a:spcAft>
                          <a:spcPts val="0"/>
                        </a:spcAft>
                      </a:pPr>
                      <a:r>
                        <a:rPr lang="en-US" sz="1600" dirty="0">
                          <a:effectLst/>
                          <a:latin typeface="Arial" panose="020B0604020202020204" pitchFamily="34" charset="0"/>
                          <a:cs typeface="Arial" panose="020B0604020202020204" pitchFamily="34" charset="0"/>
                        </a:rPr>
                        <a:t>DOK 1​</a:t>
                      </a:r>
                    </a:p>
                  </a:txBody>
                  <a:tcPr marL="0" marR="0" marT="0" marB="0" anchor="ctr">
                    <a:lnR w="12700" cap="flat" cmpd="sng" algn="ctr">
                      <a:solidFill>
                        <a:schemeClr val="bg1"/>
                      </a:solidFill>
                      <a:prstDash val="solid"/>
                      <a:round/>
                      <a:headEnd type="none" w="med" len="med"/>
                      <a:tailEnd type="none" w="med" len="med"/>
                    </a:lnR>
                    <a:solidFill>
                      <a:srgbClr val="003C7C"/>
                    </a:solidFill>
                  </a:tcPr>
                </a:tc>
                <a:tc>
                  <a:txBody>
                    <a:bodyPr/>
                    <a:lstStyle/>
                    <a:p>
                      <a:pPr algn="ctr"/>
                      <a:r>
                        <a:rPr lang="en-US" sz="1600" dirty="0">
                          <a:effectLst/>
                          <a:latin typeface="Arial" panose="020B0604020202020204" pitchFamily="34" charset="0"/>
                          <a:cs typeface="Arial" panose="020B0604020202020204" pitchFamily="34" charset="0"/>
                        </a:rPr>
                        <a:t>DOK 2​</a:t>
                      </a:r>
                      <a:endParaRPr lang="en-US" dirty="0"/>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003C7C"/>
                    </a:solidFill>
                  </a:tcPr>
                </a:tc>
                <a:tc>
                  <a:txBody>
                    <a:bodyPr/>
                    <a:lstStyle/>
                    <a:p>
                      <a:pPr algn="ctr"/>
                      <a:r>
                        <a:rPr lang="en-US" sz="1600" dirty="0">
                          <a:effectLst/>
                          <a:latin typeface="Arial" panose="020B0604020202020204" pitchFamily="34" charset="0"/>
                          <a:cs typeface="Arial" panose="020B0604020202020204" pitchFamily="34" charset="0"/>
                        </a:rPr>
                        <a:t>DOK 3​</a:t>
                      </a:r>
                      <a:endParaRPr lang="en-US" dirty="0"/>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003C7C"/>
                    </a:solidFill>
                  </a:tcPr>
                </a:tc>
                <a:tc>
                  <a:txBody>
                    <a:bodyPr/>
                    <a:lstStyle/>
                    <a:p>
                      <a:pPr algn="ctr"/>
                      <a:r>
                        <a:rPr lang="en-US" sz="1600" dirty="0">
                          <a:effectLst/>
                          <a:latin typeface="Arial" panose="020B0604020202020204" pitchFamily="34" charset="0"/>
                          <a:cs typeface="Arial" panose="020B0604020202020204" pitchFamily="34" charset="0"/>
                        </a:rPr>
                        <a:t>DOK 4​</a:t>
                      </a:r>
                      <a:endParaRPr lang="en-US" dirty="0"/>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003C7C"/>
                    </a:solidFill>
                  </a:tcPr>
                </a:tc>
                <a:tc>
                  <a:txBody>
                    <a:bodyPr/>
                    <a:lstStyle/>
                    <a:p>
                      <a:r>
                        <a:rPr lang="en-US" sz="1600" dirty="0">
                          <a:effectLst/>
                          <a:latin typeface="Arial" panose="020B0604020202020204" pitchFamily="34" charset="0"/>
                          <a:cs typeface="Arial" panose="020B0604020202020204" pitchFamily="34" charset="0"/>
                        </a:rPr>
                        <a:t>Total​</a:t>
                      </a:r>
                      <a:endParaRPr lang="en-US" dirty="0"/>
                    </a:p>
                  </a:txBody>
                  <a:tcPr marL="0" marR="0" marT="0" marB="0"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003C7C"/>
                    </a:solidFill>
                  </a:tcPr>
                </a:tc>
                <a:tc>
                  <a:txBody>
                    <a:bodyPr/>
                    <a:lstStyle/>
                    <a:p>
                      <a:pPr marL="0" marR="0" algn="ctr" fontAlgn="base">
                        <a:spcBef>
                          <a:spcPts val="0"/>
                        </a:spcBef>
                        <a:spcAft>
                          <a:spcPts val="0"/>
                        </a:spcAft>
                      </a:pPr>
                      <a:r>
                        <a:rPr lang="en-US" sz="1600" dirty="0">
                          <a:effectLst/>
                          <a:latin typeface="Arial" panose="020B0604020202020204" pitchFamily="34" charset="0"/>
                          <a:cs typeface="Arial" panose="020B0604020202020204" pitchFamily="34" charset="0"/>
                        </a:rPr>
                        <a:t>SR​</a:t>
                      </a:r>
                    </a:p>
                  </a:txBody>
                  <a:tcPr marL="0" marR="0" marT="0" marB="0" anchor="ctr">
                    <a:lnL w="76200" cap="flat" cmpd="sng" algn="ctr">
                      <a:solidFill>
                        <a:schemeClr val="bg1"/>
                      </a:solidFill>
                      <a:prstDash val="solid"/>
                      <a:round/>
                      <a:headEnd type="none" w="med" len="med"/>
                      <a:tailEnd type="none" w="med" len="med"/>
                    </a:lnL>
                    <a:solidFill>
                      <a:srgbClr val="003C7C"/>
                    </a:solidFill>
                  </a:tcPr>
                </a:tc>
                <a:tc>
                  <a:txBody>
                    <a:bodyPr/>
                    <a:lstStyle/>
                    <a:p>
                      <a:pPr marL="0" marR="0" algn="ctr" fontAlgn="base">
                        <a:spcBef>
                          <a:spcPts val="0"/>
                        </a:spcBef>
                        <a:spcAft>
                          <a:spcPts val="0"/>
                        </a:spcAft>
                      </a:pPr>
                      <a:r>
                        <a:rPr lang="en-US" sz="1600" dirty="0">
                          <a:effectLst/>
                          <a:latin typeface="Arial" panose="020B0604020202020204" pitchFamily="34" charset="0"/>
                          <a:cs typeface="Arial" panose="020B0604020202020204" pitchFamily="34" charset="0"/>
                        </a:rPr>
                        <a:t>SCR​</a:t>
                      </a:r>
                    </a:p>
                  </a:txBody>
                  <a:tcPr marL="0" marR="0" marT="0" marB="0" anchor="ctr">
                    <a:solidFill>
                      <a:srgbClr val="003C7C"/>
                    </a:solidFill>
                  </a:tcPr>
                </a:tc>
                <a:tc>
                  <a:txBody>
                    <a:bodyPr/>
                    <a:lstStyle/>
                    <a:p>
                      <a:pPr marL="0" marR="0" algn="ctr" fontAlgn="base">
                        <a:spcBef>
                          <a:spcPts val="0"/>
                        </a:spcBef>
                        <a:spcAft>
                          <a:spcPts val="0"/>
                        </a:spcAft>
                      </a:pPr>
                      <a:r>
                        <a:rPr lang="en-US" sz="1600" dirty="0">
                          <a:effectLst/>
                          <a:latin typeface="Arial" panose="020B0604020202020204" pitchFamily="34" charset="0"/>
                          <a:cs typeface="Arial" panose="020B0604020202020204" pitchFamily="34" charset="0"/>
                        </a:rPr>
                        <a:t>ECR​</a:t>
                      </a:r>
                    </a:p>
                  </a:txBody>
                  <a:tcPr marL="0" marR="0" marT="0" marB="0" anchor="ctr">
                    <a:solidFill>
                      <a:srgbClr val="003C7C"/>
                    </a:solidFill>
                  </a:tcPr>
                </a:tc>
                <a:tc>
                  <a:txBody>
                    <a:bodyPr/>
                    <a:lstStyle/>
                    <a:p>
                      <a:pPr marL="0" marR="0" algn="ctr" fontAlgn="base">
                        <a:spcBef>
                          <a:spcPts val="0"/>
                        </a:spcBef>
                        <a:spcAft>
                          <a:spcPts val="0"/>
                        </a:spcAft>
                      </a:pPr>
                      <a:r>
                        <a:rPr lang="en-US" sz="1600" dirty="0">
                          <a:effectLst/>
                          <a:latin typeface="Arial" panose="020B0604020202020204" pitchFamily="34" charset="0"/>
                          <a:cs typeface="Arial" panose="020B0604020202020204" pitchFamily="34" charset="0"/>
                        </a:rPr>
                        <a:t>PT​</a:t>
                      </a:r>
                    </a:p>
                  </a:txBody>
                  <a:tcPr marL="0" marR="0" marT="0" marB="0" anchor="ctr">
                    <a:solidFill>
                      <a:srgbClr val="003C7C"/>
                    </a:solidFill>
                  </a:tcPr>
                </a:tc>
                <a:tc>
                  <a:txBody>
                    <a:bodyPr/>
                    <a:lstStyle/>
                    <a:p>
                      <a:pPr marL="0" marR="0" algn="ctr" fontAlgn="base">
                        <a:spcBef>
                          <a:spcPts val="0"/>
                        </a:spcBef>
                        <a:spcAft>
                          <a:spcPts val="0"/>
                        </a:spcAft>
                      </a:pPr>
                      <a:r>
                        <a:rPr lang="en-US" sz="1600" dirty="0">
                          <a:effectLst/>
                          <a:latin typeface="Arial" panose="020B0604020202020204" pitchFamily="34" charset="0"/>
                          <a:cs typeface="Arial" panose="020B0604020202020204" pitchFamily="34" charset="0"/>
                        </a:rPr>
                        <a:t>Total Points</a:t>
                      </a:r>
                    </a:p>
                  </a:txBody>
                  <a:tcPr marL="0" marR="0" marT="0" marB="0" anchor="ctr">
                    <a:solidFill>
                      <a:srgbClr val="003C7C"/>
                    </a:solidFill>
                  </a:tcPr>
                </a:tc>
                <a:extLst>
                  <a:ext uri="{0D108BD9-81ED-4DB2-BD59-A6C34878D82A}">
                    <a16:rowId xmlns:a16="http://schemas.microsoft.com/office/drawing/2014/main" val="873327225"/>
                  </a:ext>
                </a:extLst>
              </a:tr>
              <a:tr h="796060">
                <a:tc>
                  <a:txBody>
                    <a:bodyPr/>
                    <a:lstStyle/>
                    <a:p>
                      <a:pPr marL="162560" marR="67310" algn="ctr" fontAlgn="base">
                        <a:spcBef>
                          <a:spcPts val="0"/>
                        </a:spcBef>
                        <a:spcAft>
                          <a:spcPts val="0"/>
                        </a:spcAft>
                      </a:pPr>
                      <a:r>
                        <a:rPr lang="en-US" sz="24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1st</a:t>
                      </a:r>
                    </a:p>
                  </a:txBody>
                  <a:tcPr marL="0" marR="0" marT="0" marB="0" anchor="ctr">
                    <a:solidFill>
                      <a:srgbClr val="E9EDF4"/>
                    </a:solidFill>
                  </a:tcPr>
                </a:tc>
                <a:tc>
                  <a:txBody>
                    <a:bodyPr/>
                    <a:lstStyle/>
                    <a:p>
                      <a:pPr marL="0" marR="0" algn="ctr" fontAlgn="base">
                        <a:spcBef>
                          <a:spcPts val="0"/>
                        </a:spcBef>
                        <a:spcAft>
                          <a:spcPts val="0"/>
                        </a:spcAft>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ID #1</a:t>
                      </a:r>
                    </a:p>
                  </a:txBody>
                  <a:tcPr marL="0" marR="0" marT="0" marB="0" anchor="ctr"/>
                </a:tc>
                <a:tc>
                  <a:txBody>
                    <a:bodyPr/>
                    <a:lstStyle/>
                    <a:p>
                      <a:pPr marL="0" marR="0" algn="ctr" fontAlgn="base">
                        <a:spcBef>
                          <a:spcPts val="0"/>
                        </a:spcBef>
                        <a:spcAft>
                          <a:spcPts val="0"/>
                        </a:spcAft>
                      </a:pPr>
                      <a:endParaRPr lang="en-US"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endParaRPr lang="en-US" dirty="0"/>
                    </a:p>
                  </a:txBody>
                  <a:tcPr marL="0" marR="0" marT="0" marB="0" anchor="ctr"/>
                </a:tc>
                <a:tc>
                  <a:txBody>
                    <a:bodyPr/>
                    <a:lstStyle/>
                    <a:p>
                      <a:endParaRPr lang="en-US"/>
                    </a:p>
                  </a:txBody>
                  <a:tcPr marL="0" marR="0" marT="0" marB="0" anchor="ctr"/>
                </a:tc>
                <a:tc>
                  <a:txBody>
                    <a:bodyPr/>
                    <a:lstStyle/>
                    <a:p>
                      <a:endParaRPr lang="en-US"/>
                    </a:p>
                  </a:txBody>
                  <a:tcPr marL="0" marR="0" marT="0" marB="0" anchor="ctr"/>
                </a:tc>
                <a:tc>
                  <a:txBody>
                    <a:bodyPr/>
                    <a:lstStyle/>
                    <a:p>
                      <a:endParaRPr lang="en-US"/>
                    </a:p>
                  </a:txBody>
                  <a:tcPr marL="0" marR="0" marT="0" marB="0" anchor="ctr">
                    <a:lnR w="76200" cap="flat" cmpd="sng" algn="ctr">
                      <a:solidFill>
                        <a:schemeClr val="bg1"/>
                      </a:solidFill>
                      <a:prstDash val="solid"/>
                      <a:round/>
                      <a:headEnd type="none" w="med" len="med"/>
                      <a:tailEnd type="none" w="med" len="med"/>
                    </a:lnR>
                  </a:tcPr>
                </a:tc>
                <a:tc>
                  <a:txBody>
                    <a:bodyPr/>
                    <a:lstStyle/>
                    <a:p>
                      <a:pPr marL="0" marR="0" algn="ctr" fontAlgn="base">
                        <a:spcBef>
                          <a:spcPts val="0"/>
                        </a:spcBef>
                        <a:spcAft>
                          <a:spcPts val="0"/>
                        </a:spcAft>
                      </a:pPr>
                      <a:endParaRPr lang="en-US"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lnL w="76200" cap="flat" cmpd="sng" algn="ctr">
                      <a:solidFill>
                        <a:schemeClr val="bg1"/>
                      </a:solidFill>
                      <a:prstDash val="solid"/>
                      <a:round/>
                      <a:headEnd type="none" w="med" len="med"/>
                      <a:tailEnd type="none" w="med" len="med"/>
                    </a:lnL>
                  </a:tcPr>
                </a:tc>
                <a:tc>
                  <a:txBody>
                    <a:bodyPr/>
                    <a:lstStyle/>
                    <a:p>
                      <a:pPr marL="0" marR="0" algn="ctr" fontAlgn="base">
                        <a:spcBef>
                          <a:spcPts val="0"/>
                        </a:spcBef>
                        <a:spcAft>
                          <a:spcPts val="0"/>
                        </a:spcAft>
                      </a:pPr>
                      <a:endParaRPr lang="en-US"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fontAlgn="base">
                        <a:spcBef>
                          <a:spcPts val="0"/>
                        </a:spcBef>
                        <a:spcAft>
                          <a:spcPts val="0"/>
                        </a:spcAft>
                      </a:pPr>
                      <a:endParaRPr lang="en-US"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fontAlgn="base">
                        <a:spcBef>
                          <a:spcPts val="0"/>
                        </a:spcBef>
                        <a:spcAft>
                          <a:spcPts val="0"/>
                        </a:spcAft>
                      </a:pPr>
                      <a:endParaRPr lang="en-US"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fontAlgn="base">
                        <a:spcBef>
                          <a:spcPts val="0"/>
                        </a:spcBef>
                        <a:spcAft>
                          <a:spcPts val="0"/>
                        </a:spcAft>
                      </a:pPr>
                      <a:endParaRPr lang="en-US" sz="15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4241273351"/>
                  </a:ext>
                </a:extLst>
              </a:tr>
              <a:tr h="796060">
                <a:tc>
                  <a:txBody>
                    <a:bodyPr/>
                    <a:lstStyle/>
                    <a:p>
                      <a:pPr marL="162560" marR="67310" lvl="0" indent="0" algn="ctr" defTabSz="914400" rtl="0" eaLnBrk="1" fontAlgn="base" latinLnBrk="0" hangingPunct="1">
                        <a:lnSpc>
                          <a:spcPct val="100000"/>
                        </a:lnSpc>
                        <a:spcBef>
                          <a:spcPts val="0"/>
                        </a:spcBef>
                        <a:spcAft>
                          <a:spcPts val="0"/>
                        </a:spcAft>
                        <a:buClrTx/>
                        <a:buSzTx/>
                        <a:buFontTx/>
                        <a:buNone/>
                        <a:tabLst/>
                        <a:defRPr/>
                      </a:pPr>
                      <a:r>
                        <a:rPr lang="en-US" sz="24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1st</a:t>
                      </a:r>
                    </a:p>
                  </a:txBody>
                  <a:tcPr marL="0" marR="0" marT="0" marB="0" anchor="ctr">
                    <a:solidFill>
                      <a:srgbClr val="E9EDF4"/>
                    </a:solidFill>
                  </a:tcPr>
                </a:tc>
                <a:tc>
                  <a:txBody>
                    <a:bodyPr/>
                    <a:lstStyle/>
                    <a:p>
                      <a:pPr algn="ct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ID #2</a:t>
                      </a:r>
                      <a:endParaRPr lang="en-US" dirty="0"/>
                    </a:p>
                  </a:txBody>
                  <a:tcPr marL="0" marR="0" marT="0" marB="0" anchor="ctr">
                    <a:solidFill>
                      <a:srgbClr val="E9EDF4"/>
                    </a:solidFill>
                  </a:tcPr>
                </a:tc>
                <a:tc>
                  <a:txBody>
                    <a:bodyPr/>
                    <a:lstStyle/>
                    <a:p>
                      <a:endParaRPr lang="en-US"/>
                    </a:p>
                  </a:txBody>
                  <a:tcPr marL="0" marR="0" marT="0" marB="0" anchor="ctr">
                    <a:solidFill>
                      <a:srgbClr val="E9EDF4"/>
                    </a:solidFill>
                  </a:tcPr>
                </a:tc>
                <a:tc>
                  <a:txBody>
                    <a:bodyPr/>
                    <a:lstStyle/>
                    <a:p>
                      <a:endParaRPr lang="en-US"/>
                    </a:p>
                  </a:txBody>
                  <a:tcPr marL="0" marR="0" marT="0" marB="0" anchor="ctr">
                    <a:solidFill>
                      <a:srgbClr val="E9EDF4"/>
                    </a:solidFill>
                  </a:tcPr>
                </a:tc>
                <a:tc>
                  <a:txBody>
                    <a:bodyPr/>
                    <a:lstStyle/>
                    <a:p>
                      <a:endParaRPr lang="en-US"/>
                    </a:p>
                  </a:txBody>
                  <a:tcPr marL="0" marR="0" marT="0" marB="0" anchor="ctr">
                    <a:solidFill>
                      <a:srgbClr val="E9EDF4"/>
                    </a:solidFill>
                  </a:tcPr>
                </a:tc>
                <a:tc>
                  <a:txBody>
                    <a:bodyPr/>
                    <a:lstStyle/>
                    <a:p>
                      <a:endParaRPr lang="en-US"/>
                    </a:p>
                  </a:txBody>
                  <a:tcPr marL="0" marR="0" marT="0" marB="0" anchor="ctr">
                    <a:solidFill>
                      <a:srgbClr val="E9EDF4"/>
                    </a:solidFill>
                  </a:tcPr>
                </a:tc>
                <a:tc>
                  <a:txBody>
                    <a:bodyPr/>
                    <a:lstStyle/>
                    <a:p>
                      <a:endParaRPr lang="en-US"/>
                    </a:p>
                  </a:txBody>
                  <a:tcPr marL="0" marR="0" marT="0" marB="0" anchor="ctr">
                    <a:lnR w="76200" cap="flat" cmpd="sng" algn="ctr">
                      <a:solidFill>
                        <a:schemeClr val="bg1"/>
                      </a:solidFill>
                      <a:prstDash val="solid"/>
                      <a:round/>
                      <a:headEnd type="none" w="med" len="med"/>
                      <a:tailEnd type="none" w="med" len="med"/>
                    </a:lnR>
                    <a:solidFill>
                      <a:srgbClr val="E9EDF4"/>
                    </a:solidFill>
                  </a:tcPr>
                </a:tc>
                <a:tc>
                  <a:txBody>
                    <a:bodyPr/>
                    <a:lstStyle/>
                    <a:p>
                      <a:endParaRPr lang="en-US"/>
                    </a:p>
                  </a:txBody>
                  <a:tcPr marL="0" marR="0" marT="0" marB="0" anchor="ctr">
                    <a:lnL w="76200" cap="flat" cmpd="sng" algn="ctr">
                      <a:solidFill>
                        <a:schemeClr val="bg1"/>
                      </a:solidFill>
                      <a:prstDash val="solid"/>
                      <a:round/>
                      <a:headEnd type="none" w="med" len="med"/>
                      <a:tailEnd type="none" w="med" len="med"/>
                    </a:lnL>
                    <a:solidFill>
                      <a:srgbClr val="E9EDF4"/>
                    </a:solidFill>
                  </a:tcPr>
                </a:tc>
                <a:tc>
                  <a:txBody>
                    <a:bodyPr/>
                    <a:lstStyle/>
                    <a:p>
                      <a:endParaRPr lang="en-US"/>
                    </a:p>
                  </a:txBody>
                  <a:tcPr marL="0" marR="0" marT="0" marB="0" anchor="ctr">
                    <a:solidFill>
                      <a:srgbClr val="E9EDF4"/>
                    </a:solidFill>
                  </a:tcPr>
                </a:tc>
                <a:tc>
                  <a:txBody>
                    <a:bodyPr/>
                    <a:lstStyle/>
                    <a:p>
                      <a:endParaRPr lang="en-US"/>
                    </a:p>
                  </a:txBody>
                  <a:tcPr marL="0" marR="0" marT="0" marB="0" anchor="ctr">
                    <a:solidFill>
                      <a:srgbClr val="E9EDF4"/>
                    </a:solidFill>
                  </a:tcPr>
                </a:tc>
                <a:tc>
                  <a:txBody>
                    <a:bodyPr/>
                    <a:lstStyle/>
                    <a:p>
                      <a:endParaRPr lang="en-US"/>
                    </a:p>
                  </a:txBody>
                  <a:tcPr marL="0" marR="0" marT="0" marB="0" anchor="ctr">
                    <a:solidFill>
                      <a:srgbClr val="E9EDF4"/>
                    </a:solidFill>
                  </a:tcPr>
                </a:tc>
                <a:tc>
                  <a:txBody>
                    <a:bodyPr/>
                    <a:lstStyle/>
                    <a:p>
                      <a:endParaRPr lang="en-US" dirty="0"/>
                    </a:p>
                  </a:txBody>
                  <a:tcPr marL="0" marR="0" marT="0" marB="0" anchor="ctr">
                    <a:solidFill>
                      <a:srgbClr val="E9EDF4"/>
                    </a:solidFill>
                  </a:tcPr>
                </a:tc>
                <a:extLst>
                  <a:ext uri="{0D108BD9-81ED-4DB2-BD59-A6C34878D82A}">
                    <a16:rowId xmlns:a16="http://schemas.microsoft.com/office/drawing/2014/main" val="3128809389"/>
                  </a:ext>
                </a:extLst>
              </a:tr>
              <a:tr h="835817">
                <a:tc>
                  <a:txBody>
                    <a:bodyPr/>
                    <a:lstStyle/>
                    <a:p>
                      <a:pPr marL="162560" marR="67310" algn="ctr" fontAlgn="base">
                        <a:spcBef>
                          <a:spcPts val="0"/>
                        </a:spcBef>
                        <a:spcAft>
                          <a:spcPts val="0"/>
                        </a:spcAft>
                      </a:pPr>
                      <a:r>
                        <a:rPr lang="en-US" sz="2400" b="0">
                          <a:solidFill>
                            <a:schemeClr val="tx1"/>
                          </a:solidFill>
                          <a:effectLst/>
                          <a:latin typeface="Arial" panose="020B0604020202020204" pitchFamily="34" charset="0"/>
                          <a:ea typeface="Times New Roman" panose="02020603050405020304" pitchFamily="18" charset="0"/>
                          <a:cs typeface="Arial" panose="020B0604020202020204" pitchFamily="34" charset="0"/>
                        </a:rPr>
                        <a:t>2nd</a:t>
                      </a:r>
                    </a:p>
                  </a:txBody>
                  <a:tcPr marL="0" marR="0" marT="0" marB="0" anchor="ctr">
                    <a:solidFill>
                      <a:srgbClr val="D0D8E8"/>
                    </a:solidFill>
                  </a:tcPr>
                </a:tc>
                <a:tc>
                  <a:txBody>
                    <a:bodyPr/>
                    <a:lstStyle/>
                    <a:p>
                      <a:pPr marL="0" marR="0" algn="ctr" fontAlgn="base">
                        <a:spcBef>
                          <a:spcPts val="0"/>
                        </a:spcBef>
                        <a:spcAft>
                          <a:spcPts val="0"/>
                        </a:spcAft>
                      </a:pPr>
                      <a:r>
                        <a:rPr lang="en-US" sz="2000">
                          <a:effectLst/>
                          <a:latin typeface="Calibri" panose="020F0502020204030204" pitchFamily="34" charset="0"/>
                          <a:ea typeface="Times New Roman" panose="02020603050405020304" pitchFamily="18" charset="0"/>
                          <a:cs typeface="Times New Roman" panose="02020603050405020304" pitchFamily="18" charset="0"/>
                        </a:rPr>
                        <a:t>ID #1</a:t>
                      </a:r>
                    </a:p>
                  </a:txBody>
                  <a:tcPr marL="0" marR="0" marT="0" marB="0" anchor="ctr">
                    <a:solidFill>
                      <a:srgbClr val="D0D8E8"/>
                    </a:solidFill>
                  </a:tcPr>
                </a:tc>
                <a:tc>
                  <a:txBody>
                    <a:bodyPr/>
                    <a:lstStyle/>
                    <a:p>
                      <a:pPr marL="0" marR="0" algn="ctr" fontAlgn="base">
                        <a:spcBef>
                          <a:spcPts val="0"/>
                        </a:spcBef>
                        <a:spcAft>
                          <a:spcPts val="0"/>
                        </a:spcAft>
                      </a:pPr>
                      <a:endParaRPr lang="en-US" sz="15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solidFill>
                      <a:srgbClr val="D0D8E8"/>
                    </a:solidFill>
                  </a:tcPr>
                </a:tc>
                <a:tc>
                  <a:txBody>
                    <a:bodyPr/>
                    <a:lstStyle/>
                    <a:p>
                      <a:endParaRPr lang="en-US" dirty="0"/>
                    </a:p>
                  </a:txBody>
                  <a:tcPr marL="0" marR="0" marT="0" marB="0" anchor="ctr">
                    <a:solidFill>
                      <a:srgbClr val="D0D8E8"/>
                    </a:solidFill>
                  </a:tcPr>
                </a:tc>
                <a:tc>
                  <a:txBody>
                    <a:bodyPr/>
                    <a:lstStyle/>
                    <a:p>
                      <a:endParaRPr lang="en-US" dirty="0"/>
                    </a:p>
                  </a:txBody>
                  <a:tcPr marL="0" marR="0" marT="0" marB="0" anchor="ctr">
                    <a:solidFill>
                      <a:srgbClr val="D0D8E8"/>
                    </a:solidFill>
                  </a:tcPr>
                </a:tc>
                <a:tc>
                  <a:txBody>
                    <a:bodyPr/>
                    <a:lstStyle/>
                    <a:p>
                      <a:endParaRPr lang="en-US" dirty="0"/>
                    </a:p>
                  </a:txBody>
                  <a:tcPr marL="0" marR="0" marT="0" marB="0" anchor="ctr">
                    <a:solidFill>
                      <a:srgbClr val="D0D8E8"/>
                    </a:solidFill>
                  </a:tcPr>
                </a:tc>
                <a:tc>
                  <a:txBody>
                    <a:bodyPr/>
                    <a:lstStyle/>
                    <a:p>
                      <a:endParaRPr lang="en-US" dirty="0"/>
                    </a:p>
                  </a:txBody>
                  <a:tcPr marL="0" marR="0" marT="0" marB="0" anchor="ctr">
                    <a:lnR w="76200" cap="flat" cmpd="sng" algn="ctr">
                      <a:solidFill>
                        <a:schemeClr val="bg1"/>
                      </a:solidFill>
                      <a:prstDash val="solid"/>
                      <a:round/>
                      <a:headEnd type="none" w="med" len="med"/>
                      <a:tailEnd type="none" w="med" len="med"/>
                    </a:lnR>
                    <a:solidFill>
                      <a:srgbClr val="D0D8E8"/>
                    </a:solidFill>
                  </a:tcPr>
                </a:tc>
                <a:tc>
                  <a:txBody>
                    <a:bodyPr/>
                    <a:lstStyle/>
                    <a:p>
                      <a:pPr marL="0" marR="0" algn="ctr" fontAlgn="base">
                        <a:spcBef>
                          <a:spcPts val="0"/>
                        </a:spcBef>
                        <a:spcAft>
                          <a:spcPts val="0"/>
                        </a:spcAft>
                      </a:pPr>
                      <a:endParaRPr lang="en-US"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lnL w="76200" cap="flat" cmpd="sng" algn="ctr">
                      <a:solidFill>
                        <a:schemeClr val="bg1"/>
                      </a:solidFill>
                      <a:prstDash val="solid"/>
                      <a:round/>
                      <a:headEnd type="none" w="med" len="med"/>
                      <a:tailEnd type="none" w="med" len="med"/>
                    </a:lnL>
                    <a:solidFill>
                      <a:srgbClr val="D0D8E8"/>
                    </a:solidFill>
                  </a:tcPr>
                </a:tc>
                <a:tc>
                  <a:txBody>
                    <a:bodyPr/>
                    <a:lstStyle/>
                    <a:p>
                      <a:pPr marL="0" marR="0" algn="ctr" fontAlgn="base">
                        <a:spcBef>
                          <a:spcPts val="0"/>
                        </a:spcBef>
                        <a:spcAft>
                          <a:spcPts val="0"/>
                        </a:spcAft>
                      </a:pPr>
                      <a:endParaRPr lang="en-US"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solidFill>
                      <a:srgbClr val="D0D8E8"/>
                    </a:solidFill>
                  </a:tcPr>
                </a:tc>
                <a:tc>
                  <a:txBody>
                    <a:bodyPr/>
                    <a:lstStyle/>
                    <a:p>
                      <a:pPr marL="0" marR="0" algn="ctr" fontAlgn="base">
                        <a:spcBef>
                          <a:spcPts val="0"/>
                        </a:spcBef>
                        <a:spcAft>
                          <a:spcPts val="0"/>
                        </a:spcAft>
                      </a:pPr>
                      <a:endParaRPr lang="en-US"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solidFill>
                      <a:srgbClr val="D0D8E8"/>
                    </a:solidFill>
                  </a:tcPr>
                </a:tc>
                <a:tc>
                  <a:txBody>
                    <a:bodyPr/>
                    <a:lstStyle/>
                    <a:p>
                      <a:pPr marL="0" marR="0" algn="ctr" fontAlgn="base">
                        <a:spcBef>
                          <a:spcPts val="0"/>
                        </a:spcBef>
                        <a:spcAft>
                          <a:spcPts val="0"/>
                        </a:spcAft>
                      </a:pPr>
                      <a:endParaRPr lang="en-US"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solidFill>
                      <a:srgbClr val="D0D8E8"/>
                    </a:solidFill>
                  </a:tcPr>
                </a:tc>
                <a:tc>
                  <a:txBody>
                    <a:bodyPr/>
                    <a:lstStyle/>
                    <a:p>
                      <a:pPr marL="0" marR="0" algn="ctr" fontAlgn="base">
                        <a:spcBef>
                          <a:spcPts val="0"/>
                        </a:spcBef>
                        <a:spcAft>
                          <a:spcPts val="0"/>
                        </a:spcAft>
                      </a:pPr>
                      <a:endParaRPr lang="en-US" sz="15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solidFill>
                      <a:srgbClr val="D0D8E8"/>
                    </a:solidFill>
                  </a:tcPr>
                </a:tc>
                <a:extLst>
                  <a:ext uri="{0D108BD9-81ED-4DB2-BD59-A6C34878D82A}">
                    <a16:rowId xmlns:a16="http://schemas.microsoft.com/office/drawing/2014/main" val="3367394016"/>
                  </a:ext>
                </a:extLst>
              </a:tr>
            </a:tbl>
          </a:graphicData>
        </a:graphic>
      </p:graphicFrame>
      <p:sp>
        <p:nvSpPr>
          <p:cNvPr id="3" name="Date Placeholder 2">
            <a:extLst>
              <a:ext uri="{FF2B5EF4-FFF2-40B4-BE49-F238E27FC236}">
                <a16:creationId xmlns:a16="http://schemas.microsoft.com/office/drawing/2014/main" id="{623D7EDE-D9AA-9448-896B-E93165F16A11}"/>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Slide Number Placeholder 4">
            <a:extLst>
              <a:ext uri="{FF2B5EF4-FFF2-40B4-BE49-F238E27FC236}">
                <a16:creationId xmlns:a16="http://schemas.microsoft.com/office/drawing/2014/main" id="{517BB4B0-E024-A641-8782-8AD555D69BBE}"/>
              </a:ext>
            </a:extLst>
          </p:cNvPr>
          <p:cNvSpPr>
            <a:spLocks noGrp="1"/>
          </p:cNvSpPr>
          <p:nvPr>
            <p:ph type="sldNum" sz="quarter" idx="12"/>
          </p:nvPr>
        </p:nvSpPr>
        <p:spPr/>
        <p:txBody>
          <a:bodyPr/>
          <a:lstStyle/>
          <a:p>
            <a:fld id="{680C5762-CF65-4775-9966-A58D40CC61B9}" type="slidenum">
              <a:rPr lang="en-US" smtClean="0"/>
              <a:t>13</a:t>
            </a:fld>
            <a:endParaRPr lang="en-US"/>
          </a:p>
        </p:txBody>
      </p:sp>
    </p:spTree>
    <p:extLst>
      <p:ext uri="{BB962C8B-B14F-4D97-AF65-F5344CB8AC3E}">
        <p14:creationId xmlns:p14="http://schemas.microsoft.com/office/powerpoint/2010/main" val="8395506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916673-6D33-C272-E6C3-E18009FF68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539F2C-CBA7-48ED-8F8D-A33BEB80C70C}"/>
              </a:ext>
            </a:extLst>
          </p:cNvPr>
          <p:cNvSpPr>
            <a:spLocks noGrp="1"/>
          </p:cNvSpPr>
          <p:nvPr>
            <p:ph type="title"/>
          </p:nvPr>
        </p:nvSpPr>
        <p:spPr/>
        <p:txBody>
          <a:bodyPr>
            <a:normAutofit/>
          </a:bodyPr>
          <a:lstStyle/>
          <a:p>
            <a:pPr algn="ctr"/>
            <a:r>
              <a:rPr lang="en-US" sz="2800" b="1" dirty="0"/>
              <a:t>Checklist #3: Item Inspection</a:t>
            </a:r>
          </a:p>
        </p:txBody>
      </p:sp>
      <p:sp>
        <p:nvSpPr>
          <p:cNvPr id="3" name="Date Placeholder 2">
            <a:extLst>
              <a:ext uri="{FF2B5EF4-FFF2-40B4-BE49-F238E27FC236}">
                <a16:creationId xmlns:a16="http://schemas.microsoft.com/office/drawing/2014/main" id="{2686D7D8-D96C-D0C1-6BA5-73EA3E2BE7B3}"/>
              </a:ext>
            </a:extLst>
          </p:cNvPr>
          <p:cNvSpPr>
            <a:spLocks noGrp="1"/>
          </p:cNvSpPr>
          <p:nvPr>
            <p:ph type="dt" sz="half" idx="10"/>
          </p:nvPr>
        </p:nvSpPr>
        <p:spPr/>
        <p:txBody>
          <a:bodyPr/>
          <a:lstStyle/>
          <a:p>
            <a:r>
              <a:rPr lang="en-US"/>
              <a:t>2025</a:t>
            </a:r>
          </a:p>
        </p:txBody>
      </p:sp>
      <p:sp>
        <p:nvSpPr>
          <p:cNvPr id="4" name="Slide Number Placeholder 3">
            <a:extLst>
              <a:ext uri="{FF2B5EF4-FFF2-40B4-BE49-F238E27FC236}">
                <a16:creationId xmlns:a16="http://schemas.microsoft.com/office/drawing/2014/main" id="{11E52560-A1E1-8BE7-4D4A-0306AEA64F10}"/>
              </a:ext>
            </a:extLst>
          </p:cNvPr>
          <p:cNvSpPr>
            <a:spLocks noGrp="1"/>
          </p:cNvSpPr>
          <p:nvPr>
            <p:ph type="sldNum" sz="quarter" idx="12"/>
          </p:nvPr>
        </p:nvSpPr>
        <p:spPr/>
        <p:txBody>
          <a:bodyPr/>
          <a:lstStyle/>
          <a:p>
            <a:fld id="{680C5762-CF65-4775-9966-A58D40CC61B9}" type="slidenum">
              <a:rPr lang="en-US" smtClean="0"/>
              <a:t>14</a:t>
            </a:fld>
            <a:endParaRPr lang="en-US"/>
          </a:p>
        </p:txBody>
      </p:sp>
      <p:graphicFrame>
        <p:nvGraphicFramePr>
          <p:cNvPr id="6" name="Table 5" descr="This columnar checklist sample highlights assessment items to be inspected, including a revisit to the &quot;Build&quot; Guidelines, Content, Sensitivity, Bias, Fairness, and Editorial Review.">
            <a:extLst>
              <a:ext uri="{FF2B5EF4-FFF2-40B4-BE49-F238E27FC236}">
                <a16:creationId xmlns:a16="http://schemas.microsoft.com/office/drawing/2014/main" id="{436F7F47-3780-B713-039A-9408A95FFA69}"/>
              </a:ext>
            </a:extLst>
          </p:cNvPr>
          <p:cNvGraphicFramePr>
            <a:graphicFrameLocks noGrp="1"/>
          </p:cNvGraphicFramePr>
          <p:nvPr>
            <p:extLst>
              <p:ext uri="{D42A27DB-BD31-4B8C-83A1-F6EECF244321}">
                <p14:modId xmlns:p14="http://schemas.microsoft.com/office/powerpoint/2010/main" val="642636213"/>
              </p:ext>
            </p:extLst>
          </p:nvPr>
        </p:nvGraphicFramePr>
        <p:xfrm>
          <a:off x="1752600" y="1600200"/>
          <a:ext cx="6934200" cy="4064586"/>
        </p:xfrm>
        <a:graphic>
          <a:graphicData uri="http://schemas.openxmlformats.org/drawingml/2006/table">
            <a:tbl>
              <a:tblPr firstRow="1"/>
              <a:tblGrid>
                <a:gridCol w="1013409">
                  <a:extLst>
                    <a:ext uri="{9D8B030D-6E8A-4147-A177-3AD203B41FA5}">
                      <a16:colId xmlns:a16="http://schemas.microsoft.com/office/drawing/2014/main" val="20000"/>
                    </a:ext>
                  </a:extLst>
                </a:gridCol>
                <a:gridCol w="3863391">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776122">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Task ID</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Item Inspection Considerations</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Completed</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extLst>
                  <a:ext uri="{0D108BD9-81ED-4DB2-BD59-A6C34878D82A}">
                    <a16:rowId xmlns:a16="http://schemas.microsoft.com/office/drawing/2014/main" val="10000"/>
                  </a:ext>
                </a:extLst>
              </a:tr>
              <a:tr h="543192">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3.1</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2400" b="0" i="1"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Build</a:t>
                      </a: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 Guidelines</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defRPr/>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492980271"/>
                  </a:ext>
                </a:extLst>
              </a:tr>
              <a:tr h="543192">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3.2</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Content</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extLst>
                  <a:ext uri="{0D108BD9-81ED-4DB2-BD59-A6C34878D82A}">
                    <a16:rowId xmlns:a16="http://schemas.microsoft.com/office/drawing/2014/main" val="10001"/>
                  </a:ext>
                </a:extLst>
              </a:tr>
              <a:tr h="543192">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3.3</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Sensitivity</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10002"/>
                  </a:ext>
                </a:extLst>
              </a:tr>
              <a:tr h="543192">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3.4</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Bias</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extLst>
                  <a:ext uri="{0D108BD9-81ED-4DB2-BD59-A6C34878D82A}">
                    <a16:rowId xmlns:a16="http://schemas.microsoft.com/office/drawing/2014/main" val="10003"/>
                  </a:ext>
                </a:extLst>
              </a:tr>
              <a:tr h="543192">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3.5</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Fairness</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10004"/>
                  </a:ext>
                </a:extLst>
              </a:tr>
              <a:tr h="543192">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3.6</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Editorial</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extLst>
                  <a:ext uri="{0D108BD9-81ED-4DB2-BD59-A6C34878D82A}">
                    <a16:rowId xmlns:a16="http://schemas.microsoft.com/office/drawing/2014/main" val="10005"/>
                  </a:ext>
                </a:extLst>
              </a:tr>
            </a:tbl>
          </a:graphicData>
        </a:graphic>
      </p:graphicFrame>
      <p:pic>
        <p:nvPicPr>
          <p:cNvPr id="5" name="Graphic 3">
            <a:extLst>
              <a:ext uri="{FF2B5EF4-FFF2-40B4-BE49-F238E27FC236}">
                <a16:creationId xmlns:a16="http://schemas.microsoft.com/office/drawing/2014/main" id="{8B2D16B0-DBCE-2EED-6729-F8ABA951A1F0}"/>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71450" y="2971800"/>
            <a:ext cx="1600200" cy="1600200"/>
          </a:xfrm>
          <a:prstGeom prst="rect">
            <a:avLst/>
          </a:prstGeom>
        </p:spPr>
      </p:pic>
    </p:spTree>
    <p:extLst>
      <p:ext uri="{BB962C8B-B14F-4D97-AF65-F5344CB8AC3E}">
        <p14:creationId xmlns:p14="http://schemas.microsoft.com/office/powerpoint/2010/main" val="38132749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8B899-B0CD-65A7-2C05-F57C841A6211}"/>
              </a:ext>
            </a:extLst>
          </p:cNvPr>
          <p:cNvSpPr>
            <a:spLocks noGrp="1"/>
          </p:cNvSpPr>
          <p:nvPr>
            <p:ph type="title"/>
          </p:nvPr>
        </p:nvSpPr>
        <p:spPr/>
        <p:txBody>
          <a:bodyPr/>
          <a:lstStyle/>
          <a:p>
            <a:pPr algn="ctr"/>
            <a:r>
              <a:rPr lang="en-US" b="1" dirty="0"/>
              <a:t>3.1: Build Guidelines</a:t>
            </a:r>
          </a:p>
        </p:txBody>
      </p:sp>
      <p:sp>
        <p:nvSpPr>
          <p:cNvPr id="3" name="Date Placeholder 2">
            <a:extLst>
              <a:ext uri="{FF2B5EF4-FFF2-40B4-BE49-F238E27FC236}">
                <a16:creationId xmlns:a16="http://schemas.microsoft.com/office/drawing/2014/main" id="{6DC4669F-D4CB-26B6-3781-E9B5EBD3E79A}"/>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7" name="Content Placeholder 2">
            <a:extLst>
              <a:ext uri="{FF2B5EF4-FFF2-40B4-BE49-F238E27FC236}">
                <a16:creationId xmlns:a16="http://schemas.microsoft.com/office/drawing/2014/main" id="{133AE850-BD05-E753-A6B8-AE4413C14CCF}"/>
              </a:ext>
            </a:extLst>
          </p:cNvPr>
          <p:cNvSpPr txBox="1">
            <a:spLocks/>
          </p:cNvSpPr>
          <p:nvPr/>
        </p:nvSpPr>
        <p:spPr>
          <a:xfrm>
            <a:off x="429491" y="1468582"/>
            <a:ext cx="8229600" cy="4887768"/>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7663" indent="-328613">
              <a:buNone/>
            </a:pPr>
            <a:r>
              <a:rPr lang="en-US" altLang="en-US" sz="2400" dirty="0">
                <a:ea typeface="ＭＳ Ｐゴシック" panose="020B0600070205080204" pitchFamily="34" charset="-128"/>
              </a:rPr>
              <a:t> Review assessment items and tasks for adherence to “Build” </a:t>
            </a:r>
            <a:r>
              <a:rPr lang="en-US" altLang="en-US" sz="2400" b="1" dirty="0">
                <a:ea typeface="ＭＳ Ｐゴシック" panose="020B0600070205080204" pitchFamily="34" charset="-128"/>
              </a:rPr>
              <a:t>Guidelines</a:t>
            </a:r>
            <a:r>
              <a:rPr lang="en-US" altLang="en-US" sz="2400" dirty="0">
                <a:ea typeface="ＭＳ Ｐゴシック" panose="020B0600070205080204" pitchFamily="34" charset="-128"/>
              </a:rPr>
              <a:t>:</a:t>
            </a:r>
          </a:p>
          <a:p>
            <a:pPr marL="347663" lvl="1" indent="-328613">
              <a:spcBef>
                <a:spcPct val="0"/>
              </a:spcBef>
              <a:spcAft>
                <a:spcPct val="0"/>
              </a:spcAft>
              <a:buFont typeface="Arial" panose="020B0604020202020204" pitchFamily="34" charset="0"/>
              <a:buNone/>
            </a:pPr>
            <a:endParaRPr lang="en-US" altLang="en-US" sz="800" dirty="0">
              <a:ea typeface="ＭＳ Ｐゴシック" panose="020B0600070205080204" pitchFamily="34" charset="-128"/>
            </a:endParaRPr>
          </a:p>
          <a:p>
            <a:pPr marL="927100" lvl="1" indent="0">
              <a:spcBef>
                <a:spcPct val="0"/>
              </a:spcBef>
              <a:spcAft>
                <a:spcPct val="0"/>
              </a:spcAft>
              <a:buNone/>
            </a:pPr>
            <a:r>
              <a:rPr lang="en-US" altLang="en-US" sz="2400" dirty="0">
                <a:ea typeface="ＭＳ Ｐゴシック" panose="020B0600070205080204" pitchFamily="34" charset="-128"/>
              </a:rPr>
              <a:t>Selected Response Items</a:t>
            </a:r>
          </a:p>
          <a:p>
            <a:pPr marL="1382713" lvl="3" indent="-455613">
              <a:spcBef>
                <a:spcPct val="0"/>
              </a:spcBef>
              <a:spcAft>
                <a:spcPct val="0"/>
              </a:spcAft>
              <a:buFont typeface="Arial" panose="020B0604020202020204" pitchFamily="34" charset="0"/>
              <a:buChar char="•"/>
            </a:pPr>
            <a:r>
              <a:rPr lang="en-US" altLang="en-US" sz="2400" dirty="0">
                <a:ea typeface="ＭＳ Ｐゴシック" panose="020B0600070205080204" pitchFamily="34" charset="-128"/>
              </a:rPr>
              <a:t>Multiple Choice (Stems/Distractors)</a:t>
            </a:r>
          </a:p>
          <a:p>
            <a:pPr marL="1382713" lvl="3" indent="-455613">
              <a:spcBef>
                <a:spcPct val="0"/>
              </a:spcBef>
              <a:spcAft>
                <a:spcPct val="0"/>
              </a:spcAft>
              <a:buFont typeface="Arial" panose="020B0604020202020204" pitchFamily="34" charset="0"/>
              <a:buChar char="•"/>
            </a:pPr>
            <a:r>
              <a:rPr lang="en-US" altLang="en-US" sz="2400" dirty="0">
                <a:ea typeface="ＭＳ Ｐゴシック" panose="020B0600070205080204" pitchFamily="34" charset="-128"/>
              </a:rPr>
              <a:t>True/False (Choices)</a:t>
            </a:r>
          </a:p>
          <a:p>
            <a:pPr marL="1382713" lvl="3" indent="-455613">
              <a:spcBef>
                <a:spcPct val="0"/>
              </a:spcBef>
              <a:spcAft>
                <a:spcPct val="0"/>
              </a:spcAft>
              <a:buFont typeface="Arial" panose="020B0604020202020204" pitchFamily="34" charset="0"/>
              <a:buChar char="•"/>
            </a:pPr>
            <a:r>
              <a:rPr lang="en-US" altLang="en-US" sz="2400" dirty="0">
                <a:ea typeface="ＭＳ Ｐゴシック" panose="020B0600070205080204" pitchFamily="34" charset="-128"/>
              </a:rPr>
              <a:t>Matching (Item Design)</a:t>
            </a:r>
          </a:p>
          <a:p>
            <a:pPr marL="927100" lvl="3" indent="0">
              <a:spcBef>
                <a:spcPct val="0"/>
              </a:spcBef>
              <a:spcAft>
                <a:spcPct val="0"/>
              </a:spcAft>
              <a:buFont typeface="Arial" panose="020B0604020202020204" pitchFamily="34" charset="0"/>
              <a:buChar char="•"/>
            </a:pPr>
            <a:endParaRPr lang="en-US" altLang="en-US" sz="800" dirty="0">
              <a:ea typeface="ＭＳ Ｐゴシック" panose="020B0600070205080204" pitchFamily="34" charset="-128"/>
            </a:endParaRPr>
          </a:p>
          <a:p>
            <a:pPr marL="927100" lvl="1" indent="0">
              <a:spcBef>
                <a:spcPct val="0"/>
              </a:spcBef>
              <a:spcAft>
                <a:spcPct val="0"/>
              </a:spcAft>
              <a:buNone/>
            </a:pPr>
            <a:r>
              <a:rPr lang="en-US" altLang="en-US" sz="2400" dirty="0">
                <a:ea typeface="ＭＳ Ｐゴシック" panose="020B0600070205080204" pitchFamily="34" charset="-128"/>
              </a:rPr>
              <a:t>Constructed Response Items</a:t>
            </a:r>
          </a:p>
          <a:p>
            <a:pPr marL="1382713" lvl="3" indent="-455613">
              <a:spcBef>
                <a:spcPct val="0"/>
              </a:spcBef>
              <a:spcAft>
                <a:spcPct val="0"/>
              </a:spcAft>
              <a:buFont typeface="Arial" panose="020B0604020202020204" pitchFamily="34" charset="0"/>
              <a:buChar char="•"/>
            </a:pPr>
            <a:r>
              <a:rPr lang="en-US" altLang="en-US" sz="2400" dirty="0">
                <a:ea typeface="ＭＳ Ｐゴシック" panose="020B0600070205080204" pitchFamily="34" charset="-128"/>
              </a:rPr>
              <a:t>Short Constructed Response</a:t>
            </a:r>
          </a:p>
          <a:p>
            <a:pPr marL="1382713" lvl="3" indent="-455613">
              <a:spcBef>
                <a:spcPct val="0"/>
              </a:spcBef>
              <a:spcAft>
                <a:spcPct val="0"/>
              </a:spcAft>
              <a:buFont typeface="Arial" panose="020B0604020202020204" pitchFamily="34" charset="0"/>
              <a:buChar char="•"/>
            </a:pPr>
            <a:r>
              <a:rPr lang="en-US" altLang="en-US" sz="2400" dirty="0">
                <a:ea typeface="ＭＳ Ｐゴシック" panose="020B0600070205080204" pitchFamily="34" charset="-128"/>
              </a:rPr>
              <a:t>Extended Constructed Response </a:t>
            </a:r>
          </a:p>
          <a:p>
            <a:pPr marL="927100" lvl="3" indent="0">
              <a:spcBef>
                <a:spcPct val="0"/>
              </a:spcBef>
              <a:spcAft>
                <a:spcPct val="0"/>
              </a:spcAft>
              <a:buFont typeface="Arial" panose="020B0604020202020204" pitchFamily="34" charset="0"/>
              <a:buChar char="•"/>
            </a:pPr>
            <a:endParaRPr lang="en-US" altLang="en-US" sz="800" dirty="0">
              <a:ea typeface="ＭＳ Ｐゴシック" panose="020B0600070205080204" pitchFamily="34" charset="-128"/>
            </a:endParaRPr>
          </a:p>
          <a:p>
            <a:pPr marL="927100" lvl="1" indent="0">
              <a:spcBef>
                <a:spcPct val="0"/>
              </a:spcBef>
              <a:spcAft>
                <a:spcPct val="0"/>
              </a:spcAft>
              <a:buNone/>
            </a:pPr>
            <a:r>
              <a:rPr lang="en-US" altLang="en-US" sz="2400" dirty="0">
                <a:ea typeface="ＭＳ Ｐゴシック" panose="020B0600070205080204" pitchFamily="34" charset="-128"/>
              </a:rPr>
              <a:t>Performance Tasks</a:t>
            </a:r>
          </a:p>
          <a:p>
            <a:pPr marL="347663" lvl="1" indent="-328613">
              <a:spcBef>
                <a:spcPct val="0"/>
              </a:spcBef>
              <a:spcAft>
                <a:spcPct val="0"/>
              </a:spcAft>
              <a:buNone/>
            </a:pPr>
            <a:endParaRPr lang="en-US" altLang="en-US" sz="2400" dirty="0">
              <a:ea typeface="ＭＳ Ｐゴシック" panose="020B0600070205080204" pitchFamily="34" charset="-128"/>
            </a:endParaRPr>
          </a:p>
          <a:p>
            <a:pPr marL="347663" lvl="1" indent="-328613">
              <a:spcBef>
                <a:spcPct val="0"/>
              </a:spcBef>
              <a:spcAft>
                <a:spcPct val="0"/>
              </a:spcAft>
              <a:buNone/>
            </a:pPr>
            <a:endParaRPr lang="en-US" altLang="en-US" sz="2400" dirty="0">
              <a:ea typeface="ＭＳ Ｐゴシック" panose="020B0600070205080204" pitchFamily="34" charset="-128"/>
            </a:endParaRPr>
          </a:p>
          <a:p>
            <a:pPr marL="338138" lvl="1" indent="-101600">
              <a:spcBef>
                <a:spcPct val="0"/>
              </a:spcBef>
              <a:spcAft>
                <a:spcPct val="0"/>
              </a:spcAft>
              <a:buFont typeface="Arial" panose="020B0604020202020204" pitchFamily="34" charset="0"/>
              <a:buNone/>
            </a:pPr>
            <a:endParaRPr lang="en-US" altLang="en-US" sz="2400" dirty="0">
              <a:ea typeface="ＭＳ Ｐゴシック" panose="020B0600070205080204" pitchFamily="34" charset="-128"/>
            </a:endParaRPr>
          </a:p>
        </p:txBody>
      </p:sp>
      <p:sp>
        <p:nvSpPr>
          <p:cNvPr id="4" name="Slide Number Placeholder 3">
            <a:extLst>
              <a:ext uri="{FF2B5EF4-FFF2-40B4-BE49-F238E27FC236}">
                <a16:creationId xmlns:a16="http://schemas.microsoft.com/office/drawing/2014/main" id="{FA137916-2CFD-D6EC-9677-264653364A75}"/>
              </a:ext>
            </a:extLst>
          </p:cNvPr>
          <p:cNvSpPr>
            <a:spLocks noGrp="1"/>
          </p:cNvSpPr>
          <p:nvPr>
            <p:ph type="sldNum" sz="quarter" idx="12"/>
          </p:nvPr>
        </p:nvSpPr>
        <p:spPr/>
        <p:txBody>
          <a:bodyPr/>
          <a:lstStyle/>
          <a:p>
            <a:fld id="{680C5762-CF65-4775-9966-A58D40CC61B9}" type="slidenum">
              <a:rPr lang="en-US" smtClean="0"/>
              <a:t>15</a:t>
            </a:fld>
            <a:endParaRPr lang="en-US"/>
          </a:p>
        </p:txBody>
      </p:sp>
    </p:spTree>
    <p:extLst>
      <p:ext uri="{BB962C8B-B14F-4D97-AF65-F5344CB8AC3E}">
        <p14:creationId xmlns:p14="http://schemas.microsoft.com/office/powerpoint/2010/main" val="26280417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E5B95-6CCB-E1BB-ABA8-4707B9CAE5A7}"/>
              </a:ext>
            </a:extLst>
          </p:cNvPr>
          <p:cNvSpPr>
            <a:spLocks noGrp="1"/>
          </p:cNvSpPr>
          <p:nvPr>
            <p:ph type="title"/>
          </p:nvPr>
        </p:nvSpPr>
        <p:spPr/>
        <p:txBody>
          <a:bodyPr/>
          <a:lstStyle/>
          <a:p>
            <a:pPr algn="ctr"/>
            <a:r>
              <a:rPr lang="en-US" b="1" dirty="0"/>
              <a:t>3.2: Task 2: Content</a:t>
            </a:r>
          </a:p>
        </p:txBody>
      </p:sp>
      <p:sp>
        <p:nvSpPr>
          <p:cNvPr id="3" name="Date Placeholder 2">
            <a:extLst>
              <a:ext uri="{FF2B5EF4-FFF2-40B4-BE49-F238E27FC236}">
                <a16:creationId xmlns:a16="http://schemas.microsoft.com/office/drawing/2014/main" id="{BF3A8FE1-5083-A253-DA4D-0E473D90F82D}"/>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Content Placeholder 2">
            <a:extLst>
              <a:ext uri="{FF2B5EF4-FFF2-40B4-BE49-F238E27FC236}">
                <a16:creationId xmlns:a16="http://schemas.microsoft.com/office/drawing/2014/main" id="{2E497488-3C36-7CBE-7357-530EF1FEB75C}"/>
              </a:ext>
            </a:extLst>
          </p:cNvPr>
          <p:cNvSpPr txBox="1">
            <a:spLocks/>
          </p:cNvSpPr>
          <p:nvPr/>
        </p:nvSpPr>
        <p:spPr>
          <a:xfrm>
            <a:off x="457200" y="1371600"/>
            <a:ext cx="8229600" cy="461360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Aft>
                <a:spcPts val="600"/>
              </a:spcAft>
              <a:tabLst>
                <a:tab pos="463550" algn="l"/>
              </a:tabLst>
            </a:pPr>
            <a:r>
              <a:rPr lang="en-US" altLang="en-US" sz="2400" dirty="0">
                <a:ea typeface="ＭＳ Ｐゴシック" panose="020B0600070205080204" pitchFamily="34" charset="-128"/>
                <a:cs typeface="Times New Roman" panose="02020603050405020304" pitchFamily="18" charset="0"/>
              </a:rPr>
              <a:t>Determine if each item/task clearly aligns to the targeted content standard. </a:t>
            </a:r>
          </a:p>
          <a:p>
            <a:pPr>
              <a:spcAft>
                <a:spcPts val="600"/>
              </a:spcAft>
              <a:tabLst>
                <a:tab pos="463550" algn="l"/>
              </a:tabLst>
            </a:pPr>
            <a:r>
              <a:rPr lang="en-US" altLang="en-US" sz="2400" dirty="0">
                <a:ea typeface="ＭＳ Ｐゴシック" panose="020B0600070205080204" pitchFamily="34" charset="-128"/>
                <a:cs typeface="Times New Roman" panose="02020603050405020304" pitchFamily="18" charset="0"/>
              </a:rPr>
              <a:t>Evaluate all items for content “accuracy".</a:t>
            </a:r>
          </a:p>
          <a:p>
            <a:pPr>
              <a:tabLst>
                <a:tab pos="463550" algn="l"/>
              </a:tabLst>
            </a:pPr>
            <a:r>
              <a:rPr lang="en-US" altLang="en-US" sz="2400" dirty="0">
                <a:ea typeface="ＭＳ Ｐゴシック" panose="020B0600070205080204" pitchFamily="34" charset="-128"/>
                <a:cs typeface="Times New Roman" panose="02020603050405020304" pitchFamily="18" charset="0"/>
              </a:rPr>
              <a:t>Judge if each item/task is developmentally (grade) appropriate in terms of: </a:t>
            </a:r>
          </a:p>
          <a:p>
            <a:pPr marL="940435" lvl="1" indent="-342900">
              <a:spcBef>
                <a:spcPts val="0"/>
              </a:spcBef>
              <a:buClr>
                <a:schemeClr val="accent1"/>
              </a:buClr>
              <a:buSzPct val="100000"/>
              <a:buFont typeface="Arial" panose="020B0604020202020204" pitchFamily="34" charset="0"/>
              <a:buChar char="•"/>
              <a:tabLst>
                <a:tab pos="463550" algn="l"/>
              </a:tabLst>
            </a:pPr>
            <a:r>
              <a:rPr lang="en-US" altLang="en-US" sz="2400" dirty="0">
                <a:ea typeface="ＭＳ Ｐゴシック" panose="020B0600070205080204" pitchFamily="34" charset="-128"/>
                <a:cs typeface="Times New Roman" panose="02020603050405020304" pitchFamily="18" charset="0"/>
              </a:rPr>
              <a:t>Reading level</a:t>
            </a:r>
          </a:p>
          <a:p>
            <a:pPr marL="940435" lvl="1" indent="-342900">
              <a:spcBef>
                <a:spcPts val="0"/>
              </a:spcBef>
              <a:buClr>
                <a:schemeClr val="accent1"/>
              </a:buClr>
              <a:buSzPct val="100000"/>
              <a:buFont typeface="Arial" panose="020B0604020202020204" pitchFamily="34" charset="0"/>
              <a:buChar char="•"/>
              <a:tabLst>
                <a:tab pos="463550" algn="l"/>
              </a:tabLst>
            </a:pPr>
            <a:r>
              <a:rPr lang="en-US" altLang="en-US" sz="2400" dirty="0">
                <a:ea typeface="ＭＳ Ｐゴシック" panose="020B0600070205080204" pitchFamily="34" charset="-128"/>
                <a:cs typeface="Times New Roman" panose="02020603050405020304" pitchFamily="18" charset="0"/>
              </a:rPr>
              <a:t>Vocabulary</a:t>
            </a:r>
          </a:p>
          <a:p>
            <a:pPr marL="940435" lvl="1" indent="-342900">
              <a:spcBef>
                <a:spcPts val="0"/>
              </a:spcBef>
              <a:buClr>
                <a:schemeClr val="accent1"/>
              </a:buClr>
              <a:buSzPct val="100000"/>
              <a:buFont typeface="Arial" panose="020B0604020202020204" pitchFamily="34" charset="0"/>
              <a:buChar char="•"/>
              <a:tabLst>
                <a:tab pos="463550" algn="l"/>
              </a:tabLst>
            </a:pPr>
            <a:r>
              <a:rPr lang="en-US" altLang="en-US" sz="2400" dirty="0">
                <a:ea typeface="ＭＳ Ｐゴシック" panose="020B0600070205080204" pitchFamily="34" charset="-128"/>
                <a:cs typeface="Times New Roman" panose="02020603050405020304" pitchFamily="18" charset="0"/>
              </a:rPr>
              <a:t>Required reasoning skills</a:t>
            </a:r>
          </a:p>
          <a:p>
            <a:pPr marL="940435" lvl="1" indent="-342900">
              <a:spcBef>
                <a:spcPts val="0"/>
              </a:spcBef>
              <a:buClr>
                <a:schemeClr val="accent1"/>
              </a:buClr>
              <a:buSzPct val="100000"/>
              <a:buFont typeface="Arial" panose="020B0604020202020204" pitchFamily="34" charset="0"/>
              <a:buChar char="•"/>
              <a:tabLst>
                <a:tab pos="463550" algn="l"/>
              </a:tabLst>
            </a:pPr>
            <a:r>
              <a:rPr lang="en-US" altLang="en-US" sz="2400" dirty="0">
                <a:ea typeface="ＭＳ Ｐゴシック" panose="020B0600070205080204" pitchFamily="34" charset="-128"/>
                <a:cs typeface="Times New Roman" panose="02020603050405020304" pitchFamily="18" charset="0"/>
              </a:rPr>
              <a:t>Content Focus</a:t>
            </a:r>
          </a:p>
          <a:p>
            <a:pPr>
              <a:tabLst>
                <a:tab pos="463550" algn="l"/>
              </a:tabLst>
            </a:pPr>
            <a:r>
              <a:rPr lang="en-US" altLang="en-US" sz="2400" dirty="0">
                <a:ea typeface="ＭＳ Ｐゴシック" panose="020B0600070205080204" pitchFamily="34" charset="-128"/>
              </a:rPr>
              <a:t>Review assessment items and tasks for alignment with Cognitive Demand (Depth of Knowledge-</a:t>
            </a:r>
            <a:r>
              <a:rPr lang="en-US" altLang="en-US" sz="2400" dirty="0" err="1">
                <a:ea typeface="ＭＳ Ｐゴシック" panose="020B0600070205080204" pitchFamily="34" charset="-128"/>
              </a:rPr>
              <a:t>DoK</a:t>
            </a:r>
            <a:r>
              <a:rPr lang="en-US" altLang="en-US" sz="2400" dirty="0">
                <a:ea typeface="ＭＳ Ｐゴシック" panose="020B0600070205080204" pitchFamily="34" charset="-128"/>
              </a:rPr>
              <a:t>)</a:t>
            </a:r>
          </a:p>
          <a:p>
            <a:pPr>
              <a:tabLst>
                <a:tab pos="463550" algn="l"/>
              </a:tabLst>
            </a:pPr>
            <a:endParaRPr lang="en-US" altLang="en-US" sz="2400" dirty="0">
              <a:ea typeface="ＭＳ Ｐゴシック" panose="020B0600070205080204" pitchFamily="34" charset="-128"/>
              <a:cs typeface="Times New Roman" panose="02020603050405020304" pitchFamily="18" charset="0"/>
            </a:endParaRPr>
          </a:p>
        </p:txBody>
      </p:sp>
      <p:sp>
        <p:nvSpPr>
          <p:cNvPr id="4" name="Slide Number Placeholder 3">
            <a:extLst>
              <a:ext uri="{FF2B5EF4-FFF2-40B4-BE49-F238E27FC236}">
                <a16:creationId xmlns:a16="http://schemas.microsoft.com/office/drawing/2014/main" id="{5E9DD2B4-0817-6D90-08DD-3336580A1B4E}"/>
              </a:ext>
            </a:extLst>
          </p:cNvPr>
          <p:cNvSpPr>
            <a:spLocks noGrp="1"/>
          </p:cNvSpPr>
          <p:nvPr>
            <p:ph type="sldNum" sz="quarter" idx="12"/>
          </p:nvPr>
        </p:nvSpPr>
        <p:spPr/>
        <p:txBody>
          <a:bodyPr/>
          <a:lstStyle/>
          <a:p>
            <a:fld id="{680C5762-CF65-4775-9966-A58D40CC61B9}" type="slidenum">
              <a:rPr lang="en-US" smtClean="0"/>
              <a:t>16</a:t>
            </a:fld>
            <a:endParaRPr lang="en-US"/>
          </a:p>
        </p:txBody>
      </p:sp>
    </p:spTree>
    <p:extLst>
      <p:ext uri="{BB962C8B-B14F-4D97-AF65-F5344CB8AC3E}">
        <p14:creationId xmlns:p14="http://schemas.microsoft.com/office/powerpoint/2010/main" val="2134250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AE899-3080-3E79-1469-41A1AEB65AC0}"/>
              </a:ext>
            </a:extLst>
          </p:cNvPr>
          <p:cNvSpPr>
            <a:spLocks noGrp="1"/>
          </p:cNvSpPr>
          <p:nvPr>
            <p:ph type="title"/>
          </p:nvPr>
        </p:nvSpPr>
        <p:spPr/>
        <p:txBody>
          <a:bodyPr/>
          <a:lstStyle/>
          <a:p>
            <a:pPr algn="ctr"/>
            <a:r>
              <a:rPr lang="en-US" b="1" dirty="0"/>
              <a:t>3.3: Sensitivity</a:t>
            </a:r>
          </a:p>
        </p:txBody>
      </p:sp>
      <p:sp>
        <p:nvSpPr>
          <p:cNvPr id="3" name="Date Placeholder 2">
            <a:extLst>
              <a:ext uri="{FF2B5EF4-FFF2-40B4-BE49-F238E27FC236}">
                <a16:creationId xmlns:a16="http://schemas.microsoft.com/office/drawing/2014/main" id="{5F4372A4-E901-8C7A-68E6-9BC59D0FBA7C}"/>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Content Placeholder 2">
            <a:extLst>
              <a:ext uri="{FF2B5EF4-FFF2-40B4-BE49-F238E27FC236}">
                <a16:creationId xmlns:a16="http://schemas.microsoft.com/office/drawing/2014/main" id="{0E3DC62A-3C23-DAA3-9AB1-7C68330812BE}"/>
              </a:ext>
            </a:extLst>
          </p:cNvPr>
          <p:cNvSpPr txBox="1">
            <a:spLocks/>
          </p:cNvSpPr>
          <p:nvPr/>
        </p:nvSpPr>
        <p:spPr>
          <a:xfrm>
            <a:off x="463967" y="1828800"/>
            <a:ext cx="8227595" cy="3838074"/>
          </a:xfrm>
          <a:prstGeom prst="rect">
            <a:avLst/>
          </a:prstGeom>
        </p:spPr>
        <p:txBody>
          <a:bodyPr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39725" indent="-339725">
              <a:lnSpc>
                <a:spcPct val="80000"/>
              </a:lnSpc>
              <a:spcAft>
                <a:spcPts val="1200"/>
              </a:spcAft>
              <a:buClr>
                <a:schemeClr val="accent1">
                  <a:lumMod val="75000"/>
                </a:schemeClr>
              </a:buClr>
              <a:buFont typeface="Wingdings" panose="05000000000000000000" pitchFamily="2" charset="2"/>
              <a:buChar char=""/>
              <a:defRPr/>
            </a:pPr>
            <a:r>
              <a:rPr lang="en-US" sz="2800" dirty="0">
                <a:cs typeface="Times New Roman" panose="02020603050405020304" pitchFamily="18" charset="0"/>
              </a:rPr>
              <a:t>Sensitive to different cultures, religions, ethnic and socio-economic groups, and disabilities.</a:t>
            </a:r>
          </a:p>
          <a:p>
            <a:pPr marL="339725" indent="-339725">
              <a:lnSpc>
                <a:spcPct val="80000"/>
              </a:lnSpc>
              <a:spcAft>
                <a:spcPts val="1200"/>
              </a:spcAft>
              <a:buClr>
                <a:schemeClr val="accent1">
                  <a:lumMod val="75000"/>
                </a:schemeClr>
              </a:buClr>
              <a:buFont typeface="Wingdings" panose="05000000000000000000" pitchFamily="2" charset="2"/>
              <a:buChar char=""/>
              <a:defRPr/>
            </a:pPr>
            <a:r>
              <a:rPr lang="en-US" sz="2800" dirty="0">
                <a:cs typeface="Times New Roman" panose="02020603050405020304" pitchFamily="18" charset="0"/>
              </a:rPr>
              <a:t>Balanced by gender roles.</a:t>
            </a:r>
          </a:p>
          <a:p>
            <a:pPr marL="339725" indent="-339725">
              <a:lnSpc>
                <a:spcPct val="80000"/>
              </a:lnSpc>
              <a:spcAft>
                <a:spcPts val="1200"/>
              </a:spcAft>
              <a:buClr>
                <a:schemeClr val="accent1">
                  <a:lumMod val="75000"/>
                </a:schemeClr>
              </a:buClr>
              <a:buFont typeface="Wingdings" panose="05000000000000000000" pitchFamily="2" charset="2"/>
              <a:buChar char=""/>
              <a:defRPr/>
            </a:pPr>
            <a:r>
              <a:rPr lang="en-US" sz="2800" dirty="0">
                <a:cs typeface="Times New Roman" panose="02020603050405020304" pitchFamily="18" charset="0"/>
              </a:rPr>
              <a:t>Positive in their language, situations, and imagery.</a:t>
            </a:r>
          </a:p>
          <a:p>
            <a:pPr marL="339725" indent="-339725">
              <a:lnSpc>
                <a:spcPct val="80000"/>
              </a:lnSpc>
              <a:spcAft>
                <a:spcPts val="1200"/>
              </a:spcAft>
              <a:buClr>
                <a:schemeClr val="accent1">
                  <a:lumMod val="75000"/>
                </a:schemeClr>
              </a:buClr>
              <a:buFont typeface="Wingdings" panose="05000000000000000000" pitchFamily="2" charset="2"/>
              <a:buChar char=""/>
              <a:defRPr/>
            </a:pPr>
            <a:r>
              <a:rPr lang="en-US" sz="2800" dirty="0">
                <a:cs typeface="Times New Roman" panose="02020603050405020304" pitchFamily="18" charset="0"/>
              </a:rPr>
              <a:t>Void of text that may elicit strong emotional responses by specific groups of students.</a:t>
            </a:r>
          </a:p>
          <a:p>
            <a:pPr marL="274320" indent="-274320">
              <a:buClr>
                <a:schemeClr val="accent3"/>
              </a:buClr>
              <a:buFont typeface="Wingdings 2"/>
              <a:buChar char=""/>
              <a:defRPr/>
            </a:pPr>
            <a:endParaRPr lang="en-US" sz="2800" dirty="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980CBF5-E6CA-546A-8758-C3F8AA1D8B3D}"/>
              </a:ext>
            </a:extLst>
          </p:cNvPr>
          <p:cNvSpPr>
            <a:spLocks noGrp="1"/>
          </p:cNvSpPr>
          <p:nvPr>
            <p:ph type="sldNum" sz="quarter" idx="12"/>
          </p:nvPr>
        </p:nvSpPr>
        <p:spPr/>
        <p:txBody>
          <a:bodyPr/>
          <a:lstStyle/>
          <a:p>
            <a:fld id="{680C5762-CF65-4775-9966-A58D40CC61B9}" type="slidenum">
              <a:rPr lang="en-US" smtClean="0"/>
              <a:t>17</a:t>
            </a:fld>
            <a:endParaRPr lang="en-US"/>
          </a:p>
        </p:txBody>
      </p:sp>
    </p:spTree>
    <p:extLst>
      <p:ext uri="{BB962C8B-B14F-4D97-AF65-F5344CB8AC3E}">
        <p14:creationId xmlns:p14="http://schemas.microsoft.com/office/powerpoint/2010/main" val="7761194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1D4B4-47EC-4DF2-251E-74BC80075FFF}"/>
              </a:ext>
            </a:extLst>
          </p:cNvPr>
          <p:cNvSpPr>
            <a:spLocks noGrp="1"/>
          </p:cNvSpPr>
          <p:nvPr>
            <p:ph type="title"/>
          </p:nvPr>
        </p:nvSpPr>
        <p:spPr/>
        <p:txBody>
          <a:bodyPr/>
          <a:lstStyle/>
          <a:p>
            <a:pPr algn="ctr"/>
            <a:r>
              <a:rPr lang="en-US" b="1" dirty="0"/>
              <a:t>3.4: Bias</a:t>
            </a:r>
          </a:p>
        </p:txBody>
      </p:sp>
      <p:sp>
        <p:nvSpPr>
          <p:cNvPr id="3" name="Date Placeholder 2">
            <a:extLst>
              <a:ext uri="{FF2B5EF4-FFF2-40B4-BE49-F238E27FC236}">
                <a16:creationId xmlns:a16="http://schemas.microsoft.com/office/drawing/2014/main" id="{7BC0B40D-C6D4-FC01-7289-2C7B83B5905E}"/>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Content Placeholder 2">
            <a:extLst>
              <a:ext uri="{FF2B5EF4-FFF2-40B4-BE49-F238E27FC236}">
                <a16:creationId xmlns:a16="http://schemas.microsoft.com/office/drawing/2014/main" id="{7883033B-9346-8B87-7A40-463868431342}"/>
              </a:ext>
            </a:extLst>
          </p:cNvPr>
          <p:cNvSpPr txBox="1">
            <a:spLocks/>
          </p:cNvSpPr>
          <p:nvPr/>
        </p:nvSpPr>
        <p:spPr>
          <a:xfrm>
            <a:off x="471487" y="1524000"/>
            <a:ext cx="8439818" cy="4293268"/>
          </a:xfrm>
          <a:prstGeom prst="rect">
            <a:avLst/>
          </a:prstGeom>
        </p:spPr>
        <p:txBody>
          <a:bodyPr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82880" indent="-182880">
              <a:spcAft>
                <a:spcPts val="1200"/>
              </a:spcAft>
              <a:buClr>
                <a:schemeClr val="accent1">
                  <a:lumMod val="75000"/>
                </a:schemeClr>
              </a:buClr>
              <a:defRPr/>
            </a:pPr>
            <a:r>
              <a:rPr lang="en-US" sz="2800">
                <a:cs typeface="Times New Roman" panose="02020603050405020304" pitchFamily="18" charset="0"/>
              </a:rPr>
              <a:t>Bias is the presence of some characteristic of an item/task that results in the differential performance of two individuals with the same ability but from different subgroups.</a:t>
            </a:r>
          </a:p>
          <a:p>
            <a:pPr marL="182880" indent="-182880">
              <a:spcAft>
                <a:spcPts val="1200"/>
              </a:spcAft>
              <a:buClr>
                <a:schemeClr val="accent1">
                  <a:lumMod val="75000"/>
                </a:schemeClr>
              </a:buClr>
              <a:defRPr/>
            </a:pPr>
            <a:r>
              <a:rPr lang="en-US" sz="2800">
                <a:cs typeface="Times New Roman" panose="02020603050405020304" pitchFamily="18" charset="0"/>
              </a:rPr>
              <a:t>Bias-free items/tasks provide an equal opportunity for all students to demonstrate their knowledge and skills.</a:t>
            </a:r>
          </a:p>
          <a:p>
            <a:pPr marL="182880" indent="-182880">
              <a:spcAft>
                <a:spcPts val="1200"/>
              </a:spcAft>
              <a:buClr>
                <a:schemeClr val="accent1">
                  <a:lumMod val="75000"/>
                </a:schemeClr>
              </a:buClr>
              <a:defRPr/>
            </a:pPr>
            <a:r>
              <a:rPr lang="en-US" sz="2800">
                <a:cs typeface="Times New Roman" panose="02020603050405020304" pitchFamily="18" charset="0"/>
              </a:rPr>
              <a:t>Bias is not the same as stereotyping. </a:t>
            </a:r>
            <a:endParaRPr lang="en-US" sz="2800" dirty="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8F2ED06-46DD-1DE3-9AD0-91400F4CA140}"/>
              </a:ext>
            </a:extLst>
          </p:cNvPr>
          <p:cNvSpPr>
            <a:spLocks noGrp="1"/>
          </p:cNvSpPr>
          <p:nvPr>
            <p:ph type="sldNum" sz="quarter" idx="12"/>
          </p:nvPr>
        </p:nvSpPr>
        <p:spPr/>
        <p:txBody>
          <a:bodyPr/>
          <a:lstStyle/>
          <a:p>
            <a:fld id="{680C5762-CF65-4775-9966-A58D40CC61B9}" type="slidenum">
              <a:rPr lang="en-US" smtClean="0"/>
              <a:t>18</a:t>
            </a:fld>
            <a:endParaRPr lang="en-US"/>
          </a:p>
        </p:txBody>
      </p:sp>
    </p:spTree>
    <p:extLst>
      <p:ext uri="{BB962C8B-B14F-4D97-AF65-F5344CB8AC3E}">
        <p14:creationId xmlns:p14="http://schemas.microsoft.com/office/powerpoint/2010/main" val="3694223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B4302-BBB3-ABB9-EE09-3C5A7542ED28}"/>
              </a:ext>
            </a:extLst>
          </p:cNvPr>
          <p:cNvSpPr>
            <a:spLocks noGrp="1"/>
          </p:cNvSpPr>
          <p:nvPr>
            <p:ph type="title"/>
          </p:nvPr>
        </p:nvSpPr>
        <p:spPr/>
        <p:txBody>
          <a:bodyPr/>
          <a:lstStyle/>
          <a:p>
            <a:pPr algn="ctr"/>
            <a:r>
              <a:rPr lang="en-US" b="1" dirty="0"/>
              <a:t>3.5: Fairness</a:t>
            </a:r>
          </a:p>
        </p:txBody>
      </p:sp>
      <p:sp>
        <p:nvSpPr>
          <p:cNvPr id="3" name="Date Placeholder 2">
            <a:extLst>
              <a:ext uri="{FF2B5EF4-FFF2-40B4-BE49-F238E27FC236}">
                <a16:creationId xmlns:a16="http://schemas.microsoft.com/office/drawing/2014/main" id="{9E153B20-D5DC-73CB-567C-FF5718546282}"/>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Content Placeholder 2">
            <a:extLst>
              <a:ext uri="{FF2B5EF4-FFF2-40B4-BE49-F238E27FC236}">
                <a16:creationId xmlns:a16="http://schemas.microsoft.com/office/drawing/2014/main" id="{3A562D9C-6703-1A1B-EF4B-8FAFC8F821C1}"/>
              </a:ext>
            </a:extLst>
          </p:cNvPr>
          <p:cNvSpPr txBox="1">
            <a:spLocks/>
          </p:cNvSpPr>
          <p:nvPr/>
        </p:nvSpPr>
        <p:spPr>
          <a:xfrm>
            <a:off x="457200" y="1600200"/>
            <a:ext cx="9031705" cy="427948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80000"/>
              </a:lnSpc>
              <a:spcAft>
                <a:spcPts val="1200"/>
              </a:spcAft>
            </a:pPr>
            <a:r>
              <a:rPr lang="en-US" altLang="en-US" sz="2800">
                <a:ea typeface="ＭＳ Ｐゴシック" panose="020B0600070205080204" pitchFamily="34" charset="-128"/>
                <a:cs typeface="Times New Roman" panose="02020603050405020304" pitchFamily="18" charset="0"/>
              </a:rPr>
              <a:t>Fairness generally refers to the opportunity for test-takers to learn the content being measured.</a:t>
            </a:r>
          </a:p>
          <a:p>
            <a:pPr>
              <a:lnSpc>
                <a:spcPct val="80000"/>
              </a:lnSpc>
              <a:spcAft>
                <a:spcPts val="1200"/>
              </a:spcAft>
            </a:pPr>
            <a:r>
              <a:rPr lang="en-US" altLang="en-US" sz="2800">
                <a:ea typeface="ＭＳ Ｐゴシック" panose="020B0600070205080204" pitchFamily="34" charset="-128"/>
                <a:cs typeface="Times New Roman" panose="02020603050405020304" pitchFamily="18" charset="0"/>
              </a:rPr>
              <a:t>Item/task concepts and skills should have been taught to the test-taker prior to evaluating content mastery.</a:t>
            </a:r>
          </a:p>
          <a:p>
            <a:pPr marL="182563" lvl="1">
              <a:lnSpc>
                <a:spcPct val="80000"/>
              </a:lnSpc>
              <a:spcAft>
                <a:spcPts val="1200"/>
              </a:spcAft>
              <a:buFont typeface="Arial" panose="020B0604020202020204" pitchFamily="34" charset="0"/>
              <a:buChar char="•"/>
            </a:pPr>
            <a:r>
              <a:rPr lang="en-US" altLang="en-US">
                <a:ea typeface="ＭＳ Ｐゴシック" panose="020B0600070205080204" pitchFamily="34" charset="-128"/>
                <a:cs typeface="Times New Roman" panose="02020603050405020304" pitchFamily="18" charset="0"/>
              </a:rPr>
              <a:t>Item/task should be more complex for large-scale assessments.</a:t>
            </a:r>
          </a:p>
          <a:p>
            <a:pPr marL="182563" lvl="1">
              <a:lnSpc>
                <a:spcPct val="80000"/>
              </a:lnSpc>
              <a:spcAft>
                <a:spcPts val="1200"/>
              </a:spcAft>
              <a:buFont typeface="Arial" panose="020B0604020202020204" pitchFamily="34" charset="0"/>
              <a:buChar char="•"/>
            </a:pPr>
            <a:r>
              <a:rPr lang="en-US" altLang="en-US">
                <a:ea typeface="ＭＳ Ｐゴシック" panose="020B0600070205080204" pitchFamily="34" charset="-128"/>
                <a:cs typeface="Times New Roman" panose="02020603050405020304" pitchFamily="18" charset="0"/>
              </a:rPr>
              <a:t>Fairness reviews assumptions that earlier grades taught the foundational content. </a:t>
            </a: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4" name="Slide Number Placeholder 3">
            <a:extLst>
              <a:ext uri="{FF2B5EF4-FFF2-40B4-BE49-F238E27FC236}">
                <a16:creationId xmlns:a16="http://schemas.microsoft.com/office/drawing/2014/main" id="{A3897351-E12A-C64B-1191-3086E2ED9FEF}"/>
              </a:ext>
            </a:extLst>
          </p:cNvPr>
          <p:cNvSpPr>
            <a:spLocks noGrp="1"/>
          </p:cNvSpPr>
          <p:nvPr>
            <p:ph type="sldNum" sz="quarter" idx="12"/>
          </p:nvPr>
        </p:nvSpPr>
        <p:spPr/>
        <p:txBody>
          <a:bodyPr/>
          <a:lstStyle/>
          <a:p>
            <a:fld id="{680C5762-CF65-4775-9966-A58D40CC61B9}" type="slidenum">
              <a:rPr lang="en-US" smtClean="0"/>
              <a:t>19</a:t>
            </a:fld>
            <a:endParaRPr lang="en-US"/>
          </a:p>
        </p:txBody>
      </p:sp>
    </p:spTree>
    <p:extLst>
      <p:ext uri="{BB962C8B-B14F-4D97-AF65-F5344CB8AC3E}">
        <p14:creationId xmlns:p14="http://schemas.microsoft.com/office/powerpoint/2010/main" val="1197452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ACCA9-61FF-C4E4-8A21-27EBF8A8FE47}"/>
              </a:ext>
            </a:extLst>
          </p:cNvPr>
          <p:cNvSpPr>
            <a:spLocks noGrp="1"/>
          </p:cNvSpPr>
          <p:nvPr>
            <p:ph type="title"/>
          </p:nvPr>
        </p:nvSpPr>
        <p:spPr/>
        <p:txBody>
          <a:bodyPr>
            <a:normAutofit/>
          </a:bodyPr>
          <a:lstStyle/>
          <a:p>
            <a:pPr algn="ctr"/>
            <a:r>
              <a:rPr lang="en-US" sz="2800" b="1" dirty="0"/>
              <a:t>Pre-Administration Review</a:t>
            </a:r>
          </a:p>
        </p:txBody>
      </p:sp>
      <p:sp>
        <p:nvSpPr>
          <p:cNvPr id="9" name="TextBox 8">
            <a:extLst>
              <a:ext uri="{FF2B5EF4-FFF2-40B4-BE49-F238E27FC236}">
                <a16:creationId xmlns:a16="http://schemas.microsoft.com/office/drawing/2014/main" id="{04F144C3-DB54-1F74-0E06-AAB9F25A222C}"/>
              </a:ext>
            </a:extLst>
          </p:cNvPr>
          <p:cNvSpPr txBox="1"/>
          <p:nvPr/>
        </p:nvSpPr>
        <p:spPr>
          <a:xfrm>
            <a:off x="457200" y="3657600"/>
            <a:ext cx="8229600" cy="2308324"/>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Definition</a:t>
            </a:r>
          </a:p>
          <a:p>
            <a:r>
              <a:rPr lang="en-US" sz="2400" b="1" dirty="0">
                <a:latin typeface="Arial" panose="020B0604020202020204" pitchFamily="34" charset="0"/>
                <a:cs typeface="Arial" panose="020B0604020202020204" pitchFamily="34" charset="0"/>
              </a:rPr>
              <a:t>Pre-administration review </a:t>
            </a:r>
            <a:r>
              <a:rPr lang="en-US" sz="2400" dirty="0">
                <a:latin typeface="Arial" panose="020B0604020202020204" pitchFamily="34" charset="0"/>
                <a:cs typeface="Arial" panose="020B0604020202020204" pitchFamily="34" charset="0"/>
              </a:rPr>
              <a:t>is a process through which the design specifications and construction (build) guidelines of an assessment are revisited to guarantee appropriate, aligned, and high-</a:t>
            </a:r>
            <a:r>
              <a:rPr lang="en-US" sz="2400" b="1" dirty="0">
                <a:latin typeface="Arial" panose="020B0604020202020204" pitchFamily="34" charset="0"/>
                <a:cs typeface="Arial" panose="020B0604020202020204" pitchFamily="34" charset="0"/>
              </a:rPr>
              <a:t>quality</a:t>
            </a:r>
            <a:r>
              <a:rPr lang="en-US" sz="2400" dirty="0">
                <a:latin typeface="Arial" panose="020B0604020202020204" pitchFamily="34" charset="0"/>
                <a:cs typeface="Arial" panose="020B0604020202020204" pitchFamily="34" charset="0"/>
              </a:rPr>
              <a:t> evaluation of student achievement prior to administration of the assessment.</a:t>
            </a:r>
          </a:p>
        </p:txBody>
      </p:sp>
      <p:sp>
        <p:nvSpPr>
          <p:cNvPr id="5" name="Slide Number Placeholder 4">
            <a:extLst>
              <a:ext uri="{FF2B5EF4-FFF2-40B4-BE49-F238E27FC236}">
                <a16:creationId xmlns:a16="http://schemas.microsoft.com/office/drawing/2014/main" id="{3F6992ED-64D5-7A0A-1A7D-EDA85AF13C24}"/>
              </a:ext>
            </a:extLst>
          </p:cNvPr>
          <p:cNvSpPr>
            <a:spLocks noGrp="1"/>
          </p:cNvSpPr>
          <p:nvPr>
            <p:ph type="sldNum" sz="quarter" idx="12"/>
          </p:nvPr>
        </p:nvSpPr>
        <p:spPr/>
        <p:txBody>
          <a:bodyPr/>
          <a:lstStyle/>
          <a:p>
            <a:fld id="{680C5762-CF65-4775-9966-A58D40CC61B9}" type="slidenum">
              <a:rPr lang="en-US" smtClean="0"/>
              <a:t>2</a:t>
            </a:fld>
            <a:endParaRPr lang="en-US"/>
          </a:p>
        </p:txBody>
      </p:sp>
      <p:pic>
        <p:nvPicPr>
          <p:cNvPr id="6" name="Picture 9">
            <a:extLst>
              <a:ext uri="{FF2B5EF4-FFF2-40B4-BE49-F238E27FC236}">
                <a16:creationId xmlns:a16="http://schemas.microsoft.com/office/drawing/2014/main" id="{29FDEE44-46FA-68B5-6207-E9BBDE999D0B}"/>
              </a:ext>
              <a:ext uri="{C183D7F6-B498-43B3-948B-1728B52AA6E4}">
                <adec:decorative xmlns:adec="http://schemas.microsoft.com/office/drawing/2017/decorative" val="1"/>
              </a:ext>
            </a:extLst>
          </p:cNvPr>
          <p:cNvPicPr>
            <a:picLocks noGrp="1" noChangeAspect="1"/>
          </p:cNvPicPr>
          <p:nvPr>
            <p:ph idx="1"/>
          </p:nvPr>
        </p:nvPicPr>
        <p:blipFill>
          <a:blip r:embed="rId3"/>
          <a:stretch>
            <a:fillRect/>
          </a:stretch>
        </p:blipFill>
        <p:spPr>
          <a:xfrm>
            <a:off x="457200" y="1505326"/>
            <a:ext cx="3048000" cy="1862667"/>
          </a:xfrm>
        </p:spPr>
      </p:pic>
      <p:pic>
        <p:nvPicPr>
          <p:cNvPr id="1028" name="Picture 4">
            <a:extLst>
              <a:ext uri="{FF2B5EF4-FFF2-40B4-BE49-F238E27FC236}">
                <a16:creationId xmlns:a16="http://schemas.microsoft.com/office/drawing/2014/main" id="{EE3F3028-0798-FD25-1193-71C0569F9A90}"/>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3649" y="1447800"/>
            <a:ext cx="2366151" cy="1864070"/>
          </a:xfrm>
          <a:prstGeom prst="rect">
            <a:avLst/>
          </a:prstGeom>
          <a:noFill/>
          <a:extLst>
            <a:ext uri="{909E8E84-426E-40DD-AFC4-6F175D3DCCD1}">
              <a14:hiddenFill xmlns:a14="http://schemas.microsoft.com/office/drawing/2010/main">
                <a:solidFill>
                  <a:srgbClr val="FFFFFF"/>
                </a:solidFill>
              </a14:hiddenFill>
            </a:ext>
          </a:extLst>
        </p:spPr>
      </p:pic>
      <p:pic>
        <p:nvPicPr>
          <p:cNvPr id="7" name="Graphic 3">
            <a:extLst>
              <a:ext uri="{FF2B5EF4-FFF2-40B4-BE49-F238E27FC236}">
                <a16:creationId xmlns:a16="http://schemas.microsoft.com/office/drawing/2014/main" id="{0A22F7CE-CA41-9187-8DB0-2A0781AEA35F}"/>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232805" y="1316164"/>
            <a:ext cx="2240989" cy="2240989"/>
          </a:xfrm>
          <a:prstGeom prst="rect">
            <a:avLst/>
          </a:prstGeom>
        </p:spPr>
      </p:pic>
      <p:sp>
        <p:nvSpPr>
          <p:cNvPr id="4" name="Date Placeholder 3">
            <a:extLst>
              <a:ext uri="{FF2B5EF4-FFF2-40B4-BE49-F238E27FC236}">
                <a16:creationId xmlns:a16="http://schemas.microsoft.com/office/drawing/2014/main" id="{B63D8EE7-CF18-CF62-1F83-D31699858DD1}"/>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Tree>
    <p:extLst>
      <p:ext uri="{BB962C8B-B14F-4D97-AF65-F5344CB8AC3E}">
        <p14:creationId xmlns:p14="http://schemas.microsoft.com/office/powerpoint/2010/main" val="1739223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AFC0B-023E-6C66-91D2-24F975CB0133}"/>
              </a:ext>
            </a:extLst>
          </p:cNvPr>
          <p:cNvSpPr>
            <a:spLocks noGrp="1"/>
          </p:cNvSpPr>
          <p:nvPr>
            <p:ph type="title"/>
          </p:nvPr>
        </p:nvSpPr>
        <p:spPr/>
        <p:txBody>
          <a:bodyPr/>
          <a:lstStyle/>
          <a:p>
            <a:pPr algn="ctr"/>
            <a:r>
              <a:rPr lang="en-US" b="1" dirty="0"/>
              <a:t>3.6: Editorial</a:t>
            </a:r>
          </a:p>
        </p:txBody>
      </p:sp>
      <p:sp>
        <p:nvSpPr>
          <p:cNvPr id="3" name="Date Placeholder 2">
            <a:extLst>
              <a:ext uri="{FF2B5EF4-FFF2-40B4-BE49-F238E27FC236}">
                <a16:creationId xmlns:a16="http://schemas.microsoft.com/office/drawing/2014/main" id="{E3CAFFF3-885E-987F-7191-C1EF5BFB3909}"/>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Content Placeholder 2">
            <a:extLst>
              <a:ext uri="{FF2B5EF4-FFF2-40B4-BE49-F238E27FC236}">
                <a16:creationId xmlns:a16="http://schemas.microsoft.com/office/drawing/2014/main" id="{6974069E-1D5F-EFD0-0D63-F13F978CBBEB}"/>
              </a:ext>
            </a:extLst>
          </p:cNvPr>
          <p:cNvSpPr txBox="1">
            <a:spLocks/>
          </p:cNvSpPr>
          <p:nvPr/>
        </p:nvSpPr>
        <p:spPr>
          <a:xfrm>
            <a:off x="423862" y="1447800"/>
            <a:ext cx="8229600" cy="4908550"/>
          </a:xfrm>
          <a:prstGeom prst="rect">
            <a:avLst/>
          </a:prstGeom>
        </p:spPr>
        <p:txBody>
          <a:bodyPr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ts val="600"/>
              </a:spcAft>
              <a:buClr>
                <a:schemeClr val="accent1">
                  <a:lumMod val="75000"/>
                </a:schemeClr>
              </a:buClr>
              <a:buNone/>
              <a:tabLst>
                <a:tab pos="511175" algn="l"/>
              </a:tabLst>
              <a:defRPr/>
            </a:pPr>
            <a:r>
              <a:rPr lang="en-US" sz="2200" b="1" dirty="0">
                <a:cs typeface="Times New Roman" panose="02020603050405020304" pitchFamily="18" charset="0"/>
              </a:rPr>
              <a:t>Ensure the assessment items have developmentally appropriate:</a:t>
            </a:r>
          </a:p>
          <a:p>
            <a:pPr marL="736600" lvl="1" indent="-273050">
              <a:spcAft>
                <a:spcPts val="600"/>
              </a:spcAft>
              <a:buClr>
                <a:schemeClr val="accent1">
                  <a:lumMod val="75000"/>
                </a:schemeClr>
              </a:buClr>
              <a:buFont typeface="Arial" panose="020B0604020202020204" pitchFamily="34" charset="0"/>
              <a:buChar char="•"/>
              <a:tabLst>
                <a:tab pos="463550" algn="l"/>
              </a:tabLst>
              <a:defRPr/>
            </a:pPr>
            <a:r>
              <a:rPr lang="en-US" sz="2200" dirty="0">
                <a:cs typeface="Times New Roman" panose="02020603050405020304" pitchFamily="18" charset="0"/>
              </a:rPr>
              <a:t>Readability levels.</a:t>
            </a:r>
          </a:p>
          <a:p>
            <a:pPr marL="736600" lvl="1" indent="-273050">
              <a:spcAft>
                <a:spcPts val="600"/>
              </a:spcAft>
              <a:buClr>
                <a:schemeClr val="accent1">
                  <a:lumMod val="75000"/>
                </a:schemeClr>
              </a:buClr>
              <a:buFont typeface="Arial" panose="020B0604020202020204" pitchFamily="34" charset="0"/>
              <a:buChar char="•"/>
              <a:tabLst>
                <a:tab pos="463550" algn="l"/>
              </a:tabLst>
              <a:defRPr/>
            </a:pPr>
            <a:r>
              <a:rPr lang="en-US" sz="2200" dirty="0">
                <a:cs typeface="Times New Roman" panose="02020603050405020304" pitchFamily="18" charset="0"/>
              </a:rPr>
              <a:t>Sentence structures.</a:t>
            </a:r>
          </a:p>
          <a:p>
            <a:pPr marL="736600" lvl="1" indent="-273050">
              <a:spcAft>
                <a:spcPts val="600"/>
              </a:spcAft>
              <a:buClr>
                <a:schemeClr val="accent1">
                  <a:lumMod val="75000"/>
                </a:schemeClr>
              </a:buClr>
              <a:buFont typeface="Arial" panose="020B0604020202020204" pitchFamily="34" charset="0"/>
              <a:buChar char="•"/>
              <a:tabLst>
                <a:tab pos="463550" algn="l"/>
              </a:tabLst>
              <a:defRPr/>
            </a:pPr>
            <a:r>
              <a:rPr lang="en-US" sz="2200" dirty="0">
                <a:cs typeface="Times New Roman" panose="02020603050405020304" pitchFamily="18" charset="0"/>
              </a:rPr>
              <a:t>Word choice</a:t>
            </a:r>
          </a:p>
          <a:p>
            <a:pPr marL="736600" lvl="1" indent="-273050">
              <a:spcAft>
                <a:spcPts val="600"/>
              </a:spcAft>
              <a:buClr>
                <a:schemeClr val="accent1">
                  <a:lumMod val="75000"/>
                </a:schemeClr>
              </a:buClr>
              <a:buFont typeface="Arial" panose="020B0604020202020204" pitchFamily="34" charset="0"/>
              <a:buChar char="•"/>
              <a:tabLst>
                <a:tab pos="463550" algn="l"/>
              </a:tabLst>
              <a:defRPr/>
            </a:pPr>
            <a:r>
              <a:rPr lang="en-US" sz="2200" dirty="0">
                <a:cs typeface="Times New Roman" panose="02020603050405020304" pitchFamily="18" charset="0"/>
              </a:rPr>
              <a:t>Item format and style</a:t>
            </a:r>
          </a:p>
          <a:p>
            <a:pPr marL="0" lvl="1" indent="0">
              <a:spcAft>
                <a:spcPts val="600"/>
              </a:spcAft>
              <a:buClr>
                <a:schemeClr val="accent1">
                  <a:lumMod val="75000"/>
                </a:schemeClr>
              </a:buClr>
              <a:buNone/>
              <a:defRPr/>
            </a:pPr>
            <a:r>
              <a:rPr lang="en-US" sz="2200" b="1" dirty="0">
                <a:cs typeface="Times New Roman" panose="02020603050405020304" pitchFamily="18" charset="0"/>
              </a:rPr>
              <a:t>Eliminate validity threats created by avoiding: </a:t>
            </a:r>
          </a:p>
          <a:p>
            <a:pPr marL="747713" lvl="1" indent="-284163">
              <a:spcAft>
                <a:spcPts val="600"/>
              </a:spcAft>
              <a:buClr>
                <a:schemeClr val="accent1">
                  <a:lumMod val="75000"/>
                </a:schemeClr>
              </a:buClr>
              <a:buFont typeface="Arial" panose="020B0604020202020204" pitchFamily="34" charset="0"/>
              <a:buChar char="•"/>
              <a:tabLst>
                <a:tab pos="463550" algn="l"/>
              </a:tabLst>
              <a:defRPr/>
            </a:pPr>
            <a:r>
              <a:rPr lang="en-US" sz="2200" dirty="0">
                <a:cs typeface="Times New Roman" panose="02020603050405020304" pitchFamily="18" charset="0"/>
              </a:rPr>
              <a:t>Confusing or ambiguous directions or prompts</a:t>
            </a:r>
          </a:p>
          <a:p>
            <a:pPr marL="747713" lvl="1" indent="-284163">
              <a:spcAft>
                <a:spcPts val="600"/>
              </a:spcAft>
              <a:buClr>
                <a:schemeClr val="accent1">
                  <a:lumMod val="75000"/>
                </a:schemeClr>
              </a:buClr>
              <a:buFont typeface="Arial" panose="020B0604020202020204" pitchFamily="34" charset="0"/>
              <a:buChar char="•"/>
              <a:tabLst>
                <a:tab pos="463550" algn="l"/>
              </a:tabLst>
              <a:defRPr/>
            </a:pPr>
            <a:r>
              <a:rPr lang="en-US" sz="2200" dirty="0">
                <a:cs typeface="Times New Roman" panose="02020603050405020304" pitchFamily="18" charset="0"/>
              </a:rPr>
              <a:t>Imprecise verb use to communicate expectations</a:t>
            </a:r>
          </a:p>
          <a:p>
            <a:pPr marL="747713" lvl="1" indent="-284163">
              <a:spcAft>
                <a:spcPts val="600"/>
              </a:spcAft>
              <a:buClr>
                <a:schemeClr val="accent1">
                  <a:lumMod val="75000"/>
                </a:schemeClr>
              </a:buClr>
              <a:buFont typeface="Arial" panose="020B0604020202020204" pitchFamily="34" charset="0"/>
              <a:buChar char="•"/>
              <a:tabLst>
                <a:tab pos="463550" algn="l"/>
              </a:tabLst>
              <a:defRPr/>
            </a:pPr>
            <a:r>
              <a:rPr lang="en-US" sz="2200" dirty="0">
                <a:cs typeface="Times New Roman" panose="02020603050405020304" pitchFamily="18" charset="0"/>
              </a:rPr>
              <a:t>Vague response criteria or structure</a:t>
            </a:r>
          </a:p>
          <a:p>
            <a:pPr marL="737870" lvl="1" indent="-463550">
              <a:spcAft>
                <a:spcPts val="600"/>
              </a:spcAft>
              <a:buClr>
                <a:schemeClr val="accent1">
                  <a:lumMod val="75000"/>
                </a:schemeClr>
              </a:buClr>
              <a:buFont typeface="Arial" panose="020B0604020202020204" pitchFamily="34" charset="0"/>
              <a:buChar char="•"/>
              <a:tabLst>
                <a:tab pos="463550" algn="l"/>
              </a:tabLst>
              <a:defRPr/>
            </a:pPr>
            <a:endParaRPr lang="en-US" sz="2200" dirty="0">
              <a:cs typeface="Times New Roman" panose="02020603050405020304" pitchFamily="18" charset="0"/>
            </a:endParaRPr>
          </a:p>
          <a:p>
            <a:pPr marL="737870" lvl="1" indent="-463550">
              <a:spcAft>
                <a:spcPts val="600"/>
              </a:spcAft>
              <a:buClr>
                <a:schemeClr val="accent1">
                  <a:lumMod val="75000"/>
                </a:schemeClr>
              </a:buClr>
              <a:buFont typeface="Arial" panose="020B0604020202020204" pitchFamily="34" charset="0"/>
              <a:buChar char="•"/>
              <a:tabLst>
                <a:tab pos="463550" algn="l"/>
              </a:tabLst>
              <a:defRPr/>
            </a:pPr>
            <a:endParaRPr lang="en-US" sz="2200" dirty="0">
              <a:cs typeface="Times New Roman" panose="02020603050405020304" pitchFamily="18" charset="0"/>
            </a:endParaRPr>
          </a:p>
          <a:p>
            <a:pPr marL="463550" indent="-463550">
              <a:spcAft>
                <a:spcPts val="600"/>
              </a:spcAft>
              <a:buClr>
                <a:schemeClr val="accent1">
                  <a:lumMod val="75000"/>
                </a:schemeClr>
              </a:buClr>
              <a:tabLst>
                <a:tab pos="463550" algn="l"/>
              </a:tabLst>
              <a:defRPr/>
            </a:pPr>
            <a:endParaRPr lang="en-US" sz="2200" dirty="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FFCF377-C369-8731-3EF3-1E4D7890A44C}"/>
              </a:ext>
            </a:extLst>
          </p:cNvPr>
          <p:cNvSpPr>
            <a:spLocks noGrp="1"/>
          </p:cNvSpPr>
          <p:nvPr>
            <p:ph type="sldNum" sz="quarter" idx="12"/>
          </p:nvPr>
        </p:nvSpPr>
        <p:spPr/>
        <p:txBody>
          <a:bodyPr/>
          <a:lstStyle/>
          <a:p>
            <a:fld id="{680C5762-CF65-4775-9966-A58D40CC61B9}" type="slidenum">
              <a:rPr lang="en-US" smtClean="0"/>
              <a:t>20</a:t>
            </a:fld>
            <a:endParaRPr lang="en-US"/>
          </a:p>
        </p:txBody>
      </p:sp>
    </p:spTree>
    <p:extLst>
      <p:ext uri="{BB962C8B-B14F-4D97-AF65-F5344CB8AC3E}">
        <p14:creationId xmlns:p14="http://schemas.microsoft.com/office/powerpoint/2010/main" val="40224314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5E33A-3A7B-569F-1144-445514B191CC}"/>
              </a:ext>
            </a:extLst>
          </p:cNvPr>
          <p:cNvSpPr>
            <a:spLocks noGrp="1"/>
          </p:cNvSpPr>
          <p:nvPr>
            <p:ph type="title"/>
          </p:nvPr>
        </p:nvSpPr>
        <p:spPr>
          <a:xfrm>
            <a:off x="429491" y="331887"/>
            <a:ext cx="8229600" cy="1143000"/>
          </a:xfrm>
        </p:spPr>
        <p:txBody>
          <a:bodyPr>
            <a:normAutofit/>
          </a:bodyPr>
          <a:lstStyle/>
          <a:p>
            <a:pPr algn="ctr"/>
            <a:r>
              <a:rPr lang="en-US" sz="3000" b="1" dirty="0"/>
              <a:t>Practice Makes Progress: Item Inspection</a:t>
            </a:r>
          </a:p>
        </p:txBody>
      </p:sp>
      <p:sp>
        <p:nvSpPr>
          <p:cNvPr id="6" name="TextBox 5">
            <a:extLst>
              <a:ext uri="{FF2B5EF4-FFF2-40B4-BE49-F238E27FC236}">
                <a16:creationId xmlns:a16="http://schemas.microsoft.com/office/drawing/2014/main" id="{89294A30-EC29-CBD6-FDB0-87F58234F432}"/>
              </a:ext>
            </a:extLst>
          </p:cNvPr>
          <p:cNvSpPr txBox="1"/>
          <p:nvPr/>
        </p:nvSpPr>
        <p:spPr>
          <a:xfrm>
            <a:off x="1763995" y="1295400"/>
            <a:ext cx="6895096" cy="4832092"/>
          </a:xfrm>
          <a:prstGeom prst="rect">
            <a:avLst/>
          </a:prstGeom>
          <a:noFill/>
        </p:spPr>
        <p:txBody>
          <a:bodyPr wrap="square" rtlCol="0">
            <a:spAutoFit/>
          </a:bodyPr>
          <a:lstStyle/>
          <a:p>
            <a:r>
              <a:rPr lang="en-US" sz="2200" dirty="0">
                <a:latin typeface="Arial" panose="020B0604020202020204" pitchFamily="34" charset="0"/>
                <a:cs typeface="Arial" panose="020B0604020202020204" pitchFamily="34" charset="0"/>
              </a:rPr>
              <a:t>Any one of the six </a:t>
            </a:r>
            <a:r>
              <a:rPr lang="en-US" sz="2200" b="1" dirty="0">
                <a:latin typeface="Arial" panose="020B0604020202020204" pitchFamily="34" charset="0"/>
                <a:cs typeface="Arial" panose="020B0604020202020204" pitchFamily="34" charset="0"/>
              </a:rPr>
              <a:t>tasks</a:t>
            </a:r>
            <a:r>
              <a:rPr lang="en-US" sz="2200" dirty="0">
                <a:latin typeface="Arial" panose="020B0604020202020204" pitchFamily="34" charset="0"/>
                <a:cs typeface="Arial" panose="020B0604020202020204" pitchFamily="34" charset="0"/>
              </a:rPr>
              <a:t> from </a:t>
            </a:r>
            <a:r>
              <a:rPr lang="en-US" sz="2200" b="1" dirty="0">
                <a:latin typeface="Arial" panose="020B0604020202020204" pitchFamily="34" charset="0"/>
                <a:cs typeface="Arial" panose="020B0604020202020204" pitchFamily="34" charset="0"/>
              </a:rPr>
              <a:t>Checklist #3, Item Inspection</a:t>
            </a:r>
            <a:r>
              <a:rPr lang="en-US" sz="2200" dirty="0">
                <a:latin typeface="Arial" panose="020B0604020202020204" pitchFamily="34" charset="0"/>
                <a:cs typeface="Arial" panose="020B0604020202020204" pitchFamily="34" charset="0"/>
              </a:rPr>
              <a:t>, could be reimagined as its own checklist or rubric.</a:t>
            </a:r>
          </a:p>
          <a:p>
            <a:endParaRPr lang="en-US" sz="800" dirty="0">
              <a:latin typeface="Arial" panose="020B0604020202020204" pitchFamily="34" charset="0"/>
              <a:cs typeface="Arial" panose="020B0604020202020204" pitchFamily="34" charset="0"/>
            </a:endParaRPr>
          </a:p>
          <a:p>
            <a:r>
              <a:rPr lang="en-US" sz="2100" dirty="0">
                <a:latin typeface="Arial" panose="020B0604020202020204" pitchFamily="34" charset="0"/>
                <a:cs typeface="Arial" panose="020B0604020202020204" pitchFamily="34" charset="0"/>
              </a:rPr>
              <a:t>Step One: Select one of the tasks from Checklist #3 and create a checklist or rubric to evaluate assessment items based on the task criteria provided.</a:t>
            </a:r>
          </a:p>
          <a:p>
            <a:endParaRPr lang="en-US" sz="800" dirty="0">
              <a:latin typeface="Arial" panose="020B0604020202020204" pitchFamily="34" charset="0"/>
              <a:cs typeface="Arial" panose="020B0604020202020204" pitchFamily="34" charset="0"/>
            </a:endParaRPr>
          </a:p>
          <a:p>
            <a:r>
              <a:rPr lang="en-US" sz="2100" dirty="0">
                <a:latin typeface="Arial" panose="020B0604020202020204" pitchFamily="34" charset="0"/>
                <a:cs typeface="Arial" panose="020B0604020202020204" pitchFamily="34" charset="0"/>
              </a:rPr>
              <a:t>Step Two: Use the checklist or rubric you have created to inspect items from an assessment that you have administered.</a:t>
            </a:r>
          </a:p>
          <a:p>
            <a:endParaRPr lang="en-US" sz="800" dirty="0">
              <a:latin typeface="Arial" panose="020B0604020202020204" pitchFamily="34" charset="0"/>
              <a:cs typeface="Arial" panose="020B0604020202020204" pitchFamily="34" charset="0"/>
            </a:endParaRPr>
          </a:p>
          <a:p>
            <a:r>
              <a:rPr lang="en-US" sz="2100" dirty="0">
                <a:latin typeface="Arial" panose="020B0604020202020204" pitchFamily="34" charset="0"/>
                <a:cs typeface="Arial" panose="020B0604020202020204" pitchFamily="34" charset="0"/>
              </a:rPr>
              <a:t>Step Three: Ask a colleague to use the checklist or rubric created to inspect items from the same assessment.</a:t>
            </a:r>
          </a:p>
          <a:p>
            <a:endParaRPr lang="en-US" sz="800" dirty="0">
              <a:latin typeface="Arial" panose="020B0604020202020204" pitchFamily="34" charset="0"/>
              <a:cs typeface="Arial" panose="020B0604020202020204" pitchFamily="34" charset="0"/>
            </a:endParaRPr>
          </a:p>
          <a:p>
            <a:r>
              <a:rPr lang="en-US" sz="2100" dirty="0">
                <a:latin typeface="Arial" panose="020B0604020202020204" pitchFamily="34" charset="0"/>
                <a:cs typeface="Arial" panose="020B0604020202020204" pitchFamily="34" charset="0"/>
              </a:rPr>
              <a:t>Step Four: Compare your findings!</a:t>
            </a:r>
          </a:p>
        </p:txBody>
      </p:sp>
      <p:sp>
        <p:nvSpPr>
          <p:cNvPr id="3" name="Date Placeholder 2">
            <a:extLst>
              <a:ext uri="{FF2B5EF4-FFF2-40B4-BE49-F238E27FC236}">
                <a16:creationId xmlns:a16="http://schemas.microsoft.com/office/drawing/2014/main" id="{D8F1CDCE-88C8-B90E-2344-0AB8CE1C7148}"/>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t>2025</a:t>
            </a:r>
          </a:p>
        </p:txBody>
      </p:sp>
      <p:sp>
        <p:nvSpPr>
          <p:cNvPr id="4" name="Slide Number Placeholder 3">
            <a:extLst>
              <a:ext uri="{FF2B5EF4-FFF2-40B4-BE49-F238E27FC236}">
                <a16:creationId xmlns:a16="http://schemas.microsoft.com/office/drawing/2014/main" id="{EE9BD0B4-CAD1-9F2B-AC33-7EBD88C9E7E8}"/>
              </a:ext>
            </a:extLst>
          </p:cNvPr>
          <p:cNvSpPr>
            <a:spLocks noGrp="1"/>
          </p:cNvSpPr>
          <p:nvPr>
            <p:ph type="sldNum" sz="quarter" idx="12"/>
          </p:nvPr>
        </p:nvSpPr>
        <p:spPr/>
        <p:txBody>
          <a:bodyPr/>
          <a:lstStyle/>
          <a:p>
            <a:fld id="{680C5762-CF65-4775-9966-A58D40CC61B9}" type="slidenum">
              <a:rPr lang="en-US" smtClean="0"/>
              <a:t>21</a:t>
            </a:fld>
            <a:endParaRPr lang="en-US"/>
          </a:p>
        </p:txBody>
      </p:sp>
      <p:sp>
        <p:nvSpPr>
          <p:cNvPr id="7" name="Right Arrow Callout 7">
            <a:extLst>
              <a:ext uri="{FF2B5EF4-FFF2-40B4-BE49-F238E27FC236}">
                <a16:creationId xmlns:a16="http://schemas.microsoft.com/office/drawing/2014/main" id="{A5BDC1D2-4026-1CD3-D113-B38CC6F6983C}"/>
              </a:ext>
              <a:ext uri="{C183D7F6-B498-43B3-948B-1728B52AA6E4}">
                <adec:decorative xmlns:adec="http://schemas.microsoft.com/office/drawing/2017/decorative" val="1"/>
              </a:ext>
            </a:extLst>
          </p:cNvPr>
          <p:cNvSpPr/>
          <p:nvPr/>
        </p:nvSpPr>
        <p:spPr>
          <a:xfrm>
            <a:off x="491987" y="1474886"/>
            <a:ext cx="1272008" cy="4544913"/>
          </a:xfrm>
          <a:prstGeom prst="rightArrowCallout">
            <a:avLst>
              <a:gd name="adj1" fmla="val 21025"/>
              <a:gd name="adj2" fmla="val 17040"/>
              <a:gd name="adj3" fmla="val 28980"/>
              <a:gd name="adj4" fmla="val 6497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vert270"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3300" b="1" dirty="0">
                <a:solidFill>
                  <a:srgbClr val="003C7C"/>
                </a:solidFill>
              </a:rPr>
              <a:t>Practice Makes Progress</a:t>
            </a:r>
          </a:p>
        </p:txBody>
      </p:sp>
    </p:spTree>
    <p:extLst>
      <p:ext uri="{BB962C8B-B14F-4D97-AF65-F5344CB8AC3E}">
        <p14:creationId xmlns:p14="http://schemas.microsoft.com/office/powerpoint/2010/main" val="13210768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AB744-41EA-71DF-80F6-4A329116B1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F36C1C-1423-2843-685C-9C498D84BCCA}"/>
              </a:ext>
            </a:extLst>
          </p:cNvPr>
          <p:cNvSpPr>
            <a:spLocks noGrp="1"/>
          </p:cNvSpPr>
          <p:nvPr>
            <p:ph type="title"/>
          </p:nvPr>
        </p:nvSpPr>
        <p:spPr>
          <a:xfrm>
            <a:off x="304800" y="304800"/>
            <a:ext cx="8534400" cy="1143000"/>
          </a:xfrm>
        </p:spPr>
        <p:txBody>
          <a:bodyPr>
            <a:normAutofit/>
          </a:bodyPr>
          <a:lstStyle/>
          <a:p>
            <a:pPr algn="ctr"/>
            <a:r>
              <a:rPr lang="en-US" sz="2800" b="1" dirty="0"/>
              <a:t>Checklist #4: Operational Test Form Inspection</a:t>
            </a:r>
          </a:p>
        </p:txBody>
      </p:sp>
      <p:sp>
        <p:nvSpPr>
          <p:cNvPr id="3" name="Date Placeholder 2">
            <a:extLst>
              <a:ext uri="{FF2B5EF4-FFF2-40B4-BE49-F238E27FC236}">
                <a16:creationId xmlns:a16="http://schemas.microsoft.com/office/drawing/2014/main" id="{C6141AAE-663B-592F-2AA7-474F6F495723}"/>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11" name="Table 10">
            <a:extLst>
              <a:ext uri="{FF2B5EF4-FFF2-40B4-BE49-F238E27FC236}">
                <a16:creationId xmlns:a16="http://schemas.microsoft.com/office/drawing/2014/main" id="{DEB32B8D-1F77-F7C6-8E58-3AA8EBDF336C}"/>
              </a:ext>
            </a:extLst>
          </p:cNvPr>
          <p:cNvGraphicFramePr>
            <a:graphicFrameLocks noGrp="1"/>
          </p:cNvGraphicFramePr>
          <p:nvPr>
            <p:extLst>
              <p:ext uri="{D42A27DB-BD31-4B8C-83A1-F6EECF244321}">
                <p14:modId xmlns:p14="http://schemas.microsoft.com/office/powerpoint/2010/main" val="4280772701"/>
              </p:ext>
            </p:extLst>
          </p:nvPr>
        </p:nvGraphicFramePr>
        <p:xfrm>
          <a:off x="1752600" y="1525255"/>
          <a:ext cx="6927274" cy="4277835"/>
        </p:xfrm>
        <a:graphic>
          <a:graphicData uri="http://schemas.openxmlformats.org/drawingml/2006/table">
            <a:tbl>
              <a:tblPr firstRow="1"/>
              <a:tblGrid>
                <a:gridCol w="762000">
                  <a:extLst>
                    <a:ext uri="{9D8B030D-6E8A-4147-A177-3AD203B41FA5}">
                      <a16:colId xmlns:a16="http://schemas.microsoft.com/office/drawing/2014/main" val="20000"/>
                    </a:ext>
                  </a:extLst>
                </a:gridCol>
                <a:gridCol w="4495800">
                  <a:extLst>
                    <a:ext uri="{9D8B030D-6E8A-4147-A177-3AD203B41FA5}">
                      <a16:colId xmlns:a16="http://schemas.microsoft.com/office/drawing/2014/main" val="20001"/>
                    </a:ext>
                  </a:extLst>
                </a:gridCol>
                <a:gridCol w="1669474">
                  <a:extLst>
                    <a:ext uri="{9D8B030D-6E8A-4147-A177-3AD203B41FA5}">
                      <a16:colId xmlns:a16="http://schemas.microsoft.com/office/drawing/2014/main" val="20002"/>
                    </a:ext>
                  </a:extLst>
                </a:gridCol>
              </a:tblGrid>
              <a:tr h="630648">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2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Task ID</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2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Task</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2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Completed</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extLst>
                  <a:ext uri="{0D108BD9-81ED-4DB2-BD59-A6C34878D82A}">
                    <a16:rowId xmlns:a16="http://schemas.microsoft.com/office/drawing/2014/main" val="10000"/>
                  </a:ext>
                </a:extLst>
              </a:tr>
              <a:tr h="752376">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2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4.1</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21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Test form is developmentally appropriate </a:t>
                      </a:r>
                      <a:r>
                        <a:rPr kumimoji="0" lang="en-US" altLang="en-US" sz="20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(100% on grade-level)</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10001"/>
                  </a:ext>
                </a:extLst>
              </a:tr>
              <a:tr h="449179">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2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4.2</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21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Test form is rigorous </a:t>
                      </a:r>
                      <a:r>
                        <a:rPr kumimoji="0" lang="en-US" altLang="en-US" sz="20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(60% </a:t>
                      </a:r>
                      <a:r>
                        <a:rPr kumimoji="0" lang="en-US" altLang="en-US" sz="2000" b="0" i="0" u="none" strike="noStrike" cap="none" normalizeH="0" baseline="0" dirty="0" err="1">
                          <a:ln>
                            <a:noFill/>
                          </a:ln>
                          <a:solidFill>
                            <a:srgbClr val="000000"/>
                          </a:solidFill>
                          <a:effectLst/>
                          <a:latin typeface="Arial" panose="020B0604020202020204" pitchFamily="34" charset="0"/>
                          <a:ea typeface="ＭＳ Ｐゴシック" pitchFamily="34" charset="-128"/>
                          <a:cs typeface="Arial" panose="020B0604020202020204" pitchFamily="34" charset="0"/>
                        </a:rPr>
                        <a:t>DoK</a:t>
                      </a:r>
                      <a:r>
                        <a:rPr kumimoji="0" lang="en-US" altLang="en-US" sz="20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 2 or higher)</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extLst>
                  <a:ext uri="{0D108BD9-81ED-4DB2-BD59-A6C34878D82A}">
                    <a16:rowId xmlns:a16="http://schemas.microsoft.com/office/drawing/2014/main" val="10002"/>
                  </a:ext>
                </a:extLst>
              </a:tr>
              <a:tr h="647509">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2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4.3</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21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Test  form matches the targeted standards </a:t>
                      </a:r>
                      <a:r>
                        <a:rPr kumimoji="0" lang="en-US" altLang="en-US" sz="20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(100% accuracy)</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10003"/>
                  </a:ext>
                </a:extLst>
              </a:tr>
              <a:tr h="628866">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2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4.4</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21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Test form has sufficient item/task density</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a:t>
                      </a:r>
                      <a:endParaRPr kumimoji="0" lang="en-US" altLang="en-US" sz="36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extLst>
                  <a:ext uri="{0D108BD9-81ED-4DB2-BD59-A6C34878D82A}">
                    <a16:rowId xmlns:a16="http://schemas.microsoft.com/office/drawing/2014/main" val="1940845561"/>
                  </a:ext>
                </a:extLst>
              </a:tr>
              <a:tr h="630648">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2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4.5</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21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Test form reflects the content pattern </a:t>
                      </a:r>
                      <a:r>
                        <a:rPr kumimoji="0" lang="en-US" altLang="en-US" sz="20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(95% coverage)</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8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a:t>
                      </a:r>
                      <a:endParaRPr kumimoji="0" lang="en-US" altLang="en-US" sz="36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2561309962"/>
                  </a:ext>
                </a:extLst>
              </a:tr>
            </a:tbl>
          </a:graphicData>
        </a:graphic>
      </p:graphicFrame>
      <p:sp>
        <p:nvSpPr>
          <p:cNvPr id="4" name="Slide Number Placeholder 3">
            <a:extLst>
              <a:ext uri="{FF2B5EF4-FFF2-40B4-BE49-F238E27FC236}">
                <a16:creationId xmlns:a16="http://schemas.microsoft.com/office/drawing/2014/main" id="{E409001C-84D1-A921-8E9F-F6405841A85C}"/>
              </a:ext>
            </a:extLst>
          </p:cNvPr>
          <p:cNvSpPr>
            <a:spLocks noGrp="1"/>
          </p:cNvSpPr>
          <p:nvPr>
            <p:ph type="sldNum" sz="quarter" idx="12"/>
          </p:nvPr>
        </p:nvSpPr>
        <p:spPr/>
        <p:txBody>
          <a:bodyPr/>
          <a:lstStyle/>
          <a:p>
            <a:fld id="{680C5762-CF65-4775-9966-A58D40CC61B9}" type="slidenum">
              <a:rPr lang="en-US" smtClean="0"/>
              <a:t>22</a:t>
            </a:fld>
            <a:endParaRPr lang="en-US"/>
          </a:p>
        </p:txBody>
      </p:sp>
      <p:pic>
        <p:nvPicPr>
          <p:cNvPr id="5" name="Graphic 3">
            <a:extLst>
              <a:ext uri="{FF2B5EF4-FFF2-40B4-BE49-F238E27FC236}">
                <a16:creationId xmlns:a16="http://schemas.microsoft.com/office/drawing/2014/main" id="{C5E7EE2B-A6CD-3E6B-2A62-3C3B9335D88D}"/>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04800" y="2947130"/>
            <a:ext cx="1600200" cy="1600200"/>
          </a:xfrm>
          <a:prstGeom prst="rect">
            <a:avLst/>
          </a:prstGeom>
        </p:spPr>
      </p:pic>
    </p:spTree>
    <p:extLst>
      <p:ext uri="{BB962C8B-B14F-4D97-AF65-F5344CB8AC3E}">
        <p14:creationId xmlns:p14="http://schemas.microsoft.com/office/powerpoint/2010/main" val="29822806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60B65-CFA7-B6B1-8731-9DA97AC087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5242DE-9BCC-8896-C3B2-2BB5E33C93F4}"/>
              </a:ext>
            </a:extLst>
          </p:cNvPr>
          <p:cNvSpPr>
            <a:spLocks noGrp="1"/>
          </p:cNvSpPr>
          <p:nvPr>
            <p:ph type="title"/>
          </p:nvPr>
        </p:nvSpPr>
        <p:spPr/>
        <p:txBody>
          <a:bodyPr>
            <a:normAutofit/>
          </a:bodyPr>
          <a:lstStyle/>
          <a:p>
            <a:pPr algn="ctr"/>
            <a:r>
              <a:rPr lang="en-US" sz="2800" b="1" dirty="0"/>
              <a:t>Checklist #5: Final Review</a:t>
            </a:r>
          </a:p>
        </p:txBody>
      </p:sp>
      <p:sp>
        <p:nvSpPr>
          <p:cNvPr id="3" name="Date Placeholder 2">
            <a:extLst>
              <a:ext uri="{FF2B5EF4-FFF2-40B4-BE49-F238E27FC236}">
                <a16:creationId xmlns:a16="http://schemas.microsoft.com/office/drawing/2014/main" id="{2F1F27BC-BD39-6E7D-174C-DD04AEA40C69}"/>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5" name="Table 4">
            <a:extLst>
              <a:ext uri="{FF2B5EF4-FFF2-40B4-BE49-F238E27FC236}">
                <a16:creationId xmlns:a16="http://schemas.microsoft.com/office/drawing/2014/main" id="{3EA27592-6927-8602-94FA-C1081C3B98F7}"/>
              </a:ext>
            </a:extLst>
          </p:cNvPr>
          <p:cNvGraphicFramePr>
            <a:graphicFrameLocks noGrp="1"/>
          </p:cNvGraphicFramePr>
          <p:nvPr>
            <p:extLst>
              <p:ext uri="{D42A27DB-BD31-4B8C-83A1-F6EECF244321}">
                <p14:modId xmlns:p14="http://schemas.microsoft.com/office/powerpoint/2010/main" val="2778405960"/>
              </p:ext>
            </p:extLst>
          </p:nvPr>
        </p:nvGraphicFramePr>
        <p:xfrm>
          <a:off x="1752600" y="1752600"/>
          <a:ext cx="6919912" cy="4059549"/>
        </p:xfrm>
        <a:graphic>
          <a:graphicData uri="http://schemas.openxmlformats.org/drawingml/2006/table">
            <a:tbl>
              <a:tblPr firstRow="1"/>
              <a:tblGrid>
                <a:gridCol w="1036243">
                  <a:extLst>
                    <a:ext uri="{9D8B030D-6E8A-4147-A177-3AD203B41FA5}">
                      <a16:colId xmlns:a16="http://schemas.microsoft.com/office/drawing/2014/main" val="20000"/>
                    </a:ext>
                  </a:extLst>
                </a:gridCol>
                <a:gridCol w="3840557">
                  <a:extLst>
                    <a:ext uri="{9D8B030D-6E8A-4147-A177-3AD203B41FA5}">
                      <a16:colId xmlns:a16="http://schemas.microsoft.com/office/drawing/2014/main" val="20001"/>
                    </a:ext>
                  </a:extLst>
                </a:gridCol>
                <a:gridCol w="2043112">
                  <a:extLst>
                    <a:ext uri="{9D8B030D-6E8A-4147-A177-3AD203B41FA5}">
                      <a16:colId xmlns:a16="http://schemas.microsoft.com/office/drawing/2014/main" val="20002"/>
                    </a:ext>
                  </a:extLst>
                </a:gridCol>
              </a:tblGrid>
              <a:tr h="931678">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0"/>
                        </a:spcAft>
                        <a:buClrTx/>
                        <a:buSzTx/>
                        <a:buFontTx/>
                        <a:buNone/>
                        <a:tabLst/>
                      </a:pPr>
                      <a:r>
                        <a:rPr kumimoji="0" lang="en-US" altLang="en-US" sz="2800" b="1" i="0" u="none" strike="noStrike" cap="none" normalizeH="0" baseline="0" dirty="0">
                          <a:ln>
                            <a:noFill/>
                          </a:ln>
                          <a:solidFill>
                            <a:srgbClr val="FFFFFF"/>
                          </a:solidFill>
                          <a:effectLst/>
                          <a:latin typeface="+mn-lt"/>
                          <a:ea typeface="ＭＳ Ｐゴシック" pitchFamily="34" charset="-128"/>
                          <a:cs typeface="Arial" pitchFamily="34" charset="0"/>
                        </a:rPr>
                        <a:t>Task ID</a:t>
                      </a:r>
                      <a:endParaRPr kumimoji="0" lang="en-US" altLang="en-US" sz="2800" b="1" i="0" u="none" strike="noStrike" cap="none" normalizeH="0" baseline="0" dirty="0">
                        <a:ln>
                          <a:noFill/>
                        </a:ln>
                        <a:solidFill>
                          <a:srgbClr val="FFFFFF"/>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800" b="1" i="0" u="none" strike="noStrike" cap="none" normalizeH="0" baseline="0" dirty="0">
                          <a:ln>
                            <a:noFill/>
                          </a:ln>
                          <a:solidFill>
                            <a:srgbClr val="FFFFFF"/>
                          </a:solidFill>
                          <a:effectLst/>
                          <a:latin typeface="+mn-lt"/>
                          <a:ea typeface="ＭＳ Ｐゴシック" pitchFamily="34" charset="-128"/>
                          <a:cs typeface="Arial" pitchFamily="34" charset="0"/>
                        </a:rPr>
                        <a:t>Dimension</a:t>
                      </a:r>
                      <a:endParaRPr kumimoji="0" lang="en-US" altLang="en-US" sz="2800" b="1" i="0" u="none" strike="noStrike" cap="none" normalizeH="0" baseline="0" dirty="0">
                        <a:ln>
                          <a:noFill/>
                        </a:ln>
                        <a:solidFill>
                          <a:srgbClr val="FFFFFF"/>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800" b="1" i="0" u="none" strike="noStrike" cap="none" normalizeH="0" baseline="0" dirty="0">
                          <a:ln>
                            <a:noFill/>
                          </a:ln>
                          <a:solidFill>
                            <a:srgbClr val="FFFFFF"/>
                          </a:solidFill>
                          <a:effectLst/>
                          <a:latin typeface="+mn-lt"/>
                          <a:ea typeface="ＭＳ Ｐゴシック" pitchFamily="34" charset="-128"/>
                          <a:cs typeface="Arial" pitchFamily="34" charset="0"/>
                        </a:rPr>
                        <a:t>Completed</a:t>
                      </a:r>
                      <a:endParaRPr kumimoji="0" lang="en-US" altLang="en-US" sz="2800" b="1" i="0" u="none" strike="noStrike" cap="none" normalizeH="0" baseline="0" dirty="0">
                        <a:ln>
                          <a:noFill/>
                        </a:ln>
                        <a:solidFill>
                          <a:srgbClr val="FFFFFF"/>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extLst>
                  <a:ext uri="{0D108BD9-81ED-4DB2-BD59-A6C34878D82A}">
                    <a16:rowId xmlns:a16="http://schemas.microsoft.com/office/drawing/2014/main" val="10000"/>
                  </a:ext>
                </a:extLst>
              </a:tr>
              <a:tr h="776485">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800" b="1" i="0" u="none" strike="noStrike" cap="none" normalizeH="0" baseline="0" dirty="0">
                          <a:ln>
                            <a:noFill/>
                          </a:ln>
                          <a:solidFill>
                            <a:srgbClr val="FFFFFF"/>
                          </a:solidFill>
                          <a:effectLst/>
                          <a:latin typeface="+mn-lt"/>
                          <a:ea typeface="ＭＳ Ｐゴシック" pitchFamily="34" charset="-128"/>
                          <a:cs typeface="Arial" pitchFamily="34" charset="0"/>
                        </a:rPr>
                        <a:t>5.1</a:t>
                      </a:r>
                      <a:endParaRPr kumimoji="0" lang="en-US" altLang="en-US" sz="2800" b="1" i="0" u="none" strike="noStrike" cap="none" normalizeH="0" baseline="0" dirty="0">
                        <a:ln>
                          <a:noFill/>
                        </a:ln>
                        <a:solidFill>
                          <a:srgbClr val="FFFFFF"/>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2800" b="0" i="0" u="none" strike="noStrike" cap="none" normalizeH="0" baseline="0" dirty="0">
                          <a:ln>
                            <a:noFill/>
                          </a:ln>
                          <a:solidFill>
                            <a:srgbClr val="000000"/>
                          </a:solidFill>
                          <a:effectLst/>
                          <a:latin typeface="+mn-lt"/>
                          <a:ea typeface="ＭＳ Ｐゴシック" pitchFamily="34" charset="-128"/>
                          <a:cs typeface="Arial" pitchFamily="34" charset="0"/>
                        </a:rPr>
                        <a:t>Design</a:t>
                      </a:r>
                      <a:endParaRPr kumimoji="0" lang="en-US" altLang="en-US" sz="28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800" b="0" i="0" u="none" strike="noStrike" cap="none" normalizeH="0" baseline="0" dirty="0">
                          <a:ln>
                            <a:noFill/>
                          </a:ln>
                          <a:solidFill>
                            <a:srgbClr val="000000"/>
                          </a:solidFill>
                          <a:effectLst/>
                          <a:latin typeface="+mn-lt"/>
                          <a:ea typeface="ＭＳ Ｐゴシック" pitchFamily="34" charset="-128"/>
                          <a:cs typeface="Arial" pitchFamily="34" charset="0"/>
                        </a:rPr>
                        <a:t>□</a:t>
                      </a:r>
                      <a:endParaRPr kumimoji="0" lang="en-US" altLang="en-US" sz="28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10001"/>
                  </a:ext>
                </a:extLst>
              </a:tr>
              <a:tr h="778944">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800" b="1" i="0" u="none" strike="noStrike" cap="none" normalizeH="0" baseline="0" dirty="0">
                          <a:ln>
                            <a:noFill/>
                          </a:ln>
                          <a:solidFill>
                            <a:srgbClr val="FFFFFF"/>
                          </a:solidFill>
                          <a:effectLst/>
                          <a:latin typeface="+mn-lt"/>
                          <a:ea typeface="ＭＳ Ｐゴシック" pitchFamily="34" charset="-128"/>
                          <a:cs typeface="Arial" pitchFamily="34" charset="0"/>
                        </a:rPr>
                        <a:t>5.2</a:t>
                      </a:r>
                      <a:endParaRPr kumimoji="0" lang="en-US" altLang="en-US" sz="2800" b="1" i="0" u="none" strike="noStrike" cap="none" normalizeH="0" baseline="0" dirty="0">
                        <a:ln>
                          <a:noFill/>
                        </a:ln>
                        <a:solidFill>
                          <a:srgbClr val="FFFFFF"/>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2800" b="0" i="0" u="none" strike="noStrike" cap="none" normalizeH="0" baseline="0" dirty="0">
                          <a:ln>
                            <a:noFill/>
                          </a:ln>
                          <a:solidFill>
                            <a:srgbClr val="000000"/>
                          </a:solidFill>
                          <a:effectLst/>
                          <a:latin typeface="+mn-lt"/>
                          <a:ea typeface="ＭＳ Ｐゴシック" pitchFamily="34" charset="-128"/>
                          <a:cs typeface="Arial" pitchFamily="34" charset="0"/>
                        </a:rPr>
                        <a:t>Build</a:t>
                      </a:r>
                      <a:endParaRPr kumimoji="0" lang="en-US" altLang="en-US" sz="28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800" b="0" i="0" u="none" strike="noStrike" cap="none" normalizeH="0" baseline="0" dirty="0">
                          <a:ln>
                            <a:noFill/>
                          </a:ln>
                          <a:solidFill>
                            <a:srgbClr val="000000"/>
                          </a:solidFill>
                          <a:effectLst/>
                          <a:latin typeface="+mn-lt"/>
                          <a:ea typeface="ＭＳ Ｐゴシック" pitchFamily="34" charset="-128"/>
                          <a:cs typeface="Arial" pitchFamily="34" charset="0"/>
                        </a:rPr>
                        <a:t>□</a:t>
                      </a:r>
                      <a:endParaRPr kumimoji="0" lang="en-US" altLang="en-US" sz="28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extLst>
                  <a:ext uri="{0D108BD9-81ED-4DB2-BD59-A6C34878D82A}">
                    <a16:rowId xmlns:a16="http://schemas.microsoft.com/office/drawing/2014/main" val="10002"/>
                  </a:ext>
                </a:extLst>
              </a:tr>
              <a:tr h="786066">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800" b="1" i="0" u="none" strike="noStrike" cap="none" normalizeH="0" baseline="0" dirty="0">
                          <a:ln>
                            <a:noFill/>
                          </a:ln>
                          <a:solidFill>
                            <a:srgbClr val="FFFFFF"/>
                          </a:solidFill>
                          <a:effectLst/>
                          <a:latin typeface="+mn-lt"/>
                          <a:ea typeface="ＭＳ Ｐゴシック" pitchFamily="34" charset="-128"/>
                          <a:cs typeface="Arial" pitchFamily="34" charset="0"/>
                        </a:rPr>
                        <a:t>5.3</a:t>
                      </a:r>
                      <a:endParaRPr kumimoji="0" lang="en-US" altLang="en-US" sz="2800" b="1" i="0" u="none" strike="noStrike" cap="none" normalizeH="0" baseline="0" dirty="0">
                        <a:ln>
                          <a:noFill/>
                        </a:ln>
                        <a:solidFill>
                          <a:srgbClr val="FFFFFF"/>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2800" b="0" i="0" u="none" strike="noStrike" cap="none" normalizeH="0" baseline="0" dirty="0">
                          <a:ln>
                            <a:noFill/>
                          </a:ln>
                          <a:solidFill>
                            <a:srgbClr val="000000"/>
                          </a:solidFill>
                          <a:effectLst/>
                          <a:latin typeface="+mn-lt"/>
                          <a:ea typeface="ＭＳ Ｐゴシック" pitchFamily="34" charset="-128"/>
                          <a:cs typeface="Arial" pitchFamily="34" charset="0"/>
                        </a:rPr>
                        <a:t>Review</a:t>
                      </a:r>
                      <a:endParaRPr kumimoji="0" lang="en-US" altLang="en-US" sz="28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800" b="0" i="0" u="none" strike="noStrike" cap="none" normalizeH="0" baseline="0" dirty="0">
                          <a:ln>
                            <a:noFill/>
                          </a:ln>
                          <a:solidFill>
                            <a:srgbClr val="000000"/>
                          </a:solidFill>
                          <a:effectLst/>
                          <a:latin typeface="+mn-lt"/>
                          <a:ea typeface="ＭＳ Ｐゴシック" pitchFamily="34" charset="-128"/>
                          <a:cs typeface="Arial" pitchFamily="34" charset="0"/>
                        </a:rPr>
                        <a:t>□</a:t>
                      </a:r>
                      <a:endParaRPr kumimoji="0" lang="en-US" altLang="en-US" sz="28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10003"/>
                  </a:ext>
                </a:extLst>
              </a:tr>
              <a:tr h="765427">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800" b="1" i="0" u="none" strike="noStrike" cap="none" normalizeH="0" baseline="0" dirty="0">
                          <a:ln>
                            <a:noFill/>
                          </a:ln>
                          <a:solidFill>
                            <a:srgbClr val="FFFFFF"/>
                          </a:solidFill>
                          <a:effectLst/>
                          <a:latin typeface="+mn-lt"/>
                          <a:ea typeface="ＭＳ Ｐゴシック" pitchFamily="34" charset="-128"/>
                          <a:cs typeface="Times New Roman" pitchFamily="18" charset="0"/>
                        </a:rPr>
                        <a:t>5.4</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2800" b="0" i="0" u="none" strike="noStrike" cap="none" normalizeH="0" baseline="0" dirty="0">
                          <a:ln>
                            <a:noFill/>
                          </a:ln>
                          <a:solidFill>
                            <a:srgbClr val="000000"/>
                          </a:solidFill>
                          <a:effectLst/>
                          <a:latin typeface="+mn-lt"/>
                          <a:ea typeface="ＭＳ Ｐゴシック" pitchFamily="34" charset="-128"/>
                          <a:cs typeface="Times New Roman" pitchFamily="18" charset="0"/>
                        </a:rPr>
                        <a:t>Post-Administration</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defRPr/>
                      </a:pPr>
                      <a:r>
                        <a:rPr kumimoji="0" lang="en-US" altLang="en-US" sz="2800" b="0" i="0" u="none" strike="noStrike" cap="none" normalizeH="0" baseline="0" dirty="0">
                          <a:ln>
                            <a:noFill/>
                          </a:ln>
                          <a:solidFill>
                            <a:srgbClr val="000000"/>
                          </a:solidFill>
                          <a:effectLst/>
                          <a:latin typeface="+mn-lt"/>
                          <a:ea typeface="ＭＳ Ｐゴシック" pitchFamily="34" charset="-128"/>
                          <a:cs typeface="Arial" pitchFamily="34" charset="0"/>
                        </a:rPr>
                        <a:t>□</a:t>
                      </a:r>
                      <a:endParaRPr kumimoji="0" lang="en-US" altLang="en-US" sz="28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2589219404"/>
                  </a:ext>
                </a:extLst>
              </a:tr>
            </a:tbl>
          </a:graphicData>
        </a:graphic>
      </p:graphicFrame>
      <p:sp>
        <p:nvSpPr>
          <p:cNvPr id="4" name="Slide Number Placeholder 3">
            <a:extLst>
              <a:ext uri="{FF2B5EF4-FFF2-40B4-BE49-F238E27FC236}">
                <a16:creationId xmlns:a16="http://schemas.microsoft.com/office/drawing/2014/main" id="{B0886F1A-5B2A-2053-5B5C-9D4C9DAE9352}"/>
              </a:ext>
            </a:extLst>
          </p:cNvPr>
          <p:cNvSpPr>
            <a:spLocks noGrp="1"/>
          </p:cNvSpPr>
          <p:nvPr>
            <p:ph type="sldNum" sz="quarter" idx="12"/>
          </p:nvPr>
        </p:nvSpPr>
        <p:spPr/>
        <p:txBody>
          <a:bodyPr/>
          <a:lstStyle/>
          <a:p>
            <a:fld id="{680C5762-CF65-4775-9966-A58D40CC61B9}" type="slidenum">
              <a:rPr lang="en-US" smtClean="0"/>
              <a:t>23</a:t>
            </a:fld>
            <a:endParaRPr lang="en-US"/>
          </a:p>
        </p:txBody>
      </p:sp>
      <p:pic>
        <p:nvPicPr>
          <p:cNvPr id="6" name="Graphic 3">
            <a:extLst>
              <a:ext uri="{FF2B5EF4-FFF2-40B4-BE49-F238E27FC236}">
                <a16:creationId xmlns:a16="http://schemas.microsoft.com/office/drawing/2014/main" id="{C5A3EA47-5B39-0F01-F9C5-15057CA75E07}"/>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04800" y="2905919"/>
            <a:ext cx="1600200" cy="1600200"/>
          </a:xfrm>
          <a:prstGeom prst="rect">
            <a:avLst/>
          </a:prstGeom>
        </p:spPr>
      </p:pic>
    </p:spTree>
    <p:extLst>
      <p:ext uri="{BB962C8B-B14F-4D97-AF65-F5344CB8AC3E}">
        <p14:creationId xmlns:p14="http://schemas.microsoft.com/office/powerpoint/2010/main" val="33152132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F4B7B-2855-6B09-EFA7-05B840DE9757}"/>
              </a:ext>
            </a:extLst>
          </p:cNvPr>
          <p:cNvSpPr>
            <a:spLocks noGrp="1"/>
          </p:cNvSpPr>
          <p:nvPr>
            <p:ph type="title"/>
          </p:nvPr>
        </p:nvSpPr>
        <p:spPr/>
        <p:txBody>
          <a:bodyPr/>
          <a:lstStyle/>
          <a:p>
            <a:pPr algn="ctr"/>
            <a:r>
              <a:rPr lang="en-US" b="1" dirty="0"/>
              <a:t>5.1: Design</a:t>
            </a:r>
          </a:p>
        </p:txBody>
      </p:sp>
      <p:sp>
        <p:nvSpPr>
          <p:cNvPr id="3" name="Date Placeholder 2">
            <a:extLst>
              <a:ext uri="{FF2B5EF4-FFF2-40B4-BE49-F238E27FC236}">
                <a16:creationId xmlns:a16="http://schemas.microsoft.com/office/drawing/2014/main" id="{25335CB9-2C33-FB14-B3BA-D669DCCC2B8C}"/>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endParaRPr lang="en-US" dirty="0"/>
          </a:p>
        </p:txBody>
      </p:sp>
      <p:graphicFrame>
        <p:nvGraphicFramePr>
          <p:cNvPr id="5" name="Table 4">
            <a:extLst>
              <a:ext uri="{FF2B5EF4-FFF2-40B4-BE49-F238E27FC236}">
                <a16:creationId xmlns:a16="http://schemas.microsoft.com/office/drawing/2014/main" id="{F2BF0756-E05A-EC76-5161-5F2931E9A4D5}"/>
              </a:ext>
            </a:extLst>
          </p:cNvPr>
          <p:cNvGraphicFramePr>
            <a:graphicFrameLocks noGrp="1"/>
          </p:cNvGraphicFramePr>
          <p:nvPr>
            <p:extLst>
              <p:ext uri="{D42A27DB-BD31-4B8C-83A1-F6EECF244321}">
                <p14:modId xmlns:p14="http://schemas.microsoft.com/office/powerpoint/2010/main" val="2755705467"/>
              </p:ext>
            </p:extLst>
          </p:nvPr>
        </p:nvGraphicFramePr>
        <p:xfrm>
          <a:off x="1904999" y="1524000"/>
          <a:ext cx="6781801" cy="3731154"/>
        </p:xfrm>
        <a:graphic>
          <a:graphicData uri="http://schemas.openxmlformats.org/drawingml/2006/table">
            <a:tbl>
              <a:tblPr firstRow="1"/>
              <a:tblGrid>
                <a:gridCol w="838201">
                  <a:extLst>
                    <a:ext uri="{9D8B030D-6E8A-4147-A177-3AD203B41FA5}">
                      <a16:colId xmlns:a16="http://schemas.microsoft.com/office/drawing/2014/main" val="20000"/>
                    </a:ext>
                  </a:extLst>
                </a:gridCol>
                <a:gridCol w="4310943">
                  <a:extLst>
                    <a:ext uri="{9D8B030D-6E8A-4147-A177-3AD203B41FA5}">
                      <a16:colId xmlns:a16="http://schemas.microsoft.com/office/drawing/2014/main" val="20001"/>
                    </a:ext>
                  </a:extLst>
                </a:gridCol>
                <a:gridCol w="1632657">
                  <a:extLst>
                    <a:ext uri="{9D8B030D-6E8A-4147-A177-3AD203B41FA5}">
                      <a16:colId xmlns:a16="http://schemas.microsoft.com/office/drawing/2014/main" val="2628746667"/>
                    </a:ext>
                  </a:extLst>
                </a:gridCol>
              </a:tblGrid>
              <a:tr h="914400">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2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Task ID</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2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Task</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2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Completed</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extLst>
                  <a:ext uri="{0D108BD9-81ED-4DB2-BD59-A6C34878D82A}">
                    <a16:rowId xmlns:a16="http://schemas.microsoft.com/office/drawing/2014/main" val="3700926700"/>
                  </a:ext>
                </a:extLst>
              </a:tr>
              <a:tr h="609600">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mn-lt"/>
                          <a:ea typeface="ＭＳ Ｐゴシック" pitchFamily="34" charset="-128"/>
                          <a:cs typeface="Arial" pitchFamily="34" charset="0"/>
                        </a:rPr>
                        <a:t>5.1a</a:t>
                      </a:r>
                      <a:endParaRPr kumimoji="0" lang="en-US" altLang="en-US" sz="2400" b="1" i="0" u="none" strike="noStrike" cap="none" normalizeH="0" baseline="0" dirty="0">
                        <a:ln>
                          <a:noFill/>
                        </a:ln>
                        <a:solidFill>
                          <a:srgbClr val="FFFFFF"/>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ts val="600"/>
                        </a:spcBef>
                        <a:spcAft>
                          <a:spcPts val="600"/>
                        </a:spcAft>
                        <a:buClrTx/>
                        <a:buSzTx/>
                        <a:buFontTx/>
                        <a:buNone/>
                        <a:tabLst/>
                      </a:pPr>
                      <a:r>
                        <a:rPr kumimoji="0" lang="en-US" altLang="ja-JP" sz="2400" b="0" i="0" u="none" strike="noStrike" cap="none" normalizeH="0" baseline="0" dirty="0">
                          <a:ln>
                            <a:noFill/>
                          </a:ln>
                          <a:solidFill>
                            <a:schemeClr val="tx1"/>
                          </a:solidFill>
                          <a:effectLst/>
                          <a:latin typeface="+mn-lt"/>
                          <a:ea typeface="ＭＳ Ｐゴシック" pitchFamily="34" charset="-128"/>
                          <a:cs typeface="Arial" pitchFamily="34" charset="0"/>
                        </a:rPr>
                        <a:t>Purpose Statement</a:t>
                      </a:r>
                      <a:endParaRPr kumimoji="0" lang="en-US" altLang="en-US" sz="2400" b="0" i="0" u="none" strike="noStrike" cap="none" normalizeH="0" baseline="0" dirty="0">
                        <a:ln>
                          <a:noFill/>
                        </a:ln>
                        <a:solidFill>
                          <a:schemeClr val="tx1"/>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p>
                      <a:pPr marL="0" marR="0" lvl="0" indent="0" algn="ctr" defTabSz="914400" rtl="0" eaLnBrk="1" fontAlgn="base" latinLnBrk="0" hangingPunct="1">
                        <a:lnSpc>
                          <a:spcPct val="115000"/>
                        </a:lnSpc>
                        <a:spcBef>
                          <a:spcPts val="600"/>
                        </a:spcBef>
                        <a:spcAft>
                          <a:spcPts val="600"/>
                        </a:spcAft>
                        <a:buClrTx/>
                        <a:buSzTx/>
                        <a:buFontTx/>
                        <a:buNone/>
                        <a:tabLst/>
                        <a:defRPr/>
                      </a:pPr>
                      <a:r>
                        <a:rPr kumimoji="0" lang="en-US" altLang="en-US" sz="2400" b="0" i="0" u="none" strike="noStrike" cap="none" normalizeH="0" baseline="0" dirty="0">
                          <a:ln>
                            <a:noFill/>
                          </a:ln>
                          <a:solidFill>
                            <a:srgbClr val="000000"/>
                          </a:solidFill>
                          <a:effectLst/>
                          <a:latin typeface="+mn-lt"/>
                          <a:ea typeface="ＭＳ Ｐゴシック" pitchFamily="34" charset="-128"/>
                          <a:cs typeface="Arial" pitchFamily="34" charset="0"/>
                        </a:rPr>
                        <a:t>□</a:t>
                      </a:r>
                      <a:endParaRPr kumimoji="0" lang="en-US" altLang="en-US" sz="24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10000"/>
                  </a:ext>
                </a:extLst>
              </a:tr>
              <a:tr h="685800">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mn-lt"/>
                          <a:ea typeface="ＭＳ Ｐゴシック" pitchFamily="34" charset="-128"/>
                          <a:cs typeface="Arial" pitchFamily="34" charset="0"/>
                        </a:rPr>
                        <a:t>5.1b</a:t>
                      </a:r>
                      <a:endParaRPr kumimoji="0" lang="en-US" altLang="en-US" sz="2400" b="1" i="0" u="none" strike="noStrike" cap="none" normalizeH="0" baseline="0" dirty="0">
                        <a:ln>
                          <a:noFill/>
                        </a:ln>
                        <a:solidFill>
                          <a:srgbClr val="FFFFFF"/>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ts val="600"/>
                        </a:spcBef>
                        <a:spcAft>
                          <a:spcPts val="600"/>
                        </a:spcAft>
                        <a:buClrTx/>
                        <a:buSzTx/>
                        <a:buFontTx/>
                        <a:buNone/>
                        <a:tabLst/>
                      </a:pPr>
                      <a:r>
                        <a:rPr kumimoji="0" lang="en-US" altLang="en-US" sz="2400" b="0" i="0" u="none" strike="noStrike" cap="none" normalizeH="0" baseline="0" dirty="0">
                          <a:ln>
                            <a:noFill/>
                          </a:ln>
                          <a:solidFill>
                            <a:schemeClr val="tx1"/>
                          </a:solidFill>
                          <a:effectLst/>
                          <a:latin typeface="+mn-lt"/>
                          <a:ea typeface="ＭＳ Ｐゴシック" pitchFamily="34" charset="-128"/>
                          <a:cs typeface="Arial" pitchFamily="34" charset="0"/>
                        </a:rPr>
                        <a:t>Content Standards</a:t>
                      </a:r>
                      <a:endParaRPr kumimoji="0" lang="en-US" altLang="en-US" sz="2400" b="0" i="0" u="none" strike="noStrike" cap="none" normalizeH="0" baseline="0" dirty="0">
                        <a:ln>
                          <a:noFill/>
                        </a:ln>
                        <a:solidFill>
                          <a:schemeClr val="tx1"/>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15000"/>
                        </a:lnSpc>
                        <a:spcBef>
                          <a:spcPts val="600"/>
                        </a:spcBef>
                        <a:spcAft>
                          <a:spcPts val="600"/>
                        </a:spcAft>
                        <a:buClrTx/>
                        <a:buSzTx/>
                        <a:buFontTx/>
                        <a:buNone/>
                        <a:tabLst/>
                        <a:defRPr/>
                      </a:pPr>
                      <a:r>
                        <a:rPr kumimoji="0" lang="en-US" altLang="en-US" sz="2400" b="0" i="0" u="none" strike="noStrike" cap="none" normalizeH="0" baseline="0" dirty="0">
                          <a:ln>
                            <a:noFill/>
                          </a:ln>
                          <a:solidFill>
                            <a:srgbClr val="000000"/>
                          </a:solidFill>
                          <a:effectLst/>
                          <a:latin typeface="+mn-lt"/>
                          <a:ea typeface="ＭＳ Ｐゴシック" pitchFamily="34" charset="-128"/>
                          <a:cs typeface="Arial" pitchFamily="34" charset="0"/>
                        </a:rPr>
                        <a:t>□</a:t>
                      </a:r>
                      <a:endParaRPr kumimoji="0" lang="en-US" altLang="en-US" sz="24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1"/>
                  </a:ext>
                </a:extLst>
              </a:tr>
              <a:tr h="609600">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mn-lt"/>
                          <a:ea typeface="ＭＳ Ｐゴシック" pitchFamily="34" charset="-128"/>
                          <a:cs typeface="Times New Roman" pitchFamily="18" charset="0"/>
                        </a:rPr>
                        <a:t>5.1c</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p>
                      <a:pPr marL="0" marR="0" lvl="0" indent="0" algn="l" defTabSz="914400" rtl="0" eaLnBrk="1" fontAlgn="base" latinLnBrk="0" hangingPunct="1">
                        <a:lnSpc>
                          <a:spcPct val="115000"/>
                        </a:lnSpc>
                        <a:spcBef>
                          <a:spcPts val="600"/>
                        </a:spcBef>
                        <a:spcAft>
                          <a:spcPts val="600"/>
                        </a:spcAft>
                        <a:buClrTx/>
                        <a:buSzTx/>
                        <a:buFontTx/>
                        <a:buNone/>
                        <a:tabLst/>
                        <a:defRPr/>
                      </a:pPr>
                      <a:r>
                        <a:rPr kumimoji="0" lang="en-US" altLang="en-US" sz="2400" b="0" i="0" u="none" strike="noStrike" cap="none" normalizeH="0" baseline="0" dirty="0">
                          <a:ln>
                            <a:noFill/>
                          </a:ln>
                          <a:solidFill>
                            <a:schemeClr val="tx1"/>
                          </a:solidFill>
                          <a:effectLst/>
                          <a:latin typeface="+mn-lt"/>
                          <a:cs typeface="Arial" charset="0"/>
                        </a:rPr>
                        <a:t>Specification Tables &amp; Blueprints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p>
                      <a:pPr marL="0" marR="0" lvl="0" indent="0" algn="ctr" defTabSz="914400" rtl="0" eaLnBrk="1" fontAlgn="base" latinLnBrk="0" hangingPunct="1">
                        <a:lnSpc>
                          <a:spcPct val="115000"/>
                        </a:lnSpc>
                        <a:spcBef>
                          <a:spcPts val="600"/>
                        </a:spcBef>
                        <a:spcAft>
                          <a:spcPts val="600"/>
                        </a:spcAft>
                        <a:buClrTx/>
                        <a:buSzTx/>
                        <a:buFontTx/>
                        <a:buNone/>
                        <a:tabLst/>
                        <a:defRPr/>
                      </a:pPr>
                      <a:r>
                        <a:rPr kumimoji="0" lang="en-US" altLang="en-US" sz="2400" b="0" i="0" u="none" strike="noStrike" cap="none" normalizeH="0" baseline="0" dirty="0">
                          <a:ln>
                            <a:noFill/>
                          </a:ln>
                          <a:solidFill>
                            <a:srgbClr val="000000"/>
                          </a:solidFill>
                          <a:effectLst/>
                          <a:latin typeface="+mn-lt"/>
                          <a:ea typeface="ＭＳ Ｐゴシック" pitchFamily="34" charset="-128"/>
                          <a:cs typeface="Arial" pitchFamily="34" charset="0"/>
                        </a:rPr>
                        <a:t>□</a:t>
                      </a:r>
                      <a:endParaRPr kumimoji="0" lang="en-US" altLang="en-US" sz="24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4014929418"/>
                  </a:ext>
                </a:extLst>
              </a:tr>
              <a:tr h="911754">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mn-lt"/>
                          <a:ea typeface="ＭＳ Ｐゴシック" pitchFamily="34" charset="-128"/>
                          <a:cs typeface="Times New Roman" pitchFamily="18" charset="0"/>
                        </a:rPr>
                        <a:t>5.1d</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p>
                      <a:pPr marL="0" marR="0" lvl="0" indent="0" algn="l" defTabSz="914400" rtl="0" eaLnBrk="1" fontAlgn="base" latinLnBrk="0" hangingPunct="1">
                        <a:lnSpc>
                          <a:spcPct val="115000"/>
                        </a:lnSpc>
                        <a:spcBef>
                          <a:spcPts val="0"/>
                        </a:spcBef>
                        <a:spcAft>
                          <a:spcPts val="0"/>
                        </a:spcAft>
                        <a:buClrTx/>
                        <a:buSzTx/>
                        <a:buFontTx/>
                        <a:buNone/>
                        <a:tabLst/>
                        <a:defRPr/>
                      </a:pPr>
                      <a:r>
                        <a:rPr kumimoji="0" lang="en-US" altLang="en-US" sz="2400" b="0" i="0" u="none" strike="noStrike" cap="none" normalizeH="0" baseline="0" dirty="0">
                          <a:ln>
                            <a:noFill/>
                          </a:ln>
                          <a:solidFill>
                            <a:schemeClr val="tx1"/>
                          </a:solidFill>
                          <a:effectLst/>
                          <a:latin typeface="+mn-lt"/>
                          <a:cs typeface="Arial" charset="0"/>
                        </a:rPr>
                        <a:t>Cognitive Demand/</a:t>
                      </a:r>
                    </a:p>
                    <a:p>
                      <a:pPr marL="0" marR="0" lvl="0" indent="0" algn="l" defTabSz="914400" rtl="0" eaLnBrk="1" fontAlgn="base" latinLnBrk="0" hangingPunct="1">
                        <a:lnSpc>
                          <a:spcPct val="115000"/>
                        </a:lnSpc>
                        <a:spcBef>
                          <a:spcPts val="0"/>
                        </a:spcBef>
                        <a:spcAft>
                          <a:spcPts val="0"/>
                        </a:spcAft>
                        <a:buClrTx/>
                        <a:buSzTx/>
                        <a:buFontTx/>
                        <a:buNone/>
                        <a:tabLst/>
                        <a:defRPr/>
                      </a:pPr>
                      <a:r>
                        <a:rPr kumimoji="0" lang="en-US" altLang="en-US" sz="2400" b="0" i="0" u="none" strike="noStrike" cap="none" normalizeH="0" baseline="0" dirty="0">
                          <a:ln>
                            <a:noFill/>
                          </a:ln>
                          <a:solidFill>
                            <a:schemeClr val="tx1"/>
                          </a:solidFill>
                          <a:effectLst/>
                          <a:latin typeface="+mn-lt"/>
                          <a:cs typeface="Arial" charset="0"/>
                        </a:rPr>
                        <a:t>Higher Order Thinking Skills</a:t>
                      </a:r>
                      <a:endParaRPr kumimoji="0" lang="en-US" altLang="en-US" sz="2400" b="0" i="0" u="none" strike="noStrike" cap="none" normalizeH="0" baseline="0" dirty="0">
                        <a:ln>
                          <a:noFill/>
                        </a:ln>
                        <a:solidFill>
                          <a:schemeClr val="tx1"/>
                        </a:solidFill>
                        <a:effectLst/>
                        <a:latin typeface="+mn-lt"/>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15000"/>
                        </a:lnSpc>
                        <a:spcBef>
                          <a:spcPts val="600"/>
                        </a:spcBef>
                        <a:spcAft>
                          <a:spcPts val="600"/>
                        </a:spcAft>
                        <a:buClrTx/>
                        <a:buSzTx/>
                        <a:buFontTx/>
                        <a:buNone/>
                        <a:tabLst/>
                        <a:defRPr/>
                      </a:pPr>
                      <a:r>
                        <a:rPr kumimoji="0" lang="en-US" altLang="en-US" sz="2400" b="0" i="0" u="none" strike="noStrike" cap="none" normalizeH="0" baseline="0" dirty="0">
                          <a:ln>
                            <a:noFill/>
                          </a:ln>
                          <a:solidFill>
                            <a:srgbClr val="000000"/>
                          </a:solidFill>
                          <a:effectLst/>
                          <a:latin typeface="+mn-lt"/>
                          <a:ea typeface="ＭＳ Ｐゴシック" pitchFamily="34" charset="-128"/>
                          <a:cs typeface="Arial" pitchFamily="34" charset="0"/>
                        </a:rPr>
                        <a:t>□</a:t>
                      </a:r>
                      <a:endParaRPr kumimoji="0" lang="en-US" altLang="en-US" sz="24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3609364201"/>
                  </a:ext>
                </a:extLst>
              </a:tr>
            </a:tbl>
          </a:graphicData>
        </a:graphic>
      </p:graphicFrame>
      <p:sp>
        <p:nvSpPr>
          <p:cNvPr id="4" name="Slide Number Placeholder 3">
            <a:extLst>
              <a:ext uri="{FF2B5EF4-FFF2-40B4-BE49-F238E27FC236}">
                <a16:creationId xmlns:a16="http://schemas.microsoft.com/office/drawing/2014/main" id="{A63E25D0-F1C8-FD8A-FDDA-EFC534F145E0}"/>
              </a:ext>
            </a:extLst>
          </p:cNvPr>
          <p:cNvSpPr>
            <a:spLocks noGrp="1"/>
          </p:cNvSpPr>
          <p:nvPr>
            <p:ph type="sldNum" sz="quarter" idx="12"/>
          </p:nvPr>
        </p:nvSpPr>
        <p:spPr/>
        <p:txBody>
          <a:bodyPr/>
          <a:lstStyle/>
          <a:p>
            <a:fld id="{680C5762-CF65-4775-9966-A58D40CC61B9}" type="slidenum">
              <a:rPr lang="en-US" smtClean="0"/>
              <a:t>24</a:t>
            </a:fld>
            <a:endParaRPr lang="en-US"/>
          </a:p>
        </p:txBody>
      </p:sp>
      <p:pic>
        <p:nvPicPr>
          <p:cNvPr id="6" name="Graphic 3">
            <a:extLst>
              <a:ext uri="{FF2B5EF4-FFF2-40B4-BE49-F238E27FC236}">
                <a16:creationId xmlns:a16="http://schemas.microsoft.com/office/drawing/2014/main" id="{2DF40839-5931-5FE1-7EF3-A45ED3497D73}"/>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04800" y="2905919"/>
            <a:ext cx="1600200" cy="1600200"/>
          </a:xfrm>
          <a:prstGeom prst="rect">
            <a:avLst/>
          </a:prstGeom>
        </p:spPr>
      </p:pic>
    </p:spTree>
    <p:extLst>
      <p:ext uri="{BB962C8B-B14F-4D97-AF65-F5344CB8AC3E}">
        <p14:creationId xmlns:p14="http://schemas.microsoft.com/office/powerpoint/2010/main" val="15230876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3D281-5684-35A3-044A-25D32ABD65ED}"/>
              </a:ext>
            </a:extLst>
          </p:cNvPr>
          <p:cNvSpPr>
            <a:spLocks noGrp="1"/>
          </p:cNvSpPr>
          <p:nvPr>
            <p:ph type="title"/>
          </p:nvPr>
        </p:nvSpPr>
        <p:spPr/>
        <p:txBody>
          <a:bodyPr/>
          <a:lstStyle/>
          <a:p>
            <a:pPr algn="ctr"/>
            <a:r>
              <a:rPr lang="en-US" b="1" dirty="0"/>
              <a:t>5.2: Build</a:t>
            </a:r>
          </a:p>
        </p:txBody>
      </p:sp>
      <p:sp>
        <p:nvSpPr>
          <p:cNvPr id="3" name="Date Placeholder 2">
            <a:extLst>
              <a:ext uri="{FF2B5EF4-FFF2-40B4-BE49-F238E27FC236}">
                <a16:creationId xmlns:a16="http://schemas.microsoft.com/office/drawing/2014/main" id="{1C920B36-84DF-8D86-5F67-A1AE281E8747}"/>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5" name="Table 4">
            <a:extLst>
              <a:ext uri="{FF2B5EF4-FFF2-40B4-BE49-F238E27FC236}">
                <a16:creationId xmlns:a16="http://schemas.microsoft.com/office/drawing/2014/main" id="{E1D7D55F-CB92-34E4-8B40-34A4CE40735D}"/>
              </a:ext>
            </a:extLst>
          </p:cNvPr>
          <p:cNvGraphicFramePr>
            <a:graphicFrameLocks noGrp="1"/>
          </p:cNvGraphicFramePr>
          <p:nvPr>
            <p:extLst>
              <p:ext uri="{D42A27DB-BD31-4B8C-83A1-F6EECF244321}">
                <p14:modId xmlns:p14="http://schemas.microsoft.com/office/powerpoint/2010/main" val="162731948"/>
              </p:ext>
            </p:extLst>
          </p:nvPr>
        </p:nvGraphicFramePr>
        <p:xfrm>
          <a:off x="1981200" y="1600200"/>
          <a:ext cx="6705600" cy="3657600"/>
        </p:xfrm>
        <a:graphic>
          <a:graphicData uri="http://schemas.openxmlformats.org/drawingml/2006/table">
            <a:tbl>
              <a:tblPr firstRow="1"/>
              <a:tblGrid>
                <a:gridCol w="914400">
                  <a:extLst>
                    <a:ext uri="{9D8B030D-6E8A-4147-A177-3AD203B41FA5}">
                      <a16:colId xmlns:a16="http://schemas.microsoft.com/office/drawing/2014/main" val="20000"/>
                    </a:ext>
                  </a:extLst>
                </a:gridCol>
                <a:gridCol w="4176888">
                  <a:extLst>
                    <a:ext uri="{9D8B030D-6E8A-4147-A177-3AD203B41FA5}">
                      <a16:colId xmlns:a16="http://schemas.microsoft.com/office/drawing/2014/main" val="20001"/>
                    </a:ext>
                  </a:extLst>
                </a:gridCol>
                <a:gridCol w="1614312">
                  <a:extLst>
                    <a:ext uri="{9D8B030D-6E8A-4147-A177-3AD203B41FA5}">
                      <a16:colId xmlns:a16="http://schemas.microsoft.com/office/drawing/2014/main" val="2628746667"/>
                    </a:ext>
                  </a:extLst>
                </a:gridCol>
              </a:tblGrid>
              <a:tr h="914400">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2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Task ID</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2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Task</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2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Completed</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extLst>
                  <a:ext uri="{0D108BD9-81ED-4DB2-BD59-A6C34878D82A}">
                    <a16:rowId xmlns:a16="http://schemas.microsoft.com/office/drawing/2014/main" val="281597132"/>
                  </a:ext>
                </a:extLst>
              </a:tr>
              <a:tr h="914400">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mn-lt"/>
                          <a:ea typeface="ＭＳ Ｐゴシック" pitchFamily="34" charset="-128"/>
                          <a:cs typeface="Arial" pitchFamily="34" charset="0"/>
                        </a:rPr>
                        <a:t>5.2a</a:t>
                      </a:r>
                      <a:endParaRPr kumimoji="0" lang="en-US" altLang="en-US" sz="2400" b="1" i="0" u="none" strike="noStrike" cap="none" normalizeH="0" baseline="0" dirty="0">
                        <a:ln>
                          <a:noFill/>
                        </a:ln>
                        <a:solidFill>
                          <a:srgbClr val="FFFFFF"/>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ts val="600"/>
                        </a:spcBef>
                        <a:spcAft>
                          <a:spcPts val="600"/>
                        </a:spcAft>
                        <a:buClrTx/>
                        <a:buSzTx/>
                        <a:buFontTx/>
                        <a:buNone/>
                        <a:tabLst/>
                      </a:pPr>
                      <a:r>
                        <a:rPr kumimoji="0" lang="en-US" altLang="en-US" sz="2400" b="0" i="0" u="none" strike="noStrike" cap="none" normalizeH="0" baseline="0" dirty="0">
                          <a:ln>
                            <a:noFill/>
                          </a:ln>
                          <a:solidFill>
                            <a:schemeClr val="tx1"/>
                          </a:solidFill>
                          <a:effectLst/>
                          <a:latin typeface="+mn-lt"/>
                          <a:ea typeface="ＭＳ Ｐゴシック" pitchFamily="34" charset="-128"/>
                          <a:cs typeface="Times New Roman" pitchFamily="18" charset="0"/>
                        </a:rPr>
                        <a:t>Items &amp; Tasks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p>
                      <a:pPr marL="0" marR="0" lvl="0" indent="0" algn="ctr" defTabSz="914400" rtl="0" eaLnBrk="1" fontAlgn="base" latinLnBrk="0" hangingPunct="1">
                        <a:lnSpc>
                          <a:spcPct val="115000"/>
                        </a:lnSpc>
                        <a:spcBef>
                          <a:spcPts val="600"/>
                        </a:spcBef>
                        <a:spcAft>
                          <a:spcPts val="600"/>
                        </a:spcAft>
                        <a:buClrTx/>
                        <a:buSzTx/>
                        <a:buFontTx/>
                        <a:buNone/>
                        <a:tabLst/>
                        <a:defRPr/>
                      </a:pPr>
                      <a:r>
                        <a:rPr kumimoji="0" lang="en-US" altLang="en-US" sz="2400" b="0" i="0" u="none" strike="noStrike" cap="none" normalizeH="0" baseline="0" dirty="0">
                          <a:ln>
                            <a:noFill/>
                          </a:ln>
                          <a:solidFill>
                            <a:srgbClr val="000000"/>
                          </a:solidFill>
                          <a:effectLst/>
                          <a:latin typeface="+mn-lt"/>
                          <a:ea typeface="ＭＳ Ｐゴシック" pitchFamily="34" charset="-128"/>
                          <a:cs typeface="Arial" pitchFamily="34" charset="0"/>
                        </a:rPr>
                        <a:t>□</a:t>
                      </a:r>
                      <a:endParaRPr kumimoji="0" lang="en-US" altLang="en-US" sz="24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10000"/>
                  </a:ext>
                </a:extLst>
              </a:tr>
              <a:tr h="911754">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mn-lt"/>
                          <a:ea typeface="ＭＳ Ｐゴシック" pitchFamily="34" charset="-128"/>
                          <a:cs typeface="Arial" pitchFamily="34" charset="0"/>
                        </a:rPr>
                        <a:t>5.2b</a:t>
                      </a:r>
                      <a:endParaRPr kumimoji="0" lang="en-US" altLang="en-US" sz="2400" b="1" i="0" u="none" strike="noStrike" cap="none" normalizeH="0" baseline="0" dirty="0">
                        <a:ln>
                          <a:noFill/>
                        </a:ln>
                        <a:solidFill>
                          <a:srgbClr val="FFFFFF"/>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ts val="600"/>
                        </a:spcBef>
                        <a:spcAft>
                          <a:spcPts val="600"/>
                        </a:spcAft>
                        <a:buClrTx/>
                        <a:buSzTx/>
                        <a:buFontTx/>
                        <a:buNone/>
                        <a:tabLst/>
                      </a:pPr>
                      <a:r>
                        <a:rPr kumimoji="0" lang="en-US" altLang="en-US" sz="2400" b="0" i="0" u="none" strike="noStrike" cap="none" normalizeH="0" baseline="0" dirty="0">
                          <a:ln>
                            <a:noFill/>
                          </a:ln>
                          <a:solidFill>
                            <a:schemeClr val="tx1"/>
                          </a:solidFill>
                          <a:effectLst/>
                          <a:latin typeface="+mn-lt"/>
                          <a:ea typeface="ＭＳ Ｐゴシック" pitchFamily="34" charset="-128"/>
                          <a:cs typeface="Times New Roman" pitchFamily="18" charset="0"/>
                        </a:rPr>
                        <a:t>Scoring Keys &amp; Rubrics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15000"/>
                        </a:lnSpc>
                        <a:spcBef>
                          <a:spcPts val="600"/>
                        </a:spcBef>
                        <a:spcAft>
                          <a:spcPts val="600"/>
                        </a:spcAft>
                        <a:buClrTx/>
                        <a:buSzTx/>
                        <a:buFontTx/>
                        <a:buNone/>
                        <a:tabLst/>
                        <a:defRPr/>
                      </a:pPr>
                      <a:r>
                        <a:rPr kumimoji="0" lang="en-US" altLang="en-US" sz="2400" b="0" i="0" u="none" strike="noStrike" cap="none" normalizeH="0" baseline="0" dirty="0">
                          <a:ln>
                            <a:noFill/>
                          </a:ln>
                          <a:solidFill>
                            <a:srgbClr val="000000"/>
                          </a:solidFill>
                          <a:effectLst/>
                          <a:latin typeface="+mn-lt"/>
                          <a:ea typeface="ＭＳ Ｐゴシック" pitchFamily="34" charset="-128"/>
                          <a:cs typeface="Arial" pitchFamily="34" charset="0"/>
                        </a:rPr>
                        <a:t>□</a:t>
                      </a:r>
                      <a:endParaRPr kumimoji="0" lang="en-US" altLang="en-US" sz="24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1"/>
                  </a:ext>
                </a:extLst>
              </a:tr>
              <a:tr h="917046">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mn-lt"/>
                          <a:ea typeface="ＭＳ Ｐゴシック" pitchFamily="34" charset="-128"/>
                          <a:cs typeface="Times New Roman" pitchFamily="18" charset="0"/>
                        </a:rPr>
                        <a:t>5.2c</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p>
                      <a:pPr marL="0" marR="0" lvl="0" indent="0" algn="l" defTabSz="914400" rtl="0" eaLnBrk="1" fontAlgn="base" latinLnBrk="0" hangingPunct="1">
                        <a:lnSpc>
                          <a:spcPct val="115000"/>
                        </a:lnSpc>
                        <a:spcBef>
                          <a:spcPts val="600"/>
                        </a:spcBef>
                        <a:spcAft>
                          <a:spcPts val="600"/>
                        </a:spcAft>
                        <a:buClrTx/>
                        <a:buSzTx/>
                        <a:buFontTx/>
                        <a:buNone/>
                        <a:tabLst/>
                        <a:defRPr/>
                      </a:pPr>
                      <a:r>
                        <a:rPr kumimoji="0" lang="en-US" altLang="en-US" sz="2400" b="0" i="0" u="none" strike="noStrike" cap="none" normalizeH="0" baseline="0" dirty="0">
                          <a:ln>
                            <a:noFill/>
                          </a:ln>
                          <a:solidFill>
                            <a:schemeClr val="tx1"/>
                          </a:solidFill>
                          <a:effectLst/>
                          <a:latin typeface="+mn-lt"/>
                          <a:cs typeface="Arial" charset="0"/>
                        </a:rPr>
                        <a:t>Operational Test Forms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p>
                      <a:pPr marL="0" marR="0" lvl="0" indent="0" algn="ctr" defTabSz="914400" rtl="0" eaLnBrk="1" fontAlgn="base" latinLnBrk="0" hangingPunct="1">
                        <a:lnSpc>
                          <a:spcPct val="115000"/>
                        </a:lnSpc>
                        <a:spcBef>
                          <a:spcPts val="600"/>
                        </a:spcBef>
                        <a:spcAft>
                          <a:spcPts val="600"/>
                        </a:spcAft>
                        <a:buClrTx/>
                        <a:buSzTx/>
                        <a:buFontTx/>
                        <a:buNone/>
                        <a:tabLst/>
                        <a:defRPr/>
                      </a:pPr>
                      <a:r>
                        <a:rPr kumimoji="0" lang="en-US" altLang="en-US" sz="2400" b="0" i="0" u="none" strike="noStrike" cap="none" normalizeH="0" baseline="0" dirty="0">
                          <a:ln>
                            <a:noFill/>
                          </a:ln>
                          <a:solidFill>
                            <a:srgbClr val="000000"/>
                          </a:solidFill>
                          <a:effectLst/>
                          <a:latin typeface="+mn-lt"/>
                          <a:ea typeface="ＭＳ Ｐゴシック" pitchFamily="34" charset="-128"/>
                          <a:cs typeface="Arial" pitchFamily="34" charset="0"/>
                        </a:rPr>
                        <a:t>□</a:t>
                      </a:r>
                      <a:endParaRPr kumimoji="0" lang="en-US" altLang="en-US" sz="24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4014929418"/>
                  </a:ext>
                </a:extLst>
              </a:tr>
            </a:tbl>
          </a:graphicData>
        </a:graphic>
      </p:graphicFrame>
      <p:sp>
        <p:nvSpPr>
          <p:cNvPr id="4" name="Slide Number Placeholder 3">
            <a:extLst>
              <a:ext uri="{FF2B5EF4-FFF2-40B4-BE49-F238E27FC236}">
                <a16:creationId xmlns:a16="http://schemas.microsoft.com/office/drawing/2014/main" id="{6E8ECF79-8992-E68F-7B6E-F10B398EF0D7}"/>
              </a:ext>
              <a:ext uri="{C183D7F6-B498-43B3-948B-1728B52AA6E4}">
                <adec:decorative xmlns:adec="http://schemas.microsoft.com/office/drawing/2017/decorative" val="0"/>
              </a:ext>
            </a:extLst>
          </p:cNvPr>
          <p:cNvSpPr>
            <a:spLocks noGrp="1"/>
          </p:cNvSpPr>
          <p:nvPr>
            <p:ph type="sldNum" sz="quarter" idx="12"/>
          </p:nvPr>
        </p:nvSpPr>
        <p:spPr/>
        <p:txBody>
          <a:bodyPr/>
          <a:lstStyle/>
          <a:p>
            <a:fld id="{680C5762-CF65-4775-9966-A58D40CC61B9}" type="slidenum">
              <a:rPr lang="en-US" smtClean="0"/>
              <a:t>25</a:t>
            </a:fld>
            <a:endParaRPr lang="en-US"/>
          </a:p>
        </p:txBody>
      </p:sp>
      <p:pic>
        <p:nvPicPr>
          <p:cNvPr id="6" name="Graphic 3">
            <a:extLst>
              <a:ext uri="{FF2B5EF4-FFF2-40B4-BE49-F238E27FC236}">
                <a16:creationId xmlns:a16="http://schemas.microsoft.com/office/drawing/2014/main" id="{680180AF-DC67-F2BB-B1AE-15F3B336B2F9}"/>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04800" y="2905919"/>
            <a:ext cx="1600200" cy="1600200"/>
          </a:xfrm>
          <a:prstGeom prst="rect">
            <a:avLst/>
          </a:prstGeom>
        </p:spPr>
      </p:pic>
    </p:spTree>
    <p:extLst>
      <p:ext uri="{BB962C8B-B14F-4D97-AF65-F5344CB8AC3E}">
        <p14:creationId xmlns:p14="http://schemas.microsoft.com/office/powerpoint/2010/main" val="2282608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85FC3-E88B-88DF-593D-123787942253}"/>
              </a:ext>
            </a:extLst>
          </p:cNvPr>
          <p:cNvSpPr>
            <a:spLocks noGrp="1"/>
          </p:cNvSpPr>
          <p:nvPr>
            <p:ph type="title"/>
          </p:nvPr>
        </p:nvSpPr>
        <p:spPr/>
        <p:txBody>
          <a:bodyPr/>
          <a:lstStyle/>
          <a:p>
            <a:pPr algn="ctr"/>
            <a:r>
              <a:rPr lang="en-US" b="1" dirty="0"/>
              <a:t>Checklist #5, Task 3: Review</a:t>
            </a:r>
          </a:p>
        </p:txBody>
      </p:sp>
      <p:sp>
        <p:nvSpPr>
          <p:cNvPr id="3" name="Date Placeholder 2">
            <a:extLst>
              <a:ext uri="{FF2B5EF4-FFF2-40B4-BE49-F238E27FC236}">
                <a16:creationId xmlns:a16="http://schemas.microsoft.com/office/drawing/2014/main" id="{13F6C01B-5D78-CF6B-43A8-E4B7E24163AC}"/>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5" name="Table 4" descr="This columnar checklist sample highlights tasks related to the inspection of Review tasks.">
            <a:extLst>
              <a:ext uri="{FF2B5EF4-FFF2-40B4-BE49-F238E27FC236}">
                <a16:creationId xmlns:a16="http://schemas.microsoft.com/office/drawing/2014/main" id="{F919E6D5-D4A7-5DE1-4C0B-86B9CA1F7B6D}"/>
              </a:ext>
            </a:extLst>
          </p:cNvPr>
          <p:cNvGraphicFramePr>
            <a:graphicFrameLocks noGrp="1"/>
          </p:cNvGraphicFramePr>
          <p:nvPr>
            <p:extLst>
              <p:ext uri="{D42A27DB-BD31-4B8C-83A1-F6EECF244321}">
                <p14:modId xmlns:p14="http://schemas.microsoft.com/office/powerpoint/2010/main" val="3864078146"/>
              </p:ext>
            </p:extLst>
          </p:nvPr>
        </p:nvGraphicFramePr>
        <p:xfrm>
          <a:off x="1752600" y="1487223"/>
          <a:ext cx="6934200" cy="3770576"/>
        </p:xfrm>
        <a:graphic>
          <a:graphicData uri="http://schemas.openxmlformats.org/drawingml/2006/table">
            <a:tbl>
              <a:tblPr firstRow="1"/>
              <a:tblGrid>
                <a:gridCol w="876738">
                  <a:extLst>
                    <a:ext uri="{9D8B030D-6E8A-4147-A177-3AD203B41FA5}">
                      <a16:colId xmlns:a16="http://schemas.microsoft.com/office/drawing/2014/main" val="20000"/>
                    </a:ext>
                  </a:extLst>
                </a:gridCol>
                <a:gridCol w="4303986">
                  <a:extLst>
                    <a:ext uri="{9D8B030D-6E8A-4147-A177-3AD203B41FA5}">
                      <a16:colId xmlns:a16="http://schemas.microsoft.com/office/drawing/2014/main" val="20001"/>
                    </a:ext>
                  </a:extLst>
                </a:gridCol>
                <a:gridCol w="1753476">
                  <a:extLst>
                    <a:ext uri="{9D8B030D-6E8A-4147-A177-3AD203B41FA5}">
                      <a16:colId xmlns:a16="http://schemas.microsoft.com/office/drawing/2014/main" val="2628746667"/>
                    </a:ext>
                  </a:extLst>
                </a:gridCol>
              </a:tblGrid>
              <a:tr h="887799">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2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Task ID</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2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Task</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2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Completed</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extLst>
                  <a:ext uri="{0D108BD9-81ED-4DB2-BD59-A6C34878D82A}">
                    <a16:rowId xmlns:a16="http://schemas.microsoft.com/office/drawing/2014/main" val="2088732750"/>
                  </a:ext>
                </a:extLst>
              </a:tr>
              <a:tr h="665849">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mn-lt"/>
                          <a:ea typeface="ＭＳ Ｐゴシック" pitchFamily="34" charset="-128"/>
                          <a:cs typeface="Arial" pitchFamily="34" charset="0"/>
                        </a:rPr>
                        <a:t>5.3a</a:t>
                      </a:r>
                      <a:endParaRPr kumimoji="0" lang="en-US" altLang="en-US" sz="2400" b="1" i="0" u="none" strike="noStrike" cap="none" normalizeH="0" baseline="0" dirty="0">
                        <a:ln>
                          <a:noFill/>
                        </a:ln>
                        <a:solidFill>
                          <a:srgbClr val="FFFFFF"/>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ts val="600"/>
                        </a:spcBef>
                        <a:spcAft>
                          <a:spcPts val="600"/>
                        </a:spcAft>
                        <a:buClrTx/>
                        <a:buSzTx/>
                        <a:buFontTx/>
                        <a:buNone/>
                        <a:tabLst/>
                      </a:pPr>
                      <a:r>
                        <a:rPr kumimoji="0" lang="en-US" altLang="ja-JP" sz="2400" b="0" i="0" u="none" strike="noStrike" cap="none" normalizeH="0" baseline="0" dirty="0">
                          <a:ln>
                            <a:noFill/>
                          </a:ln>
                          <a:solidFill>
                            <a:schemeClr val="tx1"/>
                          </a:solidFill>
                          <a:effectLst/>
                          <a:latin typeface="+mn-lt"/>
                          <a:ea typeface="ＭＳ Ｐゴシック" pitchFamily="34" charset="-128"/>
                          <a:cs typeface="Arial" pitchFamily="34" charset="0"/>
                        </a:rPr>
                        <a:t>Materials Screening</a:t>
                      </a:r>
                      <a:endParaRPr kumimoji="0" lang="en-US" altLang="en-US" sz="2400" b="0" i="0" u="none" strike="noStrike" cap="none" normalizeH="0" baseline="0" dirty="0">
                        <a:ln>
                          <a:noFill/>
                        </a:ln>
                        <a:solidFill>
                          <a:schemeClr val="tx1"/>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p>
                      <a:pPr marL="0" marR="0" lvl="0" indent="0" algn="ctr" defTabSz="914400" rtl="0" eaLnBrk="1" fontAlgn="base" latinLnBrk="0" hangingPunct="1">
                        <a:lnSpc>
                          <a:spcPct val="115000"/>
                        </a:lnSpc>
                        <a:spcBef>
                          <a:spcPts val="600"/>
                        </a:spcBef>
                        <a:spcAft>
                          <a:spcPts val="600"/>
                        </a:spcAft>
                        <a:buClrTx/>
                        <a:buSzTx/>
                        <a:buFontTx/>
                        <a:buNone/>
                        <a:tabLst/>
                        <a:defRPr/>
                      </a:pPr>
                      <a:r>
                        <a:rPr kumimoji="0" lang="en-US" altLang="en-US" sz="2400" b="0" i="0" u="none" strike="noStrike" cap="none" normalizeH="0" baseline="0" dirty="0">
                          <a:ln>
                            <a:noFill/>
                          </a:ln>
                          <a:solidFill>
                            <a:srgbClr val="000000"/>
                          </a:solidFill>
                          <a:effectLst/>
                          <a:latin typeface="+mn-lt"/>
                          <a:ea typeface="ＭＳ Ｐゴシック" pitchFamily="34" charset="-128"/>
                          <a:cs typeface="Arial" pitchFamily="34" charset="0"/>
                        </a:rPr>
                        <a:t>□</a:t>
                      </a:r>
                      <a:endParaRPr kumimoji="0" lang="en-US" altLang="en-US" sz="24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10000"/>
                  </a:ext>
                </a:extLst>
              </a:tr>
              <a:tr h="665849">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mn-lt"/>
                          <a:ea typeface="ＭＳ Ｐゴシック" pitchFamily="34" charset="-128"/>
                          <a:cs typeface="Arial" pitchFamily="34" charset="0"/>
                        </a:rPr>
                        <a:t>5.3b</a:t>
                      </a:r>
                      <a:endParaRPr kumimoji="0" lang="en-US" altLang="en-US" sz="2400" b="1" i="0" u="none" strike="noStrike" cap="none" normalizeH="0" baseline="0" dirty="0">
                        <a:ln>
                          <a:noFill/>
                        </a:ln>
                        <a:solidFill>
                          <a:srgbClr val="FFFFFF"/>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ts val="600"/>
                        </a:spcBef>
                        <a:spcAft>
                          <a:spcPts val="600"/>
                        </a:spcAft>
                        <a:buClrTx/>
                        <a:buSzTx/>
                        <a:buFontTx/>
                        <a:buNone/>
                        <a:tabLst/>
                      </a:pPr>
                      <a:r>
                        <a:rPr kumimoji="0" lang="en-US" altLang="en-US" sz="2400" b="0" i="0" u="none" strike="noStrike" cap="none" normalizeH="0" baseline="0" dirty="0">
                          <a:ln>
                            <a:noFill/>
                          </a:ln>
                          <a:solidFill>
                            <a:schemeClr val="tx1"/>
                          </a:solidFill>
                          <a:effectLst/>
                          <a:latin typeface="+mn-lt"/>
                          <a:ea typeface="ＭＳ Ｐゴシック" pitchFamily="34" charset="-128"/>
                          <a:cs typeface="Arial" pitchFamily="34" charset="0"/>
                        </a:rPr>
                        <a:t>Alignment</a:t>
                      </a:r>
                      <a:endParaRPr kumimoji="0" lang="en-US" altLang="en-US" sz="2400" b="0" i="0" u="none" strike="noStrike" cap="none" normalizeH="0" baseline="0" dirty="0">
                        <a:ln>
                          <a:noFill/>
                        </a:ln>
                        <a:solidFill>
                          <a:schemeClr val="tx1"/>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15000"/>
                        </a:lnSpc>
                        <a:spcBef>
                          <a:spcPts val="600"/>
                        </a:spcBef>
                        <a:spcAft>
                          <a:spcPts val="600"/>
                        </a:spcAft>
                        <a:buClrTx/>
                        <a:buSzTx/>
                        <a:buFontTx/>
                        <a:buNone/>
                        <a:tabLst/>
                        <a:defRPr/>
                      </a:pPr>
                      <a:r>
                        <a:rPr kumimoji="0" lang="en-US" altLang="en-US" sz="2400" b="0" i="0" u="none" strike="noStrike" cap="none" normalizeH="0" baseline="0" dirty="0">
                          <a:ln>
                            <a:noFill/>
                          </a:ln>
                          <a:solidFill>
                            <a:srgbClr val="000000"/>
                          </a:solidFill>
                          <a:effectLst/>
                          <a:latin typeface="+mn-lt"/>
                          <a:ea typeface="ＭＳ Ｐゴシック" pitchFamily="34" charset="-128"/>
                          <a:cs typeface="Arial" pitchFamily="34" charset="0"/>
                        </a:rPr>
                        <a:t>□</a:t>
                      </a:r>
                      <a:endParaRPr kumimoji="0" lang="en-US" altLang="en-US" sz="24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1"/>
                  </a:ext>
                </a:extLst>
              </a:tr>
              <a:tr h="665849">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mn-lt"/>
                          <a:ea typeface="ＭＳ Ｐゴシック" pitchFamily="34" charset="-128"/>
                          <a:cs typeface="Times New Roman" pitchFamily="18" charset="0"/>
                        </a:rPr>
                        <a:t>5.3c</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p>
                      <a:pPr marL="0" marR="0" lvl="0" indent="0" algn="l" defTabSz="914400" rtl="0" eaLnBrk="1" fontAlgn="base" latinLnBrk="0" hangingPunct="1">
                        <a:lnSpc>
                          <a:spcPct val="115000"/>
                        </a:lnSpc>
                        <a:spcBef>
                          <a:spcPts val="600"/>
                        </a:spcBef>
                        <a:spcAft>
                          <a:spcPts val="600"/>
                        </a:spcAft>
                        <a:buClrTx/>
                        <a:buSzTx/>
                        <a:buFontTx/>
                        <a:buNone/>
                        <a:tabLst/>
                        <a:defRPr/>
                      </a:pPr>
                      <a:r>
                        <a:rPr kumimoji="0" lang="en-US" altLang="en-US" sz="2400" b="0" i="0" u="none" strike="noStrike" cap="none" normalizeH="0" baseline="0" dirty="0">
                          <a:ln>
                            <a:noFill/>
                          </a:ln>
                          <a:solidFill>
                            <a:schemeClr val="tx1"/>
                          </a:solidFill>
                          <a:effectLst/>
                          <a:latin typeface="+mn-lt"/>
                          <a:cs typeface="Arial" charset="0"/>
                        </a:rPr>
                        <a:t>Item Inspection</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p>
                      <a:pPr marL="0" marR="0" lvl="0" indent="0" algn="ctr" defTabSz="914400" rtl="0" eaLnBrk="1" fontAlgn="base" latinLnBrk="0" hangingPunct="1">
                        <a:lnSpc>
                          <a:spcPct val="115000"/>
                        </a:lnSpc>
                        <a:spcBef>
                          <a:spcPts val="600"/>
                        </a:spcBef>
                        <a:spcAft>
                          <a:spcPts val="600"/>
                        </a:spcAft>
                        <a:buClrTx/>
                        <a:buSzTx/>
                        <a:buFontTx/>
                        <a:buNone/>
                        <a:tabLst/>
                        <a:defRPr/>
                      </a:pPr>
                      <a:r>
                        <a:rPr kumimoji="0" lang="en-US" altLang="en-US" sz="2400" b="0" i="0" u="none" strike="noStrike" cap="none" normalizeH="0" baseline="0" dirty="0">
                          <a:ln>
                            <a:noFill/>
                          </a:ln>
                          <a:solidFill>
                            <a:srgbClr val="000000"/>
                          </a:solidFill>
                          <a:effectLst/>
                          <a:latin typeface="+mn-lt"/>
                          <a:ea typeface="ＭＳ Ｐゴシック" pitchFamily="34" charset="-128"/>
                          <a:cs typeface="Arial" pitchFamily="34" charset="0"/>
                        </a:rPr>
                        <a:t>□</a:t>
                      </a:r>
                      <a:endParaRPr kumimoji="0" lang="en-US" altLang="en-US" sz="24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4014929418"/>
                  </a:ext>
                </a:extLst>
              </a:tr>
              <a:tr h="885230">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mn-lt"/>
                          <a:ea typeface="ＭＳ Ｐゴシック" pitchFamily="34" charset="-128"/>
                          <a:cs typeface="Times New Roman" pitchFamily="18" charset="0"/>
                        </a:rPr>
                        <a:t>5.3d</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p>
                      <a:pPr marL="0" marR="0" lvl="0" indent="0" algn="l" defTabSz="914400" rtl="0" eaLnBrk="1" fontAlgn="base" latinLnBrk="0" hangingPunct="1">
                        <a:lnSpc>
                          <a:spcPct val="115000"/>
                        </a:lnSpc>
                        <a:spcBef>
                          <a:spcPts val="600"/>
                        </a:spcBef>
                        <a:spcAft>
                          <a:spcPts val="600"/>
                        </a:spcAft>
                        <a:buClrTx/>
                        <a:buSzTx/>
                        <a:buFontTx/>
                        <a:buNone/>
                        <a:tabLst/>
                        <a:defRPr/>
                      </a:pPr>
                      <a:r>
                        <a:rPr kumimoji="0" lang="en-US" altLang="en-US" sz="2400" b="0" i="0" u="none" strike="noStrike" cap="none" normalizeH="0" baseline="0" dirty="0">
                          <a:ln>
                            <a:noFill/>
                          </a:ln>
                          <a:solidFill>
                            <a:schemeClr val="tx1"/>
                          </a:solidFill>
                          <a:effectLst/>
                          <a:latin typeface="+mn-lt"/>
                          <a:cs typeface="Arial" charset="0"/>
                        </a:rPr>
                        <a:t>Operational Test Form Inspection</a:t>
                      </a:r>
                      <a:endParaRPr kumimoji="0" lang="en-US" altLang="en-US" sz="2400" b="0" i="0" u="none" strike="noStrike" cap="none" normalizeH="0" baseline="0" dirty="0">
                        <a:ln>
                          <a:noFill/>
                        </a:ln>
                        <a:solidFill>
                          <a:schemeClr val="tx1"/>
                        </a:solidFill>
                        <a:effectLst/>
                        <a:latin typeface="+mn-lt"/>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15000"/>
                        </a:lnSpc>
                        <a:spcBef>
                          <a:spcPts val="600"/>
                        </a:spcBef>
                        <a:spcAft>
                          <a:spcPts val="600"/>
                        </a:spcAft>
                        <a:buClrTx/>
                        <a:buSzTx/>
                        <a:buFontTx/>
                        <a:buNone/>
                        <a:tabLst/>
                        <a:defRPr/>
                      </a:pPr>
                      <a:r>
                        <a:rPr kumimoji="0" lang="en-US" altLang="en-US" sz="2400" b="0" i="0" u="none" strike="noStrike" cap="none" normalizeH="0" baseline="0" dirty="0">
                          <a:ln>
                            <a:noFill/>
                          </a:ln>
                          <a:solidFill>
                            <a:srgbClr val="000000"/>
                          </a:solidFill>
                          <a:effectLst/>
                          <a:latin typeface="+mn-lt"/>
                          <a:ea typeface="ＭＳ Ｐゴシック" pitchFamily="34" charset="-128"/>
                          <a:cs typeface="Arial" pitchFamily="34" charset="0"/>
                        </a:rPr>
                        <a:t>□</a:t>
                      </a:r>
                      <a:endParaRPr kumimoji="0" lang="en-US" altLang="en-US" sz="24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3609364201"/>
                  </a:ext>
                </a:extLst>
              </a:tr>
            </a:tbl>
          </a:graphicData>
        </a:graphic>
      </p:graphicFrame>
      <p:sp>
        <p:nvSpPr>
          <p:cNvPr id="4" name="Slide Number Placeholder 3">
            <a:extLst>
              <a:ext uri="{FF2B5EF4-FFF2-40B4-BE49-F238E27FC236}">
                <a16:creationId xmlns:a16="http://schemas.microsoft.com/office/drawing/2014/main" id="{A46E4DC2-5083-C26C-F74D-6C51A4F658DD}"/>
              </a:ext>
            </a:extLst>
          </p:cNvPr>
          <p:cNvSpPr>
            <a:spLocks noGrp="1"/>
          </p:cNvSpPr>
          <p:nvPr>
            <p:ph type="sldNum" sz="quarter" idx="12"/>
          </p:nvPr>
        </p:nvSpPr>
        <p:spPr/>
        <p:txBody>
          <a:bodyPr/>
          <a:lstStyle/>
          <a:p>
            <a:fld id="{680C5762-CF65-4775-9966-A58D40CC61B9}" type="slidenum">
              <a:rPr lang="en-US" smtClean="0"/>
              <a:t>26</a:t>
            </a:fld>
            <a:endParaRPr lang="en-US"/>
          </a:p>
        </p:txBody>
      </p:sp>
      <p:pic>
        <p:nvPicPr>
          <p:cNvPr id="6" name="Graphic 3">
            <a:extLst>
              <a:ext uri="{FF2B5EF4-FFF2-40B4-BE49-F238E27FC236}">
                <a16:creationId xmlns:a16="http://schemas.microsoft.com/office/drawing/2014/main" id="{026B1CD3-76B9-3DED-990C-FE85E499C82B}"/>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52400" y="2628900"/>
            <a:ext cx="1600200" cy="1600200"/>
          </a:xfrm>
          <a:prstGeom prst="rect">
            <a:avLst/>
          </a:prstGeom>
        </p:spPr>
      </p:pic>
    </p:spTree>
    <p:extLst>
      <p:ext uri="{BB962C8B-B14F-4D97-AF65-F5344CB8AC3E}">
        <p14:creationId xmlns:p14="http://schemas.microsoft.com/office/powerpoint/2010/main" val="6391895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910D6-E5C6-A4A1-111C-24AF83C33535}"/>
              </a:ext>
            </a:extLst>
          </p:cNvPr>
          <p:cNvSpPr>
            <a:spLocks noGrp="1"/>
          </p:cNvSpPr>
          <p:nvPr>
            <p:ph type="title"/>
          </p:nvPr>
        </p:nvSpPr>
        <p:spPr/>
        <p:txBody>
          <a:bodyPr>
            <a:normAutofit/>
          </a:bodyPr>
          <a:lstStyle/>
          <a:p>
            <a:pPr algn="ctr"/>
            <a:r>
              <a:rPr lang="en-US" sz="3000" b="1" dirty="0"/>
              <a:t>Checklist #5, Task 4: Post-Administration</a:t>
            </a:r>
          </a:p>
        </p:txBody>
      </p:sp>
      <p:sp>
        <p:nvSpPr>
          <p:cNvPr id="3" name="Date Placeholder 2">
            <a:extLst>
              <a:ext uri="{FF2B5EF4-FFF2-40B4-BE49-F238E27FC236}">
                <a16:creationId xmlns:a16="http://schemas.microsoft.com/office/drawing/2014/main" id="{3FB1507B-288C-B6A7-05BC-996AC2F876F7}"/>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5" name="Table 4">
            <a:extLst>
              <a:ext uri="{FF2B5EF4-FFF2-40B4-BE49-F238E27FC236}">
                <a16:creationId xmlns:a16="http://schemas.microsoft.com/office/drawing/2014/main" id="{919A3BBE-C00A-2931-C8F7-A9710743A4BF}"/>
              </a:ext>
            </a:extLst>
          </p:cNvPr>
          <p:cNvGraphicFramePr>
            <a:graphicFrameLocks noGrp="1"/>
          </p:cNvGraphicFramePr>
          <p:nvPr>
            <p:extLst>
              <p:ext uri="{D42A27DB-BD31-4B8C-83A1-F6EECF244321}">
                <p14:modId xmlns:p14="http://schemas.microsoft.com/office/powerpoint/2010/main" val="1220724101"/>
              </p:ext>
            </p:extLst>
          </p:nvPr>
        </p:nvGraphicFramePr>
        <p:xfrm>
          <a:off x="1905000" y="1600200"/>
          <a:ext cx="6781800" cy="3657600"/>
        </p:xfrm>
        <a:graphic>
          <a:graphicData uri="http://schemas.openxmlformats.org/drawingml/2006/table">
            <a:tbl>
              <a:tblPr firstRow="1"/>
              <a:tblGrid>
                <a:gridCol w="990600">
                  <a:extLst>
                    <a:ext uri="{9D8B030D-6E8A-4147-A177-3AD203B41FA5}">
                      <a16:colId xmlns:a16="http://schemas.microsoft.com/office/drawing/2014/main" val="20000"/>
                    </a:ext>
                  </a:extLst>
                </a:gridCol>
                <a:gridCol w="4122686">
                  <a:extLst>
                    <a:ext uri="{9D8B030D-6E8A-4147-A177-3AD203B41FA5}">
                      <a16:colId xmlns:a16="http://schemas.microsoft.com/office/drawing/2014/main" val="20001"/>
                    </a:ext>
                  </a:extLst>
                </a:gridCol>
                <a:gridCol w="1668514">
                  <a:extLst>
                    <a:ext uri="{9D8B030D-6E8A-4147-A177-3AD203B41FA5}">
                      <a16:colId xmlns:a16="http://schemas.microsoft.com/office/drawing/2014/main" val="2628746667"/>
                    </a:ext>
                  </a:extLst>
                </a:gridCol>
              </a:tblGrid>
              <a:tr h="914400">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2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Task ID</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2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Task</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2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Completed</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extLst>
                  <a:ext uri="{0D108BD9-81ED-4DB2-BD59-A6C34878D82A}">
                    <a16:rowId xmlns:a16="http://schemas.microsoft.com/office/drawing/2014/main" val="3761873764"/>
                  </a:ext>
                </a:extLst>
              </a:tr>
              <a:tr h="914400">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5.4a</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ts val="600"/>
                        </a:spcBef>
                        <a:spcAft>
                          <a:spcPts val="600"/>
                        </a:spcAft>
                        <a:buClrTx/>
                        <a:buSzTx/>
                        <a:buFontTx/>
                        <a:buNone/>
                        <a:tabLst/>
                      </a:pPr>
                      <a:r>
                        <a:rPr kumimoji="0" lang="en-US" altLang="ja-JP" sz="2400" b="0" i="0" u="none" strike="noStrike" cap="none" normalizeH="0" baseline="0" dirty="0">
                          <a:ln>
                            <a:noFill/>
                          </a:ln>
                          <a:solidFill>
                            <a:schemeClr val="tx1"/>
                          </a:solidFill>
                          <a:effectLst/>
                          <a:latin typeface="Arial" panose="020B0604020202020204" pitchFamily="34" charset="0"/>
                          <a:ea typeface="ＭＳ Ｐゴシック" pitchFamily="34" charset="-128"/>
                          <a:cs typeface="Arial" panose="020B0604020202020204" pitchFamily="34" charset="0"/>
                        </a:rPr>
                        <a:t>Item &amp; Task Analysis</a:t>
                      </a:r>
                      <a:endParaRPr kumimoji="0" lang="en-US" altLang="en-US" sz="2400" b="0" i="0" u="none" strike="noStrike" cap="none" normalizeH="0" baseline="0" dirty="0">
                        <a:ln>
                          <a:noFill/>
                        </a:ln>
                        <a:solidFill>
                          <a:schemeClr val="tx1"/>
                        </a:solidFill>
                        <a:effectLst/>
                        <a:latin typeface="Arial" panose="020B0604020202020204" pitchFamily="34" charset="0"/>
                        <a:ea typeface="ＭＳ Ｐゴシック" pitchFamily="34" charset="-128"/>
                        <a:cs typeface="Arial" panose="020B0604020202020204"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p>
                      <a:pPr marL="0" marR="0" lvl="0" indent="0" algn="ctr" defTabSz="914400" rtl="0" eaLnBrk="1" fontAlgn="base" latinLnBrk="0" hangingPunct="1">
                        <a:lnSpc>
                          <a:spcPct val="115000"/>
                        </a:lnSpc>
                        <a:spcBef>
                          <a:spcPts val="600"/>
                        </a:spcBef>
                        <a:spcAft>
                          <a:spcPts val="600"/>
                        </a:spcAft>
                        <a:buClrTx/>
                        <a:buSzTx/>
                        <a:buFontTx/>
                        <a:buNone/>
                        <a:tabLst/>
                        <a:defRPr/>
                      </a:pPr>
                      <a:r>
                        <a:rPr kumimoji="0" lang="en-US" altLang="en-US" sz="2400" b="0" i="0" u="none" strike="noStrike" cap="none" normalizeH="0" baseline="0" dirty="0">
                          <a:ln>
                            <a:noFill/>
                          </a:ln>
                          <a:solidFill>
                            <a:srgbClr val="000000"/>
                          </a:solidFill>
                          <a:effectLst/>
                          <a:latin typeface="+mn-lt"/>
                          <a:ea typeface="ＭＳ Ｐゴシック" pitchFamily="34" charset="-128"/>
                          <a:cs typeface="Arial" pitchFamily="34" charset="0"/>
                        </a:rPr>
                        <a:t>□</a:t>
                      </a:r>
                      <a:endParaRPr kumimoji="0" lang="en-US" altLang="en-US" sz="24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10000"/>
                  </a:ext>
                </a:extLst>
              </a:tr>
              <a:tr h="911754">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5.4b</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ts val="600"/>
                        </a:spcBef>
                        <a:spcAft>
                          <a:spcPts val="600"/>
                        </a:spcAft>
                        <a:buClrTx/>
                        <a:buSzTx/>
                        <a:buFontTx/>
                        <a:buNone/>
                        <a:tabLst/>
                      </a:pPr>
                      <a:r>
                        <a:rPr kumimoji="0" lang="en-US" altLang="en-US" sz="2400" b="0" i="0" u="none" strike="noStrike" cap="none" normalizeH="0" baseline="0" dirty="0">
                          <a:ln>
                            <a:noFill/>
                          </a:ln>
                          <a:solidFill>
                            <a:schemeClr val="tx1"/>
                          </a:solidFill>
                          <a:effectLst/>
                          <a:latin typeface="Arial" panose="020B0604020202020204" pitchFamily="34" charset="0"/>
                          <a:ea typeface="ＭＳ Ｐゴシック" pitchFamily="34" charset="-128"/>
                          <a:cs typeface="Arial" panose="020B0604020202020204" pitchFamily="34" charset="0"/>
                        </a:rPr>
                        <a:t>Validity</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15000"/>
                        </a:lnSpc>
                        <a:spcBef>
                          <a:spcPts val="600"/>
                        </a:spcBef>
                        <a:spcAft>
                          <a:spcPts val="600"/>
                        </a:spcAft>
                        <a:buClrTx/>
                        <a:buSzTx/>
                        <a:buFontTx/>
                        <a:buNone/>
                        <a:tabLst/>
                        <a:defRPr/>
                      </a:pPr>
                      <a:r>
                        <a:rPr kumimoji="0" lang="en-US" altLang="en-US" sz="2400" b="0" i="0" u="none" strike="noStrike" cap="none" normalizeH="0" baseline="0" dirty="0">
                          <a:ln>
                            <a:noFill/>
                          </a:ln>
                          <a:solidFill>
                            <a:srgbClr val="000000"/>
                          </a:solidFill>
                          <a:effectLst/>
                          <a:latin typeface="+mn-lt"/>
                          <a:ea typeface="ＭＳ Ｐゴシック" pitchFamily="34" charset="-128"/>
                          <a:cs typeface="Arial" pitchFamily="34" charset="0"/>
                        </a:rPr>
                        <a:t>□</a:t>
                      </a:r>
                      <a:endParaRPr kumimoji="0" lang="en-US" altLang="en-US" sz="24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1"/>
                  </a:ext>
                </a:extLst>
              </a:tr>
              <a:tr h="917046">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5.4c</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p>
                      <a:pPr marL="0" marR="0" lvl="0" indent="0" algn="l" defTabSz="914400" rtl="0" eaLnBrk="1" fontAlgn="base" latinLnBrk="0" hangingPunct="1">
                        <a:lnSpc>
                          <a:spcPct val="115000"/>
                        </a:lnSpc>
                        <a:spcBef>
                          <a:spcPts val="600"/>
                        </a:spcBef>
                        <a:spcAft>
                          <a:spcPts val="600"/>
                        </a:spcAft>
                        <a:buClrTx/>
                        <a:buSzTx/>
                        <a:buFontTx/>
                        <a:buNone/>
                        <a:tabLst/>
                        <a:defRPr/>
                      </a:pPr>
                      <a:r>
                        <a:rPr kumimoji="0" lang="en-US"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Reliability</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p>
                      <a:pPr marL="0" marR="0" lvl="0" indent="0" algn="ctr" defTabSz="914400" rtl="0" eaLnBrk="1" fontAlgn="base" latinLnBrk="0" hangingPunct="1">
                        <a:lnSpc>
                          <a:spcPct val="115000"/>
                        </a:lnSpc>
                        <a:spcBef>
                          <a:spcPts val="600"/>
                        </a:spcBef>
                        <a:spcAft>
                          <a:spcPts val="600"/>
                        </a:spcAft>
                        <a:buClrTx/>
                        <a:buSzTx/>
                        <a:buFontTx/>
                        <a:buNone/>
                        <a:tabLst/>
                        <a:defRPr/>
                      </a:pPr>
                      <a:r>
                        <a:rPr kumimoji="0" lang="en-US" altLang="en-US" sz="2400" b="0" i="0" u="none" strike="noStrike" cap="none" normalizeH="0" baseline="0" dirty="0">
                          <a:ln>
                            <a:noFill/>
                          </a:ln>
                          <a:solidFill>
                            <a:srgbClr val="000000"/>
                          </a:solidFill>
                          <a:effectLst/>
                          <a:latin typeface="+mn-lt"/>
                          <a:ea typeface="ＭＳ Ｐゴシック" pitchFamily="34" charset="-128"/>
                          <a:cs typeface="Arial" pitchFamily="34" charset="0"/>
                        </a:rPr>
                        <a:t>□</a:t>
                      </a:r>
                      <a:endParaRPr kumimoji="0" lang="en-US" altLang="en-US" sz="2400" b="0" i="0" u="none" strike="noStrike" cap="none" normalizeH="0" baseline="0" dirty="0">
                        <a:ln>
                          <a:noFill/>
                        </a:ln>
                        <a:solidFill>
                          <a:srgbClr val="000000"/>
                        </a:solidFill>
                        <a:effectLst/>
                        <a:latin typeface="+mn-lt"/>
                        <a:ea typeface="ＭＳ Ｐゴシック" pitchFamily="34"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4014929418"/>
                  </a:ext>
                </a:extLst>
              </a:tr>
            </a:tbl>
          </a:graphicData>
        </a:graphic>
      </p:graphicFrame>
      <p:sp>
        <p:nvSpPr>
          <p:cNvPr id="4" name="Slide Number Placeholder 3">
            <a:extLst>
              <a:ext uri="{FF2B5EF4-FFF2-40B4-BE49-F238E27FC236}">
                <a16:creationId xmlns:a16="http://schemas.microsoft.com/office/drawing/2014/main" id="{4923DF7E-F2F5-1813-297C-D6A0A131AE97}"/>
              </a:ext>
            </a:extLst>
          </p:cNvPr>
          <p:cNvSpPr>
            <a:spLocks noGrp="1"/>
          </p:cNvSpPr>
          <p:nvPr>
            <p:ph type="sldNum" sz="quarter" idx="12"/>
          </p:nvPr>
        </p:nvSpPr>
        <p:spPr/>
        <p:txBody>
          <a:bodyPr/>
          <a:lstStyle/>
          <a:p>
            <a:fld id="{680C5762-CF65-4775-9966-A58D40CC61B9}" type="slidenum">
              <a:rPr lang="en-US" smtClean="0"/>
              <a:t>27</a:t>
            </a:fld>
            <a:endParaRPr lang="en-US"/>
          </a:p>
        </p:txBody>
      </p:sp>
      <p:pic>
        <p:nvPicPr>
          <p:cNvPr id="6" name="Graphic 3">
            <a:extLst>
              <a:ext uri="{FF2B5EF4-FFF2-40B4-BE49-F238E27FC236}">
                <a16:creationId xmlns:a16="http://schemas.microsoft.com/office/drawing/2014/main" id="{E5EDEA13-19DE-AA48-2531-682EA5F628CE}"/>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04800" y="2905919"/>
            <a:ext cx="1600200" cy="1600200"/>
          </a:xfrm>
          <a:prstGeom prst="rect">
            <a:avLst/>
          </a:prstGeom>
        </p:spPr>
      </p:pic>
    </p:spTree>
    <p:extLst>
      <p:ext uri="{BB962C8B-B14F-4D97-AF65-F5344CB8AC3E}">
        <p14:creationId xmlns:p14="http://schemas.microsoft.com/office/powerpoint/2010/main" val="6257189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F036E-3ECD-16E0-D202-A7DFFD22B8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B62CCE-F41A-D705-5E97-C842DE677D4B}"/>
              </a:ext>
            </a:extLst>
          </p:cNvPr>
          <p:cNvSpPr>
            <a:spLocks noGrp="1"/>
          </p:cNvSpPr>
          <p:nvPr>
            <p:ph type="title"/>
          </p:nvPr>
        </p:nvSpPr>
        <p:spPr/>
        <p:txBody>
          <a:bodyPr>
            <a:normAutofit/>
          </a:bodyPr>
          <a:lstStyle/>
          <a:p>
            <a:pPr algn="ctr"/>
            <a:r>
              <a:rPr lang="en-US" sz="2800" b="1" dirty="0"/>
              <a:t>Practice Makes Progress: Final Review</a:t>
            </a:r>
          </a:p>
        </p:txBody>
      </p:sp>
      <p:sp>
        <p:nvSpPr>
          <p:cNvPr id="6" name="TextBox 5">
            <a:extLst>
              <a:ext uri="{FF2B5EF4-FFF2-40B4-BE49-F238E27FC236}">
                <a16:creationId xmlns:a16="http://schemas.microsoft.com/office/drawing/2014/main" id="{1D5FEF6A-5BA9-F0E4-AE5A-08253DF8A446}"/>
              </a:ext>
            </a:extLst>
          </p:cNvPr>
          <p:cNvSpPr txBox="1"/>
          <p:nvPr/>
        </p:nvSpPr>
        <p:spPr>
          <a:xfrm>
            <a:off x="1711463" y="1362919"/>
            <a:ext cx="6921500" cy="4247317"/>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Much like the analogy of building a house, an assessment must undergo REVIEW processes before being occupied. Using the pre-administration REVIEW checklists encourages the test developer to circle back to the assessment’s DESIGN intentions once the technical aspects of the BUILD components have been completed, ensure that the assessment is ready for </a:t>
            </a:r>
            <a:r>
              <a:rPr lang="en-US" sz="2000" i="1" dirty="0">
                <a:latin typeface="Arial" panose="020B0604020202020204" pitchFamily="34" charset="0"/>
                <a:cs typeface="Arial" panose="020B0604020202020204" pitchFamily="34" charset="0"/>
              </a:rPr>
              <a:t>occupancy </a:t>
            </a:r>
            <a:r>
              <a:rPr lang="en-US" sz="2000" dirty="0">
                <a:latin typeface="Arial" panose="020B0604020202020204" pitchFamily="34" charset="0"/>
                <a:cs typeface="Arial" panose="020B0604020202020204" pitchFamily="34" charset="0"/>
              </a:rPr>
              <a:t>(administration). </a:t>
            </a:r>
          </a:p>
          <a:p>
            <a:endParaRPr lang="en-US" sz="800" dirty="0">
              <a:latin typeface="Arial" panose="020B0604020202020204" pitchFamily="34" charset="0"/>
              <a:cs typeface="Arial" panose="020B0604020202020204" pitchFamily="34" charset="0"/>
            </a:endParaRPr>
          </a:p>
          <a:p>
            <a:pPr marL="342900" indent="-342900">
              <a:buAutoNum type="arabicPeriod"/>
            </a:pPr>
            <a:r>
              <a:rPr lang="en-US" sz="1700" dirty="0">
                <a:latin typeface="Arial" panose="020B0604020202020204" pitchFamily="34" charset="0"/>
                <a:cs typeface="Arial" panose="020B0604020202020204" pitchFamily="34" charset="0"/>
              </a:rPr>
              <a:t>Consider the range of assessment that you create and administer; exit tickets, quizzes, student conferences/oral questioning, portfolios, unit tests, mid-terms, finals, performance tasks, etc.</a:t>
            </a:r>
          </a:p>
          <a:p>
            <a:pPr marL="342900" indent="-342900">
              <a:buAutoNum type="arabicPeriod"/>
            </a:pPr>
            <a:endParaRPr lang="en-US" sz="1700" dirty="0">
              <a:latin typeface="Arial" panose="020B0604020202020204" pitchFamily="34" charset="0"/>
              <a:cs typeface="Arial" panose="020B0604020202020204" pitchFamily="34" charset="0"/>
            </a:endParaRPr>
          </a:p>
          <a:p>
            <a:pPr marL="342900" indent="-342900">
              <a:buAutoNum type="arabicPeriod"/>
            </a:pPr>
            <a:r>
              <a:rPr lang="en-US" sz="1700" dirty="0">
                <a:latin typeface="Arial" panose="020B0604020202020204" pitchFamily="34" charset="0"/>
                <a:cs typeface="Arial" panose="020B0604020202020204" pitchFamily="34" charset="0"/>
              </a:rPr>
              <a:t>Enact a Final Review process for one small scale and one large scale assessment that you have created and/or administer.</a:t>
            </a:r>
          </a:p>
        </p:txBody>
      </p:sp>
      <p:sp>
        <p:nvSpPr>
          <p:cNvPr id="3" name="Date Placeholder 2">
            <a:extLst>
              <a:ext uri="{FF2B5EF4-FFF2-40B4-BE49-F238E27FC236}">
                <a16:creationId xmlns:a16="http://schemas.microsoft.com/office/drawing/2014/main" id="{FEF97F31-9C89-26A2-AD01-48D007C20661}"/>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4" name="Slide Number Placeholder 3">
            <a:extLst>
              <a:ext uri="{FF2B5EF4-FFF2-40B4-BE49-F238E27FC236}">
                <a16:creationId xmlns:a16="http://schemas.microsoft.com/office/drawing/2014/main" id="{0AE83496-A2B9-404D-E57D-B5D22D553F30}"/>
              </a:ext>
            </a:extLst>
          </p:cNvPr>
          <p:cNvSpPr>
            <a:spLocks noGrp="1"/>
          </p:cNvSpPr>
          <p:nvPr>
            <p:ph type="sldNum" sz="quarter" idx="12"/>
          </p:nvPr>
        </p:nvSpPr>
        <p:spPr/>
        <p:txBody>
          <a:bodyPr/>
          <a:lstStyle/>
          <a:p>
            <a:fld id="{680C5762-CF65-4775-9966-A58D40CC61B9}" type="slidenum">
              <a:rPr lang="en-US" smtClean="0"/>
              <a:t>28</a:t>
            </a:fld>
            <a:endParaRPr lang="en-US"/>
          </a:p>
        </p:txBody>
      </p:sp>
      <p:sp>
        <p:nvSpPr>
          <p:cNvPr id="7" name="Right Arrow Callout 7">
            <a:extLst>
              <a:ext uri="{FF2B5EF4-FFF2-40B4-BE49-F238E27FC236}">
                <a16:creationId xmlns:a16="http://schemas.microsoft.com/office/drawing/2014/main" id="{21F9B1E2-E883-0DA8-A2D0-A578F3B67AB7}"/>
              </a:ext>
              <a:ext uri="{C183D7F6-B498-43B3-948B-1728B52AA6E4}">
                <adec:decorative xmlns:adec="http://schemas.microsoft.com/office/drawing/2017/decorative" val="1"/>
              </a:ext>
            </a:extLst>
          </p:cNvPr>
          <p:cNvSpPr/>
          <p:nvPr/>
        </p:nvSpPr>
        <p:spPr>
          <a:xfrm>
            <a:off x="491987" y="1474886"/>
            <a:ext cx="1272008" cy="4544913"/>
          </a:xfrm>
          <a:prstGeom prst="rightArrowCallout">
            <a:avLst>
              <a:gd name="adj1" fmla="val 21025"/>
              <a:gd name="adj2" fmla="val 17040"/>
              <a:gd name="adj3" fmla="val 28980"/>
              <a:gd name="adj4" fmla="val 6497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vert270"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3300" b="1" dirty="0">
                <a:solidFill>
                  <a:srgbClr val="003C7C"/>
                </a:solidFill>
              </a:rPr>
              <a:t>Practice Makes Progress</a:t>
            </a:r>
          </a:p>
        </p:txBody>
      </p:sp>
    </p:spTree>
    <p:extLst>
      <p:ext uri="{BB962C8B-B14F-4D97-AF65-F5344CB8AC3E}">
        <p14:creationId xmlns:p14="http://schemas.microsoft.com/office/powerpoint/2010/main" val="23060630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a:normAutofit/>
          </a:bodyPr>
          <a:lstStyle/>
          <a:p>
            <a:pPr algn="ctr"/>
            <a:r>
              <a:rPr lang="en-US" sz="2800" b="1" dirty="0"/>
              <a:t>Contact</a:t>
            </a:r>
            <a:r>
              <a:rPr lang="en-US" sz="2800" b="1" baseline="0" dirty="0"/>
              <a:t>/Mission</a:t>
            </a:r>
            <a:endParaRPr lang="en-US" sz="2800" b="1" dirty="0"/>
          </a:p>
        </p:txBody>
      </p:sp>
      <p:sp>
        <p:nvSpPr>
          <p:cNvPr id="2" name="TextBox 6"/>
          <p:cNvSpPr txBox="1">
            <a:spLocks noChangeArrowheads="1"/>
          </p:cNvSpPr>
          <p:nvPr/>
        </p:nvSpPr>
        <p:spPr bwMode="auto">
          <a:xfrm>
            <a:off x="476250" y="2430463"/>
            <a:ext cx="8229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srgbClr val="000000"/>
                </a:solidFill>
                <a:effectLst/>
                <a:uLnTx/>
                <a:uFillTx/>
                <a:latin typeface="Arial"/>
                <a:ea typeface="Verdana"/>
                <a:cs typeface="Arial"/>
              </a:rPr>
              <a:t>For more information on assessment literacy please visit PDE’s Standards Aligned System website at </a:t>
            </a:r>
            <a:r>
              <a:rPr kumimoji="0" lang="en-US" altLang="en-US" sz="2000" b="0" i="0" u="sng" strike="noStrike" kern="1200" cap="none" spc="0" normalizeH="0" baseline="0" noProof="0" dirty="0">
                <a:ln>
                  <a:noFill/>
                </a:ln>
                <a:solidFill>
                  <a:srgbClr val="0000FF"/>
                </a:solidFill>
                <a:effectLst/>
                <a:uLnTx/>
                <a:uFillTx/>
                <a:latin typeface="Arial"/>
                <a:ea typeface="Verdana"/>
                <a:cs typeface="Arial"/>
                <a:hlinkClick r:id="rId3"/>
              </a:rPr>
              <a:t>pdesas.org</a:t>
            </a:r>
            <a:r>
              <a:rPr kumimoji="0" lang="en-US" altLang="en-US" sz="2000" b="0" i="0" u="none" strike="noStrike" kern="1200" cap="none" spc="0" normalizeH="0" baseline="0" noProof="0" dirty="0">
                <a:ln>
                  <a:noFill/>
                </a:ln>
                <a:solidFill>
                  <a:srgbClr val="000000"/>
                </a:solidFill>
                <a:effectLst/>
                <a:uLnTx/>
                <a:uFillTx/>
                <a:latin typeface="Arial"/>
                <a:ea typeface="Verdana"/>
                <a:cs typeface="Arial"/>
                <a:hlinkClick r:id="rId3"/>
              </a:rPr>
              <a:t> </a:t>
            </a:r>
            <a:endParaRPr kumimoji="0" lang="en-US" altLang="en-US" sz="1800" b="0" i="0" u="none" strike="noStrike" kern="1200" cap="none" spc="0" normalizeH="0" baseline="0" noProof="0" dirty="0">
              <a:ln>
                <a:noFill/>
              </a:ln>
              <a:solidFill>
                <a:srgbClr val="000000"/>
              </a:solidFill>
              <a:effectLst/>
              <a:uLnTx/>
              <a:uFillTx/>
              <a:latin typeface="Arial" panose="020B0604020202020204" pitchFamily="34" charset="0"/>
              <a:ea typeface="Verdana" pitchFamily="34" charset="0"/>
              <a:cs typeface="Arial" panose="020B0604020202020204" pitchFamily="34" charset="0"/>
            </a:endParaRPr>
          </a:p>
        </p:txBody>
      </p:sp>
      <p:sp>
        <p:nvSpPr>
          <p:cNvPr id="3" name="TextBox 9"/>
          <p:cNvSpPr txBox="1">
            <a:spLocks noChangeArrowheads="1"/>
          </p:cNvSpPr>
          <p:nvPr/>
        </p:nvSpPr>
        <p:spPr bwMode="auto">
          <a:xfrm>
            <a:off x="476250" y="3836075"/>
            <a:ext cx="8210550"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prstClr val="black"/>
                </a:solidFill>
                <a:effectLst/>
                <a:uLnTx/>
                <a:uFillTx/>
                <a:latin typeface="Arial" charset="0"/>
                <a:ea typeface="+mn-ea"/>
                <a:cs typeface="+mn-cs"/>
              </a:rPr>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kumimoji="0" lang="en-US" sz="1600" b="0" i="0" u="none" strike="noStrike" kern="1200" cap="none" spc="0" normalizeH="0" baseline="0" noProof="0" dirty="0">
              <a:ln>
                <a:noFill/>
              </a:ln>
              <a:solidFill>
                <a:prstClr val="black"/>
              </a:solidFill>
              <a:effectLst/>
              <a:uLnTx/>
              <a:uFillTx/>
              <a:latin typeface="Arial" charset="0"/>
              <a:ea typeface="+mn-ea"/>
              <a:cs typeface="+mn-cs"/>
            </a:endParaRPr>
          </a:p>
          <a:p>
            <a:pPr marL="0" marR="0" lvl="0" indent="0" algn="l" defTabSz="914400" rtl="0" eaLnBrk="0" fontAlgn="auto" latinLnBrk="0" hangingPunct="0">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charset="0"/>
                <a:ea typeface="+mn-ea"/>
                <a:cs typeface="+mn-cs"/>
              </a:rPr>
              <a:t>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80C5762-CF65-4775-9966-A58D40CC61B9}"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Date Placeholder 4">
            <a:extLst>
              <a:ext uri="{C183D7F6-B498-43B3-948B-1728B52AA6E4}">
                <adec:decorative xmlns:adec="http://schemas.microsoft.com/office/drawing/2017/decorative" val="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t>2025</a:t>
            </a: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96470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B6B43F1-0D4A-E5BF-CA28-E40BB6542619}"/>
              </a:ext>
            </a:extLst>
          </p:cNvPr>
          <p:cNvSpPr>
            <a:spLocks noGrp="1"/>
          </p:cNvSpPr>
          <p:nvPr>
            <p:ph type="title"/>
          </p:nvPr>
        </p:nvSpPr>
        <p:spPr/>
        <p:txBody>
          <a:bodyPr>
            <a:normAutofit/>
          </a:bodyPr>
          <a:lstStyle/>
          <a:p>
            <a:pPr algn="ctr"/>
            <a:r>
              <a:rPr lang="en-US" sz="2800" b="1" dirty="0">
                <a:solidFill>
                  <a:srgbClr val="FFFFFF"/>
                </a:solidFill>
                <a:latin typeface="+mn-lt"/>
                <a:ea typeface="+mj-ea"/>
                <a:cs typeface="Times New Roman" panose="02020603050405020304" pitchFamily="18" charset="0"/>
              </a:rPr>
              <a:t>Pre-Administration Review Purpose: Quality</a:t>
            </a:r>
            <a:endParaRPr lang="en-US" sz="2800" dirty="0">
              <a:solidFill>
                <a:srgbClr val="FFFFFF"/>
              </a:solidFill>
            </a:endParaRPr>
          </a:p>
        </p:txBody>
      </p:sp>
      <p:sp>
        <p:nvSpPr>
          <p:cNvPr id="4" name="Date Placeholder 3">
            <a:extLst>
              <a:ext uri="{FF2B5EF4-FFF2-40B4-BE49-F238E27FC236}">
                <a16:creationId xmlns:a16="http://schemas.microsoft.com/office/drawing/2014/main" id="{9FB0D387-9AA5-E589-B57B-5409B1D0BE19}"/>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7" name="Content Placeholder 2">
            <a:extLst>
              <a:ext uri="{FF2B5EF4-FFF2-40B4-BE49-F238E27FC236}">
                <a16:creationId xmlns:a16="http://schemas.microsoft.com/office/drawing/2014/main" id="{B987B05A-BF2E-8339-D752-9DC638BE91BB}"/>
              </a:ext>
            </a:extLst>
          </p:cNvPr>
          <p:cNvSpPr txBox="1">
            <a:spLocks/>
          </p:cNvSpPr>
          <p:nvPr/>
        </p:nvSpPr>
        <p:spPr>
          <a:xfrm>
            <a:off x="457200" y="1640645"/>
            <a:ext cx="8229600" cy="4226756"/>
          </a:xfrm>
          <a:prstGeom prst="rect">
            <a:avLst/>
          </a:prstGeom>
        </p:spPr>
        <p:txBody>
          <a:bodyPr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63500" lvl="1" indent="0">
              <a:spcAft>
                <a:spcPts val="600"/>
              </a:spcAft>
              <a:buClr>
                <a:schemeClr val="accent1">
                  <a:lumMod val="75000"/>
                </a:schemeClr>
              </a:buClr>
              <a:buNone/>
              <a:tabLst>
                <a:tab pos="463550" algn="l"/>
              </a:tabLst>
              <a:defRPr/>
            </a:pPr>
            <a:r>
              <a:rPr lang="en-US" sz="2400" b="1" dirty="0">
                <a:cs typeface="Times New Roman" panose="02020603050405020304" pitchFamily="18" charset="0"/>
              </a:rPr>
              <a:t>Quality </a:t>
            </a:r>
            <a:r>
              <a:rPr lang="en-US" sz="2400" dirty="0">
                <a:cs typeface="Times New Roman" panose="02020603050405020304" pitchFamily="18" charset="0"/>
              </a:rPr>
              <a:t>Review</a:t>
            </a:r>
            <a:r>
              <a:rPr lang="en-US" sz="2400" b="1" dirty="0">
                <a:cs typeface="Times New Roman" panose="02020603050405020304" pitchFamily="18" charset="0"/>
              </a:rPr>
              <a:t> </a:t>
            </a:r>
            <a:r>
              <a:rPr lang="en-US" sz="2400" dirty="0">
                <a:cs typeface="Times New Roman" panose="02020603050405020304" pitchFamily="18" charset="0"/>
              </a:rPr>
              <a:t>is a </a:t>
            </a:r>
            <a:r>
              <a:rPr lang="en-US" sz="2400" i="1" dirty="0">
                <a:cs typeface="Times New Roman" panose="02020603050405020304" pitchFamily="18" charset="0"/>
              </a:rPr>
              <a:t>checklist</a:t>
            </a:r>
            <a:r>
              <a:rPr lang="en-US" sz="2400" dirty="0">
                <a:cs typeface="Times New Roman" panose="02020603050405020304" pitchFamily="18" charset="0"/>
              </a:rPr>
              <a:t> documentation process to ensure the quality of an assessment. The review checklists inspect operational forms and items to ensure that:</a:t>
            </a:r>
          </a:p>
          <a:p>
            <a:pPr marL="406400" lvl="1" indent="-342900">
              <a:spcAft>
                <a:spcPts val="600"/>
              </a:spcAft>
              <a:buClr>
                <a:schemeClr val="accent1">
                  <a:lumMod val="75000"/>
                </a:schemeClr>
              </a:buClr>
              <a:buFont typeface="Arial" panose="020B0604020202020204" pitchFamily="34" charset="0"/>
              <a:buChar char="•"/>
              <a:tabLst>
                <a:tab pos="463550" algn="l"/>
              </a:tabLst>
              <a:defRPr/>
            </a:pPr>
            <a:r>
              <a:rPr lang="en-US" sz="2400" dirty="0">
                <a:cs typeface="Times New Roman" panose="02020603050405020304" pitchFamily="18" charset="0"/>
              </a:rPr>
              <a:t>alignment characteristics are met.</a:t>
            </a:r>
          </a:p>
          <a:p>
            <a:pPr marL="406400" lvl="1" indent="-342900">
              <a:spcAft>
                <a:spcPts val="600"/>
              </a:spcAft>
              <a:buClr>
                <a:schemeClr val="accent1">
                  <a:lumMod val="75000"/>
                </a:schemeClr>
              </a:buClr>
              <a:buFont typeface="Arial" panose="020B0604020202020204" pitchFamily="34" charset="0"/>
              <a:buChar char="•"/>
              <a:tabLst>
                <a:tab pos="463550" algn="l"/>
              </a:tabLst>
              <a:defRPr/>
            </a:pPr>
            <a:r>
              <a:rPr lang="en-US" sz="2400" dirty="0">
                <a:cs typeface="Times New Roman" panose="02020603050405020304" pitchFamily="18" charset="0"/>
              </a:rPr>
              <a:t>validity threats are eliminated.</a:t>
            </a:r>
          </a:p>
          <a:p>
            <a:pPr marL="406400" lvl="1" indent="-342900">
              <a:spcAft>
                <a:spcPts val="600"/>
              </a:spcAft>
              <a:buClr>
                <a:schemeClr val="accent1">
                  <a:lumMod val="75000"/>
                </a:schemeClr>
              </a:buClr>
              <a:buFont typeface="Arial" panose="020B0604020202020204" pitchFamily="34" charset="0"/>
              <a:buChar char="•"/>
              <a:tabLst>
                <a:tab pos="463550" algn="l"/>
              </a:tabLst>
              <a:defRPr/>
            </a:pPr>
            <a:r>
              <a:rPr lang="en-US" sz="2400" dirty="0">
                <a:cs typeface="Times New Roman" panose="02020603050405020304" pitchFamily="18" charset="0"/>
              </a:rPr>
              <a:t>appropriate levels of rigor (depth of knowledge) are applied.</a:t>
            </a:r>
          </a:p>
          <a:p>
            <a:pPr marL="406400" lvl="1" indent="-342900">
              <a:spcAft>
                <a:spcPts val="600"/>
              </a:spcAft>
              <a:buClr>
                <a:schemeClr val="accent1">
                  <a:lumMod val="75000"/>
                </a:schemeClr>
              </a:buClr>
              <a:buFont typeface="Arial" panose="020B0604020202020204" pitchFamily="34" charset="0"/>
              <a:buChar char="•"/>
              <a:tabLst>
                <a:tab pos="463550" algn="l"/>
              </a:tabLst>
              <a:defRPr/>
            </a:pPr>
            <a:r>
              <a:rPr lang="en-US" sz="2400" dirty="0">
                <a:cs typeface="Times New Roman" panose="02020603050405020304" pitchFamily="18" charset="0"/>
              </a:rPr>
              <a:t>the Design-Build-Review process has been implemented with fidelity.</a:t>
            </a:r>
          </a:p>
          <a:p>
            <a:pPr marL="274320" lvl="1" indent="0">
              <a:spcAft>
                <a:spcPts val="600"/>
              </a:spcAft>
              <a:buClr>
                <a:schemeClr val="accent1">
                  <a:lumMod val="75000"/>
                </a:schemeClr>
              </a:buClr>
              <a:buNone/>
              <a:tabLst>
                <a:tab pos="463550" algn="l"/>
              </a:tabLst>
              <a:defRPr/>
            </a:pPr>
            <a:endParaRPr lang="en-US" sz="2400" dirty="0">
              <a:cs typeface="Times New Roman" panose="02020603050405020304" pitchFamily="18" charset="0"/>
            </a:endParaRPr>
          </a:p>
          <a:p>
            <a:pPr marL="737870" lvl="1" indent="-463550">
              <a:spcAft>
                <a:spcPts val="600"/>
              </a:spcAft>
              <a:buClr>
                <a:schemeClr val="accent1">
                  <a:lumMod val="75000"/>
                </a:schemeClr>
              </a:buClr>
              <a:buFont typeface="Arial" panose="020B0604020202020204" pitchFamily="34" charset="0"/>
              <a:buChar char="•"/>
              <a:tabLst>
                <a:tab pos="463550" algn="l"/>
              </a:tabLst>
              <a:defRPr/>
            </a:pPr>
            <a:endParaRPr lang="en-US" sz="2400" dirty="0">
              <a:cs typeface="Times New Roman" panose="02020603050405020304" pitchFamily="18" charset="0"/>
            </a:endParaRPr>
          </a:p>
          <a:p>
            <a:pPr marL="737870" lvl="1" indent="-463550">
              <a:spcAft>
                <a:spcPts val="600"/>
              </a:spcAft>
              <a:buClr>
                <a:schemeClr val="accent1">
                  <a:lumMod val="75000"/>
                </a:schemeClr>
              </a:buClr>
              <a:buFont typeface="Arial" panose="020B0604020202020204" pitchFamily="34" charset="0"/>
              <a:buChar char="•"/>
              <a:tabLst>
                <a:tab pos="463550" algn="l"/>
              </a:tabLst>
              <a:defRPr/>
            </a:pPr>
            <a:endParaRPr lang="en-US" sz="2400" dirty="0">
              <a:cs typeface="Times New Roman" panose="02020603050405020304" pitchFamily="18" charset="0"/>
            </a:endParaRPr>
          </a:p>
          <a:p>
            <a:pPr marL="737870" lvl="1" indent="-463550">
              <a:spcAft>
                <a:spcPts val="600"/>
              </a:spcAft>
              <a:buClr>
                <a:schemeClr val="accent1">
                  <a:lumMod val="75000"/>
                </a:schemeClr>
              </a:buClr>
              <a:buFont typeface="Arial" panose="020B0604020202020204" pitchFamily="34" charset="0"/>
              <a:buChar char="•"/>
              <a:tabLst>
                <a:tab pos="463550" algn="l"/>
              </a:tabLst>
              <a:defRPr/>
            </a:pPr>
            <a:endParaRPr lang="en-US" sz="2400" dirty="0">
              <a:cs typeface="Times New Roman" panose="02020603050405020304" pitchFamily="18" charset="0"/>
            </a:endParaRPr>
          </a:p>
          <a:p>
            <a:pPr marL="463550" indent="-463550">
              <a:spcAft>
                <a:spcPts val="600"/>
              </a:spcAft>
              <a:buClr>
                <a:schemeClr val="accent1">
                  <a:lumMod val="75000"/>
                </a:schemeClr>
              </a:buClr>
              <a:tabLst>
                <a:tab pos="463550" algn="l"/>
              </a:tabLst>
              <a:defRPr/>
            </a:pPr>
            <a:endParaRPr lang="en-US" sz="2400" dirty="0">
              <a:cs typeface="Times New Roman" panose="02020603050405020304" pitchFamily="18" charset="0"/>
            </a:endParaRPr>
          </a:p>
        </p:txBody>
      </p:sp>
      <p:sp>
        <p:nvSpPr>
          <p:cNvPr id="5" name="Slide Number Placeholder 4">
            <a:extLst>
              <a:ext uri="{FF2B5EF4-FFF2-40B4-BE49-F238E27FC236}">
                <a16:creationId xmlns:a16="http://schemas.microsoft.com/office/drawing/2014/main" id="{290B612A-6425-5460-B2AA-AB8416FDB5A1}"/>
              </a:ext>
            </a:extLst>
          </p:cNvPr>
          <p:cNvSpPr>
            <a:spLocks noGrp="1"/>
          </p:cNvSpPr>
          <p:nvPr>
            <p:ph type="sldNum" sz="quarter" idx="12"/>
          </p:nvPr>
        </p:nvSpPr>
        <p:spPr/>
        <p:txBody>
          <a:bodyPr/>
          <a:lstStyle/>
          <a:p>
            <a:fld id="{680C5762-CF65-4775-9966-A58D40CC61B9}" type="slidenum">
              <a:rPr lang="en-US" smtClean="0"/>
              <a:t>3</a:t>
            </a:fld>
            <a:endParaRPr lang="en-US"/>
          </a:p>
        </p:txBody>
      </p:sp>
    </p:spTree>
    <p:extLst>
      <p:ext uri="{BB962C8B-B14F-4D97-AF65-F5344CB8AC3E}">
        <p14:creationId xmlns:p14="http://schemas.microsoft.com/office/powerpoint/2010/main" val="1223812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1613F-DE06-6408-BD46-CC0A2379C9DD}"/>
              </a:ext>
            </a:extLst>
          </p:cNvPr>
          <p:cNvSpPr>
            <a:spLocks noGrp="1"/>
          </p:cNvSpPr>
          <p:nvPr>
            <p:ph type="title"/>
          </p:nvPr>
        </p:nvSpPr>
        <p:spPr/>
        <p:txBody>
          <a:bodyPr/>
          <a:lstStyle/>
          <a:p>
            <a:pPr algn="ctr"/>
            <a:r>
              <a:rPr lang="en-US" b="1" dirty="0"/>
              <a:t>Pre-Administration Checklists</a:t>
            </a:r>
          </a:p>
        </p:txBody>
      </p:sp>
      <p:sp>
        <p:nvSpPr>
          <p:cNvPr id="3" name="Date Placeholder 2">
            <a:extLst>
              <a:ext uri="{FF2B5EF4-FFF2-40B4-BE49-F238E27FC236}">
                <a16:creationId xmlns:a16="http://schemas.microsoft.com/office/drawing/2014/main" id="{F2F77A05-77C7-2B30-BE40-BD249E94DE3D}"/>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6" name="Table 5" descr="Chart showing the five Pre-administration checklists that will be presented in this module.">
            <a:extLst>
              <a:ext uri="{FF2B5EF4-FFF2-40B4-BE49-F238E27FC236}">
                <a16:creationId xmlns:a16="http://schemas.microsoft.com/office/drawing/2014/main" id="{006BF913-F51D-CE46-7E88-738FCE94EAA5}"/>
              </a:ext>
            </a:extLst>
          </p:cNvPr>
          <p:cNvGraphicFramePr>
            <a:graphicFrameLocks noGrp="1"/>
          </p:cNvGraphicFramePr>
          <p:nvPr>
            <p:extLst>
              <p:ext uri="{D42A27DB-BD31-4B8C-83A1-F6EECF244321}">
                <p14:modId xmlns:p14="http://schemas.microsoft.com/office/powerpoint/2010/main" val="716115828"/>
              </p:ext>
            </p:extLst>
          </p:nvPr>
        </p:nvGraphicFramePr>
        <p:xfrm>
          <a:off x="2196509" y="1600200"/>
          <a:ext cx="4750981" cy="4038600"/>
        </p:xfrm>
        <a:graphic>
          <a:graphicData uri="http://schemas.openxmlformats.org/drawingml/2006/table">
            <a:tbl>
              <a:tblPr firstRow="1" bandRow="1">
                <a:tableStyleId>{5C22544A-7EE6-4342-B048-85BDC9FD1C3A}</a:tableStyleId>
              </a:tblPr>
              <a:tblGrid>
                <a:gridCol w="4750981">
                  <a:extLst>
                    <a:ext uri="{9D8B030D-6E8A-4147-A177-3AD203B41FA5}">
                      <a16:colId xmlns:a16="http://schemas.microsoft.com/office/drawing/2014/main" val="2848036635"/>
                    </a:ext>
                  </a:extLst>
                </a:gridCol>
              </a:tblGrid>
              <a:tr h="673100">
                <a:tc>
                  <a:txBody>
                    <a:bodyPr/>
                    <a:lstStyle/>
                    <a:p>
                      <a:pPr algn="ctr"/>
                      <a:r>
                        <a:rPr lang="en-US" sz="2400" dirty="0">
                          <a:latin typeface="Arial" panose="020B0604020202020204" pitchFamily="34" charset="0"/>
                          <a:cs typeface="Arial" panose="020B0604020202020204" pitchFamily="34" charset="0"/>
                        </a:rPr>
                        <a:t>Checklist Tool</a:t>
                      </a:r>
                    </a:p>
                  </a:txBody>
                  <a:tcPr anchor="ctr">
                    <a:solidFill>
                      <a:srgbClr val="003C7C"/>
                    </a:solidFill>
                  </a:tcPr>
                </a:tc>
                <a:extLst>
                  <a:ext uri="{0D108BD9-81ED-4DB2-BD59-A6C34878D82A}">
                    <a16:rowId xmlns:a16="http://schemas.microsoft.com/office/drawing/2014/main" val="1322517087"/>
                  </a:ext>
                </a:extLst>
              </a:tr>
              <a:tr h="673100">
                <a:tc>
                  <a:txBody>
                    <a:bodyPr/>
                    <a:lstStyle/>
                    <a:p>
                      <a:pPr lvl="2" algn="l"/>
                      <a:r>
                        <a:rPr lang="en-US" sz="2400" b="0" dirty="0">
                          <a:latin typeface="Arial" panose="020B0604020202020204" pitchFamily="34" charset="0"/>
                          <a:cs typeface="Arial" panose="020B0604020202020204" pitchFamily="34" charset="0"/>
                        </a:rPr>
                        <a:t>1. Materials Screening</a:t>
                      </a:r>
                    </a:p>
                  </a:txBody>
                  <a:tcPr anchor="ctr"/>
                </a:tc>
                <a:extLst>
                  <a:ext uri="{0D108BD9-81ED-4DB2-BD59-A6C34878D82A}">
                    <a16:rowId xmlns:a16="http://schemas.microsoft.com/office/drawing/2014/main" val="3518232638"/>
                  </a:ext>
                </a:extLst>
              </a:tr>
              <a:tr h="673100">
                <a:tc>
                  <a:txBody>
                    <a:bodyPr/>
                    <a:lstStyle/>
                    <a:p>
                      <a:pPr lvl="2" algn="l"/>
                      <a:r>
                        <a:rPr lang="en-US" sz="2400" b="0" dirty="0">
                          <a:latin typeface="Arial" panose="020B0604020202020204" pitchFamily="34" charset="0"/>
                          <a:cs typeface="Arial" panose="020B0604020202020204" pitchFamily="34" charset="0"/>
                        </a:rPr>
                        <a:t>2. Alignment</a:t>
                      </a:r>
                    </a:p>
                  </a:txBody>
                  <a:tcPr anchor="ctr"/>
                </a:tc>
                <a:extLst>
                  <a:ext uri="{0D108BD9-81ED-4DB2-BD59-A6C34878D82A}">
                    <a16:rowId xmlns:a16="http://schemas.microsoft.com/office/drawing/2014/main" val="3179646666"/>
                  </a:ext>
                </a:extLst>
              </a:tr>
              <a:tr h="673100">
                <a:tc>
                  <a:txBody>
                    <a:bodyPr/>
                    <a:lstStyle/>
                    <a:p>
                      <a:pPr lvl="2" algn="l"/>
                      <a:r>
                        <a:rPr lang="en-US" sz="2400" b="0" dirty="0">
                          <a:latin typeface="Arial" panose="020B0604020202020204" pitchFamily="34" charset="0"/>
                          <a:cs typeface="Arial" panose="020B0604020202020204" pitchFamily="34" charset="0"/>
                        </a:rPr>
                        <a:t>3. Item Inspection</a:t>
                      </a:r>
                    </a:p>
                  </a:txBody>
                  <a:tcPr anchor="ctr"/>
                </a:tc>
                <a:extLst>
                  <a:ext uri="{0D108BD9-81ED-4DB2-BD59-A6C34878D82A}">
                    <a16:rowId xmlns:a16="http://schemas.microsoft.com/office/drawing/2014/main" val="1891542957"/>
                  </a:ext>
                </a:extLst>
              </a:tr>
              <a:tr h="673100">
                <a:tc>
                  <a:txBody>
                    <a:bodyPr/>
                    <a:lstStyle/>
                    <a:p>
                      <a:pPr lvl="2" algn="l"/>
                      <a:r>
                        <a:rPr lang="en-US" sz="2400" b="0" dirty="0">
                          <a:latin typeface="Arial" panose="020B0604020202020204" pitchFamily="34" charset="0"/>
                          <a:cs typeface="Arial" panose="020B0604020202020204" pitchFamily="34" charset="0"/>
                        </a:rPr>
                        <a:t>4. Test Form Rigor</a:t>
                      </a:r>
                    </a:p>
                  </a:txBody>
                  <a:tcPr anchor="ctr"/>
                </a:tc>
                <a:extLst>
                  <a:ext uri="{0D108BD9-81ED-4DB2-BD59-A6C34878D82A}">
                    <a16:rowId xmlns:a16="http://schemas.microsoft.com/office/drawing/2014/main" val="3586481851"/>
                  </a:ext>
                </a:extLst>
              </a:tr>
              <a:tr h="673100">
                <a:tc>
                  <a:txBody>
                    <a:bodyPr/>
                    <a:lstStyle/>
                    <a:p>
                      <a:pPr lvl="2" algn="l"/>
                      <a:r>
                        <a:rPr lang="en-US" sz="2400" b="0" dirty="0">
                          <a:latin typeface="Arial" panose="020B0604020202020204" pitchFamily="34" charset="0"/>
                          <a:cs typeface="Arial" panose="020B0604020202020204" pitchFamily="34" charset="0"/>
                        </a:rPr>
                        <a:t>5. Final Review</a:t>
                      </a:r>
                    </a:p>
                  </a:txBody>
                  <a:tcPr anchor="ctr"/>
                </a:tc>
                <a:extLst>
                  <a:ext uri="{0D108BD9-81ED-4DB2-BD59-A6C34878D82A}">
                    <a16:rowId xmlns:a16="http://schemas.microsoft.com/office/drawing/2014/main" val="3116530161"/>
                  </a:ext>
                </a:extLst>
              </a:tr>
            </a:tbl>
          </a:graphicData>
        </a:graphic>
      </p:graphicFrame>
      <p:sp>
        <p:nvSpPr>
          <p:cNvPr id="4" name="Slide Number Placeholder 3">
            <a:extLst>
              <a:ext uri="{FF2B5EF4-FFF2-40B4-BE49-F238E27FC236}">
                <a16:creationId xmlns:a16="http://schemas.microsoft.com/office/drawing/2014/main" id="{A431975F-7658-28DD-E982-72680B61958B}"/>
              </a:ext>
            </a:extLst>
          </p:cNvPr>
          <p:cNvSpPr>
            <a:spLocks noGrp="1"/>
          </p:cNvSpPr>
          <p:nvPr>
            <p:ph type="sldNum" sz="quarter" idx="12"/>
          </p:nvPr>
        </p:nvSpPr>
        <p:spPr/>
        <p:txBody>
          <a:bodyPr/>
          <a:lstStyle/>
          <a:p>
            <a:fld id="{680C5762-CF65-4775-9966-A58D40CC61B9}" type="slidenum">
              <a:rPr lang="en-US" smtClean="0"/>
              <a:t>4</a:t>
            </a:fld>
            <a:endParaRPr lang="en-US"/>
          </a:p>
        </p:txBody>
      </p:sp>
    </p:spTree>
    <p:extLst>
      <p:ext uri="{BB962C8B-B14F-4D97-AF65-F5344CB8AC3E}">
        <p14:creationId xmlns:p14="http://schemas.microsoft.com/office/powerpoint/2010/main" val="314476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6ED8-DDE2-2347-3DAB-E08898D1A4CC}"/>
              </a:ext>
            </a:extLst>
          </p:cNvPr>
          <p:cNvSpPr>
            <a:spLocks noGrp="1"/>
          </p:cNvSpPr>
          <p:nvPr>
            <p:ph type="title"/>
          </p:nvPr>
        </p:nvSpPr>
        <p:spPr/>
        <p:txBody>
          <a:bodyPr>
            <a:normAutofit/>
          </a:bodyPr>
          <a:lstStyle/>
          <a:p>
            <a:pPr algn="ctr"/>
            <a:r>
              <a:rPr lang="en-US" sz="2800" b="1" dirty="0"/>
              <a:t>Checklist #1: Materials Screening</a:t>
            </a:r>
          </a:p>
        </p:txBody>
      </p:sp>
      <p:sp>
        <p:nvSpPr>
          <p:cNvPr id="3" name="Date Placeholder 2">
            <a:extLst>
              <a:ext uri="{FF2B5EF4-FFF2-40B4-BE49-F238E27FC236}">
                <a16:creationId xmlns:a16="http://schemas.microsoft.com/office/drawing/2014/main" id="{338781AC-FD36-F17D-D4F1-84DB88819992}"/>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7" name="Table 6">
            <a:extLst>
              <a:ext uri="{FF2B5EF4-FFF2-40B4-BE49-F238E27FC236}">
                <a16:creationId xmlns:a16="http://schemas.microsoft.com/office/drawing/2014/main" id="{24AD65F6-F0BC-4BBE-BD71-068252A655A7}"/>
              </a:ext>
            </a:extLst>
          </p:cNvPr>
          <p:cNvGraphicFramePr>
            <a:graphicFrameLocks noGrp="1"/>
          </p:cNvGraphicFramePr>
          <p:nvPr>
            <p:extLst>
              <p:ext uri="{D42A27DB-BD31-4B8C-83A1-F6EECF244321}">
                <p14:modId xmlns:p14="http://schemas.microsoft.com/office/powerpoint/2010/main" val="3325039212"/>
              </p:ext>
            </p:extLst>
          </p:nvPr>
        </p:nvGraphicFramePr>
        <p:xfrm>
          <a:off x="1600200" y="1478280"/>
          <a:ext cx="7038976" cy="3788376"/>
        </p:xfrm>
        <a:graphic>
          <a:graphicData uri="http://schemas.openxmlformats.org/drawingml/2006/table">
            <a:tbl>
              <a:tblPr firstRow="1"/>
              <a:tblGrid>
                <a:gridCol w="1835542">
                  <a:extLst>
                    <a:ext uri="{9D8B030D-6E8A-4147-A177-3AD203B41FA5}">
                      <a16:colId xmlns:a16="http://schemas.microsoft.com/office/drawing/2014/main" val="20000"/>
                    </a:ext>
                  </a:extLst>
                </a:gridCol>
                <a:gridCol w="3330678">
                  <a:extLst>
                    <a:ext uri="{9D8B030D-6E8A-4147-A177-3AD203B41FA5}">
                      <a16:colId xmlns:a16="http://schemas.microsoft.com/office/drawing/2014/main" val="20001"/>
                    </a:ext>
                  </a:extLst>
                </a:gridCol>
                <a:gridCol w="1872756">
                  <a:extLst>
                    <a:ext uri="{9D8B030D-6E8A-4147-A177-3AD203B41FA5}">
                      <a16:colId xmlns:a16="http://schemas.microsoft.com/office/drawing/2014/main" val="20002"/>
                    </a:ext>
                  </a:extLst>
                </a:gridCol>
              </a:tblGrid>
              <a:tr h="625266">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Task ID</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Artifact</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Completed</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extLst>
                  <a:ext uri="{0D108BD9-81ED-4DB2-BD59-A6C34878D82A}">
                    <a16:rowId xmlns:a16="http://schemas.microsoft.com/office/drawing/2014/main" val="10000"/>
                  </a:ext>
                </a:extLst>
              </a:tr>
              <a:tr h="486318">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1.1</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Purpose Statement</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10001"/>
                  </a:ext>
                </a:extLst>
              </a:tr>
              <a:tr h="486318">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1.2</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Standards (selected)</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extLst>
                  <a:ext uri="{0D108BD9-81ED-4DB2-BD59-A6C34878D82A}">
                    <a16:rowId xmlns:a16="http://schemas.microsoft.com/office/drawing/2014/main" val="10002"/>
                  </a:ext>
                </a:extLst>
              </a:tr>
              <a:tr h="486318">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1.3</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Specifications Table</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10003"/>
                  </a:ext>
                </a:extLst>
              </a:tr>
              <a:tr h="486318">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1.4</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Assessment Blueprint</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extLst>
                  <a:ext uri="{0D108BD9-81ED-4DB2-BD59-A6C34878D82A}">
                    <a16:rowId xmlns:a16="http://schemas.microsoft.com/office/drawing/2014/main" val="10004"/>
                  </a:ext>
                </a:extLst>
              </a:tr>
              <a:tr h="486318">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1.5</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Test Form</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CFDA"/>
                    </a:solidFill>
                  </a:tcPr>
                </a:tc>
                <a:extLst>
                  <a:ext uri="{0D108BD9-81ED-4DB2-BD59-A6C34878D82A}">
                    <a16:rowId xmlns:a16="http://schemas.microsoft.com/office/drawing/2014/main" val="10005"/>
                  </a:ext>
                </a:extLst>
              </a:tr>
              <a:tr h="486318">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1.6</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Scoring Key and/or </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Scoring Rubric(s)</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a:t>
                      </a:r>
                    </a:p>
                  </a:txBody>
                  <a:tcPr marL="68582" marR="6858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AE5ED"/>
                    </a:solidFill>
                  </a:tcPr>
                </a:tc>
                <a:extLst>
                  <a:ext uri="{0D108BD9-81ED-4DB2-BD59-A6C34878D82A}">
                    <a16:rowId xmlns:a16="http://schemas.microsoft.com/office/drawing/2014/main" val="10006"/>
                  </a:ext>
                </a:extLst>
              </a:tr>
            </a:tbl>
          </a:graphicData>
        </a:graphic>
      </p:graphicFrame>
      <p:pic>
        <p:nvPicPr>
          <p:cNvPr id="5" name="Graphic 3">
            <a:extLst>
              <a:ext uri="{FF2B5EF4-FFF2-40B4-BE49-F238E27FC236}">
                <a16:creationId xmlns:a16="http://schemas.microsoft.com/office/drawing/2014/main" id="{FFB9F16F-FC9C-C296-0244-5A9707C87AFF}"/>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52400" y="2628900"/>
            <a:ext cx="1600200" cy="1600200"/>
          </a:xfrm>
          <a:prstGeom prst="rect">
            <a:avLst/>
          </a:prstGeom>
        </p:spPr>
      </p:pic>
      <p:sp>
        <p:nvSpPr>
          <p:cNvPr id="4" name="Slide Number Placeholder 3">
            <a:extLst>
              <a:ext uri="{FF2B5EF4-FFF2-40B4-BE49-F238E27FC236}">
                <a16:creationId xmlns:a16="http://schemas.microsoft.com/office/drawing/2014/main" id="{AF8DF5F7-F019-AB6C-271C-592B07573FB2}"/>
              </a:ext>
            </a:extLst>
          </p:cNvPr>
          <p:cNvSpPr>
            <a:spLocks noGrp="1"/>
          </p:cNvSpPr>
          <p:nvPr>
            <p:ph type="sldNum" sz="quarter" idx="12"/>
          </p:nvPr>
        </p:nvSpPr>
        <p:spPr/>
        <p:txBody>
          <a:bodyPr/>
          <a:lstStyle/>
          <a:p>
            <a:fld id="{680C5762-CF65-4775-9966-A58D40CC61B9}" type="slidenum">
              <a:rPr lang="en-US" smtClean="0"/>
              <a:t>5</a:t>
            </a:fld>
            <a:endParaRPr lang="en-US"/>
          </a:p>
        </p:txBody>
      </p:sp>
    </p:spTree>
    <p:extLst>
      <p:ext uri="{BB962C8B-B14F-4D97-AF65-F5344CB8AC3E}">
        <p14:creationId xmlns:p14="http://schemas.microsoft.com/office/powerpoint/2010/main" val="2332830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87DCF9C-CDD8-8167-74F0-19208D8DD162}"/>
              </a:ext>
            </a:extLst>
          </p:cNvPr>
          <p:cNvSpPr>
            <a:spLocks noGrp="1"/>
          </p:cNvSpPr>
          <p:nvPr>
            <p:ph type="title"/>
          </p:nvPr>
        </p:nvSpPr>
        <p:spPr/>
        <p:txBody>
          <a:bodyPr>
            <a:normAutofit/>
          </a:bodyPr>
          <a:lstStyle/>
          <a:p>
            <a:pPr algn="ctr"/>
            <a:r>
              <a:rPr lang="en-US" sz="2800" b="1" dirty="0"/>
              <a:t>Checklist #2: Alignment</a:t>
            </a:r>
          </a:p>
        </p:txBody>
      </p:sp>
      <p:sp>
        <p:nvSpPr>
          <p:cNvPr id="4" name="Date Placeholder 3">
            <a:extLst>
              <a:ext uri="{FF2B5EF4-FFF2-40B4-BE49-F238E27FC236}">
                <a16:creationId xmlns:a16="http://schemas.microsoft.com/office/drawing/2014/main" id="{2A7EC210-56FA-9D4E-7A14-379B1FDD6467}"/>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7" name="TextBox 6">
            <a:extLst>
              <a:ext uri="{FF2B5EF4-FFF2-40B4-BE49-F238E27FC236}">
                <a16:creationId xmlns:a16="http://schemas.microsoft.com/office/drawing/2014/main" id="{25E6DACF-7345-B959-4921-097184ADA579}"/>
              </a:ext>
            </a:extLst>
          </p:cNvPr>
          <p:cNvSpPr txBox="1"/>
          <p:nvPr/>
        </p:nvSpPr>
        <p:spPr>
          <a:xfrm>
            <a:off x="544606" y="1514970"/>
            <a:ext cx="8001000" cy="4616648"/>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Alignment</a:t>
            </a:r>
            <a:r>
              <a:rPr lang="en-US" sz="2400" dirty="0">
                <a:latin typeface="Arial" panose="020B0604020202020204" pitchFamily="34" charset="0"/>
                <a:cs typeface="Arial" panose="020B0604020202020204" pitchFamily="34" charset="0"/>
              </a:rPr>
              <a:t> refers to the degree in which standards, the assessment, the learning construct and student achievement agree with each other. </a:t>
            </a:r>
          </a:p>
          <a:p>
            <a:pPr marL="285750" indent="-285750">
              <a:buFont typeface="Arial" panose="020B0604020202020204" pitchFamily="34" charset="0"/>
              <a:buChar char="•"/>
            </a:pPr>
            <a:endParaRPr lang="en-US" altLang="en-US" sz="2400" b="1" u="sng" dirty="0">
              <a:latin typeface="Arial" panose="020B0604020202020204" pitchFamily="34" charset="0"/>
              <a:ea typeface="Times New Roman" panose="02020603050405020304" pitchFamily="18" charset="0"/>
              <a:cs typeface="Arial" panose="020B0604020202020204" pitchFamily="34" charset="0"/>
              <a:hlinkClick r:id="rId3" action="ppaction://hlinkfile"/>
            </a:endParaRPr>
          </a:p>
          <a:p>
            <a:r>
              <a:rPr lang="en-US" altLang="en-US" sz="2400" b="1" dirty="0">
                <a:latin typeface="Arial" panose="020B0604020202020204" pitchFamily="34" charset="0"/>
                <a:ea typeface="Times New Roman" panose="02020603050405020304" pitchFamily="18" charset="0"/>
                <a:cs typeface="Arial" panose="020B0604020202020204" pitchFamily="34" charset="0"/>
              </a:rPr>
              <a:t>Alignment</a:t>
            </a:r>
            <a:r>
              <a:rPr lang="en-US" altLang="en-US" sz="2400" dirty="0">
                <a:latin typeface="Arial" panose="020B0604020202020204" pitchFamily="34" charset="0"/>
                <a:ea typeface="Times New Roman" panose="02020603050405020304" pitchFamily="18" charset="0"/>
                <a:cs typeface="Arial" panose="020B0604020202020204" pitchFamily="34" charset="0"/>
              </a:rPr>
              <a:t> review ensures that items and forms are aligned to standards. This review examines four characteristics of alignment:</a:t>
            </a:r>
          </a:p>
          <a:p>
            <a:endParaRPr lang="en-US" altLang="en-US" sz="1200" dirty="0">
              <a:latin typeface="Arial" panose="020B0604020202020204" pitchFamily="34" charset="0"/>
              <a:ea typeface="Times New Roman" panose="02020603050405020304" pitchFamily="18" charset="0"/>
              <a:cs typeface="Arial" panose="020B0604020202020204" pitchFamily="34" charset="0"/>
            </a:endParaRPr>
          </a:p>
          <a:p>
            <a:pPr marL="1085850" lvl="2" indent="-171450" eaLnBrk="1" hangingPunct="1">
              <a:spcBef>
                <a:spcPct val="0"/>
              </a:spcBef>
              <a:buFontTx/>
              <a:buChar char="•"/>
            </a:pPr>
            <a:r>
              <a:rPr lang="en-US" altLang="en-US" sz="2400" dirty="0">
                <a:latin typeface="Arial" panose="020B0604020202020204" pitchFamily="34" charset="0"/>
                <a:ea typeface="Times New Roman" panose="02020603050405020304" pitchFamily="18" charset="0"/>
                <a:cs typeface="Arial" panose="020B0604020202020204" pitchFamily="34" charset="0"/>
              </a:rPr>
              <a:t>Content Match (CM)</a:t>
            </a:r>
          </a:p>
          <a:p>
            <a:pPr marL="1085850" lvl="2" indent="-171450" eaLnBrk="1" hangingPunct="1">
              <a:spcBef>
                <a:spcPct val="0"/>
              </a:spcBef>
              <a:buFontTx/>
              <a:buChar char="•"/>
            </a:pPr>
            <a:r>
              <a:rPr lang="en-US" altLang="en-US" sz="2400" dirty="0">
                <a:latin typeface="Arial" panose="020B0604020202020204" pitchFamily="34" charset="0"/>
                <a:ea typeface="Times New Roman" panose="02020603050405020304" pitchFamily="18" charset="0"/>
                <a:cs typeface="Arial" panose="020B0604020202020204" pitchFamily="34" charset="0"/>
              </a:rPr>
              <a:t>Cognitive Demand/Depth of knowledge (</a:t>
            </a:r>
            <a:r>
              <a:rPr lang="en-US" altLang="en-US" sz="2400" dirty="0" err="1">
                <a:latin typeface="Arial" panose="020B0604020202020204" pitchFamily="34" charset="0"/>
                <a:ea typeface="Times New Roman" panose="02020603050405020304" pitchFamily="18" charset="0"/>
                <a:cs typeface="Arial" panose="020B0604020202020204" pitchFamily="34" charset="0"/>
              </a:rPr>
              <a:t>DoK</a:t>
            </a:r>
            <a:r>
              <a:rPr lang="en-US" altLang="en-US" sz="2400" dirty="0">
                <a:latin typeface="Arial" panose="020B0604020202020204" pitchFamily="34" charset="0"/>
                <a:ea typeface="Times New Roman" panose="02020603050405020304" pitchFamily="18" charset="0"/>
                <a:cs typeface="Arial" panose="020B0604020202020204" pitchFamily="34" charset="0"/>
              </a:rPr>
              <a:t>)</a:t>
            </a:r>
          </a:p>
          <a:p>
            <a:pPr marL="1085850" lvl="2" indent="-171450" eaLnBrk="1" hangingPunct="1">
              <a:spcBef>
                <a:spcPct val="0"/>
              </a:spcBef>
              <a:buFontTx/>
              <a:buChar char="•"/>
            </a:pPr>
            <a:r>
              <a:rPr lang="en-US" altLang="en-US" sz="2400" dirty="0">
                <a:latin typeface="Arial" panose="020B0604020202020204" pitchFamily="34" charset="0"/>
                <a:ea typeface="Times New Roman" panose="02020603050405020304" pitchFamily="18" charset="0"/>
                <a:cs typeface="Arial" panose="020B0604020202020204" pitchFamily="34" charset="0"/>
              </a:rPr>
              <a:t>Content Pattern (CP), and</a:t>
            </a:r>
          </a:p>
          <a:p>
            <a:pPr marL="1085850" lvl="2" indent="-171450" eaLnBrk="1" hangingPunct="1">
              <a:spcBef>
                <a:spcPct val="0"/>
              </a:spcBef>
              <a:buFontTx/>
              <a:buChar char="•"/>
            </a:pPr>
            <a:r>
              <a:rPr lang="en-US" altLang="en-US" sz="2400" dirty="0">
                <a:latin typeface="Arial" panose="020B0604020202020204" pitchFamily="34" charset="0"/>
                <a:ea typeface="Times New Roman" panose="02020603050405020304" pitchFamily="18" charset="0"/>
                <a:cs typeface="Arial" panose="020B0604020202020204" pitchFamily="34" charset="0"/>
              </a:rPr>
              <a:t>Item/Task Sufficiency (ITS)</a:t>
            </a:r>
          </a:p>
          <a:p>
            <a:endParaRPr lang="en-US"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412DC800-23DF-F759-9574-122613A15629}"/>
              </a:ext>
            </a:extLst>
          </p:cNvPr>
          <p:cNvSpPr>
            <a:spLocks noGrp="1"/>
          </p:cNvSpPr>
          <p:nvPr>
            <p:ph type="sldNum" sz="quarter" idx="12"/>
          </p:nvPr>
        </p:nvSpPr>
        <p:spPr/>
        <p:txBody>
          <a:bodyPr/>
          <a:lstStyle/>
          <a:p>
            <a:fld id="{680C5762-CF65-4775-9966-A58D40CC61B9}" type="slidenum">
              <a:rPr lang="en-US" smtClean="0"/>
              <a:t>6</a:t>
            </a:fld>
            <a:endParaRPr lang="en-US"/>
          </a:p>
        </p:txBody>
      </p:sp>
    </p:spTree>
    <p:extLst>
      <p:ext uri="{BB962C8B-B14F-4D97-AF65-F5344CB8AC3E}">
        <p14:creationId xmlns:p14="http://schemas.microsoft.com/office/powerpoint/2010/main" val="1298479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366E6-07AF-D860-6E8F-92089EA8C2D7}"/>
              </a:ext>
            </a:extLst>
          </p:cNvPr>
          <p:cNvSpPr>
            <a:spLocks noGrp="1"/>
          </p:cNvSpPr>
          <p:nvPr>
            <p:ph type="title"/>
          </p:nvPr>
        </p:nvSpPr>
        <p:spPr/>
        <p:txBody>
          <a:bodyPr>
            <a:normAutofit/>
          </a:bodyPr>
          <a:lstStyle/>
          <a:p>
            <a:pPr algn="ctr"/>
            <a:r>
              <a:rPr lang="en-US" sz="2800" b="1" dirty="0"/>
              <a:t>Alignment Criteria</a:t>
            </a:r>
          </a:p>
        </p:txBody>
      </p:sp>
      <p:sp>
        <p:nvSpPr>
          <p:cNvPr id="3" name="Date Placeholder 2">
            <a:extLst>
              <a:ext uri="{FF2B5EF4-FFF2-40B4-BE49-F238E27FC236}">
                <a16:creationId xmlns:a16="http://schemas.microsoft.com/office/drawing/2014/main" id="{70410C97-C262-158B-87BC-17D4701DAC8D}"/>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7" name="Rectangle 6">
            <a:extLst>
              <a:ext uri="{FF2B5EF4-FFF2-40B4-BE49-F238E27FC236}">
                <a16:creationId xmlns:a16="http://schemas.microsoft.com/office/drawing/2014/main" id="{AA86D5CE-23C0-EE36-DDA1-38705E0B5FFE}"/>
              </a:ext>
            </a:extLst>
          </p:cNvPr>
          <p:cNvSpPr/>
          <p:nvPr/>
        </p:nvSpPr>
        <p:spPr>
          <a:xfrm>
            <a:off x="1009650" y="2121072"/>
            <a:ext cx="7124700" cy="533400"/>
          </a:xfrm>
          <a:prstGeom prst="rect">
            <a:avLst/>
          </a:prstGeom>
          <a:solidFill>
            <a:srgbClr val="06347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latin typeface="Arial" panose="020B0604020202020204" pitchFamily="34" charset="0"/>
                <a:cs typeface="Arial" panose="020B0604020202020204" pitchFamily="34" charset="0"/>
              </a:rPr>
              <a:t>Number of items aligned to each standard</a:t>
            </a:r>
          </a:p>
        </p:txBody>
      </p:sp>
      <p:sp>
        <p:nvSpPr>
          <p:cNvPr id="6" name="Rectangle 5">
            <a:extLst>
              <a:ext uri="{FF2B5EF4-FFF2-40B4-BE49-F238E27FC236}">
                <a16:creationId xmlns:a16="http://schemas.microsoft.com/office/drawing/2014/main" id="{4EC44795-A375-874F-B9FF-AD6962A4DCE3}"/>
              </a:ext>
            </a:extLst>
          </p:cNvPr>
          <p:cNvSpPr/>
          <p:nvPr/>
        </p:nvSpPr>
        <p:spPr>
          <a:xfrm>
            <a:off x="1009650" y="3269609"/>
            <a:ext cx="7124700" cy="533400"/>
          </a:xfrm>
          <a:prstGeom prst="rect">
            <a:avLst/>
          </a:prstGeom>
          <a:solidFill>
            <a:srgbClr val="06347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latin typeface="Arial" panose="020B0604020202020204" pitchFamily="34" charset="0"/>
                <a:cs typeface="Arial" panose="020B0604020202020204" pitchFamily="34" charset="0"/>
              </a:rPr>
              <a:t>Distribution of items across standards</a:t>
            </a:r>
          </a:p>
        </p:txBody>
      </p:sp>
      <p:sp>
        <p:nvSpPr>
          <p:cNvPr id="8" name="Rectangle 7">
            <a:extLst>
              <a:ext uri="{FF2B5EF4-FFF2-40B4-BE49-F238E27FC236}">
                <a16:creationId xmlns:a16="http://schemas.microsoft.com/office/drawing/2014/main" id="{008B43C4-F689-2F66-9446-2A8CA5AD344C}"/>
              </a:ext>
            </a:extLst>
          </p:cNvPr>
          <p:cNvSpPr/>
          <p:nvPr/>
        </p:nvSpPr>
        <p:spPr>
          <a:xfrm>
            <a:off x="1009650" y="4418146"/>
            <a:ext cx="7124700" cy="533400"/>
          </a:xfrm>
          <a:prstGeom prst="rect">
            <a:avLst/>
          </a:prstGeom>
          <a:solidFill>
            <a:srgbClr val="06347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latin typeface="Arial" panose="020B0604020202020204" pitchFamily="34" charset="0"/>
                <a:cs typeface="Arial" panose="020B0604020202020204" pitchFamily="34" charset="0"/>
              </a:rPr>
              <a:t>Cognitive demand implied by the standards</a:t>
            </a:r>
          </a:p>
        </p:txBody>
      </p:sp>
      <p:sp>
        <p:nvSpPr>
          <p:cNvPr id="4" name="Slide Number Placeholder 3">
            <a:extLst>
              <a:ext uri="{FF2B5EF4-FFF2-40B4-BE49-F238E27FC236}">
                <a16:creationId xmlns:a16="http://schemas.microsoft.com/office/drawing/2014/main" id="{79B4BA86-E4F6-2D8D-78D0-418F94B41161}"/>
              </a:ext>
            </a:extLst>
          </p:cNvPr>
          <p:cNvSpPr>
            <a:spLocks noGrp="1"/>
          </p:cNvSpPr>
          <p:nvPr>
            <p:ph type="sldNum" sz="quarter" idx="12"/>
          </p:nvPr>
        </p:nvSpPr>
        <p:spPr/>
        <p:txBody>
          <a:bodyPr/>
          <a:lstStyle/>
          <a:p>
            <a:fld id="{680C5762-CF65-4775-9966-A58D40CC61B9}" type="slidenum">
              <a:rPr lang="en-US" smtClean="0"/>
              <a:t>7</a:t>
            </a:fld>
            <a:endParaRPr lang="en-US"/>
          </a:p>
        </p:txBody>
      </p:sp>
    </p:spTree>
    <p:extLst>
      <p:ext uri="{BB962C8B-B14F-4D97-AF65-F5344CB8AC3E}">
        <p14:creationId xmlns:p14="http://schemas.microsoft.com/office/powerpoint/2010/main" val="1535426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61AA6-53B8-E1B9-F7E1-F1466FF8117D}"/>
              </a:ext>
            </a:extLst>
          </p:cNvPr>
          <p:cNvSpPr>
            <a:spLocks noGrp="1"/>
          </p:cNvSpPr>
          <p:nvPr>
            <p:ph type="title"/>
          </p:nvPr>
        </p:nvSpPr>
        <p:spPr/>
        <p:txBody>
          <a:bodyPr>
            <a:normAutofit/>
          </a:bodyPr>
          <a:lstStyle/>
          <a:p>
            <a:pPr algn="ctr"/>
            <a:r>
              <a:rPr lang="en-US" sz="2800" b="1" dirty="0"/>
              <a:t>Alignment Focus</a:t>
            </a:r>
          </a:p>
        </p:txBody>
      </p:sp>
      <p:sp>
        <p:nvSpPr>
          <p:cNvPr id="3" name="Date Placeholder 2">
            <a:extLst>
              <a:ext uri="{FF2B5EF4-FFF2-40B4-BE49-F238E27FC236}">
                <a16:creationId xmlns:a16="http://schemas.microsoft.com/office/drawing/2014/main" id="{6E9F9F8E-9BF1-DD8E-5142-E406D582754C}"/>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Rectangle 5">
            <a:extLst>
              <a:ext uri="{FF2B5EF4-FFF2-40B4-BE49-F238E27FC236}">
                <a16:creationId xmlns:a16="http://schemas.microsoft.com/office/drawing/2014/main" id="{4E6EAB06-9A87-FBD5-7288-A98D7F214923}"/>
              </a:ext>
            </a:extLst>
          </p:cNvPr>
          <p:cNvSpPr txBox="1">
            <a:spLocks noChangeArrowheads="1"/>
          </p:cNvSpPr>
          <p:nvPr/>
        </p:nvSpPr>
        <p:spPr>
          <a:xfrm>
            <a:off x="457200" y="1295400"/>
            <a:ext cx="8205788" cy="4724400"/>
          </a:xfrm>
          <a:prstGeom prst="rect">
            <a:avLst/>
          </a:prstGeom>
        </p:spPr>
        <p:txBody>
          <a:bodyPr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defRPr/>
            </a:pPr>
            <a:r>
              <a:rPr lang="en-US" sz="2400" b="1" i="1" dirty="0">
                <a:cs typeface="Times New Roman" panose="02020603050405020304" pitchFamily="18" charset="0"/>
              </a:rPr>
              <a:t>Items/Tasks</a:t>
            </a:r>
          </a:p>
          <a:p>
            <a:pPr marL="182880" indent="-182880">
              <a:buClr>
                <a:schemeClr val="tx1"/>
              </a:buClr>
              <a:defRPr/>
            </a:pPr>
            <a:r>
              <a:rPr lang="en-US" sz="2400" dirty="0">
                <a:cs typeface="Times New Roman" panose="02020603050405020304" pitchFamily="18" charset="0"/>
              </a:rPr>
              <a:t>Degree to which the items/tasks address the targeted standards in terms of </a:t>
            </a:r>
          </a:p>
          <a:p>
            <a:pPr marL="617537" lvl="1" indent="-342900">
              <a:buClr>
                <a:schemeClr val="tx1"/>
              </a:buClr>
              <a:buSzPct val="75000"/>
              <a:buFont typeface="Courier New" panose="02070309020205020404" pitchFamily="49" charset="0"/>
              <a:buChar char="o"/>
              <a:defRPr/>
            </a:pPr>
            <a:r>
              <a:rPr lang="en-US" sz="2200" dirty="0">
                <a:cs typeface="Times New Roman" panose="02020603050405020304" pitchFamily="18" charset="0"/>
              </a:rPr>
              <a:t>content match, and </a:t>
            </a:r>
          </a:p>
          <a:p>
            <a:pPr marL="617537" lvl="1" indent="-342900">
              <a:spcBef>
                <a:spcPts val="0"/>
              </a:spcBef>
              <a:buClr>
                <a:schemeClr val="tx1"/>
              </a:buClr>
              <a:buSzPct val="75000"/>
              <a:buFont typeface="Courier New" panose="02070309020205020404" pitchFamily="49" charset="0"/>
              <a:buChar char="o"/>
              <a:defRPr/>
            </a:pPr>
            <a:r>
              <a:rPr lang="en-US" sz="2200" dirty="0">
                <a:cs typeface="Times New Roman" panose="02020603050405020304" pitchFamily="18" charset="0"/>
              </a:rPr>
              <a:t>cognitive demand/ higher order thinking skills.</a:t>
            </a:r>
          </a:p>
          <a:p>
            <a:pPr marL="274637" lvl="1" indent="0">
              <a:buClr>
                <a:schemeClr val="tx1"/>
              </a:buClr>
              <a:buSzPct val="75000"/>
              <a:buNone/>
              <a:defRPr/>
            </a:pPr>
            <a:endParaRPr lang="en-US" sz="1000" dirty="0">
              <a:cs typeface="Times New Roman" panose="02020603050405020304" pitchFamily="18" charset="0"/>
            </a:endParaRPr>
          </a:p>
          <a:p>
            <a:pPr marL="0" indent="0" fontAlgn="auto">
              <a:spcAft>
                <a:spcPts val="0"/>
              </a:spcAft>
              <a:buClrTx/>
              <a:buNone/>
              <a:defRPr/>
            </a:pPr>
            <a:r>
              <a:rPr lang="en-US" sz="2400" b="1" i="1" dirty="0">
                <a:cs typeface="Times New Roman" panose="02020603050405020304" pitchFamily="18" charset="0"/>
              </a:rPr>
              <a:t>Operational Form</a:t>
            </a:r>
          </a:p>
          <a:p>
            <a:pPr marL="182880" indent="-182880" fontAlgn="auto">
              <a:lnSpc>
                <a:spcPct val="100000"/>
              </a:lnSpc>
              <a:spcAft>
                <a:spcPts val="0"/>
              </a:spcAft>
              <a:buClr>
                <a:schemeClr val="tx1"/>
              </a:buClr>
              <a:buFont typeface="Arial" panose="020B0604020202020204" pitchFamily="34" charset="0"/>
              <a:buChar char="•"/>
              <a:defRPr/>
            </a:pPr>
            <a:r>
              <a:rPr lang="en-US" sz="2400" dirty="0">
                <a:cs typeface="Times New Roman" panose="02020603050405020304" pitchFamily="18" charset="0"/>
              </a:rPr>
              <a:t>Degree to which the completed assessment reflects (as described in the specification table and blueprint) the </a:t>
            </a:r>
          </a:p>
          <a:p>
            <a:pPr marL="617537" lvl="1" indent="-342900" fontAlgn="auto">
              <a:lnSpc>
                <a:spcPct val="100000"/>
              </a:lnSpc>
              <a:spcAft>
                <a:spcPts val="0"/>
              </a:spcAft>
              <a:buClr>
                <a:schemeClr val="tx1"/>
              </a:buClr>
              <a:buSzPct val="75000"/>
              <a:buFont typeface="Courier New" panose="02070309020205020404" pitchFamily="49" charset="0"/>
              <a:buChar char="o"/>
              <a:defRPr/>
            </a:pPr>
            <a:r>
              <a:rPr lang="en-US" sz="2200" dirty="0">
                <a:cs typeface="Times New Roman" panose="02020603050405020304" pitchFamily="18" charset="0"/>
              </a:rPr>
              <a:t>content pattern of emphasis, and </a:t>
            </a:r>
          </a:p>
          <a:p>
            <a:pPr marL="617537" lvl="1" indent="-342900" fontAlgn="auto">
              <a:lnSpc>
                <a:spcPct val="100000"/>
              </a:lnSpc>
              <a:spcBef>
                <a:spcPts val="0"/>
              </a:spcBef>
              <a:spcAft>
                <a:spcPts val="0"/>
              </a:spcAft>
              <a:buClr>
                <a:schemeClr val="tx1"/>
              </a:buClr>
              <a:buSzPct val="75000"/>
              <a:buFont typeface="Courier New" panose="02070309020205020404" pitchFamily="49" charset="0"/>
              <a:buChar char="o"/>
              <a:defRPr/>
            </a:pPr>
            <a:r>
              <a:rPr lang="en-US" sz="2200" dirty="0">
                <a:cs typeface="Times New Roman" panose="02020603050405020304" pitchFamily="18" charset="0"/>
              </a:rPr>
              <a:t>item/task sufficiency.  </a:t>
            </a:r>
          </a:p>
          <a:p>
            <a:pPr marL="182880" indent="-182880" fontAlgn="auto">
              <a:lnSpc>
                <a:spcPct val="100000"/>
              </a:lnSpc>
              <a:spcAft>
                <a:spcPts val="0"/>
              </a:spcAft>
              <a:buClr>
                <a:schemeClr val="tx1"/>
              </a:buClr>
              <a:buFont typeface="Arial" panose="020B0604020202020204" pitchFamily="34" charset="0"/>
              <a:buChar char="•"/>
              <a:defRPr/>
            </a:pPr>
            <a:r>
              <a:rPr lang="en-US" sz="2400" dirty="0">
                <a:cs typeface="Times New Roman" panose="02020603050405020304" pitchFamily="18" charset="0"/>
              </a:rPr>
              <a:t>Developmental appropriateness and linguistic demand.</a:t>
            </a:r>
          </a:p>
          <a:p>
            <a:pPr marL="400050" lvl="1" indent="0">
              <a:buFont typeface="Arial" panose="020B0604020202020204" pitchFamily="34" charset="0"/>
              <a:buNone/>
              <a:defRPr/>
            </a:pPr>
            <a:endParaRPr lang="en-US" sz="2000" dirty="0">
              <a:cs typeface="Times New Roman" panose="02020603050405020304" pitchFamily="18" charset="0"/>
            </a:endParaRPr>
          </a:p>
          <a:p>
            <a:pPr marL="765175" lvl="1" indent="-365125">
              <a:buFont typeface="Arial" panose="020B0604020202020204" pitchFamily="34" charset="0"/>
              <a:buChar char="•"/>
              <a:defRPr/>
            </a:pPr>
            <a:endParaRPr lang="en-US" sz="2000" dirty="0">
              <a:cs typeface="Times New Roman" panose="02020603050405020304" pitchFamily="18" charset="0"/>
            </a:endParaRPr>
          </a:p>
          <a:p>
            <a:pPr marL="365125" indent="-365125">
              <a:buFont typeface="Wingdings" panose="05000000000000000000" pitchFamily="2" charset="2"/>
              <a:buChar char="v"/>
              <a:defRPr/>
            </a:pPr>
            <a:endParaRPr lang="en-US" sz="2000" dirty="0">
              <a:cs typeface="Times New Roman" panose="02020603050405020304" pitchFamily="18" charset="0"/>
            </a:endParaRPr>
          </a:p>
          <a:p>
            <a:pPr marL="365125" indent="-365125">
              <a:buFont typeface="Wingdings" panose="05000000000000000000" pitchFamily="2" charset="2"/>
              <a:buChar char="v"/>
              <a:defRPr/>
            </a:pPr>
            <a:endParaRPr lang="en-US" sz="2000" dirty="0">
              <a:cs typeface="Times New Roman" panose="02020603050405020304" pitchFamily="18" charset="0"/>
            </a:endParaRPr>
          </a:p>
        </p:txBody>
      </p:sp>
      <p:sp>
        <p:nvSpPr>
          <p:cNvPr id="4" name="Slide Number Placeholder 3">
            <a:extLst>
              <a:ext uri="{FF2B5EF4-FFF2-40B4-BE49-F238E27FC236}">
                <a16:creationId xmlns:a16="http://schemas.microsoft.com/office/drawing/2014/main" id="{86C93266-76BE-7EAA-91B7-C6D76AE4DEE3}"/>
              </a:ext>
            </a:extLst>
          </p:cNvPr>
          <p:cNvSpPr>
            <a:spLocks noGrp="1"/>
          </p:cNvSpPr>
          <p:nvPr>
            <p:ph type="sldNum" sz="quarter" idx="12"/>
          </p:nvPr>
        </p:nvSpPr>
        <p:spPr/>
        <p:txBody>
          <a:bodyPr/>
          <a:lstStyle/>
          <a:p>
            <a:fld id="{680C5762-CF65-4775-9966-A58D40CC61B9}" type="slidenum">
              <a:rPr lang="en-US" smtClean="0"/>
              <a:t>8</a:t>
            </a:fld>
            <a:endParaRPr lang="en-US"/>
          </a:p>
        </p:txBody>
      </p:sp>
    </p:spTree>
    <p:extLst>
      <p:ext uri="{BB962C8B-B14F-4D97-AF65-F5344CB8AC3E}">
        <p14:creationId xmlns:p14="http://schemas.microsoft.com/office/powerpoint/2010/main" val="3120177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BAC29-0DB8-F95D-EB97-CA8563322E84}"/>
              </a:ext>
            </a:extLst>
          </p:cNvPr>
          <p:cNvSpPr>
            <a:spLocks noGrp="1"/>
          </p:cNvSpPr>
          <p:nvPr>
            <p:ph type="title"/>
          </p:nvPr>
        </p:nvSpPr>
        <p:spPr/>
        <p:txBody>
          <a:bodyPr>
            <a:normAutofit/>
          </a:bodyPr>
          <a:lstStyle/>
          <a:p>
            <a:pPr algn="ctr"/>
            <a:r>
              <a:rPr lang="en-US" sz="2800" b="1" dirty="0"/>
              <a:t>Alignment Characteristics 1 &amp; 2</a:t>
            </a:r>
          </a:p>
        </p:txBody>
      </p:sp>
      <p:sp>
        <p:nvSpPr>
          <p:cNvPr id="3" name="Date Placeholder 2">
            <a:extLst>
              <a:ext uri="{FF2B5EF4-FFF2-40B4-BE49-F238E27FC236}">
                <a16:creationId xmlns:a16="http://schemas.microsoft.com/office/drawing/2014/main" id="{8127E9AA-B9CC-0B2D-CDCC-461836EAE612}"/>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Content Placeholder 1">
            <a:extLst>
              <a:ext uri="{FF2B5EF4-FFF2-40B4-BE49-F238E27FC236}">
                <a16:creationId xmlns:a16="http://schemas.microsoft.com/office/drawing/2014/main" id="{500F3785-59B7-80ED-75FE-D376B32F3617}"/>
              </a:ext>
            </a:extLst>
          </p:cNvPr>
          <p:cNvSpPr txBox="1">
            <a:spLocks/>
          </p:cNvSpPr>
          <p:nvPr/>
        </p:nvSpPr>
        <p:spPr>
          <a:xfrm>
            <a:off x="472441" y="1766705"/>
            <a:ext cx="7833360" cy="4100696"/>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74637" lvl="1" indent="0">
              <a:buFont typeface="Arial" panose="020B0604020202020204" pitchFamily="34" charset="0"/>
              <a:buNone/>
              <a:defRPr/>
            </a:pPr>
            <a:r>
              <a:rPr lang="en-US" altLang="en-US" sz="2400" b="1" dirty="0"/>
              <a:t>1. Content Match (CM)</a:t>
            </a:r>
          </a:p>
          <a:p>
            <a:pPr marL="642938" lvl="1" indent="0">
              <a:spcBef>
                <a:spcPts val="0"/>
              </a:spcBef>
              <a:buNone/>
              <a:defRPr/>
            </a:pPr>
            <a:r>
              <a:rPr lang="en-US" altLang="en-US" sz="2400" dirty="0"/>
              <a:t>Items/tasks match a specific standard based upon the narrative description of the standard and a professional understanding of the knowledge, skill, and/or concept being described.</a:t>
            </a:r>
          </a:p>
          <a:p>
            <a:pPr marL="642938" lvl="1" indent="0">
              <a:spcBef>
                <a:spcPts val="0"/>
              </a:spcBef>
              <a:buNone/>
              <a:defRPr/>
            </a:pPr>
            <a:endParaRPr lang="en-US" altLang="en-US" sz="1200" dirty="0"/>
          </a:p>
          <a:p>
            <a:pPr marL="274637" lvl="1" indent="0">
              <a:buFont typeface="Arial" panose="020B0604020202020204" pitchFamily="34" charset="0"/>
              <a:buNone/>
              <a:defRPr/>
            </a:pPr>
            <a:r>
              <a:rPr lang="en-US" altLang="en-US" sz="2400" b="1" dirty="0"/>
              <a:t>2. Cognitive Demand/Depth of Knowledge (</a:t>
            </a:r>
            <a:r>
              <a:rPr lang="en-US" altLang="en-US" sz="2400" b="1" dirty="0" err="1"/>
              <a:t>DoK</a:t>
            </a:r>
            <a:r>
              <a:rPr lang="en-US" altLang="en-US" sz="2400" b="1" dirty="0"/>
              <a:t>)</a:t>
            </a:r>
          </a:p>
          <a:p>
            <a:pPr marL="642938" lvl="1" indent="0">
              <a:spcBef>
                <a:spcPts val="0"/>
              </a:spcBef>
              <a:buNone/>
              <a:defRPr/>
            </a:pPr>
            <a:r>
              <a:rPr lang="en-US" altLang="en-US" sz="2400" dirty="0"/>
              <a:t>Items/tasks reflect the cognitive demand/higher-order thinking skill(s) articulated in the standards, with extended performance tasks typically focused on several, integrated standards.</a:t>
            </a:r>
          </a:p>
          <a:p>
            <a:pPr>
              <a:defRPr/>
            </a:pPr>
            <a:endParaRPr lang="en-US" altLang="en-US" sz="2400" dirty="0">
              <a:cs typeface="+mn-cs"/>
            </a:endParaRPr>
          </a:p>
        </p:txBody>
      </p:sp>
      <p:sp>
        <p:nvSpPr>
          <p:cNvPr id="4" name="Slide Number Placeholder 3">
            <a:extLst>
              <a:ext uri="{FF2B5EF4-FFF2-40B4-BE49-F238E27FC236}">
                <a16:creationId xmlns:a16="http://schemas.microsoft.com/office/drawing/2014/main" id="{C81454D2-B45D-CA5F-2CE6-9F8E0BE50229}"/>
              </a:ext>
            </a:extLst>
          </p:cNvPr>
          <p:cNvSpPr>
            <a:spLocks noGrp="1"/>
          </p:cNvSpPr>
          <p:nvPr>
            <p:ph type="sldNum" sz="quarter" idx="12"/>
          </p:nvPr>
        </p:nvSpPr>
        <p:spPr/>
        <p:txBody>
          <a:bodyPr/>
          <a:lstStyle/>
          <a:p>
            <a:fld id="{680C5762-CF65-4775-9966-A58D40CC61B9}" type="slidenum">
              <a:rPr lang="en-US" smtClean="0"/>
              <a:t>9</a:t>
            </a:fld>
            <a:endParaRPr lang="en-US"/>
          </a:p>
        </p:txBody>
      </p:sp>
    </p:spTree>
    <p:extLst>
      <p:ext uri="{BB962C8B-B14F-4D97-AF65-F5344CB8AC3E}">
        <p14:creationId xmlns:p14="http://schemas.microsoft.com/office/powerpoint/2010/main" val="16066341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DE PowerPoint Template - ADA Accessible  -  version 1.0: 7/21/23 10:12 AM  -  Read-Only" id="{B60E4BA7-3D23-914F-9F78-57D86BC0AAA8}" vid="{7552D814-C380-D742-A299-4A10415536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bc037d5-3aae-4eba-9dec-a926451bc98f" xsi:nil="true"/>
    <lcf76f155ced4ddcb4097134ff3c332f xmlns="619e9023-7fe2-4e3d-9807-62b6c8302c1b">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535ED75752BCA4DA4E256401831089B" ma:contentTypeVersion="17" ma:contentTypeDescription="Create a new document." ma:contentTypeScope="" ma:versionID="4b22d856db1669cb7b2b07fe0dda9684">
  <xsd:schema xmlns:xsd="http://www.w3.org/2001/XMLSchema" xmlns:xs="http://www.w3.org/2001/XMLSchema" xmlns:p="http://schemas.microsoft.com/office/2006/metadata/properties" xmlns:ns2="619e9023-7fe2-4e3d-9807-62b6c8302c1b" xmlns:ns3="fbc037d5-3aae-4eba-9dec-a926451bc98f" targetNamespace="http://schemas.microsoft.com/office/2006/metadata/properties" ma:root="true" ma:fieldsID="5bd0d2a1c348e4703ad3f2a373afc867" ns2:_="" ns3:_="">
    <xsd:import namespace="619e9023-7fe2-4e3d-9807-62b6c8302c1b"/>
    <xsd:import namespace="fbc037d5-3aae-4eba-9dec-a926451bc9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9e9023-7fe2-4e3d-9807-62b6c8302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a5fc0d6-7222-447d-a74f-50773848813d"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description="" ma:hidden="true" ma:indexed="true" ma:internalName="MediaServiceDateTake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c037d5-3aae-4eba-9dec-a926451bc9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953e9ec-ae23-4c66-8fbc-a31ce0e85919}" ma:internalName="TaxCatchAll" ma:showField="CatchAllData" ma:web="fbc037d5-3aae-4eba-9dec-a926451bc9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12A4EA4-2FD6-46CD-858F-1ABF09EFBD7C}">
  <ds:schemaRefs>
    <ds:schemaRef ds:uri="http://schemas.microsoft.com/sharepoint/v3/contenttype/forms"/>
  </ds:schemaRefs>
</ds:datastoreItem>
</file>

<file path=customXml/itemProps2.xml><?xml version="1.0" encoding="utf-8"?>
<ds:datastoreItem xmlns:ds="http://schemas.openxmlformats.org/officeDocument/2006/customXml" ds:itemID="{B345E959-B139-4928-B6C0-4290FBE61FC4}">
  <ds:schemaRefs>
    <ds:schemaRef ds:uri="http://www.w3.org/XML/1998/namespace"/>
    <ds:schemaRef ds:uri="http://purl.org/dc/terms/"/>
    <ds:schemaRef ds:uri="http://schemas.microsoft.com/office/2006/documentManagement/types"/>
    <ds:schemaRef ds:uri="http://purl.org/dc/dcmitype/"/>
    <ds:schemaRef ds:uri="http://schemas.microsoft.com/office/2006/metadata/properties"/>
    <ds:schemaRef ds:uri="http://schemas.microsoft.com/office/infopath/2007/PartnerControls"/>
    <ds:schemaRef ds:uri="http://schemas.openxmlformats.org/package/2006/metadata/core-properties"/>
    <ds:schemaRef ds:uri="a4d6b4e1-a671-4dd6-b6f1-ff96368bd6b7"/>
    <ds:schemaRef ds:uri="http://purl.org/dc/elements/1.1/"/>
  </ds:schemaRefs>
</ds:datastoreItem>
</file>

<file path=customXml/itemProps3.xml><?xml version="1.0" encoding="utf-8"?>
<ds:datastoreItem xmlns:ds="http://schemas.openxmlformats.org/officeDocument/2006/customXml" ds:itemID="{730E936E-31E4-4B7C-AEAF-A82C912ECF84}"/>
</file>

<file path=docProps/app.xml><?xml version="1.0" encoding="utf-8"?>
<Properties xmlns="http://schemas.openxmlformats.org/officeDocument/2006/extended-properties" xmlns:vt="http://schemas.openxmlformats.org/officeDocument/2006/docPropsVTypes">
  <Template/>
  <TotalTime>158</TotalTime>
  <Words>5022</Words>
  <Application>Microsoft Office PowerPoint</Application>
  <PresentationFormat>On-screen Show (4:3)</PresentationFormat>
  <Paragraphs>657</Paragraphs>
  <Slides>29</Slides>
  <Notes>29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ＭＳ Ｐゴシック</vt:lpstr>
      <vt:lpstr>Arial</vt:lpstr>
      <vt:lpstr>Calibri</vt:lpstr>
      <vt:lpstr>Courier New</vt:lpstr>
      <vt:lpstr>Times New Roman</vt:lpstr>
      <vt:lpstr>Wingdings</vt:lpstr>
      <vt:lpstr>Wingdings 2</vt:lpstr>
      <vt:lpstr>Office Theme</vt:lpstr>
      <vt:lpstr>Assessment Literacy Series</vt:lpstr>
      <vt:lpstr>Pre-Administration Review</vt:lpstr>
      <vt:lpstr>Pre-Administration Review Purpose: Quality</vt:lpstr>
      <vt:lpstr>Pre-Administration Checklists</vt:lpstr>
      <vt:lpstr>Checklist #1: Materials Screening</vt:lpstr>
      <vt:lpstr>Checklist #2: Alignment</vt:lpstr>
      <vt:lpstr>Alignment Criteria</vt:lpstr>
      <vt:lpstr>Alignment Focus</vt:lpstr>
      <vt:lpstr>Alignment Characteristics 1 &amp; 2</vt:lpstr>
      <vt:lpstr>Alignment Characteristics 3 &amp; 4</vt:lpstr>
      <vt:lpstr>Alignment Checklist</vt:lpstr>
      <vt:lpstr>Practice Make Progress: Alignment Review</vt:lpstr>
      <vt:lpstr>Blueprint Template</vt:lpstr>
      <vt:lpstr>Checklist #3: Item Inspection</vt:lpstr>
      <vt:lpstr>3.1: Build Guidelines</vt:lpstr>
      <vt:lpstr>3.2: Task 2: Content</vt:lpstr>
      <vt:lpstr>3.3: Sensitivity</vt:lpstr>
      <vt:lpstr>3.4: Bias</vt:lpstr>
      <vt:lpstr>3.5: Fairness</vt:lpstr>
      <vt:lpstr>3.6: Editorial</vt:lpstr>
      <vt:lpstr>Practice Makes Progress: Item Inspection</vt:lpstr>
      <vt:lpstr>Checklist #4: Operational Test Form Inspection</vt:lpstr>
      <vt:lpstr>Checklist #5: Final Review</vt:lpstr>
      <vt:lpstr>5.1: Design</vt:lpstr>
      <vt:lpstr>5.2: Build</vt:lpstr>
      <vt:lpstr>Checklist #5, Task 3: Review</vt:lpstr>
      <vt:lpstr>Checklist #5, Task 4: Post-Administration</vt:lpstr>
      <vt:lpstr>Practice Makes Progress: Final Review</vt:lpstr>
      <vt:lpstr>Contact/Mission</vt:lpstr>
    </vt:vector>
  </TitlesOfParts>
  <Company>PA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pdeadmin</dc:creator>
  <cp:lastModifiedBy>Baum Leaman, Rebekah</cp:lastModifiedBy>
  <cp:revision>13</cp:revision>
  <dcterms:created xsi:type="dcterms:W3CDTF">2017-02-01T18:23:33Z</dcterms:created>
  <dcterms:modified xsi:type="dcterms:W3CDTF">2025-10-12T19:10:30Z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33500</vt:r8>
  </property>
  <property fmtid="{D5CDD505-2E9C-101B-9397-08002B2CF9AE}" pid="3" name="_dlc_policyId">
    <vt:lpwstr>/InsidePDE/Documents</vt:lpwstr>
  </property>
  <property fmtid="{D5CDD505-2E9C-101B-9397-08002B2CF9AE}" pid="4" name="xd_ProgID">
    <vt:lpwstr/>
  </property>
  <property fmtid="{D5CDD505-2E9C-101B-9397-08002B2CF9AE}" pid="5" name="_CopySource">
    <vt:lpwstr>https://collab.pde.pa.gov/InsidePDE/Documents/Getting My Job Done/Accessibility/PDE PowerPoint Template - ADA Accessible.pptx</vt:lpwstr>
  </property>
  <property fmtid="{D5CDD505-2E9C-101B-9397-08002B2CF9AE}" pid="6" name="ContentTypeId">
    <vt:lpwstr>0x0101009535ED75752BCA4DA4E256401831089B</vt:lpwstr>
  </property>
  <property fmtid="{D5CDD505-2E9C-101B-9397-08002B2CF9AE}" pid="7" name="ItemRetentionFormula">
    <vt:lpwstr>&lt;formula id="Microsoft.Office.RecordsManagement.PolicyFeatures.Expiration.Formula.BuiltIn"&gt;&lt;number&gt;1&lt;/number&gt;&lt;property&gt;Post_x005f_x0020_End_x005f_x0020_Date&lt;/property&gt;&lt;propertyId&gt;00000000-0000-0000-0000-000000000000&lt;/propertyId&gt;&lt;period&gt;days&lt;/period&gt;&lt;/formula&gt;</vt:lpwstr>
  </property>
  <property fmtid="{D5CDD505-2E9C-101B-9397-08002B2CF9AE}" pid="8" name="TemplateUrl">
    <vt:lpwstr/>
  </property>
</Properties>
</file>