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29"/>
  </p:notesMasterIdLst>
  <p:sldIdLst>
    <p:sldId id="259" r:id="rId5"/>
    <p:sldId id="311" r:id="rId6"/>
    <p:sldId id="269" r:id="rId7"/>
    <p:sldId id="307" r:id="rId8"/>
    <p:sldId id="309" r:id="rId9"/>
    <p:sldId id="313" r:id="rId10"/>
    <p:sldId id="314" r:id="rId11"/>
    <p:sldId id="306" r:id="rId12"/>
    <p:sldId id="312" r:id="rId13"/>
    <p:sldId id="308" r:id="rId14"/>
    <p:sldId id="315" r:id="rId15"/>
    <p:sldId id="264" r:id="rId16"/>
    <p:sldId id="317" r:id="rId17"/>
    <p:sldId id="273" r:id="rId18"/>
    <p:sldId id="274" r:id="rId19"/>
    <p:sldId id="279" r:id="rId20"/>
    <p:sldId id="280" r:id="rId21"/>
    <p:sldId id="318" r:id="rId22"/>
    <p:sldId id="282" r:id="rId23"/>
    <p:sldId id="263" r:id="rId24"/>
    <p:sldId id="262" r:id="rId25"/>
    <p:sldId id="261" r:id="rId26"/>
    <p:sldId id="319" r:id="rId27"/>
    <p:sldId id="335" r:id="rId2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3C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1806" autoAdjust="0"/>
    <p:restoredTop sz="83158" autoAdjust="0"/>
  </p:normalViewPr>
  <p:slideViewPr>
    <p:cSldViewPr>
      <p:cViewPr varScale="1">
        <p:scale>
          <a:sx n="132" d="100"/>
          <a:sy n="132" d="100"/>
        </p:scale>
        <p:origin x="2532" y="126"/>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34" Type="http://schemas.microsoft.com/office/2016/11/relationships/changesInfo" Target="changesInfos/changesInfo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presProps" Target="presProps.xml"/><Relationship Id="rId8" Type="http://schemas.openxmlformats.org/officeDocument/2006/relationships/slide" Target="slides/slide4.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aron Feuerstein" userId="f5de8b9a-5c09-4bc3-b449-ac980e458ac8" providerId="ADAL" clId="{063379C2-9C89-4754-900A-45050FEFC0A9}"/>
    <pc:docChg chg="modSld">
      <pc:chgData name="Aaron Feuerstein" userId="f5de8b9a-5c09-4bc3-b449-ac980e458ac8" providerId="ADAL" clId="{063379C2-9C89-4754-900A-45050FEFC0A9}" dt="2025-11-06T19:44:06.116" v="50" actId="207"/>
      <pc:docMkLst>
        <pc:docMk/>
      </pc:docMkLst>
      <pc:sldChg chg="modSp mod">
        <pc:chgData name="Aaron Feuerstein" userId="f5de8b9a-5c09-4bc3-b449-ac980e458ac8" providerId="ADAL" clId="{063379C2-9C89-4754-900A-45050FEFC0A9}" dt="2025-11-06T19:41:25.791" v="3" actId="207"/>
        <pc:sldMkLst>
          <pc:docMk/>
          <pc:sldMk cId="1424249467" sldId="259"/>
        </pc:sldMkLst>
        <pc:spChg chg="mod">
          <ac:chgData name="Aaron Feuerstein" userId="f5de8b9a-5c09-4bc3-b449-ac980e458ac8" providerId="ADAL" clId="{063379C2-9C89-4754-900A-45050FEFC0A9}" dt="2025-11-06T19:41:22.961" v="2" actId="207"/>
          <ac:spMkLst>
            <pc:docMk/>
            <pc:sldMk cId="1424249467" sldId="259"/>
            <ac:spMk id="3" creationId="{D8FBCA87-5BF5-1442-B08B-2FC332F9C965}"/>
          </ac:spMkLst>
        </pc:spChg>
        <pc:spChg chg="mod">
          <ac:chgData name="Aaron Feuerstein" userId="f5de8b9a-5c09-4bc3-b449-ac980e458ac8" providerId="ADAL" clId="{063379C2-9C89-4754-900A-45050FEFC0A9}" dt="2025-11-06T19:41:25.791" v="3" actId="207"/>
          <ac:spMkLst>
            <pc:docMk/>
            <pc:sldMk cId="1424249467" sldId="259"/>
            <ac:spMk id="4" creationId="{A88F0D41-73A6-6141-8E78-B418C48EFD46}"/>
          </ac:spMkLst>
        </pc:spChg>
      </pc:sldChg>
      <pc:sldChg chg="modSp mod">
        <pc:chgData name="Aaron Feuerstein" userId="f5de8b9a-5c09-4bc3-b449-ac980e458ac8" providerId="ADAL" clId="{063379C2-9C89-4754-900A-45050FEFC0A9}" dt="2025-11-06T19:43:54.178" v="46" actId="207"/>
        <pc:sldMkLst>
          <pc:docMk/>
          <pc:sldMk cId="2614868400" sldId="261"/>
        </pc:sldMkLst>
        <pc:spChg chg="mod">
          <ac:chgData name="Aaron Feuerstein" userId="f5de8b9a-5c09-4bc3-b449-ac980e458ac8" providerId="ADAL" clId="{063379C2-9C89-4754-900A-45050FEFC0A9}" dt="2025-11-06T19:43:51.720" v="45" actId="207"/>
          <ac:spMkLst>
            <pc:docMk/>
            <pc:sldMk cId="2614868400" sldId="261"/>
            <ac:spMk id="4" creationId="{449A9768-07E5-2749-A9C3-837169F31F2F}"/>
          </ac:spMkLst>
        </pc:spChg>
        <pc:spChg chg="mod">
          <ac:chgData name="Aaron Feuerstein" userId="f5de8b9a-5c09-4bc3-b449-ac980e458ac8" providerId="ADAL" clId="{063379C2-9C89-4754-900A-45050FEFC0A9}" dt="2025-11-06T19:43:54.178" v="46" actId="207"/>
          <ac:spMkLst>
            <pc:docMk/>
            <pc:sldMk cId="2614868400" sldId="261"/>
            <ac:spMk id="7" creationId="{DE27EDE8-12D7-C24A-AF96-30225CB7034F}"/>
          </ac:spMkLst>
        </pc:spChg>
      </pc:sldChg>
      <pc:sldChg chg="modSp mod">
        <pc:chgData name="Aaron Feuerstein" userId="f5de8b9a-5c09-4bc3-b449-ac980e458ac8" providerId="ADAL" clId="{063379C2-9C89-4754-900A-45050FEFC0A9}" dt="2025-11-06T19:43:48.809" v="44" actId="207"/>
        <pc:sldMkLst>
          <pc:docMk/>
          <pc:sldMk cId="864191822" sldId="262"/>
        </pc:sldMkLst>
        <pc:spChg chg="mod">
          <ac:chgData name="Aaron Feuerstein" userId="f5de8b9a-5c09-4bc3-b449-ac980e458ac8" providerId="ADAL" clId="{063379C2-9C89-4754-900A-45050FEFC0A9}" dt="2025-11-06T19:43:46.431" v="43" actId="207"/>
          <ac:spMkLst>
            <pc:docMk/>
            <pc:sldMk cId="864191822" sldId="262"/>
            <ac:spMk id="3" creationId="{9E1D89AE-9D64-7C48-AE08-7A46CC2C56B4}"/>
          </ac:spMkLst>
        </pc:spChg>
        <pc:spChg chg="mod">
          <ac:chgData name="Aaron Feuerstein" userId="f5de8b9a-5c09-4bc3-b449-ac980e458ac8" providerId="ADAL" clId="{063379C2-9C89-4754-900A-45050FEFC0A9}" dt="2025-11-06T19:43:48.809" v="44" actId="207"/>
          <ac:spMkLst>
            <pc:docMk/>
            <pc:sldMk cId="864191822" sldId="262"/>
            <ac:spMk id="4" creationId="{BA3813FA-1589-D34B-848E-2A760713DC0C}"/>
          </ac:spMkLst>
        </pc:spChg>
      </pc:sldChg>
      <pc:sldChg chg="modSp mod">
        <pc:chgData name="Aaron Feuerstein" userId="f5de8b9a-5c09-4bc3-b449-ac980e458ac8" providerId="ADAL" clId="{063379C2-9C89-4754-900A-45050FEFC0A9}" dt="2025-11-06T19:43:42.466" v="42" actId="207"/>
        <pc:sldMkLst>
          <pc:docMk/>
          <pc:sldMk cId="1864019086" sldId="263"/>
        </pc:sldMkLst>
        <pc:spChg chg="mod">
          <ac:chgData name="Aaron Feuerstein" userId="f5de8b9a-5c09-4bc3-b449-ac980e458ac8" providerId="ADAL" clId="{063379C2-9C89-4754-900A-45050FEFC0A9}" dt="2025-11-06T19:43:40.254" v="41" actId="207"/>
          <ac:spMkLst>
            <pc:docMk/>
            <pc:sldMk cId="1864019086" sldId="263"/>
            <ac:spMk id="3" creationId="{9B799FA5-F174-F243-8091-E1431BFB7819}"/>
          </ac:spMkLst>
        </pc:spChg>
        <pc:spChg chg="mod">
          <ac:chgData name="Aaron Feuerstein" userId="f5de8b9a-5c09-4bc3-b449-ac980e458ac8" providerId="ADAL" clId="{063379C2-9C89-4754-900A-45050FEFC0A9}" dt="2025-11-06T19:43:42.466" v="42" actId="207"/>
          <ac:spMkLst>
            <pc:docMk/>
            <pc:sldMk cId="1864019086" sldId="263"/>
            <ac:spMk id="4" creationId="{C8529FC0-79D4-E84E-88E0-F79FAFAAB0CA}"/>
          </ac:spMkLst>
        </pc:spChg>
      </pc:sldChg>
      <pc:sldChg chg="modSp mod">
        <pc:chgData name="Aaron Feuerstein" userId="f5de8b9a-5c09-4bc3-b449-ac980e458ac8" providerId="ADAL" clId="{063379C2-9C89-4754-900A-45050FEFC0A9}" dt="2025-11-06T19:42:33.990" v="25" actId="207"/>
        <pc:sldMkLst>
          <pc:docMk/>
          <pc:sldMk cId="4088849091" sldId="264"/>
        </pc:sldMkLst>
        <pc:spChg chg="mod">
          <ac:chgData name="Aaron Feuerstein" userId="f5de8b9a-5c09-4bc3-b449-ac980e458ac8" providerId="ADAL" clId="{063379C2-9C89-4754-900A-45050FEFC0A9}" dt="2025-11-06T19:42:31.879" v="24" actId="207"/>
          <ac:spMkLst>
            <pc:docMk/>
            <pc:sldMk cId="4088849091" sldId="264"/>
            <ac:spMk id="3" creationId="{F27D2504-243D-6E4E-9BE4-BF24E130637F}"/>
          </ac:spMkLst>
        </pc:spChg>
        <pc:spChg chg="mod">
          <ac:chgData name="Aaron Feuerstein" userId="f5de8b9a-5c09-4bc3-b449-ac980e458ac8" providerId="ADAL" clId="{063379C2-9C89-4754-900A-45050FEFC0A9}" dt="2025-11-06T19:42:33.990" v="25" actId="207"/>
          <ac:spMkLst>
            <pc:docMk/>
            <pc:sldMk cId="4088849091" sldId="264"/>
            <ac:spMk id="4" creationId="{C4002D69-9823-E74D-8173-F8A5BF6B9406}"/>
          </ac:spMkLst>
        </pc:spChg>
      </pc:sldChg>
      <pc:sldChg chg="modSp mod">
        <pc:chgData name="Aaron Feuerstein" userId="f5de8b9a-5c09-4bc3-b449-ac980e458ac8" providerId="ADAL" clId="{063379C2-9C89-4754-900A-45050FEFC0A9}" dt="2025-11-06T19:41:39.255" v="7" actId="207"/>
        <pc:sldMkLst>
          <pc:docMk/>
          <pc:sldMk cId="2258101158" sldId="269"/>
        </pc:sldMkLst>
        <pc:spChg chg="mod">
          <ac:chgData name="Aaron Feuerstein" userId="f5de8b9a-5c09-4bc3-b449-ac980e458ac8" providerId="ADAL" clId="{063379C2-9C89-4754-900A-45050FEFC0A9}" dt="2025-11-06T19:41:36.642" v="6" actId="207"/>
          <ac:spMkLst>
            <pc:docMk/>
            <pc:sldMk cId="2258101158" sldId="269"/>
            <ac:spMk id="3" creationId="{A991EC26-BC3D-3244-87F1-151F96087B1D}"/>
          </ac:spMkLst>
        </pc:spChg>
        <pc:spChg chg="mod">
          <ac:chgData name="Aaron Feuerstein" userId="f5de8b9a-5c09-4bc3-b449-ac980e458ac8" providerId="ADAL" clId="{063379C2-9C89-4754-900A-45050FEFC0A9}" dt="2025-11-06T19:41:39.255" v="7" actId="207"/>
          <ac:spMkLst>
            <pc:docMk/>
            <pc:sldMk cId="2258101158" sldId="269"/>
            <ac:spMk id="6" creationId="{E52E34DC-4227-054F-92B6-B47CAA927344}"/>
          </ac:spMkLst>
        </pc:spChg>
      </pc:sldChg>
      <pc:sldChg chg="modSp mod">
        <pc:chgData name="Aaron Feuerstein" userId="f5de8b9a-5c09-4bc3-b449-ac980e458ac8" providerId="ADAL" clId="{063379C2-9C89-4754-900A-45050FEFC0A9}" dt="2025-11-06T19:43:10.572" v="31" actId="207"/>
        <pc:sldMkLst>
          <pc:docMk/>
          <pc:sldMk cId="3886396329" sldId="273"/>
        </pc:sldMkLst>
        <pc:spChg chg="mod">
          <ac:chgData name="Aaron Feuerstein" userId="f5de8b9a-5c09-4bc3-b449-ac980e458ac8" providerId="ADAL" clId="{063379C2-9C89-4754-900A-45050FEFC0A9}" dt="2025-11-06T19:43:08.610" v="30" actId="207"/>
          <ac:spMkLst>
            <pc:docMk/>
            <pc:sldMk cId="3886396329" sldId="273"/>
            <ac:spMk id="3" creationId="{8D26001D-8F66-2D4A-ADCA-3F9413B8A097}"/>
          </ac:spMkLst>
        </pc:spChg>
        <pc:spChg chg="mod">
          <ac:chgData name="Aaron Feuerstein" userId="f5de8b9a-5c09-4bc3-b449-ac980e458ac8" providerId="ADAL" clId="{063379C2-9C89-4754-900A-45050FEFC0A9}" dt="2025-11-06T19:43:10.572" v="31" actId="207"/>
          <ac:spMkLst>
            <pc:docMk/>
            <pc:sldMk cId="3886396329" sldId="273"/>
            <ac:spMk id="4" creationId="{CD44EC95-2088-DB41-8C6D-FD260C8A9F21}"/>
          </ac:spMkLst>
        </pc:spChg>
      </pc:sldChg>
      <pc:sldChg chg="modSp mod">
        <pc:chgData name="Aaron Feuerstein" userId="f5de8b9a-5c09-4bc3-b449-ac980e458ac8" providerId="ADAL" clId="{063379C2-9C89-4754-900A-45050FEFC0A9}" dt="2025-11-06T19:43:16.639" v="33" actId="207"/>
        <pc:sldMkLst>
          <pc:docMk/>
          <pc:sldMk cId="1068650356" sldId="274"/>
        </pc:sldMkLst>
        <pc:spChg chg="mod">
          <ac:chgData name="Aaron Feuerstein" userId="f5de8b9a-5c09-4bc3-b449-ac980e458ac8" providerId="ADAL" clId="{063379C2-9C89-4754-900A-45050FEFC0A9}" dt="2025-11-06T19:43:14.044" v="32" actId="207"/>
          <ac:spMkLst>
            <pc:docMk/>
            <pc:sldMk cId="1068650356" sldId="274"/>
            <ac:spMk id="4" creationId="{8302B247-F25B-B84A-B24F-EDC4DFA49857}"/>
          </ac:spMkLst>
        </pc:spChg>
        <pc:spChg chg="mod">
          <ac:chgData name="Aaron Feuerstein" userId="f5de8b9a-5c09-4bc3-b449-ac980e458ac8" providerId="ADAL" clId="{063379C2-9C89-4754-900A-45050FEFC0A9}" dt="2025-11-06T19:43:16.639" v="33" actId="207"/>
          <ac:spMkLst>
            <pc:docMk/>
            <pc:sldMk cId="1068650356" sldId="274"/>
            <ac:spMk id="5" creationId="{CA0B3E35-CEE7-C24A-82A3-880AD9C5177D}"/>
          </ac:spMkLst>
        </pc:spChg>
      </pc:sldChg>
      <pc:sldChg chg="modSp mod">
        <pc:chgData name="Aaron Feuerstein" userId="f5de8b9a-5c09-4bc3-b449-ac980e458ac8" providerId="ADAL" clId="{063379C2-9C89-4754-900A-45050FEFC0A9}" dt="2025-11-06T19:43:21.207" v="35" actId="207"/>
        <pc:sldMkLst>
          <pc:docMk/>
          <pc:sldMk cId="161207074" sldId="279"/>
        </pc:sldMkLst>
        <pc:spChg chg="mod">
          <ac:chgData name="Aaron Feuerstein" userId="f5de8b9a-5c09-4bc3-b449-ac980e458ac8" providerId="ADAL" clId="{063379C2-9C89-4754-900A-45050FEFC0A9}" dt="2025-11-06T19:43:19.214" v="34" actId="207"/>
          <ac:spMkLst>
            <pc:docMk/>
            <pc:sldMk cId="161207074" sldId="279"/>
            <ac:spMk id="3" creationId="{67D8620C-3781-2048-9998-8F273EA18CFC}"/>
          </ac:spMkLst>
        </pc:spChg>
        <pc:spChg chg="mod">
          <ac:chgData name="Aaron Feuerstein" userId="f5de8b9a-5c09-4bc3-b449-ac980e458ac8" providerId="ADAL" clId="{063379C2-9C89-4754-900A-45050FEFC0A9}" dt="2025-11-06T19:43:21.207" v="35" actId="207"/>
          <ac:spMkLst>
            <pc:docMk/>
            <pc:sldMk cId="161207074" sldId="279"/>
            <ac:spMk id="4" creationId="{40562A33-A946-9044-A214-93BDCCB53DBE}"/>
          </ac:spMkLst>
        </pc:spChg>
      </pc:sldChg>
      <pc:sldChg chg="modSp mod">
        <pc:chgData name="Aaron Feuerstein" userId="f5de8b9a-5c09-4bc3-b449-ac980e458ac8" providerId="ADAL" clId="{063379C2-9C89-4754-900A-45050FEFC0A9}" dt="2025-11-06T19:43:25.668" v="36" actId="207"/>
        <pc:sldMkLst>
          <pc:docMk/>
          <pc:sldMk cId="396422313" sldId="280"/>
        </pc:sldMkLst>
        <pc:spChg chg="mod">
          <ac:chgData name="Aaron Feuerstein" userId="f5de8b9a-5c09-4bc3-b449-ac980e458ac8" providerId="ADAL" clId="{063379C2-9C89-4754-900A-45050FEFC0A9}" dt="2025-11-06T19:43:25.668" v="36" actId="207"/>
          <ac:spMkLst>
            <pc:docMk/>
            <pc:sldMk cId="396422313" sldId="280"/>
            <ac:spMk id="5" creationId="{10F00376-1A62-5948-9908-CCEC9A99F886}"/>
          </ac:spMkLst>
        </pc:spChg>
      </pc:sldChg>
      <pc:sldChg chg="modSp mod">
        <pc:chgData name="Aaron Feuerstein" userId="f5de8b9a-5c09-4bc3-b449-ac980e458ac8" providerId="ADAL" clId="{063379C2-9C89-4754-900A-45050FEFC0A9}" dt="2025-11-06T19:43:37.400" v="40" actId="207"/>
        <pc:sldMkLst>
          <pc:docMk/>
          <pc:sldMk cId="1191565539" sldId="282"/>
        </pc:sldMkLst>
        <pc:spChg chg="mod">
          <ac:chgData name="Aaron Feuerstein" userId="f5de8b9a-5c09-4bc3-b449-ac980e458ac8" providerId="ADAL" clId="{063379C2-9C89-4754-900A-45050FEFC0A9}" dt="2025-11-06T19:43:34.887" v="39" actId="207"/>
          <ac:spMkLst>
            <pc:docMk/>
            <pc:sldMk cId="1191565539" sldId="282"/>
            <ac:spMk id="7" creationId="{468F9F87-CBE6-E947-8AD2-4C340C6E838B}"/>
          </ac:spMkLst>
        </pc:spChg>
        <pc:spChg chg="mod">
          <ac:chgData name="Aaron Feuerstein" userId="f5de8b9a-5c09-4bc3-b449-ac980e458ac8" providerId="ADAL" clId="{063379C2-9C89-4754-900A-45050FEFC0A9}" dt="2025-11-06T19:43:37.400" v="40" actId="207"/>
          <ac:spMkLst>
            <pc:docMk/>
            <pc:sldMk cId="1191565539" sldId="282"/>
            <ac:spMk id="8" creationId="{37D71261-69E6-8445-B6A5-75A8991B81EE}"/>
          </ac:spMkLst>
        </pc:spChg>
      </pc:sldChg>
      <pc:sldChg chg="modSp mod">
        <pc:chgData name="Aaron Feuerstein" userId="f5de8b9a-5c09-4bc3-b449-ac980e458ac8" providerId="ADAL" clId="{063379C2-9C89-4754-900A-45050FEFC0A9}" dt="2025-11-06T19:42:10.642" v="17" actId="207"/>
        <pc:sldMkLst>
          <pc:docMk/>
          <pc:sldMk cId="474165880" sldId="306"/>
        </pc:sldMkLst>
        <pc:spChg chg="mod">
          <ac:chgData name="Aaron Feuerstein" userId="f5de8b9a-5c09-4bc3-b449-ac980e458ac8" providerId="ADAL" clId="{063379C2-9C89-4754-900A-45050FEFC0A9}" dt="2025-11-06T19:42:07.514" v="16" actId="207"/>
          <ac:spMkLst>
            <pc:docMk/>
            <pc:sldMk cId="474165880" sldId="306"/>
            <ac:spMk id="4" creationId="{3A22E0EC-E0CC-5C44-BC90-2A3928688E1A}"/>
          </ac:spMkLst>
        </pc:spChg>
        <pc:spChg chg="mod">
          <ac:chgData name="Aaron Feuerstein" userId="f5de8b9a-5c09-4bc3-b449-ac980e458ac8" providerId="ADAL" clId="{063379C2-9C89-4754-900A-45050FEFC0A9}" dt="2025-11-06T19:42:10.642" v="17" actId="207"/>
          <ac:spMkLst>
            <pc:docMk/>
            <pc:sldMk cId="474165880" sldId="306"/>
            <ac:spMk id="5" creationId="{C3C755BB-0F29-5B40-A46D-9196206D0BB0}"/>
          </ac:spMkLst>
        </pc:spChg>
      </pc:sldChg>
      <pc:sldChg chg="modSp mod">
        <pc:chgData name="Aaron Feuerstein" userId="f5de8b9a-5c09-4bc3-b449-ac980e458ac8" providerId="ADAL" clId="{063379C2-9C89-4754-900A-45050FEFC0A9}" dt="2025-11-06T19:41:45.743" v="9" actId="207"/>
        <pc:sldMkLst>
          <pc:docMk/>
          <pc:sldMk cId="2873219807" sldId="307"/>
        </pc:sldMkLst>
        <pc:spChg chg="mod">
          <ac:chgData name="Aaron Feuerstein" userId="f5de8b9a-5c09-4bc3-b449-ac980e458ac8" providerId="ADAL" clId="{063379C2-9C89-4754-900A-45050FEFC0A9}" dt="2025-11-06T19:41:42.493" v="8" actId="207"/>
          <ac:spMkLst>
            <pc:docMk/>
            <pc:sldMk cId="2873219807" sldId="307"/>
            <ac:spMk id="4" creationId="{11C3F257-D29E-A345-B40A-04BACF65BFE7}"/>
          </ac:spMkLst>
        </pc:spChg>
        <pc:spChg chg="mod">
          <ac:chgData name="Aaron Feuerstein" userId="f5de8b9a-5c09-4bc3-b449-ac980e458ac8" providerId="ADAL" clId="{063379C2-9C89-4754-900A-45050FEFC0A9}" dt="2025-11-06T19:41:45.743" v="9" actId="207"/>
          <ac:spMkLst>
            <pc:docMk/>
            <pc:sldMk cId="2873219807" sldId="307"/>
            <ac:spMk id="5" creationId="{6BCF1390-D418-9F43-8CFD-8D83E98B5879}"/>
          </ac:spMkLst>
        </pc:spChg>
      </pc:sldChg>
      <pc:sldChg chg="modSp mod">
        <pc:chgData name="Aaron Feuerstein" userId="f5de8b9a-5c09-4bc3-b449-ac980e458ac8" providerId="ADAL" clId="{063379C2-9C89-4754-900A-45050FEFC0A9}" dt="2025-11-06T19:42:23.745" v="21" actId="207"/>
        <pc:sldMkLst>
          <pc:docMk/>
          <pc:sldMk cId="1183384164" sldId="308"/>
        </pc:sldMkLst>
        <pc:spChg chg="mod">
          <ac:chgData name="Aaron Feuerstein" userId="f5de8b9a-5c09-4bc3-b449-ac980e458ac8" providerId="ADAL" clId="{063379C2-9C89-4754-900A-45050FEFC0A9}" dt="2025-11-06T19:42:21.213" v="20" actId="207"/>
          <ac:spMkLst>
            <pc:docMk/>
            <pc:sldMk cId="1183384164" sldId="308"/>
            <ac:spMk id="4" creationId="{B7CA145F-162E-5145-BA92-987EA1AAC555}"/>
          </ac:spMkLst>
        </pc:spChg>
        <pc:spChg chg="mod">
          <ac:chgData name="Aaron Feuerstein" userId="f5de8b9a-5c09-4bc3-b449-ac980e458ac8" providerId="ADAL" clId="{063379C2-9C89-4754-900A-45050FEFC0A9}" dt="2025-11-06T19:42:23.745" v="21" actId="207"/>
          <ac:spMkLst>
            <pc:docMk/>
            <pc:sldMk cId="1183384164" sldId="308"/>
            <ac:spMk id="5" creationId="{1F2BABD5-3ADC-544B-BCCF-46ADC95C7CF7}"/>
          </ac:spMkLst>
        </pc:spChg>
      </pc:sldChg>
      <pc:sldChg chg="modSp mod">
        <pc:chgData name="Aaron Feuerstein" userId="f5de8b9a-5c09-4bc3-b449-ac980e458ac8" providerId="ADAL" clId="{063379C2-9C89-4754-900A-45050FEFC0A9}" dt="2025-11-06T19:41:52.595" v="11" actId="207"/>
        <pc:sldMkLst>
          <pc:docMk/>
          <pc:sldMk cId="3639726703" sldId="309"/>
        </pc:sldMkLst>
        <pc:spChg chg="mod">
          <ac:chgData name="Aaron Feuerstein" userId="f5de8b9a-5c09-4bc3-b449-ac980e458ac8" providerId="ADAL" clId="{063379C2-9C89-4754-900A-45050FEFC0A9}" dt="2025-11-06T19:41:50.310" v="10" actId="207"/>
          <ac:spMkLst>
            <pc:docMk/>
            <pc:sldMk cId="3639726703" sldId="309"/>
            <ac:spMk id="4" creationId="{747B681D-BBEF-4242-831D-DF6F5CDBC411}"/>
          </ac:spMkLst>
        </pc:spChg>
        <pc:spChg chg="mod">
          <ac:chgData name="Aaron Feuerstein" userId="f5de8b9a-5c09-4bc3-b449-ac980e458ac8" providerId="ADAL" clId="{063379C2-9C89-4754-900A-45050FEFC0A9}" dt="2025-11-06T19:41:52.595" v="11" actId="207"/>
          <ac:spMkLst>
            <pc:docMk/>
            <pc:sldMk cId="3639726703" sldId="309"/>
            <ac:spMk id="5" creationId="{A6367BC9-6A67-B549-AE9D-EB6B920D639F}"/>
          </ac:spMkLst>
        </pc:spChg>
      </pc:sldChg>
      <pc:sldChg chg="modSp mod">
        <pc:chgData name="Aaron Feuerstein" userId="f5de8b9a-5c09-4bc3-b449-ac980e458ac8" providerId="ADAL" clId="{063379C2-9C89-4754-900A-45050FEFC0A9}" dt="2025-11-06T19:41:33.451" v="5" actId="207"/>
        <pc:sldMkLst>
          <pc:docMk/>
          <pc:sldMk cId="2369919195" sldId="311"/>
        </pc:sldMkLst>
        <pc:spChg chg="mod">
          <ac:chgData name="Aaron Feuerstein" userId="f5de8b9a-5c09-4bc3-b449-ac980e458ac8" providerId="ADAL" clId="{063379C2-9C89-4754-900A-45050FEFC0A9}" dt="2025-11-06T19:41:30.314" v="4" actId="207"/>
          <ac:spMkLst>
            <pc:docMk/>
            <pc:sldMk cId="2369919195" sldId="311"/>
            <ac:spMk id="4" creationId="{9877F93F-F5D2-B64A-8B27-1D9E0B057404}"/>
          </ac:spMkLst>
        </pc:spChg>
        <pc:spChg chg="mod">
          <ac:chgData name="Aaron Feuerstein" userId="f5de8b9a-5c09-4bc3-b449-ac980e458ac8" providerId="ADAL" clId="{063379C2-9C89-4754-900A-45050FEFC0A9}" dt="2025-11-06T19:41:33.451" v="5" actId="207"/>
          <ac:spMkLst>
            <pc:docMk/>
            <pc:sldMk cId="2369919195" sldId="311"/>
            <ac:spMk id="5" creationId="{B9247F6D-2B8C-8B4D-A859-A0D5E698E74F}"/>
          </ac:spMkLst>
        </pc:spChg>
      </pc:sldChg>
      <pc:sldChg chg="modSp mod">
        <pc:chgData name="Aaron Feuerstein" userId="f5de8b9a-5c09-4bc3-b449-ac980e458ac8" providerId="ADAL" clId="{063379C2-9C89-4754-900A-45050FEFC0A9}" dt="2025-11-06T19:42:16.706" v="19" actId="207"/>
        <pc:sldMkLst>
          <pc:docMk/>
          <pc:sldMk cId="881430163" sldId="312"/>
        </pc:sldMkLst>
        <pc:spChg chg="mod">
          <ac:chgData name="Aaron Feuerstein" userId="f5de8b9a-5c09-4bc3-b449-ac980e458ac8" providerId="ADAL" clId="{063379C2-9C89-4754-900A-45050FEFC0A9}" dt="2025-11-06T19:42:14.450" v="18" actId="207"/>
          <ac:spMkLst>
            <pc:docMk/>
            <pc:sldMk cId="881430163" sldId="312"/>
            <ac:spMk id="4" creationId="{AF9B1483-E350-E24E-A9FF-C58D9944E574}"/>
          </ac:spMkLst>
        </pc:spChg>
        <pc:spChg chg="mod">
          <ac:chgData name="Aaron Feuerstein" userId="f5de8b9a-5c09-4bc3-b449-ac980e458ac8" providerId="ADAL" clId="{063379C2-9C89-4754-900A-45050FEFC0A9}" dt="2025-11-06T19:42:16.706" v="19" actId="207"/>
          <ac:spMkLst>
            <pc:docMk/>
            <pc:sldMk cId="881430163" sldId="312"/>
            <ac:spMk id="5" creationId="{210FE78F-F8ED-9C4D-BB34-886F129EC121}"/>
          </ac:spMkLst>
        </pc:spChg>
      </pc:sldChg>
      <pc:sldChg chg="modSp mod">
        <pc:chgData name="Aaron Feuerstein" userId="f5de8b9a-5c09-4bc3-b449-ac980e458ac8" providerId="ADAL" clId="{063379C2-9C89-4754-900A-45050FEFC0A9}" dt="2025-11-06T19:41:58.442" v="13" actId="207"/>
        <pc:sldMkLst>
          <pc:docMk/>
          <pc:sldMk cId="971303786" sldId="313"/>
        </pc:sldMkLst>
        <pc:spChg chg="mod">
          <ac:chgData name="Aaron Feuerstein" userId="f5de8b9a-5c09-4bc3-b449-ac980e458ac8" providerId="ADAL" clId="{063379C2-9C89-4754-900A-45050FEFC0A9}" dt="2025-11-06T19:41:55.864" v="12" actId="207"/>
          <ac:spMkLst>
            <pc:docMk/>
            <pc:sldMk cId="971303786" sldId="313"/>
            <ac:spMk id="4" creationId="{10F96275-A32B-1146-8EA5-42B37AD99CC4}"/>
          </ac:spMkLst>
        </pc:spChg>
        <pc:spChg chg="mod">
          <ac:chgData name="Aaron Feuerstein" userId="f5de8b9a-5c09-4bc3-b449-ac980e458ac8" providerId="ADAL" clId="{063379C2-9C89-4754-900A-45050FEFC0A9}" dt="2025-11-06T19:41:58.442" v="13" actId="207"/>
          <ac:spMkLst>
            <pc:docMk/>
            <pc:sldMk cId="971303786" sldId="313"/>
            <ac:spMk id="5" creationId="{569C66F5-EB90-164D-B814-AAD284D7F472}"/>
          </ac:spMkLst>
        </pc:spChg>
      </pc:sldChg>
      <pc:sldChg chg="modSp mod">
        <pc:chgData name="Aaron Feuerstein" userId="f5de8b9a-5c09-4bc3-b449-ac980e458ac8" providerId="ADAL" clId="{063379C2-9C89-4754-900A-45050FEFC0A9}" dt="2025-11-06T19:42:03.735" v="15" actId="207"/>
        <pc:sldMkLst>
          <pc:docMk/>
          <pc:sldMk cId="2439969162" sldId="314"/>
        </pc:sldMkLst>
        <pc:spChg chg="mod">
          <ac:chgData name="Aaron Feuerstein" userId="f5de8b9a-5c09-4bc3-b449-ac980e458ac8" providerId="ADAL" clId="{063379C2-9C89-4754-900A-45050FEFC0A9}" dt="2025-11-06T19:42:01.453" v="14" actId="207"/>
          <ac:spMkLst>
            <pc:docMk/>
            <pc:sldMk cId="2439969162" sldId="314"/>
            <ac:spMk id="4" creationId="{C4568618-BC09-4F4C-8A2D-8F5B50C82C2F}"/>
          </ac:spMkLst>
        </pc:spChg>
        <pc:spChg chg="mod">
          <ac:chgData name="Aaron Feuerstein" userId="f5de8b9a-5c09-4bc3-b449-ac980e458ac8" providerId="ADAL" clId="{063379C2-9C89-4754-900A-45050FEFC0A9}" dt="2025-11-06T19:42:03.735" v="15" actId="207"/>
          <ac:spMkLst>
            <pc:docMk/>
            <pc:sldMk cId="2439969162" sldId="314"/>
            <ac:spMk id="5" creationId="{384E41FA-BA36-9842-93C5-C6A052245EBF}"/>
          </ac:spMkLst>
        </pc:spChg>
      </pc:sldChg>
      <pc:sldChg chg="modSp mod">
        <pc:chgData name="Aaron Feuerstein" userId="f5de8b9a-5c09-4bc3-b449-ac980e458ac8" providerId="ADAL" clId="{063379C2-9C89-4754-900A-45050FEFC0A9}" dt="2025-11-06T19:42:28.836" v="23" actId="207"/>
        <pc:sldMkLst>
          <pc:docMk/>
          <pc:sldMk cId="4247724012" sldId="315"/>
        </pc:sldMkLst>
        <pc:spChg chg="mod">
          <ac:chgData name="Aaron Feuerstein" userId="f5de8b9a-5c09-4bc3-b449-ac980e458ac8" providerId="ADAL" clId="{063379C2-9C89-4754-900A-45050FEFC0A9}" dt="2025-11-06T19:42:26.699" v="22" actId="207"/>
          <ac:spMkLst>
            <pc:docMk/>
            <pc:sldMk cId="4247724012" sldId="315"/>
            <ac:spMk id="4" creationId="{8806AE6B-6262-1749-BCDD-900E628161D2}"/>
          </ac:spMkLst>
        </pc:spChg>
        <pc:spChg chg="mod">
          <ac:chgData name="Aaron Feuerstein" userId="f5de8b9a-5c09-4bc3-b449-ac980e458ac8" providerId="ADAL" clId="{063379C2-9C89-4754-900A-45050FEFC0A9}" dt="2025-11-06T19:42:28.836" v="23" actId="207"/>
          <ac:spMkLst>
            <pc:docMk/>
            <pc:sldMk cId="4247724012" sldId="315"/>
            <ac:spMk id="5" creationId="{04165143-2E94-3647-9FE9-67FFE4780DB8}"/>
          </ac:spMkLst>
        </pc:spChg>
      </pc:sldChg>
      <pc:sldChg chg="modSp mod">
        <pc:chgData name="Aaron Feuerstein" userId="f5de8b9a-5c09-4bc3-b449-ac980e458ac8" providerId="ADAL" clId="{063379C2-9C89-4754-900A-45050FEFC0A9}" dt="2025-11-06T19:43:00.920" v="29" actId="1076"/>
        <pc:sldMkLst>
          <pc:docMk/>
          <pc:sldMk cId="3227457369" sldId="317"/>
        </pc:sldMkLst>
        <pc:spChg chg="mod">
          <ac:chgData name="Aaron Feuerstein" userId="f5de8b9a-5c09-4bc3-b449-ac980e458ac8" providerId="ADAL" clId="{063379C2-9C89-4754-900A-45050FEFC0A9}" dt="2025-11-06T19:43:00.920" v="29" actId="1076"/>
          <ac:spMkLst>
            <pc:docMk/>
            <pc:sldMk cId="3227457369" sldId="317"/>
            <ac:spMk id="3" creationId="{F27D2504-243D-6E4E-9BE4-BF24E130637F}"/>
          </ac:spMkLst>
        </pc:spChg>
        <pc:spChg chg="mod">
          <ac:chgData name="Aaron Feuerstein" userId="f5de8b9a-5c09-4bc3-b449-ac980e458ac8" providerId="ADAL" clId="{063379C2-9C89-4754-900A-45050FEFC0A9}" dt="2025-11-06T19:42:50.520" v="28" actId="207"/>
          <ac:spMkLst>
            <pc:docMk/>
            <pc:sldMk cId="3227457369" sldId="317"/>
            <ac:spMk id="4" creationId="{C4002D69-9823-E74D-8173-F8A5BF6B9406}"/>
          </ac:spMkLst>
        </pc:spChg>
        <pc:picChg chg="mod">
          <ac:chgData name="Aaron Feuerstein" userId="f5de8b9a-5c09-4bc3-b449-ac980e458ac8" providerId="ADAL" clId="{063379C2-9C89-4754-900A-45050FEFC0A9}" dt="2025-11-06T17:11:24.306" v="1" actId="962"/>
          <ac:picMkLst>
            <pc:docMk/>
            <pc:sldMk cId="3227457369" sldId="317"/>
            <ac:picMk id="8" creationId="{C47EA6A4-832C-DF4B-ACDF-5F983D8A3FC8}"/>
          </ac:picMkLst>
        </pc:picChg>
      </pc:sldChg>
      <pc:sldChg chg="modSp mod">
        <pc:chgData name="Aaron Feuerstein" userId="f5de8b9a-5c09-4bc3-b449-ac980e458ac8" providerId="ADAL" clId="{063379C2-9C89-4754-900A-45050FEFC0A9}" dt="2025-11-06T19:43:31.015" v="38" actId="207"/>
        <pc:sldMkLst>
          <pc:docMk/>
          <pc:sldMk cId="782448123" sldId="318"/>
        </pc:sldMkLst>
        <pc:spChg chg="mod">
          <ac:chgData name="Aaron Feuerstein" userId="f5de8b9a-5c09-4bc3-b449-ac980e458ac8" providerId="ADAL" clId="{063379C2-9C89-4754-900A-45050FEFC0A9}" dt="2025-11-06T19:43:28.988" v="37" actId="207"/>
          <ac:spMkLst>
            <pc:docMk/>
            <pc:sldMk cId="782448123" sldId="318"/>
            <ac:spMk id="4" creationId="{4D113E89-84A8-9A4B-AAF2-675555B4C8EC}"/>
          </ac:spMkLst>
        </pc:spChg>
        <pc:spChg chg="mod">
          <ac:chgData name="Aaron Feuerstein" userId="f5de8b9a-5c09-4bc3-b449-ac980e458ac8" providerId="ADAL" clId="{063379C2-9C89-4754-900A-45050FEFC0A9}" dt="2025-11-06T19:43:31.015" v="38" actId="207"/>
          <ac:spMkLst>
            <pc:docMk/>
            <pc:sldMk cId="782448123" sldId="318"/>
            <ac:spMk id="5" creationId="{10F00376-1A62-5948-9908-CCEC9A99F886}"/>
          </ac:spMkLst>
        </pc:spChg>
      </pc:sldChg>
      <pc:sldChg chg="modSp mod">
        <pc:chgData name="Aaron Feuerstein" userId="f5de8b9a-5c09-4bc3-b449-ac980e458ac8" providerId="ADAL" clId="{063379C2-9C89-4754-900A-45050FEFC0A9}" dt="2025-11-06T19:43:58.935" v="48" actId="207"/>
        <pc:sldMkLst>
          <pc:docMk/>
          <pc:sldMk cId="3917469422" sldId="319"/>
        </pc:sldMkLst>
        <pc:spChg chg="mod">
          <ac:chgData name="Aaron Feuerstein" userId="f5de8b9a-5c09-4bc3-b449-ac980e458ac8" providerId="ADAL" clId="{063379C2-9C89-4754-900A-45050FEFC0A9}" dt="2025-11-06T19:43:56.908" v="47" actId="207"/>
          <ac:spMkLst>
            <pc:docMk/>
            <pc:sldMk cId="3917469422" sldId="319"/>
            <ac:spMk id="7" creationId="{468F9F87-CBE6-E947-8AD2-4C340C6E838B}"/>
          </ac:spMkLst>
        </pc:spChg>
        <pc:spChg chg="mod">
          <ac:chgData name="Aaron Feuerstein" userId="f5de8b9a-5c09-4bc3-b449-ac980e458ac8" providerId="ADAL" clId="{063379C2-9C89-4754-900A-45050FEFC0A9}" dt="2025-11-06T19:43:58.935" v="48" actId="207"/>
          <ac:spMkLst>
            <pc:docMk/>
            <pc:sldMk cId="3917469422" sldId="319"/>
            <ac:spMk id="8" creationId="{37D71261-69E6-8445-B6A5-75A8991B81EE}"/>
          </ac:spMkLst>
        </pc:spChg>
      </pc:sldChg>
      <pc:sldChg chg="modSp mod">
        <pc:chgData name="Aaron Feuerstein" userId="f5de8b9a-5c09-4bc3-b449-ac980e458ac8" providerId="ADAL" clId="{063379C2-9C89-4754-900A-45050FEFC0A9}" dt="2025-11-06T19:44:06.116" v="50" actId="207"/>
        <pc:sldMkLst>
          <pc:docMk/>
          <pc:sldMk cId="1696470553" sldId="335"/>
        </pc:sldMkLst>
        <pc:spChg chg="mod">
          <ac:chgData name="Aaron Feuerstein" userId="f5de8b9a-5c09-4bc3-b449-ac980e458ac8" providerId="ADAL" clId="{063379C2-9C89-4754-900A-45050FEFC0A9}" dt="2025-11-06T19:44:06.116" v="50" actId="207"/>
          <ac:spMkLst>
            <pc:docMk/>
            <pc:sldMk cId="1696470553" sldId="335"/>
            <ac:spMk id="4" creationId="{00000000-0000-0000-0000-000000000000}"/>
          </ac:spMkLst>
        </pc:spChg>
        <pc:spChg chg="mod">
          <ac:chgData name="Aaron Feuerstein" userId="f5de8b9a-5c09-4bc3-b449-ac980e458ac8" providerId="ADAL" clId="{063379C2-9C89-4754-900A-45050FEFC0A9}" dt="2025-11-06T19:44:03.659" v="49" actId="207"/>
          <ac:spMkLst>
            <pc:docMk/>
            <pc:sldMk cId="1696470553" sldId="335"/>
            <ac:spMk id="5" creationId="{00000000-0000-0000-0000-000000000000}"/>
          </ac:spMkLst>
        </pc:spChg>
      </pc:sldChg>
    </pc:docChg>
  </pc:docChgLst>
  <pc:docChgLst>
    <pc:chgData name="Baum Leaman, Rebekah" userId="fddf8941-f9ee-446a-8c91-983c3f83c3cd" providerId="ADAL" clId="{0ECC5C12-F84B-4F1E-B616-7ACD6BEB83E9}"/>
    <pc:docChg chg="undo custSel addSld modSld">
      <pc:chgData name="Baum Leaman, Rebekah" userId="fddf8941-f9ee-446a-8c91-983c3f83c3cd" providerId="ADAL" clId="{0ECC5C12-F84B-4F1E-B616-7ACD6BEB83E9}" dt="2025-10-12T16:18:12.591" v="1046" actId="1035"/>
      <pc:docMkLst>
        <pc:docMk/>
      </pc:docMkLst>
      <pc:sldChg chg="modSp mod">
        <pc:chgData name="Baum Leaman, Rebekah" userId="fddf8941-f9ee-446a-8c91-983c3f83c3cd" providerId="ADAL" clId="{0ECC5C12-F84B-4F1E-B616-7ACD6BEB83E9}" dt="2025-10-12T14:16:29.698" v="768" actId="255"/>
        <pc:sldMkLst>
          <pc:docMk/>
          <pc:sldMk cId="1424249467" sldId="259"/>
        </pc:sldMkLst>
        <pc:spChg chg="mod">
          <ac:chgData name="Baum Leaman, Rebekah" userId="fddf8941-f9ee-446a-8c91-983c3f83c3cd" providerId="ADAL" clId="{0ECC5C12-F84B-4F1E-B616-7ACD6BEB83E9}" dt="2025-10-12T14:16:29.698" v="768" actId="255"/>
          <ac:spMkLst>
            <pc:docMk/>
            <pc:sldMk cId="1424249467" sldId="259"/>
            <ac:spMk id="2" creationId="{3C1A0C93-378C-4D33-8E83-2E6A85BE7808}"/>
          </ac:spMkLst>
        </pc:spChg>
        <pc:spChg chg="mod">
          <ac:chgData name="Baum Leaman, Rebekah" userId="fddf8941-f9ee-446a-8c91-983c3f83c3cd" providerId="ADAL" clId="{0ECC5C12-F84B-4F1E-B616-7ACD6BEB83E9}" dt="2025-10-12T14:13:54.429" v="744" actId="255"/>
          <ac:spMkLst>
            <pc:docMk/>
            <pc:sldMk cId="1424249467" sldId="259"/>
            <ac:spMk id="10244" creationId="{EB4E2F0B-CE5C-4804-BAD8-ED19F2100B46}"/>
          </ac:spMkLst>
        </pc:spChg>
      </pc:sldChg>
      <pc:sldChg chg="modSp mod">
        <pc:chgData name="Baum Leaman, Rebekah" userId="fddf8941-f9ee-446a-8c91-983c3f83c3cd" providerId="ADAL" clId="{0ECC5C12-F84B-4F1E-B616-7ACD6BEB83E9}" dt="2025-10-12T15:18:40.754" v="843" actId="1076"/>
        <pc:sldMkLst>
          <pc:docMk/>
          <pc:sldMk cId="2614868400" sldId="261"/>
        </pc:sldMkLst>
        <pc:spChg chg="mod">
          <ac:chgData name="Baum Leaman, Rebekah" userId="fddf8941-f9ee-446a-8c91-983c3f83c3cd" providerId="ADAL" clId="{0ECC5C12-F84B-4F1E-B616-7ACD6BEB83E9}" dt="2025-10-12T14:22:21.552" v="805" actId="255"/>
          <ac:spMkLst>
            <pc:docMk/>
            <pc:sldMk cId="2614868400" sldId="261"/>
            <ac:spMk id="12" creationId="{571B3B0F-7D8F-9D45-833C-C4DF45829467}"/>
          </ac:spMkLst>
        </pc:spChg>
        <pc:graphicFrameChg chg="mod modGraphic">
          <ac:chgData name="Baum Leaman, Rebekah" userId="fddf8941-f9ee-446a-8c91-983c3f83c3cd" providerId="ADAL" clId="{0ECC5C12-F84B-4F1E-B616-7ACD6BEB83E9}" dt="2025-10-12T15:18:28.726" v="840" actId="20577"/>
          <ac:graphicFrameMkLst>
            <pc:docMk/>
            <pc:sldMk cId="2614868400" sldId="261"/>
            <ac:graphicFrameMk id="3" creationId="{EE4F4314-6E5B-46C5-8867-7D4EEB7BFC90}"/>
          </ac:graphicFrameMkLst>
        </pc:graphicFrameChg>
        <pc:picChg chg="mod ord">
          <ac:chgData name="Baum Leaman, Rebekah" userId="fddf8941-f9ee-446a-8c91-983c3f83c3cd" providerId="ADAL" clId="{0ECC5C12-F84B-4F1E-B616-7ACD6BEB83E9}" dt="2025-10-12T15:18:40.754" v="843" actId="1076"/>
          <ac:picMkLst>
            <pc:docMk/>
            <pc:sldMk cId="2614868400" sldId="261"/>
            <ac:picMk id="15" creationId="{5909B27A-542C-894C-A7D4-6E3AE41069A1}"/>
          </ac:picMkLst>
        </pc:picChg>
      </pc:sldChg>
      <pc:sldChg chg="modSp mod">
        <pc:chgData name="Baum Leaman, Rebekah" userId="fddf8941-f9ee-446a-8c91-983c3f83c3cd" providerId="ADAL" clId="{0ECC5C12-F84B-4F1E-B616-7ACD6BEB83E9}" dt="2025-10-12T14:22:13.242" v="804" actId="255"/>
        <pc:sldMkLst>
          <pc:docMk/>
          <pc:sldMk cId="864191822" sldId="262"/>
        </pc:sldMkLst>
        <pc:spChg chg="mod">
          <ac:chgData name="Baum Leaman, Rebekah" userId="fddf8941-f9ee-446a-8c91-983c3f83c3cd" providerId="ADAL" clId="{0ECC5C12-F84B-4F1E-B616-7ACD6BEB83E9}" dt="2025-10-12T14:22:13.242" v="804" actId="255"/>
          <ac:spMkLst>
            <pc:docMk/>
            <pc:sldMk cId="864191822" sldId="262"/>
            <ac:spMk id="5" creationId="{083DAFFB-5199-1148-89F6-4FA7755DF7F9}"/>
          </ac:spMkLst>
        </pc:spChg>
        <pc:spChg chg="mod">
          <ac:chgData name="Baum Leaman, Rebekah" userId="fddf8941-f9ee-446a-8c91-983c3f83c3cd" providerId="ADAL" clId="{0ECC5C12-F84B-4F1E-B616-7ACD6BEB83E9}" dt="2025-10-11T18:34:13.551" v="468" actId="20577"/>
          <ac:spMkLst>
            <pc:docMk/>
            <pc:sldMk cId="864191822" sldId="262"/>
            <ac:spMk id="34819" creationId="{D2125E58-088E-433B-8D8F-48978BCAE65B}"/>
          </ac:spMkLst>
        </pc:spChg>
      </pc:sldChg>
      <pc:sldChg chg="modSp mod modNotes modNotesTx">
        <pc:chgData name="Baum Leaman, Rebekah" userId="fddf8941-f9ee-446a-8c91-983c3f83c3cd" providerId="ADAL" clId="{0ECC5C12-F84B-4F1E-B616-7ACD6BEB83E9}" dt="2025-10-12T14:21:46.733" v="798" actId="255"/>
        <pc:sldMkLst>
          <pc:docMk/>
          <pc:sldMk cId="1864019086" sldId="263"/>
        </pc:sldMkLst>
        <pc:spChg chg="mod">
          <ac:chgData name="Baum Leaman, Rebekah" userId="fddf8941-f9ee-446a-8c91-983c3f83c3cd" providerId="ADAL" clId="{0ECC5C12-F84B-4F1E-B616-7ACD6BEB83E9}" dt="2025-10-12T14:21:46.733" v="798" actId="255"/>
          <ac:spMkLst>
            <pc:docMk/>
            <pc:sldMk cId="1864019086" sldId="263"/>
            <ac:spMk id="2" creationId="{0E26635D-A038-43C2-973B-9A3A2184D78F}"/>
          </ac:spMkLst>
        </pc:spChg>
        <pc:spChg chg="mod">
          <ac:chgData name="Baum Leaman, Rebekah" userId="fddf8941-f9ee-446a-8c91-983c3f83c3cd" providerId="ADAL" clId="{0ECC5C12-F84B-4F1E-B616-7ACD6BEB83E9}" dt="2025-10-11T18:27:05.401" v="433" actId="20577"/>
          <ac:spMkLst>
            <pc:docMk/>
            <pc:sldMk cId="1864019086" sldId="263"/>
            <ac:spMk id="33795" creationId="{D3F4A6DF-0DBE-4926-85EB-F6EC862BA2D7}"/>
          </ac:spMkLst>
        </pc:spChg>
      </pc:sldChg>
      <pc:sldChg chg="modSp mod modNotesTx">
        <pc:chgData name="Baum Leaman, Rebekah" userId="fddf8941-f9ee-446a-8c91-983c3f83c3cd" providerId="ADAL" clId="{0ECC5C12-F84B-4F1E-B616-7ACD6BEB83E9}" dt="2025-10-12T14:15:47.054" v="765" actId="255"/>
        <pc:sldMkLst>
          <pc:docMk/>
          <pc:sldMk cId="4088849091" sldId="264"/>
        </pc:sldMkLst>
        <pc:spChg chg="mod">
          <ac:chgData name="Baum Leaman, Rebekah" userId="fddf8941-f9ee-446a-8c91-983c3f83c3cd" providerId="ADAL" clId="{0ECC5C12-F84B-4F1E-B616-7ACD6BEB83E9}" dt="2025-10-12T14:15:47.054" v="765" actId="255"/>
          <ac:spMkLst>
            <pc:docMk/>
            <pc:sldMk cId="4088849091" sldId="264"/>
            <ac:spMk id="2" creationId="{D7E23566-8F22-446B-804C-5CCF0123326C}"/>
          </ac:spMkLst>
        </pc:spChg>
        <pc:spChg chg="mod">
          <ac:chgData name="Baum Leaman, Rebekah" userId="fddf8941-f9ee-446a-8c91-983c3f83c3cd" providerId="ADAL" clId="{0ECC5C12-F84B-4F1E-B616-7ACD6BEB83E9}" dt="2025-10-11T17:49:27.824" v="278" actId="255"/>
          <ac:spMkLst>
            <pc:docMk/>
            <pc:sldMk cId="4088849091" sldId="264"/>
            <ac:spMk id="5" creationId="{411C94E4-33A5-C246-831C-ECF933EB6157}"/>
          </ac:spMkLst>
        </pc:spChg>
      </pc:sldChg>
      <pc:sldChg chg="modSp mod">
        <pc:chgData name="Baum Leaman, Rebekah" userId="fddf8941-f9ee-446a-8c91-983c3f83c3cd" providerId="ADAL" clId="{0ECC5C12-F84B-4F1E-B616-7ACD6BEB83E9}" dt="2025-10-12T14:16:45.420" v="770" actId="255"/>
        <pc:sldMkLst>
          <pc:docMk/>
          <pc:sldMk cId="2258101158" sldId="269"/>
        </pc:sldMkLst>
        <pc:spChg chg="mod">
          <ac:chgData name="Baum Leaman, Rebekah" userId="fddf8941-f9ee-446a-8c91-983c3f83c3cd" providerId="ADAL" clId="{0ECC5C12-F84B-4F1E-B616-7ACD6BEB83E9}" dt="2025-10-12T14:16:45.420" v="770" actId="255"/>
          <ac:spMkLst>
            <pc:docMk/>
            <pc:sldMk cId="2258101158" sldId="269"/>
            <ac:spMk id="2" creationId="{78BFA696-D049-4C00-BEA8-2C58AE731695}"/>
          </ac:spMkLst>
        </pc:spChg>
        <pc:spChg chg="mod">
          <ac:chgData name="Baum Leaman, Rebekah" userId="fddf8941-f9ee-446a-8c91-983c3f83c3cd" providerId="ADAL" clId="{0ECC5C12-F84B-4F1E-B616-7ACD6BEB83E9}" dt="2025-10-09T20:00:58.903" v="29" actId="255"/>
          <ac:spMkLst>
            <pc:docMk/>
            <pc:sldMk cId="2258101158" sldId="269"/>
            <ac:spMk id="27651" creationId="{C4B5C698-F690-46F9-94D0-3E848A07B6F1}"/>
          </ac:spMkLst>
        </pc:spChg>
      </pc:sldChg>
      <pc:sldChg chg="modSp mod modNotesTx">
        <pc:chgData name="Baum Leaman, Rebekah" userId="fddf8941-f9ee-446a-8c91-983c3f83c3cd" providerId="ADAL" clId="{0ECC5C12-F84B-4F1E-B616-7ACD6BEB83E9}" dt="2025-10-12T14:15:24.394" v="763" actId="255"/>
        <pc:sldMkLst>
          <pc:docMk/>
          <pc:sldMk cId="3886396329" sldId="273"/>
        </pc:sldMkLst>
        <pc:spChg chg="mod">
          <ac:chgData name="Baum Leaman, Rebekah" userId="fddf8941-f9ee-446a-8c91-983c3f83c3cd" providerId="ADAL" clId="{0ECC5C12-F84B-4F1E-B616-7ACD6BEB83E9}" dt="2025-10-12T14:15:24.394" v="763" actId="255"/>
          <ac:spMkLst>
            <pc:docMk/>
            <pc:sldMk cId="3886396329" sldId="273"/>
            <ac:spMk id="2" creationId="{D92270FC-04AB-4772-90D4-CF766CAD48E9}"/>
          </ac:spMkLst>
        </pc:spChg>
        <pc:spChg chg="mod">
          <ac:chgData name="Baum Leaman, Rebekah" userId="fddf8941-f9ee-446a-8c91-983c3f83c3cd" providerId="ADAL" clId="{0ECC5C12-F84B-4F1E-B616-7ACD6BEB83E9}" dt="2025-10-11T17:51:46.619" v="281" actId="255"/>
          <ac:spMkLst>
            <pc:docMk/>
            <pc:sldMk cId="3886396329" sldId="273"/>
            <ac:spMk id="38915" creationId="{5D37C3FF-E609-48D8-996D-08490A620976}"/>
          </ac:spMkLst>
        </pc:spChg>
      </pc:sldChg>
      <pc:sldChg chg="modSp mod modNotesTx">
        <pc:chgData name="Baum Leaman, Rebekah" userId="fddf8941-f9ee-446a-8c91-983c3f83c3cd" providerId="ADAL" clId="{0ECC5C12-F84B-4F1E-B616-7ACD6BEB83E9}" dt="2025-10-12T16:18:12.591" v="1046" actId="1035"/>
        <pc:sldMkLst>
          <pc:docMk/>
          <pc:sldMk cId="1068650356" sldId="274"/>
        </pc:sldMkLst>
        <pc:spChg chg="mod">
          <ac:chgData name="Baum Leaman, Rebekah" userId="fddf8941-f9ee-446a-8c91-983c3f83c3cd" providerId="ADAL" clId="{0ECC5C12-F84B-4F1E-B616-7ACD6BEB83E9}" dt="2025-10-12T14:19:46.435" v="784" actId="2711"/>
          <ac:spMkLst>
            <pc:docMk/>
            <pc:sldMk cId="1068650356" sldId="274"/>
            <ac:spMk id="2" creationId="{9BDF8CB7-58C6-42FC-936B-B4FF297D0915}"/>
          </ac:spMkLst>
        </pc:spChg>
        <pc:spChg chg="mod">
          <ac:chgData name="Baum Leaman, Rebekah" userId="fddf8941-f9ee-446a-8c91-983c3f83c3cd" providerId="ADAL" clId="{0ECC5C12-F84B-4F1E-B616-7ACD6BEB83E9}" dt="2025-10-11T18:04:32.456" v="310" actId="20577"/>
          <ac:spMkLst>
            <pc:docMk/>
            <pc:sldMk cId="1068650356" sldId="274"/>
            <ac:spMk id="4" creationId="{8302B247-F25B-B84A-B24F-EDC4DFA49857}"/>
          </ac:spMkLst>
        </pc:spChg>
        <pc:spChg chg="mod ord">
          <ac:chgData name="Baum Leaman, Rebekah" userId="fddf8941-f9ee-446a-8c91-983c3f83c3cd" providerId="ADAL" clId="{0ECC5C12-F84B-4F1E-B616-7ACD6BEB83E9}" dt="2025-10-12T16:18:12.591" v="1046" actId="1035"/>
          <ac:spMkLst>
            <pc:docMk/>
            <pc:sldMk cId="1068650356" sldId="274"/>
            <ac:spMk id="7" creationId="{EDF69C17-99F2-0249-8C5C-D1F05B7ED5AB}"/>
          </ac:spMkLst>
        </pc:spChg>
        <pc:graphicFrameChg chg="mod modGraphic">
          <ac:chgData name="Baum Leaman, Rebekah" userId="fddf8941-f9ee-446a-8c91-983c3f83c3cd" providerId="ADAL" clId="{0ECC5C12-F84B-4F1E-B616-7ACD6BEB83E9}" dt="2025-10-12T16:18:06.207" v="1043" actId="14100"/>
          <ac:graphicFrameMkLst>
            <pc:docMk/>
            <pc:sldMk cId="1068650356" sldId="274"/>
            <ac:graphicFrameMk id="3" creationId="{EDB1738A-6364-49BE-A8B4-02A06A02FB6B}"/>
          </ac:graphicFrameMkLst>
        </pc:graphicFrameChg>
      </pc:sldChg>
      <pc:sldChg chg="modSp mod modNotesTx">
        <pc:chgData name="Baum Leaman, Rebekah" userId="fddf8941-f9ee-446a-8c91-983c3f83c3cd" providerId="ADAL" clId="{0ECC5C12-F84B-4F1E-B616-7ACD6BEB83E9}" dt="2025-10-12T14:19:14.584" v="782" actId="20577"/>
        <pc:sldMkLst>
          <pc:docMk/>
          <pc:sldMk cId="161207074" sldId="279"/>
        </pc:sldMkLst>
        <pc:spChg chg="mod">
          <ac:chgData name="Baum Leaman, Rebekah" userId="fddf8941-f9ee-446a-8c91-983c3f83c3cd" providerId="ADAL" clId="{0ECC5C12-F84B-4F1E-B616-7ACD6BEB83E9}" dt="2025-10-12T14:19:14.584" v="782" actId="20577"/>
          <ac:spMkLst>
            <pc:docMk/>
            <pc:sldMk cId="161207074" sldId="279"/>
            <ac:spMk id="2" creationId="{586E6AD1-8AAA-493A-8620-C7084E27EC5C}"/>
          </ac:spMkLst>
        </pc:spChg>
      </pc:sldChg>
      <pc:sldChg chg="modSp mod">
        <pc:chgData name="Baum Leaman, Rebekah" userId="fddf8941-f9ee-446a-8c91-983c3f83c3cd" providerId="ADAL" clId="{0ECC5C12-F84B-4F1E-B616-7ACD6BEB83E9}" dt="2025-10-12T14:20:00.549" v="786" actId="255"/>
        <pc:sldMkLst>
          <pc:docMk/>
          <pc:sldMk cId="396422313" sldId="280"/>
        </pc:sldMkLst>
        <pc:spChg chg="mod">
          <ac:chgData name="Baum Leaman, Rebekah" userId="fddf8941-f9ee-446a-8c91-983c3f83c3cd" providerId="ADAL" clId="{0ECC5C12-F84B-4F1E-B616-7ACD6BEB83E9}" dt="2025-10-12T14:20:00.549" v="786" actId="255"/>
          <ac:spMkLst>
            <pc:docMk/>
            <pc:sldMk cId="396422313" sldId="280"/>
            <ac:spMk id="2" creationId="{2C0BDD8E-09C4-4065-A9E5-C8FA675C2804}"/>
          </ac:spMkLst>
        </pc:spChg>
        <pc:graphicFrameChg chg="modGraphic">
          <ac:chgData name="Baum Leaman, Rebekah" userId="fddf8941-f9ee-446a-8c91-983c3f83c3cd" providerId="ADAL" clId="{0ECC5C12-F84B-4F1E-B616-7ACD6BEB83E9}" dt="2025-10-11T18:11:21.978" v="319" actId="255"/>
          <ac:graphicFrameMkLst>
            <pc:docMk/>
            <pc:sldMk cId="396422313" sldId="280"/>
            <ac:graphicFrameMk id="7" creationId="{368B3DA9-C949-EC4A-A5E1-5244A504611C}"/>
          </ac:graphicFrameMkLst>
        </pc:graphicFrameChg>
        <pc:graphicFrameChg chg="modGraphic">
          <ac:chgData name="Baum Leaman, Rebekah" userId="fddf8941-f9ee-446a-8c91-983c3f83c3cd" providerId="ADAL" clId="{0ECC5C12-F84B-4F1E-B616-7ACD6BEB83E9}" dt="2025-10-11T18:11:09.791" v="318" actId="20577"/>
          <ac:graphicFrameMkLst>
            <pc:docMk/>
            <pc:sldMk cId="396422313" sldId="280"/>
            <ac:graphicFrameMk id="8" creationId="{22970531-039F-6646-8704-5E0E8DE5A67C}"/>
          </ac:graphicFrameMkLst>
        </pc:graphicFrameChg>
      </pc:sldChg>
      <pc:sldChg chg="addSp delSp modSp mod">
        <pc:chgData name="Baum Leaman, Rebekah" userId="fddf8941-f9ee-446a-8c91-983c3f83c3cd" providerId="ADAL" clId="{0ECC5C12-F84B-4F1E-B616-7ACD6BEB83E9}" dt="2025-10-12T14:20:22.985" v="788" actId="255"/>
        <pc:sldMkLst>
          <pc:docMk/>
          <pc:sldMk cId="1191565539" sldId="282"/>
        </pc:sldMkLst>
        <pc:spChg chg="add mod">
          <ac:chgData name="Baum Leaman, Rebekah" userId="fddf8941-f9ee-446a-8c91-983c3f83c3cd" providerId="ADAL" clId="{0ECC5C12-F84B-4F1E-B616-7ACD6BEB83E9}" dt="2025-10-11T18:15:57.031" v="332" actId="14100"/>
          <ac:spMkLst>
            <pc:docMk/>
            <pc:sldMk cId="1191565539" sldId="282"/>
            <ac:spMk id="2" creationId="{792AD07E-3BFA-F27F-0D5B-D89407478274}"/>
          </ac:spMkLst>
        </pc:spChg>
        <pc:spChg chg="mod">
          <ac:chgData name="Baum Leaman, Rebekah" userId="fddf8941-f9ee-446a-8c91-983c3f83c3cd" providerId="ADAL" clId="{0ECC5C12-F84B-4F1E-B616-7ACD6BEB83E9}" dt="2025-10-11T18:17:58.580" v="336" actId="113"/>
          <ac:spMkLst>
            <pc:docMk/>
            <pc:sldMk cId="1191565539" sldId="282"/>
            <ac:spMk id="4" creationId="{EEC337D3-3891-4DB2-9FF1-6D7B26BAD238}"/>
          </ac:spMkLst>
        </pc:spChg>
        <pc:spChg chg="mod">
          <ac:chgData name="Baum Leaman, Rebekah" userId="fddf8941-f9ee-446a-8c91-983c3f83c3cd" providerId="ADAL" clId="{0ECC5C12-F84B-4F1E-B616-7ACD6BEB83E9}" dt="2025-10-12T14:20:22.985" v="788" actId="255"/>
          <ac:spMkLst>
            <pc:docMk/>
            <pc:sldMk cId="1191565539" sldId="282"/>
            <ac:spMk id="6" creationId="{11B11DE1-9798-8D49-B32A-E264492554EA}"/>
          </ac:spMkLst>
        </pc:spChg>
      </pc:sldChg>
      <pc:sldChg chg="modSp mod modNotesTx">
        <pc:chgData name="Baum Leaman, Rebekah" userId="fddf8941-f9ee-446a-8c91-983c3f83c3cd" providerId="ADAL" clId="{0ECC5C12-F84B-4F1E-B616-7ACD6BEB83E9}" dt="2025-10-12T14:18:08.486" v="775" actId="255"/>
        <pc:sldMkLst>
          <pc:docMk/>
          <pc:sldMk cId="474165880" sldId="306"/>
        </pc:sldMkLst>
        <pc:spChg chg="mod">
          <ac:chgData name="Baum Leaman, Rebekah" userId="fddf8941-f9ee-446a-8c91-983c3f83c3cd" providerId="ADAL" clId="{0ECC5C12-F84B-4F1E-B616-7ACD6BEB83E9}" dt="2025-10-12T14:18:08.486" v="775" actId="255"/>
          <ac:spMkLst>
            <pc:docMk/>
            <pc:sldMk cId="474165880" sldId="306"/>
            <ac:spMk id="2" creationId="{3FA23517-F90A-423D-86A3-E5A5D737AA81}"/>
          </ac:spMkLst>
        </pc:spChg>
        <pc:spChg chg="mod">
          <ac:chgData name="Baum Leaman, Rebekah" userId="fddf8941-f9ee-446a-8c91-983c3f83c3cd" providerId="ADAL" clId="{0ECC5C12-F84B-4F1E-B616-7ACD6BEB83E9}" dt="2025-10-11T18:19:43.020" v="338" actId="2710"/>
          <ac:spMkLst>
            <pc:docMk/>
            <pc:sldMk cId="474165880" sldId="306"/>
            <ac:spMk id="3" creationId="{FC4A5025-03AA-445D-970A-47FF35376C7E}"/>
          </ac:spMkLst>
        </pc:spChg>
      </pc:sldChg>
      <pc:sldChg chg="modSp mod">
        <pc:chgData name="Baum Leaman, Rebekah" userId="fddf8941-f9ee-446a-8c91-983c3f83c3cd" providerId="ADAL" clId="{0ECC5C12-F84B-4F1E-B616-7ACD6BEB83E9}" dt="2025-10-12T14:17:21.018" v="771" actId="255"/>
        <pc:sldMkLst>
          <pc:docMk/>
          <pc:sldMk cId="2873219807" sldId="307"/>
        </pc:sldMkLst>
        <pc:spChg chg="mod">
          <ac:chgData name="Baum Leaman, Rebekah" userId="fddf8941-f9ee-446a-8c91-983c3f83c3cd" providerId="ADAL" clId="{0ECC5C12-F84B-4F1E-B616-7ACD6BEB83E9}" dt="2025-10-12T14:17:21.018" v="771" actId="255"/>
          <ac:spMkLst>
            <pc:docMk/>
            <pc:sldMk cId="2873219807" sldId="307"/>
            <ac:spMk id="2" creationId="{A0503A00-6F20-4F0E-B026-DE4AEC3F000D}"/>
          </ac:spMkLst>
        </pc:spChg>
        <pc:spChg chg="mod">
          <ac:chgData name="Baum Leaman, Rebekah" userId="fddf8941-f9ee-446a-8c91-983c3f83c3cd" providerId="ADAL" clId="{0ECC5C12-F84B-4F1E-B616-7ACD6BEB83E9}" dt="2025-10-09T20:03:30.880" v="38" actId="255"/>
          <ac:spMkLst>
            <pc:docMk/>
            <pc:sldMk cId="2873219807" sldId="307"/>
            <ac:spMk id="3" creationId="{9CCE5AA9-1E2D-4F21-869A-D553B369ECA7}"/>
          </ac:spMkLst>
        </pc:spChg>
      </pc:sldChg>
      <pc:sldChg chg="modSp mod">
        <pc:chgData name="Baum Leaman, Rebekah" userId="fddf8941-f9ee-446a-8c91-983c3f83c3cd" providerId="ADAL" clId="{0ECC5C12-F84B-4F1E-B616-7ACD6BEB83E9}" dt="2025-10-12T14:16:06.793" v="766" actId="255"/>
        <pc:sldMkLst>
          <pc:docMk/>
          <pc:sldMk cId="1183384164" sldId="308"/>
        </pc:sldMkLst>
        <pc:spChg chg="mod">
          <ac:chgData name="Baum Leaman, Rebekah" userId="fddf8941-f9ee-446a-8c91-983c3f83c3cd" providerId="ADAL" clId="{0ECC5C12-F84B-4F1E-B616-7ACD6BEB83E9}" dt="2025-10-12T14:16:06.793" v="766" actId="255"/>
          <ac:spMkLst>
            <pc:docMk/>
            <pc:sldMk cId="1183384164" sldId="308"/>
            <ac:spMk id="2" creationId="{255681F8-D26B-414A-8649-4420C14BEDF0}"/>
          </ac:spMkLst>
        </pc:spChg>
        <pc:spChg chg="mod">
          <ac:chgData name="Baum Leaman, Rebekah" userId="fddf8941-f9ee-446a-8c91-983c3f83c3cd" providerId="ADAL" clId="{0ECC5C12-F84B-4F1E-B616-7ACD6BEB83E9}" dt="2025-10-11T18:23:36.373" v="398" actId="27636"/>
          <ac:spMkLst>
            <pc:docMk/>
            <pc:sldMk cId="1183384164" sldId="308"/>
            <ac:spMk id="3" creationId="{B2F795BA-030E-4214-8AF7-D275D6DF41EC}"/>
          </ac:spMkLst>
        </pc:spChg>
      </pc:sldChg>
      <pc:sldChg chg="modSp mod">
        <pc:chgData name="Baum Leaman, Rebekah" userId="fddf8941-f9ee-446a-8c91-983c3f83c3cd" providerId="ADAL" clId="{0ECC5C12-F84B-4F1E-B616-7ACD6BEB83E9}" dt="2025-10-12T14:17:27.191" v="772" actId="255"/>
        <pc:sldMkLst>
          <pc:docMk/>
          <pc:sldMk cId="3639726703" sldId="309"/>
        </pc:sldMkLst>
        <pc:spChg chg="mod">
          <ac:chgData name="Baum Leaman, Rebekah" userId="fddf8941-f9ee-446a-8c91-983c3f83c3cd" providerId="ADAL" clId="{0ECC5C12-F84B-4F1E-B616-7ACD6BEB83E9}" dt="2025-10-12T14:17:27.191" v="772" actId="255"/>
          <ac:spMkLst>
            <pc:docMk/>
            <pc:sldMk cId="3639726703" sldId="309"/>
            <ac:spMk id="2" creationId="{FE4C6A5A-D3A2-4847-B4A7-DF1C4E01C567}"/>
          </ac:spMkLst>
        </pc:spChg>
        <pc:spChg chg="mod">
          <ac:chgData name="Baum Leaman, Rebekah" userId="fddf8941-f9ee-446a-8c91-983c3f83c3cd" providerId="ADAL" clId="{0ECC5C12-F84B-4F1E-B616-7ACD6BEB83E9}" dt="2025-10-09T20:07:18.634" v="52" actId="255"/>
          <ac:spMkLst>
            <pc:docMk/>
            <pc:sldMk cId="3639726703" sldId="309"/>
            <ac:spMk id="3" creationId="{D9CA761B-1F16-4A44-8852-A1A4F2ECFE97}"/>
          </ac:spMkLst>
        </pc:spChg>
      </pc:sldChg>
      <pc:sldChg chg="modSp mod">
        <pc:chgData name="Baum Leaman, Rebekah" userId="fddf8941-f9ee-446a-8c91-983c3f83c3cd" providerId="ADAL" clId="{0ECC5C12-F84B-4F1E-B616-7ACD6BEB83E9}" dt="2025-10-12T14:16:38.488" v="769" actId="255"/>
        <pc:sldMkLst>
          <pc:docMk/>
          <pc:sldMk cId="2369919195" sldId="311"/>
        </pc:sldMkLst>
        <pc:spChg chg="mod">
          <ac:chgData name="Baum Leaman, Rebekah" userId="fddf8941-f9ee-446a-8c91-983c3f83c3cd" providerId="ADAL" clId="{0ECC5C12-F84B-4F1E-B616-7ACD6BEB83E9}" dt="2025-10-12T14:16:38.488" v="769" actId="255"/>
          <ac:spMkLst>
            <pc:docMk/>
            <pc:sldMk cId="2369919195" sldId="311"/>
            <ac:spMk id="2" creationId="{8F77CA09-0C8E-F340-B51B-81EEC376B269}"/>
          </ac:spMkLst>
        </pc:spChg>
        <pc:spChg chg="mod">
          <ac:chgData name="Baum Leaman, Rebekah" userId="fddf8941-f9ee-446a-8c91-983c3f83c3cd" providerId="ADAL" clId="{0ECC5C12-F84B-4F1E-B616-7ACD6BEB83E9}" dt="2025-10-12T14:14:10.921" v="746" actId="113"/>
          <ac:spMkLst>
            <pc:docMk/>
            <pc:sldMk cId="2369919195" sldId="311"/>
            <ac:spMk id="3" creationId="{FB78DEB6-52CB-B346-9F02-F47C853A4A71}"/>
          </ac:spMkLst>
        </pc:spChg>
        <pc:graphicFrameChg chg="mod modGraphic">
          <ac:chgData name="Baum Leaman, Rebekah" userId="fddf8941-f9ee-446a-8c91-983c3f83c3cd" providerId="ADAL" clId="{0ECC5C12-F84B-4F1E-B616-7ACD6BEB83E9}" dt="2025-10-09T19:57:21.743" v="18" actId="1035"/>
          <ac:graphicFrameMkLst>
            <pc:docMk/>
            <pc:sldMk cId="2369919195" sldId="311"/>
            <ac:graphicFrameMk id="6" creationId="{CEEAD2A3-7C0A-7041-BDE5-A98BB2800D8A}"/>
          </ac:graphicFrameMkLst>
        </pc:graphicFrameChg>
      </pc:sldChg>
      <pc:sldChg chg="modSp mod modNotesTx">
        <pc:chgData name="Baum Leaman, Rebekah" userId="fddf8941-f9ee-446a-8c91-983c3f83c3cd" providerId="ADAL" clId="{0ECC5C12-F84B-4F1E-B616-7ACD6BEB83E9}" dt="2025-10-12T14:18:16.083" v="776" actId="255"/>
        <pc:sldMkLst>
          <pc:docMk/>
          <pc:sldMk cId="881430163" sldId="312"/>
        </pc:sldMkLst>
        <pc:spChg chg="mod">
          <ac:chgData name="Baum Leaman, Rebekah" userId="fddf8941-f9ee-446a-8c91-983c3f83c3cd" providerId="ADAL" clId="{0ECC5C12-F84B-4F1E-B616-7ACD6BEB83E9}" dt="2025-10-12T14:18:16.083" v="776" actId="255"/>
          <ac:spMkLst>
            <pc:docMk/>
            <pc:sldMk cId="881430163" sldId="312"/>
            <ac:spMk id="2" creationId="{B1377B8D-B11D-F540-9DAA-87E3476B780B}"/>
          </ac:spMkLst>
        </pc:spChg>
        <pc:spChg chg="mod">
          <ac:chgData name="Baum Leaman, Rebekah" userId="fddf8941-f9ee-446a-8c91-983c3f83c3cd" providerId="ADAL" clId="{0ECC5C12-F84B-4F1E-B616-7ACD6BEB83E9}" dt="2025-10-11T18:22:14.327" v="375" actId="1036"/>
          <ac:spMkLst>
            <pc:docMk/>
            <pc:sldMk cId="881430163" sldId="312"/>
            <ac:spMk id="3" creationId="{F6047CC2-4E61-0343-956A-61A1203E6659}"/>
          </ac:spMkLst>
        </pc:spChg>
      </pc:sldChg>
      <pc:sldChg chg="modSp mod modNotesTx">
        <pc:chgData name="Baum Leaman, Rebekah" userId="fddf8941-f9ee-446a-8c91-983c3f83c3cd" providerId="ADAL" clId="{0ECC5C12-F84B-4F1E-B616-7ACD6BEB83E9}" dt="2025-10-12T14:17:35.944" v="773" actId="255"/>
        <pc:sldMkLst>
          <pc:docMk/>
          <pc:sldMk cId="971303786" sldId="313"/>
        </pc:sldMkLst>
        <pc:spChg chg="mod">
          <ac:chgData name="Baum Leaman, Rebekah" userId="fddf8941-f9ee-446a-8c91-983c3f83c3cd" providerId="ADAL" clId="{0ECC5C12-F84B-4F1E-B616-7ACD6BEB83E9}" dt="2025-10-12T14:17:35.944" v="773" actId="255"/>
          <ac:spMkLst>
            <pc:docMk/>
            <pc:sldMk cId="971303786" sldId="313"/>
            <ac:spMk id="2" creationId="{24936C00-F63C-654E-9570-A2736AA0C9C6}"/>
          </ac:spMkLst>
        </pc:spChg>
        <pc:spChg chg="mod">
          <ac:chgData name="Baum Leaman, Rebekah" userId="fddf8941-f9ee-446a-8c91-983c3f83c3cd" providerId="ADAL" clId="{0ECC5C12-F84B-4F1E-B616-7ACD6BEB83E9}" dt="2025-10-09T20:09:44.100" v="53" actId="255"/>
          <ac:spMkLst>
            <pc:docMk/>
            <pc:sldMk cId="971303786" sldId="313"/>
            <ac:spMk id="3" creationId="{0D968B83-81A8-CF4E-B75E-EA4374B97443}"/>
          </ac:spMkLst>
        </pc:spChg>
      </pc:sldChg>
      <pc:sldChg chg="modSp mod">
        <pc:chgData name="Baum Leaman, Rebekah" userId="fddf8941-f9ee-446a-8c91-983c3f83c3cd" providerId="ADAL" clId="{0ECC5C12-F84B-4F1E-B616-7ACD6BEB83E9}" dt="2025-10-12T14:18:02.259" v="774" actId="255"/>
        <pc:sldMkLst>
          <pc:docMk/>
          <pc:sldMk cId="2439969162" sldId="314"/>
        </pc:sldMkLst>
        <pc:spChg chg="mod">
          <ac:chgData name="Baum Leaman, Rebekah" userId="fddf8941-f9ee-446a-8c91-983c3f83c3cd" providerId="ADAL" clId="{0ECC5C12-F84B-4F1E-B616-7ACD6BEB83E9}" dt="2025-10-12T14:18:02.259" v="774" actId="255"/>
          <ac:spMkLst>
            <pc:docMk/>
            <pc:sldMk cId="2439969162" sldId="314"/>
            <ac:spMk id="2" creationId="{CE350280-E318-7C48-80B6-589BBFECCCEF}"/>
          </ac:spMkLst>
        </pc:spChg>
        <pc:spChg chg="mod">
          <ac:chgData name="Baum Leaman, Rebekah" userId="fddf8941-f9ee-446a-8c91-983c3f83c3cd" providerId="ADAL" clId="{0ECC5C12-F84B-4F1E-B616-7ACD6BEB83E9}" dt="2025-10-09T20:33:50.543" v="111" actId="20577"/>
          <ac:spMkLst>
            <pc:docMk/>
            <pc:sldMk cId="2439969162" sldId="314"/>
            <ac:spMk id="3" creationId="{0E11C675-096B-2548-A8AC-A97FD3BEC476}"/>
          </ac:spMkLst>
        </pc:spChg>
      </pc:sldChg>
      <pc:sldChg chg="modSp mod modNotesTx">
        <pc:chgData name="Baum Leaman, Rebekah" userId="fddf8941-f9ee-446a-8c91-983c3f83c3cd" providerId="ADAL" clId="{0ECC5C12-F84B-4F1E-B616-7ACD6BEB83E9}" dt="2025-10-12T14:14:50.169" v="756" actId="20577"/>
        <pc:sldMkLst>
          <pc:docMk/>
          <pc:sldMk cId="4247724012" sldId="315"/>
        </pc:sldMkLst>
        <pc:spChg chg="mod">
          <ac:chgData name="Baum Leaman, Rebekah" userId="fddf8941-f9ee-446a-8c91-983c3f83c3cd" providerId="ADAL" clId="{0ECC5C12-F84B-4F1E-B616-7ACD6BEB83E9}" dt="2025-10-12T14:14:50.169" v="756" actId="20577"/>
          <ac:spMkLst>
            <pc:docMk/>
            <pc:sldMk cId="4247724012" sldId="315"/>
            <ac:spMk id="2" creationId="{F15E2FA0-21CF-AE4E-8A75-7A0281C259E7}"/>
          </ac:spMkLst>
        </pc:spChg>
        <pc:spChg chg="mod">
          <ac:chgData name="Baum Leaman, Rebekah" userId="fddf8941-f9ee-446a-8c91-983c3f83c3cd" providerId="ADAL" clId="{0ECC5C12-F84B-4F1E-B616-7ACD6BEB83E9}" dt="2025-10-11T18:25:11.678" v="422" actId="255"/>
          <ac:spMkLst>
            <pc:docMk/>
            <pc:sldMk cId="4247724012" sldId="315"/>
            <ac:spMk id="3" creationId="{74C44CFB-C141-0144-8EFA-3F17CB1FE24C}"/>
          </ac:spMkLst>
        </pc:spChg>
      </pc:sldChg>
      <pc:sldChg chg="modSp mod modNotesTx">
        <pc:chgData name="Baum Leaman, Rebekah" userId="fddf8941-f9ee-446a-8c91-983c3f83c3cd" providerId="ADAL" clId="{0ECC5C12-F84B-4F1E-B616-7ACD6BEB83E9}" dt="2025-10-12T14:15:37.372" v="764" actId="255"/>
        <pc:sldMkLst>
          <pc:docMk/>
          <pc:sldMk cId="3227457369" sldId="317"/>
        </pc:sldMkLst>
        <pc:spChg chg="mod">
          <ac:chgData name="Baum Leaman, Rebekah" userId="fddf8941-f9ee-446a-8c91-983c3f83c3cd" providerId="ADAL" clId="{0ECC5C12-F84B-4F1E-B616-7ACD6BEB83E9}" dt="2025-10-12T14:15:37.372" v="764" actId="255"/>
          <ac:spMkLst>
            <pc:docMk/>
            <pc:sldMk cId="3227457369" sldId="317"/>
            <ac:spMk id="2" creationId="{D7E23566-8F22-446B-804C-5CCF0123326C}"/>
          </ac:spMkLst>
        </pc:spChg>
      </pc:sldChg>
      <pc:sldChg chg="modSp mod">
        <pc:chgData name="Baum Leaman, Rebekah" userId="fddf8941-f9ee-446a-8c91-983c3f83c3cd" providerId="ADAL" clId="{0ECC5C12-F84B-4F1E-B616-7ACD6BEB83E9}" dt="2025-10-12T14:20:09.595" v="787" actId="2711"/>
        <pc:sldMkLst>
          <pc:docMk/>
          <pc:sldMk cId="782448123" sldId="318"/>
        </pc:sldMkLst>
        <pc:spChg chg="mod">
          <ac:chgData name="Baum Leaman, Rebekah" userId="fddf8941-f9ee-446a-8c91-983c3f83c3cd" providerId="ADAL" clId="{0ECC5C12-F84B-4F1E-B616-7ACD6BEB83E9}" dt="2025-10-12T14:20:09.595" v="787" actId="2711"/>
          <ac:spMkLst>
            <pc:docMk/>
            <pc:sldMk cId="782448123" sldId="318"/>
            <ac:spMk id="2" creationId="{2C0BDD8E-09C4-4065-A9E5-C8FA675C2804}"/>
          </ac:spMkLst>
        </pc:spChg>
        <pc:graphicFrameChg chg="modGraphic">
          <ac:chgData name="Baum Leaman, Rebekah" userId="fddf8941-f9ee-446a-8c91-983c3f83c3cd" providerId="ADAL" clId="{0ECC5C12-F84B-4F1E-B616-7ACD6BEB83E9}" dt="2025-10-11T18:13:45.273" v="327" actId="20577"/>
          <ac:graphicFrameMkLst>
            <pc:docMk/>
            <pc:sldMk cId="782448123" sldId="318"/>
            <ac:graphicFrameMk id="8" creationId="{22970531-039F-6646-8704-5E0E8DE5A67C}"/>
          </ac:graphicFrameMkLst>
        </pc:graphicFrameChg>
      </pc:sldChg>
      <pc:sldChg chg="addSp delSp modSp mod modNotesTx">
        <pc:chgData name="Baum Leaman, Rebekah" userId="fddf8941-f9ee-446a-8c91-983c3f83c3cd" providerId="ADAL" clId="{0ECC5C12-F84B-4F1E-B616-7ACD6BEB83E9}" dt="2025-10-12T15:20:53.595" v="847" actId="255"/>
        <pc:sldMkLst>
          <pc:docMk/>
          <pc:sldMk cId="3917469422" sldId="319"/>
        </pc:sldMkLst>
        <pc:spChg chg="add mod">
          <ac:chgData name="Baum Leaman, Rebekah" userId="fddf8941-f9ee-446a-8c91-983c3f83c3cd" providerId="ADAL" clId="{0ECC5C12-F84B-4F1E-B616-7ACD6BEB83E9}" dt="2025-10-09T19:52:25.861" v="3" actId="1076"/>
          <ac:spMkLst>
            <pc:docMk/>
            <pc:sldMk cId="3917469422" sldId="319"/>
            <ac:spMk id="2" creationId="{4EB5BAC1-485B-91C4-48CF-DF229AE691AD}"/>
          </ac:spMkLst>
        </pc:spChg>
        <pc:spChg chg="mod">
          <ac:chgData name="Baum Leaman, Rebekah" userId="fddf8941-f9ee-446a-8c91-983c3f83c3cd" providerId="ADAL" clId="{0ECC5C12-F84B-4F1E-B616-7ACD6BEB83E9}" dt="2025-10-12T15:20:53.595" v="847" actId="255"/>
          <ac:spMkLst>
            <pc:docMk/>
            <pc:sldMk cId="3917469422" sldId="319"/>
            <ac:spMk id="4" creationId="{EEC337D3-3891-4DB2-9FF1-6D7B26BAD238}"/>
          </ac:spMkLst>
        </pc:spChg>
        <pc:spChg chg="mod">
          <ac:chgData name="Baum Leaman, Rebekah" userId="fddf8941-f9ee-446a-8c91-983c3f83c3cd" providerId="ADAL" clId="{0ECC5C12-F84B-4F1E-B616-7ACD6BEB83E9}" dt="2025-10-12T14:22:28.975" v="806" actId="255"/>
          <ac:spMkLst>
            <pc:docMk/>
            <pc:sldMk cId="3917469422" sldId="319"/>
            <ac:spMk id="6" creationId="{11B11DE1-9798-8D49-B32A-E264492554EA}"/>
          </ac:spMkLst>
        </pc:spChg>
      </pc:sldChg>
      <pc:sldChg chg="modSp add mod">
        <pc:chgData name="Baum Leaman, Rebekah" userId="fddf8941-f9ee-446a-8c91-983c3f83c3cd" providerId="ADAL" clId="{0ECC5C12-F84B-4F1E-B616-7ACD6BEB83E9}" dt="2025-10-12T14:22:42.483" v="807" actId="255"/>
        <pc:sldMkLst>
          <pc:docMk/>
          <pc:sldMk cId="1696470553" sldId="335"/>
        </pc:sldMkLst>
        <pc:spChg chg="mod">
          <ac:chgData name="Baum Leaman, Rebekah" userId="fddf8941-f9ee-446a-8c91-983c3f83c3cd" providerId="ADAL" clId="{0ECC5C12-F84B-4F1E-B616-7ACD6BEB83E9}" dt="2025-10-12T14:22:42.483" v="807" actId="255"/>
          <ac:spMkLst>
            <pc:docMk/>
            <pc:sldMk cId="1696470553" sldId="335"/>
            <ac:spMk id="6" creationId="{00000000-0000-0000-0000-000000000000}"/>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3EEBFCE-E1AD-4C66-8436-2B8546317258}" type="datetimeFigureOut">
              <a:rPr lang="en-US" smtClean="0"/>
              <a:t>11/6/2025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C0DDAA2-1C43-4F84-BCB8-BB799C3B521C}" type="slidenum">
              <a:rPr lang="en-US" smtClean="0"/>
              <a:t>‹#›</a:t>
            </a:fld>
            <a:endParaRPr lang="en-US"/>
          </a:p>
        </p:txBody>
      </p:sp>
    </p:spTree>
    <p:extLst>
      <p:ext uri="{BB962C8B-B14F-4D97-AF65-F5344CB8AC3E}">
        <p14:creationId xmlns:p14="http://schemas.microsoft.com/office/powerpoint/2010/main" val="418307438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Slide Image Placeholder 1">
            <a:extLst>
              <a:ext uri="{FF2B5EF4-FFF2-40B4-BE49-F238E27FC236}">
                <a16:creationId xmlns:a16="http://schemas.microsoft.com/office/drawing/2014/main" id="{419DD3A3-1EEC-4D98-8D75-BC0131132C1F}"/>
              </a:ext>
            </a:extLst>
          </p:cNvPr>
          <p:cNvSpPr>
            <a:spLocks noGrp="1" noRot="1" noChangeAspect="1" noTextEdit="1"/>
          </p:cNvSpPr>
          <p:nvPr>
            <p:ph type="sldImg"/>
          </p:nvPr>
        </p:nvSpPr>
        <p:spPr bwMode="auto">
          <a:xfrm>
            <a:off x="1181100" y="696913"/>
            <a:ext cx="4648200" cy="348615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9875" name="Notes Placeholder 2">
            <a:extLst>
              <a:ext uri="{FF2B5EF4-FFF2-40B4-BE49-F238E27FC236}">
                <a16:creationId xmlns:a16="http://schemas.microsoft.com/office/drawing/2014/main" id="{42A94798-B8A6-43ED-88A2-5607945F1409}"/>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US" i="1" dirty="0">
              <a:cs typeface="Calibri"/>
            </a:endParaRPr>
          </a:p>
        </p:txBody>
      </p:sp>
      <p:sp>
        <p:nvSpPr>
          <p:cNvPr id="79876" name="Footer Placeholder 3">
            <a:extLst>
              <a:ext uri="{FF2B5EF4-FFF2-40B4-BE49-F238E27FC236}">
                <a16:creationId xmlns:a16="http://schemas.microsoft.com/office/drawing/2014/main" id="{BD6E81C4-A1C7-4061-B49D-8DD0934F1EFA}"/>
              </a:ext>
            </a:extLst>
          </p:cNvPr>
          <p:cNvSpPr>
            <a:spLocks noGrp="1"/>
          </p:cNvSpPr>
          <p:nvPr>
            <p:ph type="ftr" sz="quarter" idx="4"/>
          </p:nvPr>
        </p:nvSpPr>
        <p:spPr bwMode="auto">
          <a:xfrm>
            <a:off x="228600" y="8767763"/>
            <a:ext cx="3038475" cy="465137"/>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Times New Roman" panose="02020603050405020304" pitchFamily="18" charset="0"/>
                <a:ea typeface="ＭＳ Ｐゴシック" panose="020B0600070205080204" pitchFamily="34" charset="-128"/>
                <a:cs typeface="Times New Roman" panose="02020603050405020304" pitchFamily="18" charset="0"/>
              </a:defRPr>
            </a:lvl1pPr>
            <a:lvl2pPr marL="742950" indent="-28575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2pPr>
            <a:lvl3pPr marL="11430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3pPr>
            <a:lvl4pPr marL="16002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4pPr>
            <a:lvl5pPr marL="20574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9pPr>
          </a:lstStyle>
          <a:p>
            <a:pPr eaLnBrk="1" hangingPunct="1">
              <a:spcBef>
                <a:spcPct val="0"/>
              </a:spcBef>
            </a:pPr>
            <a:r>
              <a:rPr lang="en-US" altLang="en-US"/>
              <a:t>Module #1-Assessment Design</a:t>
            </a:r>
          </a:p>
          <a:p>
            <a:pPr eaLnBrk="1" hangingPunct="1">
              <a:spcBef>
                <a:spcPct val="0"/>
              </a:spcBef>
            </a:pPr>
            <a:r>
              <a:rPr lang="en-US" altLang="en-US"/>
              <a:t>Pennsylvania Department of Education©</a:t>
            </a:r>
          </a:p>
        </p:txBody>
      </p:sp>
      <p:sp>
        <p:nvSpPr>
          <p:cNvPr id="79877" name="Slide Number Placeholder 4">
            <a:extLst>
              <a:ext uri="{FF2B5EF4-FFF2-40B4-BE49-F238E27FC236}">
                <a16:creationId xmlns:a16="http://schemas.microsoft.com/office/drawing/2014/main" id="{97CD5709-5510-42A2-8ADB-D8BD53AB3489}"/>
              </a:ext>
            </a:extLst>
          </p:cNvPr>
          <p:cNvSpPr>
            <a:spLocks noGrp="1"/>
          </p:cNvSpPr>
          <p:nvPr>
            <p:ph type="sldNum" sz="quarter" idx="5"/>
          </p:nvPr>
        </p:nvSpPr>
        <p:spPr bwMode="auto">
          <a:xfrm>
            <a:off x="3941763" y="8828088"/>
            <a:ext cx="3038475" cy="465137"/>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Times New Roman" panose="02020603050405020304" pitchFamily="18" charset="0"/>
                <a:ea typeface="ＭＳ Ｐゴシック" panose="020B0600070205080204" pitchFamily="34" charset="-128"/>
                <a:cs typeface="Times New Roman" panose="02020603050405020304" pitchFamily="18" charset="0"/>
              </a:defRPr>
            </a:lvl1pPr>
            <a:lvl2pPr marL="742950" indent="-28575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2pPr>
            <a:lvl3pPr marL="11430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3pPr>
            <a:lvl4pPr marL="16002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4pPr>
            <a:lvl5pPr marL="20574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9pPr>
          </a:lstStyle>
          <a:p>
            <a:pPr eaLnBrk="1" hangingPunct="1">
              <a:spcBef>
                <a:spcPct val="0"/>
              </a:spcBef>
            </a:pPr>
            <a:fld id="{FBAD8A99-EAB6-4161-B29E-C59DECA5CE86}" type="slidenum">
              <a:rPr lang="en-US" altLang="en-US"/>
              <a:pPr eaLnBrk="1" hangingPunct="1">
                <a:spcBef>
                  <a:spcPct val="0"/>
                </a:spcBef>
              </a:pPr>
              <a:t>1</a:t>
            </a:fld>
            <a:endParaRPr lang="en-US" altLang="en-US"/>
          </a:p>
        </p:txBody>
      </p:sp>
    </p:spTree>
    <p:extLst>
      <p:ext uri="{BB962C8B-B14F-4D97-AF65-F5344CB8AC3E}">
        <p14:creationId xmlns:p14="http://schemas.microsoft.com/office/powerpoint/2010/main" val="63771028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Assess important knowledge and skills at appropriate DOK levels. </a:t>
            </a:r>
          </a:p>
          <a:p>
            <a:pPr marL="171450" indent="-171450">
              <a:buFont typeface="Arial" panose="020B0604020202020204" pitchFamily="34" charset="0"/>
              <a:buChar char="•"/>
            </a:pPr>
            <a:r>
              <a:rPr lang="en-US" dirty="0"/>
              <a:t>Avoid testing knowledge of trivial facts. Questions that require higher-level thinking are generally desirable. (See </a:t>
            </a:r>
            <a:r>
              <a:rPr lang="en-US" i="1" dirty="0"/>
              <a:t>Bloom’s Taxonomy </a:t>
            </a:r>
            <a:r>
              <a:rPr lang="en-US" dirty="0"/>
              <a:t>or Norman Webb’s </a:t>
            </a:r>
            <a:r>
              <a:rPr lang="en-US" i="1" dirty="0"/>
              <a:t>Depth of Knowledge </a:t>
            </a:r>
            <a:r>
              <a:rPr lang="en-US" dirty="0"/>
              <a:t>for more information about higher-level thinking.) If a standard calls for locating or recalling specific facts or details, items should address </a:t>
            </a:r>
            <a:r>
              <a:rPr lang="en-US" i="1" dirty="0"/>
              <a:t>important </a:t>
            </a:r>
            <a:r>
              <a:rPr lang="en-US" dirty="0"/>
              <a:t>facts or details.</a:t>
            </a:r>
          </a:p>
          <a:p>
            <a:endParaRPr lang="en-US" dirty="0"/>
          </a:p>
          <a:p>
            <a:pPr marL="171450" indent="-171450">
              <a:buFont typeface="Arial" panose="020B0604020202020204" pitchFamily="34" charset="0"/>
              <a:buChar char="•"/>
            </a:pPr>
            <a:r>
              <a:rPr lang="en-US" dirty="0"/>
              <a:t>Techniques for writing higher-level thinking multiple choice questions:</a:t>
            </a:r>
          </a:p>
          <a:p>
            <a:pPr marL="628650" lvl="1" indent="-171450">
              <a:buFont typeface="Arial" panose="020B0604020202020204" pitchFamily="34" charset="0"/>
              <a:buChar char="•"/>
            </a:pPr>
            <a:r>
              <a:rPr lang="en-US" dirty="0"/>
              <a:t>Set up the item stem as a scenario that requires application of the information, as opposed to simple recall of information.</a:t>
            </a:r>
          </a:p>
          <a:p>
            <a:pPr marL="628650" lvl="1" indent="-171450">
              <a:buFont typeface="Arial" panose="020B0604020202020204" pitchFamily="34" charset="0"/>
              <a:buChar char="•"/>
            </a:pPr>
            <a:r>
              <a:rPr lang="en-US" dirty="0"/>
              <a:t>Ask students to interpret charts and graphs as opposed to identifying information presented in the charts and graphs.</a:t>
            </a:r>
          </a:p>
          <a:p>
            <a:pPr marL="628650" lvl="1" indent="-171450">
              <a:buFont typeface="Arial" panose="020B0604020202020204" pitchFamily="34" charset="0"/>
              <a:buChar char="•"/>
            </a:pPr>
            <a:r>
              <a:rPr lang="en-US" dirty="0"/>
              <a:t>Require students to manipulate learned information. (What can you conclude from the evidence?)</a:t>
            </a:r>
          </a:p>
          <a:p>
            <a:pPr marL="628650" lvl="1" indent="-171450">
              <a:buFont typeface="Arial" panose="020B0604020202020204" pitchFamily="34" charset="0"/>
              <a:buChar char="•"/>
            </a:pPr>
            <a:r>
              <a:rPr lang="en-US" dirty="0"/>
              <a:t>Ask questions that require a solution to a problem.</a:t>
            </a:r>
          </a:p>
          <a:p>
            <a:r>
              <a:rPr lang="en-US" dirty="0"/>
              <a:t> </a:t>
            </a:r>
            <a:endParaRPr lang="en-US" dirty="0">
              <a:cs typeface="Calibri"/>
            </a:endParaRPr>
          </a:p>
          <a:p>
            <a:r>
              <a:rPr lang="en-US" b="1" dirty="0"/>
              <a:t>Compose items for an array of standards instead of concentrating on a favored few.</a:t>
            </a:r>
          </a:p>
          <a:p>
            <a:endParaRPr lang="en-US" b="1" dirty="0"/>
          </a:p>
          <a:p>
            <a:r>
              <a:rPr lang="en-US" b="1" dirty="0"/>
              <a:t>Provide passage-dependent items for reading tests. </a:t>
            </a:r>
          </a:p>
          <a:p>
            <a:pPr marL="171450" indent="-171450">
              <a:buFont typeface="Arial" panose="020B0604020202020204" pitchFamily="34" charset="0"/>
              <a:buChar char="•"/>
            </a:pPr>
            <a:r>
              <a:rPr lang="en-US" dirty="0"/>
              <a:t>The assumption is that the information in the passage provided will be unfamiliar to most  students. Teachers need not be concerned about the exceptional student who is an expert on many subjects or about the voracious readers who may have already read a previously published passage. However, avoid items that significant numbers of students would be able to answer from prior knowledge or from a quick glance at the title.</a:t>
            </a:r>
          </a:p>
          <a:p>
            <a:r>
              <a:rPr lang="en-US" dirty="0"/>
              <a:t> </a:t>
            </a:r>
            <a:endParaRPr lang="en-US" dirty="0">
              <a:cs typeface="Calibri"/>
            </a:endParaRPr>
          </a:p>
          <a:p>
            <a:r>
              <a:rPr lang="en-US" b="1" dirty="0"/>
              <a:t>Graphs, charts, maps, and other artwork require special attention. </a:t>
            </a:r>
          </a:p>
          <a:p>
            <a:pPr marL="171450" indent="-171450">
              <a:buFont typeface="Arial" panose="020B0604020202020204" pitchFamily="34" charset="0"/>
              <a:buChar char="•"/>
            </a:pPr>
            <a:r>
              <a:rPr lang="en-US" dirty="0"/>
              <a:t>Graphics can often be used to support higher-order thinking and process skills, as well as make the test booklet pages look more interesting and engaging. Care and thought must be given when selecting graphics. within the test form, graphics should be placed on the same page and as close to the assessment item as possible. </a:t>
            </a:r>
          </a:p>
        </p:txBody>
      </p:sp>
      <p:sp>
        <p:nvSpPr>
          <p:cNvPr id="4" name="Slide Number Placeholder 3"/>
          <p:cNvSpPr>
            <a:spLocks noGrp="1"/>
          </p:cNvSpPr>
          <p:nvPr>
            <p:ph type="sldNum" sz="quarter" idx="5"/>
          </p:nvPr>
        </p:nvSpPr>
        <p:spPr/>
        <p:txBody>
          <a:bodyPr/>
          <a:lstStyle/>
          <a:p>
            <a:fld id="{3C0DDAA2-1C43-4F84-BCB8-BB799C3B521C}" type="slidenum">
              <a:rPr lang="en-US" smtClean="0"/>
              <a:t>10</a:t>
            </a:fld>
            <a:endParaRPr lang="en-US"/>
          </a:p>
        </p:txBody>
      </p:sp>
    </p:spTree>
    <p:extLst>
      <p:ext uri="{BB962C8B-B14F-4D97-AF65-F5344CB8AC3E}">
        <p14:creationId xmlns:p14="http://schemas.microsoft.com/office/powerpoint/2010/main" val="284207885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dirty="0"/>
              <a:t>Write items that have clear, well-written stems that reflect the learning objective you want tested. </a:t>
            </a:r>
          </a:p>
          <a:p>
            <a:pPr marL="171450" indent="-171450">
              <a:buFont typeface="Arial" panose="020B0604020202020204" pitchFamily="34" charset="0"/>
              <a:buChar char="•"/>
            </a:pPr>
            <a:r>
              <a:rPr lang="en-US" sz="1200" b="0" dirty="0"/>
              <a:t>T</a:t>
            </a:r>
            <a:r>
              <a:rPr lang="en-US" b="0" dirty="0"/>
              <a:t>h</a:t>
            </a:r>
            <a:r>
              <a:rPr lang="en-US" dirty="0"/>
              <a:t>is clarity helps students understand what knowledge or skill they are being assessed on, enabling them to respond accurately based on their understanding of the material.</a:t>
            </a:r>
            <a:endParaRPr lang="en-US" sz="1200" b="1" dirty="0"/>
          </a:p>
          <a:p>
            <a:endParaRPr lang="en-US" sz="1200" b="1" dirty="0"/>
          </a:p>
          <a:p>
            <a:r>
              <a:rPr lang="en-US" sz="1200" b="1" dirty="0"/>
              <a:t>Create distractors that are almost as all appealing as the correct answer.</a:t>
            </a:r>
          </a:p>
          <a:p>
            <a:pPr marL="171450" indent="-171450">
              <a:buFont typeface="Arial" panose="020B0604020202020204" pitchFamily="34" charset="0"/>
              <a:buChar char="•"/>
            </a:pPr>
            <a:r>
              <a:rPr lang="en-US" sz="1200" b="0" i="0" kern="1200" dirty="0">
                <a:solidFill>
                  <a:schemeClr val="tx1"/>
                </a:solidFill>
                <a:effectLst/>
                <a:latin typeface="+mn-lt"/>
                <a:ea typeface="+mn-ea"/>
                <a:cs typeface="+mn-cs"/>
              </a:rPr>
              <a:t>Distractors should highlight common student mistakes; they should represent actual incorrect results you would expect students to produce.</a:t>
            </a:r>
            <a:endParaRPr lang="en-US" sz="1200" b="1" dirty="0"/>
          </a:p>
          <a:p>
            <a:endParaRPr lang="en-US" sz="1200" b="1" dirty="0"/>
          </a:p>
          <a:p>
            <a:r>
              <a:rPr lang="en-US" sz="1200" b="1" kern="1200" dirty="0">
                <a:solidFill>
                  <a:schemeClr val="tx1"/>
                </a:solidFill>
                <a:effectLst/>
                <a:latin typeface="+mn-lt"/>
                <a:ea typeface="+mn-ea"/>
                <a:cs typeface="+mn-cs"/>
              </a:rPr>
              <a:t>Avoid questions that don't give any information.</a:t>
            </a:r>
          </a:p>
          <a:p>
            <a:pPr marL="171450" indent="-171450">
              <a:buFont typeface="Arial" panose="020B0604020202020204" pitchFamily="34" charset="0"/>
              <a:buChar char="•"/>
            </a:pPr>
            <a:r>
              <a:rPr lang="en-US" sz="1200" b="0" kern="1200" dirty="0">
                <a:solidFill>
                  <a:schemeClr val="tx1"/>
                </a:solidFill>
                <a:effectLst/>
                <a:latin typeface="+mn-lt"/>
                <a:ea typeface="+mn-ea"/>
                <a:cs typeface="+mn-cs"/>
              </a:rPr>
              <a:t>Example: </a:t>
            </a:r>
          </a:p>
          <a:p>
            <a:pPr marL="457200" marR="0" lvl="1"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(Poor) Which of the following statements is true?</a:t>
            </a:r>
          </a:p>
          <a:p>
            <a:pPr lvl="1"/>
            <a:r>
              <a:rPr lang="en-US" sz="1200" kern="1200" dirty="0">
                <a:solidFill>
                  <a:schemeClr val="tx1"/>
                </a:solidFill>
                <a:effectLst/>
                <a:latin typeface="+mn-lt"/>
                <a:ea typeface="+mn-ea"/>
                <a:cs typeface="+mn-cs"/>
              </a:rPr>
              <a:t>(Better) Which statement regarding tidal volume is true?</a:t>
            </a:r>
          </a:p>
          <a:p>
            <a:endParaRPr lang="en-US" sz="1200" kern="1200" dirty="0">
              <a:solidFill>
                <a:schemeClr val="tx1"/>
              </a:solidFill>
              <a:effectLst/>
              <a:latin typeface="+mn-lt"/>
              <a:ea typeface="+mn-ea"/>
              <a:cs typeface="+mn-cs"/>
            </a:endParaRPr>
          </a:p>
          <a:p>
            <a:pPr rtl="0"/>
            <a:r>
              <a:rPr lang="en-US" sz="1200" b="1" i="0" kern="1200" dirty="0">
                <a:solidFill>
                  <a:schemeClr val="tx1"/>
                </a:solidFill>
                <a:effectLst/>
                <a:latin typeface="+mn-lt"/>
                <a:ea typeface="+mn-ea"/>
                <a:cs typeface="+mn-cs"/>
              </a:rPr>
              <a:t>Answer choices can play a factor in determining the difficulty of the question.</a:t>
            </a:r>
          </a:p>
          <a:p>
            <a:pPr marL="171450" indent="-171450" rtl="0">
              <a:buFont typeface="Arial" panose="020B0604020202020204" pitchFamily="34" charset="0"/>
              <a:buChar char="•"/>
            </a:pPr>
            <a:r>
              <a:rPr lang="en-US" sz="1200" kern="1200" dirty="0">
                <a:solidFill>
                  <a:schemeClr val="tx1"/>
                </a:solidFill>
                <a:effectLst/>
                <a:latin typeface="+mn-lt"/>
                <a:ea typeface="+mn-ea"/>
                <a:cs typeface="+mn-cs"/>
              </a:rPr>
              <a:t>Example: What is the population of Dunedin?</a:t>
            </a:r>
            <a:endParaRPr lang="en-US" sz="1200" b="1" kern="1200" dirty="0">
              <a:solidFill>
                <a:schemeClr val="tx1"/>
              </a:solidFill>
              <a:effectLst/>
              <a:latin typeface="+mn-lt"/>
              <a:ea typeface="+mn-ea"/>
              <a:cs typeface="+mn-cs"/>
            </a:endParaRPr>
          </a:p>
          <a:p>
            <a:pPr lvl="1" rtl="0"/>
            <a:r>
              <a:rPr lang="en-US" sz="1200" b="0" u="sng" kern="1200" dirty="0">
                <a:solidFill>
                  <a:schemeClr val="tx1"/>
                </a:solidFill>
                <a:effectLst/>
                <a:latin typeface="+mn-lt"/>
                <a:ea typeface="+mn-ea"/>
                <a:cs typeface="+mn-cs"/>
              </a:rPr>
              <a:t>Easier</a:t>
            </a:r>
          </a:p>
          <a:p>
            <a:pPr marL="685800" lvl="1" indent="-228600" rtl="0">
              <a:buFont typeface="+mj-lt"/>
              <a:buAutoNum type="alphaLcPeriod"/>
            </a:pPr>
            <a:r>
              <a:rPr lang="en-US" sz="1200" kern="1200" dirty="0">
                <a:solidFill>
                  <a:schemeClr val="tx1"/>
                </a:solidFill>
                <a:effectLst/>
                <a:latin typeface="+mn-lt"/>
                <a:ea typeface="+mn-ea"/>
                <a:cs typeface="+mn-cs"/>
              </a:rPr>
              <a:t>50,098</a:t>
            </a:r>
          </a:p>
          <a:p>
            <a:pPr marL="685800" lvl="1" indent="-228600" rtl="0">
              <a:buFont typeface="+mj-lt"/>
              <a:buAutoNum type="alphaLcPeriod"/>
            </a:pPr>
            <a:r>
              <a:rPr lang="en-US" sz="1200" kern="1200" dirty="0">
                <a:solidFill>
                  <a:schemeClr val="tx1"/>
                </a:solidFill>
                <a:effectLst/>
                <a:latin typeface="+mn-lt"/>
                <a:ea typeface="+mn-ea"/>
                <a:cs typeface="+mn-cs"/>
              </a:rPr>
              <a:t>126,520</a:t>
            </a:r>
          </a:p>
          <a:p>
            <a:pPr marL="685800" lvl="1" indent="-228600" rtl="0">
              <a:buFont typeface="+mj-lt"/>
              <a:buAutoNum type="alphaLcPeriod"/>
            </a:pPr>
            <a:r>
              <a:rPr lang="en-US" sz="1200" kern="1200" dirty="0">
                <a:solidFill>
                  <a:schemeClr val="tx1"/>
                </a:solidFill>
                <a:effectLst/>
                <a:latin typeface="+mn-lt"/>
                <a:ea typeface="+mn-ea"/>
                <a:cs typeface="+mn-cs"/>
              </a:rPr>
              <a:t>634,901</a:t>
            </a:r>
          </a:p>
          <a:p>
            <a:pPr marL="685800" lvl="1" indent="-228600" rtl="0">
              <a:buFont typeface="+mj-lt"/>
              <a:buAutoNum type="alphaLcPeriod"/>
            </a:pPr>
            <a:r>
              <a:rPr lang="en-US" sz="1200" kern="1200" dirty="0">
                <a:solidFill>
                  <a:schemeClr val="tx1"/>
                </a:solidFill>
                <a:effectLst/>
                <a:latin typeface="+mn-lt"/>
                <a:ea typeface="+mn-ea"/>
                <a:cs typeface="+mn-cs"/>
              </a:rPr>
              <a:t>1032,820</a:t>
            </a:r>
          </a:p>
          <a:p>
            <a:pPr lvl="1" rtl="0"/>
            <a:r>
              <a:rPr lang="en-US" sz="1200" u="sng" kern="1200" dirty="0">
                <a:solidFill>
                  <a:schemeClr val="tx1"/>
                </a:solidFill>
                <a:effectLst/>
                <a:latin typeface="+mn-lt"/>
                <a:ea typeface="+mn-ea"/>
                <a:cs typeface="+mn-cs"/>
              </a:rPr>
              <a:t>Harder</a:t>
            </a:r>
          </a:p>
          <a:p>
            <a:pPr marL="685800" lvl="1" indent="-228600" rtl="0">
              <a:buFont typeface="+mj-lt"/>
              <a:buAutoNum type="alphaLcPeriod"/>
            </a:pPr>
            <a:r>
              <a:rPr lang="en-US" sz="1200" kern="1200" dirty="0">
                <a:solidFill>
                  <a:schemeClr val="tx1"/>
                </a:solidFill>
                <a:effectLst/>
                <a:latin typeface="+mn-lt"/>
                <a:ea typeface="+mn-ea"/>
                <a:cs typeface="+mn-cs"/>
              </a:rPr>
              <a:t>124,569</a:t>
            </a:r>
          </a:p>
          <a:p>
            <a:pPr marL="685800" lvl="1" indent="-228600" rtl="0">
              <a:buFont typeface="+mj-lt"/>
              <a:buAutoNum type="alphaLcPeriod"/>
            </a:pPr>
            <a:r>
              <a:rPr lang="en-US" sz="1200" kern="1200" dirty="0">
                <a:solidFill>
                  <a:schemeClr val="tx1"/>
                </a:solidFill>
                <a:effectLst/>
                <a:latin typeface="+mn-lt"/>
                <a:ea typeface="+mn-ea"/>
                <a:cs typeface="+mn-cs"/>
              </a:rPr>
              <a:t>126,520</a:t>
            </a:r>
          </a:p>
          <a:p>
            <a:pPr marL="685800" lvl="1" indent="-228600" rtl="0">
              <a:buFont typeface="+mj-lt"/>
              <a:buAutoNum type="alphaLcPeriod"/>
            </a:pPr>
            <a:r>
              <a:rPr lang="en-US" sz="1200" kern="1200" dirty="0">
                <a:solidFill>
                  <a:schemeClr val="tx1"/>
                </a:solidFill>
                <a:effectLst/>
                <a:latin typeface="+mn-lt"/>
                <a:ea typeface="+mn-ea"/>
                <a:cs typeface="+mn-cs"/>
              </a:rPr>
              <a:t>129,784</a:t>
            </a:r>
          </a:p>
          <a:p>
            <a:pPr marL="685800" lvl="1" indent="-228600" rtl="0">
              <a:buFont typeface="+mj-lt"/>
              <a:buAutoNum type="alphaLcPeriod"/>
            </a:pPr>
            <a:r>
              <a:rPr lang="en-US" sz="1200" kern="1200" dirty="0">
                <a:solidFill>
                  <a:schemeClr val="tx1"/>
                </a:solidFill>
                <a:effectLst/>
                <a:latin typeface="+mn-lt"/>
                <a:ea typeface="+mn-ea"/>
                <a:cs typeface="+mn-cs"/>
              </a:rPr>
              <a:t>130,062</a:t>
            </a:r>
          </a:p>
          <a:p>
            <a:pPr marL="457200" lvl="1" indent="0" rtl="0">
              <a:buFontTx/>
              <a:buNone/>
            </a:pPr>
            <a:endParaRPr lang="en-US" sz="1200" kern="1200" dirty="0">
              <a:solidFill>
                <a:schemeClr val="tx1"/>
              </a:solidFill>
              <a:effectLst/>
              <a:latin typeface="+mn-lt"/>
              <a:ea typeface="+mn-ea"/>
              <a:cs typeface="+mn-cs"/>
            </a:endParaRPr>
          </a:p>
          <a:p>
            <a:r>
              <a:rPr lang="en-US" b="1" dirty="0"/>
              <a:t>The answer on one item should not inform the test taker as to what the correct answer might be on another item. </a:t>
            </a:r>
            <a:r>
              <a:rPr lang="en-US" dirty="0"/>
              <a:t>For example, an item early in a test may provide a clue or even an answer to an item that comes later.</a:t>
            </a:r>
          </a:p>
        </p:txBody>
      </p:sp>
      <p:sp>
        <p:nvSpPr>
          <p:cNvPr id="4" name="Slide Number Placeholder 3"/>
          <p:cNvSpPr>
            <a:spLocks noGrp="1"/>
          </p:cNvSpPr>
          <p:nvPr>
            <p:ph type="sldNum" sz="quarter" idx="5"/>
          </p:nvPr>
        </p:nvSpPr>
        <p:spPr/>
        <p:txBody>
          <a:bodyPr/>
          <a:lstStyle/>
          <a:p>
            <a:fld id="{3C0DDAA2-1C43-4F84-BCB8-BB799C3B521C}" type="slidenum">
              <a:rPr lang="en-US" smtClean="0"/>
              <a:t>11</a:t>
            </a:fld>
            <a:endParaRPr lang="en-US"/>
          </a:p>
        </p:txBody>
      </p:sp>
    </p:spTree>
    <p:extLst>
      <p:ext uri="{BB962C8B-B14F-4D97-AF65-F5344CB8AC3E}">
        <p14:creationId xmlns:p14="http://schemas.microsoft.com/office/powerpoint/2010/main" val="1774353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82" name="Slide Image Placeholder 1">
            <a:extLst>
              <a:ext uri="{FF2B5EF4-FFF2-40B4-BE49-F238E27FC236}">
                <a16:creationId xmlns:a16="http://schemas.microsoft.com/office/drawing/2014/main" id="{B47A5286-0B5F-4D42-BBAC-E7FD36ED9861}"/>
              </a:ext>
            </a:extLst>
          </p:cNvPr>
          <p:cNvSpPr>
            <a:spLocks noGrp="1" noRot="1" noChangeAspect="1" noTextEdit="1"/>
          </p:cNvSpPr>
          <p:nvPr>
            <p:ph type="sldImg"/>
          </p:nvPr>
        </p:nvSpPr>
        <p:spPr bwMode="auto">
          <a:xfrm>
            <a:off x="1066800" y="457200"/>
            <a:ext cx="4648200" cy="348615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2466" name="Notes Placeholder 2">
            <a:extLst>
              <a:ext uri="{FF2B5EF4-FFF2-40B4-BE49-F238E27FC236}">
                <a16:creationId xmlns:a16="http://schemas.microsoft.com/office/drawing/2014/main" id="{15D55C8B-43B5-4B78-87B2-643FAC096339}"/>
              </a:ext>
            </a:extLst>
          </p:cNvPr>
          <p:cNvSpPr>
            <a:spLocks noGrp="1"/>
          </p:cNvSpPr>
          <p:nvPr>
            <p:ph type="body" idx="1"/>
          </p:nvPr>
        </p:nvSpPr>
        <p:spPr bwMode="auto">
          <a:xfrm>
            <a:off x="304800" y="4038600"/>
            <a:ext cx="6096000" cy="4648200"/>
          </a:xfr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noAutofit/>
          </a:bodyPr>
          <a:lstStyle/>
          <a:p>
            <a:pPr eaLnBrk="1" hangingPunct="1">
              <a:spcBef>
                <a:spcPct val="0"/>
              </a:spcBef>
              <a:defRPr/>
            </a:pPr>
            <a:r>
              <a:rPr lang="en-US" altLang="en-US" sz="950" dirty="0">
                <a:ea typeface="ＭＳ Ｐゴシック" pitchFamily="34" charset="-128"/>
              </a:rPr>
              <a:t>Using the example on the slide, consider these questions when reviewing the item’s design:</a:t>
            </a:r>
          </a:p>
          <a:p>
            <a:pPr marL="228600" indent="-228600" eaLnBrk="1" hangingPunct="1">
              <a:spcBef>
                <a:spcPct val="0"/>
              </a:spcBef>
              <a:buFont typeface="+mj-lt"/>
              <a:buAutoNum type="arabicPeriod"/>
              <a:defRPr/>
            </a:pPr>
            <a:r>
              <a:rPr lang="en-US" altLang="en-US" sz="950" dirty="0">
                <a:ea typeface="ＭＳ Ｐゴシック" pitchFamily="34" charset="-128"/>
              </a:rPr>
              <a:t>Does the item present a definite, explicit, and singular question, which is worded positively?</a:t>
            </a:r>
          </a:p>
          <a:p>
            <a:pPr marL="228600" indent="-228600" eaLnBrk="1" hangingPunct="1">
              <a:spcBef>
                <a:spcPct val="0"/>
              </a:spcBef>
              <a:buFont typeface="+mj-lt"/>
              <a:buAutoNum type="arabicPeriod"/>
              <a:defRPr/>
            </a:pPr>
            <a:r>
              <a:rPr lang="en-US" altLang="en-US" sz="950" dirty="0">
                <a:ea typeface="ＭＳ Ｐゴシック" pitchFamily="34" charset="-128"/>
              </a:rPr>
              <a:t>Does the item contain only one correct answer, with each distractor being plausible and/or representing common misconceptions?</a:t>
            </a:r>
          </a:p>
          <a:p>
            <a:pPr marL="228600" indent="-228600" eaLnBrk="1" hangingPunct="1">
              <a:spcBef>
                <a:spcPct val="0"/>
              </a:spcBef>
              <a:buFont typeface="+mj-lt"/>
              <a:buAutoNum type="arabicPeriod"/>
              <a:defRPr/>
            </a:pPr>
            <a:r>
              <a:rPr lang="en-US" altLang="en-US" sz="950" dirty="0">
                <a:ea typeface="ＭＳ Ｐゴシック" pitchFamily="34" charset="-128"/>
              </a:rPr>
              <a:t>Does the item consist of answer options being of similar length, structure, and format?</a:t>
            </a:r>
          </a:p>
          <a:p>
            <a:pPr marL="228600" indent="-228600" eaLnBrk="1" hangingPunct="1">
              <a:spcBef>
                <a:spcPct val="0"/>
              </a:spcBef>
              <a:buFont typeface="+mj-lt"/>
              <a:buAutoNum type="arabicPeriod"/>
              <a:defRPr/>
            </a:pPr>
            <a:r>
              <a:rPr lang="en-US" altLang="en-US" sz="950" dirty="0">
                <a:ea typeface="ＭＳ Ｐゴシック" pitchFamily="34" charset="-128"/>
              </a:rPr>
              <a:t>Is the grammar among the question (stem) and answer options consistent?</a:t>
            </a:r>
          </a:p>
          <a:p>
            <a:pPr marL="228600" indent="-228600" eaLnBrk="1" hangingPunct="1">
              <a:spcBef>
                <a:spcPct val="0"/>
              </a:spcBef>
              <a:buFont typeface="+mj-lt"/>
              <a:buAutoNum type="arabicPeriod"/>
              <a:defRPr/>
            </a:pPr>
            <a:r>
              <a:rPr lang="en-US" altLang="en-US" sz="950" dirty="0">
                <a:ea typeface="ＭＳ Ｐゴシック" pitchFamily="34" charset="-128"/>
              </a:rPr>
              <a:t>Are the answer options arranged in logical order?</a:t>
            </a:r>
          </a:p>
          <a:p>
            <a:pPr marL="228600" indent="-228600" eaLnBrk="1" hangingPunct="1">
              <a:spcBef>
                <a:spcPct val="0"/>
              </a:spcBef>
              <a:buFont typeface="+mj-lt"/>
              <a:buAutoNum type="arabicPeriod"/>
              <a:defRPr/>
            </a:pPr>
            <a:r>
              <a:rPr lang="en-US" altLang="en-US" sz="950" dirty="0">
                <a:ea typeface="ＭＳ Ｐゴシック" pitchFamily="34" charset="-128"/>
              </a:rPr>
              <a:t>Does the item avoid repeating the same words or phrases in each of the answer options?</a:t>
            </a:r>
          </a:p>
          <a:p>
            <a:pPr marL="0" lvl="2" eaLnBrk="1" hangingPunct="1">
              <a:spcBef>
                <a:spcPct val="0"/>
              </a:spcBef>
              <a:buFont typeface="Wingdings" pitchFamily="2" charset="2"/>
              <a:buNone/>
              <a:defRPr/>
            </a:pPr>
            <a:endParaRPr lang="en-US" altLang="en-US" sz="950" dirty="0">
              <a:ea typeface="ＭＳ Ｐゴシック" pitchFamily="34" charset="-128"/>
            </a:endParaRPr>
          </a:p>
        </p:txBody>
      </p:sp>
      <p:sp>
        <p:nvSpPr>
          <p:cNvPr id="122884" name="Header Placeholder 3">
            <a:extLst>
              <a:ext uri="{FF2B5EF4-FFF2-40B4-BE49-F238E27FC236}">
                <a16:creationId xmlns:a16="http://schemas.microsoft.com/office/drawing/2014/main" id="{23B071CE-94AD-490C-ABAB-7DF84947D56D}"/>
              </a:ext>
            </a:extLst>
          </p:cNvPr>
          <p:cNvSpPr>
            <a:spLocks noGrp="1"/>
          </p:cNvSpPr>
          <p:nvPr>
            <p:ph type="hdr" sz="quarter"/>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lvl1pPr eaLnBrk="0" hangingPunct="0">
              <a:spcBef>
                <a:spcPct val="30000"/>
              </a:spcBef>
              <a:defRPr sz="1200">
                <a:solidFill>
                  <a:schemeClr val="tx1"/>
                </a:solidFill>
                <a:latin typeface="Times New Roman" panose="02020603050405020304" pitchFamily="18" charset="0"/>
                <a:ea typeface="ＭＳ Ｐゴシック" panose="020B0600070205080204" pitchFamily="34" charset="-128"/>
                <a:cs typeface="Times New Roman" panose="02020603050405020304" pitchFamily="18" charset="0"/>
              </a:defRPr>
            </a:lvl1pPr>
            <a:lvl2pPr marL="742950" indent="-28575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2pPr>
            <a:lvl3pPr marL="11430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3pPr>
            <a:lvl4pPr marL="16002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4pPr>
            <a:lvl5pPr marL="20574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9pPr>
          </a:lstStyle>
          <a:p>
            <a:pPr eaLnBrk="1" fontAlgn="base" hangingPunct="1">
              <a:spcBef>
                <a:spcPct val="0"/>
              </a:spcBef>
              <a:spcAft>
                <a:spcPct val="0"/>
              </a:spcAft>
            </a:pPr>
            <a:endParaRPr lang="en-US" altLang="en-US"/>
          </a:p>
        </p:txBody>
      </p:sp>
      <p:sp>
        <p:nvSpPr>
          <p:cNvPr id="122885" name="Footer Placeholder 4">
            <a:extLst>
              <a:ext uri="{FF2B5EF4-FFF2-40B4-BE49-F238E27FC236}">
                <a16:creationId xmlns:a16="http://schemas.microsoft.com/office/drawing/2014/main" id="{B18B7532-6087-4E95-9625-0C4788C1EEE0}"/>
              </a:ext>
            </a:extLst>
          </p:cNvPr>
          <p:cNvSpPr>
            <a:spLocks noGrp="1"/>
          </p:cNvSpPr>
          <p:nvPr>
            <p:ph type="ftr" sz="quarter" idx="4"/>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Times New Roman" panose="02020603050405020304" pitchFamily="18" charset="0"/>
                <a:ea typeface="ＭＳ Ｐゴシック" panose="020B0600070205080204" pitchFamily="34" charset="-128"/>
                <a:cs typeface="Times New Roman" panose="02020603050405020304" pitchFamily="18" charset="0"/>
              </a:defRPr>
            </a:lvl1pPr>
            <a:lvl2pPr marL="742950" indent="-28575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2pPr>
            <a:lvl3pPr marL="11430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3pPr>
            <a:lvl4pPr marL="16002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4pPr>
            <a:lvl5pPr marL="20574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9pPr>
          </a:lstStyle>
          <a:p>
            <a:pPr eaLnBrk="1" hangingPunct="1">
              <a:spcBef>
                <a:spcPct val="0"/>
              </a:spcBef>
            </a:pPr>
            <a:r>
              <a:rPr lang="en-US" altLang="en-US"/>
              <a:t>Module #2-Assessment Items and Forms</a:t>
            </a:r>
          </a:p>
          <a:p>
            <a:pPr eaLnBrk="1" hangingPunct="1">
              <a:spcBef>
                <a:spcPct val="0"/>
              </a:spcBef>
            </a:pPr>
            <a:r>
              <a:rPr lang="en-US" altLang="en-US" sz="1100"/>
              <a:t>Pennsylvania Department of Education©</a:t>
            </a:r>
          </a:p>
          <a:p>
            <a:pPr eaLnBrk="1" hangingPunct="1">
              <a:spcBef>
                <a:spcPct val="0"/>
              </a:spcBef>
            </a:pPr>
            <a:endParaRPr lang="en-US" altLang="en-US" sz="1100"/>
          </a:p>
        </p:txBody>
      </p:sp>
      <p:sp>
        <p:nvSpPr>
          <p:cNvPr id="122886" name="Slide Number Placeholder 5">
            <a:extLst>
              <a:ext uri="{FF2B5EF4-FFF2-40B4-BE49-F238E27FC236}">
                <a16:creationId xmlns:a16="http://schemas.microsoft.com/office/drawing/2014/main" id="{3E31DFED-DE8A-45D6-9EF2-EDA251FA3C90}"/>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Times New Roman" panose="02020603050405020304" pitchFamily="18" charset="0"/>
                <a:ea typeface="ＭＳ Ｐゴシック" panose="020B0600070205080204" pitchFamily="34" charset="-128"/>
                <a:cs typeface="Times New Roman" panose="02020603050405020304" pitchFamily="18" charset="0"/>
              </a:defRPr>
            </a:lvl1pPr>
            <a:lvl2pPr marL="742950" indent="-28575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2pPr>
            <a:lvl3pPr marL="11430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3pPr>
            <a:lvl4pPr marL="16002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4pPr>
            <a:lvl5pPr marL="20574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9pPr>
          </a:lstStyle>
          <a:p>
            <a:pPr eaLnBrk="1" hangingPunct="1">
              <a:spcBef>
                <a:spcPct val="0"/>
              </a:spcBef>
            </a:pPr>
            <a:fld id="{309C6F65-127B-430E-897A-A04E80B01C3E}" type="slidenum">
              <a:rPr lang="en-US" altLang="en-US"/>
              <a:pPr eaLnBrk="1" hangingPunct="1">
                <a:spcBef>
                  <a:spcPct val="0"/>
                </a:spcBef>
              </a:pPr>
              <a:t>12</a:t>
            </a:fld>
            <a:endParaRPr lang="en-US" altLang="en-US"/>
          </a:p>
        </p:txBody>
      </p:sp>
    </p:spTree>
    <p:extLst>
      <p:ext uri="{BB962C8B-B14F-4D97-AF65-F5344CB8AC3E}">
        <p14:creationId xmlns:p14="http://schemas.microsoft.com/office/powerpoint/2010/main" val="255715611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82" name="Slide Image Placeholder 1">
            <a:extLst>
              <a:ext uri="{FF2B5EF4-FFF2-40B4-BE49-F238E27FC236}">
                <a16:creationId xmlns:a16="http://schemas.microsoft.com/office/drawing/2014/main" id="{B47A5286-0B5F-4D42-BBAC-E7FD36ED9861}"/>
              </a:ext>
            </a:extLst>
          </p:cNvPr>
          <p:cNvSpPr>
            <a:spLocks noGrp="1" noRot="1" noChangeAspect="1" noTextEdit="1"/>
          </p:cNvSpPr>
          <p:nvPr>
            <p:ph type="sldImg"/>
          </p:nvPr>
        </p:nvSpPr>
        <p:spPr bwMode="auto">
          <a:xfrm>
            <a:off x="1066800" y="457200"/>
            <a:ext cx="4648200" cy="348615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2466" name="Notes Placeholder 2">
            <a:extLst>
              <a:ext uri="{FF2B5EF4-FFF2-40B4-BE49-F238E27FC236}">
                <a16:creationId xmlns:a16="http://schemas.microsoft.com/office/drawing/2014/main" id="{15D55C8B-43B5-4B78-87B2-643FAC096339}"/>
              </a:ext>
            </a:extLst>
          </p:cNvPr>
          <p:cNvSpPr>
            <a:spLocks noGrp="1"/>
          </p:cNvSpPr>
          <p:nvPr>
            <p:ph type="body" idx="1"/>
          </p:nvPr>
        </p:nvSpPr>
        <p:spPr bwMode="auto">
          <a:xfrm>
            <a:off x="304800" y="4038600"/>
            <a:ext cx="6096000" cy="4648200"/>
          </a:xfr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noAutofit/>
          </a:bodyPr>
          <a:lstStyle/>
          <a:p>
            <a:pPr eaLnBrk="1" hangingPunct="1">
              <a:spcBef>
                <a:spcPct val="0"/>
              </a:spcBef>
              <a:defRPr/>
            </a:pPr>
            <a:r>
              <a:rPr lang="en-US" altLang="en-US" sz="950" dirty="0">
                <a:ea typeface="ＭＳ Ｐゴシック" pitchFamily="34" charset="-128"/>
              </a:rPr>
              <a:t>Using the example on the slide, consider these questions when reviewing the item’s design:</a:t>
            </a:r>
          </a:p>
          <a:p>
            <a:pPr marL="228600" indent="-228600" eaLnBrk="1" hangingPunct="1">
              <a:spcBef>
                <a:spcPct val="0"/>
              </a:spcBef>
              <a:buFont typeface="+mj-lt"/>
              <a:buAutoNum type="arabicPeriod"/>
              <a:defRPr/>
            </a:pPr>
            <a:r>
              <a:rPr lang="en-US" altLang="en-US" sz="950" dirty="0">
                <a:ea typeface="ＭＳ Ｐゴシック" pitchFamily="34" charset="-128"/>
              </a:rPr>
              <a:t>Does the item present a definite, explicit, and singular question, which is worded positively?</a:t>
            </a:r>
          </a:p>
          <a:p>
            <a:pPr marL="228600" indent="-228600" eaLnBrk="1" hangingPunct="1">
              <a:spcBef>
                <a:spcPct val="0"/>
              </a:spcBef>
              <a:buFont typeface="+mj-lt"/>
              <a:buAutoNum type="arabicPeriod"/>
              <a:defRPr/>
            </a:pPr>
            <a:r>
              <a:rPr lang="en-US" altLang="en-US" sz="950" dirty="0">
                <a:ea typeface="ＭＳ Ｐゴシック" pitchFamily="34" charset="-128"/>
              </a:rPr>
              <a:t>Does the item contain only one correct answer, with each distractor being plausible and/or representing common misconceptions?</a:t>
            </a:r>
          </a:p>
          <a:p>
            <a:pPr marL="228600" indent="-228600" eaLnBrk="1" hangingPunct="1">
              <a:spcBef>
                <a:spcPct val="0"/>
              </a:spcBef>
              <a:buFont typeface="+mj-lt"/>
              <a:buAutoNum type="arabicPeriod"/>
              <a:defRPr/>
            </a:pPr>
            <a:r>
              <a:rPr lang="en-US" altLang="en-US" sz="950" dirty="0">
                <a:ea typeface="ＭＳ Ｐゴシック" pitchFamily="34" charset="-128"/>
              </a:rPr>
              <a:t>Does the item consist of answer options being of similar length, structure, and format?</a:t>
            </a:r>
          </a:p>
          <a:p>
            <a:pPr marL="228600" indent="-228600" eaLnBrk="1" hangingPunct="1">
              <a:spcBef>
                <a:spcPct val="0"/>
              </a:spcBef>
              <a:buFont typeface="+mj-lt"/>
              <a:buAutoNum type="arabicPeriod"/>
              <a:defRPr/>
            </a:pPr>
            <a:r>
              <a:rPr lang="en-US" altLang="en-US" sz="950" dirty="0">
                <a:ea typeface="ＭＳ Ｐゴシック" pitchFamily="34" charset="-128"/>
              </a:rPr>
              <a:t>Are the charts, tables, graphs, and/or images placed within the item? </a:t>
            </a:r>
          </a:p>
          <a:p>
            <a:pPr marL="228600" indent="-228600" eaLnBrk="1" hangingPunct="1">
              <a:spcBef>
                <a:spcPct val="0"/>
              </a:spcBef>
              <a:buFont typeface="+mj-lt"/>
              <a:buAutoNum type="arabicPeriod"/>
              <a:defRPr/>
            </a:pPr>
            <a:r>
              <a:rPr lang="en-US" altLang="en-US" sz="950" dirty="0">
                <a:ea typeface="ＭＳ Ｐゴシック" pitchFamily="34" charset="-128"/>
              </a:rPr>
              <a:t>Is the grammar among the question (stem) and answer options consistent?</a:t>
            </a:r>
          </a:p>
          <a:p>
            <a:pPr marL="228600" indent="-228600" eaLnBrk="1" hangingPunct="1">
              <a:spcBef>
                <a:spcPct val="0"/>
              </a:spcBef>
              <a:buFont typeface="+mj-lt"/>
              <a:buAutoNum type="arabicPeriod"/>
              <a:defRPr/>
            </a:pPr>
            <a:r>
              <a:rPr lang="en-US" altLang="en-US" sz="950" dirty="0">
                <a:ea typeface="ＭＳ Ｐゴシック" pitchFamily="34" charset="-128"/>
              </a:rPr>
              <a:t>Are the answer options arranged in logical order?</a:t>
            </a:r>
          </a:p>
          <a:p>
            <a:pPr marL="228600" indent="-228600" eaLnBrk="1" hangingPunct="1">
              <a:spcBef>
                <a:spcPct val="0"/>
              </a:spcBef>
              <a:buFont typeface="+mj-lt"/>
              <a:buAutoNum type="arabicPeriod"/>
              <a:defRPr/>
            </a:pPr>
            <a:r>
              <a:rPr lang="en-US" altLang="en-US" sz="950" dirty="0">
                <a:ea typeface="ＭＳ Ｐゴシック" pitchFamily="34" charset="-128"/>
              </a:rPr>
              <a:t>Does the item avoid repeating the same words or phrases in each of the answer options?</a:t>
            </a:r>
          </a:p>
          <a:p>
            <a:pPr marL="0" lvl="2" eaLnBrk="1" hangingPunct="1">
              <a:spcBef>
                <a:spcPct val="0"/>
              </a:spcBef>
              <a:buFont typeface="Wingdings" pitchFamily="2" charset="2"/>
              <a:buNone/>
              <a:defRPr/>
            </a:pPr>
            <a:endParaRPr lang="en-US" altLang="en-US" sz="950" dirty="0">
              <a:ea typeface="ＭＳ Ｐゴシック" pitchFamily="34" charset="-128"/>
            </a:endParaRPr>
          </a:p>
        </p:txBody>
      </p:sp>
      <p:sp>
        <p:nvSpPr>
          <p:cNvPr id="122884" name="Header Placeholder 3">
            <a:extLst>
              <a:ext uri="{FF2B5EF4-FFF2-40B4-BE49-F238E27FC236}">
                <a16:creationId xmlns:a16="http://schemas.microsoft.com/office/drawing/2014/main" id="{23B071CE-94AD-490C-ABAB-7DF84947D56D}"/>
              </a:ext>
            </a:extLst>
          </p:cNvPr>
          <p:cNvSpPr>
            <a:spLocks noGrp="1"/>
          </p:cNvSpPr>
          <p:nvPr>
            <p:ph type="hdr" sz="quarter"/>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lvl1pPr eaLnBrk="0" hangingPunct="0">
              <a:spcBef>
                <a:spcPct val="30000"/>
              </a:spcBef>
              <a:defRPr sz="1200">
                <a:solidFill>
                  <a:schemeClr val="tx1"/>
                </a:solidFill>
                <a:latin typeface="Times New Roman" panose="02020603050405020304" pitchFamily="18" charset="0"/>
                <a:ea typeface="ＭＳ Ｐゴシック" panose="020B0600070205080204" pitchFamily="34" charset="-128"/>
                <a:cs typeface="Times New Roman" panose="02020603050405020304" pitchFamily="18" charset="0"/>
              </a:defRPr>
            </a:lvl1pPr>
            <a:lvl2pPr marL="742950" indent="-28575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2pPr>
            <a:lvl3pPr marL="11430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3pPr>
            <a:lvl4pPr marL="16002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4pPr>
            <a:lvl5pPr marL="20574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9pPr>
          </a:lstStyle>
          <a:p>
            <a:pPr eaLnBrk="1" fontAlgn="base" hangingPunct="1">
              <a:spcBef>
                <a:spcPct val="0"/>
              </a:spcBef>
              <a:spcAft>
                <a:spcPct val="0"/>
              </a:spcAft>
            </a:pPr>
            <a:endParaRPr lang="en-US" altLang="en-US"/>
          </a:p>
        </p:txBody>
      </p:sp>
      <p:sp>
        <p:nvSpPr>
          <p:cNvPr id="122885" name="Footer Placeholder 4">
            <a:extLst>
              <a:ext uri="{FF2B5EF4-FFF2-40B4-BE49-F238E27FC236}">
                <a16:creationId xmlns:a16="http://schemas.microsoft.com/office/drawing/2014/main" id="{B18B7532-6087-4E95-9625-0C4788C1EEE0}"/>
              </a:ext>
            </a:extLst>
          </p:cNvPr>
          <p:cNvSpPr>
            <a:spLocks noGrp="1"/>
          </p:cNvSpPr>
          <p:nvPr>
            <p:ph type="ftr" sz="quarter" idx="4"/>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Times New Roman" panose="02020603050405020304" pitchFamily="18" charset="0"/>
                <a:ea typeface="ＭＳ Ｐゴシック" panose="020B0600070205080204" pitchFamily="34" charset="-128"/>
                <a:cs typeface="Times New Roman" panose="02020603050405020304" pitchFamily="18" charset="0"/>
              </a:defRPr>
            </a:lvl1pPr>
            <a:lvl2pPr marL="742950" indent="-28575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2pPr>
            <a:lvl3pPr marL="11430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3pPr>
            <a:lvl4pPr marL="16002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4pPr>
            <a:lvl5pPr marL="20574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9pPr>
          </a:lstStyle>
          <a:p>
            <a:pPr eaLnBrk="1" hangingPunct="1">
              <a:spcBef>
                <a:spcPct val="0"/>
              </a:spcBef>
            </a:pPr>
            <a:r>
              <a:rPr lang="en-US" altLang="en-US"/>
              <a:t>Module #2-Assessment Items and Forms</a:t>
            </a:r>
          </a:p>
          <a:p>
            <a:pPr eaLnBrk="1" hangingPunct="1">
              <a:spcBef>
                <a:spcPct val="0"/>
              </a:spcBef>
            </a:pPr>
            <a:r>
              <a:rPr lang="en-US" altLang="en-US" sz="1100"/>
              <a:t>Pennsylvania Department of Education©</a:t>
            </a:r>
          </a:p>
          <a:p>
            <a:pPr eaLnBrk="1" hangingPunct="1">
              <a:spcBef>
                <a:spcPct val="0"/>
              </a:spcBef>
            </a:pPr>
            <a:endParaRPr lang="en-US" altLang="en-US" sz="1100"/>
          </a:p>
        </p:txBody>
      </p:sp>
      <p:sp>
        <p:nvSpPr>
          <p:cNvPr id="122886" name="Slide Number Placeholder 5">
            <a:extLst>
              <a:ext uri="{FF2B5EF4-FFF2-40B4-BE49-F238E27FC236}">
                <a16:creationId xmlns:a16="http://schemas.microsoft.com/office/drawing/2014/main" id="{3E31DFED-DE8A-45D6-9EF2-EDA251FA3C90}"/>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Times New Roman" panose="02020603050405020304" pitchFamily="18" charset="0"/>
                <a:ea typeface="ＭＳ Ｐゴシック" panose="020B0600070205080204" pitchFamily="34" charset="-128"/>
                <a:cs typeface="Times New Roman" panose="02020603050405020304" pitchFamily="18" charset="0"/>
              </a:defRPr>
            </a:lvl1pPr>
            <a:lvl2pPr marL="742950" indent="-28575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2pPr>
            <a:lvl3pPr marL="11430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3pPr>
            <a:lvl4pPr marL="16002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4pPr>
            <a:lvl5pPr marL="20574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9pPr>
          </a:lstStyle>
          <a:p>
            <a:pPr eaLnBrk="1" hangingPunct="1">
              <a:spcBef>
                <a:spcPct val="0"/>
              </a:spcBef>
            </a:pPr>
            <a:fld id="{309C6F65-127B-430E-897A-A04E80B01C3E}" type="slidenum">
              <a:rPr lang="en-US" altLang="en-US"/>
              <a:pPr eaLnBrk="1" hangingPunct="1">
                <a:spcBef>
                  <a:spcPct val="0"/>
                </a:spcBef>
              </a:pPr>
              <a:t>13</a:t>
            </a:fld>
            <a:endParaRPr lang="en-US" altLang="en-US"/>
          </a:p>
        </p:txBody>
      </p:sp>
    </p:spTree>
    <p:extLst>
      <p:ext uri="{BB962C8B-B14F-4D97-AF65-F5344CB8AC3E}">
        <p14:creationId xmlns:p14="http://schemas.microsoft.com/office/powerpoint/2010/main" val="222747185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9026" name="Slide Image Placeholder 1">
            <a:extLst>
              <a:ext uri="{FF2B5EF4-FFF2-40B4-BE49-F238E27FC236}">
                <a16:creationId xmlns:a16="http://schemas.microsoft.com/office/drawing/2014/main" id="{665153A4-D1CC-4EC2-82C8-8C2CD1F86BC8}"/>
              </a:ext>
            </a:extLst>
          </p:cNvPr>
          <p:cNvSpPr>
            <a:spLocks noGrp="1" noRot="1" noChangeAspect="1" noTextEdit="1"/>
          </p:cNvSpPr>
          <p:nvPr>
            <p:ph type="sldImg"/>
          </p:nvPr>
        </p:nvSpPr>
        <p:spPr bwMode="auto">
          <a:xfrm>
            <a:off x="1104900" y="696913"/>
            <a:ext cx="4648200" cy="348615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29027" name="Notes Placeholder 2">
            <a:extLst>
              <a:ext uri="{FF2B5EF4-FFF2-40B4-BE49-F238E27FC236}">
                <a16:creationId xmlns:a16="http://schemas.microsoft.com/office/drawing/2014/main" id="{FDECC076-629F-4F9F-B3D9-AF4752AE2376}"/>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lang="en-US" altLang="en-US" dirty="0">
                <a:ea typeface="ＭＳ Ｐゴシック" panose="020B0600070205080204" pitchFamily="34" charset="-128"/>
              </a:rPr>
              <a:t>Multiple choice format is often used with “passage-based” items, meaning the question, or set of questions, is reflecting content interpretation of a select piece of narrative informational text. For traditional measures of reading comprehension, test-takers are presented a piece of literature. The test taker must first read and understand the selected informational text and then respond to questions</a:t>
            </a:r>
            <a:r>
              <a:rPr lang="en-US" altLang="en-US" i="1" u="none" dirty="0">
                <a:ea typeface="ＭＳ Ｐゴシック" panose="020B0600070205080204" pitchFamily="34" charset="-128"/>
              </a:rPr>
              <a:t> directly </a:t>
            </a:r>
            <a:r>
              <a:rPr lang="en-US" altLang="en-US" dirty="0">
                <a:ea typeface="ＭＳ Ｐゴシック" panose="020B0600070205080204" pitchFamily="34" charset="-128"/>
              </a:rPr>
              <a:t>linked to the text.</a:t>
            </a:r>
          </a:p>
          <a:p>
            <a:pPr eaLnBrk="1" hangingPunct="1">
              <a:spcBef>
                <a:spcPct val="0"/>
              </a:spcBef>
            </a:pPr>
            <a:endParaRPr lang="en-US" altLang="en-US" dirty="0">
              <a:ea typeface="ＭＳ Ｐゴシック" panose="020B0600070205080204" pitchFamily="34" charset="-128"/>
            </a:endParaRPr>
          </a:p>
          <a:p>
            <a:pPr eaLnBrk="1" hangingPunct="1">
              <a:spcBef>
                <a:spcPct val="0"/>
              </a:spcBef>
            </a:pPr>
            <a:r>
              <a:rPr lang="en-US" altLang="en-US" dirty="0">
                <a:ea typeface="ＭＳ Ｐゴシック" panose="020B0600070205080204" pitchFamily="34" charset="-128"/>
              </a:rPr>
              <a:t>While the general guidelines for Selected Response and Multiple-Choice/Stand-Alone items continue to apply, additional guidelines should be considered to ensure that the test questions are linked to the passage and scenario.</a:t>
            </a:r>
          </a:p>
          <a:p>
            <a:pPr eaLnBrk="1" hangingPunct="1">
              <a:spcBef>
                <a:spcPct val="0"/>
              </a:spcBef>
            </a:pPr>
            <a:endParaRPr lang="en-US" altLang="en-US" dirty="0">
              <a:ea typeface="ＭＳ Ｐゴシック" panose="020B0600070205080204" pitchFamily="34" charset="-128"/>
            </a:endParaRPr>
          </a:p>
          <a:p>
            <a:pPr marL="171450" indent="-171450" eaLnBrk="1" hangingPunct="1">
              <a:spcBef>
                <a:spcPct val="0"/>
              </a:spcBef>
              <a:buFont typeface="Arial" panose="020B0604020202020204" pitchFamily="34" charset="0"/>
              <a:buChar char="•"/>
            </a:pPr>
            <a:r>
              <a:rPr lang="en-US" altLang="en-US" b="1" dirty="0">
                <a:ea typeface="ＭＳ Ｐゴシック" panose="020B0600070205080204" pitchFamily="34" charset="-128"/>
              </a:rPr>
              <a:t>Passages are “cold reads,” </a:t>
            </a:r>
            <a:r>
              <a:rPr lang="en-US" altLang="en-US" dirty="0">
                <a:ea typeface="ＭＳ Ｐゴシック" panose="020B0600070205080204" pitchFamily="34" charset="-128"/>
              </a:rPr>
              <a:t>meaning that the test-takers have not previously read the presented text. This approach ensures that key story elements, facts, concepts, etc., cannot be memorized or rehearsed.</a:t>
            </a:r>
          </a:p>
          <a:p>
            <a:pPr marL="171450" indent="-171450" eaLnBrk="1" hangingPunct="1">
              <a:spcBef>
                <a:spcPct val="0"/>
              </a:spcBef>
              <a:buFont typeface="Arial" panose="020B0604020202020204" pitchFamily="34" charset="0"/>
              <a:buChar char="•"/>
            </a:pPr>
            <a:endParaRPr lang="en-US" altLang="en-US" dirty="0">
              <a:ea typeface="ＭＳ Ｐゴシック" panose="020B0600070205080204" pitchFamily="34" charset="-128"/>
            </a:endParaRPr>
          </a:p>
          <a:p>
            <a:pPr marL="171450" indent="-171450" eaLnBrk="1" hangingPunct="1">
              <a:spcBef>
                <a:spcPct val="0"/>
              </a:spcBef>
              <a:buFont typeface="Arial" panose="020B0604020202020204" pitchFamily="34" charset="0"/>
              <a:buChar char="•"/>
            </a:pPr>
            <a:r>
              <a:rPr lang="en-US" altLang="en-US" b="1" dirty="0">
                <a:ea typeface="ＭＳ Ｐゴシック" panose="020B0600070205080204" pitchFamily="34" charset="-128"/>
              </a:rPr>
              <a:t>Selected text and scenarios should be developmentally appropriate. </a:t>
            </a:r>
            <a:r>
              <a:rPr lang="en-US" altLang="en-US" b="0" dirty="0">
                <a:ea typeface="ＭＳ Ｐゴシック" panose="020B0600070205080204" pitchFamily="34" charset="-128"/>
              </a:rPr>
              <a:t>Appropriate Lexile (readability) levels should be considered.</a:t>
            </a:r>
            <a:r>
              <a:rPr lang="en-US" altLang="en-US" b="1" dirty="0">
                <a:ea typeface="ＭＳ Ｐゴシック" panose="020B0600070205080204" pitchFamily="34" charset="-128"/>
              </a:rPr>
              <a:t> </a:t>
            </a:r>
            <a:r>
              <a:rPr lang="en-US" dirty="0"/>
              <a:t>The chosen texts must align with the cognitive and linguistic abilities of the target age group to ensure that students can engage with the material without undue frustration, allowing for a fair assessment of their skills.</a:t>
            </a:r>
          </a:p>
          <a:p>
            <a:pPr marL="0" indent="0" eaLnBrk="1" hangingPunct="1">
              <a:spcBef>
                <a:spcPct val="0"/>
              </a:spcBef>
              <a:buFont typeface="Arial" panose="020B0604020202020204" pitchFamily="34" charset="0"/>
              <a:buNone/>
            </a:pPr>
            <a:endParaRPr lang="en-US" altLang="en-US" dirty="0">
              <a:ea typeface="ＭＳ Ｐゴシック" panose="020B0600070205080204" pitchFamily="34" charset="-128"/>
            </a:endParaRPr>
          </a:p>
          <a:p>
            <a:pPr marL="171450" indent="-171450" eaLnBrk="1" hangingPunct="1">
              <a:spcBef>
                <a:spcPct val="0"/>
              </a:spcBef>
              <a:buFont typeface="Arial" panose="020B0604020202020204" pitchFamily="34" charset="0"/>
              <a:buChar char="•"/>
            </a:pPr>
            <a:r>
              <a:rPr lang="en-US" altLang="en-US" b="1" dirty="0">
                <a:ea typeface="ＭＳ Ｐゴシック" panose="020B0600070205080204" pitchFamily="34" charset="-128"/>
              </a:rPr>
              <a:t>The text length should vary based upon the total amount of time available to complete the assessment. </a:t>
            </a:r>
            <a:r>
              <a:rPr lang="en-US" dirty="0"/>
              <a:t>Varying text lengths allows for flexibility in assessment design, ensuring that students are provided with adequate time to read and comprehend the material without feeling rushed, which can impact their performance.</a:t>
            </a:r>
            <a:endParaRPr lang="en-US" altLang="en-US" b="1" dirty="0">
              <a:ea typeface="ＭＳ Ｐゴシック" panose="020B0600070205080204" pitchFamily="34" charset="-128"/>
            </a:endParaRPr>
          </a:p>
          <a:p>
            <a:pPr marL="0" indent="0" eaLnBrk="1" hangingPunct="1">
              <a:spcBef>
                <a:spcPct val="0"/>
              </a:spcBef>
              <a:buFont typeface="Arial" panose="020B0604020202020204" pitchFamily="34" charset="0"/>
              <a:buNone/>
            </a:pPr>
            <a:endParaRPr lang="en-US" altLang="en-US" b="1" dirty="0">
              <a:ea typeface="ＭＳ Ｐゴシック" panose="020B0600070205080204" pitchFamily="34" charset="-128"/>
            </a:endParaRPr>
          </a:p>
          <a:p>
            <a:pPr marL="171450" marR="0" lvl="0" indent="-171450" algn="l" defTabSz="914400" rtl="0" eaLnBrk="1" fontAlgn="auto" latinLnBrk="0" hangingPunct="1">
              <a:lnSpc>
                <a:spcPct val="100000"/>
              </a:lnSpc>
              <a:spcBef>
                <a:spcPct val="0"/>
              </a:spcBef>
              <a:spcAft>
                <a:spcPts val="0"/>
              </a:spcAft>
              <a:buClrTx/>
              <a:buSzTx/>
              <a:buFont typeface="Arial" panose="020B0604020202020204" pitchFamily="34" charset="0"/>
              <a:buChar char="•"/>
              <a:tabLst/>
              <a:defRPr/>
            </a:pPr>
            <a:r>
              <a:rPr lang="en-US" altLang="en-US" sz="1200" b="1" dirty="0">
                <a:ea typeface="ＭＳ Ｐゴシック"/>
                <a:cs typeface="Calibri"/>
              </a:rPr>
              <a:t>The length of the passage should inform the number of assessment items. </a:t>
            </a:r>
            <a:r>
              <a:rPr lang="en-US" dirty="0"/>
              <a:t>A well-structured relationship between passage length and the number of questions ensures that the assessment is balanced, allowing for an appropriate depth of understanding to be evaluated without overwhelming the test-takers with too many items for a given text.</a:t>
            </a:r>
            <a:endParaRPr lang="en-US" altLang="en-US" sz="1200" b="1" dirty="0">
              <a:ea typeface="ＭＳ Ｐゴシック"/>
              <a:cs typeface="Calibri"/>
            </a:endParaRPr>
          </a:p>
          <a:p>
            <a:pPr marL="171450" indent="-171450" eaLnBrk="1" hangingPunct="1">
              <a:spcBef>
                <a:spcPct val="0"/>
              </a:spcBef>
              <a:buFont typeface="Arial" panose="020B0604020202020204" pitchFamily="34" charset="0"/>
              <a:buChar char="•"/>
            </a:pPr>
            <a:endParaRPr lang="en-US" altLang="en-US" dirty="0">
              <a:ea typeface="ＭＳ Ｐゴシック" panose="020B0600070205080204" pitchFamily="34" charset="-128"/>
            </a:endParaRPr>
          </a:p>
          <a:p>
            <a:pPr marL="171450" indent="-171450" eaLnBrk="1" hangingPunct="1">
              <a:spcBef>
                <a:spcPct val="0"/>
              </a:spcBef>
              <a:buFont typeface="Arial" panose="020B0604020202020204" pitchFamily="34" charset="0"/>
              <a:buChar char="•"/>
            </a:pPr>
            <a:r>
              <a:rPr lang="en-US" altLang="en-US" b="1" dirty="0">
                <a:ea typeface="ＭＳ Ｐゴシック" panose="020B0600070205080204" pitchFamily="34" charset="-128"/>
              </a:rPr>
              <a:t>Passage lines within the text should be numbered for referencing purposes. </a:t>
            </a:r>
            <a:r>
              <a:rPr lang="en-US" dirty="0"/>
              <a:t>Numbering the lines of the passage facilitates easier reference for both students and educators, allowing for precise discussions about specific parts of the text during the assessment and subsequent reviews, enhancing clarity and focus.</a:t>
            </a:r>
            <a:endParaRPr lang="en-US" altLang="en-US" dirty="0">
              <a:ea typeface="ＭＳ Ｐゴシック" panose="020B0600070205080204" pitchFamily="34" charset="-128"/>
            </a:endParaRPr>
          </a:p>
          <a:p>
            <a:pPr marL="171450" indent="-171450" eaLnBrk="1" hangingPunct="1">
              <a:spcBef>
                <a:spcPct val="0"/>
              </a:spcBef>
              <a:buFont typeface="Arial" panose="020B0604020202020204" pitchFamily="34" charset="0"/>
              <a:buChar char="•"/>
            </a:pPr>
            <a:endParaRPr lang="en-US" altLang="en-US" dirty="0">
              <a:ea typeface="ＭＳ Ｐゴシック" panose="020B0600070205080204" pitchFamily="34" charset="-128"/>
            </a:endParaRPr>
          </a:p>
          <a:p>
            <a:pPr marL="171450" indent="-171450" eaLnBrk="1" hangingPunct="1">
              <a:spcBef>
                <a:spcPct val="0"/>
              </a:spcBef>
              <a:buFont typeface="Arial" panose="020B0604020202020204" pitchFamily="34" charset="0"/>
              <a:buChar char="•"/>
            </a:pPr>
            <a:r>
              <a:rPr lang="en-US" altLang="en-US" b="1" dirty="0">
                <a:ea typeface="ＭＳ Ｐゴシック" panose="020B0600070205080204" pitchFamily="34" charset="-128"/>
              </a:rPr>
              <a:t>Items (questions) should be directly linked to the passage</a:t>
            </a:r>
            <a:r>
              <a:rPr lang="en-US" altLang="en-US" dirty="0">
                <a:ea typeface="ＭＳ Ｐゴシック" panose="020B0600070205080204" pitchFamily="34" charset="-128"/>
              </a:rPr>
              <a:t>. If multiple passages are used for comparison purposes, place passages adjacent to each other, and then list applicable questions.</a:t>
            </a:r>
          </a:p>
          <a:p>
            <a:pPr eaLnBrk="1" hangingPunct="1">
              <a:spcBef>
                <a:spcPct val="0"/>
              </a:spcBef>
            </a:pPr>
            <a:endParaRPr lang="en-US" altLang="en-US" dirty="0">
              <a:ea typeface="ＭＳ Ｐゴシック" panose="020B0600070205080204" pitchFamily="34" charset="-128"/>
            </a:endParaRPr>
          </a:p>
          <a:p>
            <a:pPr eaLnBrk="1" hangingPunct="1">
              <a:spcBef>
                <a:spcPct val="0"/>
              </a:spcBef>
            </a:pPr>
            <a:endParaRPr lang="en-US" altLang="en-US" u="sng" dirty="0">
              <a:ea typeface="ＭＳ Ｐゴシック" panose="020B0600070205080204" pitchFamily="34" charset="-128"/>
            </a:endParaRPr>
          </a:p>
          <a:p>
            <a:pPr eaLnBrk="1" hangingPunct="1">
              <a:spcBef>
                <a:spcPct val="0"/>
              </a:spcBef>
            </a:pPr>
            <a:endParaRPr lang="en-US" altLang="en-US" u="sng" dirty="0">
              <a:ea typeface="ＭＳ Ｐゴシック" panose="020B0600070205080204" pitchFamily="34" charset="-128"/>
            </a:endParaRPr>
          </a:p>
        </p:txBody>
      </p:sp>
      <p:sp>
        <p:nvSpPr>
          <p:cNvPr id="129028" name="Header Placeholder 3">
            <a:extLst>
              <a:ext uri="{FF2B5EF4-FFF2-40B4-BE49-F238E27FC236}">
                <a16:creationId xmlns:a16="http://schemas.microsoft.com/office/drawing/2014/main" id="{17A7DA2D-9E5B-493F-9309-418D12C168F7}"/>
              </a:ext>
            </a:extLst>
          </p:cNvPr>
          <p:cNvSpPr>
            <a:spLocks noGrp="1"/>
          </p:cNvSpPr>
          <p:nvPr>
            <p:ph type="hdr" sz="quarter"/>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lvl1pPr eaLnBrk="0" hangingPunct="0">
              <a:spcBef>
                <a:spcPct val="30000"/>
              </a:spcBef>
              <a:defRPr sz="1200">
                <a:solidFill>
                  <a:schemeClr val="tx1"/>
                </a:solidFill>
                <a:latin typeface="Times New Roman" panose="02020603050405020304" pitchFamily="18" charset="0"/>
                <a:ea typeface="ＭＳ Ｐゴシック" panose="020B0600070205080204" pitchFamily="34" charset="-128"/>
                <a:cs typeface="Times New Roman" panose="02020603050405020304" pitchFamily="18" charset="0"/>
              </a:defRPr>
            </a:lvl1pPr>
            <a:lvl2pPr marL="742950" indent="-28575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2pPr>
            <a:lvl3pPr marL="11430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3pPr>
            <a:lvl4pPr marL="16002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4pPr>
            <a:lvl5pPr marL="20574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9pPr>
          </a:lstStyle>
          <a:p>
            <a:pPr eaLnBrk="1" fontAlgn="base" hangingPunct="1">
              <a:spcBef>
                <a:spcPct val="0"/>
              </a:spcBef>
              <a:spcAft>
                <a:spcPct val="0"/>
              </a:spcAft>
            </a:pPr>
            <a:endParaRPr lang="en-US" altLang="en-US"/>
          </a:p>
        </p:txBody>
      </p:sp>
      <p:sp>
        <p:nvSpPr>
          <p:cNvPr id="129029" name="Footer Placeholder 4">
            <a:extLst>
              <a:ext uri="{FF2B5EF4-FFF2-40B4-BE49-F238E27FC236}">
                <a16:creationId xmlns:a16="http://schemas.microsoft.com/office/drawing/2014/main" id="{5212FA01-FD60-4777-B5E8-8636AAC29670}"/>
              </a:ext>
            </a:extLst>
          </p:cNvPr>
          <p:cNvSpPr>
            <a:spLocks noGrp="1"/>
          </p:cNvSpPr>
          <p:nvPr>
            <p:ph type="ftr" sz="quarter" idx="4"/>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Times New Roman" panose="02020603050405020304" pitchFamily="18" charset="0"/>
                <a:ea typeface="ＭＳ Ｐゴシック" panose="020B0600070205080204" pitchFamily="34" charset="-128"/>
                <a:cs typeface="Times New Roman" panose="02020603050405020304" pitchFamily="18" charset="0"/>
              </a:defRPr>
            </a:lvl1pPr>
            <a:lvl2pPr marL="742950" indent="-28575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2pPr>
            <a:lvl3pPr marL="11430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3pPr>
            <a:lvl4pPr marL="16002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4pPr>
            <a:lvl5pPr marL="20574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9pPr>
          </a:lstStyle>
          <a:p>
            <a:pPr eaLnBrk="1" hangingPunct="1">
              <a:spcBef>
                <a:spcPct val="0"/>
              </a:spcBef>
            </a:pPr>
            <a:r>
              <a:rPr lang="en-US" altLang="en-US"/>
              <a:t>Module #2-Assessment Items and Forms</a:t>
            </a:r>
          </a:p>
          <a:p>
            <a:pPr eaLnBrk="1" hangingPunct="1">
              <a:spcBef>
                <a:spcPct val="0"/>
              </a:spcBef>
            </a:pPr>
            <a:r>
              <a:rPr lang="en-US" altLang="en-US" sz="1100"/>
              <a:t>Pennsylvania Department of Education©</a:t>
            </a:r>
          </a:p>
          <a:p>
            <a:pPr eaLnBrk="1" hangingPunct="1">
              <a:spcBef>
                <a:spcPct val="0"/>
              </a:spcBef>
            </a:pPr>
            <a:endParaRPr lang="en-US" altLang="en-US" sz="1100"/>
          </a:p>
        </p:txBody>
      </p:sp>
      <p:sp>
        <p:nvSpPr>
          <p:cNvPr id="129030" name="Slide Number Placeholder 5">
            <a:extLst>
              <a:ext uri="{FF2B5EF4-FFF2-40B4-BE49-F238E27FC236}">
                <a16:creationId xmlns:a16="http://schemas.microsoft.com/office/drawing/2014/main" id="{EED591F1-50C8-404C-9C82-6FA0FC263815}"/>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Times New Roman" panose="02020603050405020304" pitchFamily="18" charset="0"/>
                <a:ea typeface="ＭＳ Ｐゴシック" panose="020B0600070205080204" pitchFamily="34" charset="-128"/>
                <a:cs typeface="Times New Roman" panose="02020603050405020304" pitchFamily="18" charset="0"/>
              </a:defRPr>
            </a:lvl1pPr>
            <a:lvl2pPr marL="742950" indent="-28575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2pPr>
            <a:lvl3pPr marL="11430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3pPr>
            <a:lvl4pPr marL="16002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4pPr>
            <a:lvl5pPr marL="20574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9pPr>
          </a:lstStyle>
          <a:p>
            <a:pPr eaLnBrk="1" hangingPunct="1">
              <a:spcBef>
                <a:spcPct val="0"/>
              </a:spcBef>
            </a:pPr>
            <a:fld id="{1C61F510-A890-4FF8-B844-688C28AECF91}" type="slidenum">
              <a:rPr lang="en-US" altLang="en-US"/>
              <a:pPr eaLnBrk="1" hangingPunct="1">
                <a:spcBef>
                  <a:spcPct val="0"/>
                </a:spcBef>
              </a:pPr>
              <a:t>14</a:t>
            </a:fld>
            <a:endParaRPr lang="en-US" altLang="en-US"/>
          </a:p>
        </p:txBody>
      </p:sp>
    </p:spTree>
    <p:extLst>
      <p:ext uri="{BB962C8B-B14F-4D97-AF65-F5344CB8AC3E}">
        <p14:creationId xmlns:p14="http://schemas.microsoft.com/office/powerpoint/2010/main" val="361455655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8002" name="Slide Image Placeholder 1">
            <a:extLst>
              <a:ext uri="{FF2B5EF4-FFF2-40B4-BE49-F238E27FC236}">
                <a16:creationId xmlns:a16="http://schemas.microsoft.com/office/drawing/2014/main" id="{FBCA6E18-1126-4023-91C1-6DF53C9A9B4C}"/>
              </a:ext>
            </a:extLst>
          </p:cNvPr>
          <p:cNvSpPr>
            <a:spLocks noGrp="1" noRot="1" noChangeAspect="1" noTextEdit="1"/>
          </p:cNvSpPr>
          <p:nvPr>
            <p:ph type="sldImg"/>
          </p:nvPr>
        </p:nvSpPr>
        <p:spPr bwMode="auto">
          <a:xfrm>
            <a:off x="484188" y="696913"/>
            <a:ext cx="5878512" cy="4408487"/>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28003" name="Notes Placeholder 2">
            <a:extLst>
              <a:ext uri="{FF2B5EF4-FFF2-40B4-BE49-F238E27FC236}">
                <a16:creationId xmlns:a16="http://schemas.microsoft.com/office/drawing/2014/main" id="{08C3D917-7B00-4B93-9AEA-432A4B01CB4F}"/>
              </a:ext>
            </a:extLst>
          </p:cNvPr>
          <p:cNvSpPr>
            <a:spLocks noGrp="1"/>
          </p:cNvSpPr>
          <p:nvPr>
            <p:ph type="body" idx="1"/>
          </p:nvPr>
        </p:nvSpPr>
        <p:spPr bwMode="auto">
          <a:xfrm>
            <a:off x="685800" y="5638800"/>
            <a:ext cx="5486400" cy="91757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dirty="0">
                <a:ea typeface="ＭＳ Ｐゴシック" panose="020B0600070205080204" pitchFamily="34" charset="-128"/>
              </a:rPr>
              <a:t>The example provided is an</a:t>
            </a:r>
            <a:r>
              <a:rPr lang="en-US" altLang="en-US" u="none" dirty="0">
                <a:ea typeface="ＭＳ Ｐゴシック" panose="020B0600070205080204" pitchFamily="34" charset="-128"/>
              </a:rPr>
              <a:t> excerpt </a:t>
            </a:r>
            <a:r>
              <a:rPr lang="en-US" altLang="en-US" dirty="0">
                <a:ea typeface="ＭＳ Ｐゴシック" panose="020B0600070205080204" pitchFamily="34" charset="-128"/>
              </a:rPr>
              <a:t>from the actual passage. The excerpt approach allows for longer text/passages to be selected and presented in segments. Long passages (greater than a single page) must be used with caution, considering the maximum length as stated in the test’s design. </a:t>
            </a:r>
          </a:p>
          <a:p>
            <a:pPr eaLnBrk="1" hangingPunct="1">
              <a:spcBef>
                <a:spcPct val="0"/>
              </a:spcBef>
            </a:pPr>
            <a:endParaRPr lang="en-US" altLang="en-US" dirty="0">
              <a:ea typeface="ＭＳ Ｐゴシック" panose="020B0600070205080204" pitchFamily="34" charset="-128"/>
            </a:endParaRPr>
          </a:p>
          <a:p>
            <a:pPr eaLnBrk="1" hangingPunct="1">
              <a:spcBef>
                <a:spcPct val="0"/>
              </a:spcBef>
            </a:pPr>
            <a:endParaRPr lang="en-US" altLang="en-US" dirty="0">
              <a:ea typeface="ＭＳ Ｐゴシック" panose="020B0600070205080204" pitchFamily="34" charset="-128"/>
            </a:endParaRPr>
          </a:p>
        </p:txBody>
      </p:sp>
      <p:sp>
        <p:nvSpPr>
          <p:cNvPr id="128004" name="Header Placeholder 3">
            <a:extLst>
              <a:ext uri="{FF2B5EF4-FFF2-40B4-BE49-F238E27FC236}">
                <a16:creationId xmlns:a16="http://schemas.microsoft.com/office/drawing/2014/main" id="{C093626B-8F2F-4E35-867E-56E08BD3DABB}"/>
              </a:ext>
            </a:extLst>
          </p:cNvPr>
          <p:cNvSpPr>
            <a:spLocks noGrp="1"/>
          </p:cNvSpPr>
          <p:nvPr>
            <p:ph type="hdr" sz="quarter"/>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lvl1pPr eaLnBrk="0" hangingPunct="0">
              <a:spcBef>
                <a:spcPct val="30000"/>
              </a:spcBef>
              <a:defRPr sz="1200">
                <a:solidFill>
                  <a:schemeClr val="tx1"/>
                </a:solidFill>
                <a:latin typeface="Times New Roman" panose="02020603050405020304" pitchFamily="18" charset="0"/>
                <a:ea typeface="ＭＳ Ｐゴシック" panose="020B0600070205080204" pitchFamily="34" charset="-128"/>
                <a:cs typeface="Times New Roman" panose="02020603050405020304" pitchFamily="18" charset="0"/>
              </a:defRPr>
            </a:lvl1pPr>
            <a:lvl2pPr marL="742950" indent="-28575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2pPr>
            <a:lvl3pPr marL="11430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3pPr>
            <a:lvl4pPr marL="16002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4pPr>
            <a:lvl5pPr marL="20574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9pPr>
          </a:lstStyle>
          <a:p>
            <a:pPr eaLnBrk="1" fontAlgn="base" hangingPunct="1">
              <a:spcBef>
                <a:spcPct val="0"/>
              </a:spcBef>
              <a:spcAft>
                <a:spcPct val="0"/>
              </a:spcAft>
            </a:pPr>
            <a:endParaRPr lang="en-US" altLang="en-US"/>
          </a:p>
        </p:txBody>
      </p:sp>
      <p:sp>
        <p:nvSpPr>
          <p:cNvPr id="128005" name="Footer Placeholder 4">
            <a:extLst>
              <a:ext uri="{FF2B5EF4-FFF2-40B4-BE49-F238E27FC236}">
                <a16:creationId xmlns:a16="http://schemas.microsoft.com/office/drawing/2014/main" id="{1DBF04B1-098F-46CE-A705-62700981C639}"/>
              </a:ext>
            </a:extLst>
          </p:cNvPr>
          <p:cNvSpPr>
            <a:spLocks noGrp="1"/>
          </p:cNvSpPr>
          <p:nvPr>
            <p:ph type="ftr" sz="quarter" idx="4"/>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Times New Roman" panose="02020603050405020304" pitchFamily="18" charset="0"/>
                <a:ea typeface="ＭＳ Ｐゴシック" panose="020B0600070205080204" pitchFamily="34" charset="-128"/>
                <a:cs typeface="Times New Roman" panose="02020603050405020304" pitchFamily="18" charset="0"/>
              </a:defRPr>
            </a:lvl1pPr>
            <a:lvl2pPr marL="742950" indent="-28575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2pPr>
            <a:lvl3pPr marL="11430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3pPr>
            <a:lvl4pPr marL="16002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4pPr>
            <a:lvl5pPr marL="20574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9pPr>
          </a:lstStyle>
          <a:p>
            <a:pPr eaLnBrk="1" hangingPunct="1">
              <a:spcBef>
                <a:spcPct val="0"/>
              </a:spcBef>
            </a:pPr>
            <a:r>
              <a:rPr lang="en-US" altLang="en-US"/>
              <a:t>Module #2-Assessment Items and Forms</a:t>
            </a:r>
          </a:p>
          <a:p>
            <a:pPr eaLnBrk="1" hangingPunct="1">
              <a:spcBef>
                <a:spcPct val="0"/>
              </a:spcBef>
            </a:pPr>
            <a:r>
              <a:rPr lang="en-US" altLang="en-US" sz="1100"/>
              <a:t>Pennsylvania Department of Education©</a:t>
            </a:r>
          </a:p>
          <a:p>
            <a:pPr eaLnBrk="1" hangingPunct="1">
              <a:spcBef>
                <a:spcPct val="0"/>
              </a:spcBef>
            </a:pPr>
            <a:endParaRPr lang="en-US" altLang="en-US" sz="1100"/>
          </a:p>
        </p:txBody>
      </p:sp>
      <p:sp>
        <p:nvSpPr>
          <p:cNvPr id="128006" name="Slide Number Placeholder 5">
            <a:extLst>
              <a:ext uri="{FF2B5EF4-FFF2-40B4-BE49-F238E27FC236}">
                <a16:creationId xmlns:a16="http://schemas.microsoft.com/office/drawing/2014/main" id="{F6EB15E5-0CBE-4378-9C75-A7A9EAA2D62F}"/>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Times New Roman" panose="02020603050405020304" pitchFamily="18" charset="0"/>
                <a:ea typeface="ＭＳ Ｐゴシック" panose="020B0600070205080204" pitchFamily="34" charset="-128"/>
                <a:cs typeface="Times New Roman" panose="02020603050405020304" pitchFamily="18" charset="0"/>
              </a:defRPr>
            </a:lvl1pPr>
            <a:lvl2pPr marL="742950" indent="-28575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2pPr>
            <a:lvl3pPr marL="11430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3pPr>
            <a:lvl4pPr marL="16002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4pPr>
            <a:lvl5pPr marL="20574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9pPr>
          </a:lstStyle>
          <a:p>
            <a:pPr eaLnBrk="1" hangingPunct="1">
              <a:spcBef>
                <a:spcPct val="0"/>
              </a:spcBef>
            </a:pPr>
            <a:fld id="{31DD3DF3-C050-4E1C-8D8A-15FE180D9500}" type="slidenum">
              <a:rPr lang="en-US" altLang="en-US"/>
              <a:pPr eaLnBrk="1" hangingPunct="1">
                <a:spcBef>
                  <a:spcPct val="0"/>
                </a:spcBef>
              </a:pPr>
              <a:t>15</a:t>
            </a:fld>
            <a:endParaRPr lang="en-US" altLang="en-US"/>
          </a:p>
        </p:txBody>
      </p:sp>
    </p:spTree>
    <p:extLst>
      <p:ext uri="{BB962C8B-B14F-4D97-AF65-F5344CB8AC3E}">
        <p14:creationId xmlns:p14="http://schemas.microsoft.com/office/powerpoint/2010/main" val="277360572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5170" name="Slide Image Placeholder 1">
            <a:extLst>
              <a:ext uri="{FF2B5EF4-FFF2-40B4-BE49-F238E27FC236}">
                <a16:creationId xmlns:a16="http://schemas.microsoft.com/office/drawing/2014/main" id="{D56EFF81-E0F4-45C5-B008-305D02D8C005}"/>
              </a:ext>
            </a:extLst>
          </p:cNvPr>
          <p:cNvSpPr>
            <a:spLocks noGrp="1" noRot="1" noChangeAspect="1" noTextEdit="1"/>
          </p:cNvSpPr>
          <p:nvPr>
            <p:ph type="sldImg"/>
          </p:nvPr>
        </p:nvSpPr>
        <p:spPr bwMode="auto">
          <a:xfrm>
            <a:off x="1104900" y="696913"/>
            <a:ext cx="4648200" cy="348615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35171" name="Notes Placeholder 2">
            <a:extLst>
              <a:ext uri="{FF2B5EF4-FFF2-40B4-BE49-F238E27FC236}">
                <a16:creationId xmlns:a16="http://schemas.microsoft.com/office/drawing/2014/main" id="{F961A656-6E9A-4E69-8382-25B5C4C23637}"/>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dirty="0">
                <a:ea typeface="ＭＳ Ｐゴシック" panose="020B0600070205080204" pitchFamily="34" charset="-128"/>
              </a:rPr>
              <a:t>A third type of selected response items is called evidence-based items, meaning that a given selected response in one question provides a partial context for a subsequent question. </a:t>
            </a:r>
          </a:p>
          <a:p>
            <a:pPr eaLnBrk="1" hangingPunct="1">
              <a:spcBef>
                <a:spcPct val="0"/>
              </a:spcBef>
            </a:pPr>
            <a:endParaRPr lang="en-US" altLang="en-US" dirty="0">
              <a:ea typeface="ＭＳ Ｐゴシック" panose="020B0600070205080204" pitchFamily="34" charset="-128"/>
            </a:endParaRPr>
          </a:p>
          <a:p>
            <a:pPr eaLnBrk="1" hangingPunct="1">
              <a:spcBef>
                <a:spcPct val="0"/>
              </a:spcBef>
            </a:pPr>
            <a:r>
              <a:rPr lang="en-US" altLang="en-US" dirty="0">
                <a:ea typeface="ＭＳ Ｐゴシック" panose="020B0600070205080204" pitchFamily="34" charset="-128"/>
              </a:rPr>
              <a:t>Evidence-based selected response items are unique in their design, as there is a decision logic process. Because evidence-based items utilize two or more questions that are related to each other, it is important to:</a:t>
            </a:r>
          </a:p>
          <a:p>
            <a:pPr eaLnBrk="1" hangingPunct="1">
              <a:spcBef>
                <a:spcPct val="0"/>
              </a:spcBef>
            </a:pPr>
            <a:endParaRPr lang="en-US" altLang="en-US" dirty="0">
              <a:ea typeface="ＭＳ Ｐゴシック" panose="020B0600070205080204" pitchFamily="34" charset="-128"/>
            </a:endParaRPr>
          </a:p>
          <a:p>
            <a:pPr marL="171450" indent="-171450" eaLnBrk="1" hangingPunct="1">
              <a:spcBef>
                <a:spcPct val="0"/>
              </a:spcBef>
              <a:buFont typeface="Arial" panose="020B0604020202020204" pitchFamily="34" charset="0"/>
              <a:buChar char="•"/>
            </a:pPr>
            <a:r>
              <a:rPr lang="en-US" altLang="en-US" b="1" dirty="0">
                <a:ea typeface="ＭＳ Ｐゴシック" panose="020B0600070205080204" pitchFamily="34" charset="-128"/>
              </a:rPr>
              <a:t>Develop the linked multiple-choice items in tandem with each other. </a:t>
            </a:r>
            <a:r>
              <a:rPr lang="en-US" dirty="0"/>
              <a:t>Creating multiple-choice items that are interconnected ensures that the questions assess a cohesive understanding of the topic, allowing students to apply their knowledge consistently across different contexts.</a:t>
            </a:r>
            <a:endParaRPr lang="en-US" altLang="en-US" b="1" dirty="0">
              <a:ea typeface="ＭＳ Ｐゴシック" panose="020B0600070205080204" pitchFamily="34" charset="-128"/>
            </a:endParaRPr>
          </a:p>
          <a:p>
            <a:pPr marL="171450" indent="-171450" eaLnBrk="1" hangingPunct="1">
              <a:spcBef>
                <a:spcPct val="0"/>
              </a:spcBef>
              <a:buFont typeface="Arial" panose="020B0604020202020204" pitchFamily="34" charset="0"/>
              <a:buChar char="•"/>
            </a:pPr>
            <a:endParaRPr lang="en-US" altLang="en-US" b="1" dirty="0">
              <a:ea typeface="ＭＳ Ｐゴシック" panose="020B0600070205080204" pitchFamily="34" charset="-128"/>
            </a:endParaRPr>
          </a:p>
          <a:p>
            <a:pPr marL="171450" indent="-171450" eaLnBrk="1" hangingPunct="1">
              <a:spcBef>
                <a:spcPct val="0"/>
              </a:spcBef>
              <a:buFont typeface="Arial" panose="020B0604020202020204" pitchFamily="34" charset="0"/>
              <a:buChar char="•"/>
            </a:pPr>
            <a:r>
              <a:rPr lang="en-US" altLang="en-US" b="1" dirty="0">
                <a:ea typeface="ＭＳ Ｐゴシック" panose="020B0600070205080204" pitchFamily="34" charset="-128"/>
              </a:rPr>
              <a:t>Create distractors for the first question and parallel distractors for the second question. </a:t>
            </a:r>
            <a:r>
              <a:rPr lang="en-US" dirty="0"/>
              <a:t>Designing distractors that are similarly structured for each question promotes critical thinking and helps to identify common misconceptions, providing a more accurate assessment of students' understanding.</a:t>
            </a:r>
            <a:endParaRPr lang="en-US" altLang="en-US" b="1" dirty="0">
              <a:ea typeface="ＭＳ Ｐゴシック" panose="020B0600070205080204" pitchFamily="34" charset="-128"/>
            </a:endParaRPr>
          </a:p>
          <a:p>
            <a:pPr marL="171450" indent="-171450" eaLnBrk="1" hangingPunct="1">
              <a:spcBef>
                <a:spcPct val="0"/>
              </a:spcBef>
              <a:buFont typeface="Arial" panose="020B0604020202020204" pitchFamily="34" charset="0"/>
              <a:buChar char="•"/>
            </a:pPr>
            <a:endParaRPr lang="en-US" altLang="en-US" u="sng" dirty="0">
              <a:ea typeface="ＭＳ Ｐゴシック" panose="020B0600070205080204" pitchFamily="34" charset="-128"/>
            </a:endParaRPr>
          </a:p>
          <a:p>
            <a:pPr marL="171450" indent="-171450" eaLnBrk="1" hangingPunct="1">
              <a:spcBef>
                <a:spcPct val="0"/>
              </a:spcBef>
              <a:buFont typeface="Arial" panose="020B0604020202020204" pitchFamily="34" charset="0"/>
              <a:buChar char="•"/>
            </a:pPr>
            <a:r>
              <a:rPr lang="en-US" altLang="en-US" dirty="0">
                <a:ea typeface="ＭＳ Ｐゴシック" panose="020B0600070205080204" pitchFamily="34" charset="-128"/>
              </a:rPr>
              <a:t>For items with multiple correct answers supporting the first question, </a:t>
            </a:r>
            <a:r>
              <a:rPr lang="en-US" altLang="en-US" b="1" dirty="0">
                <a:ea typeface="ＭＳ Ｐゴシック" panose="020B0600070205080204" pitchFamily="34" charset="-128"/>
              </a:rPr>
              <a:t>ensure they do not inadvertently expose the first correct answer</a:t>
            </a:r>
            <a:r>
              <a:rPr lang="en-US" altLang="en-US" dirty="0">
                <a:ea typeface="ＭＳ Ｐゴシック" panose="020B0600070205080204" pitchFamily="34" charset="-128"/>
              </a:rPr>
              <a:t>. Given the correct answer in the first referenced question, ensure subsequent “rationale” questions provide a definitive correct answer. Remember that questions can easily “cue” each other, resulting in test-takers being provided clues to the correct answers. </a:t>
            </a:r>
            <a:endParaRPr lang="en-US" altLang="en-US" b="1" u="sng" dirty="0">
              <a:ea typeface="ＭＳ Ｐゴシック" panose="020B0600070205080204" pitchFamily="34" charset="-128"/>
            </a:endParaRPr>
          </a:p>
          <a:p>
            <a:pPr marL="171450" indent="-171450" eaLnBrk="1" hangingPunct="1">
              <a:spcBef>
                <a:spcPct val="0"/>
              </a:spcBef>
              <a:buFont typeface="Arial" panose="020B0604020202020204" pitchFamily="34" charset="0"/>
              <a:buChar char="•"/>
            </a:pPr>
            <a:endParaRPr lang="en-US" altLang="en-US" dirty="0">
              <a:ea typeface="ＭＳ Ｐゴシック" panose="020B0600070205080204" pitchFamily="34" charset="-128"/>
            </a:endParaRPr>
          </a:p>
          <a:p>
            <a:pPr marL="171450" marR="0" lvl="0" indent="-171450" algn="l" defTabSz="914400" rtl="0" eaLnBrk="1" fontAlgn="auto" latinLnBrk="0" hangingPunct="1">
              <a:lnSpc>
                <a:spcPct val="100000"/>
              </a:lnSpc>
              <a:spcBef>
                <a:spcPct val="0"/>
              </a:spcBef>
              <a:spcAft>
                <a:spcPts val="0"/>
              </a:spcAft>
              <a:buClrTx/>
              <a:buSzTx/>
              <a:buFont typeface="Arial" panose="020B0604020202020204" pitchFamily="34" charset="0"/>
              <a:buChar char="•"/>
              <a:tabLst/>
              <a:defRPr/>
            </a:pPr>
            <a:r>
              <a:rPr lang="en-US" sz="1200" b="1" dirty="0">
                <a:ea typeface="+mn-lt"/>
                <a:cs typeface="+mn-lt"/>
              </a:rPr>
              <a:t>Avoid repeating the same words or phrases in each of the answer options.</a:t>
            </a:r>
            <a:r>
              <a:rPr lang="en-US" sz="1200" b="1" dirty="0">
                <a:ea typeface="ＭＳ Ｐゴシック" panose="020B0600070205080204" pitchFamily="34" charset="-128"/>
                <a:cs typeface="+mn-lt"/>
              </a:rPr>
              <a:t> </a:t>
            </a:r>
            <a:r>
              <a:rPr lang="en-US" altLang="en-US" dirty="0">
                <a:ea typeface="ＭＳ Ｐゴシック" panose="020B0600070205080204" pitchFamily="34" charset="-128"/>
              </a:rPr>
              <a:t>Ensure test-takers are familiar with this item design. Have students practice taking evidence-based selected response test items before experiencing them in a high-stakes assessment setting.</a:t>
            </a:r>
            <a:endParaRPr lang="en-US" altLang="en-US" b="1" u="sng" dirty="0">
              <a:ea typeface="ＭＳ Ｐゴシック" panose="020B0600070205080204" pitchFamily="34" charset="-128"/>
            </a:endParaRPr>
          </a:p>
        </p:txBody>
      </p:sp>
      <p:sp>
        <p:nvSpPr>
          <p:cNvPr id="135172" name="Header Placeholder 3">
            <a:extLst>
              <a:ext uri="{FF2B5EF4-FFF2-40B4-BE49-F238E27FC236}">
                <a16:creationId xmlns:a16="http://schemas.microsoft.com/office/drawing/2014/main" id="{19BB562C-09CC-45EA-AD19-93111D27C1AA}"/>
              </a:ext>
            </a:extLst>
          </p:cNvPr>
          <p:cNvSpPr>
            <a:spLocks noGrp="1"/>
          </p:cNvSpPr>
          <p:nvPr>
            <p:ph type="hdr" sz="quarter"/>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lvl1pPr eaLnBrk="0" hangingPunct="0">
              <a:spcBef>
                <a:spcPct val="30000"/>
              </a:spcBef>
              <a:defRPr sz="1200">
                <a:solidFill>
                  <a:schemeClr val="tx1"/>
                </a:solidFill>
                <a:latin typeface="Times New Roman" panose="02020603050405020304" pitchFamily="18" charset="0"/>
                <a:ea typeface="ＭＳ Ｐゴシック" panose="020B0600070205080204" pitchFamily="34" charset="-128"/>
                <a:cs typeface="Times New Roman" panose="02020603050405020304" pitchFamily="18" charset="0"/>
              </a:defRPr>
            </a:lvl1pPr>
            <a:lvl2pPr marL="742950" indent="-28575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2pPr>
            <a:lvl3pPr marL="11430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3pPr>
            <a:lvl4pPr marL="16002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4pPr>
            <a:lvl5pPr marL="20574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9pPr>
          </a:lstStyle>
          <a:p>
            <a:pPr eaLnBrk="1" fontAlgn="base" hangingPunct="1">
              <a:spcBef>
                <a:spcPct val="0"/>
              </a:spcBef>
              <a:spcAft>
                <a:spcPct val="0"/>
              </a:spcAft>
            </a:pPr>
            <a:endParaRPr lang="en-US" altLang="en-US"/>
          </a:p>
        </p:txBody>
      </p:sp>
      <p:sp>
        <p:nvSpPr>
          <p:cNvPr id="135173" name="Footer Placeholder 4">
            <a:extLst>
              <a:ext uri="{FF2B5EF4-FFF2-40B4-BE49-F238E27FC236}">
                <a16:creationId xmlns:a16="http://schemas.microsoft.com/office/drawing/2014/main" id="{6A33C97F-675B-495A-916E-CA386D032FC6}"/>
              </a:ext>
            </a:extLst>
          </p:cNvPr>
          <p:cNvSpPr>
            <a:spLocks noGrp="1"/>
          </p:cNvSpPr>
          <p:nvPr>
            <p:ph type="ftr" sz="quarter" idx="4"/>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Times New Roman" panose="02020603050405020304" pitchFamily="18" charset="0"/>
                <a:ea typeface="ＭＳ Ｐゴシック" panose="020B0600070205080204" pitchFamily="34" charset="-128"/>
                <a:cs typeface="Times New Roman" panose="02020603050405020304" pitchFamily="18" charset="0"/>
              </a:defRPr>
            </a:lvl1pPr>
            <a:lvl2pPr marL="742950" indent="-28575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2pPr>
            <a:lvl3pPr marL="11430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3pPr>
            <a:lvl4pPr marL="16002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4pPr>
            <a:lvl5pPr marL="20574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9pPr>
          </a:lstStyle>
          <a:p>
            <a:pPr eaLnBrk="1" hangingPunct="1">
              <a:spcBef>
                <a:spcPct val="0"/>
              </a:spcBef>
            </a:pPr>
            <a:r>
              <a:rPr lang="en-US" altLang="en-US"/>
              <a:t>Module #2-Assessment Items and Forms</a:t>
            </a:r>
          </a:p>
          <a:p>
            <a:pPr eaLnBrk="1" hangingPunct="1">
              <a:spcBef>
                <a:spcPct val="0"/>
              </a:spcBef>
            </a:pPr>
            <a:r>
              <a:rPr lang="en-US" altLang="en-US" sz="1100"/>
              <a:t>Pennsylvania Department of Education©</a:t>
            </a:r>
          </a:p>
          <a:p>
            <a:pPr eaLnBrk="1" hangingPunct="1">
              <a:spcBef>
                <a:spcPct val="0"/>
              </a:spcBef>
            </a:pPr>
            <a:endParaRPr lang="en-US" altLang="en-US" sz="1100"/>
          </a:p>
        </p:txBody>
      </p:sp>
      <p:sp>
        <p:nvSpPr>
          <p:cNvPr id="135174" name="Slide Number Placeholder 5">
            <a:extLst>
              <a:ext uri="{FF2B5EF4-FFF2-40B4-BE49-F238E27FC236}">
                <a16:creationId xmlns:a16="http://schemas.microsoft.com/office/drawing/2014/main" id="{FA30C7B2-FAAA-4CD4-91CC-A28A6CCF03E8}"/>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Times New Roman" panose="02020603050405020304" pitchFamily="18" charset="0"/>
                <a:ea typeface="ＭＳ Ｐゴシック" panose="020B0600070205080204" pitchFamily="34" charset="-128"/>
                <a:cs typeface="Times New Roman" panose="02020603050405020304" pitchFamily="18" charset="0"/>
              </a:defRPr>
            </a:lvl1pPr>
            <a:lvl2pPr marL="742950" indent="-28575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2pPr>
            <a:lvl3pPr marL="11430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3pPr>
            <a:lvl4pPr marL="16002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4pPr>
            <a:lvl5pPr marL="20574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9pPr>
          </a:lstStyle>
          <a:p>
            <a:pPr eaLnBrk="1" hangingPunct="1">
              <a:spcBef>
                <a:spcPct val="0"/>
              </a:spcBef>
            </a:pPr>
            <a:fld id="{BADC556E-5CA3-4672-93AE-4863846D489A}" type="slidenum">
              <a:rPr lang="en-US" altLang="en-US"/>
              <a:pPr eaLnBrk="1" hangingPunct="1">
                <a:spcBef>
                  <a:spcPct val="0"/>
                </a:spcBef>
              </a:pPr>
              <a:t>16</a:t>
            </a:fld>
            <a:endParaRPr lang="en-US" altLang="en-US"/>
          </a:p>
        </p:txBody>
      </p:sp>
    </p:spTree>
    <p:extLst>
      <p:ext uri="{BB962C8B-B14F-4D97-AF65-F5344CB8AC3E}">
        <p14:creationId xmlns:p14="http://schemas.microsoft.com/office/powerpoint/2010/main" val="259263235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4146" name="Slide Image Placeholder 1">
            <a:extLst>
              <a:ext uri="{FF2B5EF4-FFF2-40B4-BE49-F238E27FC236}">
                <a16:creationId xmlns:a16="http://schemas.microsoft.com/office/drawing/2014/main" id="{C31EDAFD-4A23-4166-A0A7-2BC7FB78E555}"/>
              </a:ext>
            </a:extLst>
          </p:cNvPr>
          <p:cNvSpPr>
            <a:spLocks noGrp="1" noRot="1" noChangeAspect="1" noTextEdit="1"/>
          </p:cNvSpPr>
          <p:nvPr>
            <p:ph type="sldImg"/>
          </p:nvPr>
        </p:nvSpPr>
        <p:spPr bwMode="auto">
          <a:xfrm>
            <a:off x="484188" y="696913"/>
            <a:ext cx="5878512" cy="4408487"/>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34147" name="Notes Placeholder 2">
            <a:extLst>
              <a:ext uri="{FF2B5EF4-FFF2-40B4-BE49-F238E27FC236}">
                <a16:creationId xmlns:a16="http://schemas.microsoft.com/office/drawing/2014/main" id="{8A6770CA-FCB7-48CD-8BED-46380B1354F8}"/>
              </a:ext>
            </a:extLst>
          </p:cNvPr>
          <p:cNvSpPr>
            <a:spLocks noGrp="1"/>
          </p:cNvSpPr>
          <p:nvPr>
            <p:ph type="body" idx="1"/>
          </p:nvPr>
        </p:nvSpPr>
        <p:spPr bwMode="auto">
          <a:xfrm>
            <a:off x="685800" y="5486400"/>
            <a:ext cx="5486400" cy="99377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b="0" u="none" dirty="0">
                <a:ea typeface="ＭＳ Ｐゴシック" panose="020B0600070205080204" pitchFamily="34" charset="-128"/>
              </a:rPr>
              <a:t>Evidence-based multiple-choice questions often have an aligned reading passage.</a:t>
            </a:r>
          </a:p>
        </p:txBody>
      </p:sp>
      <p:sp>
        <p:nvSpPr>
          <p:cNvPr id="134148" name="Header Placeholder 3">
            <a:extLst>
              <a:ext uri="{FF2B5EF4-FFF2-40B4-BE49-F238E27FC236}">
                <a16:creationId xmlns:a16="http://schemas.microsoft.com/office/drawing/2014/main" id="{A1072D6C-F4E6-42F4-9374-04A04C9404E7}"/>
              </a:ext>
            </a:extLst>
          </p:cNvPr>
          <p:cNvSpPr>
            <a:spLocks noGrp="1"/>
          </p:cNvSpPr>
          <p:nvPr>
            <p:ph type="hdr" sz="quarter"/>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lvl1pPr eaLnBrk="0" hangingPunct="0">
              <a:spcBef>
                <a:spcPct val="30000"/>
              </a:spcBef>
              <a:defRPr sz="1200">
                <a:solidFill>
                  <a:schemeClr val="tx1"/>
                </a:solidFill>
                <a:latin typeface="Times New Roman" panose="02020603050405020304" pitchFamily="18" charset="0"/>
                <a:ea typeface="ＭＳ Ｐゴシック" panose="020B0600070205080204" pitchFamily="34" charset="-128"/>
                <a:cs typeface="Times New Roman" panose="02020603050405020304" pitchFamily="18" charset="0"/>
              </a:defRPr>
            </a:lvl1pPr>
            <a:lvl2pPr marL="742950" indent="-28575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2pPr>
            <a:lvl3pPr marL="11430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3pPr>
            <a:lvl4pPr marL="16002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4pPr>
            <a:lvl5pPr marL="20574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9pPr>
          </a:lstStyle>
          <a:p>
            <a:pPr eaLnBrk="1" fontAlgn="base" hangingPunct="1">
              <a:spcBef>
                <a:spcPct val="0"/>
              </a:spcBef>
              <a:spcAft>
                <a:spcPct val="0"/>
              </a:spcAft>
            </a:pPr>
            <a:endParaRPr lang="en-US" altLang="en-US"/>
          </a:p>
        </p:txBody>
      </p:sp>
      <p:sp>
        <p:nvSpPr>
          <p:cNvPr id="134149" name="Footer Placeholder 4">
            <a:extLst>
              <a:ext uri="{FF2B5EF4-FFF2-40B4-BE49-F238E27FC236}">
                <a16:creationId xmlns:a16="http://schemas.microsoft.com/office/drawing/2014/main" id="{CEC52E0A-DF6B-437A-9720-D4FC9194CB9C}"/>
              </a:ext>
            </a:extLst>
          </p:cNvPr>
          <p:cNvSpPr>
            <a:spLocks noGrp="1"/>
          </p:cNvSpPr>
          <p:nvPr>
            <p:ph type="ftr" sz="quarter" idx="4"/>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Times New Roman" panose="02020603050405020304" pitchFamily="18" charset="0"/>
                <a:ea typeface="ＭＳ Ｐゴシック" panose="020B0600070205080204" pitchFamily="34" charset="-128"/>
                <a:cs typeface="Times New Roman" panose="02020603050405020304" pitchFamily="18" charset="0"/>
              </a:defRPr>
            </a:lvl1pPr>
            <a:lvl2pPr marL="742950" indent="-28575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2pPr>
            <a:lvl3pPr marL="11430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3pPr>
            <a:lvl4pPr marL="16002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4pPr>
            <a:lvl5pPr marL="20574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9pPr>
          </a:lstStyle>
          <a:p>
            <a:pPr eaLnBrk="1" hangingPunct="1">
              <a:spcBef>
                <a:spcPct val="0"/>
              </a:spcBef>
            </a:pPr>
            <a:r>
              <a:rPr lang="en-US" altLang="en-US"/>
              <a:t>Module #2-Assessment Items and Forms</a:t>
            </a:r>
          </a:p>
          <a:p>
            <a:pPr eaLnBrk="1" hangingPunct="1">
              <a:spcBef>
                <a:spcPct val="0"/>
              </a:spcBef>
            </a:pPr>
            <a:r>
              <a:rPr lang="en-US" altLang="en-US" sz="1100"/>
              <a:t>Pennsylvania Department of Education©</a:t>
            </a:r>
          </a:p>
          <a:p>
            <a:pPr eaLnBrk="1" hangingPunct="1">
              <a:spcBef>
                <a:spcPct val="0"/>
              </a:spcBef>
            </a:pPr>
            <a:endParaRPr lang="en-US" altLang="en-US" sz="1100"/>
          </a:p>
        </p:txBody>
      </p:sp>
      <p:sp>
        <p:nvSpPr>
          <p:cNvPr id="134150" name="Slide Number Placeholder 5">
            <a:extLst>
              <a:ext uri="{FF2B5EF4-FFF2-40B4-BE49-F238E27FC236}">
                <a16:creationId xmlns:a16="http://schemas.microsoft.com/office/drawing/2014/main" id="{8083C39A-B2BA-4C9C-AEC9-11C6EB35A015}"/>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Times New Roman" panose="02020603050405020304" pitchFamily="18" charset="0"/>
                <a:ea typeface="ＭＳ Ｐゴシック" panose="020B0600070205080204" pitchFamily="34" charset="-128"/>
                <a:cs typeface="Times New Roman" panose="02020603050405020304" pitchFamily="18" charset="0"/>
              </a:defRPr>
            </a:lvl1pPr>
            <a:lvl2pPr marL="742950" indent="-28575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2pPr>
            <a:lvl3pPr marL="11430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3pPr>
            <a:lvl4pPr marL="16002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4pPr>
            <a:lvl5pPr marL="20574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9pPr>
          </a:lstStyle>
          <a:p>
            <a:pPr eaLnBrk="1" hangingPunct="1">
              <a:spcBef>
                <a:spcPct val="0"/>
              </a:spcBef>
            </a:pPr>
            <a:fld id="{BB0D3984-2E67-4024-8E0E-1C5160EFED8D}" type="slidenum">
              <a:rPr lang="en-US" altLang="en-US"/>
              <a:pPr eaLnBrk="1" hangingPunct="1">
                <a:spcBef>
                  <a:spcPct val="0"/>
                </a:spcBef>
              </a:pPr>
              <a:t>17</a:t>
            </a:fld>
            <a:endParaRPr lang="en-US" altLang="en-US"/>
          </a:p>
        </p:txBody>
      </p:sp>
    </p:spTree>
    <p:extLst>
      <p:ext uri="{BB962C8B-B14F-4D97-AF65-F5344CB8AC3E}">
        <p14:creationId xmlns:p14="http://schemas.microsoft.com/office/powerpoint/2010/main" val="180838905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4146" name="Slide Image Placeholder 1">
            <a:extLst>
              <a:ext uri="{FF2B5EF4-FFF2-40B4-BE49-F238E27FC236}">
                <a16:creationId xmlns:a16="http://schemas.microsoft.com/office/drawing/2014/main" id="{C31EDAFD-4A23-4166-A0A7-2BC7FB78E555}"/>
              </a:ext>
            </a:extLst>
          </p:cNvPr>
          <p:cNvSpPr>
            <a:spLocks noGrp="1" noRot="1" noChangeAspect="1" noTextEdit="1"/>
          </p:cNvSpPr>
          <p:nvPr>
            <p:ph type="sldImg"/>
          </p:nvPr>
        </p:nvSpPr>
        <p:spPr bwMode="auto">
          <a:xfrm>
            <a:off x="484188" y="696913"/>
            <a:ext cx="5878512" cy="4408487"/>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34147" name="Notes Placeholder 2">
            <a:extLst>
              <a:ext uri="{FF2B5EF4-FFF2-40B4-BE49-F238E27FC236}">
                <a16:creationId xmlns:a16="http://schemas.microsoft.com/office/drawing/2014/main" id="{8A6770CA-FCB7-48CD-8BED-46380B1354F8}"/>
              </a:ext>
            </a:extLst>
          </p:cNvPr>
          <p:cNvSpPr>
            <a:spLocks noGrp="1"/>
          </p:cNvSpPr>
          <p:nvPr>
            <p:ph type="body" idx="1"/>
          </p:nvPr>
        </p:nvSpPr>
        <p:spPr bwMode="auto">
          <a:xfrm>
            <a:off x="685800" y="5486400"/>
            <a:ext cx="5486400" cy="99377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dirty="0">
                <a:ea typeface="ＭＳ Ｐゴシック" panose="020B0600070205080204" pitchFamily="34" charset="-128"/>
              </a:rPr>
              <a:t>In this evidence-based item example, note the relationship between the two questions. Specifically, note how Question 2 requires the test-taker to select an answer in Question 1, and how Question 2’s design attempts to provide a selected rationale for the answer identified in Question 1. </a:t>
            </a:r>
          </a:p>
          <a:p>
            <a:pPr eaLnBrk="1" hangingPunct="1">
              <a:spcBef>
                <a:spcPct val="0"/>
              </a:spcBef>
            </a:pPr>
            <a:endParaRPr lang="en-US" altLang="en-US" b="1" u="sng" dirty="0">
              <a:ea typeface="ＭＳ Ｐゴシック" panose="020B0600070205080204" pitchFamily="34" charset="-128"/>
            </a:endParaRPr>
          </a:p>
          <a:p>
            <a:pPr eaLnBrk="1" hangingPunct="1">
              <a:spcBef>
                <a:spcPct val="0"/>
              </a:spcBef>
            </a:pPr>
            <a:r>
              <a:rPr lang="en-US" altLang="en-US" b="0" u="none" dirty="0">
                <a:ea typeface="ＭＳ Ｐゴシック" panose="020B0600070205080204" pitchFamily="34" charset="-128"/>
              </a:rPr>
              <a:t>For the first question, t</a:t>
            </a:r>
            <a:r>
              <a:rPr lang="en-US" dirty="0"/>
              <a:t>he student is asked to infer the meaning of a given metaphor. Option A is the correct answer since the word “ballooning” suggests that the Moon becomes larger. As the spacecraft gets closer to the Moon, it does appear to get larger. Options B, C, and D are not supported by the poem.</a:t>
            </a:r>
          </a:p>
          <a:p>
            <a:pPr eaLnBrk="1" hangingPunct="1">
              <a:spcBef>
                <a:spcPct val="0"/>
              </a:spcBef>
            </a:pPr>
            <a:endParaRPr lang="en-US" altLang="en-US" b="0" u="none" dirty="0">
              <a:ea typeface="ＭＳ Ｐゴシック" panose="020B0600070205080204" pitchFamily="34" charset="-128"/>
            </a:endParaRPr>
          </a:p>
          <a:p>
            <a:pPr eaLnBrk="1" hangingPunct="1">
              <a:spcBef>
                <a:spcPct val="0"/>
              </a:spcBef>
            </a:pPr>
            <a:r>
              <a:rPr lang="en-US" altLang="en-US" b="0" u="none" dirty="0">
                <a:ea typeface="ＭＳ Ｐゴシック" panose="020B0600070205080204" pitchFamily="34" charset="-128"/>
              </a:rPr>
              <a:t>For the second question, t</a:t>
            </a:r>
            <a:r>
              <a:rPr lang="en-US" dirty="0"/>
              <a:t>he student is asked to interpret the meaning of a given idiom. Option C is the correct answer since “face-to-face” indicates that the spacecraft was directly in front of the Moon. Options B and D are not supported by information in the passage. Option A is not correct since the astronauts had to land the spacecraft and then descend a ladder onto the surface of the Moon.</a:t>
            </a:r>
          </a:p>
          <a:p>
            <a:pPr eaLnBrk="1" hangingPunct="1">
              <a:spcBef>
                <a:spcPct val="0"/>
              </a:spcBef>
            </a:pPr>
            <a:endParaRPr lang="en-US" altLang="en-US" b="0" u="none" dirty="0">
              <a:ea typeface="ＭＳ Ｐゴシック" panose="020B0600070205080204" pitchFamily="34" charset="-128"/>
            </a:endParaRPr>
          </a:p>
          <a:p>
            <a:pPr eaLnBrk="1" hangingPunct="1">
              <a:spcBef>
                <a:spcPct val="0"/>
              </a:spcBef>
            </a:pPr>
            <a:r>
              <a:rPr lang="en-US" altLang="en-US" b="0" u="none" dirty="0">
                <a:ea typeface="ＭＳ Ｐゴシック" panose="020B0600070205080204" pitchFamily="34" charset="-128"/>
              </a:rPr>
              <a:t>It is important to remember that this type of item may lead a student to answer the second question incorrectly if they have answered the first question incorrectly. Additionally, language from the second question may inform the student as to the correct answer for the first question.</a:t>
            </a:r>
          </a:p>
        </p:txBody>
      </p:sp>
      <p:sp>
        <p:nvSpPr>
          <p:cNvPr id="134148" name="Header Placeholder 3">
            <a:extLst>
              <a:ext uri="{FF2B5EF4-FFF2-40B4-BE49-F238E27FC236}">
                <a16:creationId xmlns:a16="http://schemas.microsoft.com/office/drawing/2014/main" id="{A1072D6C-F4E6-42F4-9374-04A04C9404E7}"/>
              </a:ext>
            </a:extLst>
          </p:cNvPr>
          <p:cNvSpPr>
            <a:spLocks noGrp="1"/>
          </p:cNvSpPr>
          <p:nvPr>
            <p:ph type="hdr" sz="quarter"/>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lvl1pPr eaLnBrk="0" hangingPunct="0">
              <a:spcBef>
                <a:spcPct val="30000"/>
              </a:spcBef>
              <a:defRPr sz="1200">
                <a:solidFill>
                  <a:schemeClr val="tx1"/>
                </a:solidFill>
                <a:latin typeface="Times New Roman" panose="02020603050405020304" pitchFamily="18" charset="0"/>
                <a:ea typeface="ＭＳ Ｐゴシック" panose="020B0600070205080204" pitchFamily="34" charset="-128"/>
                <a:cs typeface="Times New Roman" panose="02020603050405020304" pitchFamily="18" charset="0"/>
              </a:defRPr>
            </a:lvl1pPr>
            <a:lvl2pPr marL="742950" indent="-28575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2pPr>
            <a:lvl3pPr marL="11430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3pPr>
            <a:lvl4pPr marL="16002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4pPr>
            <a:lvl5pPr marL="20574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9pPr>
          </a:lstStyle>
          <a:p>
            <a:pPr eaLnBrk="1" fontAlgn="base" hangingPunct="1">
              <a:spcBef>
                <a:spcPct val="0"/>
              </a:spcBef>
              <a:spcAft>
                <a:spcPct val="0"/>
              </a:spcAft>
            </a:pPr>
            <a:endParaRPr lang="en-US" altLang="en-US"/>
          </a:p>
        </p:txBody>
      </p:sp>
      <p:sp>
        <p:nvSpPr>
          <p:cNvPr id="134149" name="Footer Placeholder 4">
            <a:extLst>
              <a:ext uri="{FF2B5EF4-FFF2-40B4-BE49-F238E27FC236}">
                <a16:creationId xmlns:a16="http://schemas.microsoft.com/office/drawing/2014/main" id="{CEC52E0A-DF6B-437A-9720-D4FC9194CB9C}"/>
              </a:ext>
            </a:extLst>
          </p:cNvPr>
          <p:cNvSpPr>
            <a:spLocks noGrp="1"/>
          </p:cNvSpPr>
          <p:nvPr>
            <p:ph type="ftr" sz="quarter" idx="4"/>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Times New Roman" panose="02020603050405020304" pitchFamily="18" charset="0"/>
                <a:ea typeface="ＭＳ Ｐゴシック" panose="020B0600070205080204" pitchFamily="34" charset="-128"/>
                <a:cs typeface="Times New Roman" panose="02020603050405020304" pitchFamily="18" charset="0"/>
              </a:defRPr>
            </a:lvl1pPr>
            <a:lvl2pPr marL="742950" indent="-28575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2pPr>
            <a:lvl3pPr marL="11430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3pPr>
            <a:lvl4pPr marL="16002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4pPr>
            <a:lvl5pPr marL="20574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9pPr>
          </a:lstStyle>
          <a:p>
            <a:pPr eaLnBrk="1" hangingPunct="1">
              <a:spcBef>
                <a:spcPct val="0"/>
              </a:spcBef>
            </a:pPr>
            <a:r>
              <a:rPr lang="en-US" altLang="en-US"/>
              <a:t>Module #2-Assessment Items and Forms</a:t>
            </a:r>
          </a:p>
          <a:p>
            <a:pPr eaLnBrk="1" hangingPunct="1">
              <a:spcBef>
                <a:spcPct val="0"/>
              </a:spcBef>
            </a:pPr>
            <a:r>
              <a:rPr lang="en-US" altLang="en-US" sz="1100"/>
              <a:t>Pennsylvania Department of Education©</a:t>
            </a:r>
          </a:p>
          <a:p>
            <a:pPr eaLnBrk="1" hangingPunct="1">
              <a:spcBef>
                <a:spcPct val="0"/>
              </a:spcBef>
            </a:pPr>
            <a:endParaRPr lang="en-US" altLang="en-US" sz="1100"/>
          </a:p>
        </p:txBody>
      </p:sp>
      <p:sp>
        <p:nvSpPr>
          <p:cNvPr id="134150" name="Slide Number Placeholder 5">
            <a:extLst>
              <a:ext uri="{FF2B5EF4-FFF2-40B4-BE49-F238E27FC236}">
                <a16:creationId xmlns:a16="http://schemas.microsoft.com/office/drawing/2014/main" id="{8083C39A-B2BA-4C9C-AEC9-11C6EB35A015}"/>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Times New Roman" panose="02020603050405020304" pitchFamily="18" charset="0"/>
                <a:ea typeface="ＭＳ Ｐゴシック" panose="020B0600070205080204" pitchFamily="34" charset="-128"/>
                <a:cs typeface="Times New Roman" panose="02020603050405020304" pitchFamily="18" charset="0"/>
              </a:defRPr>
            </a:lvl1pPr>
            <a:lvl2pPr marL="742950" indent="-28575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2pPr>
            <a:lvl3pPr marL="11430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3pPr>
            <a:lvl4pPr marL="16002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4pPr>
            <a:lvl5pPr marL="20574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9pPr>
          </a:lstStyle>
          <a:p>
            <a:pPr eaLnBrk="1" hangingPunct="1">
              <a:spcBef>
                <a:spcPct val="0"/>
              </a:spcBef>
            </a:pPr>
            <a:fld id="{BB0D3984-2E67-4024-8E0E-1C5160EFED8D}" type="slidenum">
              <a:rPr lang="en-US" altLang="en-US"/>
              <a:pPr eaLnBrk="1" hangingPunct="1">
                <a:spcBef>
                  <a:spcPct val="0"/>
                </a:spcBef>
              </a:pPr>
              <a:t>18</a:t>
            </a:fld>
            <a:endParaRPr lang="en-US" altLang="en-US"/>
          </a:p>
        </p:txBody>
      </p:sp>
    </p:spTree>
    <p:extLst>
      <p:ext uri="{BB962C8B-B14F-4D97-AF65-F5344CB8AC3E}">
        <p14:creationId xmlns:p14="http://schemas.microsoft.com/office/powerpoint/2010/main" val="2607936235"/>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Examine the following SR question for the purpose of identifying some structural problems:</a:t>
            </a:r>
          </a:p>
          <a:p>
            <a:endParaRPr lang="en-US" dirty="0"/>
          </a:p>
          <a:p>
            <a:r>
              <a:rPr lang="en-US" dirty="0"/>
              <a:t>When it is sunny and 95˚ outside, you would expect to see people wearing a</a:t>
            </a:r>
          </a:p>
          <a:p>
            <a:r>
              <a:rPr lang="en-US" dirty="0"/>
              <a:t>a. heavy coat with boots, top hat and sunglasses. </a:t>
            </a:r>
            <a:r>
              <a:rPr lang="en-US" i="1" dirty="0"/>
              <a:t>(item distractor is longer than the others)</a:t>
            </a:r>
            <a:endParaRPr lang="en-US" dirty="0"/>
          </a:p>
          <a:p>
            <a:r>
              <a:rPr lang="en-US" dirty="0"/>
              <a:t>b. umbrella and raincoat </a:t>
            </a:r>
          </a:p>
          <a:p>
            <a:r>
              <a:rPr lang="en-US" i="1" dirty="0"/>
              <a:t>(item is illogical—you don’t wear and umbrella—and grammatically incorrect—“an” umbrella)</a:t>
            </a:r>
            <a:endParaRPr lang="en-US" dirty="0"/>
          </a:p>
          <a:p>
            <a:r>
              <a:rPr lang="en-US" dirty="0"/>
              <a:t>c. t-shirt and shorts</a:t>
            </a:r>
          </a:p>
          <a:p>
            <a:r>
              <a:rPr lang="en-US" dirty="0"/>
              <a:t>d. wife-beater shirt and pajama pants </a:t>
            </a:r>
          </a:p>
          <a:p>
            <a:r>
              <a:rPr lang="en-US" i="1" dirty="0"/>
              <a:t>(slang term is inappropriate and sensitive, item nouns have adjectives where most of the other distractor nouns do not)</a:t>
            </a:r>
            <a:endParaRPr lang="en-US" dirty="0"/>
          </a:p>
          <a:p>
            <a:r>
              <a:rPr lang="en-US" dirty="0"/>
              <a:t>e. none of the above </a:t>
            </a:r>
          </a:p>
          <a:p>
            <a:r>
              <a:rPr lang="en-US" i="1" dirty="0"/>
              <a:t>(avoid using all-none, one too many distractors)</a:t>
            </a:r>
            <a:endParaRPr lang="en-US" dirty="0"/>
          </a:p>
          <a:p>
            <a:endParaRPr lang="en-US" dirty="0">
              <a:cs typeface="Calibri"/>
            </a:endParaRPr>
          </a:p>
        </p:txBody>
      </p:sp>
      <p:sp>
        <p:nvSpPr>
          <p:cNvPr id="4" name="Slide Number Placeholder 3"/>
          <p:cNvSpPr>
            <a:spLocks noGrp="1"/>
          </p:cNvSpPr>
          <p:nvPr>
            <p:ph type="sldNum" sz="quarter" idx="5"/>
          </p:nvPr>
        </p:nvSpPr>
        <p:spPr/>
        <p:txBody>
          <a:bodyPr/>
          <a:lstStyle/>
          <a:p>
            <a:fld id="{00045C70-A7CC-419B-8F06-B4FFE1079102}" type="slidenum">
              <a:rPr lang="en-US"/>
              <a:t>19</a:t>
            </a:fld>
            <a:endParaRPr lang="en-US"/>
          </a:p>
        </p:txBody>
      </p:sp>
    </p:spTree>
    <p:extLst>
      <p:ext uri="{BB962C8B-B14F-4D97-AF65-F5344CB8AC3E}">
        <p14:creationId xmlns:p14="http://schemas.microsoft.com/office/powerpoint/2010/main" val="51745704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spcBef>
                <a:spcPct val="0"/>
              </a:spcBef>
              <a:defRPr/>
            </a:pPr>
            <a:r>
              <a:rPr lang="en-US" altLang="en-US" dirty="0">
                <a:latin typeface="Arial"/>
                <a:cs typeface="Arial"/>
              </a:rPr>
              <a:t>Selected response items are items</a:t>
            </a:r>
            <a:r>
              <a:rPr lang="en-US" altLang="en-US" sz="1200" dirty="0">
                <a:latin typeface="Arial"/>
                <a:cs typeface="Arial"/>
              </a:rPr>
              <a:t> that provide the test-taker with a question, including associated information, as well as answer options. Students are asked to select the correct answer from the list of options.</a:t>
            </a:r>
          </a:p>
          <a:p>
            <a:pPr eaLnBrk="1" hangingPunct="1">
              <a:spcBef>
                <a:spcPct val="0"/>
              </a:spcBef>
            </a:pPr>
            <a:endParaRPr lang="en-US" altLang="en-US" dirty="0">
              <a:ea typeface="ＭＳ Ｐゴシック" panose="020B0600070205080204" pitchFamily="34" charset="-128"/>
              <a:cs typeface="Calibri"/>
            </a:endParaRPr>
          </a:p>
          <a:p>
            <a:pPr eaLnBrk="1" hangingPunct="1">
              <a:spcBef>
                <a:spcPct val="0"/>
              </a:spcBef>
            </a:pPr>
            <a:r>
              <a:rPr lang="en-US" altLang="en-US" dirty="0">
                <a:ea typeface="ＭＳ Ｐゴシック" panose="020B0600070205080204" pitchFamily="34" charset="-128"/>
                <a:cs typeface="Calibri"/>
              </a:rPr>
              <a:t>Common selected response item types include:</a:t>
            </a:r>
          </a:p>
          <a:p>
            <a:pPr lvl="1" eaLnBrk="1" hangingPunct="1">
              <a:buFont typeface="Arial" panose="020B0604020202020204" pitchFamily="34" charset="0"/>
              <a:buChar char="•"/>
            </a:pPr>
            <a:r>
              <a:rPr lang="en-US" altLang="en-US" sz="2400" dirty="0">
                <a:latin typeface="Arial" panose="020B0604020202020204" pitchFamily="34" charset="0"/>
                <a:cs typeface="Arial" panose="020B0604020202020204" pitchFamily="34" charset="0"/>
              </a:rPr>
              <a:t>Multiple-choice items</a:t>
            </a:r>
          </a:p>
          <a:p>
            <a:pPr lvl="1" eaLnBrk="1" hangingPunct="1">
              <a:buFont typeface="Arial" panose="020B0604020202020204" pitchFamily="34" charset="0"/>
              <a:buChar char="•"/>
            </a:pPr>
            <a:r>
              <a:rPr lang="en-US" altLang="en-US" sz="2400" dirty="0">
                <a:latin typeface="Arial" panose="020B0604020202020204" pitchFamily="34" charset="0"/>
                <a:cs typeface="Arial" panose="020B0604020202020204" pitchFamily="34" charset="0"/>
              </a:rPr>
              <a:t>True/False items</a:t>
            </a:r>
          </a:p>
          <a:p>
            <a:pPr lvl="1" eaLnBrk="1" hangingPunct="1">
              <a:buFont typeface="Arial" panose="020B0604020202020204" pitchFamily="34" charset="0"/>
              <a:buChar char="•"/>
            </a:pPr>
            <a:r>
              <a:rPr lang="en-US" altLang="en-US" sz="2400" dirty="0">
                <a:latin typeface="Arial" panose="020B0604020202020204" pitchFamily="34" charset="0"/>
                <a:cs typeface="Arial" panose="020B0604020202020204" pitchFamily="34" charset="0"/>
              </a:rPr>
              <a:t>Matching items</a:t>
            </a:r>
          </a:p>
          <a:p>
            <a:pPr lvl="1" eaLnBrk="1" hangingPunct="1">
              <a:buFont typeface="Arial" panose="020B0604020202020204" pitchFamily="34" charset="0"/>
              <a:buChar char="•"/>
            </a:pPr>
            <a:r>
              <a:rPr lang="en-US" altLang="en-US" sz="2400" dirty="0">
                <a:latin typeface="Arial" panose="020B0604020202020204" pitchFamily="34" charset="0"/>
                <a:cs typeface="Arial" panose="020B0604020202020204" pitchFamily="34" charset="0"/>
              </a:rPr>
              <a:t>Word Bank items (fill-in-the-blank types  that use a vocabulary/word bank or questions where a word bank is provided)</a:t>
            </a:r>
            <a:endParaRPr lang="en-US" altLang="en-US" sz="2400" b="1" dirty="0">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90000"/>
              </a:lnSpc>
              <a:spcBef>
                <a:spcPct val="0"/>
              </a:spcBef>
              <a:spcAft>
                <a:spcPts val="0"/>
              </a:spcAft>
              <a:buClrTx/>
              <a:buSzTx/>
              <a:buFontTx/>
              <a:buNone/>
              <a:tabLst/>
              <a:defRPr/>
            </a:pPr>
            <a:endParaRPr lang="en-US" altLang="en-US" sz="1200" dirty="0">
              <a:ea typeface="ＭＳ Ｐゴシック"/>
            </a:endParaRPr>
          </a:p>
          <a:p>
            <a:pPr marL="0" marR="0" lvl="0" indent="0" algn="l" defTabSz="914400" rtl="0" eaLnBrk="1" fontAlgn="auto" latinLnBrk="0" hangingPunct="1">
              <a:lnSpc>
                <a:spcPct val="90000"/>
              </a:lnSpc>
              <a:spcBef>
                <a:spcPct val="0"/>
              </a:spcBef>
              <a:spcAft>
                <a:spcPts val="0"/>
              </a:spcAft>
              <a:buClrTx/>
              <a:buSzTx/>
              <a:buFontTx/>
              <a:buNone/>
              <a:tabLst/>
              <a:defRPr/>
            </a:pPr>
            <a:r>
              <a:rPr lang="en-US" altLang="en-US" sz="1200" dirty="0">
                <a:ea typeface="ＭＳ Ｐゴシック"/>
              </a:rPr>
              <a:t>Selected response items are constructed in two parts. The second part provides answer options to the first part. </a:t>
            </a:r>
          </a:p>
          <a:p>
            <a:pPr>
              <a:lnSpc>
                <a:spcPct val="90000"/>
              </a:lnSpc>
              <a:spcBef>
                <a:spcPct val="0"/>
              </a:spcBef>
            </a:pPr>
            <a:endParaRPr lang="en-US" altLang="en-US" sz="1200" dirty="0">
              <a:ea typeface="ＭＳ Ｐゴシック"/>
            </a:endParaRPr>
          </a:p>
          <a:p>
            <a:endParaRPr lang="en-US" dirty="0"/>
          </a:p>
        </p:txBody>
      </p:sp>
      <p:sp>
        <p:nvSpPr>
          <p:cNvPr id="4" name="Slide Number Placeholder 3"/>
          <p:cNvSpPr>
            <a:spLocks noGrp="1"/>
          </p:cNvSpPr>
          <p:nvPr>
            <p:ph type="sldNum" sz="quarter" idx="5"/>
          </p:nvPr>
        </p:nvSpPr>
        <p:spPr/>
        <p:txBody>
          <a:bodyPr/>
          <a:lstStyle/>
          <a:p>
            <a:fld id="{3C0DDAA2-1C43-4F84-BCB8-BB799C3B521C}" type="slidenum">
              <a:rPr lang="en-US" smtClean="0"/>
              <a:t>2</a:t>
            </a:fld>
            <a:endParaRPr lang="en-US"/>
          </a:p>
        </p:txBody>
      </p:sp>
    </p:spTree>
    <p:extLst>
      <p:ext uri="{BB962C8B-B14F-4D97-AF65-F5344CB8AC3E}">
        <p14:creationId xmlns:p14="http://schemas.microsoft.com/office/powerpoint/2010/main" val="3277187817"/>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3906" name="Slide Image Placeholder 1">
            <a:extLst>
              <a:ext uri="{FF2B5EF4-FFF2-40B4-BE49-F238E27FC236}">
                <a16:creationId xmlns:a16="http://schemas.microsoft.com/office/drawing/2014/main" id="{7485B9FB-615C-4AD2-B271-CC9C55DC760D}"/>
              </a:ext>
            </a:extLst>
          </p:cNvPr>
          <p:cNvSpPr>
            <a:spLocks noGrp="1" noRot="1" noChangeAspect="1" noTextEdit="1"/>
          </p:cNvSpPr>
          <p:nvPr>
            <p:ph type="sldImg"/>
          </p:nvPr>
        </p:nvSpPr>
        <p:spPr bwMode="auto">
          <a:xfrm>
            <a:off x="1104900" y="696913"/>
            <a:ext cx="4648200" cy="348615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 name="Notes Placeholder 2">
            <a:extLst>
              <a:ext uri="{FF2B5EF4-FFF2-40B4-BE49-F238E27FC236}">
                <a16:creationId xmlns:a16="http://schemas.microsoft.com/office/drawing/2014/main" id="{9084D66E-63A8-484C-BE98-16A27479276C}"/>
              </a:ext>
            </a:extLst>
          </p:cNvPr>
          <p:cNvSpPr>
            <a:spLocks noGrp="1"/>
          </p:cNvSpPr>
          <p:nvPr>
            <p:ph type="body" idx="1"/>
          </p:nvPr>
        </p:nvSpPr>
        <p:spPr>
          <a:xfrm>
            <a:off x="533400" y="4416425"/>
            <a:ext cx="5791200" cy="4183063"/>
          </a:xfrm>
        </p:spPr>
        <p:txBody>
          <a:bodyPr wrap="square" numCol="1" anchor="t" anchorCtr="0" compatLnSpc="1">
            <a:prstTxWarp prst="textNoShape">
              <a:avLst/>
            </a:prstTxWarp>
            <a:normAutofit fontScale="55000" lnSpcReduction="20000"/>
          </a:bodyPr>
          <a:lstStyle/>
          <a:p>
            <a:pPr>
              <a:defRPr/>
            </a:pPr>
            <a:r>
              <a:rPr lang="en-US" altLang="en-US" dirty="0">
                <a:ea typeface="ＭＳ Ｐゴシック" pitchFamily="34" charset="-128"/>
              </a:rPr>
              <a:t>Applying the guidelines provided in previous slides for writing selected response/multiple choice items will help with writing true and false items. Several additional guidelines apply to the true and false format:</a:t>
            </a:r>
          </a:p>
          <a:p>
            <a:pPr>
              <a:defRPr/>
            </a:pPr>
            <a:endParaRPr lang="en-US" altLang="en-US" dirty="0">
              <a:ea typeface="ＭＳ Ｐゴシック" pitchFamily="34" charset="-128"/>
            </a:endParaRPr>
          </a:p>
          <a:p>
            <a:pPr>
              <a:defRPr/>
            </a:pPr>
            <a:r>
              <a:rPr lang="en-US" altLang="en-US" b="1" dirty="0">
                <a:ea typeface="ＭＳ Ｐゴシック" pitchFamily="34" charset="-128"/>
              </a:rPr>
              <a:t>Construct statements that are definitely true or definitely false, without additional qualifications.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altLang="en-US" b="0" dirty="0">
                <a:ea typeface="ＭＳ Ｐゴシック" pitchFamily="34" charset="-128"/>
              </a:rPr>
              <a:t>Example: </a:t>
            </a:r>
          </a:p>
          <a:p>
            <a:pPr marL="457200" marR="0" lvl="1"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altLang="en-US" b="0" dirty="0">
                <a:ea typeface="ＭＳ Ｐゴシック" pitchFamily="34" charset="-128"/>
              </a:rPr>
              <a:t>(Poor)</a:t>
            </a: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altLang="en-US" b="0" dirty="0">
                <a:ea typeface="ＭＳ Ｐゴシック" pitchFamily="34" charset="-128"/>
              </a:rPr>
              <a:t>T – F: Leaves turn green in the spring. (The statement is not definitely true for all leaves.)</a:t>
            </a: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altLang="en-US" b="0" dirty="0">
                <a:ea typeface="ＭＳ Ｐゴシック" pitchFamily="34" charset="-128"/>
              </a:rPr>
              <a:t>T – F: Most leaves turn green in the spring, except for the red maple. (The words “most” is an absolute term and “except for” is a qualifier.)</a:t>
            </a:r>
          </a:p>
          <a:p>
            <a:pPr marL="457200" marR="0" lvl="1"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altLang="en-US" b="0" dirty="0">
                <a:ea typeface="ＭＳ Ｐゴシック" pitchFamily="34" charset="-128"/>
              </a:rPr>
              <a:t>(Better)</a:t>
            </a: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altLang="en-US" b="0" dirty="0">
                <a:ea typeface="ＭＳ Ｐゴシック" pitchFamily="34" charset="-128"/>
              </a:rPr>
              <a:t>T – F: The leaves of the red maple are green in summer.</a:t>
            </a:r>
          </a:p>
          <a:p>
            <a:pPr marL="457200" marR="0" lvl="1"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altLang="en-US" b="0" dirty="0">
              <a:ea typeface="ＭＳ Ｐゴシック" pitchFamily="34"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altLang="en-US" b="1" dirty="0">
                <a:ea typeface="ＭＳ Ｐゴシック" pitchFamily="34" charset="-128"/>
              </a:rPr>
              <a:t>Avoid ambiguous statements. </a:t>
            </a:r>
            <a:r>
              <a:rPr lang="en-US" dirty="0"/>
              <a:t>(e.g., “a nickel is larger than a dime” – true if talking about diameter, but false if talking about monetary value) </a:t>
            </a:r>
            <a:endParaRPr lang="en-US" altLang="en-US" b="1" dirty="0">
              <a:ea typeface="ＭＳ Ｐゴシック" pitchFamily="34"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altLang="en-US" b="1" dirty="0">
              <a:ea typeface="ＭＳ Ｐゴシック" pitchFamily="34"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altLang="en-US" b="1" dirty="0">
                <a:ea typeface="ＭＳ Ｐゴシック" pitchFamily="34" charset="-128"/>
              </a:rPr>
              <a:t>Use relatively short statements of approximately the same length; avoid complex sentences and eliminate extraneous material. </a:t>
            </a:r>
            <a:r>
              <a:rPr lang="en-US" dirty="0"/>
              <a:t>Simple wording helps students understand the statements without confusion.</a:t>
            </a:r>
            <a:endParaRPr lang="en-US" altLang="en-US" b="1" dirty="0">
              <a:ea typeface="ＭＳ Ｐゴシック" pitchFamily="34" charset="-128"/>
            </a:endParaRPr>
          </a:p>
          <a:p>
            <a:pPr>
              <a:defRPr/>
            </a:pPr>
            <a:endParaRPr lang="en-US" altLang="en-US" b="1" dirty="0">
              <a:ea typeface="ＭＳ Ｐゴシック" pitchFamily="34" charset="-128"/>
            </a:endParaRPr>
          </a:p>
          <a:p>
            <a:pPr>
              <a:defRPr/>
            </a:pPr>
            <a:r>
              <a:rPr lang="en-US" altLang="en-US" b="1" dirty="0">
                <a:ea typeface="ＭＳ Ｐゴシック" pitchFamily="34" charset="-128"/>
              </a:rPr>
              <a:t>Ensure an equal number of true and false statements. </a:t>
            </a:r>
            <a:r>
              <a:rPr lang="en-US" dirty="0"/>
              <a:t>This balance prevents bias and encourages careful consideration of each statement.</a:t>
            </a:r>
            <a:endParaRPr lang="en-US" altLang="en-US" b="1" dirty="0">
              <a:ea typeface="ＭＳ Ｐゴシック" pitchFamily="34" charset="-128"/>
            </a:endParaRPr>
          </a:p>
          <a:p>
            <a:pPr>
              <a:defRPr/>
            </a:pPr>
            <a:endParaRPr lang="en-US" altLang="en-US" b="1" dirty="0">
              <a:ea typeface="ＭＳ Ｐゴシック" pitchFamily="34" charset="-128"/>
            </a:endParaRPr>
          </a:p>
          <a:p>
            <a:pPr>
              <a:defRPr/>
            </a:pPr>
            <a:r>
              <a:rPr lang="en-US" altLang="en-US" b="1" dirty="0">
                <a:ea typeface="ＭＳ Ｐゴシック" pitchFamily="34" charset="-128"/>
              </a:rPr>
              <a:t>Test only one idea in each statement.</a:t>
            </a:r>
          </a:p>
          <a:p>
            <a:pPr marL="171450" indent="-171450">
              <a:buFont typeface="Arial" panose="020B0604020202020204" pitchFamily="34" charset="0"/>
              <a:buChar char="•"/>
              <a:defRPr/>
            </a:pPr>
            <a:r>
              <a:rPr lang="en-US" altLang="en-US" b="0" dirty="0">
                <a:ea typeface="ＭＳ Ｐゴシック" pitchFamily="34" charset="-128"/>
              </a:rPr>
              <a:t>Example:</a:t>
            </a:r>
          </a:p>
          <a:p>
            <a:pPr marL="457200" lvl="1" indent="0">
              <a:buFont typeface="Arial" panose="020B0604020202020204" pitchFamily="34" charset="0"/>
              <a:buNone/>
              <a:defRPr/>
            </a:pPr>
            <a:r>
              <a:rPr lang="en-US" altLang="en-US" b="0" dirty="0">
                <a:ea typeface="ＭＳ Ｐゴシック" pitchFamily="34" charset="-128"/>
              </a:rPr>
              <a:t>(Poor)</a:t>
            </a:r>
          </a:p>
          <a:p>
            <a:pPr marL="628650" lvl="1" indent="-171450">
              <a:buFont typeface="Arial" panose="020B0604020202020204" pitchFamily="34" charset="0"/>
              <a:buChar char="•"/>
              <a:defRPr/>
            </a:pPr>
            <a:r>
              <a:rPr lang="en-US" altLang="en-US" b="0" dirty="0">
                <a:ea typeface="ＭＳ Ｐゴシック" pitchFamily="34" charset="-128"/>
              </a:rPr>
              <a:t>T – F: The statue </a:t>
            </a:r>
            <a:r>
              <a:rPr lang="en-US" altLang="en-US" b="0" i="1" dirty="0">
                <a:ea typeface="ＭＳ Ｐゴシック" pitchFamily="34" charset="-128"/>
              </a:rPr>
              <a:t>First Reading of the Emancipation Proclamation of President Lincoln </a:t>
            </a:r>
            <a:r>
              <a:rPr lang="en-US" altLang="en-US" b="0" dirty="0">
                <a:ea typeface="ＭＳ Ｐゴシック" pitchFamily="34" charset="-128"/>
              </a:rPr>
              <a:t>by Francis Bicknell Carpenter depicts Lincoln and his cabinet members at the Battlefield in Gettysburg Virginia. </a:t>
            </a:r>
          </a:p>
          <a:p>
            <a:pPr marL="628650" lvl="1" indent="-171450">
              <a:buFont typeface="Arial" panose="020B0604020202020204" pitchFamily="34" charset="0"/>
              <a:buChar char="•"/>
              <a:defRPr/>
            </a:pPr>
            <a:endParaRPr lang="en-US" altLang="en-US" b="0" dirty="0">
              <a:ea typeface="ＭＳ Ｐゴシック" pitchFamily="34" charset="-128"/>
            </a:endParaRPr>
          </a:p>
          <a:p>
            <a:pPr marL="457200" lvl="1" indent="0">
              <a:buFont typeface="Arial" panose="020B0604020202020204" pitchFamily="34" charset="0"/>
              <a:buNone/>
              <a:defRPr/>
            </a:pPr>
            <a:r>
              <a:rPr lang="en-US" altLang="en-US" b="0" dirty="0">
                <a:ea typeface="ＭＳ Ｐゴシック" pitchFamily="34" charset="-128"/>
              </a:rPr>
              <a:t>There are too many facts/ideas in this statement that could be true or false. </a:t>
            </a:r>
          </a:p>
          <a:p>
            <a:pPr marL="1085850" lvl="2" indent="-171450">
              <a:buFont typeface="Arial" panose="020B0604020202020204" pitchFamily="34" charset="0"/>
              <a:buChar char="•"/>
              <a:defRPr/>
            </a:pPr>
            <a:r>
              <a:rPr lang="en-US" altLang="en-US" b="0" i="1" dirty="0">
                <a:ea typeface="ＭＳ Ｐゴシック" pitchFamily="34" charset="-128"/>
              </a:rPr>
              <a:t>The First Reading of the Emancipation Proclamation of President Lincoln </a:t>
            </a:r>
            <a:r>
              <a:rPr lang="en-US" altLang="en-US" b="0" i="0" dirty="0">
                <a:ea typeface="ＭＳ Ｐゴシック" pitchFamily="34" charset="-128"/>
              </a:rPr>
              <a:t>is an oil on canvas painting, not a statue.</a:t>
            </a:r>
          </a:p>
          <a:p>
            <a:pPr marL="1085850" lvl="2" indent="-171450">
              <a:buFont typeface="Arial" panose="020B0604020202020204" pitchFamily="34" charset="0"/>
              <a:buChar char="•"/>
              <a:defRPr/>
            </a:pPr>
            <a:r>
              <a:rPr lang="en-US" altLang="en-US" b="0" i="0" dirty="0">
                <a:ea typeface="ＭＳ Ｐゴシック" pitchFamily="34" charset="-128"/>
              </a:rPr>
              <a:t>Carpenter is the artist.</a:t>
            </a:r>
          </a:p>
          <a:p>
            <a:pPr marL="1085850" lvl="2" indent="-171450">
              <a:buFont typeface="Arial" panose="020B0604020202020204" pitchFamily="34" charset="0"/>
              <a:buChar char="•"/>
              <a:defRPr/>
            </a:pPr>
            <a:r>
              <a:rPr lang="en-US" altLang="en-US" b="0" i="0" dirty="0">
                <a:ea typeface="ＭＳ Ｐゴシック" pitchFamily="34" charset="-128"/>
              </a:rPr>
              <a:t>The setting is Lincoln’s office, not the battlefield at Gettysburg.</a:t>
            </a:r>
          </a:p>
          <a:p>
            <a:pPr marL="1085850" lvl="2" indent="-171450">
              <a:buFont typeface="Arial" panose="020B0604020202020204" pitchFamily="34" charset="0"/>
              <a:buChar char="•"/>
              <a:defRPr/>
            </a:pPr>
            <a:r>
              <a:rPr lang="en-US" altLang="en-US" b="0" i="0" dirty="0">
                <a:ea typeface="ＭＳ Ｐゴシック" pitchFamily="34" charset="-128"/>
              </a:rPr>
              <a:t>Gettysburg is in PA, not VA.</a:t>
            </a:r>
          </a:p>
          <a:p>
            <a:pPr marL="1085850" lvl="2" indent="-171450">
              <a:buFont typeface="Arial" panose="020B0604020202020204" pitchFamily="34" charset="0"/>
              <a:buChar char="•"/>
              <a:defRPr/>
            </a:pPr>
            <a:endParaRPr lang="en-US" altLang="en-US" b="0" i="0" dirty="0">
              <a:ea typeface="ＭＳ Ｐゴシック" pitchFamily="34" charset="-128"/>
            </a:endParaRPr>
          </a:p>
          <a:p>
            <a:pPr marL="457200" lvl="1" indent="0">
              <a:buFont typeface="Arial" panose="020B0604020202020204" pitchFamily="34" charset="0"/>
              <a:buNone/>
              <a:defRPr/>
            </a:pPr>
            <a:r>
              <a:rPr lang="en-US" altLang="en-US" b="0" i="0" dirty="0">
                <a:ea typeface="ＭＳ Ｐゴシック" pitchFamily="34" charset="-128"/>
              </a:rPr>
              <a:t>(Better) Select only one idea at a time for a T-F statement:</a:t>
            </a:r>
          </a:p>
          <a:p>
            <a:pPr marL="1085850" lvl="2" indent="-171450">
              <a:buFont typeface="Arial" panose="020B0604020202020204" pitchFamily="34" charset="0"/>
              <a:buChar char="•"/>
              <a:defRPr/>
            </a:pPr>
            <a:r>
              <a:rPr lang="en-US" altLang="en-US" b="0" i="0" dirty="0">
                <a:ea typeface="ＭＳ Ｐゴシック" pitchFamily="34" charset="-128"/>
              </a:rPr>
              <a:t>The </a:t>
            </a:r>
            <a:r>
              <a:rPr lang="en-US" altLang="en-US" b="0" i="1" dirty="0">
                <a:ea typeface="ＭＳ Ｐゴシック" pitchFamily="34" charset="-128"/>
              </a:rPr>
              <a:t>First Reading of the Emancipation Proclamation of President Lincoln </a:t>
            </a:r>
            <a:r>
              <a:rPr lang="en-US" altLang="en-US" b="0" i="0" dirty="0">
                <a:ea typeface="ＭＳ Ｐゴシック" pitchFamily="34" charset="-128"/>
              </a:rPr>
              <a:t>is an oil on canvas painting. (T)</a:t>
            </a:r>
          </a:p>
          <a:p>
            <a:pPr marL="1085850" lvl="2" indent="-171450">
              <a:buFont typeface="Arial" panose="020B0604020202020204" pitchFamily="34" charset="0"/>
              <a:buChar char="•"/>
              <a:defRPr/>
            </a:pPr>
            <a:r>
              <a:rPr lang="en-US" altLang="en-US" b="0" i="0" dirty="0">
                <a:ea typeface="ＭＳ Ｐゴシック" pitchFamily="34" charset="-128"/>
              </a:rPr>
              <a:t>Andrew Wyeth is the artist. (F)</a:t>
            </a:r>
          </a:p>
          <a:p>
            <a:pPr marL="1085850" lvl="2" indent="-171450">
              <a:buFont typeface="Arial" panose="020B0604020202020204" pitchFamily="34" charset="0"/>
              <a:buChar char="•"/>
              <a:defRPr/>
            </a:pPr>
            <a:r>
              <a:rPr lang="en-US" altLang="en-US" b="0" i="0" dirty="0">
                <a:ea typeface="ＭＳ Ｐゴシック" pitchFamily="34" charset="-128"/>
              </a:rPr>
              <a:t>The setting of the painting is the battlefield at Gettysburg. (F)</a:t>
            </a:r>
          </a:p>
          <a:p>
            <a:pPr marL="1085850" lvl="2" indent="-171450">
              <a:buFont typeface="Arial" panose="020B0604020202020204" pitchFamily="34" charset="0"/>
              <a:buChar char="•"/>
              <a:defRPr/>
            </a:pPr>
            <a:r>
              <a:rPr lang="en-US" altLang="en-US" b="0" i="0" dirty="0">
                <a:ea typeface="ＭＳ Ｐゴシック" pitchFamily="34" charset="-128"/>
              </a:rPr>
              <a:t>Gettysburg is located in PA. (T)</a:t>
            </a:r>
          </a:p>
          <a:p>
            <a:pPr marL="628650" lvl="1" indent="-171450">
              <a:buFont typeface="Arial" panose="020B0604020202020204" pitchFamily="34" charset="0"/>
              <a:buChar char="•"/>
              <a:defRPr/>
            </a:pPr>
            <a:endParaRPr lang="en-US" altLang="en-US" b="0" dirty="0">
              <a:ea typeface="ＭＳ Ｐゴシック" pitchFamily="34" charset="-128"/>
            </a:endParaRPr>
          </a:p>
          <a:p>
            <a:pPr>
              <a:defRPr/>
            </a:pPr>
            <a:r>
              <a:rPr lang="en-US" altLang="en-US" b="1" dirty="0">
                <a:ea typeface="ＭＳ Ｐゴシック" pitchFamily="34" charset="-128"/>
              </a:rPr>
              <a:t>Have students circle T or F for each question rather than write the letter </a:t>
            </a:r>
            <a:r>
              <a:rPr lang="en-US" altLang="en-US" b="0" dirty="0">
                <a:ea typeface="ＭＳ Ｐゴシック" pitchFamily="34" charset="-128"/>
              </a:rPr>
              <a:t>(which can lead to debate</a:t>
            </a:r>
            <a:r>
              <a:rPr lang="en-US" altLang="en-US" b="1" dirty="0">
                <a:ea typeface="ＭＳ Ｐゴシック" pitchFamily="34" charset="-128"/>
              </a:rPr>
              <a:t>).</a:t>
            </a:r>
          </a:p>
          <a:p>
            <a:pPr>
              <a:defRPr/>
            </a:pPr>
            <a:endParaRPr lang="en-US" altLang="en-US" b="1" dirty="0">
              <a:ea typeface="ＭＳ Ｐゴシック" pitchFamily="34" charset="-128"/>
            </a:endParaRPr>
          </a:p>
          <a:p>
            <a:pPr>
              <a:defRPr/>
            </a:pPr>
            <a:r>
              <a:rPr lang="en-US" altLang="en-US" b="1" dirty="0">
                <a:ea typeface="ＭＳ Ｐゴシック" pitchFamily="34" charset="-128"/>
              </a:rPr>
              <a:t>Do not arrange answers in a pattern (i.e., TTFFTTFF, TFTFTF).</a:t>
            </a:r>
          </a:p>
          <a:p>
            <a:pPr>
              <a:defRPr/>
            </a:pPr>
            <a:endParaRPr lang="en-US" altLang="en-US" dirty="0">
              <a:ea typeface="ＭＳ Ｐゴシック" pitchFamily="34" charset="-128"/>
            </a:endParaRPr>
          </a:p>
          <a:p>
            <a:pPr>
              <a:defRPr/>
            </a:pPr>
            <a:endParaRPr lang="en-US" altLang="en-US" dirty="0">
              <a:ea typeface="ＭＳ Ｐゴシック" pitchFamily="34" charset="-128"/>
            </a:endParaRPr>
          </a:p>
        </p:txBody>
      </p:sp>
      <p:sp>
        <p:nvSpPr>
          <p:cNvPr id="123908" name="Header Placeholder 3">
            <a:extLst>
              <a:ext uri="{FF2B5EF4-FFF2-40B4-BE49-F238E27FC236}">
                <a16:creationId xmlns:a16="http://schemas.microsoft.com/office/drawing/2014/main" id="{B7A54196-529A-4229-A8C0-69384C331B84}"/>
              </a:ext>
            </a:extLst>
          </p:cNvPr>
          <p:cNvSpPr>
            <a:spLocks noGrp="1"/>
          </p:cNvSpPr>
          <p:nvPr>
            <p:ph type="hdr" sz="quarter"/>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lvl1pPr eaLnBrk="0" hangingPunct="0">
              <a:spcBef>
                <a:spcPct val="30000"/>
              </a:spcBef>
              <a:defRPr sz="1200">
                <a:solidFill>
                  <a:schemeClr val="tx1"/>
                </a:solidFill>
                <a:latin typeface="Times New Roman" panose="02020603050405020304" pitchFamily="18" charset="0"/>
                <a:ea typeface="ＭＳ Ｐゴシック" panose="020B0600070205080204" pitchFamily="34" charset="-128"/>
                <a:cs typeface="Times New Roman" panose="02020603050405020304" pitchFamily="18" charset="0"/>
              </a:defRPr>
            </a:lvl1pPr>
            <a:lvl2pPr marL="742950" indent="-28575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2pPr>
            <a:lvl3pPr marL="11430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3pPr>
            <a:lvl4pPr marL="16002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4pPr>
            <a:lvl5pPr marL="20574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9pPr>
          </a:lstStyle>
          <a:p>
            <a:pPr eaLnBrk="1" fontAlgn="base" hangingPunct="1">
              <a:spcBef>
                <a:spcPct val="0"/>
              </a:spcBef>
              <a:spcAft>
                <a:spcPct val="0"/>
              </a:spcAft>
            </a:pPr>
            <a:endParaRPr lang="en-US" altLang="en-US"/>
          </a:p>
        </p:txBody>
      </p:sp>
      <p:sp>
        <p:nvSpPr>
          <p:cNvPr id="123909" name="Footer Placeholder 4">
            <a:extLst>
              <a:ext uri="{FF2B5EF4-FFF2-40B4-BE49-F238E27FC236}">
                <a16:creationId xmlns:a16="http://schemas.microsoft.com/office/drawing/2014/main" id="{A43C93E5-936F-4F0C-865E-372268593866}"/>
              </a:ext>
            </a:extLst>
          </p:cNvPr>
          <p:cNvSpPr>
            <a:spLocks noGrp="1"/>
          </p:cNvSpPr>
          <p:nvPr>
            <p:ph type="ftr" sz="quarter" idx="4"/>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Times New Roman" panose="02020603050405020304" pitchFamily="18" charset="0"/>
                <a:ea typeface="ＭＳ Ｐゴシック" panose="020B0600070205080204" pitchFamily="34" charset="-128"/>
                <a:cs typeface="Times New Roman" panose="02020603050405020304" pitchFamily="18" charset="0"/>
              </a:defRPr>
            </a:lvl1pPr>
            <a:lvl2pPr marL="742950" indent="-28575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2pPr>
            <a:lvl3pPr marL="11430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3pPr>
            <a:lvl4pPr marL="16002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4pPr>
            <a:lvl5pPr marL="20574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9pPr>
          </a:lstStyle>
          <a:p>
            <a:pPr eaLnBrk="1" hangingPunct="1">
              <a:spcBef>
                <a:spcPct val="0"/>
              </a:spcBef>
            </a:pPr>
            <a:r>
              <a:rPr lang="en-US" altLang="en-US"/>
              <a:t>Module #2-</a:t>
            </a:r>
            <a:r>
              <a:rPr lang="en-US" altLang="en-US" i="1"/>
              <a:t>Assessment Items and Forms</a:t>
            </a:r>
          </a:p>
          <a:p>
            <a:pPr eaLnBrk="1" hangingPunct="1">
              <a:spcBef>
                <a:spcPct val="0"/>
              </a:spcBef>
            </a:pPr>
            <a:r>
              <a:rPr lang="en-US" altLang="en-US" sz="1100"/>
              <a:t>Pennsylvania Department of Education©</a:t>
            </a:r>
          </a:p>
          <a:p>
            <a:pPr eaLnBrk="1" hangingPunct="1">
              <a:spcBef>
                <a:spcPct val="0"/>
              </a:spcBef>
            </a:pPr>
            <a:endParaRPr lang="en-US" altLang="en-US" sz="1100"/>
          </a:p>
        </p:txBody>
      </p:sp>
      <p:sp>
        <p:nvSpPr>
          <p:cNvPr id="123910" name="Slide Number Placeholder 5">
            <a:extLst>
              <a:ext uri="{FF2B5EF4-FFF2-40B4-BE49-F238E27FC236}">
                <a16:creationId xmlns:a16="http://schemas.microsoft.com/office/drawing/2014/main" id="{1E33B36D-2501-4B4E-88DF-A9FD96233DD4}"/>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Times New Roman" panose="02020603050405020304" pitchFamily="18" charset="0"/>
                <a:ea typeface="ＭＳ Ｐゴシック" panose="020B0600070205080204" pitchFamily="34" charset="-128"/>
                <a:cs typeface="Times New Roman" panose="02020603050405020304" pitchFamily="18" charset="0"/>
              </a:defRPr>
            </a:lvl1pPr>
            <a:lvl2pPr marL="742950" indent="-28575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2pPr>
            <a:lvl3pPr marL="11430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3pPr>
            <a:lvl4pPr marL="16002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4pPr>
            <a:lvl5pPr marL="20574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9pPr>
          </a:lstStyle>
          <a:p>
            <a:pPr eaLnBrk="1" hangingPunct="1">
              <a:spcBef>
                <a:spcPct val="0"/>
              </a:spcBef>
            </a:pPr>
            <a:fld id="{546DB82C-6C49-4217-8DD7-73FBB7E6BD65}" type="slidenum">
              <a:rPr lang="en-US" altLang="en-US"/>
              <a:pPr eaLnBrk="1" hangingPunct="1">
                <a:spcBef>
                  <a:spcPct val="0"/>
                </a:spcBef>
              </a:pPr>
              <a:t>20</a:t>
            </a:fld>
            <a:endParaRPr lang="en-US" altLang="en-US"/>
          </a:p>
        </p:txBody>
      </p:sp>
    </p:spTree>
    <p:extLst>
      <p:ext uri="{BB962C8B-B14F-4D97-AF65-F5344CB8AC3E}">
        <p14:creationId xmlns:p14="http://schemas.microsoft.com/office/powerpoint/2010/main" val="334149795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4930" name="Slide Image Placeholder 1">
            <a:extLst>
              <a:ext uri="{FF2B5EF4-FFF2-40B4-BE49-F238E27FC236}">
                <a16:creationId xmlns:a16="http://schemas.microsoft.com/office/drawing/2014/main" id="{CC56BBB7-B6FD-4C25-A41C-38A4DBE04E2E}"/>
              </a:ext>
            </a:extLst>
          </p:cNvPr>
          <p:cNvSpPr>
            <a:spLocks noGrp="1" noRot="1" noChangeAspect="1" noTextEdit="1"/>
          </p:cNvSpPr>
          <p:nvPr>
            <p:ph type="sldImg"/>
          </p:nvPr>
        </p:nvSpPr>
        <p:spPr bwMode="auto">
          <a:xfrm>
            <a:off x="1104900" y="696913"/>
            <a:ext cx="4648200" cy="348615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24931" name="Notes Placeholder 2">
            <a:extLst>
              <a:ext uri="{FF2B5EF4-FFF2-40B4-BE49-F238E27FC236}">
                <a16:creationId xmlns:a16="http://schemas.microsoft.com/office/drawing/2014/main" id="{7EBDDF2F-5F9C-44E6-93B3-4D6A7A5EFA2E}"/>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dirty="0">
                <a:ea typeface="ＭＳ Ｐゴシック" panose="020B0600070205080204" pitchFamily="34" charset="-128"/>
              </a:rPr>
              <a:t>Selected response items written in the </a:t>
            </a:r>
            <a:r>
              <a:rPr lang="ja-JP" altLang="en-US" dirty="0">
                <a:ea typeface="ＭＳ Ｐゴシック" panose="020B0600070205080204" pitchFamily="34" charset="-128"/>
              </a:rPr>
              <a:t>“</a:t>
            </a:r>
            <a:r>
              <a:rPr lang="en-US" altLang="ja-JP" dirty="0">
                <a:ea typeface="ＭＳ Ｐゴシック" panose="020B0600070205080204" pitchFamily="34" charset="-128"/>
              </a:rPr>
              <a:t>matching</a:t>
            </a:r>
            <a:r>
              <a:rPr lang="ja-JP" altLang="en-US" dirty="0">
                <a:ea typeface="ＭＳ Ｐゴシック" panose="020B0600070205080204" pitchFamily="34" charset="-128"/>
              </a:rPr>
              <a:t>”</a:t>
            </a:r>
            <a:r>
              <a:rPr lang="en-US" altLang="ja-JP" dirty="0">
                <a:ea typeface="ＭＳ Ｐゴシック" panose="020B0600070205080204" pitchFamily="34" charset="-128"/>
              </a:rPr>
              <a:t> format also share the guidelines provided for multiple choice and true-false items. Several additional guidelines apply to the matching format:</a:t>
            </a:r>
          </a:p>
          <a:p>
            <a:endParaRPr lang="en-US" altLang="en-US" dirty="0">
              <a:ea typeface="ＭＳ Ｐゴシック" panose="020B0600070205080204" pitchFamily="34" charset="-128"/>
            </a:endParaRPr>
          </a:p>
          <a:p>
            <a:pPr marL="171450" indent="-171450">
              <a:spcBef>
                <a:spcPts val="1200"/>
              </a:spcBef>
              <a:buFont typeface="Arial" panose="020B0604020202020204" pitchFamily="34" charset="0"/>
              <a:buChar char="•"/>
            </a:pPr>
            <a:r>
              <a:rPr lang="en-US" altLang="en-US" b="1" dirty="0">
                <a:latin typeface="Arial" panose="020B0604020202020204" pitchFamily="34" charset="0"/>
                <a:ea typeface="ＭＳ Ｐゴシック" panose="020B0600070205080204" pitchFamily="34" charset="-128"/>
                <a:cs typeface="Arial" panose="020B0604020202020204" pitchFamily="34" charset="0"/>
              </a:rPr>
              <a:t>Provide more possible options than questions. </a:t>
            </a:r>
          </a:p>
          <a:p>
            <a:pPr marL="171450" indent="-171450">
              <a:spcBef>
                <a:spcPts val="1200"/>
              </a:spcBef>
              <a:buFont typeface="Arial" panose="020B0604020202020204" pitchFamily="34" charset="0"/>
              <a:buChar char="•"/>
            </a:pPr>
            <a:r>
              <a:rPr lang="en-US" altLang="en-US" b="0" dirty="0">
                <a:latin typeface="Arial" panose="020B0604020202020204" pitchFamily="34" charset="0"/>
                <a:ea typeface="ＭＳ Ｐゴシック" panose="020B0600070205080204" pitchFamily="34" charset="-128"/>
                <a:cs typeface="Arial" panose="020B0604020202020204" pitchFamily="34" charset="0"/>
              </a:rPr>
              <a:t>If there are 10 questions in Column A, provide 12 options in Column B.</a:t>
            </a:r>
          </a:p>
          <a:p>
            <a:pPr marL="171450" indent="-171450">
              <a:spcBef>
                <a:spcPts val="1200"/>
              </a:spcBef>
              <a:buFont typeface="Arial" panose="020B0604020202020204" pitchFamily="34" charset="0"/>
              <a:buChar char="•"/>
            </a:pPr>
            <a:r>
              <a:rPr lang="en-US" altLang="en-US" b="0" dirty="0">
                <a:latin typeface="Arial" panose="020B0604020202020204" pitchFamily="34" charset="0"/>
                <a:ea typeface="ＭＳ Ｐゴシック" panose="020B0600070205080204" pitchFamily="34" charset="-128"/>
                <a:cs typeface="Arial" panose="020B0604020202020204" pitchFamily="34" charset="0"/>
              </a:rPr>
              <a:t>Avoid more than 15 questions in Column A and 17 options in Column B.</a:t>
            </a:r>
          </a:p>
          <a:p>
            <a:pPr marL="171450" indent="-171450">
              <a:spcBef>
                <a:spcPts val="1200"/>
              </a:spcBef>
              <a:buFont typeface="Arial" panose="020B0604020202020204" pitchFamily="34" charset="0"/>
              <a:buChar char="•"/>
            </a:pPr>
            <a:endParaRPr lang="en-US" altLang="en-US" b="0" dirty="0">
              <a:latin typeface="Arial" panose="020B0604020202020204" pitchFamily="34" charset="0"/>
              <a:ea typeface="ＭＳ Ｐゴシック" panose="020B0600070205080204" pitchFamily="34" charset="-128"/>
              <a:cs typeface="Arial" panose="020B0604020202020204" pitchFamily="34" charset="0"/>
            </a:endParaRPr>
          </a:p>
          <a:p>
            <a:pPr marL="171450" marR="0" lvl="0" indent="-171450" algn="l" defTabSz="914400" rtl="0" eaLnBrk="1" fontAlgn="auto" latinLnBrk="0" hangingPunct="1">
              <a:lnSpc>
                <a:spcPct val="100000"/>
              </a:lnSpc>
              <a:spcBef>
                <a:spcPts val="1200"/>
              </a:spcBef>
              <a:spcAft>
                <a:spcPts val="0"/>
              </a:spcAft>
              <a:buClrTx/>
              <a:buSzTx/>
              <a:buFont typeface="Arial" panose="020B0604020202020204" pitchFamily="34" charset="0"/>
              <a:buChar char="•"/>
              <a:tabLst/>
              <a:defRPr/>
            </a:pPr>
            <a:r>
              <a:rPr lang="en-US" altLang="en-US" b="1" dirty="0">
                <a:latin typeface="Arial" panose="020B0604020202020204" pitchFamily="34" charset="0"/>
                <a:ea typeface="ＭＳ Ｐゴシック" panose="020B0600070205080204" pitchFamily="34" charset="-128"/>
                <a:cs typeface="Arial" panose="020B0604020202020204" pitchFamily="34" charset="0"/>
              </a:rPr>
              <a:t>Specify in the directions the basis for matching and whether responses can be used more than once. </a:t>
            </a:r>
          </a:p>
          <a:p>
            <a:pPr marL="628650" marR="0" lvl="1" indent="-171450" algn="l" defTabSz="914400" rtl="0" eaLnBrk="1" fontAlgn="auto" latinLnBrk="0" hangingPunct="1">
              <a:lnSpc>
                <a:spcPct val="100000"/>
              </a:lnSpc>
              <a:spcBef>
                <a:spcPts val="1200"/>
              </a:spcBef>
              <a:spcAft>
                <a:spcPts val="0"/>
              </a:spcAft>
              <a:buClrTx/>
              <a:buSzTx/>
              <a:buFont typeface="Arial" panose="020B0604020202020204" pitchFamily="34" charset="0"/>
              <a:buChar char="•"/>
              <a:tabLst/>
              <a:defRPr/>
            </a:pPr>
            <a:r>
              <a:rPr lang="en-US" altLang="en-US" b="0" dirty="0">
                <a:latin typeface="Arial" panose="020B0604020202020204" pitchFamily="34" charset="0"/>
                <a:ea typeface="ＭＳ Ｐゴシック" panose="020B0600070205080204" pitchFamily="34" charset="-128"/>
                <a:cs typeface="Arial" panose="020B0604020202020204" pitchFamily="34" charset="0"/>
              </a:rPr>
              <a:t>If items can be used more than once, there should be fewer options in Column B. (This scenario occurs when students are provided with a list of terms in Column A and are asked to sort/classify them.</a:t>
            </a:r>
          </a:p>
          <a:p>
            <a:pPr marL="171450" indent="-171450">
              <a:spcBef>
                <a:spcPts val="1200"/>
              </a:spcBef>
              <a:buFont typeface="Arial" panose="020B0604020202020204" pitchFamily="34" charset="0"/>
              <a:buChar char="•"/>
            </a:pPr>
            <a:endParaRPr lang="en-US" altLang="en-US" b="1" dirty="0">
              <a:latin typeface="Arial" panose="020B0604020202020204" pitchFamily="34" charset="0"/>
              <a:ea typeface="ＭＳ Ｐゴシック" panose="020B0600070205080204" pitchFamily="34" charset="-128"/>
              <a:cs typeface="Arial" panose="020B0604020202020204" pitchFamily="34" charset="0"/>
            </a:endParaRPr>
          </a:p>
          <a:p>
            <a:pPr marL="171450" indent="-171450">
              <a:spcBef>
                <a:spcPts val="1200"/>
              </a:spcBef>
              <a:buFont typeface="Arial" panose="020B0604020202020204" pitchFamily="34" charset="0"/>
              <a:buChar char="•"/>
            </a:pPr>
            <a:r>
              <a:rPr lang="en-US" altLang="en-US" b="1" dirty="0">
                <a:latin typeface="Arial" panose="020B0604020202020204" pitchFamily="34" charset="0"/>
                <a:ea typeface="ＭＳ Ｐゴシック" panose="020B0600070205080204" pitchFamily="34" charset="-128"/>
                <a:cs typeface="Arial" panose="020B0604020202020204" pitchFamily="34" charset="0"/>
              </a:rPr>
              <a:t>Use longer phrases as questions (Column A) and shorter phrases as options (Column B).</a:t>
            </a:r>
          </a:p>
          <a:p>
            <a:pPr marL="171450" marR="0" lvl="0" indent="-171450" algn="l" defTabSz="914400" rtl="0" eaLnBrk="1" fontAlgn="auto" latinLnBrk="0" hangingPunct="1">
              <a:lnSpc>
                <a:spcPct val="100000"/>
              </a:lnSpc>
              <a:spcBef>
                <a:spcPts val="1200"/>
              </a:spcBef>
              <a:spcAft>
                <a:spcPts val="0"/>
              </a:spcAft>
              <a:buClrTx/>
              <a:buSzTx/>
              <a:buFont typeface="Arial" panose="020B0604020202020204" pitchFamily="34" charset="0"/>
              <a:buChar char="•"/>
              <a:tabLst/>
              <a:defRPr/>
            </a:pPr>
            <a:endParaRPr lang="en-US" altLang="en-US" b="1" dirty="0">
              <a:latin typeface="Arial" panose="020B0604020202020204" pitchFamily="34" charset="0"/>
              <a:ea typeface="ＭＳ Ｐゴシック" panose="020B0600070205080204" pitchFamily="34" charset="-128"/>
              <a:cs typeface="Arial" panose="020B0604020202020204" pitchFamily="34" charset="0"/>
            </a:endParaRPr>
          </a:p>
          <a:p>
            <a:pPr marL="171450" marR="0" lvl="0" indent="-171450" algn="l" defTabSz="914400" rtl="0" eaLnBrk="1" fontAlgn="auto" latinLnBrk="0" hangingPunct="1">
              <a:lnSpc>
                <a:spcPct val="100000"/>
              </a:lnSpc>
              <a:spcBef>
                <a:spcPts val="1200"/>
              </a:spcBef>
              <a:spcAft>
                <a:spcPts val="0"/>
              </a:spcAft>
              <a:buClrTx/>
              <a:buSzTx/>
              <a:buFont typeface="Arial" panose="020B0604020202020204" pitchFamily="34" charset="0"/>
              <a:buChar char="•"/>
              <a:tabLst/>
              <a:defRPr/>
            </a:pPr>
            <a:r>
              <a:rPr lang="en-US" altLang="en-US" b="1" dirty="0">
                <a:latin typeface="Arial" panose="020B0604020202020204" pitchFamily="34" charset="0"/>
                <a:ea typeface="ＭＳ Ｐゴシック" panose="020B0600070205080204" pitchFamily="34" charset="-128"/>
                <a:cs typeface="Arial" panose="020B0604020202020204" pitchFamily="34" charset="0"/>
              </a:rPr>
              <a:t>Number each question (Column A) and use alphabetical letters for the options (Column B).   </a:t>
            </a:r>
          </a:p>
          <a:p>
            <a:pPr marL="171450" indent="-171450">
              <a:spcBef>
                <a:spcPts val="1200"/>
              </a:spcBef>
              <a:buFont typeface="Arial" panose="020B0604020202020204" pitchFamily="34" charset="0"/>
              <a:buChar char="•"/>
            </a:pPr>
            <a:endParaRPr lang="en-US" altLang="en-US" sz="1200" b="1" dirty="0">
              <a:latin typeface="Arial" panose="020B0604020202020204" pitchFamily="34" charset="0"/>
              <a:ea typeface="ＭＳ Ｐゴシック"/>
              <a:cs typeface="Arial" panose="020B0604020202020204" pitchFamily="34" charset="0"/>
            </a:endParaRPr>
          </a:p>
          <a:p>
            <a:pPr marL="171450" indent="-171450">
              <a:spcBef>
                <a:spcPts val="1200"/>
              </a:spcBef>
              <a:buFont typeface="Arial" panose="020B0604020202020204" pitchFamily="34" charset="0"/>
              <a:buChar char="•"/>
            </a:pPr>
            <a:r>
              <a:rPr lang="en-US" altLang="en-US" sz="1200" b="1" dirty="0">
                <a:latin typeface="Arial" panose="020B0604020202020204" pitchFamily="34" charset="0"/>
                <a:ea typeface="ＭＳ Ｐゴシック"/>
                <a:cs typeface="Arial" panose="020B0604020202020204" pitchFamily="34" charset="0"/>
              </a:rPr>
              <a:t>Construct Column A and Column B in a parallel manner </a:t>
            </a:r>
            <a:r>
              <a:rPr lang="en-US" altLang="en-US" b="0" dirty="0">
                <a:ea typeface="ＭＳ Ｐゴシック" panose="020B0600070205080204" pitchFamily="34" charset="-128"/>
              </a:rPr>
              <a:t>(e.g., a list of events in Column A to be matched with a list of dates in Column B). </a:t>
            </a:r>
          </a:p>
          <a:p>
            <a:endParaRPr lang="en-US" altLang="en-US" dirty="0">
              <a:ea typeface="ＭＳ Ｐゴシック" panose="020B0600070205080204" pitchFamily="34" charset="-128"/>
            </a:endParaRPr>
          </a:p>
        </p:txBody>
      </p:sp>
      <p:sp>
        <p:nvSpPr>
          <p:cNvPr id="124932" name="Header Placeholder 3">
            <a:extLst>
              <a:ext uri="{FF2B5EF4-FFF2-40B4-BE49-F238E27FC236}">
                <a16:creationId xmlns:a16="http://schemas.microsoft.com/office/drawing/2014/main" id="{3E679471-BCA2-41C3-857C-A12538F8739F}"/>
              </a:ext>
            </a:extLst>
          </p:cNvPr>
          <p:cNvSpPr>
            <a:spLocks noGrp="1"/>
          </p:cNvSpPr>
          <p:nvPr>
            <p:ph type="hdr" sz="quarter"/>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lvl1pPr eaLnBrk="0" hangingPunct="0">
              <a:spcBef>
                <a:spcPct val="30000"/>
              </a:spcBef>
              <a:defRPr sz="1200">
                <a:solidFill>
                  <a:schemeClr val="tx1"/>
                </a:solidFill>
                <a:latin typeface="Times New Roman" panose="02020603050405020304" pitchFamily="18" charset="0"/>
                <a:ea typeface="ＭＳ Ｐゴシック" panose="020B0600070205080204" pitchFamily="34" charset="-128"/>
                <a:cs typeface="Times New Roman" panose="02020603050405020304" pitchFamily="18" charset="0"/>
              </a:defRPr>
            </a:lvl1pPr>
            <a:lvl2pPr marL="742950" indent="-28575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2pPr>
            <a:lvl3pPr marL="11430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3pPr>
            <a:lvl4pPr marL="16002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4pPr>
            <a:lvl5pPr marL="20574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9pPr>
          </a:lstStyle>
          <a:p>
            <a:pPr eaLnBrk="1" fontAlgn="base" hangingPunct="1">
              <a:spcBef>
                <a:spcPct val="0"/>
              </a:spcBef>
              <a:spcAft>
                <a:spcPct val="0"/>
              </a:spcAft>
            </a:pPr>
            <a:endParaRPr lang="en-US" altLang="en-US"/>
          </a:p>
        </p:txBody>
      </p:sp>
      <p:sp>
        <p:nvSpPr>
          <p:cNvPr id="124933" name="Footer Placeholder 4">
            <a:extLst>
              <a:ext uri="{FF2B5EF4-FFF2-40B4-BE49-F238E27FC236}">
                <a16:creationId xmlns:a16="http://schemas.microsoft.com/office/drawing/2014/main" id="{FC2EE7AE-2F99-4E67-9877-FFAE305D6018}"/>
              </a:ext>
            </a:extLst>
          </p:cNvPr>
          <p:cNvSpPr>
            <a:spLocks noGrp="1"/>
          </p:cNvSpPr>
          <p:nvPr>
            <p:ph type="ftr" sz="quarter" idx="4"/>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Times New Roman" panose="02020603050405020304" pitchFamily="18" charset="0"/>
                <a:ea typeface="ＭＳ Ｐゴシック" panose="020B0600070205080204" pitchFamily="34" charset="-128"/>
                <a:cs typeface="Times New Roman" panose="02020603050405020304" pitchFamily="18" charset="0"/>
              </a:defRPr>
            </a:lvl1pPr>
            <a:lvl2pPr marL="742950" indent="-28575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2pPr>
            <a:lvl3pPr marL="11430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3pPr>
            <a:lvl4pPr marL="16002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4pPr>
            <a:lvl5pPr marL="20574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9pPr>
          </a:lstStyle>
          <a:p>
            <a:pPr eaLnBrk="1" hangingPunct="1">
              <a:spcBef>
                <a:spcPct val="0"/>
              </a:spcBef>
            </a:pPr>
            <a:r>
              <a:rPr lang="en-US" altLang="en-US"/>
              <a:t>Module #2-</a:t>
            </a:r>
            <a:r>
              <a:rPr lang="en-US" altLang="en-US" i="1"/>
              <a:t>Assessment Items and Forms</a:t>
            </a:r>
          </a:p>
          <a:p>
            <a:pPr eaLnBrk="1" hangingPunct="1">
              <a:spcBef>
                <a:spcPct val="0"/>
              </a:spcBef>
            </a:pPr>
            <a:r>
              <a:rPr lang="en-US" altLang="en-US" sz="1100"/>
              <a:t>Pennsylvania Department of Education©</a:t>
            </a:r>
          </a:p>
          <a:p>
            <a:pPr eaLnBrk="1" hangingPunct="1">
              <a:spcBef>
                <a:spcPct val="0"/>
              </a:spcBef>
            </a:pPr>
            <a:endParaRPr lang="en-US" altLang="en-US" sz="1100"/>
          </a:p>
        </p:txBody>
      </p:sp>
      <p:sp>
        <p:nvSpPr>
          <p:cNvPr id="124934" name="Slide Number Placeholder 5">
            <a:extLst>
              <a:ext uri="{FF2B5EF4-FFF2-40B4-BE49-F238E27FC236}">
                <a16:creationId xmlns:a16="http://schemas.microsoft.com/office/drawing/2014/main" id="{D55C73AA-6C00-4250-8493-A9CCAC882A31}"/>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Times New Roman" panose="02020603050405020304" pitchFamily="18" charset="0"/>
                <a:ea typeface="ＭＳ Ｐゴシック" panose="020B0600070205080204" pitchFamily="34" charset="-128"/>
                <a:cs typeface="Times New Roman" panose="02020603050405020304" pitchFamily="18" charset="0"/>
              </a:defRPr>
            </a:lvl1pPr>
            <a:lvl2pPr marL="742950" indent="-28575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2pPr>
            <a:lvl3pPr marL="11430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3pPr>
            <a:lvl4pPr marL="16002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4pPr>
            <a:lvl5pPr marL="20574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9pPr>
          </a:lstStyle>
          <a:p>
            <a:pPr eaLnBrk="1" hangingPunct="1">
              <a:spcBef>
                <a:spcPct val="0"/>
              </a:spcBef>
            </a:pPr>
            <a:fld id="{19FA341B-9CEA-4763-AC54-C1BE9C28D5DA}" type="slidenum">
              <a:rPr lang="en-US" altLang="en-US"/>
              <a:pPr eaLnBrk="1" hangingPunct="1">
                <a:spcBef>
                  <a:spcPct val="0"/>
                </a:spcBef>
              </a:pPr>
              <a:t>21</a:t>
            </a:fld>
            <a:endParaRPr lang="en-US" altLang="en-US"/>
          </a:p>
        </p:txBody>
      </p:sp>
    </p:spTree>
    <p:extLst>
      <p:ext uri="{BB962C8B-B14F-4D97-AF65-F5344CB8AC3E}">
        <p14:creationId xmlns:p14="http://schemas.microsoft.com/office/powerpoint/2010/main" val="847800988"/>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5954" name="Slide Image Placeholder 1">
            <a:extLst>
              <a:ext uri="{FF2B5EF4-FFF2-40B4-BE49-F238E27FC236}">
                <a16:creationId xmlns:a16="http://schemas.microsoft.com/office/drawing/2014/main" id="{868C324E-67B6-42B6-8C57-3A6618858E9F}"/>
              </a:ext>
            </a:extLst>
          </p:cNvPr>
          <p:cNvSpPr>
            <a:spLocks noGrp="1" noRot="1" noChangeAspect="1" noTextEdit="1"/>
          </p:cNvSpPr>
          <p:nvPr>
            <p:ph type="sldImg"/>
          </p:nvPr>
        </p:nvSpPr>
        <p:spPr bwMode="auto">
          <a:xfrm>
            <a:off x="1104900" y="696913"/>
            <a:ext cx="4648200" cy="348615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25955" name="Notes Placeholder 2">
            <a:extLst>
              <a:ext uri="{FF2B5EF4-FFF2-40B4-BE49-F238E27FC236}">
                <a16:creationId xmlns:a16="http://schemas.microsoft.com/office/drawing/2014/main" id="{6E6D4AE1-69EC-4265-88AE-6D32DAF09E9B}"/>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lnSpc>
                <a:spcPct val="90000"/>
              </a:lnSpc>
              <a:spcBef>
                <a:spcPct val="0"/>
              </a:spcBef>
            </a:pPr>
            <a:r>
              <a:rPr lang="en-US" altLang="en-US" dirty="0">
                <a:ea typeface="ＭＳ Ｐゴシック"/>
              </a:rPr>
              <a:t>A quality assurance checklist can be applied for reviewing a selected response  items.</a:t>
            </a:r>
          </a:p>
          <a:p>
            <a:pPr eaLnBrk="1" hangingPunct="1">
              <a:lnSpc>
                <a:spcPct val="90000"/>
              </a:lnSpc>
              <a:spcBef>
                <a:spcPct val="0"/>
              </a:spcBef>
            </a:pPr>
            <a:endParaRPr lang="en-US" altLang="en-US" dirty="0">
              <a:ea typeface="ＭＳ Ｐゴシック" panose="020B0600070205080204" pitchFamily="34" charset="-128"/>
            </a:endParaRPr>
          </a:p>
          <a:p>
            <a:pPr marL="171450" indent="-171450" eaLnBrk="1" hangingPunct="1">
              <a:lnSpc>
                <a:spcPct val="90000"/>
              </a:lnSpc>
              <a:spcBef>
                <a:spcPct val="0"/>
              </a:spcBef>
              <a:buFont typeface="Arial" panose="020B0604020202020204" pitchFamily="34" charset="0"/>
              <a:buChar char="•"/>
            </a:pPr>
            <a:r>
              <a:rPr lang="en-US" altLang="en-US" dirty="0">
                <a:latin typeface="Arial" panose="020B0604020202020204" pitchFamily="34" charset="0"/>
                <a:ea typeface="ＭＳ Ｐゴシック" panose="020B0600070205080204" pitchFamily="34" charset="-128"/>
                <a:cs typeface="Arial" panose="020B0604020202020204" pitchFamily="34" charset="0"/>
              </a:rPr>
              <a:t>To what degree does this item match the targeted standards?</a:t>
            </a:r>
          </a:p>
          <a:p>
            <a:pPr marL="171450" indent="-171450" eaLnBrk="1" hangingPunct="1">
              <a:lnSpc>
                <a:spcPct val="90000"/>
              </a:lnSpc>
              <a:spcBef>
                <a:spcPct val="0"/>
              </a:spcBef>
              <a:buFont typeface="Arial" panose="020B0604020202020204" pitchFamily="34" charset="0"/>
              <a:buChar char="•"/>
            </a:pPr>
            <a:endParaRPr lang="en-US" altLang="en-US" dirty="0">
              <a:latin typeface="Arial" panose="020B0604020202020204" pitchFamily="34" charset="0"/>
              <a:ea typeface="ＭＳ Ｐゴシック" panose="020B0600070205080204" pitchFamily="34" charset="-128"/>
              <a:cs typeface="Arial" panose="020B0604020202020204" pitchFamily="34" charset="0"/>
            </a:endParaRPr>
          </a:p>
          <a:p>
            <a:pPr marL="171450" indent="-171450" eaLnBrk="1" hangingPunct="1">
              <a:lnSpc>
                <a:spcPct val="90000"/>
              </a:lnSpc>
              <a:spcBef>
                <a:spcPct val="0"/>
              </a:spcBef>
              <a:buFont typeface="Arial" panose="020B0604020202020204" pitchFamily="34" charset="0"/>
              <a:buChar char="•"/>
            </a:pPr>
            <a:r>
              <a:rPr lang="en-US" altLang="en-US" dirty="0">
                <a:latin typeface="Arial" panose="020B0604020202020204" pitchFamily="34" charset="0"/>
                <a:ea typeface="ＭＳ Ｐゴシック" panose="020B0600070205080204" pitchFamily="34" charset="-128"/>
                <a:cs typeface="Arial" panose="020B0604020202020204" pitchFamily="34" charset="0"/>
              </a:rPr>
              <a:t>To what degree does this item match the DOK expressed in the standards?</a:t>
            </a:r>
          </a:p>
          <a:p>
            <a:pPr marL="171450" indent="-171450" eaLnBrk="1" hangingPunct="1">
              <a:lnSpc>
                <a:spcPct val="90000"/>
              </a:lnSpc>
              <a:spcBef>
                <a:spcPct val="0"/>
              </a:spcBef>
              <a:buFont typeface="Arial" panose="020B0604020202020204" pitchFamily="34" charset="0"/>
              <a:buChar char="•"/>
            </a:pPr>
            <a:endParaRPr lang="en-US" altLang="en-US" dirty="0">
              <a:latin typeface="Arial" panose="020B0604020202020204" pitchFamily="34" charset="0"/>
              <a:ea typeface="ＭＳ Ｐゴシック" panose="020B0600070205080204" pitchFamily="34" charset="-128"/>
              <a:cs typeface="Arial" panose="020B0604020202020204" pitchFamily="34" charset="0"/>
            </a:endParaRPr>
          </a:p>
          <a:p>
            <a:pPr marL="171450" indent="-171450" eaLnBrk="1" hangingPunct="1">
              <a:lnSpc>
                <a:spcPct val="90000"/>
              </a:lnSpc>
              <a:spcBef>
                <a:spcPct val="0"/>
              </a:spcBef>
              <a:buFont typeface="Arial" panose="020B0604020202020204" pitchFamily="34" charset="0"/>
              <a:buChar char="•"/>
            </a:pPr>
            <a:r>
              <a:rPr lang="en-US" altLang="en-US" dirty="0">
                <a:latin typeface="Arial" panose="020B0604020202020204" pitchFamily="34" charset="0"/>
                <a:ea typeface="ＭＳ Ｐゴシック" panose="020B0600070205080204" pitchFamily="34" charset="-128"/>
                <a:cs typeface="Arial" panose="020B0604020202020204" pitchFamily="34" charset="0"/>
              </a:rPr>
              <a:t>Are the readability and task requirements appropriate for the test-takers?</a:t>
            </a:r>
            <a:endParaRPr lang="en-US" altLang="en-US" sz="1600" dirty="0">
              <a:latin typeface="Arial" panose="020B0604020202020204" pitchFamily="34" charset="0"/>
              <a:ea typeface="ＭＳ Ｐゴシック" panose="020B0600070205080204" pitchFamily="34" charset="-128"/>
              <a:cs typeface="Arial" panose="020B0604020202020204" pitchFamily="34" charset="0"/>
            </a:endParaRPr>
          </a:p>
          <a:p>
            <a:pPr marL="171450" indent="-171450" eaLnBrk="1" hangingPunct="1">
              <a:lnSpc>
                <a:spcPct val="90000"/>
              </a:lnSpc>
              <a:spcBef>
                <a:spcPct val="0"/>
              </a:spcBef>
              <a:buFont typeface="Arial" panose="020B0604020202020204" pitchFamily="34" charset="0"/>
              <a:buChar char="•"/>
            </a:pPr>
            <a:endParaRPr lang="en-US" altLang="en-US" dirty="0">
              <a:latin typeface="Arial" panose="020B0604020202020204" pitchFamily="34" charset="0"/>
              <a:ea typeface="ＭＳ Ｐゴシック" panose="020B0600070205080204" pitchFamily="34" charset="-128"/>
              <a:cs typeface="Arial" panose="020B0604020202020204" pitchFamily="34" charset="0"/>
            </a:endParaRPr>
          </a:p>
          <a:p>
            <a:pPr marL="171450" indent="-171450" eaLnBrk="1" hangingPunct="1">
              <a:lnSpc>
                <a:spcPct val="90000"/>
              </a:lnSpc>
              <a:spcBef>
                <a:spcPct val="0"/>
              </a:spcBef>
              <a:buFont typeface="Arial" panose="020B0604020202020204" pitchFamily="34" charset="0"/>
              <a:buChar char="•"/>
            </a:pPr>
            <a:r>
              <a:rPr lang="en-US" altLang="en-US" dirty="0">
                <a:latin typeface="Arial" panose="020B0604020202020204" pitchFamily="34" charset="0"/>
                <a:ea typeface="ＭＳ Ｐゴシック" panose="020B0600070205080204" pitchFamily="34" charset="-128"/>
                <a:cs typeface="Arial" panose="020B0604020202020204" pitchFamily="34" charset="0"/>
              </a:rPr>
              <a:t>Is there sensitive content with references to drugs, death, suicide, etc.? How might this item or passage affect a child who has recently had a personal experience with this subject? </a:t>
            </a:r>
          </a:p>
          <a:p>
            <a:pPr marL="171450" indent="-171450" eaLnBrk="1" hangingPunct="1">
              <a:lnSpc>
                <a:spcPct val="90000"/>
              </a:lnSpc>
              <a:spcBef>
                <a:spcPct val="0"/>
              </a:spcBef>
              <a:buFont typeface="Arial" panose="020B0604020202020204" pitchFamily="34" charset="0"/>
              <a:buChar char="•"/>
            </a:pPr>
            <a:endParaRPr lang="en-US" altLang="en-US" dirty="0">
              <a:latin typeface="Arial" panose="020B0604020202020204" pitchFamily="34" charset="0"/>
              <a:ea typeface="ＭＳ Ｐゴシック" panose="020B0600070205080204" pitchFamily="34" charset="-128"/>
              <a:cs typeface="Arial" panose="020B0604020202020204" pitchFamily="34" charset="0"/>
            </a:endParaRPr>
          </a:p>
          <a:p>
            <a:pPr marL="171450" indent="-171450" eaLnBrk="1" hangingPunct="1">
              <a:lnSpc>
                <a:spcPct val="90000"/>
              </a:lnSpc>
              <a:spcBef>
                <a:spcPct val="0"/>
              </a:spcBef>
              <a:buFont typeface="Arial" panose="020B0604020202020204" pitchFamily="34" charset="0"/>
              <a:buChar char="•"/>
            </a:pPr>
            <a:r>
              <a:rPr lang="en-US" altLang="en-US" dirty="0">
                <a:latin typeface="Arial" panose="020B0604020202020204" pitchFamily="34" charset="0"/>
                <a:ea typeface="ＭＳ Ｐゴシック" panose="020B0600070205080204" pitchFamily="34" charset="-128"/>
                <a:cs typeface="Arial" panose="020B0604020202020204" pitchFamily="34" charset="0"/>
              </a:rPr>
              <a:t>Are there contextual, gender, or cultural assumptions? Does the item reflect societal or world issues without becoming an invasion of the student’s privacy? Does the answer depend on personal values? </a:t>
            </a:r>
          </a:p>
          <a:p>
            <a:pPr marL="171450" indent="-171450" eaLnBrk="1" hangingPunct="1">
              <a:lnSpc>
                <a:spcPct val="90000"/>
              </a:lnSpc>
              <a:spcBef>
                <a:spcPct val="0"/>
              </a:spcBef>
              <a:buFont typeface="Arial" panose="020B0604020202020204" pitchFamily="34" charset="0"/>
              <a:buChar char="•"/>
            </a:pPr>
            <a:endParaRPr lang="en-US" altLang="en-US" dirty="0">
              <a:latin typeface="Arial" panose="020B0604020202020204" pitchFamily="34" charset="0"/>
              <a:ea typeface="ＭＳ Ｐゴシック" panose="020B0600070205080204" pitchFamily="34" charset="-128"/>
              <a:cs typeface="Arial" panose="020B0604020202020204" pitchFamily="34" charset="0"/>
            </a:endParaRPr>
          </a:p>
          <a:p>
            <a:pPr marL="171450" indent="-171450" eaLnBrk="1" hangingPunct="1">
              <a:lnSpc>
                <a:spcPct val="90000"/>
              </a:lnSpc>
              <a:spcBef>
                <a:spcPct val="0"/>
              </a:spcBef>
              <a:buFont typeface="Arial" panose="020B0604020202020204" pitchFamily="34" charset="0"/>
              <a:buChar char="•"/>
            </a:pPr>
            <a:r>
              <a:rPr lang="en-US" altLang="en-US" dirty="0">
                <a:latin typeface="Arial" panose="020B0604020202020204" pitchFamily="34" charset="0"/>
                <a:ea typeface="ＭＳ Ｐゴシック" panose="020B0600070205080204" pitchFamily="34" charset="-128"/>
                <a:cs typeface="Arial" panose="020B0604020202020204" pitchFamily="34" charset="0"/>
              </a:rPr>
              <a:t>Has the test-taker had the opportunity to learn the content within the item? Is there a bias in the item based upon prior knowledge of culture or language?</a:t>
            </a:r>
          </a:p>
          <a:p>
            <a:pPr marL="171450" indent="-171450" eaLnBrk="1" hangingPunct="1">
              <a:lnSpc>
                <a:spcPct val="90000"/>
              </a:lnSpc>
              <a:spcBef>
                <a:spcPct val="0"/>
              </a:spcBef>
              <a:buFont typeface="Arial" panose="020B0604020202020204" pitchFamily="34" charset="0"/>
              <a:buChar char="•"/>
            </a:pPr>
            <a:endParaRPr lang="en-US" altLang="en-US" dirty="0">
              <a:latin typeface="Arial" panose="020B0604020202020204" pitchFamily="34" charset="0"/>
              <a:ea typeface="ＭＳ Ｐゴシック" panose="020B0600070205080204" pitchFamily="34" charset="-128"/>
              <a:cs typeface="Arial" panose="020B0604020202020204" pitchFamily="34" charset="0"/>
            </a:endParaRPr>
          </a:p>
          <a:p>
            <a:pPr marL="171450" indent="-171450" eaLnBrk="1" hangingPunct="1">
              <a:lnSpc>
                <a:spcPct val="90000"/>
              </a:lnSpc>
              <a:spcBef>
                <a:spcPct val="0"/>
              </a:spcBef>
              <a:buFont typeface="Arial" panose="020B0604020202020204" pitchFamily="34" charset="0"/>
              <a:buChar char="•"/>
            </a:pPr>
            <a:r>
              <a:rPr lang="en-US" altLang="en-US" dirty="0">
                <a:latin typeface="Arial" panose="020B0604020202020204" pitchFamily="34" charset="0"/>
                <a:ea typeface="ＭＳ Ｐゴシック" panose="020B0600070205080204" pitchFamily="34" charset="-128"/>
                <a:cs typeface="Arial" panose="020B0604020202020204" pitchFamily="34" charset="0"/>
              </a:rPr>
              <a:t>Have editorial correctness and Universal Design principles been applied?</a:t>
            </a:r>
            <a:endParaRPr lang="en-US" altLang="en-US" u="sng" dirty="0">
              <a:latin typeface="Arial" panose="020B0604020202020204" pitchFamily="34" charset="0"/>
              <a:ea typeface="ＭＳ Ｐゴシック" panose="020B0600070205080204" pitchFamily="34" charset="-128"/>
              <a:cs typeface="Arial" panose="020B0604020202020204" pitchFamily="34" charset="0"/>
            </a:endParaRPr>
          </a:p>
          <a:p>
            <a:pPr eaLnBrk="1" hangingPunct="1">
              <a:lnSpc>
                <a:spcPct val="90000"/>
              </a:lnSpc>
              <a:spcBef>
                <a:spcPct val="0"/>
              </a:spcBef>
            </a:pPr>
            <a:endParaRPr lang="en-US" altLang="en-US" u="sng" dirty="0">
              <a:ea typeface="ＭＳ Ｐゴシック" panose="020B0600070205080204" pitchFamily="34" charset="-128"/>
            </a:endParaRPr>
          </a:p>
        </p:txBody>
      </p:sp>
      <p:sp>
        <p:nvSpPr>
          <p:cNvPr id="125956" name="Header Placeholder 3">
            <a:extLst>
              <a:ext uri="{FF2B5EF4-FFF2-40B4-BE49-F238E27FC236}">
                <a16:creationId xmlns:a16="http://schemas.microsoft.com/office/drawing/2014/main" id="{CD0446C7-B02C-4045-AC10-1CEE24042DD5}"/>
              </a:ext>
            </a:extLst>
          </p:cNvPr>
          <p:cNvSpPr>
            <a:spLocks noGrp="1"/>
          </p:cNvSpPr>
          <p:nvPr>
            <p:ph type="hdr" sz="quarter"/>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lvl1pPr eaLnBrk="0" hangingPunct="0">
              <a:spcBef>
                <a:spcPct val="30000"/>
              </a:spcBef>
              <a:defRPr sz="1200">
                <a:solidFill>
                  <a:schemeClr val="tx1"/>
                </a:solidFill>
                <a:latin typeface="Times New Roman" panose="02020603050405020304" pitchFamily="18" charset="0"/>
                <a:ea typeface="ＭＳ Ｐゴシック" panose="020B0600070205080204" pitchFamily="34" charset="-128"/>
                <a:cs typeface="Times New Roman" panose="02020603050405020304" pitchFamily="18" charset="0"/>
              </a:defRPr>
            </a:lvl1pPr>
            <a:lvl2pPr marL="742950" indent="-28575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2pPr>
            <a:lvl3pPr marL="11430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3pPr>
            <a:lvl4pPr marL="16002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4pPr>
            <a:lvl5pPr marL="20574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9pPr>
          </a:lstStyle>
          <a:p>
            <a:pPr eaLnBrk="1" fontAlgn="base" hangingPunct="1">
              <a:spcBef>
                <a:spcPct val="0"/>
              </a:spcBef>
              <a:spcAft>
                <a:spcPct val="0"/>
              </a:spcAft>
            </a:pPr>
            <a:endParaRPr lang="en-US" altLang="en-US"/>
          </a:p>
        </p:txBody>
      </p:sp>
      <p:sp>
        <p:nvSpPr>
          <p:cNvPr id="125957" name="Slide Number Placeholder 5">
            <a:extLst>
              <a:ext uri="{FF2B5EF4-FFF2-40B4-BE49-F238E27FC236}">
                <a16:creationId xmlns:a16="http://schemas.microsoft.com/office/drawing/2014/main" id="{2FC915F2-9C41-40EB-A094-EC97E20D335F}"/>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Times New Roman" panose="02020603050405020304" pitchFamily="18" charset="0"/>
                <a:ea typeface="ＭＳ Ｐゴシック" panose="020B0600070205080204" pitchFamily="34" charset="-128"/>
                <a:cs typeface="Times New Roman" panose="02020603050405020304" pitchFamily="18" charset="0"/>
              </a:defRPr>
            </a:lvl1pPr>
            <a:lvl2pPr marL="742950" indent="-28575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2pPr>
            <a:lvl3pPr marL="11430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3pPr>
            <a:lvl4pPr marL="16002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4pPr>
            <a:lvl5pPr marL="20574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9pPr>
          </a:lstStyle>
          <a:p>
            <a:pPr eaLnBrk="1" hangingPunct="1">
              <a:spcBef>
                <a:spcPct val="0"/>
              </a:spcBef>
            </a:pPr>
            <a:fld id="{AFBF004B-C313-4983-9ACD-12ECDF59AA2C}" type="slidenum">
              <a:rPr lang="en-US" altLang="en-US"/>
              <a:pPr eaLnBrk="1" hangingPunct="1">
                <a:spcBef>
                  <a:spcPct val="0"/>
                </a:spcBef>
              </a:pPr>
              <a:t>22</a:t>
            </a:fld>
            <a:endParaRPr lang="en-US" altLang="en-US"/>
          </a:p>
        </p:txBody>
      </p:sp>
      <p:sp>
        <p:nvSpPr>
          <p:cNvPr id="125958" name="Footer Placeholder 4">
            <a:extLst>
              <a:ext uri="{FF2B5EF4-FFF2-40B4-BE49-F238E27FC236}">
                <a16:creationId xmlns:a16="http://schemas.microsoft.com/office/drawing/2014/main" id="{3A3A581D-98BF-4DCF-BE6D-A34B8A0A12CE}"/>
              </a:ext>
            </a:extLst>
          </p:cNvPr>
          <p:cNvSpPr>
            <a:spLocks noGrp="1"/>
          </p:cNvSpPr>
          <p:nvPr>
            <p:ph type="ftr" sz="quarter" idx="4"/>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Times New Roman" panose="02020603050405020304" pitchFamily="18" charset="0"/>
                <a:ea typeface="ＭＳ Ｐゴシック" panose="020B0600070205080204" pitchFamily="34" charset="-128"/>
                <a:cs typeface="Times New Roman" panose="02020603050405020304" pitchFamily="18" charset="0"/>
              </a:defRPr>
            </a:lvl1pPr>
            <a:lvl2pPr marL="742950" indent="-28575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2pPr>
            <a:lvl3pPr marL="11430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3pPr>
            <a:lvl4pPr marL="16002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4pPr>
            <a:lvl5pPr marL="20574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9pPr>
          </a:lstStyle>
          <a:p>
            <a:pPr eaLnBrk="1" hangingPunct="1">
              <a:spcBef>
                <a:spcPct val="0"/>
              </a:spcBef>
            </a:pPr>
            <a:r>
              <a:rPr lang="en-US" altLang="en-US"/>
              <a:t>Module #2-Assessment Items and Forms</a:t>
            </a:r>
          </a:p>
          <a:p>
            <a:pPr eaLnBrk="1" hangingPunct="1">
              <a:spcBef>
                <a:spcPct val="0"/>
              </a:spcBef>
            </a:pPr>
            <a:r>
              <a:rPr lang="en-US" altLang="en-US" sz="1100"/>
              <a:t>Pennsylvania Department of Education©</a:t>
            </a:r>
          </a:p>
          <a:p>
            <a:pPr eaLnBrk="1" hangingPunct="1">
              <a:spcBef>
                <a:spcPct val="0"/>
              </a:spcBef>
            </a:pPr>
            <a:endParaRPr lang="en-US" altLang="en-US" sz="1100"/>
          </a:p>
        </p:txBody>
      </p:sp>
    </p:spTree>
    <p:extLst>
      <p:ext uri="{BB962C8B-B14F-4D97-AF65-F5344CB8AC3E}">
        <p14:creationId xmlns:p14="http://schemas.microsoft.com/office/powerpoint/2010/main" val="4116934019"/>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a:ea typeface="+mn-lt"/>
                <a:cs typeface="+mn-lt"/>
              </a:rPr>
              <a:t>Apply your knowledge and the </a:t>
            </a:r>
            <a:r>
              <a:rPr lang="en-US" sz="1200" i="1">
                <a:ea typeface="+mn-lt"/>
                <a:cs typeface="+mn-lt"/>
              </a:rPr>
              <a:t>Quality Assurance Checklist</a:t>
            </a:r>
            <a:r>
              <a:rPr lang="en-US" sz="1200">
                <a:ea typeface="+mn-lt"/>
                <a:cs typeface="+mn-lt"/>
              </a:rPr>
              <a:t> to examine your response.</a:t>
            </a:r>
          </a:p>
          <a:p>
            <a:endParaRPr lang="en-US" dirty="0">
              <a:cs typeface="Calibri"/>
            </a:endParaRPr>
          </a:p>
        </p:txBody>
      </p:sp>
      <p:sp>
        <p:nvSpPr>
          <p:cNvPr id="4" name="Slide Number Placeholder 3"/>
          <p:cNvSpPr>
            <a:spLocks noGrp="1"/>
          </p:cNvSpPr>
          <p:nvPr>
            <p:ph type="sldNum" sz="quarter" idx="5"/>
          </p:nvPr>
        </p:nvSpPr>
        <p:spPr/>
        <p:txBody>
          <a:bodyPr/>
          <a:lstStyle/>
          <a:p>
            <a:fld id="{00045C70-A7CC-419B-8F06-B4FFE1079102}" type="slidenum">
              <a:rPr lang="en-US"/>
              <a:t>23</a:t>
            </a:fld>
            <a:endParaRPr lang="en-US"/>
          </a:p>
        </p:txBody>
      </p:sp>
    </p:spTree>
    <p:extLst>
      <p:ext uri="{BB962C8B-B14F-4D97-AF65-F5344CB8AC3E}">
        <p14:creationId xmlns:p14="http://schemas.microsoft.com/office/powerpoint/2010/main" val="3069855419"/>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C0DDAA2-1C43-4F84-BCB8-BB799C3B521C}"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24</a:t>
            </a:fld>
            <a:endParaRPr kumimoji="0" lang="en-US"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32156429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762" name="Slide Image Placeholder 1">
            <a:extLst>
              <a:ext uri="{FF2B5EF4-FFF2-40B4-BE49-F238E27FC236}">
                <a16:creationId xmlns:a16="http://schemas.microsoft.com/office/drawing/2014/main" id="{07CF8859-895C-4124-B89A-758C86F4CB9F}"/>
              </a:ext>
            </a:extLst>
          </p:cNvPr>
          <p:cNvSpPr>
            <a:spLocks noGrp="1" noRot="1" noChangeAspect="1" noTextEdit="1"/>
          </p:cNvSpPr>
          <p:nvPr>
            <p:ph type="sldImg"/>
          </p:nvPr>
        </p:nvSpPr>
        <p:spPr bwMode="auto">
          <a:xfrm>
            <a:off x="1104900" y="696913"/>
            <a:ext cx="4648200" cy="348615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7763" name="Notes Placeholder 2">
            <a:extLst>
              <a:ext uri="{FF2B5EF4-FFF2-40B4-BE49-F238E27FC236}">
                <a16:creationId xmlns:a16="http://schemas.microsoft.com/office/drawing/2014/main" id="{46AD2F63-7648-4D1D-BD39-F14625426319}"/>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0" indent="0">
              <a:buNone/>
            </a:pPr>
            <a:r>
              <a:rPr lang="en-US" altLang="en-US" sz="1000" dirty="0">
                <a:ea typeface="ＭＳ Ｐゴシック" panose="020B0600070205080204" pitchFamily="34" charset="-128"/>
              </a:rPr>
              <a:t>Selected Response items have some benefits:</a:t>
            </a:r>
          </a:p>
          <a:p>
            <a:pPr marL="171450" indent="-171450">
              <a:buFont typeface="Arial" panose="020B0604020202020204" pitchFamily="34" charset="0"/>
              <a:buChar char="•"/>
            </a:pPr>
            <a:r>
              <a:rPr lang="en-US" altLang="en-US" sz="1000" dirty="0">
                <a:ea typeface="ＭＳ Ｐゴシック" panose="020B0600070205080204" pitchFamily="34" charset="-128"/>
              </a:rPr>
              <a:t>Scoring is quick and easy</a:t>
            </a:r>
          </a:p>
          <a:p>
            <a:pPr marL="171450" indent="-171450">
              <a:buFont typeface="Arial" panose="020B0604020202020204" pitchFamily="34" charset="0"/>
              <a:buChar char="•"/>
            </a:pPr>
            <a:r>
              <a:rPr lang="en-US" altLang="en-US" sz="1000" dirty="0">
                <a:ea typeface="ＭＳ Ｐゴシック" panose="020B0600070205080204" pitchFamily="34" charset="-128"/>
              </a:rPr>
              <a:t>Scoring is objective; without rater bias</a:t>
            </a:r>
          </a:p>
          <a:p>
            <a:pPr eaLnBrk="1" hangingPunct="1">
              <a:lnSpc>
                <a:spcPct val="90000"/>
              </a:lnSpc>
              <a:spcBef>
                <a:spcPct val="0"/>
              </a:spcBef>
            </a:pPr>
            <a:endParaRPr lang="en-US" altLang="en-US" sz="1000" dirty="0">
              <a:ea typeface="ＭＳ Ｐゴシック" panose="020B0600070205080204" pitchFamily="34" charset="-128"/>
            </a:endParaRPr>
          </a:p>
          <a:p>
            <a:pPr>
              <a:lnSpc>
                <a:spcPct val="90000"/>
              </a:lnSpc>
              <a:spcBef>
                <a:spcPct val="0"/>
              </a:spcBef>
            </a:pPr>
            <a:r>
              <a:rPr lang="en-US" altLang="en-US" sz="1000" dirty="0">
                <a:ea typeface="ＭＳ Ｐゴシック"/>
              </a:rPr>
              <a:t>Selected Response items do have limitations in measuring achievement, including </a:t>
            </a:r>
            <a:endParaRPr lang="en-US" altLang="en-US" sz="1000" dirty="0">
              <a:ea typeface="ＭＳ Ｐゴシック" panose="020B0600070205080204" pitchFamily="34" charset="-128"/>
              <a:cs typeface="Calibri"/>
            </a:endParaRPr>
          </a:p>
          <a:p>
            <a:pPr eaLnBrk="1" hangingPunct="1">
              <a:lnSpc>
                <a:spcPct val="90000"/>
              </a:lnSpc>
              <a:spcBef>
                <a:spcPct val="0"/>
              </a:spcBef>
            </a:pPr>
            <a:endParaRPr lang="en-US" altLang="en-US" sz="1000" dirty="0">
              <a:ea typeface="ＭＳ Ｐゴシック" panose="020B0600070205080204" pitchFamily="34" charset="-128"/>
            </a:endParaRPr>
          </a:p>
          <a:p>
            <a:pPr marL="171450" indent="-171450">
              <a:lnSpc>
                <a:spcPct val="90000"/>
              </a:lnSpc>
              <a:spcBef>
                <a:spcPct val="0"/>
              </a:spcBef>
              <a:buFont typeface="Arial" panose="020B0604020202020204" pitchFamily="34" charset="0"/>
              <a:buChar char="•"/>
            </a:pPr>
            <a:r>
              <a:rPr lang="en-US" altLang="en-US" sz="1000" dirty="0">
                <a:ea typeface="ＭＳ Ｐゴシック"/>
              </a:rPr>
              <a:t>guessing, where the ability to eliminate some choices provides as high as a 50-50 chance that the student will guess the correct answer as opposed to truly knowing the correct answer.</a:t>
            </a:r>
            <a:endParaRPr lang="en-US" altLang="en-US" sz="1000" dirty="0">
              <a:ea typeface="ＭＳ Ｐゴシック"/>
              <a:cs typeface="Calibri"/>
            </a:endParaRPr>
          </a:p>
          <a:p>
            <a:pPr marL="171450" indent="-171450" eaLnBrk="1" hangingPunct="1">
              <a:lnSpc>
                <a:spcPct val="90000"/>
              </a:lnSpc>
              <a:spcBef>
                <a:spcPct val="0"/>
              </a:spcBef>
              <a:buFont typeface="Arial" panose="020B0604020202020204" pitchFamily="34" charset="0"/>
              <a:buChar char="•"/>
            </a:pPr>
            <a:endParaRPr lang="en-US" altLang="en-US" sz="1000" dirty="0">
              <a:ea typeface="ＭＳ Ｐゴシック" panose="020B0600070205080204" pitchFamily="34" charset="-128"/>
            </a:endParaRPr>
          </a:p>
          <a:p>
            <a:pPr marL="171450" indent="-171450">
              <a:lnSpc>
                <a:spcPct val="90000"/>
              </a:lnSpc>
              <a:spcBef>
                <a:spcPct val="0"/>
              </a:spcBef>
              <a:buFont typeface="Arial" panose="020B0604020202020204" pitchFamily="34" charset="0"/>
              <a:buChar char="•"/>
            </a:pPr>
            <a:r>
              <a:rPr lang="en-US" altLang="en-US" sz="1000" dirty="0">
                <a:ea typeface="ＭＳ Ｐゴシック"/>
              </a:rPr>
              <a:t>single answer, where there may be additional correct answers, but those answers are not provided among the choices.</a:t>
            </a:r>
            <a:endParaRPr lang="en-US" altLang="en-US" sz="1000" dirty="0">
              <a:ea typeface="ＭＳ Ｐゴシック"/>
              <a:cs typeface="Calibri"/>
            </a:endParaRPr>
          </a:p>
          <a:p>
            <a:pPr marL="171450" indent="-171450" eaLnBrk="1" hangingPunct="1">
              <a:lnSpc>
                <a:spcPct val="90000"/>
              </a:lnSpc>
              <a:spcBef>
                <a:spcPct val="0"/>
              </a:spcBef>
              <a:buFont typeface="Arial" panose="020B0604020202020204" pitchFamily="34" charset="0"/>
              <a:buChar char="•"/>
            </a:pPr>
            <a:endParaRPr lang="en-US" altLang="en-US" sz="1000" dirty="0">
              <a:ea typeface="ＭＳ Ｐゴシック" panose="020B0600070205080204" pitchFamily="34" charset="-128"/>
            </a:endParaRPr>
          </a:p>
          <a:p>
            <a:pPr marL="171450" indent="-171450">
              <a:lnSpc>
                <a:spcPct val="90000"/>
              </a:lnSpc>
              <a:spcBef>
                <a:spcPct val="0"/>
              </a:spcBef>
              <a:buFont typeface="Arial" panose="020B0604020202020204" pitchFamily="34" charset="0"/>
              <a:buChar char="•"/>
            </a:pPr>
            <a:r>
              <a:rPr lang="en-US" altLang="en-US" sz="1000" dirty="0">
                <a:ea typeface="ＭＳ Ｐゴシック"/>
              </a:rPr>
              <a:t>DOK “ceiling,” where the ability for a selected response item to assess depth of knowledge above level 2 is, while not impossible, quite difficult. SR items limit creativity.</a:t>
            </a:r>
            <a:endParaRPr lang="en-US" altLang="en-US" sz="1000" dirty="0">
              <a:ea typeface="ＭＳ Ｐゴシック"/>
              <a:cs typeface="Calibri"/>
            </a:endParaRPr>
          </a:p>
          <a:p>
            <a:pPr marL="171450" indent="-171450" eaLnBrk="1" hangingPunct="1">
              <a:lnSpc>
                <a:spcPct val="90000"/>
              </a:lnSpc>
              <a:spcBef>
                <a:spcPct val="0"/>
              </a:spcBef>
              <a:buFont typeface="Arial" panose="020B0604020202020204" pitchFamily="34" charset="0"/>
              <a:buChar char="•"/>
            </a:pPr>
            <a:endParaRPr lang="en-US" altLang="en-US" sz="1000" dirty="0">
              <a:ea typeface="ＭＳ Ｐゴシック" panose="020B0600070205080204" pitchFamily="34" charset="-128"/>
            </a:endParaRPr>
          </a:p>
          <a:p>
            <a:pPr marL="171450" indent="-171450">
              <a:lnSpc>
                <a:spcPct val="90000"/>
              </a:lnSpc>
              <a:spcBef>
                <a:spcPct val="0"/>
              </a:spcBef>
              <a:buFont typeface="Arial" panose="020B0604020202020204" pitchFamily="34" charset="0"/>
              <a:buChar char="•"/>
            </a:pPr>
            <a:r>
              <a:rPr lang="en-US" altLang="en-US" sz="1000" dirty="0">
                <a:ea typeface="ＭＳ Ｐゴシック"/>
              </a:rPr>
              <a:t>cueing, </a:t>
            </a:r>
            <a:r>
              <a:rPr lang="en-US" sz="1000" b="0" dirty="0"/>
              <a:t>where an item offers a cue or clue to its own answer or to that of any neighboring item. </a:t>
            </a:r>
            <a:r>
              <a:rPr lang="en-US" sz="1000" dirty="0"/>
              <a:t>Test-wise students who do not know the content should not be able to match information in the question with information in the answer options to figure  out the answer, and they should not be able to use information from one item to correctly answer another. In addition, one item should not depend on another; getting item 10 wrong should not automatically mean getting item 11 wrong.</a:t>
            </a:r>
          </a:p>
          <a:p>
            <a:pPr eaLnBrk="1" hangingPunct="1">
              <a:lnSpc>
                <a:spcPct val="90000"/>
              </a:lnSpc>
              <a:spcBef>
                <a:spcPct val="0"/>
              </a:spcBef>
              <a:buFontTx/>
              <a:buChar char="•"/>
            </a:pPr>
            <a:endParaRPr lang="en-US" altLang="en-US" sz="1000" dirty="0">
              <a:ea typeface="ＭＳ Ｐゴシック" panose="020B0600070205080204" pitchFamily="34" charset="-128"/>
            </a:endParaRPr>
          </a:p>
          <a:p>
            <a:pPr eaLnBrk="1" hangingPunct="1">
              <a:lnSpc>
                <a:spcPct val="90000"/>
              </a:lnSpc>
              <a:spcBef>
                <a:spcPct val="0"/>
              </a:spcBef>
            </a:pPr>
            <a:endParaRPr lang="en-US" altLang="en-US" sz="1000" dirty="0">
              <a:ea typeface="ＭＳ Ｐゴシック" panose="020B0600070205080204" pitchFamily="34" charset="-128"/>
            </a:endParaRPr>
          </a:p>
        </p:txBody>
      </p:sp>
      <p:sp>
        <p:nvSpPr>
          <p:cNvPr id="117764" name="Header Placeholder 3">
            <a:extLst>
              <a:ext uri="{FF2B5EF4-FFF2-40B4-BE49-F238E27FC236}">
                <a16:creationId xmlns:a16="http://schemas.microsoft.com/office/drawing/2014/main" id="{75318A17-ED22-48D0-BC12-A49F7F54EC83}"/>
              </a:ext>
            </a:extLst>
          </p:cNvPr>
          <p:cNvSpPr>
            <a:spLocks noGrp="1"/>
          </p:cNvSpPr>
          <p:nvPr>
            <p:ph type="hdr" sz="quarter"/>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lvl1pPr eaLnBrk="0" hangingPunct="0">
              <a:spcBef>
                <a:spcPct val="30000"/>
              </a:spcBef>
              <a:defRPr sz="1200">
                <a:solidFill>
                  <a:schemeClr val="tx1"/>
                </a:solidFill>
                <a:latin typeface="Times New Roman" panose="02020603050405020304" pitchFamily="18" charset="0"/>
                <a:ea typeface="ＭＳ Ｐゴシック" panose="020B0600070205080204" pitchFamily="34" charset="-128"/>
                <a:cs typeface="Times New Roman" panose="02020603050405020304" pitchFamily="18" charset="0"/>
              </a:defRPr>
            </a:lvl1pPr>
            <a:lvl2pPr marL="742950" indent="-28575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2pPr>
            <a:lvl3pPr marL="11430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3pPr>
            <a:lvl4pPr marL="16002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4pPr>
            <a:lvl5pPr marL="20574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9pPr>
          </a:lstStyle>
          <a:p>
            <a:pPr eaLnBrk="1" fontAlgn="base" hangingPunct="1">
              <a:spcBef>
                <a:spcPct val="0"/>
              </a:spcBef>
              <a:spcAft>
                <a:spcPct val="0"/>
              </a:spcAft>
            </a:pPr>
            <a:endParaRPr lang="en-US" altLang="en-US"/>
          </a:p>
        </p:txBody>
      </p:sp>
      <p:sp>
        <p:nvSpPr>
          <p:cNvPr id="117765" name="Footer Placeholder 4">
            <a:extLst>
              <a:ext uri="{FF2B5EF4-FFF2-40B4-BE49-F238E27FC236}">
                <a16:creationId xmlns:a16="http://schemas.microsoft.com/office/drawing/2014/main" id="{E627E3EA-2911-4ECD-96B4-8FFDFD893D03}"/>
              </a:ext>
            </a:extLst>
          </p:cNvPr>
          <p:cNvSpPr>
            <a:spLocks noGrp="1"/>
          </p:cNvSpPr>
          <p:nvPr>
            <p:ph type="ftr" sz="quarter" idx="4"/>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Times New Roman" panose="02020603050405020304" pitchFamily="18" charset="0"/>
                <a:ea typeface="ＭＳ Ｐゴシック" panose="020B0600070205080204" pitchFamily="34" charset="-128"/>
                <a:cs typeface="Times New Roman" panose="02020603050405020304" pitchFamily="18" charset="0"/>
              </a:defRPr>
            </a:lvl1pPr>
            <a:lvl2pPr marL="742950" indent="-28575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2pPr>
            <a:lvl3pPr marL="11430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3pPr>
            <a:lvl4pPr marL="16002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4pPr>
            <a:lvl5pPr marL="20574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9pPr>
          </a:lstStyle>
          <a:p>
            <a:pPr eaLnBrk="1" hangingPunct="1">
              <a:spcBef>
                <a:spcPct val="0"/>
              </a:spcBef>
            </a:pPr>
            <a:r>
              <a:rPr lang="en-US" altLang="en-US"/>
              <a:t>Module #2-Assessment Items and Forms</a:t>
            </a:r>
          </a:p>
          <a:p>
            <a:pPr eaLnBrk="1" hangingPunct="1">
              <a:spcBef>
                <a:spcPct val="0"/>
              </a:spcBef>
            </a:pPr>
            <a:r>
              <a:rPr lang="en-US" altLang="en-US" sz="1100"/>
              <a:t>Pennsylvania Department of Education©</a:t>
            </a:r>
          </a:p>
          <a:p>
            <a:pPr eaLnBrk="1" hangingPunct="1">
              <a:spcBef>
                <a:spcPct val="0"/>
              </a:spcBef>
            </a:pPr>
            <a:endParaRPr lang="en-US" altLang="en-US" sz="1100"/>
          </a:p>
        </p:txBody>
      </p:sp>
      <p:sp>
        <p:nvSpPr>
          <p:cNvPr id="117766" name="Slide Number Placeholder 5">
            <a:extLst>
              <a:ext uri="{FF2B5EF4-FFF2-40B4-BE49-F238E27FC236}">
                <a16:creationId xmlns:a16="http://schemas.microsoft.com/office/drawing/2014/main" id="{4272B75E-E4DA-4896-B09B-EF39792F2B62}"/>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Times New Roman" panose="02020603050405020304" pitchFamily="18" charset="0"/>
                <a:ea typeface="ＭＳ Ｐゴシック" panose="020B0600070205080204" pitchFamily="34" charset="-128"/>
                <a:cs typeface="Times New Roman" panose="02020603050405020304" pitchFamily="18" charset="0"/>
              </a:defRPr>
            </a:lvl1pPr>
            <a:lvl2pPr marL="742950" indent="-28575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2pPr>
            <a:lvl3pPr marL="11430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3pPr>
            <a:lvl4pPr marL="16002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4pPr>
            <a:lvl5pPr marL="20574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9pPr>
          </a:lstStyle>
          <a:p>
            <a:pPr eaLnBrk="1" hangingPunct="1">
              <a:spcBef>
                <a:spcPct val="0"/>
              </a:spcBef>
            </a:pPr>
            <a:fld id="{3024F1F6-9F4D-4004-A9CA-8C210A25E226}" type="slidenum">
              <a:rPr lang="en-US" altLang="en-US"/>
              <a:pPr eaLnBrk="1" hangingPunct="1">
                <a:spcBef>
                  <a:spcPct val="0"/>
                </a:spcBef>
              </a:pPr>
              <a:t>3</a:t>
            </a:fld>
            <a:endParaRPr lang="en-US" altLang="en-US"/>
          </a:p>
        </p:txBody>
      </p:sp>
    </p:spTree>
    <p:extLst>
      <p:ext uri="{BB962C8B-B14F-4D97-AF65-F5344CB8AC3E}">
        <p14:creationId xmlns:p14="http://schemas.microsoft.com/office/powerpoint/2010/main" val="18403927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All four types of selected response item types should provide only one correct answer option for the question. </a:t>
            </a:r>
          </a:p>
          <a:p>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Answer options should have a direct grammatical relationship to the question. This can be tricky, as students will look for grammatical cues to find the correct answer. Make sure that all distractors, column B choices and word bank choices fit syntactically with the stem, column A or fill in the blank questions.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altLang="en-US" sz="1200" dirty="0">
                <a:ea typeface="ＭＳ Ｐゴシック"/>
              </a:rPr>
              <a:t>Example: ending an item stem with the adjective “an” can signal that the correct answer begins with a vowel, because this would make the answer grammatically correct. It would be important for all answer options to begin with a vowel, as any that didn’t end with a vowel would be eliminated based on cueing. </a:t>
            </a:r>
            <a:r>
              <a:rPr lang="en-US" sz="1200" dirty="0"/>
              <a:t> </a:t>
            </a:r>
            <a:endParaRPr lang="en-US" dirty="0"/>
          </a:p>
          <a:p>
            <a:endParaRPr lang="en-US" dirty="0"/>
          </a:p>
          <a:p>
            <a:r>
              <a:rPr lang="en-US" dirty="0"/>
              <a:t>Multiple choice answers and distractors, column B choices and word bank choices should be arranged alphabetically or sequentially in either ascending or descending order.</a:t>
            </a:r>
          </a:p>
          <a:p>
            <a:endParaRPr lang="en-US" dirty="0"/>
          </a:p>
          <a:p>
            <a:r>
              <a:rPr lang="en-US" dirty="0"/>
              <a:t>Avoid absolute words </a:t>
            </a:r>
            <a:r>
              <a:rPr lang="en-US" sz="1200" b="0" i="0" kern="1200" dirty="0">
                <a:solidFill>
                  <a:schemeClr val="tx1"/>
                </a:solidFill>
                <a:effectLst/>
                <a:latin typeface="+mn-lt"/>
                <a:ea typeface="+mn-ea"/>
                <a:cs typeface="+mn-cs"/>
              </a:rPr>
              <a:t>(all, none, must, except, every, not, always, just, only, never, etc.). State questions and answer options using positive language.</a:t>
            </a:r>
          </a:p>
          <a:p>
            <a:r>
              <a:rPr lang="en-US" sz="1200" b="0" i="0" kern="1200" dirty="0">
                <a:solidFill>
                  <a:schemeClr val="tx1"/>
                </a:solidFill>
                <a:effectLst/>
                <a:latin typeface="+mn-lt"/>
                <a:ea typeface="+mn-ea"/>
                <a:cs typeface="+mn-cs"/>
              </a:rPr>
              <a:t>Example: 	</a:t>
            </a:r>
          </a:p>
          <a:p>
            <a:pPr marL="171450" indent="-171450">
              <a:buFont typeface="Arial" panose="020B0604020202020204" pitchFamily="34" charset="0"/>
              <a:buChar char="•"/>
            </a:pPr>
            <a:r>
              <a:rPr lang="en-US" sz="1200" b="0" i="0" kern="1200" dirty="0">
                <a:solidFill>
                  <a:schemeClr val="tx1"/>
                </a:solidFill>
                <a:effectLst/>
                <a:latin typeface="+mn-lt"/>
                <a:ea typeface="+mn-ea"/>
                <a:cs typeface="+mn-cs"/>
              </a:rPr>
              <a:t>(Poor) Which of the following is not an example of a communicative tool?</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b="0" i="0" kern="1200" dirty="0">
                <a:solidFill>
                  <a:schemeClr val="tx1"/>
                </a:solidFill>
                <a:effectLst/>
                <a:latin typeface="+mn-lt"/>
                <a:ea typeface="+mn-ea"/>
                <a:cs typeface="+mn-cs"/>
              </a:rPr>
              <a:t>(Better) Which of the following is an example of a communicative tool?</a:t>
            </a:r>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3C0DDAA2-1C43-4F84-BCB8-BB799C3B521C}" type="slidenum">
              <a:rPr lang="en-US" smtClean="0"/>
              <a:t>4</a:t>
            </a:fld>
            <a:endParaRPr lang="en-US"/>
          </a:p>
        </p:txBody>
      </p:sp>
    </p:spTree>
    <p:extLst>
      <p:ext uri="{BB962C8B-B14F-4D97-AF65-F5344CB8AC3E}">
        <p14:creationId xmlns:p14="http://schemas.microsoft.com/office/powerpoint/2010/main" val="158994847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None/>
            </a:pPr>
            <a:r>
              <a:rPr lang="en-US" sz="2000" b="1" dirty="0">
                <a:ea typeface="+mn-lt"/>
                <a:cs typeface="+mn-lt"/>
              </a:rPr>
              <a:t>Names</a:t>
            </a:r>
            <a:endParaRPr lang="en-US" sz="2000" dirty="0">
              <a:cs typeface="Calibri" panose="020F0502020204030204"/>
            </a:endParaRPr>
          </a:p>
          <a:p>
            <a:pPr marL="171450" indent="-171450">
              <a:buFont typeface="Arial" panose="020B0604020202020204" pitchFamily="34" charset="0"/>
              <a:buChar char="•"/>
            </a:pPr>
            <a:r>
              <a:rPr lang="en-US" dirty="0">
                <a:ea typeface="+mn-lt"/>
                <a:cs typeface="+mn-lt"/>
              </a:rPr>
              <a:t>When reading passages are taken from published sources, the characters’ names have already been chosen. However, for passages or items that are written specifically for a test, the writer or editor should give careful thought to characters and their names.  To enhance diversity, ethnic names are often desirable. On the other hand, ethnic names are sometimes unfamiliar and difficult to pronounce, especially for poor readers. Good judgment is required to select names that represent diversity without introducing readability problems. Use conventional spelling of names. Consider using common names, maximum length of five letters.</a:t>
            </a:r>
          </a:p>
          <a:p>
            <a:endParaRPr lang="en-US" dirty="0">
              <a:ea typeface="+mn-lt"/>
              <a:cs typeface="+mn-lt"/>
            </a:endParaRPr>
          </a:p>
          <a:p>
            <a:pPr marL="0" indent="0">
              <a:buNone/>
            </a:pPr>
            <a:r>
              <a:rPr lang="en-US" sz="1200" b="1" dirty="0">
                <a:ea typeface="+mn-lt"/>
                <a:cs typeface="+mn-lt"/>
              </a:rPr>
              <a:t>Gender Balance</a:t>
            </a:r>
          </a:p>
          <a:p>
            <a:pPr marL="171450" indent="-171450">
              <a:buFont typeface="Arial" panose="020B0604020202020204" pitchFamily="34" charset="0"/>
              <a:buChar char="•"/>
            </a:pPr>
            <a:r>
              <a:rPr lang="en-US" sz="1200" dirty="0">
                <a:ea typeface="+mn-lt"/>
                <a:cs typeface="+mn-lt"/>
              </a:rPr>
              <a:t>Balanced gender diversity is desirable. </a:t>
            </a:r>
          </a:p>
          <a:p>
            <a:pPr marL="171450" indent="-171450">
              <a:buFont typeface="Arial" panose="020B0604020202020204" pitchFamily="34" charset="0"/>
              <a:buChar char="•"/>
            </a:pPr>
            <a:endParaRPr lang="en-US" sz="2000" dirty="0"/>
          </a:p>
          <a:p>
            <a:pPr marL="0" indent="0">
              <a:buFontTx/>
              <a:buNone/>
            </a:pPr>
            <a:r>
              <a:rPr lang="en-US" sz="2000" b="1" dirty="0"/>
              <a:t>Topics to Avoid</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2000" dirty="0"/>
              <a:t>The topic could evoke unpleasant emotions. A student’s ability to complete the test could be undermined.</a:t>
            </a:r>
            <a:endParaRPr lang="en-US" sz="2000" dirty="0">
              <a:cs typeface="Calibri"/>
            </a:endParaRPr>
          </a:p>
          <a:p>
            <a:pPr marL="171450" indent="-171450">
              <a:buFont typeface="Arial" panose="020B0604020202020204" pitchFamily="34" charset="0"/>
              <a:buChar char="•"/>
            </a:pPr>
            <a:r>
              <a:rPr lang="en-US" sz="2000" dirty="0"/>
              <a:t>The topic is controversial. It might offend teachers, students, or parents. This includes highly controversial topics such as abortion, the death penalty, and evolution. It also includes mildly controversial topics such as smoking.</a:t>
            </a:r>
            <a:endParaRPr lang="en-US" sz="2000" dirty="0">
              <a:cs typeface="Calibri"/>
            </a:endParaRPr>
          </a:p>
          <a:p>
            <a:endParaRPr lang="en-US" dirty="0"/>
          </a:p>
        </p:txBody>
      </p:sp>
      <p:sp>
        <p:nvSpPr>
          <p:cNvPr id="4" name="Slide Number Placeholder 3"/>
          <p:cNvSpPr>
            <a:spLocks noGrp="1"/>
          </p:cNvSpPr>
          <p:nvPr>
            <p:ph type="sldNum" sz="quarter" idx="5"/>
          </p:nvPr>
        </p:nvSpPr>
        <p:spPr/>
        <p:txBody>
          <a:bodyPr/>
          <a:lstStyle/>
          <a:p>
            <a:fld id="{3C0DDAA2-1C43-4F84-BCB8-BB799C3B521C}" type="slidenum">
              <a:rPr lang="en-US" smtClean="0"/>
              <a:t>5</a:t>
            </a:fld>
            <a:endParaRPr lang="en-US"/>
          </a:p>
        </p:txBody>
      </p:sp>
    </p:spTree>
    <p:extLst>
      <p:ext uri="{BB962C8B-B14F-4D97-AF65-F5344CB8AC3E}">
        <p14:creationId xmlns:p14="http://schemas.microsoft.com/office/powerpoint/2010/main" val="123713344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None/>
            </a:pPr>
            <a:r>
              <a:rPr lang="en-US" sz="3200" b="0" dirty="0">
                <a:latin typeface="Arial" panose="020B0604020202020204" pitchFamily="34" charset="0"/>
                <a:cs typeface="Arial" panose="020B0604020202020204" pitchFamily="34" charset="0"/>
              </a:rPr>
              <a:t>There are pitfalls to avoid when constructing selected response items.</a:t>
            </a:r>
          </a:p>
          <a:p>
            <a:pPr marL="171450" indent="-171450">
              <a:buFont typeface="Arial" panose="020B0604020202020204" pitchFamily="34" charset="0"/>
              <a:buChar char="•"/>
            </a:pPr>
            <a:r>
              <a:rPr lang="en-US" sz="3200" b="1" dirty="0">
                <a:latin typeface="Arial" panose="020B0604020202020204" pitchFamily="34" charset="0"/>
                <a:cs typeface="Arial" panose="020B0604020202020204" pitchFamily="34" charset="0"/>
              </a:rPr>
              <a:t>Do not assume a wide body of common knowledge. </a:t>
            </a:r>
            <a:r>
              <a:rPr lang="en-US" sz="3200" dirty="0">
                <a:latin typeface="Arial" panose="020B0604020202020204" pitchFamily="34" charset="0"/>
                <a:cs typeface="Arial" panose="020B0604020202020204" pitchFamily="34" charset="0"/>
              </a:rPr>
              <a:t>Since common knowledge is never 100% common, getting an item right should not depend on having some background information that might not be accessible to a significant number of students.</a:t>
            </a:r>
          </a:p>
          <a:p>
            <a:pPr marL="628650" lvl="1" indent="-171450">
              <a:buFont typeface="Arial" panose="020B0604020202020204" pitchFamily="34" charset="0"/>
              <a:buChar char="•"/>
            </a:pPr>
            <a:r>
              <a:rPr lang="en-US" sz="3200" dirty="0">
                <a:latin typeface="Arial" panose="020B0604020202020204" pitchFamily="34" charset="0"/>
                <a:cs typeface="Arial" panose="020B0604020202020204" pitchFamily="34" charset="0"/>
              </a:rPr>
              <a:t>Example: With which sport is the Jules Rimet trophy associated?</a:t>
            </a:r>
          </a:p>
          <a:p>
            <a:pPr marL="1143000" lvl="2" indent="-228600">
              <a:buFont typeface="+mj-lt"/>
              <a:buAutoNum type="alphaLcPeriod"/>
            </a:pPr>
            <a:r>
              <a:rPr lang="en-US" sz="3200" dirty="0">
                <a:latin typeface="Arial" panose="020B0604020202020204" pitchFamily="34" charset="0"/>
                <a:cs typeface="Arial" panose="020B0604020202020204" pitchFamily="34" charset="0"/>
              </a:rPr>
              <a:t>Basketball</a:t>
            </a:r>
          </a:p>
          <a:p>
            <a:pPr marL="1143000" lvl="2" indent="-228600">
              <a:buFont typeface="+mj-lt"/>
              <a:buAutoNum type="alphaLcPeriod"/>
            </a:pPr>
            <a:r>
              <a:rPr lang="en-US" sz="3200" dirty="0">
                <a:latin typeface="Arial" panose="020B0604020202020204" pitchFamily="34" charset="0"/>
                <a:cs typeface="Arial" panose="020B0604020202020204" pitchFamily="34" charset="0"/>
              </a:rPr>
              <a:t>Football</a:t>
            </a:r>
          </a:p>
          <a:p>
            <a:pPr marL="1143000" lvl="2" indent="-228600">
              <a:buFont typeface="+mj-lt"/>
              <a:buAutoNum type="alphaLcPeriod"/>
            </a:pPr>
            <a:r>
              <a:rPr lang="en-US" sz="3200" dirty="0">
                <a:latin typeface="Arial" panose="020B0604020202020204" pitchFamily="34" charset="0"/>
                <a:cs typeface="Arial" panose="020B0604020202020204" pitchFamily="34" charset="0"/>
              </a:rPr>
              <a:t>Hockey</a:t>
            </a:r>
          </a:p>
          <a:p>
            <a:pPr marL="1143000" lvl="2" indent="-228600">
              <a:buFont typeface="+mj-lt"/>
              <a:buAutoNum type="alphaLcPeriod"/>
            </a:pPr>
            <a:r>
              <a:rPr lang="en-US" sz="3200" dirty="0">
                <a:latin typeface="Arial" panose="020B0604020202020204" pitchFamily="34" charset="0"/>
                <a:cs typeface="Arial" panose="020B0604020202020204" pitchFamily="34" charset="0"/>
              </a:rPr>
              <a:t>Golf</a:t>
            </a:r>
          </a:p>
          <a:p>
            <a:pPr marL="457200" lvl="1" indent="0">
              <a:buFontTx/>
              <a:buNone/>
            </a:pPr>
            <a:r>
              <a:rPr lang="en-US" sz="3200" dirty="0">
                <a:latin typeface="Arial" panose="020B0604020202020204" pitchFamily="34" charset="0"/>
                <a:cs typeface="Arial" panose="020B0604020202020204" pitchFamily="34" charset="0"/>
              </a:rPr>
              <a:t>The correct answer is “b. Football.” The test taker would probably look for the response “soccer” and would need to know that countries outside the US use the term ”football” rather than “soccer.’</a:t>
            </a:r>
          </a:p>
          <a:p>
            <a:pPr marL="457200" lvl="1" indent="0">
              <a:buFontTx/>
              <a:buNone/>
            </a:pPr>
            <a:endParaRPr lang="en-US" sz="3200" dirty="0">
              <a:latin typeface="Arial" panose="020B0604020202020204" pitchFamily="34" charset="0"/>
              <a:cs typeface="Arial" panose="020B0604020202020204" pitchFamily="34" charset="0"/>
            </a:endParaRPr>
          </a:p>
          <a:p>
            <a:pPr marL="171450" indent="-171450">
              <a:buFont typeface="Arial" panose="020B0604020202020204" pitchFamily="34" charset="0"/>
              <a:buChar char="•"/>
            </a:pPr>
            <a:r>
              <a:rPr lang="en-US" sz="3200" b="1" dirty="0">
                <a:latin typeface="Arial" panose="020B0604020202020204" pitchFamily="34" charset="0"/>
                <a:cs typeface="Arial" panose="020B0604020202020204" pitchFamily="34" charset="0"/>
              </a:rPr>
              <a:t>Avoid idiomatic expressions that could be unfamiliar to students, especially students with an ESL background. </a:t>
            </a:r>
            <a:r>
              <a:rPr lang="en-US" sz="3200" dirty="0">
                <a:latin typeface="Arial" panose="020B0604020202020204" pitchFamily="34" charset="0"/>
                <a:cs typeface="Arial" panose="020B0604020202020204" pitchFamily="34" charset="0"/>
              </a:rPr>
              <a:t>Although this is often treated as a bias issue, it is of general importance because students from all backgrounds should have an equal opportunity to answer questions correctly and should not be advantaged or disadvantaged by familiarity with idiomatic expressions.</a:t>
            </a:r>
          </a:p>
          <a:p>
            <a:pPr marL="628650" lvl="1" indent="-171450">
              <a:buFont typeface="Arial" panose="020B0604020202020204" pitchFamily="34" charset="0"/>
              <a:buChar char="•"/>
            </a:pPr>
            <a:r>
              <a:rPr lang="en-US" sz="3200" dirty="0">
                <a:latin typeface="Arial" panose="020B0604020202020204" pitchFamily="34" charset="0"/>
                <a:cs typeface="Arial" panose="020B0604020202020204" pitchFamily="34" charset="0"/>
              </a:rPr>
              <a:t>Example: According to the newspaper article, the plans for the new high school stadium are up in the air due to</a:t>
            </a:r>
          </a:p>
          <a:p>
            <a:pPr marL="1143000" lvl="2" indent="-228600">
              <a:buFont typeface="+mj-lt"/>
              <a:buAutoNum type="alphaLcPeriod"/>
            </a:pPr>
            <a:r>
              <a:rPr lang="en-US" sz="3200" dirty="0">
                <a:latin typeface="Arial" panose="020B0604020202020204" pitchFamily="34" charset="0"/>
                <a:cs typeface="Arial" panose="020B0604020202020204" pitchFamily="34" charset="0"/>
              </a:rPr>
              <a:t>pending design changes.</a:t>
            </a:r>
          </a:p>
          <a:p>
            <a:pPr marL="1143000" lvl="2" indent="-228600">
              <a:buFont typeface="+mj-lt"/>
              <a:buAutoNum type="alphaLcPeriod"/>
            </a:pPr>
            <a:r>
              <a:rPr lang="en-US" sz="3200" dirty="0">
                <a:latin typeface="Arial" panose="020B0604020202020204" pitchFamily="34" charset="0"/>
                <a:cs typeface="Arial" panose="020B0604020202020204" pitchFamily="34" charset="0"/>
              </a:rPr>
              <a:t>insufficient funding.</a:t>
            </a:r>
          </a:p>
          <a:p>
            <a:pPr marL="1143000" lvl="2" indent="-228600">
              <a:buFont typeface="+mj-lt"/>
              <a:buAutoNum type="alphaLcPeriod"/>
            </a:pPr>
            <a:r>
              <a:rPr lang="en-US" sz="3200" dirty="0">
                <a:latin typeface="Arial" panose="020B0604020202020204" pitchFamily="34" charset="0"/>
                <a:cs typeface="Arial" panose="020B0604020202020204" pitchFamily="34" charset="0"/>
              </a:rPr>
              <a:t>soil test results.</a:t>
            </a:r>
          </a:p>
          <a:p>
            <a:pPr marL="1143000" lvl="2" indent="-228600">
              <a:buFont typeface="+mj-lt"/>
              <a:buAutoNum type="alphaLcPeriod"/>
            </a:pPr>
            <a:r>
              <a:rPr lang="en-US" sz="3200" dirty="0">
                <a:latin typeface="Arial" panose="020B0604020202020204" pitchFamily="34" charset="0"/>
                <a:cs typeface="Arial" panose="020B0604020202020204" pitchFamily="34" charset="0"/>
              </a:rPr>
              <a:t>required zoning approval.</a:t>
            </a:r>
          </a:p>
          <a:p>
            <a:pPr marL="457200" lvl="1" indent="0">
              <a:buFont typeface="Arial" panose="020B0604020202020204" pitchFamily="34" charset="0"/>
              <a:buNone/>
            </a:pPr>
            <a:r>
              <a:rPr lang="en-US" sz="3200" dirty="0">
                <a:latin typeface="Arial" panose="020B0604020202020204" pitchFamily="34" charset="0"/>
                <a:cs typeface="Arial" panose="020B0604020202020204" pitchFamily="34" charset="0"/>
              </a:rPr>
              <a:t>“Up in the air” is an idiom that aligns with the responses but only if you understand that the idiom “up in the air” </a:t>
            </a:r>
            <a:r>
              <a:rPr lang="en-US" sz="3200" b="0" i="0" kern="1200" dirty="0">
                <a:solidFill>
                  <a:schemeClr val="tx1"/>
                </a:solidFill>
                <a:effectLst/>
                <a:latin typeface="Arial" panose="020B0604020202020204" pitchFamily="34" charset="0"/>
                <a:ea typeface="+mn-ea"/>
                <a:cs typeface="Arial" panose="020B0604020202020204" pitchFamily="34" charset="0"/>
              </a:rPr>
              <a:t>means that the situation being planned is still undecided, and that everything is still uncertain/unsure.</a:t>
            </a:r>
          </a:p>
          <a:p>
            <a:pPr marL="457200" lvl="1" indent="0">
              <a:buFont typeface="Arial" panose="020B0604020202020204" pitchFamily="34" charset="0"/>
              <a:buNone/>
            </a:pPr>
            <a:endParaRPr lang="en-US" sz="3200" dirty="0">
              <a:latin typeface="Arial" panose="020B0604020202020204" pitchFamily="34" charset="0"/>
              <a:cs typeface="Arial" panose="020B0604020202020204" pitchFamily="34" charset="0"/>
            </a:endParaRPr>
          </a:p>
          <a:p>
            <a:pPr marL="171450" indent="-171450">
              <a:buFont typeface="Arial" panose="020B0604020202020204" pitchFamily="34" charset="0"/>
              <a:buChar char="•"/>
            </a:pPr>
            <a:r>
              <a:rPr lang="en-US" sz="3200" b="1" dirty="0">
                <a:latin typeface="Arial" panose="020B0604020202020204" pitchFamily="34" charset="0"/>
                <a:cs typeface="Arial" panose="020B0604020202020204" pitchFamily="34" charset="0"/>
              </a:rPr>
              <a:t>Avoid trick questions. </a:t>
            </a:r>
            <a:r>
              <a:rPr lang="en-US" sz="3200" dirty="0">
                <a:latin typeface="Arial" panose="020B0604020202020204" pitchFamily="34" charset="0"/>
                <a:cs typeface="Arial" panose="020B0604020202020204" pitchFamily="34" charset="0"/>
              </a:rPr>
              <a:t>Item difficulty should come from the content knowledge or thought processes that are required—not from a trick that will trip up students who know the content and can apply their knowledge.</a:t>
            </a:r>
          </a:p>
          <a:p>
            <a:pPr marL="628650" lvl="1" indent="-171450">
              <a:buFont typeface="Arial" panose="020B0604020202020204" pitchFamily="34" charset="0"/>
              <a:buChar char="•"/>
            </a:pPr>
            <a:r>
              <a:rPr lang="en-US" sz="3200" dirty="0">
                <a:latin typeface="Arial" panose="020B0604020202020204" pitchFamily="34" charset="0"/>
                <a:cs typeface="Arial" panose="020B0604020202020204" pitchFamily="34" charset="0"/>
              </a:rPr>
              <a:t>Examples: </a:t>
            </a:r>
          </a:p>
          <a:p>
            <a:pPr marL="914400" lvl="2" indent="0">
              <a:buFontTx/>
              <a:buNone/>
            </a:pPr>
            <a:r>
              <a:rPr lang="en-US" sz="3200" dirty="0">
                <a:latin typeface="Arial" panose="020B0604020202020204" pitchFamily="34" charset="0"/>
                <a:cs typeface="Arial" panose="020B0604020202020204" pitchFamily="34" charset="0"/>
              </a:rPr>
              <a:t>(Poor) A farmer has 86 apples. All but 6 are rotten. How many good apples are left? Answer: 6. Using the language “all but” makes this a trick question, students who would answer correctly may interpret this as 6 apples are rotten, resulting in an answer of 80.</a:t>
            </a:r>
          </a:p>
          <a:p>
            <a:pPr marL="914400" lvl="2" indent="0">
              <a:buFontTx/>
              <a:buNone/>
            </a:pPr>
            <a:r>
              <a:rPr lang="en-US" sz="3200" dirty="0">
                <a:latin typeface="Arial" panose="020B0604020202020204" pitchFamily="34" charset="0"/>
                <a:cs typeface="Arial" panose="020B0604020202020204" pitchFamily="34" charset="0"/>
              </a:rPr>
              <a:t>(Better) A farmer has 86 apples. 80 are rotten. How many good apples are left?</a:t>
            </a:r>
          </a:p>
          <a:p>
            <a:pPr marL="914400" lvl="1" indent="-457200">
              <a:buFont typeface="Arial" panose="020B0604020202020204" pitchFamily="34" charset="0"/>
              <a:buChar char="•"/>
            </a:pPr>
            <a:endParaRPr lang="en-US" sz="3200" dirty="0">
              <a:latin typeface="Arial" panose="020B0604020202020204" pitchFamily="34" charset="0"/>
              <a:cs typeface="Arial" panose="020B0604020202020204" pitchFamily="34" charset="0"/>
            </a:endParaRPr>
          </a:p>
          <a:p>
            <a:pPr marL="914400" lvl="2" indent="0">
              <a:buFont typeface="Arial" panose="020B0604020202020204" pitchFamily="34" charset="0"/>
              <a:buNone/>
            </a:pPr>
            <a:r>
              <a:rPr lang="en-US" sz="3200" dirty="0">
                <a:latin typeface="Arial" panose="020B0604020202020204" pitchFamily="34" charset="0"/>
                <a:cs typeface="Arial" panose="020B0604020202020204" pitchFamily="34" charset="0"/>
              </a:rPr>
              <a:t>Overlapping content: How many chromosomes are found in a typical human cell?</a:t>
            </a:r>
          </a:p>
          <a:p>
            <a:pPr marL="1428750" lvl="2" indent="-514350">
              <a:buFont typeface="+mj-lt"/>
              <a:buAutoNum type="alphaLcPeriod"/>
            </a:pPr>
            <a:r>
              <a:rPr lang="en-US" sz="3200" dirty="0">
                <a:latin typeface="Arial" panose="020B0604020202020204" pitchFamily="34" charset="0"/>
                <a:cs typeface="Arial" panose="020B0604020202020204" pitchFamily="34" charset="0"/>
              </a:rPr>
              <a:t>12</a:t>
            </a:r>
          </a:p>
          <a:p>
            <a:pPr marL="1428750" lvl="2" indent="-514350">
              <a:buFont typeface="+mj-lt"/>
              <a:buAutoNum type="alphaLcPeriod"/>
            </a:pPr>
            <a:r>
              <a:rPr lang="en-US" sz="3200" dirty="0">
                <a:latin typeface="Arial" panose="020B0604020202020204" pitchFamily="34" charset="0"/>
                <a:cs typeface="Arial" panose="020B0604020202020204" pitchFamily="34" charset="0"/>
              </a:rPr>
              <a:t>18</a:t>
            </a:r>
          </a:p>
          <a:p>
            <a:pPr marL="1428750" lvl="2" indent="-514350">
              <a:buFont typeface="+mj-lt"/>
              <a:buAutoNum type="alphaLcPeriod"/>
            </a:pPr>
            <a:r>
              <a:rPr lang="en-US" sz="3200" dirty="0">
                <a:latin typeface="Arial" panose="020B0604020202020204" pitchFamily="34" charset="0"/>
                <a:cs typeface="Arial" panose="020B0604020202020204" pitchFamily="34" charset="0"/>
              </a:rPr>
              <a:t>32</a:t>
            </a:r>
          </a:p>
          <a:p>
            <a:pPr marL="1428750" lvl="2" indent="-514350">
              <a:buFont typeface="+mj-lt"/>
              <a:buAutoNum type="alphaLcPeriod"/>
            </a:pPr>
            <a:r>
              <a:rPr lang="en-US" sz="3200" dirty="0">
                <a:latin typeface="Arial" panose="020B0604020202020204" pitchFamily="34" charset="0"/>
                <a:cs typeface="Arial" panose="020B0604020202020204" pitchFamily="34" charset="0"/>
              </a:rPr>
              <a:t>46</a:t>
            </a:r>
          </a:p>
          <a:p>
            <a:pPr marL="914400" lvl="2" indent="0">
              <a:buFont typeface="Arial" panose="020B0604020202020204" pitchFamily="34" charset="0"/>
              <a:buNone/>
            </a:pPr>
            <a:r>
              <a:rPr lang="en-US" sz="3200" dirty="0">
                <a:latin typeface="Arial" panose="020B0604020202020204" pitchFamily="34" charset="0"/>
                <a:cs typeface="Arial" panose="020B0604020202020204" pitchFamily="34" charset="0"/>
              </a:rPr>
              <a:t>The responses are overlapping because a cell that contains 18 chromosomes also contains 12; a cell that contains 32 also contains 18 and 12; etc.</a:t>
            </a:r>
          </a:p>
          <a:p>
            <a:pPr marL="171450" indent="-171450">
              <a:buFont typeface="Arial" panose="020B0604020202020204" pitchFamily="34" charset="0"/>
              <a:buChar char="•"/>
            </a:pPr>
            <a:endParaRPr lang="en-US" sz="3200" dirty="0">
              <a:latin typeface="Arial" panose="020B0604020202020204" pitchFamily="34" charset="0"/>
              <a:cs typeface="Arial" panose="020B0604020202020204" pitchFamily="34" charset="0"/>
            </a:endParaRPr>
          </a:p>
          <a:p>
            <a:pPr marL="171450" indent="-171450">
              <a:buFont typeface="Arial" panose="020B0604020202020204" pitchFamily="34" charset="0"/>
              <a:buChar char="•"/>
            </a:pPr>
            <a:r>
              <a:rPr lang="en-US" sz="3200" b="1" dirty="0">
                <a:latin typeface="Arial" panose="020B0604020202020204" pitchFamily="34" charset="0"/>
                <a:cs typeface="Arial" panose="020B0604020202020204" pitchFamily="34" charset="0"/>
              </a:rPr>
              <a:t>Avoid using negative words (e.g., not, none, neither). </a:t>
            </a:r>
            <a:r>
              <a:rPr lang="en-US" sz="3200" dirty="0">
                <a:latin typeface="Arial" panose="020B0604020202020204" pitchFamily="34" charset="0"/>
                <a:cs typeface="Arial" panose="020B0604020202020204" pitchFamily="34" charset="0"/>
              </a:rPr>
              <a:t>Although this rule can sometimes be broken, a negative word needs to be highlighted (e.g., boldfaced, capitalized, and/or italicized depending on the style used in each state). Always avoid double negatives. Especially avoid using negative words in the stem and in the options of the same item.</a:t>
            </a:r>
          </a:p>
          <a:p>
            <a:pPr marL="628650" lvl="1" indent="-171450">
              <a:buFont typeface="Arial" panose="020B0604020202020204" pitchFamily="34" charset="0"/>
              <a:buChar char="•"/>
            </a:pPr>
            <a:r>
              <a:rPr lang="en-US" sz="3200" dirty="0">
                <a:latin typeface="Arial" panose="020B0604020202020204" pitchFamily="34" charset="0"/>
                <a:cs typeface="Arial" panose="020B0604020202020204" pitchFamily="34" charset="0"/>
              </a:rPr>
              <a:t>Example: </a:t>
            </a:r>
          </a:p>
          <a:p>
            <a:pPr marL="914400" lvl="2" indent="0">
              <a:buFontTx/>
              <a:buNone/>
            </a:pPr>
            <a:r>
              <a:rPr lang="en-US" sz="3200" dirty="0">
                <a:latin typeface="Arial" panose="020B0604020202020204" pitchFamily="34" charset="0"/>
                <a:cs typeface="Arial" panose="020B0604020202020204" pitchFamily="34" charset="0"/>
              </a:rPr>
              <a:t>(Poor)True/False--A duck cannot swim. (Correct answer is False)</a:t>
            </a:r>
          </a:p>
          <a:p>
            <a:pPr marL="914400" lvl="2" indent="0">
              <a:buFontTx/>
              <a:buNone/>
            </a:pPr>
            <a:r>
              <a:rPr lang="en-US" sz="3200" dirty="0">
                <a:latin typeface="Arial" panose="020B0604020202020204" pitchFamily="34" charset="0"/>
                <a:cs typeface="Arial" panose="020B0604020202020204" pitchFamily="34" charset="0"/>
              </a:rPr>
              <a:t>(Better) True/False-A duck can swim. (Correct answer is True)</a:t>
            </a:r>
          </a:p>
          <a:p>
            <a:pPr marL="628650" lvl="1" indent="-171450">
              <a:buFont typeface="Arial" panose="020B0604020202020204" pitchFamily="34" charset="0"/>
              <a:buChar char="•"/>
            </a:pPr>
            <a:r>
              <a:rPr lang="en-US" sz="3200" dirty="0">
                <a:latin typeface="Arial" panose="020B0604020202020204" pitchFamily="34" charset="0"/>
                <a:cs typeface="Arial" panose="020B0604020202020204" pitchFamily="34" charset="0"/>
              </a:rPr>
              <a:t>Example: </a:t>
            </a:r>
          </a:p>
          <a:p>
            <a:pPr marL="914400" lvl="2" indent="0">
              <a:buFontTx/>
              <a:buNone/>
            </a:pPr>
            <a:r>
              <a:rPr lang="en-US" sz="3200" dirty="0"/>
              <a:t>(Poor) Which one of the following is not a safe driving practice on icy roads? </a:t>
            </a:r>
          </a:p>
          <a:p>
            <a:pPr marL="1428750" lvl="2" indent="-514350">
              <a:buFont typeface="+mj-lt"/>
              <a:buAutoNum type="alphaLcPeriod"/>
            </a:pPr>
            <a:r>
              <a:rPr lang="en-US" sz="3200" dirty="0"/>
              <a:t>accelerating slowly </a:t>
            </a:r>
          </a:p>
          <a:p>
            <a:pPr marL="1428750" lvl="2" indent="-514350">
              <a:buFont typeface="+mj-lt"/>
              <a:buAutoNum type="alphaLcPeriod"/>
            </a:pPr>
            <a:r>
              <a:rPr lang="en-US" sz="3200" dirty="0"/>
              <a:t>jamming on the brakes </a:t>
            </a:r>
          </a:p>
          <a:p>
            <a:pPr marL="1428750" lvl="2" indent="-514350">
              <a:buFont typeface="+mj-lt"/>
              <a:buAutoNum type="alphaLcPeriod"/>
            </a:pPr>
            <a:r>
              <a:rPr lang="en-US" sz="3200" dirty="0"/>
              <a:t>holding the wheel firmly </a:t>
            </a:r>
          </a:p>
          <a:p>
            <a:pPr marL="1428750" lvl="2" indent="-514350">
              <a:buFont typeface="+mj-lt"/>
              <a:buAutoNum type="alphaLcPeriod"/>
            </a:pPr>
            <a:r>
              <a:rPr lang="en-US" sz="3200" dirty="0"/>
              <a:t>slowing down gradually </a:t>
            </a:r>
            <a:endParaRPr lang="en-US" sz="3200" dirty="0">
              <a:latin typeface="Arial" panose="020B0604020202020204" pitchFamily="34" charset="0"/>
              <a:cs typeface="Arial" panose="020B0604020202020204" pitchFamily="34" charset="0"/>
            </a:endParaRPr>
          </a:p>
          <a:p>
            <a:pPr lvl="2"/>
            <a:r>
              <a:rPr lang="en-US" sz="3200" dirty="0"/>
              <a:t>(Better) All the following are safe driving practices on icy roads EXCEPT: </a:t>
            </a:r>
          </a:p>
          <a:p>
            <a:pPr marL="1428750" lvl="2" indent="-514350">
              <a:buFont typeface="+mj-lt"/>
              <a:buAutoNum type="alphaLcPeriod"/>
            </a:pPr>
            <a:r>
              <a:rPr lang="en-US" sz="3200" dirty="0"/>
              <a:t>accelerating slowly</a:t>
            </a:r>
          </a:p>
          <a:p>
            <a:pPr marL="1428750" lvl="2" indent="-514350">
              <a:buFont typeface="+mj-lt"/>
              <a:buAutoNum type="alphaLcPeriod"/>
            </a:pPr>
            <a:r>
              <a:rPr lang="en-US" sz="3200" dirty="0"/>
              <a:t>jamming on the brakes </a:t>
            </a:r>
          </a:p>
          <a:p>
            <a:pPr marL="1428750" lvl="2" indent="-514350">
              <a:buFont typeface="+mj-lt"/>
              <a:buAutoNum type="alphaLcPeriod"/>
            </a:pPr>
            <a:r>
              <a:rPr lang="en-US" sz="3200" dirty="0"/>
              <a:t>holding the wheel firmly </a:t>
            </a:r>
          </a:p>
          <a:p>
            <a:pPr marL="1428750" lvl="2" indent="-514350">
              <a:buFont typeface="+mj-lt"/>
              <a:buAutoNum type="alphaLcPeriod"/>
            </a:pPr>
            <a:r>
              <a:rPr lang="en-US" sz="3200" dirty="0"/>
              <a:t>slowing down gradually </a:t>
            </a:r>
          </a:p>
        </p:txBody>
      </p:sp>
      <p:sp>
        <p:nvSpPr>
          <p:cNvPr id="4" name="Slide Number Placeholder 3"/>
          <p:cNvSpPr>
            <a:spLocks noGrp="1"/>
          </p:cNvSpPr>
          <p:nvPr>
            <p:ph type="sldNum" sz="quarter" idx="5"/>
          </p:nvPr>
        </p:nvSpPr>
        <p:spPr/>
        <p:txBody>
          <a:bodyPr/>
          <a:lstStyle/>
          <a:p>
            <a:fld id="{3C0DDAA2-1C43-4F84-BCB8-BB799C3B521C}" type="slidenum">
              <a:rPr lang="en-US" smtClean="0"/>
              <a:t>6</a:t>
            </a:fld>
            <a:endParaRPr lang="en-US"/>
          </a:p>
        </p:txBody>
      </p:sp>
    </p:spTree>
    <p:extLst>
      <p:ext uri="{BB962C8B-B14F-4D97-AF65-F5344CB8AC3E}">
        <p14:creationId xmlns:p14="http://schemas.microsoft.com/office/powerpoint/2010/main" val="268854590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en-US" sz="1200" dirty="0">
                <a:ea typeface="ＭＳ Ｐゴシック"/>
              </a:rPr>
              <a:t>There are three types of multiple-choice items.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altLang="en-US" sz="1200" dirty="0">
              <a:ea typeface="ＭＳ Ｐゴシック"/>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altLang="en-US" sz="1200" dirty="0">
                <a:ea typeface="ＭＳ Ｐゴシック"/>
              </a:rPr>
              <a:t>Items that are not related to a reading passage or that have no relationship to another item within the assessment are called </a:t>
            </a:r>
            <a:r>
              <a:rPr lang="en-US" altLang="en-US" sz="1200" i="1" dirty="0">
                <a:ea typeface="ＭＳ Ｐゴシック"/>
              </a:rPr>
              <a:t>stand-alone</a:t>
            </a:r>
            <a:r>
              <a:rPr lang="en-US" altLang="en-US" sz="1200" dirty="0">
                <a:ea typeface="ＭＳ Ｐゴシック"/>
              </a:rPr>
              <a:t> items.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US" altLang="en-US" sz="1200" dirty="0">
              <a:ea typeface="ＭＳ Ｐゴシック"/>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altLang="en-US" sz="1200" dirty="0">
                <a:ea typeface="ＭＳ Ｐゴシック"/>
              </a:rPr>
              <a:t>Items related to a reading passage are called </a:t>
            </a:r>
            <a:r>
              <a:rPr lang="en-US" altLang="en-US" sz="1200" i="1" dirty="0">
                <a:ea typeface="ＭＳ Ｐゴシック"/>
              </a:rPr>
              <a:t>passage-based</a:t>
            </a:r>
            <a:r>
              <a:rPr lang="en-US" altLang="en-US" sz="1200" dirty="0">
                <a:ea typeface="ＭＳ Ｐゴシック"/>
              </a:rPr>
              <a:t> items.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US" altLang="en-US" sz="1200" dirty="0">
              <a:ea typeface="ＭＳ Ｐゴシック"/>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altLang="en-US" sz="1200" dirty="0">
                <a:ea typeface="ＭＳ Ｐゴシック"/>
              </a:rPr>
              <a:t>Items that use two or more questions that are related to each other (</a:t>
            </a:r>
            <a:r>
              <a:rPr lang="en-US" altLang="en-US" dirty="0">
                <a:ea typeface="ＭＳ Ｐゴシック" panose="020B0600070205080204" pitchFamily="34" charset="-128"/>
              </a:rPr>
              <a:t>meaning that a given selected response in one question provides a partial context for a subsequent question) </a:t>
            </a:r>
            <a:r>
              <a:rPr lang="en-US" altLang="en-US" sz="1200" dirty="0">
                <a:ea typeface="ＭＳ Ｐゴシック"/>
              </a:rPr>
              <a:t>are called </a:t>
            </a:r>
            <a:r>
              <a:rPr lang="en-US" altLang="en-US" sz="1200" i="1" dirty="0">
                <a:ea typeface="ＭＳ Ｐゴシック"/>
              </a:rPr>
              <a:t>evidence-based </a:t>
            </a:r>
            <a:r>
              <a:rPr lang="en-US" altLang="en-US" sz="1200" i="0" dirty="0">
                <a:ea typeface="ＭＳ Ｐゴシック"/>
              </a:rPr>
              <a:t>items.</a:t>
            </a:r>
            <a:endParaRPr lang="en-US" altLang="en-US" sz="1200" dirty="0">
              <a:ea typeface="ＭＳ Ｐゴシック"/>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altLang="en-US" sz="1200" dirty="0">
              <a:ea typeface="ＭＳ Ｐゴシック" panose="020B0600070205080204" pitchFamily="34" charset="-128"/>
            </a:endParaRPr>
          </a:p>
          <a:p>
            <a:endParaRPr lang="en-US" dirty="0"/>
          </a:p>
        </p:txBody>
      </p:sp>
      <p:sp>
        <p:nvSpPr>
          <p:cNvPr id="4" name="Slide Number Placeholder 3"/>
          <p:cNvSpPr>
            <a:spLocks noGrp="1"/>
          </p:cNvSpPr>
          <p:nvPr>
            <p:ph type="sldNum" sz="quarter" idx="5"/>
          </p:nvPr>
        </p:nvSpPr>
        <p:spPr/>
        <p:txBody>
          <a:bodyPr/>
          <a:lstStyle/>
          <a:p>
            <a:fld id="{3C0DDAA2-1C43-4F84-BCB8-BB799C3B521C}" type="slidenum">
              <a:rPr lang="en-US" smtClean="0"/>
              <a:t>7</a:t>
            </a:fld>
            <a:endParaRPr lang="en-US"/>
          </a:p>
        </p:txBody>
      </p:sp>
    </p:spTree>
    <p:extLst>
      <p:ext uri="{BB962C8B-B14F-4D97-AF65-F5344CB8AC3E}">
        <p14:creationId xmlns:p14="http://schemas.microsoft.com/office/powerpoint/2010/main" val="188203449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1" dirty="0">
                <a:ea typeface="+mn-lt"/>
                <a:cs typeface="+mn-lt"/>
              </a:rPr>
              <a:t>Stems should be clear and concise, including only what is necessary.</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No matter what content area the item covers, the item should test content knowledge and/or content area processing and thinking skills—not test-taking skills. Resist the temptation to ask two or more questions in one item or to teach while testing.</a:t>
            </a:r>
          </a:p>
          <a:p>
            <a:pPr marL="457200" lvl="1" indent="0">
              <a:buFont typeface="Arial" panose="020B0604020202020204" pitchFamily="34" charset="0"/>
              <a:buNone/>
            </a:pPr>
            <a:r>
              <a:rPr lang="en-US" sz="1200" b="0" dirty="0">
                <a:ea typeface="+mn-lt"/>
                <a:cs typeface="+mn-lt"/>
              </a:rPr>
              <a:t>Examples:</a:t>
            </a:r>
          </a:p>
          <a:p>
            <a:pPr marL="628650" lvl="1" indent="-171450">
              <a:buFont typeface="Arial" panose="020B0604020202020204" pitchFamily="34" charset="0"/>
              <a:buChar char="•"/>
            </a:pPr>
            <a:r>
              <a:rPr lang="en-US" sz="1200" b="0" dirty="0">
                <a:ea typeface="+mn-lt"/>
                <a:cs typeface="+mn-lt"/>
              </a:rPr>
              <a:t>(Poor) The passage implies that, unlike hurricanes, tornadoes are not given human names because…</a:t>
            </a:r>
          </a:p>
          <a:p>
            <a:pPr marL="628650" lvl="1" indent="-171450">
              <a:buFont typeface="Arial" panose="020B0604020202020204" pitchFamily="34" charset="0"/>
              <a:buChar char="•"/>
            </a:pPr>
            <a:r>
              <a:rPr lang="en-US" sz="1200" b="0" dirty="0">
                <a:ea typeface="+mn-lt"/>
                <a:cs typeface="+mn-lt"/>
              </a:rPr>
              <a:t>(Better) The passage implies that tornadoes are not given human names because…</a:t>
            </a:r>
          </a:p>
          <a:p>
            <a:pPr marL="628650" lvl="1" indent="-171450">
              <a:buFont typeface="Arial" panose="020B0604020202020204" pitchFamily="34" charset="0"/>
              <a:buChar char="•"/>
            </a:pPr>
            <a:endParaRPr lang="en-US" sz="1200" b="0" dirty="0">
              <a:ea typeface="+mn-lt"/>
              <a:cs typeface="+mn-lt"/>
            </a:endParaRPr>
          </a:p>
          <a:p>
            <a:pPr marL="628650" lvl="1" indent="-171450">
              <a:buFont typeface="Arial" panose="020B0604020202020204" pitchFamily="34" charset="0"/>
              <a:buChar char="•"/>
            </a:pPr>
            <a:r>
              <a:rPr lang="en-US" sz="1200" b="0" dirty="0">
                <a:ea typeface="+mn-lt"/>
                <a:cs typeface="+mn-lt"/>
              </a:rPr>
              <a:t>(Poor) Ivan Pavlov is best known for his research that involved pairing the ringing of a bell with the presentation of food. Food naturally caused the dogs to salivate and eventually the dogs salivated to the sound of the bell alone. Pavlov named this phenomenon…</a:t>
            </a:r>
          </a:p>
          <a:p>
            <a:pPr marL="628650" lvl="1" indent="-171450">
              <a:buFont typeface="Arial" panose="020B0604020202020204" pitchFamily="34" charset="0"/>
              <a:buChar char="•"/>
            </a:pPr>
            <a:r>
              <a:rPr lang="en-US" sz="1200" b="0" dirty="0">
                <a:ea typeface="+mn-lt"/>
                <a:cs typeface="+mn-lt"/>
              </a:rPr>
              <a:t>(Better) The name of Pavlov’s research that pairs the ringing of a bell with the presentation of food is called…</a:t>
            </a:r>
          </a:p>
          <a:p>
            <a:pPr marL="457200" lvl="1" indent="0">
              <a:buFont typeface="Arial" panose="020B0604020202020204" pitchFamily="34" charset="0"/>
              <a:buNone/>
            </a:pPr>
            <a:endParaRPr lang="en-US" b="0" dirty="0"/>
          </a:p>
          <a:p>
            <a:r>
              <a:rPr lang="en-US" b="1" dirty="0"/>
              <a:t>Stems may be open or closed. </a:t>
            </a:r>
          </a:p>
          <a:p>
            <a:r>
              <a:rPr lang="en-US" dirty="0"/>
              <a:t>An open stem is an incomplete sentence that is completed by the appropriate response option. </a:t>
            </a:r>
          </a:p>
          <a:p>
            <a:pPr marL="457200" lvl="1" indent="0">
              <a:buFontTx/>
              <a:buNone/>
            </a:pPr>
            <a:r>
              <a:rPr lang="en-US" dirty="0"/>
              <a:t>Examples: </a:t>
            </a:r>
          </a:p>
          <a:p>
            <a:pPr marL="628650" lvl="1" indent="-171450">
              <a:buFont typeface="Arial" panose="020B0604020202020204" pitchFamily="34" charset="0"/>
              <a:buChar char="•"/>
            </a:pPr>
            <a:r>
              <a:rPr lang="en-US" dirty="0"/>
              <a:t>The person who received the Nobel Prize for discovering the structure of DNA is____. </a:t>
            </a:r>
          </a:p>
          <a:p>
            <a:pPr marL="628650" lvl="1" indent="-171450">
              <a:buFont typeface="Arial" panose="020B0604020202020204" pitchFamily="34" charset="0"/>
              <a:buChar char="•"/>
            </a:pPr>
            <a:r>
              <a:rPr lang="en-US" dirty="0"/>
              <a:t>___received the Nobel Prize for discovering the structure of DNA. 	</a:t>
            </a:r>
          </a:p>
          <a:p>
            <a:r>
              <a:rPr lang="en-US" dirty="0"/>
              <a:t>A closed stem is simply a direct question, ending with a question mark.</a:t>
            </a:r>
          </a:p>
          <a:p>
            <a:pPr marL="457200" lvl="1" indent="0">
              <a:buFont typeface="Arial" panose="020B0604020202020204" pitchFamily="34" charset="0"/>
              <a:buNone/>
            </a:pPr>
            <a:r>
              <a:rPr lang="en-US" dirty="0"/>
              <a:t>Example: </a:t>
            </a: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Who received the Nobel Prize for discovering the structure of DNA?</a:t>
            </a:r>
          </a:p>
          <a:p>
            <a:endParaRPr lang="en-US" dirty="0"/>
          </a:p>
          <a:p>
            <a:r>
              <a:rPr lang="en-US" b="1" dirty="0"/>
              <a:t>Each stem, whether it is open or closed in structure, should present </a:t>
            </a:r>
            <a:r>
              <a:rPr lang="en-US" b="1" i="1" u="none" dirty="0"/>
              <a:t>one </a:t>
            </a:r>
            <a:r>
              <a:rPr lang="en-US" b="1" u="none" dirty="0"/>
              <a:t>clearly</a:t>
            </a:r>
            <a:r>
              <a:rPr lang="en-US" b="1" dirty="0"/>
              <a:t> stated problem. </a:t>
            </a:r>
            <a:r>
              <a:rPr lang="en-US" b="0" dirty="0"/>
              <a:t>The stem should be meaningful by itself. </a:t>
            </a:r>
            <a:r>
              <a:rPr lang="en-US" dirty="0"/>
              <a:t>Students should be able to identify the problem from the stem alone. If they cannot do so, the item is flawed.</a:t>
            </a:r>
          </a:p>
          <a:p>
            <a:pPr lvl="1"/>
            <a:r>
              <a:rPr lang="en-US" dirty="0"/>
              <a:t>Example:</a:t>
            </a:r>
          </a:p>
          <a:p>
            <a:pPr marL="628650" lvl="1" indent="-171450">
              <a:buFont typeface="Arial" panose="020B0604020202020204" pitchFamily="34" charset="0"/>
              <a:buChar char="•"/>
            </a:pPr>
            <a:r>
              <a:rPr lang="en-US" dirty="0"/>
              <a:t>(Poor) Which of the following is a true statement?</a:t>
            </a:r>
          </a:p>
          <a:p>
            <a:pPr marL="628650" lvl="1" indent="-171450">
              <a:buFont typeface="Arial" panose="020B0604020202020204" pitchFamily="34" charset="0"/>
              <a:buChar char="•"/>
            </a:pPr>
            <a:r>
              <a:rPr lang="en-US" dirty="0"/>
              <a:t>(Better) What determines the orders of layers of solutions?</a:t>
            </a:r>
          </a:p>
          <a:p>
            <a:endParaRPr lang="en-US" dirty="0"/>
          </a:p>
          <a:p>
            <a:r>
              <a:rPr lang="en-US" b="1" dirty="0"/>
              <a:t>Include information in the stem to avoid repeating it in each option. </a:t>
            </a:r>
            <a:r>
              <a:rPr lang="en-US" dirty="0"/>
              <a:t>This is an important technique for eliminating unnecessary words, but it is not an ironclad rule. Here and elsewhere, good judgment is required.</a:t>
            </a:r>
          </a:p>
          <a:p>
            <a:pPr lvl="1"/>
            <a:r>
              <a:rPr lang="en-US" dirty="0"/>
              <a:t>Example:</a:t>
            </a:r>
          </a:p>
          <a:p>
            <a:pPr marL="628650" lvl="1" indent="-171450">
              <a:buFont typeface="Arial" panose="020B0604020202020204" pitchFamily="34" charset="0"/>
              <a:buChar char="•"/>
            </a:pPr>
            <a:r>
              <a:rPr lang="en-US" dirty="0"/>
              <a:t>(Poor) Hershey is: </a:t>
            </a:r>
          </a:p>
          <a:p>
            <a:pPr marL="1143000" lvl="2" indent="-228600">
              <a:buFont typeface="+mj-lt"/>
              <a:buAutoNum type="alphaLcPeriod"/>
            </a:pPr>
            <a:r>
              <a:rPr lang="en-US" dirty="0"/>
              <a:t>north of Harrisburg  </a:t>
            </a:r>
          </a:p>
          <a:p>
            <a:pPr marL="1143000" lvl="2" indent="-228600">
              <a:buFont typeface="+mj-lt"/>
              <a:buAutoNum type="alphaLcPeriod"/>
            </a:pPr>
            <a:r>
              <a:rPr lang="en-US" dirty="0"/>
              <a:t>south of Harrisburg </a:t>
            </a:r>
          </a:p>
          <a:p>
            <a:pPr marL="1143000" lvl="2" indent="-228600">
              <a:buFont typeface="+mj-lt"/>
              <a:buAutoNum type="alphaLcPeriod"/>
            </a:pPr>
            <a:r>
              <a:rPr lang="en-US" dirty="0"/>
              <a:t>east of Harrisburg</a:t>
            </a:r>
          </a:p>
          <a:p>
            <a:pPr marL="1143000" lvl="2" indent="-228600">
              <a:buFont typeface="+mj-lt"/>
              <a:buAutoNum type="alphaLcPeriod"/>
            </a:pPr>
            <a:r>
              <a:rPr lang="en-US" dirty="0"/>
              <a:t>west of Harrisburg</a:t>
            </a:r>
          </a:p>
          <a:p>
            <a:pPr marL="628650" lvl="1" indent="-171450">
              <a:buFont typeface="Arial" panose="020B0604020202020204" pitchFamily="34" charset="0"/>
              <a:buChar char="•"/>
            </a:pPr>
            <a:r>
              <a:rPr lang="en-US" dirty="0"/>
              <a:t>(Better) The location of Hershey compared to Harrisburg is: </a:t>
            </a:r>
          </a:p>
          <a:p>
            <a:pPr marL="1143000" lvl="2" indent="-228600">
              <a:buFont typeface="+mj-lt"/>
              <a:buAutoNum type="alphaLcPeriod"/>
            </a:pPr>
            <a:r>
              <a:rPr lang="en-US" dirty="0"/>
              <a:t>north </a:t>
            </a:r>
          </a:p>
          <a:p>
            <a:pPr marL="1143000" lvl="2" indent="-228600">
              <a:buFont typeface="+mj-lt"/>
              <a:buAutoNum type="alphaLcPeriod"/>
            </a:pPr>
            <a:r>
              <a:rPr lang="en-US" dirty="0"/>
              <a:t>south </a:t>
            </a:r>
          </a:p>
          <a:p>
            <a:pPr marL="1143000" lvl="2" indent="-228600">
              <a:buFont typeface="+mj-lt"/>
              <a:buAutoNum type="alphaLcPeriod"/>
            </a:pPr>
            <a:r>
              <a:rPr lang="en-US" dirty="0"/>
              <a:t>east </a:t>
            </a:r>
          </a:p>
          <a:p>
            <a:pPr marL="1143000" lvl="2" indent="-228600">
              <a:buFont typeface="+mj-lt"/>
              <a:buAutoNum type="alphaLcPeriod"/>
            </a:pPr>
            <a:r>
              <a:rPr lang="en-US" dirty="0"/>
              <a:t>west</a:t>
            </a:r>
          </a:p>
          <a:p>
            <a:r>
              <a:rPr lang="en-US" dirty="0"/>
              <a:t>	</a:t>
            </a:r>
            <a:endParaRPr lang="en-US" dirty="0">
              <a:cs typeface="Calibri"/>
            </a:endParaRPr>
          </a:p>
          <a:p>
            <a:pPr algn="just"/>
            <a:r>
              <a:rPr lang="en-US" b="1" dirty="0"/>
              <a:t>Use the active voice. </a:t>
            </a:r>
            <a:r>
              <a:rPr lang="en-US" dirty="0"/>
              <a:t>Items written in the active voice usually sound the most fluent and interesting. Try to avoid passive voice. Present tense is preferred; use past tense only for historical items.</a:t>
            </a:r>
          </a:p>
          <a:p>
            <a:pPr marL="457200" lvl="1" indent="0" algn="just">
              <a:buFont typeface="Arial" panose="020B0604020202020204" pitchFamily="34" charset="0"/>
              <a:buNone/>
            </a:pPr>
            <a:r>
              <a:rPr lang="en-US" dirty="0"/>
              <a:t>Example:</a:t>
            </a:r>
          </a:p>
          <a:p>
            <a:pPr marL="628650" lvl="1" indent="-171450" algn="just">
              <a:buFont typeface="Arial" panose="020B0604020202020204" pitchFamily="34" charset="0"/>
              <a:buChar char="•"/>
            </a:pPr>
            <a:r>
              <a:rPr lang="en-US" dirty="0"/>
              <a:t>(Poor) In the story </a:t>
            </a:r>
            <a:r>
              <a:rPr lang="en-US" i="1" dirty="0"/>
              <a:t>Too Many Bananas</a:t>
            </a:r>
            <a:r>
              <a:rPr lang="en-US" i="0" dirty="0"/>
              <a:t>, the dog was chased by a  _______. (Passive, past tense)</a:t>
            </a:r>
            <a:endParaRPr lang="en-US" dirty="0"/>
          </a:p>
          <a:p>
            <a:pPr marL="628650" lvl="1" indent="-171450" algn="just">
              <a:buFont typeface="Arial" panose="020B0604020202020204" pitchFamily="34" charset="0"/>
              <a:buChar char="•"/>
            </a:pPr>
            <a:r>
              <a:rPr lang="en-US" dirty="0"/>
              <a:t>(Better) In the story </a:t>
            </a:r>
            <a:r>
              <a:rPr lang="en-US" i="1" dirty="0"/>
              <a:t>Too Many Bananas</a:t>
            </a:r>
            <a:r>
              <a:rPr lang="en-US" i="0" dirty="0"/>
              <a:t>, the squirrel chases a  _______. (Active, present tense)</a:t>
            </a:r>
            <a:endParaRPr lang="en-US" dirty="0"/>
          </a:p>
          <a:p>
            <a:pPr algn="just"/>
            <a:r>
              <a:rPr lang="en-US" dirty="0"/>
              <a:t> </a:t>
            </a:r>
            <a:endParaRPr lang="en-US" dirty="0">
              <a:cs typeface="Calibri"/>
            </a:endParaRPr>
          </a:p>
          <a:p>
            <a:pPr algn="l"/>
            <a:r>
              <a:rPr lang="en-US" b="1" dirty="0"/>
              <a:t>Use grade-level-appropriate vocabulary. </a:t>
            </a:r>
            <a:r>
              <a:rPr lang="en-US" dirty="0"/>
              <a:t>The reading difficulty should come from understanding the passages, not from understanding the item stems. There are many free online programs to review grade-level appropriate Lexile (readability) levels.</a:t>
            </a:r>
          </a:p>
        </p:txBody>
      </p:sp>
      <p:sp>
        <p:nvSpPr>
          <p:cNvPr id="4" name="Slide Number Placeholder 3"/>
          <p:cNvSpPr>
            <a:spLocks noGrp="1"/>
          </p:cNvSpPr>
          <p:nvPr>
            <p:ph type="sldNum" sz="quarter" idx="5"/>
          </p:nvPr>
        </p:nvSpPr>
        <p:spPr/>
        <p:txBody>
          <a:bodyPr/>
          <a:lstStyle/>
          <a:p>
            <a:fld id="{3C0DDAA2-1C43-4F84-BCB8-BB799C3B521C}" type="slidenum">
              <a:rPr lang="en-US" smtClean="0"/>
              <a:t>8</a:t>
            </a:fld>
            <a:endParaRPr lang="en-US"/>
          </a:p>
        </p:txBody>
      </p:sp>
    </p:spTree>
    <p:extLst>
      <p:ext uri="{BB962C8B-B14F-4D97-AF65-F5344CB8AC3E}">
        <p14:creationId xmlns:p14="http://schemas.microsoft.com/office/powerpoint/2010/main" val="148906191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key to a great multiple-choice question is a set of terrific distractors—those alternatives that could be, but are not, correct.</a:t>
            </a:r>
            <a:endParaRPr lang="en-US" b="1" dirty="0"/>
          </a:p>
          <a:p>
            <a:endParaRPr lang="en-US" b="1" dirty="0"/>
          </a:p>
          <a:p>
            <a:r>
              <a:rPr lang="en-US" b="1" dirty="0"/>
              <a:t>Include </a:t>
            </a:r>
            <a:r>
              <a:rPr lang="en-US" b="1" i="1" dirty="0"/>
              <a:t>only one </a:t>
            </a:r>
            <a:r>
              <a:rPr lang="en-US" b="1" dirty="0"/>
              <a:t>correct answer for each stem. </a:t>
            </a:r>
          </a:p>
          <a:p>
            <a:pPr marL="171450" indent="-171450">
              <a:buFont typeface="Arial" panose="020B0604020202020204" pitchFamily="34" charset="0"/>
              <a:buChar char="•"/>
            </a:pPr>
            <a:r>
              <a:rPr lang="en-US" dirty="0"/>
              <a:t>If a distractor is defensible, the item is not fair. The right answer should be clearly correct, and each of the wrong answers should be indefensible. </a:t>
            </a:r>
          </a:p>
          <a:p>
            <a:pPr marL="171450" indent="-171450">
              <a:buFont typeface="Arial" panose="020B0604020202020204" pitchFamily="34" charset="0"/>
              <a:buChar char="•"/>
            </a:pPr>
            <a:r>
              <a:rPr lang="en-US" dirty="0"/>
              <a:t>Avoid response choices that combine two previous choices.</a:t>
            </a:r>
          </a:p>
          <a:p>
            <a:pPr marL="628650" lvl="1" indent="-171450">
              <a:buFont typeface="Arial" panose="020B0604020202020204" pitchFamily="34" charset="0"/>
              <a:buChar char="•"/>
            </a:pPr>
            <a:r>
              <a:rPr lang="en-US" sz="1200" kern="1200" dirty="0">
                <a:solidFill>
                  <a:schemeClr val="tx1"/>
                </a:solidFill>
                <a:effectLst/>
              </a:rPr>
              <a:t>Examples: </a:t>
            </a:r>
          </a:p>
          <a:p>
            <a:pPr marL="1085850" lvl="2" indent="-171450">
              <a:buFont typeface="Arial" panose="020B0604020202020204" pitchFamily="34" charset="0"/>
              <a:buChar char="•"/>
            </a:pPr>
            <a:r>
              <a:rPr lang="en-US" sz="1200" kern="1200" dirty="0">
                <a:solidFill>
                  <a:schemeClr val="tx1"/>
                </a:solidFill>
                <a:effectLst/>
              </a:rPr>
              <a:t>Both A and B are correct</a:t>
            </a:r>
          </a:p>
          <a:p>
            <a:pPr marL="1085850" lvl="2" indent="-171450">
              <a:buFont typeface="Arial" panose="020B0604020202020204" pitchFamily="34" charset="0"/>
              <a:buChar char="•"/>
            </a:pPr>
            <a:r>
              <a:rPr lang="en-US" sz="1200" kern="1200" dirty="0">
                <a:solidFill>
                  <a:schemeClr val="tx1"/>
                </a:solidFill>
                <a:effectLst/>
              </a:rPr>
              <a:t>A, B and D are correct</a:t>
            </a:r>
          </a:p>
          <a:p>
            <a:pPr marL="1085850" lvl="2" indent="-171450">
              <a:buFont typeface="Arial" panose="020B0604020202020204" pitchFamily="34" charset="0"/>
              <a:buChar char="•"/>
            </a:pPr>
            <a:r>
              <a:rPr lang="en-US" sz="1200" kern="1200" dirty="0">
                <a:solidFill>
                  <a:schemeClr val="tx1"/>
                </a:solidFill>
                <a:effectLst/>
              </a:rPr>
              <a:t>All except C</a:t>
            </a:r>
          </a:p>
          <a:p>
            <a:pPr marL="457200" lvl="1" indent="0">
              <a:buFont typeface="Arial" panose="020B0604020202020204" pitchFamily="34" charset="0"/>
              <a:buNone/>
            </a:pPr>
            <a:endParaRPr lang="en-US" sz="1200" kern="1200" dirty="0">
              <a:solidFill>
                <a:schemeClr val="tx1"/>
              </a:solidFill>
              <a:effectLst/>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b="1" dirty="0"/>
              <a:t>Response options should be as brief as possible.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Lengthy answers are undesirable. Items that are excessively wordy assess students’ reading ability rather than the attainment of the learning objective.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b="1" dirty="0"/>
              <a:t>Response options should not contradict or negate information in the stem.</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Example: What is the main reason so many people moved to California in 1849?</a:t>
            </a:r>
          </a:p>
          <a:p>
            <a:pPr marL="685800" marR="0" lvl="1" indent="-228600" algn="l" defTabSz="914400" rtl="0" eaLnBrk="1" fontAlgn="auto" latinLnBrk="0" hangingPunct="1">
              <a:lnSpc>
                <a:spcPct val="100000"/>
              </a:lnSpc>
              <a:spcBef>
                <a:spcPts val="0"/>
              </a:spcBef>
              <a:spcAft>
                <a:spcPts val="0"/>
              </a:spcAft>
              <a:buClrTx/>
              <a:buSzTx/>
              <a:buFontTx/>
              <a:buAutoNum type="alphaLcPeriod"/>
              <a:tabLst/>
              <a:defRPr/>
            </a:pPr>
            <a:r>
              <a:rPr lang="en-US" dirty="0"/>
              <a:t>California land was fertile, plentiful and inexpensive.</a:t>
            </a:r>
          </a:p>
          <a:p>
            <a:pPr marL="685800" marR="0" lvl="1" indent="-228600" algn="l" defTabSz="914400" rtl="0" eaLnBrk="1" fontAlgn="auto" latinLnBrk="0" hangingPunct="1">
              <a:lnSpc>
                <a:spcPct val="100000"/>
              </a:lnSpc>
              <a:spcBef>
                <a:spcPts val="0"/>
              </a:spcBef>
              <a:spcAft>
                <a:spcPts val="0"/>
              </a:spcAft>
              <a:buClrTx/>
              <a:buSzTx/>
              <a:buFontTx/>
              <a:buAutoNum type="alphaLcPeriod"/>
              <a:tabLst/>
              <a:defRPr/>
            </a:pPr>
            <a:r>
              <a:rPr lang="en-US" dirty="0"/>
              <a:t>Gold was discovered in central California.</a:t>
            </a:r>
          </a:p>
          <a:p>
            <a:pPr marL="685800" marR="0" lvl="1" indent="-228600" algn="l" defTabSz="914400" rtl="0" eaLnBrk="1" fontAlgn="auto" latinLnBrk="0" hangingPunct="1">
              <a:lnSpc>
                <a:spcPct val="100000"/>
              </a:lnSpc>
              <a:spcBef>
                <a:spcPts val="0"/>
              </a:spcBef>
              <a:spcAft>
                <a:spcPts val="0"/>
              </a:spcAft>
              <a:buClrTx/>
              <a:buSzTx/>
              <a:buFontTx/>
              <a:buAutoNum type="alphaLcPeriod"/>
              <a:tabLst/>
              <a:defRPr/>
            </a:pPr>
            <a:r>
              <a:rPr lang="en-US" dirty="0"/>
              <a:t>The east was preparing for a civil war.</a:t>
            </a:r>
          </a:p>
          <a:p>
            <a:pPr marL="685800" marR="0" lvl="1" indent="-228600" algn="l" defTabSz="914400" rtl="0" eaLnBrk="1" fontAlgn="auto" latinLnBrk="0" hangingPunct="1">
              <a:lnSpc>
                <a:spcPct val="100000"/>
              </a:lnSpc>
              <a:spcBef>
                <a:spcPts val="0"/>
              </a:spcBef>
              <a:spcAft>
                <a:spcPts val="0"/>
              </a:spcAft>
              <a:buClrTx/>
              <a:buSzTx/>
              <a:buFontTx/>
              <a:buAutoNum type="alphaLcPeriod"/>
              <a:tabLst/>
              <a:defRPr/>
            </a:pPr>
            <a:r>
              <a:rPr lang="en-US" dirty="0"/>
              <a:t>Large amounts of people did not move to California in 1849.</a:t>
            </a:r>
          </a:p>
          <a:p>
            <a:pPr marL="457200" marR="0" lvl="1" indent="0" algn="l" defTabSz="914400" rtl="0" eaLnBrk="1" fontAlgn="auto" latinLnBrk="0" hangingPunct="1">
              <a:lnSpc>
                <a:spcPct val="100000"/>
              </a:lnSpc>
              <a:spcBef>
                <a:spcPts val="0"/>
              </a:spcBef>
              <a:spcAft>
                <a:spcPts val="0"/>
              </a:spcAft>
              <a:buClrTx/>
              <a:buSzTx/>
              <a:buFontTx/>
              <a:buNone/>
              <a:tabLst/>
              <a:defRPr/>
            </a:pPr>
            <a:endParaRPr lang="en-US" dirty="0"/>
          </a:p>
          <a:p>
            <a:pPr marL="457200" marR="0" lvl="1"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dirty="0"/>
              <a:t>Item ”d” negates information in the stem.</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b="1" dirty="0"/>
              <a:t>Response options should be similar in length, sentence structure, and complexity of thought.</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Test takers tend to select a long and wordy distractor when the others are brief. This can have negative consequences for those who know the correct answer. </a:t>
            </a:r>
            <a:r>
              <a:rPr lang="en-US" sz="1200" dirty="0">
                <a:ea typeface="ＭＳ Ｐゴシック"/>
              </a:rPr>
              <a:t>A</a:t>
            </a:r>
            <a:r>
              <a:rPr lang="en-US" altLang="en-US" sz="1200" dirty="0">
                <a:ea typeface="ＭＳ Ｐゴシック"/>
              </a:rPr>
              <a:t>nswer options using different sentence structure often result in providing the test-taker insight into the developed answer. For example, if the </a:t>
            </a:r>
            <a:r>
              <a:rPr lang="ja-JP" altLang="en-US" sz="1200" dirty="0">
                <a:ea typeface="ＭＳ Ｐゴシック"/>
              </a:rPr>
              <a:t>“</a:t>
            </a:r>
            <a:r>
              <a:rPr lang="en-US" altLang="ja-JP" sz="1200" dirty="0">
                <a:ea typeface="ＭＳ Ｐゴシック"/>
              </a:rPr>
              <a:t>longest, most complex</a:t>
            </a:r>
            <a:r>
              <a:rPr lang="ja-JP" altLang="en-US" sz="1200" dirty="0">
                <a:ea typeface="ＭＳ Ｐゴシック"/>
              </a:rPr>
              <a:t>”</a:t>
            </a:r>
            <a:r>
              <a:rPr lang="en-US" altLang="ja-JP" sz="1200" dirty="0">
                <a:ea typeface="ＭＳ Ｐゴシック"/>
              </a:rPr>
              <a:t> answer option is the correct answer, it provides a logical clue to the developed answer. It would best for all answer options to be of equal length and grammatical complexity.</a:t>
            </a:r>
            <a:endParaRPr lang="en-US" altLang="ja-JP" sz="1200" b="1" u="sng" dirty="0">
              <a:ea typeface="ＭＳ Ｐゴシック"/>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Example: What is the best reason for listing information sources in a research assignment?</a:t>
            </a:r>
          </a:p>
          <a:p>
            <a:pPr marL="457200" marR="0" lvl="1"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dirty="0"/>
              <a:t>(Poor)</a:t>
            </a:r>
          </a:p>
          <a:p>
            <a:pPr marL="1143000" marR="0" lvl="2" indent="-228600" algn="l" defTabSz="914400" rtl="0" eaLnBrk="1" fontAlgn="auto" latinLnBrk="0" hangingPunct="1">
              <a:lnSpc>
                <a:spcPct val="100000"/>
              </a:lnSpc>
              <a:spcBef>
                <a:spcPts val="0"/>
              </a:spcBef>
              <a:spcAft>
                <a:spcPts val="0"/>
              </a:spcAft>
              <a:buClrTx/>
              <a:buSzTx/>
              <a:buFont typeface="+mj-lt"/>
              <a:buAutoNum type="alphaLcPeriod"/>
              <a:tabLst/>
              <a:defRPr/>
            </a:pPr>
            <a:r>
              <a:rPr lang="en-US" dirty="0"/>
              <a:t>It is required.</a:t>
            </a:r>
          </a:p>
          <a:p>
            <a:pPr marL="1143000" marR="0" lvl="2" indent="-228600" algn="l" defTabSz="914400" rtl="0" eaLnBrk="1" fontAlgn="auto" latinLnBrk="0" hangingPunct="1">
              <a:lnSpc>
                <a:spcPct val="100000"/>
              </a:lnSpc>
              <a:spcBef>
                <a:spcPts val="0"/>
              </a:spcBef>
              <a:spcAft>
                <a:spcPts val="0"/>
              </a:spcAft>
              <a:buClrTx/>
              <a:buSzTx/>
              <a:buFont typeface="+mj-lt"/>
              <a:buAutoNum type="alphaLcPeriod"/>
              <a:tabLst/>
              <a:defRPr/>
            </a:pPr>
            <a:r>
              <a:rPr lang="en-US" dirty="0"/>
              <a:t>It is unfair and illegal to use someone’s ideas without giving proper credit.</a:t>
            </a:r>
          </a:p>
          <a:p>
            <a:pPr marL="1143000" marR="0" lvl="2" indent="-228600" algn="l" defTabSz="914400" rtl="0" eaLnBrk="1" fontAlgn="auto" latinLnBrk="0" hangingPunct="1">
              <a:lnSpc>
                <a:spcPct val="100000"/>
              </a:lnSpc>
              <a:spcBef>
                <a:spcPts val="0"/>
              </a:spcBef>
              <a:spcAft>
                <a:spcPts val="0"/>
              </a:spcAft>
              <a:buClrTx/>
              <a:buSzTx/>
              <a:buFont typeface="+mj-lt"/>
              <a:buAutoNum type="alphaLcPeriod"/>
              <a:tabLst/>
              <a:defRPr/>
            </a:pPr>
            <a:r>
              <a:rPr lang="en-US" dirty="0"/>
              <a:t>To get a better grade.</a:t>
            </a:r>
          </a:p>
          <a:p>
            <a:pPr marL="1143000" marR="0" lvl="2" indent="-228600" algn="l" defTabSz="914400" rtl="0" eaLnBrk="1" fontAlgn="auto" latinLnBrk="0" hangingPunct="1">
              <a:lnSpc>
                <a:spcPct val="100000"/>
              </a:lnSpc>
              <a:spcBef>
                <a:spcPts val="0"/>
              </a:spcBef>
              <a:spcAft>
                <a:spcPts val="0"/>
              </a:spcAft>
              <a:buClrTx/>
              <a:buSzTx/>
              <a:buFont typeface="+mj-lt"/>
              <a:buAutoNum type="alphaLcPeriod"/>
              <a:tabLst/>
              <a:defRPr/>
            </a:pPr>
            <a:r>
              <a:rPr lang="en-US" dirty="0"/>
              <a:t>To make it longer.</a:t>
            </a:r>
          </a:p>
          <a:p>
            <a:pPr marL="457200" marR="0" lvl="1" indent="0" algn="l" defTabSz="914400" rtl="0" eaLnBrk="1" fontAlgn="auto" latinLnBrk="0" hangingPunct="1">
              <a:lnSpc>
                <a:spcPct val="100000"/>
              </a:lnSpc>
              <a:spcBef>
                <a:spcPts val="0"/>
              </a:spcBef>
              <a:spcAft>
                <a:spcPts val="0"/>
              </a:spcAft>
              <a:buClrTx/>
              <a:buSzTx/>
              <a:buFont typeface="+mj-lt"/>
              <a:buNone/>
              <a:tabLst/>
              <a:defRPr/>
            </a:pPr>
            <a:r>
              <a:rPr lang="en-US" dirty="0"/>
              <a:t>(Better)</a:t>
            </a:r>
          </a:p>
          <a:p>
            <a:pPr marL="1143000" marR="0" lvl="2" indent="-228600" algn="l" defTabSz="914400" rtl="0" eaLnBrk="1" fontAlgn="auto" latinLnBrk="0" hangingPunct="1">
              <a:lnSpc>
                <a:spcPct val="100000"/>
              </a:lnSpc>
              <a:spcBef>
                <a:spcPts val="0"/>
              </a:spcBef>
              <a:spcAft>
                <a:spcPts val="0"/>
              </a:spcAft>
              <a:buClrTx/>
              <a:buSzTx/>
              <a:buFont typeface="+mj-lt"/>
              <a:buAutoNum type="alphaLcPeriod"/>
              <a:tabLst/>
              <a:defRPr/>
            </a:pPr>
            <a:r>
              <a:rPr lang="en-US" dirty="0"/>
              <a:t>Most teachers require an information source list.</a:t>
            </a:r>
          </a:p>
          <a:p>
            <a:pPr marL="1143000" marR="0" lvl="2" indent="-228600" algn="l" defTabSz="914400" rtl="0" eaLnBrk="1" fontAlgn="auto" latinLnBrk="0" hangingPunct="1">
              <a:lnSpc>
                <a:spcPct val="100000"/>
              </a:lnSpc>
              <a:spcBef>
                <a:spcPts val="0"/>
              </a:spcBef>
              <a:spcAft>
                <a:spcPts val="0"/>
              </a:spcAft>
              <a:buClrTx/>
              <a:buSzTx/>
              <a:buFont typeface="+mj-lt"/>
              <a:buAutoNum type="alphaLcPeriod"/>
              <a:tabLst/>
              <a:defRPr/>
            </a:pPr>
            <a:r>
              <a:rPr lang="en-US" dirty="0"/>
              <a:t>Using someone’s ideas without giving proper credit is illegal.</a:t>
            </a:r>
          </a:p>
          <a:p>
            <a:pPr marL="1143000" marR="0" lvl="2" indent="-228600" algn="l" defTabSz="914400" rtl="0" eaLnBrk="1" fontAlgn="auto" latinLnBrk="0" hangingPunct="1">
              <a:lnSpc>
                <a:spcPct val="100000"/>
              </a:lnSpc>
              <a:spcBef>
                <a:spcPts val="0"/>
              </a:spcBef>
              <a:spcAft>
                <a:spcPts val="0"/>
              </a:spcAft>
              <a:buClrTx/>
              <a:buSzTx/>
              <a:buFont typeface="+mj-lt"/>
              <a:buAutoNum type="alphaLcPeriod"/>
              <a:tabLst/>
              <a:defRPr/>
            </a:pPr>
            <a:r>
              <a:rPr lang="en-US" dirty="0"/>
              <a:t>Providing a list of information sources improves your grade.</a:t>
            </a:r>
          </a:p>
          <a:p>
            <a:pPr marL="1143000" marR="0" lvl="2" indent="-228600" algn="l" defTabSz="914400" rtl="0" eaLnBrk="1" fontAlgn="auto" latinLnBrk="0" hangingPunct="1">
              <a:lnSpc>
                <a:spcPct val="100000"/>
              </a:lnSpc>
              <a:spcBef>
                <a:spcPts val="0"/>
              </a:spcBef>
              <a:spcAft>
                <a:spcPts val="0"/>
              </a:spcAft>
              <a:buClrTx/>
              <a:buSzTx/>
              <a:buFont typeface="+mj-lt"/>
              <a:buAutoNum type="alphaLcPeriod"/>
              <a:tabLst/>
              <a:defRPr/>
            </a:pPr>
            <a:r>
              <a:rPr lang="en-US" dirty="0"/>
              <a:t>Readers will know where you got your information.</a:t>
            </a:r>
          </a:p>
          <a:p>
            <a:pPr marL="0" marR="0" lvl="0" indent="0" algn="l" defTabSz="914400" rtl="0" eaLnBrk="1" fontAlgn="auto" latinLnBrk="0" hangingPunct="1">
              <a:lnSpc>
                <a:spcPct val="100000"/>
              </a:lnSpc>
              <a:spcBef>
                <a:spcPts val="0"/>
              </a:spcBef>
              <a:spcAft>
                <a:spcPts val="0"/>
              </a:spcAft>
              <a:buClrTx/>
              <a:buSzTx/>
              <a:buFont typeface="+mj-lt"/>
              <a:buNone/>
              <a:tabLst/>
              <a:defRPr/>
            </a:pPr>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b="1" kern="1200" dirty="0">
                <a:solidFill>
                  <a:schemeClr val="tx1"/>
                </a:solidFill>
                <a:effectLst/>
              </a:rPr>
              <a:t>Use three answer options for grades K-2 and four or more options for grades 3-12.</a:t>
            </a:r>
            <a:endParaRPr lang="en-US" b="1" dirty="0">
              <a:effectLst/>
            </a:endParaRPr>
          </a:p>
          <a:p>
            <a:endParaRPr lang="en-US" dirty="0"/>
          </a:p>
          <a:p>
            <a:r>
              <a:rPr lang="en-US" b="1" dirty="0"/>
              <a:t>Within an item, all the response options should be parallel in structure and content. </a:t>
            </a:r>
          </a:p>
          <a:p>
            <a:pPr marL="171450" indent="-171450">
              <a:buFont typeface="Arial" panose="020B0604020202020204" pitchFamily="34" charset="0"/>
              <a:buChar char="•"/>
            </a:pPr>
            <a:r>
              <a:rPr lang="en-US" dirty="0"/>
              <a:t>This means that all options should be generally the same length, the same level of abstraction, and (in most cases in which verbal options are used) contain the same part of speech or the same grammatical structure.</a:t>
            </a:r>
          </a:p>
          <a:p>
            <a:pPr marL="628650" lvl="1" indent="-171450">
              <a:buFont typeface="Arial" panose="020B0604020202020204" pitchFamily="34" charset="0"/>
              <a:buChar char="•"/>
            </a:pPr>
            <a:r>
              <a:rPr lang="en-US" dirty="0"/>
              <a:t>Example: In music, a hemiola would be perceived as </a:t>
            </a:r>
          </a:p>
          <a:p>
            <a:pPr marL="1600200" marR="0" lvl="3" indent="-228600" algn="l" defTabSz="914400" rtl="0" eaLnBrk="1" fontAlgn="auto" latinLnBrk="0" hangingPunct="1">
              <a:lnSpc>
                <a:spcPct val="100000"/>
              </a:lnSpc>
              <a:spcBef>
                <a:spcPts val="0"/>
              </a:spcBef>
              <a:spcAft>
                <a:spcPts val="0"/>
              </a:spcAft>
              <a:buClrTx/>
              <a:buSzTx/>
              <a:buFont typeface="+mj-lt"/>
              <a:buAutoNum type="alphaLcPeriod"/>
              <a:tabLst/>
              <a:defRPr/>
            </a:pPr>
            <a:r>
              <a:rPr lang="en-US" dirty="0"/>
              <a:t>a change in meter</a:t>
            </a:r>
          </a:p>
          <a:p>
            <a:pPr marL="1600200" marR="0" lvl="3" indent="-228600" algn="l" defTabSz="914400" rtl="0" eaLnBrk="1" fontAlgn="auto" latinLnBrk="0" hangingPunct="1">
              <a:lnSpc>
                <a:spcPct val="100000"/>
              </a:lnSpc>
              <a:spcBef>
                <a:spcPts val="0"/>
              </a:spcBef>
              <a:spcAft>
                <a:spcPts val="0"/>
              </a:spcAft>
              <a:buClrTx/>
              <a:buSzTx/>
              <a:buFont typeface="+mj-lt"/>
              <a:buAutoNum type="alphaLcPeriod"/>
              <a:tabLst/>
              <a:defRPr/>
            </a:pPr>
            <a:r>
              <a:rPr lang="en-US" dirty="0"/>
              <a:t>an alteration in pitch</a:t>
            </a:r>
          </a:p>
          <a:p>
            <a:pPr marL="1600200" lvl="3" indent="-228600">
              <a:buFont typeface="+mj-lt"/>
              <a:buAutoNum type="alphaLcPeriod"/>
            </a:pPr>
            <a:r>
              <a:rPr lang="en-US" dirty="0"/>
              <a:t>a change in timbre</a:t>
            </a:r>
          </a:p>
          <a:p>
            <a:pPr marL="1600200" lvl="3" indent="-228600">
              <a:buFont typeface="+mj-lt"/>
              <a:buAutoNum type="alphaLcPeriod"/>
            </a:pPr>
            <a:r>
              <a:rPr lang="en-US" dirty="0"/>
              <a:t>a change in intonation</a:t>
            </a:r>
          </a:p>
          <a:p>
            <a:pPr lvl="2"/>
            <a:r>
              <a:rPr lang="en-US" b="0" dirty="0"/>
              <a:t>The correct response is “a.”. Test takers will gravitate to “b” because the grammatical structure is different (use of the word “alteration” rather than the word “change).</a:t>
            </a:r>
          </a:p>
          <a:p>
            <a:pPr lvl="0"/>
            <a:endParaRPr lang="en-US" b="0" dirty="0"/>
          </a:p>
          <a:p>
            <a:pPr lvl="0"/>
            <a:r>
              <a:rPr lang="en-US" b="1" dirty="0"/>
              <a:t>All the options must fit grammatically and syntactically with the stem. </a:t>
            </a:r>
          </a:p>
          <a:p>
            <a:pPr marL="171450" lvl="0" indent="-171450">
              <a:buFont typeface="Arial" panose="020B0604020202020204" pitchFamily="34" charset="0"/>
              <a:buChar char="•"/>
            </a:pPr>
            <a:r>
              <a:rPr lang="en-US" dirty="0"/>
              <a:t>Students should not be able to select or eliminate any options because of grammar or syntax.</a:t>
            </a:r>
          </a:p>
          <a:p>
            <a:pPr marL="628650" lvl="1" indent="-171450">
              <a:buFont typeface="Arial" panose="020B0604020202020204" pitchFamily="34" charset="0"/>
              <a:buChar char="•"/>
            </a:pPr>
            <a:r>
              <a:rPr lang="en-US" dirty="0"/>
              <a:t>Example (Poor): Examining all population measurements is called a</a:t>
            </a:r>
          </a:p>
          <a:p>
            <a:pPr marL="1600200" lvl="3" indent="-228600">
              <a:buFont typeface="+mj-lt"/>
              <a:buAutoNum type="alphaLcPeriod"/>
            </a:pPr>
            <a:r>
              <a:rPr lang="en-US" dirty="0"/>
              <a:t>Algorithm</a:t>
            </a:r>
          </a:p>
          <a:p>
            <a:pPr marL="1600200" lvl="3" indent="-228600">
              <a:buFont typeface="+mj-lt"/>
              <a:buAutoNum type="alphaLcPeriod"/>
            </a:pPr>
            <a:r>
              <a:rPr lang="en-US" dirty="0"/>
              <a:t>Census</a:t>
            </a:r>
          </a:p>
          <a:p>
            <a:pPr marL="1600200" lvl="3" indent="-228600">
              <a:buFont typeface="+mj-lt"/>
              <a:buAutoNum type="alphaLcPeriod"/>
            </a:pPr>
            <a:r>
              <a:rPr lang="en-US" dirty="0"/>
              <a:t>Sample</a:t>
            </a:r>
          </a:p>
          <a:p>
            <a:pPr marL="1600200" lvl="3" indent="-228600">
              <a:buFont typeface="+mj-lt"/>
              <a:buAutoNum type="alphaLcPeriod"/>
            </a:pPr>
            <a:r>
              <a:rPr lang="en-US" dirty="0"/>
              <a:t>Variables</a:t>
            </a:r>
          </a:p>
          <a:p>
            <a:pPr lvl="2"/>
            <a:r>
              <a:rPr lang="en-US" dirty="0"/>
              <a:t>Options “a” and “d” would be eliminated because they do not fit grammatically with the stem.</a:t>
            </a:r>
          </a:p>
          <a:p>
            <a:pPr lvl="0"/>
            <a:endParaRPr lang="en-US" dirty="0"/>
          </a:p>
          <a:p>
            <a:r>
              <a:rPr lang="en-US" b="1" dirty="0"/>
              <a:t>Provide plausible distractors. </a:t>
            </a:r>
          </a:p>
          <a:p>
            <a:pPr marL="171450" indent="-171450">
              <a:buFont typeface="Arial" panose="020B0604020202020204" pitchFamily="34" charset="0"/>
              <a:buChar char="•"/>
            </a:pPr>
            <a:r>
              <a:rPr lang="en-US" b="0" dirty="0"/>
              <a:t>All response options should be logical, based on the academic content area.</a:t>
            </a:r>
          </a:p>
          <a:p>
            <a:pPr marL="628650" lvl="1" indent="-171450">
              <a:buFont typeface="Arial" panose="020B0604020202020204" pitchFamily="34" charset="0"/>
              <a:buChar char="•"/>
            </a:pPr>
            <a:r>
              <a:rPr lang="en-US" b="0" dirty="0"/>
              <a:t>Example: </a:t>
            </a:r>
            <a:r>
              <a:rPr lang="en-US" sz="1200" b="0" i="0" kern="1200" dirty="0">
                <a:solidFill>
                  <a:schemeClr val="tx1"/>
                </a:solidFill>
                <a:effectLst/>
                <a:latin typeface="+mn-lt"/>
                <a:ea typeface="+mn-ea"/>
                <a:cs typeface="+mn-cs"/>
              </a:rPr>
              <a:t>Which of the following artists is known for painting the ceiling of the Sistine Chapel?</a:t>
            </a:r>
          </a:p>
          <a:p>
            <a:pPr marL="914400" lvl="2" indent="0">
              <a:buFont typeface="Arial" panose="020B0604020202020204" pitchFamily="34" charset="0"/>
              <a:buNone/>
            </a:pPr>
            <a:r>
              <a:rPr lang="en-US" sz="1200" b="0" i="0" kern="1200" dirty="0">
                <a:solidFill>
                  <a:schemeClr val="tx1"/>
                </a:solidFill>
                <a:effectLst/>
                <a:latin typeface="+mn-lt"/>
                <a:ea typeface="+mn-ea"/>
                <a:cs typeface="+mn-cs"/>
              </a:rPr>
              <a:t>(Poor) </a:t>
            </a:r>
          </a:p>
          <a:p>
            <a:pPr marL="1600200" lvl="3" indent="-228600">
              <a:buFont typeface="+mj-lt"/>
              <a:buAutoNum type="alphaLcPeriod"/>
            </a:pPr>
            <a:r>
              <a:rPr lang="en-US" sz="1200" b="0" i="0" kern="1200" dirty="0">
                <a:solidFill>
                  <a:schemeClr val="tx1"/>
                </a:solidFill>
                <a:effectLst/>
                <a:latin typeface="+mn-lt"/>
                <a:ea typeface="+mn-ea"/>
                <a:cs typeface="+mn-cs"/>
              </a:rPr>
              <a:t>Warhol</a:t>
            </a:r>
          </a:p>
          <a:p>
            <a:pPr marL="1600200" lvl="3" indent="-228600">
              <a:buFont typeface="+mj-lt"/>
              <a:buAutoNum type="alphaLcPeriod"/>
            </a:pPr>
            <a:r>
              <a:rPr lang="en-US" sz="1200" b="0" i="0" kern="1200" dirty="0">
                <a:solidFill>
                  <a:schemeClr val="tx1"/>
                </a:solidFill>
                <a:effectLst/>
                <a:latin typeface="+mn-lt"/>
                <a:ea typeface="+mn-ea"/>
                <a:cs typeface="+mn-cs"/>
              </a:rPr>
              <a:t>Flintstone</a:t>
            </a:r>
          </a:p>
          <a:p>
            <a:pPr marL="1600200" lvl="3" indent="-228600">
              <a:buFont typeface="+mj-lt"/>
              <a:buAutoNum type="alphaLcPeriod"/>
            </a:pPr>
            <a:r>
              <a:rPr lang="en-US" sz="1200" b="0" i="0" kern="1200" dirty="0">
                <a:solidFill>
                  <a:schemeClr val="tx1"/>
                </a:solidFill>
                <a:effectLst/>
                <a:latin typeface="+mn-lt"/>
                <a:ea typeface="+mn-ea"/>
                <a:cs typeface="+mn-cs"/>
              </a:rPr>
              <a:t>Michelangelo*</a:t>
            </a:r>
          </a:p>
          <a:p>
            <a:pPr marL="1600200" lvl="3" indent="-228600">
              <a:buFont typeface="+mj-lt"/>
              <a:buAutoNum type="alphaLcPeriod"/>
            </a:pPr>
            <a:r>
              <a:rPr lang="en-US" sz="1200" b="0" i="0" kern="1200" dirty="0">
                <a:solidFill>
                  <a:schemeClr val="tx1"/>
                </a:solidFill>
                <a:effectLst/>
                <a:latin typeface="+mn-lt"/>
                <a:ea typeface="+mn-ea"/>
                <a:cs typeface="+mn-cs"/>
              </a:rPr>
              <a:t>Santa Claus</a:t>
            </a:r>
          </a:p>
          <a:p>
            <a:pPr marL="914400" lvl="2" indent="0">
              <a:buFont typeface="+mj-lt"/>
              <a:buNone/>
            </a:pPr>
            <a:r>
              <a:rPr lang="en-US" sz="1200" b="0" i="0" kern="1200" dirty="0">
                <a:solidFill>
                  <a:schemeClr val="tx1"/>
                </a:solidFill>
                <a:effectLst/>
                <a:latin typeface="+mn-lt"/>
                <a:ea typeface="+mn-ea"/>
                <a:cs typeface="+mn-cs"/>
              </a:rPr>
              <a:t>Response “b” and “d” are not plausible, as they are not artists. Response “a” is an artist, but not from the appropriate era or genre.</a:t>
            </a:r>
          </a:p>
          <a:p>
            <a:pPr lvl="2"/>
            <a:endParaRPr lang="en-US" sz="1200" b="0" i="0" kern="1200" dirty="0">
              <a:solidFill>
                <a:schemeClr val="tx1"/>
              </a:solidFill>
              <a:effectLst/>
              <a:latin typeface="+mn-lt"/>
              <a:ea typeface="+mn-ea"/>
              <a:cs typeface="+mn-cs"/>
            </a:endParaRPr>
          </a:p>
          <a:p>
            <a:pPr lvl="2"/>
            <a:r>
              <a:rPr lang="en-US" sz="1200" b="0" i="0" kern="1200" dirty="0">
                <a:solidFill>
                  <a:schemeClr val="tx1"/>
                </a:solidFill>
                <a:effectLst/>
                <a:latin typeface="+mn-lt"/>
                <a:ea typeface="+mn-ea"/>
                <a:cs typeface="+mn-cs"/>
              </a:rPr>
              <a:t>(Better)</a:t>
            </a:r>
          </a:p>
          <a:p>
            <a:pPr marL="1600200" lvl="3" indent="-228600">
              <a:buFont typeface="+mj-lt"/>
              <a:buAutoNum type="alphaLcPeriod"/>
            </a:pPr>
            <a:r>
              <a:rPr lang="en-US" sz="1200" b="0" i="0" kern="1200" dirty="0">
                <a:solidFill>
                  <a:schemeClr val="tx1"/>
                </a:solidFill>
                <a:effectLst/>
                <a:latin typeface="+mn-lt"/>
                <a:ea typeface="+mn-ea"/>
                <a:cs typeface="+mn-cs"/>
              </a:rPr>
              <a:t>Botticelli</a:t>
            </a:r>
          </a:p>
          <a:p>
            <a:pPr marL="1600200" lvl="3" indent="-228600">
              <a:buFont typeface="+mj-lt"/>
              <a:buAutoNum type="alphaLcPeriod"/>
            </a:pPr>
            <a:r>
              <a:rPr lang="en-US" sz="1200" b="0" i="0" kern="1200" dirty="0">
                <a:solidFill>
                  <a:schemeClr val="tx1"/>
                </a:solidFill>
                <a:effectLst/>
                <a:latin typeface="+mn-lt"/>
                <a:ea typeface="+mn-ea"/>
                <a:cs typeface="+mn-cs"/>
              </a:rPr>
              <a:t>da Vinci</a:t>
            </a:r>
          </a:p>
          <a:p>
            <a:pPr marL="1600200" lvl="3" indent="-228600">
              <a:buFont typeface="+mj-lt"/>
              <a:buAutoNum type="alphaLcPeriod"/>
            </a:pPr>
            <a:r>
              <a:rPr lang="en-US" sz="1200" b="0" i="0" kern="1200" dirty="0">
                <a:solidFill>
                  <a:schemeClr val="tx1"/>
                </a:solidFill>
                <a:effectLst/>
                <a:latin typeface="+mn-lt"/>
                <a:ea typeface="+mn-ea"/>
                <a:cs typeface="+mn-cs"/>
              </a:rPr>
              <a:t>Michelangelo</a:t>
            </a:r>
          </a:p>
          <a:p>
            <a:pPr marL="1600200" lvl="3" indent="-228600">
              <a:buFont typeface="+mj-lt"/>
              <a:buAutoNum type="alphaLcPeriod"/>
            </a:pPr>
            <a:r>
              <a:rPr lang="en-US" sz="1200" b="0" i="0" kern="1200" dirty="0">
                <a:solidFill>
                  <a:schemeClr val="tx1"/>
                </a:solidFill>
                <a:effectLst/>
                <a:latin typeface="+mn-lt"/>
                <a:ea typeface="+mn-ea"/>
                <a:cs typeface="+mn-cs"/>
              </a:rPr>
              <a:t>Raphael</a:t>
            </a:r>
            <a:endParaRPr lang="en-US" b="1" dirty="0"/>
          </a:p>
          <a:p>
            <a:pPr lvl="2"/>
            <a:r>
              <a:rPr lang="en-US" b="0" dirty="0"/>
              <a:t>All responses are plausible. All are artists of the Italian renaissance genre.</a:t>
            </a:r>
          </a:p>
          <a:p>
            <a:pPr lvl="1">
              <a:lnSpc>
                <a:spcPct val="90000"/>
              </a:lnSpc>
              <a:spcBef>
                <a:spcPct val="0"/>
              </a:spcBef>
            </a:pPr>
            <a:endParaRPr lang="en-US" altLang="ja-JP" dirty="0">
              <a:ea typeface="ＭＳ Ｐゴシック"/>
            </a:endParaRPr>
          </a:p>
          <a:p>
            <a:pPr lvl="1">
              <a:lnSpc>
                <a:spcPct val="90000"/>
              </a:lnSpc>
              <a:spcBef>
                <a:spcPct val="0"/>
              </a:spcBef>
            </a:pPr>
            <a:r>
              <a:rPr lang="en-US" altLang="ja-JP" dirty="0">
                <a:ea typeface="ＭＳ Ｐゴシック"/>
              </a:rPr>
              <a:t>Distractors are of poor quality when they </a:t>
            </a:r>
            <a:endParaRPr lang="en-US" altLang="en-US" dirty="0">
              <a:ea typeface="ＭＳ Ｐゴシック"/>
              <a:cs typeface="Calibri"/>
            </a:endParaRPr>
          </a:p>
          <a:p>
            <a:pPr marL="1543050" lvl="3" indent="-171450">
              <a:lnSpc>
                <a:spcPct val="90000"/>
              </a:lnSpc>
              <a:spcBef>
                <a:spcPct val="0"/>
              </a:spcBef>
              <a:buFont typeface="Wingdings,Sans-Serif"/>
              <a:buChar char="§"/>
            </a:pPr>
            <a:r>
              <a:rPr lang="en-US" dirty="0"/>
              <a:t>fail to present commonly misunderstood concepts </a:t>
            </a:r>
            <a:endParaRPr lang="en-US" dirty="0">
              <a:cs typeface="Calibri"/>
            </a:endParaRPr>
          </a:p>
          <a:p>
            <a:pPr marL="1543050" lvl="3" indent="-171450">
              <a:lnSpc>
                <a:spcPct val="90000"/>
              </a:lnSpc>
              <a:spcBef>
                <a:spcPct val="0"/>
              </a:spcBef>
              <a:buFont typeface="Wingdings,Sans-Serif"/>
              <a:buChar char="§"/>
            </a:pPr>
            <a:r>
              <a:rPr lang="en-US" dirty="0"/>
              <a:t>are illogical choices,</a:t>
            </a:r>
            <a:endParaRPr lang="en-US" dirty="0">
              <a:cs typeface="Calibri"/>
            </a:endParaRPr>
          </a:p>
          <a:p>
            <a:pPr marL="1543050" lvl="3" indent="-171450">
              <a:lnSpc>
                <a:spcPct val="90000"/>
              </a:lnSpc>
              <a:spcBef>
                <a:spcPct val="0"/>
              </a:spcBef>
              <a:buFont typeface="Wingdings,Sans-Serif"/>
              <a:buChar char="§"/>
            </a:pPr>
            <a:r>
              <a:rPr lang="en-US" dirty="0"/>
              <a:t>are beyond the context of the stem/question</a:t>
            </a:r>
            <a:endParaRPr lang="en-US" dirty="0">
              <a:cs typeface="Calibri"/>
            </a:endParaRPr>
          </a:p>
          <a:p>
            <a:pPr marL="1543050" lvl="3" indent="-171450">
              <a:lnSpc>
                <a:spcPct val="90000"/>
              </a:lnSpc>
              <a:spcBef>
                <a:spcPct val="0"/>
              </a:spcBef>
              <a:buFont typeface="Wingdings,Sans-Serif"/>
              <a:buChar char="§"/>
            </a:pPr>
            <a:r>
              <a:rPr lang="en-US" dirty="0"/>
              <a:t>queue other answers in subsequent items</a:t>
            </a:r>
            <a:endParaRPr lang="en-US" b="0" dirty="0"/>
          </a:p>
          <a:p>
            <a:endParaRPr lang="en-US" b="0" dirty="0"/>
          </a:p>
          <a:p>
            <a:r>
              <a:rPr lang="en-US" b="1" dirty="0"/>
              <a:t>If options are numbers, times, dates, or other quantitative or sequential ideas, they should generally be arranged in either </a:t>
            </a:r>
            <a:r>
              <a:rPr lang="en-US" sz="1200" b="1" kern="1200" dirty="0">
                <a:solidFill>
                  <a:schemeClr val="tx1"/>
                </a:solidFill>
                <a:effectLst/>
              </a:rPr>
              <a:t>ascending or descending order (usually ascending).</a:t>
            </a:r>
            <a:r>
              <a:rPr lang="en-US" sz="1200" b="1" dirty="0"/>
              <a:t> </a:t>
            </a:r>
            <a:endParaRPr lang="en-US" b="1" dirty="0"/>
          </a:p>
          <a:p>
            <a:endParaRPr lang="en-US" b="1" dirty="0"/>
          </a:p>
          <a:p>
            <a:pPr marL="171450" indent="-171450">
              <a:buFont typeface="Arial" panose="020B0604020202020204" pitchFamily="34" charset="0"/>
              <a:buChar char="•"/>
            </a:pPr>
            <a:r>
              <a:rPr lang="en-US" b="0" dirty="0"/>
              <a:t>Example (Good): The proportion of all greenhouse gases created by coal is approximately</a:t>
            </a:r>
          </a:p>
          <a:p>
            <a:pPr marL="685800" lvl="1" indent="-228600">
              <a:buFont typeface="+mj-lt"/>
              <a:buAutoNum type="alphaLcPeriod"/>
            </a:pPr>
            <a:r>
              <a:rPr lang="en-US" b="0" dirty="0"/>
              <a:t>14%</a:t>
            </a:r>
          </a:p>
          <a:p>
            <a:pPr marL="685800" lvl="1" indent="-228600">
              <a:buFont typeface="+mj-lt"/>
              <a:buAutoNum type="alphaLcPeriod"/>
            </a:pPr>
            <a:r>
              <a:rPr lang="en-US" b="0" dirty="0"/>
              <a:t>18%</a:t>
            </a:r>
          </a:p>
          <a:p>
            <a:pPr marL="685800" lvl="1" indent="-228600">
              <a:buFont typeface="+mj-lt"/>
              <a:buAutoNum type="alphaLcPeriod"/>
            </a:pPr>
            <a:r>
              <a:rPr lang="en-US" b="0" dirty="0"/>
              <a:t>27%</a:t>
            </a:r>
          </a:p>
          <a:p>
            <a:pPr marL="685800" lvl="1" indent="-228600">
              <a:buFont typeface="+mj-lt"/>
              <a:buAutoNum type="alphaLcPeriod"/>
            </a:pPr>
            <a:r>
              <a:rPr lang="en-US" b="0" dirty="0"/>
              <a:t>90%</a:t>
            </a:r>
          </a:p>
          <a:p>
            <a:pPr marL="171450" indent="-171450">
              <a:buFont typeface="Arial" panose="020B0604020202020204" pitchFamily="34" charset="0"/>
              <a:buChar char="•"/>
            </a:pPr>
            <a:endParaRPr lang="en-US" b="0" dirty="0"/>
          </a:p>
          <a:p>
            <a:pPr marL="171450" indent="-171450">
              <a:buFont typeface="Arial" panose="020B0604020202020204" pitchFamily="34" charset="0"/>
              <a:buChar char="•"/>
            </a:pPr>
            <a:r>
              <a:rPr lang="en-US" b="0" dirty="0"/>
              <a:t>Example (Good): What is the first step in constructing and achievement test?</a:t>
            </a:r>
          </a:p>
          <a:p>
            <a:pPr marL="685800" lvl="1" indent="-228600">
              <a:buFont typeface="+mj-lt"/>
              <a:buAutoNum type="alphaLcPeriod"/>
            </a:pPr>
            <a:r>
              <a:rPr lang="en-US" b="0" dirty="0"/>
              <a:t>Decide on the test length.</a:t>
            </a:r>
          </a:p>
          <a:p>
            <a:pPr marL="685800" lvl="1" indent="-228600">
              <a:buFont typeface="+mj-lt"/>
              <a:buAutoNum type="alphaLcPeriod"/>
            </a:pPr>
            <a:r>
              <a:rPr lang="en-US" b="0" dirty="0"/>
              <a:t>Identify the intended learning outcomes.</a:t>
            </a:r>
          </a:p>
          <a:p>
            <a:pPr marL="685800" lvl="1" indent="-228600">
              <a:buFont typeface="+mj-lt"/>
              <a:buAutoNum type="alphaLcPeriod"/>
            </a:pPr>
            <a:r>
              <a:rPr lang="en-US" b="0" dirty="0"/>
              <a:t>Prepare a table of specifications.</a:t>
            </a:r>
          </a:p>
          <a:p>
            <a:pPr marL="685800" lvl="1" indent="-228600">
              <a:buFont typeface="+mj-lt"/>
              <a:buAutoNum type="alphaLcPeriod"/>
            </a:pPr>
            <a:r>
              <a:rPr lang="en-US" b="0" dirty="0"/>
              <a:t>Select the item types to use.</a:t>
            </a:r>
          </a:p>
          <a:p>
            <a:pPr lvl="1"/>
            <a:endParaRPr lang="en-US" b="1" dirty="0"/>
          </a:p>
          <a:p>
            <a:r>
              <a:rPr lang="en-US" b="1" dirty="0"/>
              <a:t>All the response options for passage-based items should be drawn from the same text or from thematically related content.</a:t>
            </a:r>
          </a:p>
          <a:p>
            <a:pPr marL="171450" indent="-171450">
              <a:buFont typeface="Arial" panose="020B0604020202020204" pitchFamily="34" charset="0"/>
              <a:buChar char="•"/>
            </a:pPr>
            <a:r>
              <a:rPr lang="en-US" b="0" dirty="0"/>
              <a:t>Example (Poor)</a:t>
            </a:r>
          </a:p>
          <a:p>
            <a:r>
              <a:rPr lang="en-US" b="0" dirty="0"/>
              <a:t>Passage Excerpt: "The Great Barrier Reef is one of the most diverse ecosystems on the planet, home to thousands of species of marine life."</a:t>
            </a:r>
          </a:p>
          <a:p>
            <a:r>
              <a:rPr lang="en-US" b="0" dirty="0"/>
              <a:t>Question: According to the passage, the Great Barrier Reef is known for its:</a:t>
            </a:r>
          </a:p>
          <a:p>
            <a:pPr marL="685800" lvl="1" indent="-228600">
              <a:buFont typeface="+mj-lt"/>
              <a:buAutoNum type="alphaLcPeriod"/>
            </a:pPr>
            <a:r>
              <a:rPr lang="en-US" b="0" dirty="0"/>
              <a:t>Unique geological formations</a:t>
            </a:r>
          </a:p>
          <a:p>
            <a:pPr marL="685800" lvl="1" indent="-228600">
              <a:buFont typeface="+mj-lt"/>
              <a:buAutoNum type="alphaLcPeriod"/>
            </a:pPr>
            <a:r>
              <a:rPr lang="en-US" b="0" dirty="0"/>
              <a:t>Diverse species</a:t>
            </a:r>
          </a:p>
          <a:p>
            <a:pPr marL="685800" lvl="1" indent="-228600">
              <a:buFont typeface="+mj-lt"/>
              <a:buAutoNum type="alphaLcPeriod"/>
            </a:pPr>
            <a:r>
              <a:rPr lang="en-US" b="0" dirty="0"/>
              <a:t>Historical significance</a:t>
            </a:r>
          </a:p>
          <a:p>
            <a:pPr marL="685800" lvl="1" indent="-228600">
              <a:buFont typeface="+mj-lt"/>
              <a:buAutoNum type="alphaLcPeriod"/>
            </a:pPr>
            <a:r>
              <a:rPr lang="en-US" b="0" dirty="0"/>
              <a:t>Warm water temperatures</a:t>
            </a:r>
          </a:p>
          <a:p>
            <a:r>
              <a:rPr lang="en-US" b="0" dirty="0"/>
              <a:t>Options a, c, and d do not directly relate to the content of the passage, making it easy for students to eliminate them based on their irrelevance.</a:t>
            </a:r>
          </a:p>
          <a:p>
            <a:endParaRPr lang="en-US" b="0" dirty="0"/>
          </a:p>
          <a:p>
            <a:pPr marL="171450" indent="-171450">
              <a:buFont typeface="Arial" panose="020B0604020202020204" pitchFamily="34" charset="0"/>
              <a:buChar char="•"/>
            </a:pPr>
            <a:r>
              <a:rPr lang="en-US" sz="1200" b="0" dirty="0"/>
              <a:t>Example (Good)</a:t>
            </a:r>
          </a:p>
          <a:p>
            <a:r>
              <a:rPr lang="en-US" b="0" dirty="0"/>
              <a:t>Passage Excerpt: "The Great Barrier Reef is one of the most diverse ecosystems on the planet, home to thousands of species of marine life."</a:t>
            </a:r>
          </a:p>
          <a:p>
            <a:r>
              <a:rPr lang="en-US" b="0" dirty="0"/>
              <a:t>Question: According to the passage, the Great Barrier Reef is known for its:</a:t>
            </a:r>
          </a:p>
          <a:p>
            <a:pPr marL="685800" lvl="1" indent="-228600">
              <a:buFont typeface="+mj-lt"/>
              <a:buAutoNum type="alphaLcPeriod"/>
            </a:pPr>
            <a:r>
              <a:rPr lang="en-US" b="0" dirty="0"/>
              <a:t>Rich biodiversity</a:t>
            </a:r>
          </a:p>
          <a:p>
            <a:pPr marL="685800" lvl="1" indent="-228600">
              <a:buFont typeface="+mj-lt"/>
              <a:buAutoNum type="alphaLcPeriod"/>
            </a:pPr>
            <a:r>
              <a:rPr lang="en-US" b="0" dirty="0"/>
              <a:t>Historical significance to human cultures</a:t>
            </a:r>
          </a:p>
          <a:p>
            <a:pPr marL="685800" lvl="1" indent="-228600">
              <a:buFont typeface="+mj-lt"/>
              <a:buAutoNum type="alphaLcPeriod"/>
            </a:pPr>
            <a:r>
              <a:rPr lang="en-US" b="0" dirty="0"/>
              <a:t>High water temperatures</a:t>
            </a:r>
          </a:p>
          <a:p>
            <a:pPr marL="685800" lvl="1" indent="-228600">
              <a:buFont typeface="+mj-lt"/>
              <a:buAutoNum type="alphaLcPeriod"/>
            </a:pPr>
            <a:r>
              <a:rPr lang="en-US" b="0" dirty="0"/>
              <a:t>Role in freshwater supply</a:t>
            </a:r>
          </a:p>
          <a:p>
            <a:r>
              <a:rPr lang="en-US" b="0" dirty="0"/>
              <a:t>Correct Answer:  (a)</a:t>
            </a:r>
          </a:p>
          <a:p>
            <a:r>
              <a:rPr lang="en-US" b="0" dirty="0"/>
              <a:t>Only option a directly aligns with the passage, while the other options do not reflect the content provided. This ensures clarity and focus on the key idea presented in the passage.</a:t>
            </a:r>
            <a:endParaRPr lang="en-US" sz="1200" b="0" dirty="0"/>
          </a:p>
          <a:p>
            <a:endParaRPr lang="en-US" sz="1200" b="0" dirty="0"/>
          </a:p>
          <a:p>
            <a:r>
              <a:rPr lang="en-US" sz="1900" b="1" dirty="0"/>
              <a:t>List responses on separate lines and one right after the other</a:t>
            </a:r>
          </a:p>
          <a:p>
            <a:endParaRPr lang="en-US" sz="1200" b="1" dirty="0"/>
          </a:p>
          <a:p>
            <a:pPr marL="342900" indent="-342900">
              <a:buFont typeface="Arial" panose="020B0604020202020204" pitchFamily="34" charset="0"/>
              <a:buChar char="•"/>
            </a:pPr>
            <a:r>
              <a:rPr lang="en-US" sz="1900" dirty="0"/>
              <a:t>List responses on separate lines and one right after the other</a:t>
            </a:r>
          </a:p>
          <a:p>
            <a:pPr marL="800100" lvl="1" indent="-342900">
              <a:buFont typeface="Arial" panose="020B0604020202020204" pitchFamily="34" charset="0"/>
              <a:buChar char="•"/>
            </a:pPr>
            <a:r>
              <a:rPr lang="en-US" sz="1900" dirty="0"/>
              <a:t>Example: </a:t>
            </a:r>
          </a:p>
          <a:p>
            <a:pPr lvl="2"/>
            <a:r>
              <a:rPr lang="en-US" sz="1900" dirty="0"/>
              <a:t>(Poor) </a:t>
            </a:r>
            <a:r>
              <a:rPr lang="en-US" sz="2000" dirty="0"/>
              <a:t>The first president of the United States was </a:t>
            </a:r>
          </a:p>
          <a:p>
            <a:pPr lvl="3"/>
            <a:r>
              <a:rPr lang="en-US" sz="2000" dirty="0"/>
              <a:t>a. Jefferson b. Kennedy c. Lincoln d. Washington</a:t>
            </a:r>
          </a:p>
          <a:p>
            <a:pPr marL="914400" lvl="2" indent="0">
              <a:buFontTx/>
              <a:buNone/>
            </a:pPr>
            <a:r>
              <a:rPr lang="en-US" sz="2000" dirty="0"/>
              <a:t>(Better)</a:t>
            </a:r>
          </a:p>
          <a:p>
            <a:pPr marL="1828800" lvl="3" indent="-457200">
              <a:buAutoNum type="alphaLcPeriod"/>
            </a:pPr>
            <a:r>
              <a:rPr lang="en-US" sz="2000" dirty="0"/>
              <a:t>Jefferson</a:t>
            </a:r>
          </a:p>
          <a:p>
            <a:pPr marL="1828800" lvl="3" indent="-457200">
              <a:buAutoNum type="alphaLcPeriod"/>
            </a:pPr>
            <a:r>
              <a:rPr lang="en-US" sz="2000" dirty="0"/>
              <a:t>Kennedy</a:t>
            </a:r>
          </a:p>
          <a:p>
            <a:pPr marL="1828800" lvl="3" indent="-457200">
              <a:buAutoNum type="alphaLcPeriod"/>
            </a:pPr>
            <a:r>
              <a:rPr lang="en-US" sz="2000" dirty="0"/>
              <a:t>Lincoln</a:t>
            </a:r>
          </a:p>
          <a:p>
            <a:pPr marL="1828800" lvl="3" indent="-457200">
              <a:buAutoNum type="alphaLcPeriod"/>
            </a:pPr>
            <a:r>
              <a:rPr lang="en-US" sz="2000" dirty="0"/>
              <a:t>Washington </a:t>
            </a:r>
          </a:p>
          <a:p>
            <a:pPr marL="228600" indent="-228600">
              <a:buAutoNum type="alphaLcPeriod"/>
            </a:pPr>
            <a:endParaRPr lang="en-US" dirty="0"/>
          </a:p>
          <a:p>
            <a:endParaRPr lang="en-US" dirty="0"/>
          </a:p>
        </p:txBody>
      </p:sp>
      <p:sp>
        <p:nvSpPr>
          <p:cNvPr id="4" name="Slide Number Placeholder 3"/>
          <p:cNvSpPr>
            <a:spLocks noGrp="1"/>
          </p:cNvSpPr>
          <p:nvPr>
            <p:ph type="sldNum" sz="quarter" idx="5"/>
          </p:nvPr>
        </p:nvSpPr>
        <p:spPr/>
        <p:txBody>
          <a:bodyPr/>
          <a:lstStyle/>
          <a:p>
            <a:fld id="{3C0DDAA2-1C43-4F84-BCB8-BB799C3B521C}" type="slidenum">
              <a:rPr lang="en-US" smtClean="0"/>
              <a:t>9</a:t>
            </a:fld>
            <a:endParaRPr lang="en-US"/>
          </a:p>
        </p:txBody>
      </p:sp>
    </p:spTree>
    <p:extLst>
      <p:ext uri="{BB962C8B-B14F-4D97-AF65-F5344CB8AC3E}">
        <p14:creationId xmlns:p14="http://schemas.microsoft.com/office/powerpoint/2010/main" val="291001412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lvl1pPr algn="ctr">
              <a:defRPr>
                <a:solidFill>
                  <a:schemeClr val="tx1"/>
                </a:solidFill>
              </a:defRPr>
            </a:lvl1pPr>
          </a:lstStyle>
          <a:p>
            <a:r>
              <a:rPr lang="en-US" dirty="0"/>
              <a:t>Click to edit Master title style</a:t>
            </a:r>
          </a:p>
        </p:txBody>
      </p:sp>
      <p:sp>
        <p:nvSpPr>
          <p:cNvPr id="3" name="Subtitle 2"/>
          <p:cNvSpPr>
            <a:spLocks noGrp="1"/>
          </p:cNvSpPr>
          <p:nvPr>
            <p:ph type="subTitle" idx="1"/>
          </p:nvPr>
        </p:nvSpPr>
        <p:spPr>
          <a:xfrm>
            <a:off x="1371600" y="3886200"/>
            <a:ext cx="6400800" cy="1752600"/>
          </a:xfrm>
        </p:spPr>
        <p:txBody>
          <a:bodyPr>
            <a:normAutofit/>
          </a:bodyPr>
          <a:lstStyle>
            <a:lvl1pPr marL="0" indent="0" algn="ctr">
              <a:buNone/>
              <a:defRPr sz="24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sp>
        <p:nvSpPr>
          <p:cNvPr id="4" name="Date Placeholder 3"/>
          <p:cNvSpPr>
            <a:spLocks noGrp="1"/>
          </p:cNvSpPr>
          <p:nvPr>
            <p:ph type="dt" sz="half" idx="10"/>
          </p:nvPr>
        </p:nvSpPr>
        <p:spPr/>
        <p:txBody>
          <a:bodyPr/>
          <a:lstStyle/>
          <a:p>
            <a:r>
              <a:rPr lang="en-US"/>
              <a:t>2025</a:t>
            </a:r>
            <a:endParaRPr lang="en-US" dirty="0"/>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p>
        </p:txBody>
      </p:sp>
      <p:sp>
        <p:nvSpPr>
          <p:cNvPr id="6" name="Slide Number Placeholder 5"/>
          <p:cNvSpPr>
            <a:spLocks noGrp="1"/>
          </p:cNvSpPr>
          <p:nvPr>
            <p:ph type="sldNum" sz="quarter" idx="12"/>
          </p:nvPr>
        </p:nvSpPr>
        <p:spPr/>
        <p:txBody>
          <a:bodyPr/>
          <a:lstStyle/>
          <a:p>
            <a:fld id="{680C5762-CF65-4775-9966-A58D40CC61B9}" type="slidenum">
              <a:rPr lang="en-US" smtClean="0"/>
              <a:t>‹#›</a:t>
            </a:fld>
            <a:endParaRPr lang="en-US" dirty="0"/>
          </a:p>
        </p:txBody>
      </p:sp>
    </p:spTree>
    <p:extLst>
      <p:ext uri="{BB962C8B-B14F-4D97-AF65-F5344CB8AC3E}">
        <p14:creationId xmlns:p14="http://schemas.microsoft.com/office/powerpoint/2010/main" val="31951183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r>
              <a:rPr lang="en-US"/>
              <a:t>2025</a:t>
            </a:r>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p>
        </p:txBody>
      </p:sp>
      <p:sp>
        <p:nvSpPr>
          <p:cNvPr id="6" name="Slide Number Placeholder 5"/>
          <p:cNvSpPr>
            <a:spLocks noGrp="1"/>
          </p:cNvSpPr>
          <p:nvPr>
            <p:ph type="sldNum" sz="quarter" idx="12"/>
          </p:nvPr>
        </p:nvSpPr>
        <p:spPr/>
        <p:txBody>
          <a:bodyPr/>
          <a:lstStyle/>
          <a:p>
            <a:fld id="{680C5762-CF65-4775-9966-A58D40CC61B9}" type="slidenum">
              <a:rPr lang="en-US" smtClean="0"/>
              <a:t>‹#›</a:t>
            </a:fld>
            <a:endParaRPr lang="en-US"/>
          </a:p>
        </p:txBody>
      </p:sp>
    </p:spTree>
    <p:extLst>
      <p:ext uri="{BB962C8B-B14F-4D97-AF65-F5344CB8AC3E}">
        <p14:creationId xmlns:p14="http://schemas.microsoft.com/office/powerpoint/2010/main" val="185852355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r>
              <a:rPr lang="en-US"/>
              <a:t>2025</a:t>
            </a:r>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p>
        </p:txBody>
      </p:sp>
      <p:sp>
        <p:nvSpPr>
          <p:cNvPr id="6" name="Slide Number Placeholder 5"/>
          <p:cNvSpPr>
            <a:spLocks noGrp="1"/>
          </p:cNvSpPr>
          <p:nvPr>
            <p:ph type="sldNum" sz="quarter" idx="12"/>
          </p:nvPr>
        </p:nvSpPr>
        <p:spPr/>
        <p:txBody>
          <a:bodyPr/>
          <a:lstStyle/>
          <a:p>
            <a:fld id="{680C5762-CF65-4775-9966-A58D40CC61B9}" type="slidenum">
              <a:rPr lang="en-US" smtClean="0"/>
              <a:t>‹#›</a:t>
            </a:fld>
            <a:endParaRPr lang="en-US"/>
          </a:p>
        </p:txBody>
      </p:sp>
    </p:spTree>
    <p:extLst>
      <p:ext uri="{BB962C8B-B14F-4D97-AF65-F5344CB8AC3E}">
        <p14:creationId xmlns:p14="http://schemas.microsoft.com/office/powerpoint/2010/main" val="386510709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r>
              <a:rPr lang="en-US"/>
              <a:t>2025</a:t>
            </a:r>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p>
        </p:txBody>
      </p:sp>
      <p:sp>
        <p:nvSpPr>
          <p:cNvPr id="6" name="Slide Number Placeholder 5"/>
          <p:cNvSpPr>
            <a:spLocks noGrp="1"/>
          </p:cNvSpPr>
          <p:nvPr>
            <p:ph type="sldNum" sz="quarter" idx="12"/>
          </p:nvPr>
        </p:nvSpPr>
        <p:spPr/>
        <p:txBody>
          <a:bodyPr/>
          <a:lstStyle/>
          <a:p>
            <a:fld id="{680C5762-CF65-4775-9966-A58D40CC61B9}" type="slidenum">
              <a:rPr lang="en-US" smtClean="0"/>
              <a:t>‹#›</a:t>
            </a:fld>
            <a:endParaRPr lang="en-US"/>
          </a:p>
        </p:txBody>
      </p:sp>
    </p:spTree>
    <p:extLst>
      <p:ext uri="{BB962C8B-B14F-4D97-AF65-F5344CB8AC3E}">
        <p14:creationId xmlns:p14="http://schemas.microsoft.com/office/powerpoint/2010/main" val="29189805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r>
              <a:rPr lang="en-US"/>
              <a:t>2025</a:t>
            </a:r>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p>
        </p:txBody>
      </p:sp>
      <p:sp>
        <p:nvSpPr>
          <p:cNvPr id="6" name="Slide Number Placeholder 5"/>
          <p:cNvSpPr>
            <a:spLocks noGrp="1"/>
          </p:cNvSpPr>
          <p:nvPr>
            <p:ph type="sldNum" sz="quarter" idx="12"/>
          </p:nvPr>
        </p:nvSpPr>
        <p:spPr/>
        <p:txBody>
          <a:bodyPr/>
          <a:lstStyle/>
          <a:p>
            <a:fld id="{680C5762-CF65-4775-9966-A58D40CC61B9}" type="slidenum">
              <a:rPr lang="en-US" smtClean="0"/>
              <a:t>‹#›</a:t>
            </a:fld>
            <a:endParaRPr lang="en-US"/>
          </a:p>
        </p:txBody>
      </p:sp>
    </p:spTree>
    <p:extLst>
      <p:ext uri="{BB962C8B-B14F-4D97-AF65-F5344CB8AC3E}">
        <p14:creationId xmlns:p14="http://schemas.microsoft.com/office/powerpoint/2010/main" val="497881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r>
              <a:rPr lang="en-US"/>
              <a:t>2025</a:t>
            </a:r>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US"/>
          </a:p>
        </p:txBody>
      </p:sp>
      <p:sp>
        <p:nvSpPr>
          <p:cNvPr id="7" name="Slide Number Placeholder 6"/>
          <p:cNvSpPr>
            <a:spLocks noGrp="1"/>
          </p:cNvSpPr>
          <p:nvPr>
            <p:ph type="sldNum" sz="quarter" idx="12"/>
          </p:nvPr>
        </p:nvSpPr>
        <p:spPr/>
        <p:txBody>
          <a:bodyPr/>
          <a:lstStyle/>
          <a:p>
            <a:fld id="{680C5762-CF65-4775-9966-A58D40CC61B9}" type="slidenum">
              <a:rPr lang="en-US" smtClean="0"/>
              <a:t>‹#›</a:t>
            </a:fld>
            <a:endParaRPr lang="en-US"/>
          </a:p>
        </p:txBody>
      </p:sp>
    </p:spTree>
    <p:extLst>
      <p:ext uri="{BB962C8B-B14F-4D97-AF65-F5344CB8AC3E}">
        <p14:creationId xmlns:p14="http://schemas.microsoft.com/office/powerpoint/2010/main" val="31390751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r>
              <a:rPr lang="en-US"/>
              <a:t>2025</a:t>
            </a:r>
          </a:p>
        </p:txBody>
      </p:sp>
      <p:sp>
        <p:nvSpPr>
          <p:cNvPr id="8" name="Footer Placeholder 7"/>
          <p:cNvSpPr>
            <a:spLocks noGrp="1"/>
          </p:cNvSpPr>
          <p:nvPr>
            <p:ph type="ftr" sz="quarter" idx="11"/>
          </p:nvPr>
        </p:nvSpPr>
        <p:spPr>
          <a:xfrm>
            <a:off x="3124200" y="6356350"/>
            <a:ext cx="2895600" cy="365125"/>
          </a:xfrm>
          <a:prstGeom prst="rect">
            <a:avLst/>
          </a:prstGeom>
        </p:spPr>
        <p:txBody>
          <a:bodyPr/>
          <a:lstStyle/>
          <a:p>
            <a:endParaRPr lang="en-US"/>
          </a:p>
        </p:txBody>
      </p:sp>
      <p:sp>
        <p:nvSpPr>
          <p:cNvPr id="9" name="Slide Number Placeholder 8"/>
          <p:cNvSpPr>
            <a:spLocks noGrp="1"/>
          </p:cNvSpPr>
          <p:nvPr>
            <p:ph type="sldNum" sz="quarter" idx="12"/>
          </p:nvPr>
        </p:nvSpPr>
        <p:spPr/>
        <p:txBody>
          <a:bodyPr/>
          <a:lstStyle/>
          <a:p>
            <a:fld id="{680C5762-CF65-4775-9966-A58D40CC61B9}" type="slidenum">
              <a:rPr lang="en-US" smtClean="0"/>
              <a:t>‹#›</a:t>
            </a:fld>
            <a:endParaRPr lang="en-US"/>
          </a:p>
        </p:txBody>
      </p:sp>
    </p:spTree>
    <p:extLst>
      <p:ext uri="{BB962C8B-B14F-4D97-AF65-F5344CB8AC3E}">
        <p14:creationId xmlns:p14="http://schemas.microsoft.com/office/powerpoint/2010/main" val="34687857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r>
              <a:rPr lang="en-US"/>
              <a:t>2025</a:t>
            </a:r>
          </a:p>
        </p:txBody>
      </p:sp>
      <p:sp>
        <p:nvSpPr>
          <p:cNvPr id="4" name="Footer Placeholder 3"/>
          <p:cNvSpPr>
            <a:spLocks noGrp="1"/>
          </p:cNvSpPr>
          <p:nvPr>
            <p:ph type="ftr" sz="quarter" idx="11"/>
          </p:nvPr>
        </p:nvSpPr>
        <p:spPr>
          <a:xfrm>
            <a:off x="3124200" y="6356350"/>
            <a:ext cx="2895600" cy="365125"/>
          </a:xfrm>
          <a:prstGeom prst="rect">
            <a:avLst/>
          </a:prstGeom>
        </p:spPr>
        <p:txBody>
          <a:bodyPr/>
          <a:lstStyle/>
          <a:p>
            <a:endParaRPr lang="en-US"/>
          </a:p>
        </p:txBody>
      </p:sp>
      <p:sp>
        <p:nvSpPr>
          <p:cNvPr id="5" name="Slide Number Placeholder 4"/>
          <p:cNvSpPr>
            <a:spLocks noGrp="1"/>
          </p:cNvSpPr>
          <p:nvPr>
            <p:ph type="sldNum" sz="quarter" idx="12"/>
          </p:nvPr>
        </p:nvSpPr>
        <p:spPr/>
        <p:txBody>
          <a:bodyPr/>
          <a:lstStyle/>
          <a:p>
            <a:fld id="{680C5762-CF65-4775-9966-A58D40CC61B9}" type="slidenum">
              <a:rPr lang="en-US" smtClean="0"/>
              <a:t>‹#›</a:t>
            </a:fld>
            <a:endParaRPr lang="en-US"/>
          </a:p>
        </p:txBody>
      </p:sp>
    </p:spTree>
    <p:extLst>
      <p:ext uri="{BB962C8B-B14F-4D97-AF65-F5344CB8AC3E}">
        <p14:creationId xmlns:p14="http://schemas.microsoft.com/office/powerpoint/2010/main" val="151849540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a:t>2025</a:t>
            </a:r>
          </a:p>
        </p:txBody>
      </p:sp>
      <p:sp>
        <p:nvSpPr>
          <p:cNvPr id="3" name="Footer Placeholder 2"/>
          <p:cNvSpPr>
            <a:spLocks noGrp="1"/>
          </p:cNvSpPr>
          <p:nvPr>
            <p:ph type="ftr" sz="quarter" idx="11"/>
          </p:nvPr>
        </p:nvSpPr>
        <p:spPr>
          <a:xfrm>
            <a:off x="3124200" y="6356350"/>
            <a:ext cx="2895600" cy="365125"/>
          </a:xfrm>
          <a:prstGeom prst="rect">
            <a:avLst/>
          </a:prstGeom>
        </p:spPr>
        <p:txBody>
          <a:bodyPr/>
          <a:lstStyle/>
          <a:p>
            <a:endParaRPr lang="en-US"/>
          </a:p>
        </p:txBody>
      </p:sp>
      <p:sp>
        <p:nvSpPr>
          <p:cNvPr id="4" name="Slide Number Placeholder 3"/>
          <p:cNvSpPr>
            <a:spLocks noGrp="1"/>
          </p:cNvSpPr>
          <p:nvPr>
            <p:ph type="sldNum" sz="quarter" idx="12"/>
          </p:nvPr>
        </p:nvSpPr>
        <p:spPr/>
        <p:txBody>
          <a:bodyPr/>
          <a:lstStyle/>
          <a:p>
            <a:fld id="{680C5762-CF65-4775-9966-A58D40CC61B9}" type="slidenum">
              <a:rPr lang="en-US" smtClean="0"/>
              <a:t>‹#›</a:t>
            </a:fld>
            <a:endParaRPr lang="en-US"/>
          </a:p>
        </p:txBody>
      </p:sp>
    </p:spTree>
    <p:extLst>
      <p:ext uri="{BB962C8B-B14F-4D97-AF65-F5344CB8AC3E}">
        <p14:creationId xmlns:p14="http://schemas.microsoft.com/office/powerpoint/2010/main" val="1613118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Content with Caption">
    <p:spTree>
      <p:nvGrpSpPr>
        <p:cNvPr id="1" name=""/>
        <p:cNvGrpSpPr/>
        <p:nvPr/>
      </p:nvGrpSpPr>
      <p:grpSpPr>
        <a:xfrm>
          <a:off x="0" y="0"/>
          <a:ext cx="0" cy="0"/>
          <a:chOff x="0" y="0"/>
          <a:chExt cx="0" cy="0"/>
        </a:xfrm>
      </p:grpSpPr>
      <p:sp>
        <p:nvSpPr>
          <p:cNvPr id="3" name="Content Placeholder 2"/>
          <p:cNvSpPr>
            <a:spLocks noGrp="1"/>
          </p:cNvSpPr>
          <p:nvPr>
            <p:ph idx="1"/>
          </p:nvPr>
        </p:nvSpPr>
        <p:spPr>
          <a:xfrm>
            <a:off x="3575050" y="1447800"/>
            <a:ext cx="5111750" cy="4678363"/>
          </a:xfrm>
        </p:spPr>
        <p:txBody>
          <a:bodyPr/>
          <a:lstStyle>
            <a:lvl1pPr>
              <a:defRPr sz="2400">
                <a:solidFill>
                  <a:schemeClr val="tx1"/>
                </a:solidFill>
              </a:defRPr>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 styles</a:t>
            </a:r>
          </a:p>
        </p:txBody>
      </p:sp>
      <p:sp>
        <p:nvSpPr>
          <p:cNvPr id="5" name="Date Placeholder 4"/>
          <p:cNvSpPr>
            <a:spLocks noGrp="1"/>
          </p:cNvSpPr>
          <p:nvPr>
            <p:ph type="dt" sz="half" idx="10"/>
          </p:nvPr>
        </p:nvSpPr>
        <p:spPr/>
        <p:txBody>
          <a:bodyPr/>
          <a:lstStyle/>
          <a:p>
            <a:r>
              <a:rPr lang="en-US"/>
              <a:t>2025</a:t>
            </a:r>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US"/>
          </a:p>
        </p:txBody>
      </p:sp>
      <p:sp>
        <p:nvSpPr>
          <p:cNvPr id="7" name="Slide Number Placeholder 6"/>
          <p:cNvSpPr>
            <a:spLocks noGrp="1"/>
          </p:cNvSpPr>
          <p:nvPr>
            <p:ph type="sldNum" sz="quarter" idx="12"/>
          </p:nvPr>
        </p:nvSpPr>
        <p:spPr/>
        <p:txBody>
          <a:bodyPr/>
          <a:lstStyle/>
          <a:p>
            <a:fld id="{680C5762-CF65-4775-9966-A58D40CC61B9}" type="slidenum">
              <a:rPr lang="en-US" smtClean="0"/>
              <a:t>‹#›</a:t>
            </a:fld>
            <a:endParaRPr lang="en-US"/>
          </a:p>
        </p:txBody>
      </p:sp>
      <p:sp>
        <p:nvSpPr>
          <p:cNvPr id="8" name="Title 1"/>
          <p:cNvSpPr>
            <a:spLocks noGrp="1"/>
          </p:cNvSpPr>
          <p:nvPr>
            <p:ph type="title" hasCustomPrompt="1"/>
          </p:nvPr>
        </p:nvSpPr>
        <p:spPr>
          <a:xfrm>
            <a:off x="457200" y="304800"/>
            <a:ext cx="8229600" cy="1143000"/>
          </a:xfrm>
        </p:spPr>
        <p:txBody>
          <a:bodyPr/>
          <a:lstStyle/>
          <a:p>
            <a:r>
              <a:rPr lang="en-US" dirty="0"/>
              <a:t>Click to edit title </a:t>
            </a:r>
          </a:p>
        </p:txBody>
      </p:sp>
    </p:spTree>
    <p:extLst>
      <p:ext uri="{BB962C8B-B14F-4D97-AF65-F5344CB8AC3E}">
        <p14:creationId xmlns:p14="http://schemas.microsoft.com/office/powerpoint/2010/main" val="206465749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r>
              <a:rPr lang="en-US"/>
              <a:t>2025</a:t>
            </a:r>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US"/>
          </a:p>
        </p:txBody>
      </p:sp>
      <p:sp>
        <p:nvSpPr>
          <p:cNvPr id="7" name="Slide Number Placeholder 6"/>
          <p:cNvSpPr>
            <a:spLocks noGrp="1"/>
          </p:cNvSpPr>
          <p:nvPr>
            <p:ph type="sldNum" sz="quarter" idx="12"/>
          </p:nvPr>
        </p:nvSpPr>
        <p:spPr/>
        <p:txBody>
          <a:bodyPr/>
          <a:lstStyle/>
          <a:p>
            <a:fld id="{680C5762-CF65-4775-9966-A58D40CC61B9}" type="slidenum">
              <a:rPr lang="en-US" smtClean="0"/>
              <a:t>‹#›</a:t>
            </a:fld>
            <a:endParaRPr lang="en-US"/>
          </a:p>
        </p:txBody>
      </p:sp>
    </p:spTree>
    <p:extLst>
      <p:ext uri="{BB962C8B-B14F-4D97-AF65-F5344CB8AC3E}">
        <p14:creationId xmlns:p14="http://schemas.microsoft.com/office/powerpoint/2010/main" val="274511911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7" name="Picture 15" descr="Blue Banner - decorative image"/>
          <p:cNvPicPr>
            <a:picLocks noChangeAspect="1" noChangeArrowheads="1"/>
          </p:cNvPicPr>
          <p:nvPr userDrawn="1"/>
        </p:nvPicPr>
        <p:blipFill>
          <a:blip r:embed="rId13">
            <a:extLst>
              <a:ext uri="{28A0092B-C50C-407E-A947-70E740481C1C}">
                <a14:useLocalDpi xmlns:a14="http://schemas.microsoft.com/office/drawing/2010/main" val="0"/>
              </a:ext>
            </a:extLst>
          </a:blip>
          <a:srcRect/>
          <a:stretch>
            <a:fillRect/>
          </a:stretch>
        </p:blipFill>
        <p:spPr bwMode="auto">
          <a:xfrm>
            <a:off x="457200" y="609600"/>
            <a:ext cx="8229600" cy="7254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Placeholder 1"/>
          <p:cNvSpPr>
            <a:spLocks noGrp="1"/>
          </p:cNvSpPr>
          <p:nvPr>
            <p:ph type="title"/>
          </p:nvPr>
        </p:nvSpPr>
        <p:spPr>
          <a:xfrm>
            <a:off x="457200" y="304800"/>
            <a:ext cx="8229600" cy="1143000"/>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en-US"/>
              <a:t>2025</a:t>
            </a: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80C5762-CF65-4775-9966-A58D40CC61B9}" type="slidenum">
              <a:rPr lang="en-US" smtClean="0"/>
              <a:t>‹#›</a:t>
            </a:fld>
            <a:endParaRPr lang="en-US"/>
          </a:p>
        </p:txBody>
      </p:sp>
      <p:pic>
        <p:nvPicPr>
          <p:cNvPr id="5" name="Picture 4" descr="Pennsylvania Department of Education Logo">
            <a:extLst>
              <a:ext uri="{FF2B5EF4-FFF2-40B4-BE49-F238E27FC236}">
                <a16:creationId xmlns:a16="http://schemas.microsoft.com/office/drawing/2014/main" id="{0CD1C4D6-D900-70A3-5D19-2FF0B0709CAE}"/>
              </a:ext>
            </a:extLst>
          </p:cNvPr>
          <p:cNvPicPr>
            <a:picLocks noChangeAspect="1"/>
          </p:cNvPicPr>
          <p:nvPr userDrawn="1"/>
        </p:nvPicPr>
        <p:blipFill>
          <a:blip r:embed="rId14"/>
          <a:srcRect/>
          <a:stretch/>
        </p:blipFill>
        <p:spPr>
          <a:xfrm>
            <a:off x="6297852" y="5849714"/>
            <a:ext cx="2401888" cy="386672"/>
          </a:xfrm>
          <a:prstGeom prst="rect">
            <a:avLst/>
          </a:prstGeom>
        </p:spPr>
      </p:pic>
    </p:spTree>
    <p:extLst>
      <p:ext uri="{BB962C8B-B14F-4D97-AF65-F5344CB8AC3E}">
        <p14:creationId xmlns:p14="http://schemas.microsoft.com/office/powerpoint/2010/main" val="375610062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p:txStyles>
    <p:titleStyle>
      <a:lvl1pPr marL="173038" indent="0" algn="l" defTabSz="914400" rtl="0" eaLnBrk="1" latinLnBrk="0" hangingPunct="1">
        <a:spcBef>
          <a:spcPct val="0"/>
        </a:spcBef>
        <a:buNone/>
        <a:defRPr sz="3200" kern="1200">
          <a:solidFill>
            <a:schemeClr val="bg1"/>
          </a:solidFill>
          <a:latin typeface="Arial" panose="020B0604020202020204" pitchFamily="34" charset="0"/>
          <a:ea typeface="+mj-ea"/>
          <a:cs typeface="Arial" panose="020B0604020202020204" pitchFamily="34" charset="0"/>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Arial" panose="020B0604020202020204" pitchFamily="34" charset="0"/>
          <a:ea typeface="+mn-ea"/>
          <a:cs typeface="Arial" panose="020B0604020202020204" pitchFamily="34" charset="0"/>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hyperlink" Target="http://www.scholastic.com/sn56" TargetMode="External"/><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2.xml"/><Relationship Id="rId1" Type="http://schemas.openxmlformats.org/officeDocument/2006/relationships/slideLayout" Target="../slideLayouts/slideLayout2.xml"/><Relationship Id="rId4" Type="http://schemas.openxmlformats.org/officeDocument/2006/relationships/image" Target="../media/image5.svg"/></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3" Type="http://schemas.openxmlformats.org/officeDocument/2006/relationships/hyperlink" Target="https://pdesas.org/default.aspx" TargetMode="External"/><Relationship Id="rId2" Type="http://schemas.openxmlformats.org/officeDocument/2006/relationships/notesSlide" Target="../notesSlides/notesSlide24.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1A0C93-378C-4D33-8E83-2E6A85BE7808}"/>
              </a:ext>
            </a:extLst>
          </p:cNvPr>
          <p:cNvSpPr>
            <a:spLocks noGrp="1"/>
          </p:cNvSpPr>
          <p:nvPr>
            <p:ph type="ctrTitle"/>
          </p:nvPr>
        </p:nvSpPr>
        <p:spPr>
          <a:xfrm>
            <a:off x="1688684" y="331832"/>
            <a:ext cx="6057900" cy="1371600"/>
          </a:xfrm>
        </p:spPr>
        <p:txBody>
          <a:bodyPr wrap="square" numCol="1" anchorCtr="0" compatLnSpc="1">
            <a:prstTxWarp prst="textNoShape">
              <a:avLst/>
            </a:prstTxWarp>
            <a:normAutofit/>
          </a:bodyPr>
          <a:lstStyle/>
          <a:p>
            <a:pPr algn="ctr" eaLnBrk="1" hangingPunct="1">
              <a:defRPr/>
            </a:pPr>
            <a:r>
              <a:rPr lang="en-US" sz="2800" b="1" kern="1200" dirty="0">
                <a:solidFill>
                  <a:schemeClr val="bg1"/>
                </a:solidFill>
                <a:effectLst/>
              </a:rPr>
              <a:t>Assessment Literacy Series</a:t>
            </a:r>
            <a:r>
              <a:rPr lang="en-US" sz="2800" dirty="0">
                <a:solidFill>
                  <a:schemeClr val="bg1"/>
                </a:solidFill>
              </a:rPr>
              <a:t> </a:t>
            </a:r>
            <a:br>
              <a:rPr lang="en-US" altLang="en-US" sz="3300" b="1" dirty="0">
                <a:solidFill>
                  <a:schemeClr val="bg1"/>
                </a:solidFill>
                <a:effectLst>
                  <a:outerShdw blurRad="38100" dist="38100" dir="2700000" algn="tl">
                    <a:srgbClr val="C0C0C0"/>
                  </a:outerShdw>
                </a:effectLst>
                <a:ea typeface="ＭＳ Ｐゴシック" pitchFamily="34" charset="-128"/>
              </a:rPr>
            </a:br>
            <a:endParaRPr lang="en-US" altLang="en-US" sz="3000" b="1" baseline="30000" dirty="0">
              <a:solidFill>
                <a:schemeClr val="bg1"/>
              </a:solidFill>
              <a:effectLst>
                <a:outerShdw blurRad="38100" dist="38100" dir="2700000" algn="tl">
                  <a:srgbClr val="C0C0C0"/>
                </a:outerShdw>
              </a:effectLst>
              <a:ea typeface="ＭＳ Ｐゴシック" pitchFamily="34" charset="-128"/>
            </a:endParaRPr>
          </a:p>
        </p:txBody>
      </p:sp>
      <p:sp>
        <p:nvSpPr>
          <p:cNvPr id="10244" name="Rectangle 2">
            <a:extLst>
              <a:ext uri="{FF2B5EF4-FFF2-40B4-BE49-F238E27FC236}">
                <a16:creationId xmlns:a16="http://schemas.microsoft.com/office/drawing/2014/main" id="{EB4E2F0B-CE5C-4804-BAD8-ED19F2100B46}"/>
              </a:ext>
            </a:extLst>
          </p:cNvPr>
          <p:cNvSpPr>
            <a:spLocks noChangeArrowheads="1"/>
          </p:cNvSpPr>
          <p:nvPr/>
        </p:nvSpPr>
        <p:spPr bwMode="auto">
          <a:xfrm>
            <a:off x="602834" y="2464793"/>
            <a:ext cx="8229600" cy="2193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68580" tIns="34290" rIns="68580" bIns="34290" anchor="t">
            <a:spAutoFit/>
          </a:bodyPr>
          <a:lstStyle>
            <a:lvl1pPr eaLnBrk="0" hangingPunct="0">
              <a:lnSpc>
                <a:spcPct val="90000"/>
              </a:lnSpc>
              <a:spcBef>
                <a:spcPts val="1200"/>
              </a:spcBef>
              <a:buClr>
                <a:srgbClr val="9E3611"/>
              </a:buClr>
              <a:buSzPct val="85000"/>
              <a:buFont typeface="Wingdings" panose="05000000000000000000" pitchFamily="2" charset="2"/>
              <a:buChar char="§"/>
              <a:defRPr sz="2000">
                <a:solidFill>
                  <a:schemeClr val="tx1"/>
                </a:solidFill>
                <a:latin typeface="Rockwell" panose="02060603020205020403" pitchFamily="18" charset="0"/>
                <a:ea typeface="ＭＳ Ｐゴシック" panose="020B0600070205080204" pitchFamily="34" charset="-128"/>
              </a:defRPr>
            </a:lvl1pPr>
            <a:lvl2pPr marL="742950" indent="-285750" eaLnBrk="0" hangingPunct="0">
              <a:lnSpc>
                <a:spcPct val="90000"/>
              </a:lnSpc>
              <a:spcBef>
                <a:spcPts val="400"/>
              </a:spcBef>
              <a:spcAft>
                <a:spcPts val="200"/>
              </a:spcAft>
              <a:buClr>
                <a:srgbClr val="9E3611"/>
              </a:buClr>
              <a:buSzPct val="85000"/>
              <a:buFont typeface="Wingdings" panose="05000000000000000000" pitchFamily="2" charset="2"/>
              <a:buChar char="§"/>
              <a:defRPr>
                <a:solidFill>
                  <a:schemeClr val="tx1"/>
                </a:solidFill>
                <a:latin typeface="Rockwell" panose="02060603020205020403" pitchFamily="18" charset="0"/>
                <a:ea typeface="ＭＳ Ｐゴシック" panose="020B0600070205080204" pitchFamily="34" charset="-128"/>
              </a:defRPr>
            </a:lvl2pPr>
            <a:lvl3pPr marL="1143000" indent="-228600" eaLnBrk="0" hangingPunct="0">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ea typeface="ＭＳ Ｐゴシック" panose="020B0600070205080204" pitchFamily="34" charset="-128"/>
              </a:defRPr>
            </a:lvl3pPr>
            <a:lvl4pPr marL="1600200" indent="-228600" eaLnBrk="0" hangingPunct="0">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ea typeface="ＭＳ Ｐゴシック" panose="020B0600070205080204" pitchFamily="34" charset="-128"/>
              </a:defRPr>
            </a:lvl4pPr>
            <a:lvl5pPr marL="2057400" indent="-228600" eaLnBrk="0" hangingPunct="0">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ea typeface="ＭＳ Ｐゴシック" panose="020B0600070205080204" pitchFamily="34" charset="-128"/>
              </a:defRPr>
            </a:lvl5pPr>
            <a:lvl6pPr marL="2514600" indent="-228600" eaLnBrk="0" fontAlgn="base" hangingPunct="0">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ea typeface="ＭＳ Ｐゴシック" panose="020B0600070205080204" pitchFamily="34" charset="-128"/>
              </a:defRPr>
            </a:lvl6pPr>
            <a:lvl7pPr marL="2971800" indent="-228600" eaLnBrk="0" fontAlgn="base" hangingPunct="0">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ea typeface="ＭＳ Ｐゴシック" panose="020B0600070205080204" pitchFamily="34" charset="-128"/>
              </a:defRPr>
            </a:lvl7pPr>
            <a:lvl8pPr marL="3429000" indent="-228600" eaLnBrk="0" fontAlgn="base" hangingPunct="0">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ea typeface="ＭＳ Ｐゴシック" panose="020B0600070205080204" pitchFamily="34" charset="-128"/>
              </a:defRPr>
            </a:lvl8pPr>
            <a:lvl9pPr marL="3886200" indent="-228600" eaLnBrk="0" fontAlgn="base" hangingPunct="0">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ea typeface="ＭＳ Ｐゴシック" panose="020B0600070205080204" pitchFamily="34" charset="-128"/>
              </a:defRPr>
            </a:lvl9pPr>
          </a:lstStyle>
          <a:p>
            <a:pPr algn="ctr">
              <a:lnSpc>
                <a:spcPct val="150000"/>
              </a:lnSpc>
              <a:spcBef>
                <a:spcPct val="0"/>
              </a:spcBef>
              <a:buClrTx/>
              <a:buSzTx/>
              <a:buNone/>
            </a:pPr>
            <a:r>
              <a:rPr lang="en-US" altLang="en-US" sz="3200" b="1" dirty="0">
                <a:latin typeface="Arial" panose="020B0604020202020204" pitchFamily="34" charset="0"/>
                <a:ea typeface="ＭＳ Ｐゴシック"/>
                <a:cs typeface="Arial" panose="020B0604020202020204" pitchFamily="34" charset="0"/>
              </a:rPr>
              <a:t>Build Process</a:t>
            </a:r>
          </a:p>
          <a:p>
            <a:pPr algn="ctr">
              <a:lnSpc>
                <a:spcPct val="150000"/>
              </a:lnSpc>
              <a:spcBef>
                <a:spcPct val="0"/>
              </a:spcBef>
              <a:buClrTx/>
              <a:buSzTx/>
              <a:buNone/>
            </a:pPr>
            <a:endParaRPr lang="en-US" sz="3200" dirty="0">
              <a:latin typeface="Arial" panose="020B0604020202020204" pitchFamily="34" charset="0"/>
              <a:cs typeface="Arial" panose="020B0604020202020204" pitchFamily="34" charset="0"/>
            </a:endParaRPr>
          </a:p>
          <a:p>
            <a:pPr algn="ctr">
              <a:lnSpc>
                <a:spcPct val="150000"/>
              </a:lnSpc>
              <a:spcBef>
                <a:spcPct val="0"/>
              </a:spcBef>
              <a:buClrTx/>
              <a:buSzTx/>
              <a:buNone/>
            </a:pPr>
            <a:r>
              <a:rPr lang="en-US" altLang="en-US" sz="3200" b="1" dirty="0">
                <a:latin typeface="Arial" panose="020B0604020202020204" pitchFamily="34" charset="0"/>
                <a:ea typeface="ＭＳ Ｐゴシック"/>
                <a:cs typeface="Arial" panose="020B0604020202020204" pitchFamily="34" charset="0"/>
              </a:rPr>
              <a:t>Selected Response (SR) Items</a:t>
            </a:r>
          </a:p>
        </p:txBody>
      </p:sp>
      <p:sp>
        <p:nvSpPr>
          <p:cNvPr id="3" name="Date Placeholder 2">
            <a:extLst>
              <a:ext uri="{FF2B5EF4-FFF2-40B4-BE49-F238E27FC236}">
                <a16:creationId xmlns:a16="http://schemas.microsoft.com/office/drawing/2014/main" id="{D8FBCA87-5BF5-1442-B08B-2FC332F9C965}"/>
              </a:ext>
              <a:ext uri="{C183D7F6-B498-43B3-948B-1728B52AA6E4}">
                <adec:decorative xmlns:adec="http://schemas.microsoft.com/office/drawing/2017/decorative" val="1"/>
              </a:ext>
            </a:extLst>
          </p:cNvPr>
          <p:cNvSpPr>
            <a:spLocks noGrp="1"/>
          </p:cNvSpPr>
          <p:nvPr>
            <p:ph type="dt" sz="half" idx="10"/>
          </p:nvPr>
        </p:nvSpPr>
        <p:spPr/>
        <p:txBody>
          <a:bodyPr/>
          <a:lstStyle/>
          <a:p>
            <a:r>
              <a:rPr lang="en-US" dirty="0">
                <a:solidFill>
                  <a:schemeClr val="tx1"/>
                </a:solidFill>
              </a:rPr>
              <a:t>2025</a:t>
            </a:r>
          </a:p>
        </p:txBody>
      </p:sp>
      <p:sp>
        <p:nvSpPr>
          <p:cNvPr id="4" name="Slide Number Placeholder 3">
            <a:extLst>
              <a:ext uri="{FF2B5EF4-FFF2-40B4-BE49-F238E27FC236}">
                <a16:creationId xmlns:a16="http://schemas.microsoft.com/office/drawing/2014/main" id="{A88F0D41-73A6-6141-8E78-B418C48EFD46}"/>
              </a:ext>
            </a:extLst>
          </p:cNvPr>
          <p:cNvSpPr>
            <a:spLocks noGrp="1"/>
          </p:cNvSpPr>
          <p:nvPr>
            <p:ph type="sldNum" sz="quarter" idx="12"/>
          </p:nvPr>
        </p:nvSpPr>
        <p:spPr/>
        <p:txBody>
          <a:bodyPr/>
          <a:lstStyle/>
          <a:p>
            <a:fld id="{680C5762-CF65-4775-9966-A58D40CC61B9}" type="slidenum">
              <a:rPr lang="en-US" smtClean="0">
                <a:solidFill>
                  <a:schemeClr val="tx1"/>
                </a:solidFill>
              </a:rPr>
              <a:t>1</a:t>
            </a:fld>
            <a:endParaRPr lang="en-US" dirty="0">
              <a:solidFill>
                <a:schemeClr val="tx1"/>
              </a:solidFill>
            </a:endParaRPr>
          </a:p>
        </p:txBody>
      </p:sp>
    </p:spTree>
    <p:extLst>
      <p:ext uri="{BB962C8B-B14F-4D97-AF65-F5344CB8AC3E}">
        <p14:creationId xmlns:p14="http://schemas.microsoft.com/office/powerpoint/2010/main" val="1424249467"/>
      </p:ext>
    </p:extLst>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5681F8-D26B-414A-8649-4420C14BEDF0}"/>
              </a:ext>
            </a:extLst>
          </p:cNvPr>
          <p:cNvSpPr>
            <a:spLocks noGrp="1"/>
          </p:cNvSpPr>
          <p:nvPr>
            <p:ph type="title"/>
          </p:nvPr>
        </p:nvSpPr>
        <p:spPr/>
        <p:txBody>
          <a:bodyPr>
            <a:normAutofit/>
          </a:bodyPr>
          <a:lstStyle/>
          <a:p>
            <a:pPr algn="ctr"/>
            <a:r>
              <a:rPr lang="en-US" sz="2800" b="1" dirty="0"/>
              <a:t>MC Items: Content</a:t>
            </a:r>
          </a:p>
        </p:txBody>
      </p:sp>
      <p:sp>
        <p:nvSpPr>
          <p:cNvPr id="3" name="Content Placeholder 2">
            <a:extLst>
              <a:ext uri="{FF2B5EF4-FFF2-40B4-BE49-F238E27FC236}">
                <a16:creationId xmlns:a16="http://schemas.microsoft.com/office/drawing/2014/main" id="{B2F795BA-030E-4214-8AF7-D275D6DF41EC}"/>
              </a:ext>
            </a:extLst>
          </p:cNvPr>
          <p:cNvSpPr>
            <a:spLocks noGrp="1"/>
          </p:cNvSpPr>
          <p:nvPr>
            <p:ph idx="1"/>
          </p:nvPr>
        </p:nvSpPr>
        <p:spPr>
          <a:xfrm>
            <a:off x="482600" y="1447800"/>
            <a:ext cx="8204200" cy="4343400"/>
          </a:xfrm>
        </p:spPr>
        <p:txBody>
          <a:bodyPr vert="horz" lIns="68580" tIns="34290" rIns="68580" bIns="34290" rtlCol="0" anchor="t">
            <a:normAutofit/>
          </a:bodyPr>
          <a:lstStyle/>
          <a:p>
            <a:r>
              <a:rPr lang="en-US" sz="2400" dirty="0">
                <a:ea typeface="+mn-lt"/>
                <a:cs typeface="+mn-lt"/>
              </a:rPr>
              <a:t>Compose items to assess important knowledge and skills at appropriate DOK levels. </a:t>
            </a:r>
          </a:p>
          <a:p>
            <a:pPr marL="0" indent="0">
              <a:buNone/>
            </a:pPr>
            <a:endParaRPr lang="en-US" sz="2400" dirty="0">
              <a:ea typeface="+mn-lt"/>
              <a:cs typeface="+mn-lt"/>
            </a:endParaRPr>
          </a:p>
          <a:p>
            <a:r>
              <a:rPr lang="en-US" sz="2400" dirty="0"/>
              <a:t>Compose items for an array of standards instead of concentrating on a favored few.</a:t>
            </a:r>
          </a:p>
          <a:p>
            <a:endParaRPr lang="en-US" sz="2400" dirty="0">
              <a:ea typeface="+mn-lt"/>
              <a:cs typeface="+mn-lt"/>
            </a:endParaRPr>
          </a:p>
          <a:p>
            <a:r>
              <a:rPr lang="en-US" sz="2400" dirty="0">
                <a:ea typeface="+mn-lt"/>
                <a:cs typeface="+mn-lt"/>
              </a:rPr>
              <a:t>Provide passage-dependent items for reading tests. </a:t>
            </a:r>
          </a:p>
          <a:p>
            <a:pPr marL="0" indent="0">
              <a:buNone/>
            </a:pPr>
            <a:endParaRPr lang="en-US" sz="2400" dirty="0">
              <a:ea typeface="+mn-lt"/>
              <a:cs typeface="+mn-lt"/>
            </a:endParaRPr>
          </a:p>
          <a:p>
            <a:r>
              <a:rPr lang="en-US" sz="2400" dirty="0">
                <a:ea typeface="+mn-lt"/>
                <a:cs typeface="+mn-lt"/>
              </a:rPr>
              <a:t>Pay special attention to graphs, charts, maps, and other artwork. </a:t>
            </a:r>
            <a:endParaRPr lang="en-US" sz="2400" dirty="0">
              <a:cs typeface="Calibri" panose="020F0502020204030204"/>
            </a:endParaRPr>
          </a:p>
        </p:txBody>
      </p:sp>
      <p:sp>
        <p:nvSpPr>
          <p:cNvPr id="4" name="Date Placeholder 3">
            <a:extLst>
              <a:ext uri="{FF2B5EF4-FFF2-40B4-BE49-F238E27FC236}">
                <a16:creationId xmlns:a16="http://schemas.microsoft.com/office/drawing/2014/main" id="{B7CA145F-162E-5145-BA92-987EA1AAC555}"/>
              </a:ext>
              <a:ext uri="{C183D7F6-B498-43B3-948B-1728B52AA6E4}">
                <adec:decorative xmlns:adec="http://schemas.microsoft.com/office/drawing/2017/decorative" val="1"/>
              </a:ext>
            </a:extLst>
          </p:cNvPr>
          <p:cNvSpPr>
            <a:spLocks noGrp="1"/>
          </p:cNvSpPr>
          <p:nvPr>
            <p:ph type="dt" sz="half" idx="10"/>
          </p:nvPr>
        </p:nvSpPr>
        <p:spPr/>
        <p:txBody>
          <a:bodyPr/>
          <a:lstStyle/>
          <a:p>
            <a:r>
              <a:rPr lang="en-US" dirty="0">
                <a:solidFill>
                  <a:schemeClr val="tx1"/>
                </a:solidFill>
              </a:rPr>
              <a:t>2025</a:t>
            </a:r>
          </a:p>
        </p:txBody>
      </p:sp>
      <p:sp>
        <p:nvSpPr>
          <p:cNvPr id="5" name="Slide Number Placeholder 4">
            <a:extLst>
              <a:ext uri="{FF2B5EF4-FFF2-40B4-BE49-F238E27FC236}">
                <a16:creationId xmlns:a16="http://schemas.microsoft.com/office/drawing/2014/main" id="{1F2BABD5-3ADC-544B-BCCF-46ADC95C7CF7}"/>
              </a:ext>
            </a:extLst>
          </p:cNvPr>
          <p:cNvSpPr>
            <a:spLocks noGrp="1"/>
          </p:cNvSpPr>
          <p:nvPr>
            <p:ph type="sldNum" sz="quarter" idx="12"/>
          </p:nvPr>
        </p:nvSpPr>
        <p:spPr/>
        <p:txBody>
          <a:bodyPr/>
          <a:lstStyle/>
          <a:p>
            <a:fld id="{680C5762-CF65-4775-9966-A58D40CC61B9}" type="slidenum">
              <a:rPr lang="en-US" smtClean="0">
                <a:solidFill>
                  <a:schemeClr val="tx1"/>
                </a:solidFill>
              </a:rPr>
              <a:t>10</a:t>
            </a:fld>
            <a:endParaRPr lang="en-US" dirty="0">
              <a:solidFill>
                <a:schemeClr val="tx1"/>
              </a:solidFill>
            </a:endParaRPr>
          </a:p>
        </p:txBody>
      </p:sp>
    </p:spTree>
    <p:extLst>
      <p:ext uri="{BB962C8B-B14F-4D97-AF65-F5344CB8AC3E}">
        <p14:creationId xmlns:p14="http://schemas.microsoft.com/office/powerpoint/2010/main" val="118338416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5E2FA0-21CF-AE4E-8A75-7A0281C259E7}"/>
              </a:ext>
            </a:extLst>
          </p:cNvPr>
          <p:cNvSpPr>
            <a:spLocks noGrp="1"/>
          </p:cNvSpPr>
          <p:nvPr>
            <p:ph type="title"/>
          </p:nvPr>
        </p:nvSpPr>
        <p:spPr>
          <a:xfrm>
            <a:off x="457200" y="342107"/>
            <a:ext cx="8229600" cy="1143000"/>
          </a:xfrm>
        </p:spPr>
        <p:txBody>
          <a:bodyPr>
            <a:normAutofit/>
          </a:bodyPr>
          <a:lstStyle/>
          <a:p>
            <a:pPr algn="ctr"/>
            <a:r>
              <a:rPr lang="en-US" sz="2800" b="1" dirty="0">
                <a:cs typeface="Times New Roman"/>
              </a:rPr>
              <a:t>Building MC Stand-Alone </a:t>
            </a:r>
            <a:r>
              <a:rPr lang="en-US" sz="2800" b="1" dirty="0"/>
              <a:t>Items </a:t>
            </a:r>
            <a:r>
              <a:rPr lang="en-US" sz="2800" b="1" dirty="0">
                <a:cs typeface="Times New Roman"/>
              </a:rPr>
              <a:t>Guidelines</a:t>
            </a:r>
            <a:endParaRPr lang="en-US" sz="2800" dirty="0"/>
          </a:p>
        </p:txBody>
      </p:sp>
      <p:sp>
        <p:nvSpPr>
          <p:cNvPr id="3" name="Content Placeholder 2">
            <a:extLst>
              <a:ext uri="{FF2B5EF4-FFF2-40B4-BE49-F238E27FC236}">
                <a16:creationId xmlns:a16="http://schemas.microsoft.com/office/drawing/2014/main" id="{74C44CFB-C141-0144-8EFA-3F17CB1FE24C}"/>
              </a:ext>
            </a:extLst>
          </p:cNvPr>
          <p:cNvSpPr>
            <a:spLocks noGrp="1"/>
          </p:cNvSpPr>
          <p:nvPr>
            <p:ph idx="1"/>
          </p:nvPr>
        </p:nvSpPr>
        <p:spPr>
          <a:xfrm>
            <a:off x="457200" y="1295400"/>
            <a:ext cx="8229600" cy="4902993"/>
          </a:xfrm>
        </p:spPr>
        <p:txBody>
          <a:bodyPr>
            <a:noAutofit/>
          </a:bodyPr>
          <a:lstStyle/>
          <a:p>
            <a:r>
              <a:rPr lang="en-US" sz="2400" dirty="0"/>
              <a:t>Write items that have clear, well-written stems that reflect the learning objective you want tested.</a:t>
            </a:r>
          </a:p>
          <a:p>
            <a:pPr marL="0" indent="0">
              <a:buNone/>
            </a:pPr>
            <a:endParaRPr lang="en-US" sz="1300" dirty="0"/>
          </a:p>
          <a:p>
            <a:r>
              <a:rPr lang="en-US" sz="2400" dirty="0"/>
              <a:t>Create distractors that are almost as appealing as the correct answer.</a:t>
            </a:r>
          </a:p>
          <a:p>
            <a:pPr marL="0" indent="0">
              <a:buNone/>
            </a:pPr>
            <a:endParaRPr lang="en-US" sz="1300" dirty="0"/>
          </a:p>
          <a:p>
            <a:r>
              <a:rPr lang="en-US" sz="2400" dirty="0"/>
              <a:t>Avoid stems that don't give any information.</a:t>
            </a:r>
          </a:p>
          <a:p>
            <a:pPr marL="0" indent="0">
              <a:buNone/>
            </a:pPr>
            <a:endParaRPr lang="en-US" sz="1300" dirty="0"/>
          </a:p>
          <a:p>
            <a:r>
              <a:rPr lang="en-US" sz="2400" dirty="0"/>
              <a:t>Answer choices can play a factor in determining the difficulty of the question.</a:t>
            </a:r>
          </a:p>
          <a:p>
            <a:pPr marL="0" indent="0">
              <a:buNone/>
            </a:pPr>
            <a:endParaRPr lang="en-US" sz="1300" dirty="0"/>
          </a:p>
          <a:p>
            <a:r>
              <a:rPr lang="en-US" sz="2400" dirty="0"/>
              <a:t>The answer on one item should not inform the test taker as to what the correct answer might be on another item. </a:t>
            </a:r>
          </a:p>
          <a:p>
            <a:pPr marL="0" indent="0">
              <a:buNone/>
            </a:pPr>
            <a:br>
              <a:rPr lang="en-US" sz="2600" dirty="0"/>
            </a:br>
            <a:endParaRPr lang="en-US" sz="2600" dirty="0"/>
          </a:p>
        </p:txBody>
      </p:sp>
      <p:sp>
        <p:nvSpPr>
          <p:cNvPr id="4" name="Date Placeholder 3">
            <a:extLst>
              <a:ext uri="{FF2B5EF4-FFF2-40B4-BE49-F238E27FC236}">
                <a16:creationId xmlns:a16="http://schemas.microsoft.com/office/drawing/2014/main" id="{8806AE6B-6262-1749-BCDD-900E628161D2}"/>
              </a:ext>
              <a:ext uri="{C183D7F6-B498-43B3-948B-1728B52AA6E4}">
                <adec:decorative xmlns:adec="http://schemas.microsoft.com/office/drawing/2017/decorative" val="1"/>
              </a:ext>
            </a:extLst>
          </p:cNvPr>
          <p:cNvSpPr>
            <a:spLocks noGrp="1"/>
          </p:cNvSpPr>
          <p:nvPr>
            <p:ph type="dt" sz="half" idx="10"/>
          </p:nvPr>
        </p:nvSpPr>
        <p:spPr/>
        <p:txBody>
          <a:bodyPr/>
          <a:lstStyle/>
          <a:p>
            <a:r>
              <a:rPr lang="en-US" dirty="0">
                <a:solidFill>
                  <a:schemeClr val="tx1"/>
                </a:solidFill>
              </a:rPr>
              <a:t>2025</a:t>
            </a:r>
          </a:p>
        </p:txBody>
      </p:sp>
      <p:sp>
        <p:nvSpPr>
          <p:cNvPr id="5" name="Slide Number Placeholder 4">
            <a:extLst>
              <a:ext uri="{FF2B5EF4-FFF2-40B4-BE49-F238E27FC236}">
                <a16:creationId xmlns:a16="http://schemas.microsoft.com/office/drawing/2014/main" id="{04165143-2E94-3647-9FE9-67FFE4780DB8}"/>
              </a:ext>
            </a:extLst>
          </p:cNvPr>
          <p:cNvSpPr>
            <a:spLocks noGrp="1"/>
          </p:cNvSpPr>
          <p:nvPr>
            <p:ph type="sldNum" sz="quarter" idx="12"/>
          </p:nvPr>
        </p:nvSpPr>
        <p:spPr/>
        <p:txBody>
          <a:bodyPr/>
          <a:lstStyle/>
          <a:p>
            <a:fld id="{680C5762-CF65-4775-9966-A58D40CC61B9}" type="slidenum">
              <a:rPr lang="en-US" smtClean="0">
                <a:solidFill>
                  <a:schemeClr val="tx1"/>
                </a:solidFill>
              </a:rPr>
              <a:t>11</a:t>
            </a:fld>
            <a:endParaRPr lang="en-US" dirty="0">
              <a:solidFill>
                <a:schemeClr val="tx1"/>
              </a:solidFill>
            </a:endParaRPr>
          </a:p>
        </p:txBody>
      </p:sp>
    </p:spTree>
    <p:extLst>
      <p:ext uri="{BB962C8B-B14F-4D97-AF65-F5344CB8AC3E}">
        <p14:creationId xmlns:p14="http://schemas.microsoft.com/office/powerpoint/2010/main" val="424772401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E23566-8F22-446B-804C-5CCF0123326C}"/>
              </a:ext>
            </a:extLst>
          </p:cNvPr>
          <p:cNvSpPr>
            <a:spLocks noGrp="1"/>
          </p:cNvSpPr>
          <p:nvPr>
            <p:ph type="title"/>
          </p:nvPr>
        </p:nvSpPr>
        <p:spPr>
          <a:xfrm>
            <a:off x="520302" y="659393"/>
            <a:ext cx="8103394" cy="544116"/>
          </a:xfrm>
        </p:spPr>
        <p:txBody>
          <a:bodyPr>
            <a:noAutofit/>
          </a:bodyPr>
          <a:lstStyle/>
          <a:p>
            <a:pPr algn="ctr">
              <a:defRPr/>
            </a:pPr>
            <a:r>
              <a:rPr lang="en-US" sz="2800" b="1" dirty="0"/>
              <a:t>MC: Stand-Alone</a:t>
            </a:r>
            <a:r>
              <a:rPr lang="en-US" sz="2800" b="1" baseline="0" dirty="0"/>
              <a:t> </a:t>
            </a:r>
            <a:r>
              <a:rPr lang="en-US" sz="2800" b="1" dirty="0"/>
              <a:t>Item Example 1</a:t>
            </a:r>
          </a:p>
        </p:txBody>
      </p:sp>
      <p:sp>
        <p:nvSpPr>
          <p:cNvPr id="3" name="Date Placeholder 2">
            <a:extLst>
              <a:ext uri="{FF2B5EF4-FFF2-40B4-BE49-F238E27FC236}">
                <a16:creationId xmlns:a16="http://schemas.microsoft.com/office/drawing/2014/main" id="{F27D2504-243D-6E4E-9BE4-BF24E130637F}"/>
              </a:ext>
              <a:ext uri="{C183D7F6-B498-43B3-948B-1728B52AA6E4}">
                <adec:decorative xmlns:adec="http://schemas.microsoft.com/office/drawing/2017/decorative" val="1"/>
              </a:ext>
            </a:extLst>
          </p:cNvPr>
          <p:cNvSpPr>
            <a:spLocks noGrp="1"/>
          </p:cNvSpPr>
          <p:nvPr>
            <p:ph type="dt" sz="half" idx="10"/>
          </p:nvPr>
        </p:nvSpPr>
        <p:spPr/>
        <p:txBody>
          <a:bodyPr/>
          <a:lstStyle/>
          <a:p>
            <a:r>
              <a:rPr lang="en-US" dirty="0">
                <a:solidFill>
                  <a:schemeClr val="tx1"/>
                </a:solidFill>
              </a:rPr>
              <a:t>2025</a:t>
            </a:r>
          </a:p>
        </p:txBody>
      </p:sp>
      <p:sp>
        <p:nvSpPr>
          <p:cNvPr id="9" name="Rectangle 4">
            <a:extLst>
              <a:ext uri="{FF2B5EF4-FFF2-40B4-BE49-F238E27FC236}">
                <a16:creationId xmlns:a16="http://schemas.microsoft.com/office/drawing/2014/main" id="{85CF44AF-6F54-DF44-804E-FB21984BB340}"/>
              </a:ext>
            </a:extLst>
          </p:cNvPr>
          <p:cNvSpPr>
            <a:spLocks noChangeArrowheads="1"/>
          </p:cNvSpPr>
          <p:nvPr/>
        </p:nvSpPr>
        <p:spPr bwMode="auto">
          <a:xfrm>
            <a:off x="520302" y="1623347"/>
            <a:ext cx="8103394"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nchor="ctr">
            <a:spAutoFit/>
          </a:bodyPr>
          <a:lstStyle>
            <a:lvl1pPr eaLnBrk="0" hangingPunct="0">
              <a:lnSpc>
                <a:spcPct val="90000"/>
              </a:lnSpc>
              <a:spcBef>
                <a:spcPts val="1200"/>
              </a:spcBef>
              <a:buClr>
                <a:srgbClr val="9E3611"/>
              </a:buClr>
              <a:buSzPct val="85000"/>
              <a:buFont typeface="Wingdings" panose="05000000000000000000" pitchFamily="2" charset="2"/>
              <a:buChar char="§"/>
              <a:defRPr sz="2000">
                <a:solidFill>
                  <a:schemeClr val="tx1"/>
                </a:solidFill>
                <a:latin typeface="Rockwell" panose="02060603020205020403" pitchFamily="18" charset="0"/>
                <a:ea typeface="ＭＳ Ｐゴシック" panose="020B0600070205080204" pitchFamily="34" charset="-128"/>
              </a:defRPr>
            </a:lvl1pPr>
            <a:lvl2pPr marL="742950" indent="-285750" eaLnBrk="0" hangingPunct="0">
              <a:lnSpc>
                <a:spcPct val="90000"/>
              </a:lnSpc>
              <a:spcBef>
                <a:spcPts val="400"/>
              </a:spcBef>
              <a:spcAft>
                <a:spcPts val="200"/>
              </a:spcAft>
              <a:buClr>
                <a:srgbClr val="9E3611"/>
              </a:buClr>
              <a:buSzPct val="85000"/>
              <a:buFont typeface="Wingdings" panose="05000000000000000000" pitchFamily="2" charset="2"/>
              <a:buChar char="§"/>
              <a:defRPr>
                <a:solidFill>
                  <a:schemeClr val="tx1"/>
                </a:solidFill>
                <a:latin typeface="Rockwell" panose="02060603020205020403" pitchFamily="18" charset="0"/>
                <a:ea typeface="ＭＳ Ｐゴシック" panose="020B0600070205080204" pitchFamily="34" charset="-128"/>
              </a:defRPr>
            </a:lvl2pPr>
            <a:lvl3pPr marL="1143000" indent="-228600" eaLnBrk="0" hangingPunct="0">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ea typeface="ＭＳ Ｐゴシック" panose="020B0600070205080204" pitchFamily="34" charset="-128"/>
              </a:defRPr>
            </a:lvl3pPr>
            <a:lvl4pPr marL="1600200" indent="-228600" eaLnBrk="0" hangingPunct="0">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ea typeface="ＭＳ Ｐゴシック" panose="020B0600070205080204" pitchFamily="34" charset="-128"/>
              </a:defRPr>
            </a:lvl4pPr>
            <a:lvl5pPr marL="2057400" indent="-228600" eaLnBrk="0" hangingPunct="0">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ea typeface="ＭＳ Ｐゴシック" panose="020B0600070205080204" pitchFamily="34" charset="-128"/>
              </a:defRPr>
            </a:lvl5pPr>
            <a:lvl6pPr marL="2514600" indent="-228600" eaLnBrk="0" fontAlgn="base" hangingPunct="0">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ea typeface="ＭＳ Ｐゴシック" panose="020B0600070205080204" pitchFamily="34" charset="-128"/>
              </a:defRPr>
            </a:lvl6pPr>
            <a:lvl7pPr marL="2971800" indent="-228600" eaLnBrk="0" fontAlgn="base" hangingPunct="0">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ea typeface="ＭＳ Ｐゴシック" panose="020B0600070205080204" pitchFamily="34" charset="-128"/>
              </a:defRPr>
            </a:lvl7pPr>
            <a:lvl8pPr marL="3429000" indent="-228600" eaLnBrk="0" fontAlgn="base" hangingPunct="0">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ea typeface="ＭＳ Ｐゴシック" panose="020B0600070205080204" pitchFamily="34" charset="-128"/>
              </a:defRPr>
            </a:lvl8pPr>
            <a:lvl9pPr marL="3886200" indent="-228600" eaLnBrk="0" fontAlgn="base" hangingPunct="0">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ea typeface="ＭＳ Ｐゴシック" panose="020B0600070205080204" pitchFamily="34" charset="-128"/>
              </a:defRPr>
            </a:lvl9pPr>
          </a:lstStyle>
          <a:p>
            <a:pPr algn="ctr">
              <a:lnSpc>
                <a:spcPct val="100000"/>
              </a:lnSpc>
              <a:spcBef>
                <a:spcPct val="0"/>
              </a:spcBef>
              <a:buClrTx/>
              <a:buSzTx/>
              <a:buFontTx/>
              <a:buNone/>
            </a:pPr>
            <a:r>
              <a:rPr lang="en-US" altLang="en-US" sz="2800" b="1" dirty="0">
                <a:latin typeface="Arial" panose="020B0604020202020204" pitchFamily="34" charset="0"/>
                <a:cs typeface="Arial" panose="020B0604020202020204" pitchFamily="34" charset="0"/>
              </a:rPr>
              <a:t>Science Grade 4, </a:t>
            </a:r>
            <a:r>
              <a:rPr lang="en-US" altLang="en-US" sz="2800" dirty="0">
                <a:latin typeface="Arial" panose="020B0604020202020204" pitchFamily="34" charset="0"/>
                <a:cs typeface="Arial" panose="020B0604020202020204" pitchFamily="34" charset="0"/>
              </a:rPr>
              <a:t>DOK 2</a:t>
            </a:r>
          </a:p>
        </p:txBody>
      </p:sp>
      <p:sp>
        <p:nvSpPr>
          <p:cNvPr id="5" name="TextBox 4">
            <a:extLst>
              <a:ext uri="{FF2B5EF4-FFF2-40B4-BE49-F238E27FC236}">
                <a16:creationId xmlns:a16="http://schemas.microsoft.com/office/drawing/2014/main" id="{411C94E4-33A5-C246-831C-ECF933EB6157}"/>
              </a:ext>
            </a:extLst>
          </p:cNvPr>
          <p:cNvSpPr txBox="1"/>
          <p:nvPr/>
        </p:nvSpPr>
        <p:spPr>
          <a:xfrm>
            <a:off x="457199" y="2427859"/>
            <a:ext cx="8229600" cy="3046988"/>
          </a:xfrm>
          <a:prstGeom prst="rect">
            <a:avLst/>
          </a:prstGeom>
          <a:noFill/>
        </p:spPr>
        <p:txBody>
          <a:bodyPr wrap="square" rtlCol="0">
            <a:spAutoFit/>
          </a:bodyPr>
          <a:lstStyle/>
          <a:p>
            <a:r>
              <a:rPr lang="en-US" sz="2400" dirty="0">
                <a:latin typeface="Arial" panose="020B0604020202020204" pitchFamily="34" charset="0"/>
                <a:cs typeface="Arial" panose="020B0604020202020204" pitchFamily="34" charset="0"/>
              </a:rPr>
              <a:t>Which change in an animal’s food supply is the most likely to cause migration?</a:t>
            </a:r>
          </a:p>
          <a:p>
            <a:endParaRPr lang="en-US" sz="2400" dirty="0">
              <a:latin typeface="Arial" panose="020B0604020202020204" pitchFamily="34" charset="0"/>
              <a:cs typeface="Arial" panose="020B0604020202020204" pitchFamily="34" charset="0"/>
            </a:endParaRPr>
          </a:p>
          <a:p>
            <a:pPr marL="457200" indent="-457200">
              <a:buFont typeface="+mj-lt"/>
              <a:buAutoNum type="alphaLcPeriod"/>
            </a:pPr>
            <a:r>
              <a:rPr lang="en-US" sz="2400" b="1" dirty="0">
                <a:latin typeface="Arial" panose="020B0604020202020204" pitchFamily="34" charset="0"/>
                <a:cs typeface="Arial" panose="020B0604020202020204" pitchFamily="34" charset="0"/>
              </a:rPr>
              <a:t>The food supply is reduced as seasons change.</a:t>
            </a:r>
          </a:p>
          <a:p>
            <a:pPr marL="457200" indent="-457200">
              <a:buFont typeface="+mj-lt"/>
              <a:buAutoNum type="alphaLcPeriod"/>
            </a:pPr>
            <a:r>
              <a:rPr lang="en-US" sz="2400" dirty="0">
                <a:latin typeface="Arial" panose="020B0604020202020204" pitchFamily="34" charset="0"/>
                <a:cs typeface="Arial" panose="020B0604020202020204" pitchFamily="34" charset="0"/>
              </a:rPr>
              <a:t>A disease permanently reduces the food supply.</a:t>
            </a:r>
          </a:p>
          <a:p>
            <a:pPr marL="457200" indent="-457200">
              <a:buFont typeface="+mj-lt"/>
              <a:buAutoNum type="alphaLcPeriod"/>
            </a:pPr>
            <a:r>
              <a:rPr lang="en-US" sz="2400" dirty="0">
                <a:latin typeface="Arial" panose="020B0604020202020204" pitchFamily="34" charset="0"/>
                <a:cs typeface="Arial" panose="020B0604020202020204" pitchFamily="34" charset="0"/>
              </a:rPr>
              <a:t>The food supply gradually increases over several years.</a:t>
            </a:r>
          </a:p>
          <a:p>
            <a:pPr marL="457200" indent="-457200">
              <a:buFont typeface="+mj-lt"/>
              <a:buAutoNum type="alphaLcPeriod"/>
            </a:pPr>
            <a:r>
              <a:rPr lang="en-US" sz="2400" dirty="0">
                <a:latin typeface="Arial" panose="020B0604020202020204" pitchFamily="34" charset="0"/>
                <a:cs typeface="Arial" panose="020B0604020202020204" pitchFamily="34" charset="0"/>
              </a:rPr>
              <a:t>A new organism begins eating from the same food supply. </a:t>
            </a:r>
          </a:p>
        </p:txBody>
      </p:sp>
      <p:sp>
        <p:nvSpPr>
          <p:cNvPr id="4" name="Slide Number Placeholder 3">
            <a:extLst>
              <a:ext uri="{FF2B5EF4-FFF2-40B4-BE49-F238E27FC236}">
                <a16:creationId xmlns:a16="http://schemas.microsoft.com/office/drawing/2014/main" id="{C4002D69-9823-E74D-8173-F8A5BF6B9406}"/>
              </a:ext>
            </a:extLst>
          </p:cNvPr>
          <p:cNvSpPr>
            <a:spLocks noGrp="1"/>
          </p:cNvSpPr>
          <p:nvPr>
            <p:ph type="sldNum" sz="quarter" idx="12"/>
          </p:nvPr>
        </p:nvSpPr>
        <p:spPr/>
        <p:txBody>
          <a:bodyPr/>
          <a:lstStyle/>
          <a:p>
            <a:fld id="{680C5762-CF65-4775-9966-A58D40CC61B9}" type="slidenum">
              <a:rPr lang="en-US" smtClean="0">
                <a:solidFill>
                  <a:schemeClr val="tx1"/>
                </a:solidFill>
              </a:rPr>
              <a:t>12</a:t>
            </a:fld>
            <a:endParaRPr lang="en-US" dirty="0">
              <a:solidFill>
                <a:schemeClr val="tx1"/>
              </a:solidFill>
            </a:endParaRPr>
          </a:p>
        </p:txBody>
      </p:sp>
    </p:spTree>
    <p:extLst>
      <p:ext uri="{BB962C8B-B14F-4D97-AF65-F5344CB8AC3E}">
        <p14:creationId xmlns:p14="http://schemas.microsoft.com/office/powerpoint/2010/main" val="4088849091"/>
      </p:ext>
    </p:extLst>
  </p:cSld>
  <p:clrMapOvr>
    <a:masterClrMapping/>
  </p:clrMapOv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E23566-8F22-446B-804C-5CCF0123326C}"/>
              </a:ext>
            </a:extLst>
          </p:cNvPr>
          <p:cNvSpPr>
            <a:spLocks noGrp="1"/>
          </p:cNvSpPr>
          <p:nvPr>
            <p:ph type="title"/>
          </p:nvPr>
        </p:nvSpPr>
        <p:spPr>
          <a:xfrm>
            <a:off x="564355" y="646693"/>
            <a:ext cx="8059341" cy="544116"/>
          </a:xfrm>
        </p:spPr>
        <p:txBody>
          <a:bodyPr>
            <a:noAutofit/>
          </a:bodyPr>
          <a:lstStyle/>
          <a:p>
            <a:pPr algn="ctr">
              <a:defRPr/>
            </a:pPr>
            <a:r>
              <a:rPr lang="en-US" sz="2800" b="1" dirty="0"/>
              <a:t>MC: Stand-Alone</a:t>
            </a:r>
            <a:r>
              <a:rPr lang="en-US" sz="2800" b="1" baseline="0" dirty="0"/>
              <a:t> </a:t>
            </a:r>
            <a:r>
              <a:rPr lang="en-US" sz="2800" b="1" dirty="0"/>
              <a:t>Item Example 2</a:t>
            </a:r>
          </a:p>
        </p:txBody>
      </p:sp>
      <p:sp>
        <p:nvSpPr>
          <p:cNvPr id="32797" name="Rectangle 4">
            <a:extLst>
              <a:ext uri="{FF2B5EF4-FFF2-40B4-BE49-F238E27FC236}">
                <a16:creationId xmlns:a16="http://schemas.microsoft.com/office/drawing/2014/main" id="{F854D317-C45A-40C5-8173-F285F4D85143}"/>
              </a:ext>
            </a:extLst>
          </p:cNvPr>
          <p:cNvSpPr>
            <a:spLocks noChangeArrowheads="1"/>
          </p:cNvSpPr>
          <p:nvPr/>
        </p:nvSpPr>
        <p:spPr bwMode="auto">
          <a:xfrm>
            <a:off x="533002" y="1436874"/>
            <a:ext cx="8103394"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nchor="ctr">
            <a:spAutoFit/>
          </a:bodyPr>
          <a:lstStyle>
            <a:lvl1pPr eaLnBrk="0" hangingPunct="0">
              <a:lnSpc>
                <a:spcPct val="90000"/>
              </a:lnSpc>
              <a:spcBef>
                <a:spcPts val="1200"/>
              </a:spcBef>
              <a:buClr>
                <a:srgbClr val="9E3611"/>
              </a:buClr>
              <a:buSzPct val="85000"/>
              <a:buFont typeface="Wingdings" panose="05000000000000000000" pitchFamily="2" charset="2"/>
              <a:buChar char="§"/>
              <a:defRPr sz="2000">
                <a:solidFill>
                  <a:schemeClr val="tx1"/>
                </a:solidFill>
                <a:latin typeface="Rockwell" panose="02060603020205020403" pitchFamily="18" charset="0"/>
                <a:ea typeface="ＭＳ Ｐゴシック" panose="020B0600070205080204" pitchFamily="34" charset="-128"/>
              </a:defRPr>
            </a:lvl1pPr>
            <a:lvl2pPr marL="742950" indent="-285750" eaLnBrk="0" hangingPunct="0">
              <a:lnSpc>
                <a:spcPct val="90000"/>
              </a:lnSpc>
              <a:spcBef>
                <a:spcPts val="400"/>
              </a:spcBef>
              <a:spcAft>
                <a:spcPts val="200"/>
              </a:spcAft>
              <a:buClr>
                <a:srgbClr val="9E3611"/>
              </a:buClr>
              <a:buSzPct val="85000"/>
              <a:buFont typeface="Wingdings" panose="05000000000000000000" pitchFamily="2" charset="2"/>
              <a:buChar char="§"/>
              <a:defRPr>
                <a:solidFill>
                  <a:schemeClr val="tx1"/>
                </a:solidFill>
                <a:latin typeface="Rockwell" panose="02060603020205020403" pitchFamily="18" charset="0"/>
                <a:ea typeface="ＭＳ Ｐゴシック" panose="020B0600070205080204" pitchFamily="34" charset="-128"/>
              </a:defRPr>
            </a:lvl2pPr>
            <a:lvl3pPr marL="1143000" indent="-228600" eaLnBrk="0" hangingPunct="0">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ea typeface="ＭＳ Ｐゴシック" panose="020B0600070205080204" pitchFamily="34" charset="-128"/>
              </a:defRPr>
            </a:lvl3pPr>
            <a:lvl4pPr marL="1600200" indent="-228600" eaLnBrk="0" hangingPunct="0">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ea typeface="ＭＳ Ｐゴシック" panose="020B0600070205080204" pitchFamily="34" charset="-128"/>
              </a:defRPr>
            </a:lvl4pPr>
            <a:lvl5pPr marL="2057400" indent="-228600" eaLnBrk="0" hangingPunct="0">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ea typeface="ＭＳ Ｐゴシック" panose="020B0600070205080204" pitchFamily="34" charset="-128"/>
              </a:defRPr>
            </a:lvl5pPr>
            <a:lvl6pPr marL="2514600" indent="-228600" eaLnBrk="0" fontAlgn="base" hangingPunct="0">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ea typeface="ＭＳ Ｐゴシック" panose="020B0600070205080204" pitchFamily="34" charset="-128"/>
              </a:defRPr>
            </a:lvl6pPr>
            <a:lvl7pPr marL="2971800" indent="-228600" eaLnBrk="0" fontAlgn="base" hangingPunct="0">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ea typeface="ＭＳ Ｐゴシック" panose="020B0600070205080204" pitchFamily="34" charset="-128"/>
              </a:defRPr>
            </a:lvl7pPr>
            <a:lvl8pPr marL="3429000" indent="-228600" eaLnBrk="0" fontAlgn="base" hangingPunct="0">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ea typeface="ＭＳ Ｐゴシック" panose="020B0600070205080204" pitchFamily="34" charset="-128"/>
              </a:defRPr>
            </a:lvl8pPr>
            <a:lvl9pPr marL="3886200" indent="-228600" eaLnBrk="0" fontAlgn="base" hangingPunct="0">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ea typeface="ＭＳ Ｐゴシック" panose="020B0600070205080204" pitchFamily="34" charset="-128"/>
              </a:defRPr>
            </a:lvl9pPr>
          </a:lstStyle>
          <a:p>
            <a:pPr algn="ctr">
              <a:lnSpc>
                <a:spcPct val="100000"/>
              </a:lnSpc>
              <a:spcBef>
                <a:spcPct val="0"/>
              </a:spcBef>
              <a:buClrTx/>
              <a:buSzTx/>
              <a:buFontTx/>
              <a:buNone/>
            </a:pPr>
            <a:r>
              <a:rPr lang="en-US" altLang="en-US" sz="2800" b="1" dirty="0">
                <a:latin typeface="Arial" panose="020B0604020202020204" pitchFamily="34" charset="0"/>
                <a:cs typeface="Arial" panose="020B0604020202020204" pitchFamily="34" charset="0"/>
              </a:rPr>
              <a:t>Science/Math Grade 4, </a:t>
            </a:r>
            <a:r>
              <a:rPr lang="en-US" altLang="en-US" sz="2800" dirty="0">
                <a:latin typeface="Arial" panose="020B0604020202020204" pitchFamily="34" charset="0"/>
                <a:cs typeface="Arial" panose="020B0604020202020204" pitchFamily="34" charset="0"/>
              </a:rPr>
              <a:t>DOK 2</a:t>
            </a:r>
          </a:p>
        </p:txBody>
      </p:sp>
      <p:sp>
        <p:nvSpPr>
          <p:cNvPr id="3" name="Date Placeholder 2">
            <a:extLst>
              <a:ext uri="{FF2B5EF4-FFF2-40B4-BE49-F238E27FC236}">
                <a16:creationId xmlns:a16="http://schemas.microsoft.com/office/drawing/2014/main" id="{F27D2504-243D-6E4E-9BE4-BF24E130637F}"/>
              </a:ext>
              <a:ext uri="{C183D7F6-B498-43B3-948B-1728B52AA6E4}">
                <adec:decorative xmlns:adec="http://schemas.microsoft.com/office/drawing/2017/decorative" val="1"/>
              </a:ext>
            </a:extLst>
          </p:cNvPr>
          <p:cNvSpPr>
            <a:spLocks noGrp="1"/>
          </p:cNvSpPr>
          <p:nvPr>
            <p:ph type="dt" sz="half" idx="10"/>
          </p:nvPr>
        </p:nvSpPr>
        <p:spPr>
          <a:xfrm>
            <a:off x="152400" y="6286929"/>
            <a:ext cx="2133600" cy="365125"/>
          </a:xfrm>
        </p:spPr>
        <p:txBody>
          <a:bodyPr/>
          <a:lstStyle/>
          <a:p>
            <a:r>
              <a:rPr lang="en-US" dirty="0">
                <a:solidFill>
                  <a:schemeClr val="tx1"/>
                </a:solidFill>
              </a:rPr>
              <a:t>2025</a:t>
            </a:r>
          </a:p>
        </p:txBody>
      </p:sp>
      <p:sp>
        <p:nvSpPr>
          <p:cNvPr id="5" name="TextBox 4">
            <a:extLst>
              <a:ext uri="{FF2B5EF4-FFF2-40B4-BE49-F238E27FC236}">
                <a16:creationId xmlns:a16="http://schemas.microsoft.com/office/drawing/2014/main" id="{411C94E4-33A5-C246-831C-ECF933EB6157}"/>
              </a:ext>
            </a:extLst>
          </p:cNvPr>
          <p:cNvSpPr txBox="1"/>
          <p:nvPr/>
        </p:nvSpPr>
        <p:spPr>
          <a:xfrm>
            <a:off x="457200" y="1960094"/>
            <a:ext cx="8229600" cy="461665"/>
          </a:xfrm>
          <a:prstGeom prst="rect">
            <a:avLst/>
          </a:prstGeom>
          <a:noFill/>
        </p:spPr>
        <p:txBody>
          <a:bodyPr wrap="square" rtlCol="0">
            <a:spAutoFit/>
          </a:bodyPr>
          <a:lstStyle/>
          <a:p>
            <a:r>
              <a:rPr lang="en-US" sz="2400" dirty="0">
                <a:latin typeface="Arial" panose="020B0604020202020204" pitchFamily="34" charset="0"/>
                <a:cs typeface="Arial" panose="020B0604020202020204" pitchFamily="34" charset="0"/>
              </a:rPr>
              <a:t>Use the drawing below to answer the question.</a:t>
            </a:r>
          </a:p>
        </p:txBody>
      </p:sp>
      <p:pic>
        <p:nvPicPr>
          <p:cNvPr id="8" name="Picture 7" descr="Graphical user interface; drawings of plant growth at different stages and days of development.">
            <a:extLst>
              <a:ext uri="{FF2B5EF4-FFF2-40B4-BE49-F238E27FC236}">
                <a16:creationId xmlns:a16="http://schemas.microsoft.com/office/drawing/2014/main" id="{C47EA6A4-832C-DF4B-ACDF-5F983D8A3FC8}"/>
              </a:ext>
            </a:extLst>
          </p:cNvPr>
          <p:cNvPicPr>
            <a:picLocks noChangeAspect="1"/>
          </p:cNvPicPr>
          <p:nvPr/>
        </p:nvPicPr>
        <p:blipFill rotWithShape="1">
          <a:blip r:embed="rId3" cstate="print">
            <a:extLst>
              <a:ext uri="{28A0092B-C50C-407E-A947-70E740481C1C}">
                <a14:useLocalDpi xmlns:a14="http://schemas.microsoft.com/office/drawing/2010/main" val="0"/>
              </a:ext>
            </a:extLst>
          </a:blip>
          <a:srcRect l="41089" t="33551" r="14356" b="35555"/>
          <a:stretch/>
        </p:blipFill>
        <p:spPr>
          <a:xfrm>
            <a:off x="2438400" y="2426354"/>
            <a:ext cx="4267200" cy="2354055"/>
          </a:xfrm>
          <a:prstGeom prst="rect">
            <a:avLst/>
          </a:prstGeom>
        </p:spPr>
      </p:pic>
      <p:sp>
        <p:nvSpPr>
          <p:cNvPr id="7" name="TextBox 6">
            <a:extLst>
              <a:ext uri="{FF2B5EF4-FFF2-40B4-BE49-F238E27FC236}">
                <a16:creationId xmlns:a16="http://schemas.microsoft.com/office/drawing/2014/main" id="{68566C8A-D878-FB4A-A783-F9A669230386}"/>
              </a:ext>
            </a:extLst>
          </p:cNvPr>
          <p:cNvSpPr txBox="1"/>
          <p:nvPr/>
        </p:nvSpPr>
        <p:spPr>
          <a:xfrm>
            <a:off x="564355" y="4713062"/>
            <a:ext cx="8229600" cy="1938992"/>
          </a:xfrm>
          <a:prstGeom prst="rect">
            <a:avLst/>
          </a:prstGeom>
          <a:noFill/>
        </p:spPr>
        <p:txBody>
          <a:bodyPr wrap="square" rtlCol="0">
            <a:spAutoFit/>
          </a:bodyPr>
          <a:lstStyle/>
          <a:p>
            <a:r>
              <a:rPr lang="en-US" sz="2400" dirty="0">
                <a:latin typeface="Arial" panose="020B0604020202020204" pitchFamily="34" charset="0"/>
                <a:cs typeface="Arial" panose="020B0604020202020204" pitchFamily="34" charset="0"/>
              </a:rPr>
              <a:t>How much did the plant grow in height from day 4 to day 6?</a:t>
            </a:r>
          </a:p>
          <a:p>
            <a:pPr marL="1371600" lvl="2" indent="-457200">
              <a:buFont typeface="+mj-lt"/>
              <a:buAutoNum type="alphaLcPeriod"/>
            </a:pPr>
            <a:r>
              <a:rPr lang="en-US" sz="2400" dirty="0">
                <a:latin typeface="Arial" panose="020B0604020202020204" pitchFamily="34" charset="0"/>
                <a:cs typeface="Arial" panose="020B0604020202020204" pitchFamily="34" charset="0"/>
              </a:rPr>
              <a:t>1.0 cm</a:t>
            </a:r>
          </a:p>
          <a:p>
            <a:pPr marL="1371600" lvl="2" indent="-457200">
              <a:buFont typeface="+mj-lt"/>
              <a:buAutoNum type="alphaLcPeriod"/>
            </a:pPr>
            <a:r>
              <a:rPr lang="en-US" sz="2400" b="1" dirty="0">
                <a:latin typeface="Arial" panose="020B0604020202020204" pitchFamily="34" charset="0"/>
                <a:cs typeface="Arial" panose="020B0604020202020204" pitchFamily="34" charset="0"/>
              </a:rPr>
              <a:t>2.5 cm</a:t>
            </a:r>
          </a:p>
          <a:p>
            <a:pPr marL="1371600" lvl="2" indent="-457200">
              <a:buFont typeface="+mj-lt"/>
              <a:buAutoNum type="alphaLcPeriod"/>
            </a:pPr>
            <a:r>
              <a:rPr lang="en-US" sz="2400" dirty="0">
                <a:latin typeface="Arial" panose="020B0604020202020204" pitchFamily="34" charset="0"/>
                <a:cs typeface="Arial" panose="020B0604020202020204" pitchFamily="34" charset="0"/>
              </a:rPr>
              <a:t>4.0 cm</a:t>
            </a:r>
          </a:p>
          <a:p>
            <a:pPr marL="1371600" lvl="2" indent="-457200">
              <a:buFont typeface="+mj-lt"/>
              <a:buAutoNum type="alphaLcPeriod"/>
            </a:pPr>
            <a:r>
              <a:rPr lang="en-US" sz="2400" dirty="0">
                <a:latin typeface="Arial" panose="020B0604020202020204" pitchFamily="34" charset="0"/>
                <a:cs typeface="Arial" panose="020B0604020202020204" pitchFamily="34" charset="0"/>
              </a:rPr>
              <a:t>6.5 cm</a:t>
            </a:r>
          </a:p>
        </p:txBody>
      </p:sp>
      <p:sp>
        <p:nvSpPr>
          <p:cNvPr id="4" name="Slide Number Placeholder 3">
            <a:extLst>
              <a:ext uri="{FF2B5EF4-FFF2-40B4-BE49-F238E27FC236}">
                <a16:creationId xmlns:a16="http://schemas.microsoft.com/office/drawing/2014/main" id="{C4002D69-9823-E74D-8173-F8A5BF6B9406}"/>
              </a:ext>
            </a:extLst>
          </p:cNvPr>
          <p:cNvSpPr>
            <a:spLocks noGrp="1"/>
          </p:cNvSpPr>
          <p:nvPr>
            <p:ph type="sldNum" sz="quarter" idx="12"/>
          </p:nvPr>
        </p:nvSpPr>
        <p:spPr/>
        <p:txBody>
          <a:bodyPr/>
          <a:lstStyle/>
          <a:p>
            <a:fld id="{680C5762-CF65-4775-9966-A58D40CC61B9}" type="slidenum">
              <a:rPr lang="en-US" smtClean="0">
                <a:solidFill>
                  <a:schemeClr val="tx1"/>
                </a:solidFill>
              </a:rPr>
              <a:t>13</a:t>
            </a:fld>
            <a:endParaRPr lang="en-US" dirty="0">
              <a:solidFill>
                <a:schemeClr val="tx1"/>
              </a:solidFill>
            </a:endParaRPr>
          </a:p>
        </p:txBody>
      </p:sp>
    </p:spTree>
    <p:extLst>
      <p:ext uri="{BB962C8B-B14F-4D97-AF65-F5344CB8AC3E}">
        <p14:creationId xmlns:p14="http://schemas.microsoft.com/office/powerpoint/2010/main" val="3227457369"/>
      </p:ext>
    </p:extLst>
  </p:cSld>
  <p:clrMapOvr>
    <a:masterClrMapping/>
  </p:clrMapOv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2270FC-04AB-4772-90D4-CF766CAD48E9}"/>
              </a:ext>
            </a:extLst>
          </p:cNvPr>
          <p:cNvSpPr>
            <a:spLocks noGrp="1"/>
          </p:cNvSpPr>
          <p:nvPr>
            <p:ph type="title"/>
          </p:nvPr>
        </p:nvSpPr>
        <p:spPr>
          <a:xfrm>
            <a:off x="381000" y="448549"/>
            <a:ext cx="8305800" cy="950976"/>
          </a:xfrm>
        </p:spPr>
        <p:txBody>
          <a:bodyPr>
            <a:normAutofit/>
          </a:bodyPr>
          <a:lstStyle/>
          <a:p>
            <a:pPr algn="ctr">
              <a:defRPr/>
            </a:pPr>
            <a:r>
              <a:rPr lang="en-US" sz="2800" b="1" dirty="0"/>
              <a:t>Building MC Passage-Based Items Guidelines</a:t>
            </a:r>
          </a:p>
        </p:txBody>
      </p:sp>
      <p:sp>
        <p:nvSpPr>
          <p:cNvPr id="38915" name="Content Placeholder 3">
            <a:extLst>
              <a:ext uri="{FF2B5EF4-FFF2-40B4-BE49-F238E27FC236}">
                <a16:creationId xmlns:a16="http://schemas.microsoft.com/office/drawing/2014/main" id="{5D37C3FF-E609-48D8-996D-08490A620976}"/>
              </a:ext>
            </a:extLst>
          </p:cNvPr>
          <p:cNvSpPr>
            <a:spLocks noGrp="1"/>
          </p:cNvSpPr>
          <p:nvPr>
            <p:ph idx="1"/>
          </p:nvPr>
        </p:nvSpPr>
        <p:spPr>
          <a:xfrm>
            <a:off x="381000" y="1524000"/>
            <a:ext cx="8298426" cy="4495800"/>
          </a:xfrm>
        </p:spPr>
        <p:txBody>
          <a:bodyPr vert="horz" lIns="68580" tIns="34290" rIns="68580" bIns="34290" rtlCol="0" anchor="t">
            <a:noAutofit/>
          </a:bodyPr>
          <a:lstStyle/>
          <a:p>
            <a:r>
              <a:rPr lang="en-US" altLang="en-US" sz="2400" dirty="0">
                <a:ea typeface="ＭＳ Ｐゴシック"/>
              </a:rPr>
              <a:t>Passages are “cold reads.”</a:t>
            </a:r>
            <a:endParaRPr lang="en-US" altLang="en-US" sz="2400" dirty="0">
              <a:ea typeface="ＭＳ Ｐゴシック"/>
              <a:cs typeface="Calibri"/>
            </a:endParaRPr>
          </a:p>
          <a:p>
            <a:pPr eaLnBrk="1" hangingPunct="1"/>
            <a:r>
              <a:rPr lang="en-US" altLang="en-US" sz="2400" dirty="0">
                <a:ea typeface="ＭＳ Ｐゴシック"/>
              </a:rPr>
              <a:t>Selected text/scenarios are developmentally appropriate. </a:t>
            </a:r>
          </a:p>
          <a:p>
            <a:pPr eaLnBrk="1" hangingPunct="1"/>
            <a:r>
              <a:rPr lang="en-US" altLang="en-US" sz="2400" dirty="0">
                <a:ea typeface="ＭＳ Ｐゴシック"/>
              </a:rPr>
              <a:t>Text length varies based upon the total amount of time available to assess.</a:t>
            </a:r>
          </a:p>
          <a:p>
            <a:pPr eaLnBrk="1" hangingPunct="1"/>
            <a:r>
              <a:rPr lang="en-US" altLang="en-US" sz="2400" dirty="0">
                <a:ea typeface="ＭＳ Ｐゴシック"/>
                <a:cs typeface="Calibri"/>
              </a:rPr>
              <a:t>The length of the passage should inform the number of assessment items.</a:t>
            </a:r>
          </a:p>
          <a:p>
            <a:r>
              <a:rPr lang="en-US" altLang="en-US" sz="2400" dirty="0">
                <a:ea typeface="ＭＳ Ｐゴシック"/>
              </a:rPr>
              <a:t>Passage lines should be numbered for referencing purposes. </a:t>
            </a:r>
            <a:endParaRPr lang="en-US" altLang="en-US" sz="2400" dirty="0">
              <a:ea typeface="ＭＳ Ｐゴシック" panose="020B0600070205080204" pitchFamily="34" charset="-128"/>
              <a:cs typeface="Calibri"/>
            </a:endParaRPr>
          </a:p>
          <a:p>
            <a:pPr eaLnBrk="1" hangingPunct="1"/>
            <a:r>
              <a:rPr lang="en-US" altLang="en-US" sz="2400" dirty="0">
                <a:ea typeface="ＭＳ Ｐゴシック"/>
              </a:rPr>
              <a:t>Items should be directly linked to the passage.</a:t>
            </a:r>
            <a:endParaRPr lang="en-US" altLang="en-US" sz="2400" dirty="0">
              <a:ea typeface="ＭＳ Ｐゴシック"/>
              <a:cs typeface="Calibri"/>
            </a:endParaRPr>
          </a:p>
        </p:txBody>
      </p:sp>
      <p:sp>
        <p:nvSpPr>
          <p:cNvPr id="3" name="Date Placeholder 2">
            <a:extLst>
              <a:ext uri="{FF2B5EF4-FFF2-40B4-BE49-F238E27FC236}">
                <a16:creationId xmlns:a16="http://schemas.microsoft.com/office/drawing/2014/main" id="{8D26001D-8F66-2D4A-ADCA-3F9413B8A097}"/>
              </a:ext>
              <a:ext uri="{C183D7F6-B498-43B3-948B-1728B52AA6E4}">
                <adec:decorative xmlns:adec="http://schemas.microsoft.com/office/drawing/2017/decorative" val="1"/>
              </a:ext>
            </a:extLst>
          </p:cNvPr>
          <p:cNvSpPr>
            <a:spLocks noGrp="1"/>
          </p:cNvSpPr>
          <p:nvPr>
            <p:ph type="dt" sz="half" idx="10"/>
          </p:nvPr>
        </p:nvSpPr>
        <p:spPr/>
        <p:txBody>
          <a:bodyPr/>
          <a:lstStyle/>
          <a:p>
            <a:r>
              <a:rPr lang="en-US" dirty="0">
                <a:solidFill>
                  <a:schemeClr val="tx1"/>
                </a:solidFill>
              </a:rPr>
              <a:t>2025</a:t>
            </a:r>
          </a:p>
        </p:txBody>
      </p:sp>
      <p:sp>
        <p:nvSpPr>
          <p:cNvPr id="4" name="Slide Number Placeholder 3">
            <a:extLst>
              <a:ext uri="{FF2B5EF4-FFF2-40B4-BE49-F238E27FC236}">
                <a16:creationId xmlns:a16="http://schemas.microsoft.com/office/drawing/2014/main" id="{CD44EC95-2088-DB41-8C6D-FD260C8A9F21}"/>
              </a:ext>
            </a:extLst>
          </p:cNvPr>
          <p:cNvSpPr>
            <a:spLocks noGrp="1"/>
          </p:cNvSpPr>
          <p:nvPr>
            <p:ph type="sldNum" sz="quarter" idx="12"/>
          </p:nvPr>
        </p:nvSpPr>
        <p:spPr/>
        <p:txBody>
          <a:bodyPr/>
          <a:lstStyle/>
          <a:p>
            <a:fld id="{680C5762-CF65-4775-9966-A58D40CC61B9}" type="slidenum">
              <a:rPr lang="en-US" smtClean="0">
                <a:solidFill>
                  <a:schemeClr val="tx1"/>
                </a:solidFill>
              </a:rPr>
              <a:t>14</a:t>
            </a:fld>
            <a:endParaRPr lang="en-US" dirty="0">
              <a:solidFill>
                <a:schemeClr val="tx1"/>
              </a:solidFill>
            </a:endParaRPr>
          </a:p>
        </p:txBody>
      </p:sp>
    </p:spTree>
    <p:extLst>
      <p:ext uri="{BB962C8B-B14F-4D97-AF65-F5344CB8AC3E}">
        <p14:creationId xmlns:p14="http://schemas.microsoft.com/office/powerpoint/2010/main" val="388639632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EDF69C17-99F2-0249-8C5C-D1F05B7ED5AB}"/>
              </a:ext>
            </a:extLst>
          </p:cNvPr>
          <p:cNvSpPr/>
          <p:nvPr/>
        </p:nvSpPr>
        <p:spPr>
          <a:xfrm>
            <a:off x="457200" y="4114800"/>
            <a:ext cx="8229600" cy="1661993"/>
          </a:xfrm>
          <a:prstGeom prst="rect">
            <a:avLst/>
          </a:prstGeom>
          <a:ln>
            <a:noFill/>
          </a:ln>
        </p:spPr>
        <p:style>
          <a:lnRef idx="2">
            <a:schemeClr val="accent1"/>
          </a:lnRef>
          <a:fillRef idx="1">
            <a:schemeClr val="lt1"/>
          </a:fillRef>
          <a:effectRef idx="0">
            <a:schemeClr val="accent1"/>
          </a:effectRef>
          <a:fontRef idx="minor">
            <a:schemeClr val="dk1"/>
          </a:fontRef>
        </p:style>
        <p:txBody>
          <a:bodyPr wrap="square">
            <a:spAutoFit/>
          </a:bodyPr>
          <a:lstStyle/>
          <a:p>
            <a:pPr fontAlgn="base"/>
            <a:r>
              <a:rPr lang="en-US" sz="1700" dirty="0">
                <a:latin typeface="Arial" panose="020B0604020202020204" pitchFamily="34" charset="0"/>
                <a:cs typeface="Arial" panose="020B0604020202020204" pitchFamily="34" charset="0"/>
              </a:rPr>
              <a:t>The author supports the claim that hotshots have one of the most dangerous jobs in the world by</a:t>
            </a:r>
          </a:p>
          <a:p>
            <a:pPr marL="342900" indent="-342900" fontAlgn="base">
              <a:buFont typeface="+mj-lt"/>
              <a:buAutoNum type="alphaLcPeriod"/>
            </a:pPr>
            <a:r>
              <a:rPr lang="en-US" sz="1700" dirty="0">
                <a:latin typeface="Arial" panose="020B0604020202020204" pitchFamily="34" charset="0"/>
                <a:cs typeface="Arial" panose="020B0604020202020204" pitchFamily="34" charset="0"/>
              </a:rPr>
              <a:t>titling the passage </a:t>
            </a:r>
            <a:r>
              <a:rPr lang="ja-JP" altLang="en-US" sz="1700" dirty="0">
                <a:latin typeface="Arial" panose="020B0604020202020204" pitchFamily="34" charset="0"/>
                <a:cs typeface="Arial" panose="020B0604020202020204" pitchFamily="34" charset="0"/>
              </a:rPr>
              <a:t>“</a:t>
            </a:r>
            <a:r>
              <a:rPr lang="en-US" sz="1700" dirty="0">
                <a:latin typeface="Arial" panose="020B0604020202020204" pitchFamily="34" charset="0"/>
                <a:cs typeface="Arial" panose="020B0604020202020204" pitchFamily="34" charset="0"/>
              </a:rPr>
              <a:t>Danger Zone</a:t>
            </a:r>
            <a:r>
              <a:rPr lang="ja-JP" altLang="en-US" sz="1700" dirty="0">
                <a:latin typeface="Arial" panose="020B0604020202020204" pitchFamily="34" charset="0"/>
                <a:cs typeface="Arial" panose="020B0604020202020204" pitchFamily="34" charset="0"/>
              </a:rPr>
              <a:t>”</a:t>
            </a:r>
            <a:r>
              <a:rPr lang="en-US" altLang="ja-JP" sz="1700" dirty="0">
                <a:latin typeface="Arial" panose="020B0604020202020204" pitchFamily="34" charset="0"/>
                <a:cs typeface="Arial" panose="020B0604020202020204" pitchFamily="34" charset="0"/>
              </a:rPr>
              <a:t>.</a:t>
            </a:r>
            <a:endParaRPr lang="en-US" sz="1700" dirty="0">
              <a:latin typeface="Arial" panose="020B0604020202020204" pitchFamily="34" charset="0"/>
              <a:cs typeface="Arial" panose="020B0604020202020204" pitchFamily="34" charset="0"/>
            </a:endParaRPr>
          </a:p>
          <a:p>
            <a:pPr marL="342900" indent="-342900" fontAlgn="base">
              <a:buFont typeface="+mj-lt"/>
              <a:buAutoNum type="alphaLcPeriod"/>
            </a:pPr>
            <a:r>
              <a:rPr lang="en-US" sz="1700" dirty="0">
                <a:latin typeface="Arial" panose="020B0604020202020204" pitchFamily="34" charset="0"/>
                <a:cs typeface="Arial" panose="020B0604020202020204" pitchFamily="34" charset="0"/>
              </a:rPr>
              <a:t>citing an example that reflects the potential danger of being a hotshot.</a:t>
            </a:r>
          </a:p>
          <a:p>
            <a:pPr marL="342900" indent="-342900" fontAlgn="base">
              <a:buFont typeface="+mj-lt"/>
              <a:buAutoNum type="alphaLcPeriod"/>
            </a:pPr>
            <a:r>
              <a:rPr lang="en-US" sz="1700" dirty="0">
                <a:latin typeface="Arial" panose="020B0604020202020204" pitchFamily="34" charset="0"/>
                <a:cs typeface="Arial" panose="020B0604020202020204" pitchFamily="34" charset="0"/>
              </a:rPr>
              <a:t>giving a specific date and time of a tragic situation involving hotshots.</a:t>
            </a:r>
          </a:p>
          <a:p>
            <a:pPr marL="342900" indent="-342900" fontAlgn="base">
              <a:buFont typeface="+mj-lt"/>
              <a:buAutoNum type="alphaLcPeriod"/>
            </a:pPr>
            <a:r>
              <a:rPr lang="en-US" sz="1700" dirty="0">
                <a:latin typeface="Arial" panose="020B0604020202020204" pitchFamily="34" charset="0"/>
                <a:cs typeface="Arial" panose="020B0604020202020204" pitchFamily="34" charset="0"/>
              </a:rPr>
              <a:t>using a quote from a hotshot in the article.</a:t>
            </a:r>
          </a:p>
        </p:txBody>
      </p:sp>
      <p:sp>
        <p:nvSpPr>
          <p:cNvPr id="2" name="Title 1">
            <a:extLst>
              <a:ext uri="{FF2B5EF4-FFF2-40B4-BE49-F238E27FC236}">
                <a16:creationId xmlns:a16="http://schemas.microsoft.com/office/drawing/2014/main" id="{9BDF8CB7-58C6-42FC-936B-B4FF297D0915}"/>
              </a:ext>
            </a:extLst>
          </p:cNvPr>
          <p:cNvSpPr>
            <a:spLocks noGrp="1"/>
          </p:cNvSpPr>
          <p:nvPr>
            <p:ph type="title"/>
          </p:nvPr>
        </p:nvSpPr>
        <p:spPr>
          <a:xfrm>
            <a:off x="1116806" y="619174"/>
            <a:ext cx="6858000" cy="552450"/>
          </a:xfrm>
        </p:spPr>
        <p:txBody>
          <a:bodyPr>
            <a:noAutofit/>
          </a:bodyPr>
          <a:lstStyle/>
          <a:p>
            <a:pPr algn="ctr">
              <a:defRPr/>
            </a:pPr>
            <a:r>
              <a:rPr lang="en-US" sz="2800" b="1" dirty="0"/>
              <a:t>MC: Passage-Based Item Example</a:t>
            </a:r>
          </a:p>
        </p:txBody>
      </p:sp>
      <p:graphicFrame>
        <p:nvGraphicFramePr>
          <p:cNvPr id="3" name="Table 2">
            <a:extLst>
              <a:ext uri="{FF2B5EF4-FFF2-40B4-BE49-F238E27FC236}">
                <a16:creationId xmlns:a16="http://schemas.microsoft.com/office/drawing/2014/main" id="{EDB1738A-6364-49BE-A8B4-02A06A02FB6B}"/>
              </a:ext>
            </a:extLst>
          </p:cNvPr>
          <p:cNvGraphicFramePr>
            <a:graphicFrameLocks noGrp="1"/>
          </p:cNvGraphicFramePr>
          <p:nvPr>
            <p:extLst>
              <p:ext uri="{D42A27DB-BD31-4B8C-83A1-F6EECF244321}">
                <p14:modId xmlns:p14="http://schemas.microsoft.com/office/powerpoint/2010/main" val="631924920"/>
              </p:ext>
            </p:extLst>
          </p:nvPr>
        </p:nvGraphicFramePr>
        <p:xfrm>
          <a:off x="457200" y="1263139"/>
          <a:ext cx="8229600" cy="2851662"/>
        </p:xfrm>
        <a:graphic>
          <a:graphicData uri="http://schemas.openxmlformats.org/drawingml/2006/table">
            <a:tbl>
              <a:tblPr firstRow="1"/>
              <a:tblGrid>
                <a:gridCol w="8229600">
                  <a:extLst>
                    <a:ext uri="{9D8B030D-6E8A-4147-A177-3AD203B41FA5}">
                      <a16:colId xmlns:a16="http://schemas.microsoft.com/office/drawing/2014/main" val="20000"/>
                    </a:ext>
                  </a:extLst>
                </a:gridCol>
              </a:tblGrid>
              <a:tr h="2851662">
                <a:tc>
                  <a:txBody>
                    <a:bodyPr/>
                    <a:lstStyle>
                      <a:lvl1pPr eaLnBrk="0" hangingPunct="0">
                        <a:lnSpc>
                          <a:spcPct val="90000"/>
                        </a:lnSpc>
                        <a:spcBef>
                          <a:spcPts val="1200"/>
                        </a:spcBef>
                        <a:buClr>
                          <a:srgbClr val="9E3611"/>
                        </a:buClr>
                        <a:buSzPct val="85000"/>
                        <a:buFont typeface="Wingdings" pitchFamily="2" charset="2"/>
                        <a:defRPr>
                          <a:solidFill>
                            <a:schemeClr val="tx1"/>
                          </a:solidFill>
                          <a:latin typeface="Rockwell" pitchFamily="18" charset="0"/>
                          <a:ea typeface="ＭＳ Ｐゴシック" pitchFamily="34" charset="-128"/>
                        </a:defRPr>
                      </a:lvl1pPr>
                      <a:lvl2pPr marL="742950" indent="-285750" eaLnBrk="0" hangingPunct="0">
                        <a:lnSpc>
                          <a:spcPct val="90000"/>
                        </a:lnSpc>
                        <a:spcBef>
                          <a:spcPts val="400"/>
                        </a:spcBef>
                        <a:spcAft>
                          <a:spcPts val="200"/>
                        </a:spcAft>
                        <a:buClr>
                          <a:srgbClr val="9E3611"/>
                        </a:buClr>
                        <a:buSzPct val="85000"/>
                        <a:buFont typeface="Wingdings" pitchFamily="2" charset="2"/>
                        <a:defRPr sz="1600">
                          <a:solidFill>
                            <a:schemeClr val="tx1"/>
                          </a:solidFill>
                          <a:latin typeface="Rockwell" pitchFamily="18" charset="0"/>
                          <a:ea typeface="ＭＳ Ｐゴシック" pitchFamily="34" charset="-128"/>
                        </a:defRPr>
                      </a:lvl2pPr>
                      <a:lvl3pPr marL="11430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3pPr>
                      <a:lvl4pPr marL="16002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4pPr>
                      <a:lvl5pPr marL="20574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5pPr>
                      <a:lvl6pPr marL="25146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6pPr>
                      <a:lvl7pPr marL="29718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7pPr>
                      <a:lvl8pPr marL="34290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8pPr>
                      <a:lvl9pPr marL="38862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9pPr>
                    </a:lstStyle>
                    <a:p>
                      <a:pPr marL="0" marR="0" lvl="0" indent="0" algn="ctr" defTabSz="914400" rtl="0" eaLnBrk="1" fontAlgn="base" latinLnBrk="0" hangingPunct="1">
                        <a:lnSpc>
                          <a:spcPct val="115000"/>
                        </a:lnSpc>
                        <a:spcBef>
                          <a:spcPct val="0"/>
                        </a:spcBef>
                        <a:spcAft>
                          <a:spcPct val="0"/>
                        </a:spcAft>
                        <a:buClrTx/>
                        <a:buSzTx/>
                        <a:buFontTx/>
                        <a:buNone/>
                        <a:tabLst/>
                      </a:pPr>
                      <a:endParaRPr lang="en-US" altLang="en-US" sz="800" b="1" u="none" dirty="0">
                        <a:solidFill>
                          <a:schemeClr val="tx1"/>
                        </a:solidFill>
                        <a:latin typeface="Arial" panose="020B0604020202020204" pitchFamily="34" charset="0"/>
                        <a:cs typeface="Arial" panose="020B0604020202020204" pitchFamily="34" charset="0"/>
                      </a:endParaRPr>
                    </a:p>
                    <a:p>
                      <a:pPr marL="0" marR="0" lvl="0" indent="0" algn="ctr" defTabSz="914400" rtl="0" eaLnBrk="1" fontAlgn="base" latinLnBrk="0" hangingPunct="1">
                        <a:lnSpc>
                          <a:spcPct val="115000"/>
                        </a:lnSpc>
                        <a:spcBef>
                          <a:spcPct val="0"/>
                        </a:spcBef>
                        <a:spcAft>
                          <a:spcPct val="0"/>
                        </a:spcAft>
                        <a:buClrTx/>
                        <a:buSzTx/>
                        <a:buFontTx/>
                        <a:buNone/>
                        <a:tabLst/>
                      </a:pPr>
                      <a:r>
                        <a:rPr lang="en-US" altLang="en-US" sz="1800" b="1" u="none" dirty="0">
                          <a:solidFill>
                            <a:schemeClr val="tx1"/>
                          </a:solidFill>
                          <a:latin typeface="Arial" panose="020B0604020202020204" pitchFamily="34" charset="0"/>
                          <a:cs typeface="Arial" panose="020B0604020202020204" pitchFamily="34" charset="0"/>
                        </a:rPr>
                        <a:t>Reading Grade 6: </a:t>
                      </a:r>
                      <a:r>
                        <a:rPr kumimoji="0" lang="en-US" altLang="en-US" sz="1800" b="1" i="1" u="none" strike="noStrike" cap="none" normalizeH="0" baseline="0" dirty="0">
                          <a:ln>
                            <a:noFill/>
                          </a:ln>
                          <a:solidFill>
                            <a:schemeClr val="tx1"/>
                          </a:solidFill>
                          <a:effectLst/>
                          <a:latin typeface="Arial" panose="020B0604020202020204" pitchFamily="34" charset="0"/>
                          <a:ea typeface="ＭＳ Ｐゴシック"/>
                          <a:cs typeface="Arial" panose="020B0604020202020204" pitchFamily="34" charset="0"/>
                        </a:rPr>
                        <a:t>Danger Zone</a:t>
                      </a:r>
                      <a:endParaRPr kumimoji="0" lang="en-US" altLang="en-US" sz="800" b="1" i="0" u="none" strike="noStrike" cap="none" normalizeH="0" baseline="0" dirty="0">
                        <a:ln>
                          <a:noFill/>
                        </a:ln>
                        <a:solidFill>
                          <a:schemeClr val="tx1"/>
                        </a:solidFill>
                        <a:effectLst/>
                        <a:latin typeface="Arial" panose="020B0604020202020204" pitchFamily="34" charset="0"/>
                        <a:ea typeface="ＭＳ Ｐゴシック"/>
                        <a:cs typeface="Arial" panose="020B0604020202020204" pitchFamily="34" charset="0"/>
                      </a:endParaRPr>
                    </a:p>
                    <a:p>
                      <a:r>
                        <a:rPr kumimoji="0" lang="en-US" altLang="en-US" sz="1800" b="0" i="0" u="none" strike="noStrike" cap="none" normalizeH="0" baseline="0" dirty="0">
                          <a:ln>
                            <a:noFill/>
                          </a:ln>
                          <a:solidFill>
                            <a:schemeClr val="tx1"/>
                          </a:solidFill>
                          <a:effectLst/>
                          <a:latin typeface="Arial" panose="020B0604020202020204" pitchFamily="34" charset="0"/>
                          <a:ea typeface="ＭＳ Ｐゴシック"/>
                          <a:cs typeface="Arial" panose="020B0604020202020204" pitchFamily="34" charset="0"/>
                        </a:rPr>
                        <a:t>Hotshots have one of the most dangerous jobs in the world. At any second, a gust of wind can change the direction of a fire and block escape routes. In June 2013, tragedy struck when 19 hotshots died while fighting a wildfire in Yarnell, Arizona. Despite the danger, Moore insists that he never gets scared on the job. He says his training makes him feel safe.</a:t>
                      </a:r>
                      <a:r>
                        <a:rPr lang="en-US" altLang="en-US" sz="1800" b="0" i="0" u="none" strike="noStrike" cap="none" normalizeH="0" baseline="0" dirty="0">
                          <a:ln>
                            <a:noFill/>
                          </a:ln>
                          <a:solidFill>
                            <a:schemeClr val="tx1"/>
                          </a:solidFill>
                          <a:effectLst/>
                          <a:latin typeface="Arial" panose="020B0604020202020204" pitchFamily="34" charset="0"/>
                          <a:ea typeface="ＭＳ Ｐゴシック"/>
                          <a:cs typeface="Arial" panose="020B0604020202020204" pitchFamily="34" charset="0"/>
                        </a:rPr>
                        <a:t> </a:t>
                      </a:r>
                      <a:r>
                        <a:rPr kumimoji="0" lang="en-US" altLang="en-US" sz="1800" b="0" i="0" u="none" strike="noStrike" cap="none" normalizeH="0" baseline="0" dirty="0">
                          <a:ln>
                            <a:noFill/>
                          </a:ln>
                          <a:solidFill>
                            <a:schemeClr val="tx1"/>
                          </a:solidFill>
                          <a:effectLst/>
                          <a:latin typeface="Arial" panose="020B0604020202020204" pitchFamily="34" charset="0"/>
                          <a:ea typeface="ＭＳ Ｐゴシック"/>
                          <a:cs typeface="Arial" panose="020B0604020202020204" pitchFamily="34" charset="0"/>
                        </a:rPr>
                        <a:t> </a:t>
                      </a:r>
                      <a:r>
                        <a:rPr kumimoji="0" lang="ja-JP" altLang="en-US" sz="1800" b="0" i="0" u="none" strike="noStrike" cap="none" normalizeH="0" baseline="0" dirty="0">
                          <a:ln>
                            <a:noFill/>
                          </a:ln>
                          <a:solidFill>
                            <a:schemeClr val="tx1"/>
                          </a:solidFill>
                          <a:effectLst/>
                          <a:latin typeface="Arial" panose="020B0604020202020204" pitchFamily="34" charset="0"/>
                          <a:ea typeface="ＭＳ Ｐゴシック"/>
                          <a:cs typeface="Arial" panose="020B0604020202020204" pitchFamily="34" charset="0"/>
                        </a:rPr>
                        <a:t>“</a:t>
                      </a:r>
                      <a:r>
                        <a:rPr kumimoji="0" lang="en-US" altLang="ja-JP" sz="1800" b="0" i="0" u="none" strike="noStrike" cap="none" normalizeH="0" baseline="0" dirty="0">
                          <a:ln>
                            <a:noFill/>
                          </a:ln>
                          <a:solidFill>
                            <a:schemeClr val="tx1"/>
                          </a:solidFill>
                          <a:effectLst/>
                          <a:latin typeface="Arial" panose="020B0604020202020204" pitchFamily="34" charset="0"/>
                          <a:ea typeface="ＭＳ Ｐゴシック"/>
                          <a:cs typeface="Arial" panose="020B0604020202020204" pitchFamily="34" charset="0"/>
                        </a:rPr>
                        <a:t>We have a tremendous amount of respect for the force we’re dealing with,</a:t>
                      </a:r>
                      <a:r>
                        <a:rPr kumimoji="0" lang="ja-JP" altLang="en-US" sz="1800" b="0" i="0" u="none" strike="noStrike" cap="none" normalizeH="0" baseline="0" dirty="0">
                          <a:ln>
                            <a:noFill/>
                          </a:ln>
                          <a:solidFill>
                            <a:schemeClr val="tx1"/>
                          </a:solidFill>
                          <a:effectLst/>
                          <a:latin typeface="Arial" panose="020B0604020202020204" pitchFamily="34" charset="0"/>
                          <a:ea typeface="ＭＳ Ｐゴシック"/>
                          <a:cs typeface="Arial" panose="020B0604020202020204" pitchFamily="34" charset="0"/>
                        </a:rPr>
                        <a:t>”</a:t>
                      </a:r>
                      <a:r>
                        <a:rPr kumimoji="0" lang="en-US" altLang="ja-JP" sz="1800" b="0" i="0" u="none" strike="noStrike" cap="none" normalizeH="0" baseline="0" dirty="0">
                          <a:ln>
                            <a:noFill/>
                          </a:ln>
                          <a:solidFill>
                            <a:schemeClr val="tx1"/>
                          </a:solidFill>
                          <a:effectLst/>
                          <a:latin typeface="Arial" panose="020B0604020202020204" pitchFamily="34" charset="0"/>
                          <a:ea typeface="ＭＳ Ｐゴシック"/>
                          <a:cs typeface="Arial" panose="020B0604020202020204" pitchFamily="34" charset="0"/>
                        </a:rPr>
                        <a:t> he explains. </a:t>
                      </a:r>
                      <a:r>
                        <a:rPr kumimoji="0" lang="ja-JP" altLang="en-US" sz="1800" b="0" i="0" u="none" strike="noStrike" cap="none" normalizeH="0" baseline="0" dirty="0">
                          <a:ln>
                            <a:noFill/>
                          </a:ln>
                          <a:solidFill>
                            <a:schemeClr val="tx1"/>
                          </a:solidFill>
                          <a:effectLst/>
                          <a:latin typeface="Arial" panose="020B0604020202020204" pitchFamily="34" charset="0"/>
                          <a:ea typeface="ＭＳ Ｐゴシック"/>
                          <a:cs typeface="Arial" panose="020B0604020202020204" pitchFamily="34" charset="0"/>
                        </a:rPr>
                        <a:t>“</a:t>
                      </a:r>
                      <a:r>
                        <a:rPr kumimoji="0" lang="en-US" altLang="ja-JP" sz="1800" b="0" i="0" u="none" strike="noStrike" cap="none" normalizeH="0" baseline="0" dirty="0">
                          <a:ln>
                            <a:noFill/>
                          </a:ln>
                          <a:solidFill>
                            <a:schemeClr val="tx1"/>
                          </a:solidFill>
                          <a:effectLst/>
                          <a:latin typeface="Arial" panose="020B0604020202020204" pitchFamily="34" charset="0"/>
                          <a:ea typeface="ＭＳ Ｐゴシック"/>
                          <a:cs typeface="Arial" panose="020B0604020202020204" pitchFamily="34" charset="0"/>
                        </a:rPr>
                        <a:t>As long as we’re doing things the right way, fear isn’t a factor.</a:t>
                      </a:r>
                      <a:r>
                        <a:rPr kumimoji="0" lang="ja-JP" altLang="en-US" sz="1800" b="0" i="0" u="none" strike="noStrike" cap="none" normalizeH="0" baseline="0" dirty="0">
                          <a:ln>
                            <a:noFill/>
                          </a:ln>
                          <a:solidFill>
                            <a:schemeClr val="tx1"/>
                          </a:solidFill>
                          <a:effectLst/>
                          <a:latin typeface="Arial" panose="020B0604020202020204" pitchFamily="34" charset="0"/>
                          <a:ea typeface="ＭＳ Ｐゴシック"/>
                          <a:cs typeface="Arial" panose="020B0604020202020204" pitchFamily="34" charset="0"/>
                        </a:rPr>
                        <a:t>” </a:t>
                      </a:r>
                      <a:r>
                        <a:rPr lang="en-US" sz="1200" kern="1200" dirty="0">
                          <a:solidFill>
                            <a:schemeClr val="tx1"/>
                          </a:solidFill>
                          <a:effectLst/>
                          <a:latin typeface="Arial" panose="020B0604020202020204" pitchFamily="34" charset="0"/>
                          <a:ea typeface="ＭＳ Ｐゴシック" pitchFamily="34" charset="-128"/>
                          <a:cs typeface="Arial" panose="020B0604020202020204" pitchFamily="34" charset="0"/>
                        </a:rPr>
                        <a:t>                                                                        </a:t>
                      </a:r>
                    </a:p>
                    <a:p>
                      <a:r>
                        <a:rPr lang="en-US" sz="1200" kern="1200" dirty="0">
                          <a:solidFill>
                            <a:schemeClr val="tx1"/>
                          </a:solidFill>
                          <a:effectLst/>
                          <a:latin typeface="Arial" panose="020B0604020202020204" pitchFamily="34" charset="0"/>
                          <a:ea typeface="ＭＳ Ｐゴシック" pitchFamily="34" charset="-128"/>
                          <a:cs typeface="Arial" panose="020B0604020202020204" pitchFamily="34" charset="0"/>
                        </a:rPr>
                        <a:t>                                                                                                                                                                      by Joe Bub</a:t>
                      </a:r>
                    </a:p>
                    <a:p>
                      <a:pPr algn="r">
                        <a:spcBef>
                          <a:spcPts val="0"/>
                        </a:spcBef>
                      </a:pPr>
                      <a:r>
                        <a:rPr lang="en-US" sz="1200" u="none" kern="1200" dirty="0">
                          <a:solidFill>
                            <a:schemeClr val="tx1"/>
                          </a:solidFill>
                          <a:effectLst/>
                          <a:latin typeface="Arial" panose="020B0604020202020204" pitchFamily="34" charset="0"/>
                          <a:ea typeface="ＭＳ Ｐゴシック" pitchFamily="34" charset="-128"/>
                          <a:cs typeface="Arial" panose="020B0604020202020204" pitchFamily="34" charset="0"/>
                          <a:hlinkClick r:id="rId3"/>
                        </a:rPr>
                        <a:t>Scholastic.com</a:t>
                      </a:r>
                      <a:endParaRPr kumimoji="0" lang="en-US" altLang="ja-JP" sz="1200" b="0" i="0" u="none" strike="noStrike" cap="none" normalizeH="0" baseline="0" dirty="0">
                        <a:ln>
                          <a:noFill/>
                        </a:ln>
                        <a:solidFill>
                          <a:schemeClr val="tx1"/>
                        </a:solidFill>
                        <a:effectLst/>
                        <a:latin typeface="Arial" panose="020B0604020202020204" pitchFamily="34" charset="0"/>
                        <a:ea typeface="ＭＳ Ｐゴシック"/>
                        <a:cs typeface="Arial" panose="020B0604020202020204" pitchFamily="34" charset="0"/>
                      </a:endParaRPr>
                    </a:p>
                  </a:txBody>
                  <a:tcPr marL="49424" marR="49424"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extLst>
                  <a:ext uri="{0D108BD9-81ED-4DB2-BD59-A6C34878D82A}">
                    <a16:rowId xmlns:a16="http://schemas.microsoft.com/office/drawing/2014/main" val="10000"/>
                  </a:ext>
                </a:extLst>
              </a:tr>
            </a:tbl>
          </a:graphicData>
        </a:graphic>
      </p:graphicFrame>
      <p:sp>
        <p:nvSpPr>
          <p:cNvPr id="4" name="Date Placeholder 3">
            <a:extLst>
              <a:ext uri="{FF2B5EF4-FFF2-40B4-BE49-F238E27FC236}">
                <a16:creationId xmlns:a16="http://schemas.microsoft.com/office/drawing/2014/main" id="{8302B247-F25B-B84A-B24F-EDC4DFA49857}"/>
              </a:ext>
              <a:ext uri="{C183D7F6-B498-43B3-948B-1728B52AA6E4}">
                <adec:decorative xmlns:adec="http://schemas.microsoft.com/office/drawing/2017/decorative" val="1"/>
              </a:ext>
            </a:extLst>
          </p:cNvPr>
          <p:cNvSpPr>
            <a:spLocks noGrp="1"/>
          </p:cNvSpPr>
          <p:nvPr>
            <p:ph type="dt" sz="half" idx="10"/>
          </p:nvPr>
        </p:nvSpPr>
        <p:spPr/>
        <p:txBody>
          <a:bodyPr/>
          <a:lstStyle/>
          <a:p>
            <a:r>
              <a:rPr lang="en-US" dirty="0">
                <a:solidFill>
                  <a:schemeClr val="tx1"/>
                </a:solidFill>
              </a:rPr>
              <a:t>2025</a:t>
            </a:r>
          </a:p>
        </p:txBody>
      </p:sp>
      <p:sp>
        <p:nvSpPr>
          <p:cNvPr id="5" name="Slide Number Placeholder 4">
            <a:extLst>
              <a:ext uri="{FF2B5EF4-FFF2-40B4-BE49-F238E27FC236}">
                <a16:creationId xmlns:a16="http://schemas.microsoft.com/office/drawing/2014/main" id="{CA0B3E35-CEE7-C24A-82A3-880AD9C5177D}"/>
              </a:ext>
            </a:extLst>
          </p:cNvPr>
          <p:cNvSpPr>
            <a:spLocks noGrp="1"/>
          </p:cNvSpPr>
          <p:nvPr>
            <p:ph type="sldNum" sz="quarter" idx="12"/>
          </p:nvPr>
        </p:nvSpPr>
        <p:spPr/>
        <p:txBody>
          <a:bodyPr/>
          <a:lstStyle/>
          <a:p>
            <a:fld id="{680C5762-CF65-4775-9966-A58D40CC61B9}" type="slidenum">
              <a:rPr lang="en-US" smtClean="0">
                <a:solidFill>
                  <a:schemeClr val="tx1"/>
                </a:solidFill>
              </a:rPr>
              <a:t>15</a:t>
            </a:fld>
            <a:endParaRPr lang="en-US" dirty="0">
              <a:solidFill>
                <a:schemeClr val="tx1"/>
              </a:solidFill>
            </a:endParaRPr>
          </a:p>
        </p:txBody>
      </p:sp>
    </p:spTree>
    <p:extLst>
      <p:ext uri="{BB962C8B-B14F-4D97-AF65-F5344CB8AC3E}">
        <p14:creationId xmlns:p14="http://schemas.microsoft.com/office/powerpoint/2010/main" val="1068650356"/>
      </p:ext>
    </p:extLst>
  </p:cSld>
  <p:clrMapOvr>
    <a:masterClrMapping/>
  </p:clrMapOvr>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6E6AD1-8AAA-493A-8620-C7084E27EC5C}"/>
              </a:ext>
            </a:extLst>
          </p:cNvPr>
          <p:cNvSpPr>
            <a:spLocks noGrp="1"/>
          </p:cNvSpPr>
          <p:nvPr>
            <p:ph type="title"/>
          </p:nvPr>
        </p:nvSpPr>
        <p:spPr>
          <a:xfrm>
            <a:off x="304800" y="432996"/>
            <a:ext cx="8534400" cy="950976"/>
          </a:xfrm>
        </p:spPr>
        <p:txBody>
          <a:bodyPr>
            <a:normAutofit/>
          </a:bodyPr>
          <a:lstStyle/>
          <a:p>
            <a:pPr algn="ctr">
              <a:defRPr/>
            </a:pPr>
            <a:r>
              <a:rPr lang="en-US" altLang="en-US" sz="2800" b="1" dirty="0"/>
              <a:t>Building MC Evidence-Based Items Guidelines</a:t>
            </a:r>
            <a:endParaRPr lang="en-US" sz="2800" b="1" dirty="0"/>
          </a:p>
        </p:txBody>
      </p:sp>
      <p:sp>
        <p:nvSpPr>
          <p:cNvPr id="45059" name="Content Placeholder 3">
            <a:extLst>
              <a:ext uri="{FF2B5EF4-FFF2-40B4-BE49-F238E27FC236}">
                <a16:creationId xmlns:a16="http://schemas.microsoft.com/office/drawing/2014/main" id="{B19A49FF-053D-42F0-9C9B-9E7DD8368B96}"/>
              </a:ext>
            </a:extLst>
          </p:cNvPr>
          <p:cNvSpPr>
            <a:spLocks noGrp="1"/>
          </p:cNvSpPr>
          <p:nvPr>
            <p:ph idx="1"/>
          </p:nvPr>
        </p:nvSpPr>
        <p:spPr>
          <a:xfrm>
            <a:off x="491613" y="1524000"/>
            <a:ext cx="8195187" cy="4038600"/>
          </a:xfrm>
        </p:spPr>
        <p:txBody>
          <a:bodyPr vert="horz" lIns="68580" tIns="34290" rIns="68580" bIns="34290" rtlCol="0" anchor="t">
            <a:noAutofit/>
          </a:bodyPr>
          <a:lstStyle/>
          <a:p>
            <a:pPr>
              <a:lnSpc>
                <a:spcPct val="120000"/>
              </a:lnSpc>
            </a:pPr>
            <a:r>
              <a:rPr lang="en-US" altLang="en-US" sz="2400" dirty="0">
                <a:ea typeface="ＭＳ Ｐゴシック"/>
              </a:rPr>
              <a:t>Develop the linked multiple-choice items in tandem with each other. </a:t>
            </a:r>
            <a:endParaRPr lang="en-US" altLang="en-US" sz="2400" dirty="0">
              <a:ea typeface="ＭＳ Ｐゴシック" panose="020B0600070205080204" pitchFamily="34" charset="-128"/>
              <a:cs typeface="Calibri"/>
            </a:endParaRPr>
          </a:p>
          <a:p>
            <a:pPr eaLnBrk="1" hangingPunct="1">
              <a:lnSpc>
                <a:spcPct val="120000"/>
              </a:lnSpc>
            </a:pPr>
            <a:r>
              <a:rPr lang="en-US" altLang="en-US" sz="2400" dirty="0">
                <a:ea typeface="ＭＳ Ｐゴシック"/>
              </a:rPr>
              <a:t>Create distractors for the first question and parallel distractors for the second question.</a:t>
            </a:r>
            <a:endParaRPr lang="en-US" altLang="en-US" sz="2400" dirty="0">
              <a:ea typeface="ＭＳ Ｐゴシック"/>
              <a:cs typeface="Calibri"/>
            </a:endParaRPr>
          </a:p>
          <a:p>
            <a:pPr>
              <a:lnSpc>
                <a:spcPct val="120000"/>
              </a:lnSpc>
            </a:pPr>
            <a:r>
              <a:rPr lang="en-US" altLang="en-US" sz="2400" dirty="0">
                <a:ea typeface="ＭＳ Ｐゴシック"/>
                <a:cs typeface="Calibri"/>
              </a:rPr>
              <a:t>Ensure that responses from the second of the two linked items do not reveal the correct response for the first item.</a:t>
            </a:r>
            <a:endParaRPr lang="en-US" altLang="en-US" sz="2400" dirty="0">
              <a:ea typeface="ＭＳ Ｐゴシック" panose="020B0600070205080204" pitchFamily="34" charset="-128"/>
              <a:cs typeface="Calibri"/>
            </a:endParaRPr>
          </a:p>
          <a:p>
            <a:pPr>
              <a:lnSpc>
                <a:spcPct val="120000"/>
              </a:lnSpc>
            </a:pPr>
            <a:r>
              <a:rPr lang="en-US" sz="2400" dirty="0">
                <a:ea typeface="+mn-lt"/>
                <a:cs typeface="+mn-lt"/>
              </a:rPr>
              <a:t>Avoid repeating the same words or phrases in each of the answer options.</a:t>
            </a:r>
          </a:p>
        </p:txBody>
      </p:sp>
      <p:sp>
        <p:nvSpPr>
          <p:cNvPr id="3" name="Date Placeholder 2">
            <a:extLst>
              <a:ext uri="{FF2B5EF4-FFF2-40B4-BE49-F238E27FC236}">
                <a16:creationId xmlns:a16="http://schemas.microsoft.com/office/drawing/2014/main" id="{67D8620C-3781-2048-9998-8F273EA18CFC}"/>
              </a:ext>
              <a:ext uri="{C183D7F6-B498-43B3-948B-1728B52AA6E4}">
                <adec:decorative xmlns:adec="http://schemas.microsoft.com/office/drawing/2017/decorative" val="1"/>
              </a:ext>
            </a:extLst>
          </p:cNvPr>
          <p:cNvSpPr>
            <a:spLocks noGrp="1"/>
          </p:cNvSpPr>
          <p:nvPr>
            <p:ph type="dt" sz="half" idx="10"/>
          </p:nvPr>
        </p:nvSpPr>
        <p:spPr/>
        <p:txBody>
          <a:bodyPr/>
          <a:lstStyle/>
          <a:p>
            <a:r>
              <a:rPr lang="en-US" dirty="0">
                <a:solidFill>
                  <a:schemeClr val="tx1"/>
                </a:solidFill>
              </a:rPr>
              <a:t>2025</a:t>
            </a:r>
          </a:p>
        </p:txBody>
      </p:sp>
      <p:sp>
        <p:nvSpPr>
          <p:cNvPr id="4" name="Slide Number Placeholder 3">
            <a:extLst>
              <a:ext uri="{FF2B5EF4-FFF2-40B4-BE49-F238E27FC236}">
                <a16:creationId xmlns:a16="http://schemas.microsoft.com/office/drawing/2014/main" id="{40562A33-A946-9044-A214-93BDCCB53DBE}"/>
              </a:ext>
            </a:extLst>
          </p:cNvPr>
          <p:cNvSpPr>
            <a:spLocks noGrp="1"/>
          </p:cNvSpPr>
          <p:nvPr>
            <p:ph type="sldNum" sz="quarter" idx="12"/>
          </p:nvPr>
        </p:nvSpPr>
        <p:spPr/>
        <p:txBody>
          <a:bodyPr/>
          <a:lstStyle/>
          <a:p>
            <a:fld id="{680C5762-CF65-4775-9966-A58D40CC61B9}" type="slidenum">
              <a:rPr lang="en-US" smtClean="0">
                <a:solidFill>
                  <a:schemeClr val="tx1"/>
                </a:solidFill>
              </a:rPr>
              <a:t>16</a:t>
            </a:fld>
            <a:endParaRPr lang="en-US" dirty="0">
              <a:solidFill>
                <a:schemeClr val="tx1"/>
              </a:solidFill>
            </a:endParaRPr>
          </a:p>
        </p:txBody>
      </p:sp>
    </p:spTree>
    <p:extLst>
      <p:ext uri="{BB962C8B-B14F-4D97-AF65-F5344CB8AC3E}">
        <p14:creationId xmlns:p14="http://schemas.microsoft.com/office/powerpoint/2010/main" val="16120707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0BDD8E-09C4-4065-A9E5-C8FA675C2804}"/>
              </a:ext>
            </a:extLst>
          </p:cNvPr>
          <p:cNvSpPr>
            <a:spLocks noGrp="1"/>
          </p:cNvSpPr>
          <p:nvPr>
            <p:ph type="title"/>
          </p:nvPr>
        </p:nvSpPr>
        <p:spPr>
          <a:xfrm>
            <a:off x="456210" y="673371"/>
            <a:ext cx="8221435" cy="498022"/>
          </a:xfrm>
        </p:spPr>
        <p:txBody>
          <a:bodyPr>
            <a:noAutofit/>
          </a:bodyPr>
          <a:lstStyle/>
          <a:p>
            <a:pPr marL="172720" algn="ctr">
              <a:defRPr/>
            </a:pPr>
            <a:r>
              <a:rPr lang="en-US" sz="2800" b="1" dirty="0"/>
              <a:t>MC: Evidence-Based Item Example Passage</a:t>
            </a:r>
            <a:endParaRPr lang="en-US" sz="2800" dirty="0"/>
          </a:p>
        </p:txBody>
      </p:sp>
      <p:graphicFrame>
        <p:nvGraphicFramePr>
          <p:cNvPr id="3" name="Table 2" descr="Reading passage title.">
            <a:extLst>
              <a:ext uri="{FF2B5EF4-FFF2-40B4-BE49-F238E27FC236}">
                <a16:creationId xmlns:a16="http://schemas.microsoft.com/office/drawing/2014/main" id="{E047DB6C-FA4A-4AF3-9BD9-B623D186043B}"/>
              </a:ext>
            </a:extLst>
          </p:cNvPr>
          <p:cNvGraphicFramePr>
            <a:graphicFrameLocks noGrp="1"/>
          </p:cNvGraphicFramePr>
          <p:nvPr>
            <p:extLst>
              <p:ext uri="{D42A27DB-BD31-4B8C-83A1-F6EECF244321}">
                <p14:modId xmlns:p14="http://schemas.microsoft.com/office/powerpoint/2010/main" val="4073723014"/>
              </p:ext>
            </p:extLst>
          </p:nvPr>
        </p:nvGraphicFramePr>
        <p:xfrm>
          <a:off x="432570" y="1407468"/>
          <a:ext cx="8278860" cy="1425194"/>
        </p:xfrm>
        <a:graphic>
          <a:graphicData uri="http://schemas.openxmlformats.org/drawingml/2006/table">
            <a:tbl>
              <a:tblPr firstRow="1"/>
              <a:tblGrid>
                <a:gridCol w="8278860">
                  <a:extLst>
                    <a:ext uri="{9D8B030D-6E8A-4147-A177-3AD203B41FA5}">
                      <a16:colId xmlns:a16="http://schemas.microsoft.com/office/drawing/2014/main" val="20000"/>
                    </a:ext>
                  </a:extLst>
                </a:gridCol>
              </a:tblGrid>
              <a:tr h="1075340">
                <a:tc>
                  <a:txBody>
                    <a:bodyPr/>
                    <a:lstStyle>
                      <a:lvl1pPr indent="215900" eaLnBrk="0" hangingPunct="0">
                        <a:lnSpc>
                          <a:spcPct val="90000"/>
                        </a:lnSpc>
                        <a:spcBef>
                          <a:spcPts val="1200"/>
                        </a:spcBef>
                        <a:buClr>
                          <a:srgbClr val="9E3611"/>
                        </a:buClr>
                        <a:buSzPct val="85000"/>
                        <a:buFont typeface="Wingdings" pitchFamily="2" charset="2"/>
                        <a:defRPr>
                          <a:solidFill>
                            <a:schemeClr val="tx1"/>
                          </a:solidFill>
                          <a:latin typeface="Rockwell" pitchFamily="18" charset="0"/>
                          <a:ea typeface="ＭＳ Ｐゴシック" pitchFamily="34" charset="-128"/>
                        </a:defRPr>
                      </a:lvl1pPr>
                      <a:lvl2pPr marL="742950" indent="-285750" eaLnBrk="0" hangingPunct="0">
                        <a:lnSpc>
                          <a:spcPct val="90000"/>
                        </a:lnSpc>
                        <a:spcBef>
                          <a:spcPts val="400"/>
                        </a:spcBef>
                        <a:spcAft>
                          <a:spcPts val="200"/>
                        </a:spcAft>
                        <a:buClr>
                          <a:srgbClr val="9E3611"/>
                        </a:buClr>
                        <a:buSzPct val="85000"/>
                        <a:buFont typeface="Wingdings" pitchFamily="2" charset="2"/>
                        <a:defRPr sz="1600">
                          <a:solidFill>
                            <a:schemeClr val="tx1"/>
                          </a:solidFill>
                          <a:latin typeface="Rockwell" pitchFamily="18" charset="0"/>
                          <a:ea typeface="ＭＳ Ｐゴシック" pitchFamily="34" charset="-128"/>
                        </a:defRPr>
                      </a:lvl2pPr>
                      <a:lvl3pPr marL="11430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3pPr>
                      <a:lvl4pPr marL="16002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4pPr>
                      <a:lvl5pPr marL="20574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5pPr>
                      <a:lvl6pPr marL="25146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6pPr>
                      <a:lvl7pPr marL="29718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7pPr>
                      <a:lvl8pPr marL="34290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8pPr>
                      <a:lvl9pPr marL="38862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9pPr>
                    </a:lstStyle>
                    <a:p>
                      <a:pPr marL="0" marR="0" lvl="0" indent="215900" algn="ctr" rtl="0" eaLnBrk="1" fontAlgn="base" latinLnBrk="0" hangingPunct="1">
                        <a:lnSpc>
                          <a:spcPct val="115000"/>
                        </a:lnSpc>
                        <a:spcBef>
                          <a:spcPct val="0"/>
                        </a:spcBef>
                        <a:spcAft>
                          <a:spcPct val="0"/>
                        </a:spcAft>
                        <a:buFontTx/>
                        <a:buNone/>
                      </a:pPr>
                      <a:r>
                        <a:rPr lang="en-US" sz="2000" b="1" dirty="0">
                          <a:solidFill>
                            <a:schemeClr val="tx1"/>
                          </a:solidFill>
                          <a:latin typeface="Arial" panose="020B0604020202020204" pitchFamily="34" charset="0"/>
                          <a:cs typeface="Arial" panose="020B0604020202020204" pitchFamily="34" charset="0"/>
                        </a:rPr>
                        <a:t>ELA Grade 5</a:t>
                      </a:r>
                    </a:p>
                    <a:p>
                      <a:pPr marL="0" marR="0" lvl="0" indent="215900" algn="ctr" rtl="0" eaLnBrk="1" fontAlgn="base" latinLnBrk="0" hangingPunct="1">
                        <a:lnSpc>
                          <a:spcPct val="115000"/>
                        </a:lnSpc>
                        <a:spcBef>
                          <a:spcPct val="0"/>
                        </a:spcBef>
                        <a:spcAft>
                          <a:spcPct val="0"/>
                        </a:spcAft>
                        <a:buFontTx/>
                        <a:buNone/>
                      </a:pPr>
                      <a:r>
                        <a:rPr lang="en-US" sz="1800" b="0" dirty="0">
                          <a:latin typeface="Arial" panose="020B0604020202020204" pitchFamily="34" charset="0"/>
                          <a:cs typeface="Arial" panose="020B0604020202020204" pitchFamily="34" charset="0"/>
                        </a:rPr>
                        <a:t>Reading Passage: </a:t>
                      </a:r>
                      <a:r>
                        <a:rPr lang="en-US" sz="1800" b="1" dirty="0">
                          <a:latin typeface="Arial" panose="020B0604020202020204" pitchFamily="34" charset="0"/>
                          <a:cs typeface="Arial" panose="020B0604020202020204" pitchFamily="34" charset="0"/>
                        </a:rPr>
                        <a:t>First Men on the Moon</a:t>
                      </a:r>
                    </a:p>
                    <a:p>
                      <a:pPr marL="0" marR="0" lvl="0" indent="215900" algn="ctr" rtl="0" eaLnBrk="1" fontAlgn="base" latinLnBrk="0" hangingPunct="1">
                        <a:lnSpc>
                          <a:spcPct val="115000"/>
                        </a:lnSpc>
                        <a:spcBef>
                          <a:spcPct val="0"/>
                        </a:spcBef>
                        <a:spcAft>
                          <a:spcPct val="0"/>
                        </a:spcAft>
                        <a:buFontTx/>
                        <a:buNone/>
                      </a:pPr>
                      <a:r>
                        <a:rPr lang="en-US" sz="1400" dirty="0">
                          <a:latin typeface="Arial" panose="020B0604020202020204" pitchFamily="34" charset="0"/>
                          <a:cs typeface="Arial" panose="020B0604020202020204" pitchFamily="34" charset="0"/>
                        </a:rPr>
                        <a:t>By J. Patrick Lewis </a:t>
                      </a:r>
                    </a:p>
                    <a:p>
                      <a:pPr marL="0" marR="0" lvl="0" indent="215900" algn="ctr" rtl="0" eaLnBrk="1" fontAlgn="base" latinLnBrk="0" hangingPunct="1">
                        <a:lnSpc>
                          <a:spcPct val="115000"/>
                        </a:lnSpc>
                        <a:spcBef>
                          <a:spcPct val="0"/>
                        </a:spcBef>
                        <a:spcAft>
                          <a:spcPct val="0"/>
                        </a:spcAft>
                        <a:buFontTx/>
                        <a:buNone/>
                      </a:pPr>
                      <a:endParaRPr lang="en-US" sz="800" dirty="0">
                        <a:latin typeface="Arial" panose="020B0604020202020204" pitchFamily="34" charset="0"/>
                        <a:cs typeface="Arial" panose="020B0604020202020204" pitchFamily="34" charset="0"/>
                      </a:endParaRPr>
                    </a:p>
                    <a:p>
                      <a:pPr marL="0" marR="0" lvl="0" indent="215900" algn="ctr" rtl="0" eaLnBrk="1" fontAlgn="base" latinLnBrk="0" hangingPunct="1">
                        <a:lnSpc>
                          <a:spcPct val="115000"/>
                        </a:lnSpc>
                        <a:spcBef>
                          <a:spcPct val="0"/>
                        </a:spcBef>
                        <a:spcAft>
                          <a:spcPct val="0"/>
                        </a:spcAft>
                        <a:buFontTx/>
                        <a:buNone/>
                      </a:pPr>
                      <a:r>
                        <a:rPr lang="en-US" sz="1400" dirty="0">
                          <a:latin typeface="Arial" panose="020B0604020202020204" pitchFamily="34" charset="0"/>
                          <a:cs typeface="Arial" panose="020B0604020202020204" pitchFamily="34" charset="0"/>
                        </a:rPr>
                        <a:t>July 20, 1969 </a:t>
                      </a:r>
                    </a:p>
                    <a:p>
                      <a:pPr marL="0" marR="0" lvl="0" indent="215900" algn="ctr" rtl="0" eaLnBrk="1" fontAlgn="base" latinLnBrk="0" hangingPunct="1">
                        <a:lnSpc>
                          <a:spcPct val="115000"/>
                        </a:lnSpc>
                        <a:spcBef>
                          <a:spcPct val="0"/>
                        </a:spcBef>
                        <a:spcAft>
                          <a:spcPct val="0"/>
                        </a:spcAft>
                        <a:buFontTx/>
                        <a:buNone/>
                      </a:pPr>
                      <a:endParaRPr lang="en-US" sz="800" dirty="0">
                        <a:latin typeface="Arial" panose="020B0604020202020204" pitchFamily="34" charset="0"/>
                        <a:cs typeface="Arial" panose="020B0604020202020204" pitchFamily="34" charset="0"/>
                      </a:endParaRPr>
                    </a:p>
                  </a:txBody>
                  <a:tcPr marL="41546" marR="41546"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rgbClr val="E9EDF4"/>
                    </a:solidFill>
                  </a:tcPr>
                </a:tc>
                <a:extLst>
                  <a:ext uri="{0D108BD9-81ED-4DB2-BD59-A6C34878D82A}">
                    <a16:rowId xmlns:a16="http://schemas.microsoft.com/office/drawing/2014/main" val="10000"/>
                  </a:ext>
                </a:extLst>
              </a:tr>
            </a:tbl>
          </a:graphicData>
        </a:graphic>
      </p:graphicFrame>
      <p:sp>
        <p:nvSpPr>
          <p:cNvPr id="4" name="Date Placeholder 3">
            <a:extLst>
              <a:ext uri="{FF2B5EF4-FFF2-40B4-BE49-F238E27FC236}">
                <a16:creationId xmlns:a16="http://schemas.microsoft.com/office/drawing/2014/main" id="{4D113E89-84A8-9A4B-AAF2-675555B4C8EC}"/>
              </a:ext>
              <a:ext uri="{C183D7F6-B498-43B3-948B-1728B52AA6E4}">
                <adec:decorative xmlns:adec="http://schemas.microsoft.com/office/drawing/2017/decorative" val="1"/>
              </a:ext>
            </a:extLst>
          </p:cNvPr>
          <p:cNvSpPr>
            <a:spLocks noGrp="1"/>
          </p:cNvSpPr>
          <p:nvPr>
            <p:ph type="dt" sz="half" idx="10"/>
          </p:nvPr>
        </p:nvSpPr>
        <p:spPr/>
        <p:txBody>
          <a:bodyPr/>
          <a:lstStyle/>
          <a:p>
            <a:r>
              <a:rPr lang="en-US"/>
              <a:t>2025</a:t>
            </a:r>
          </a:p>
        </p:txBody>
      </p:sp>
      <p:graphicFrame>
        <p:nvGraphicFramePr>
          <p:cNvPr id="8" name="Table 7" descr="Reading passage for questions found on slide 18.">
            <a:extLst>
              <a:ext uri="{FF2B5EF4-FFF2-40B4-BE49-F238E27FC236}">
                <a16:creationId xmlns:a16="http://schemas.microsoft.com/office/drawing/2014/main" id="{22970531-039F-6646-8704-5E0E8DE5A67C}"/>
              </a:ext>
            </a:extLst>
          </p:cNvPr>
          <p:cNvGraphicFramePr>
            <a:graphicFrameLocks noGrp="1"/>
          </p:cNvGraphicFramePr>
          <p:nvPr>
            <p:extLst>
              <p:ext uri="{D42A27DB-BD31-4B8C-83A1-F6EECF244321}">
                <p14:modId xmlns:p14="http://schemas.microsoft.com/office/powerpoint/2010/main" val="3304691674"/>
              </p:ext>
            </p:extLst>
          </p:nvPr>
        </p:nvGraphicFramePr>
        <p:xfrm>
          <a:off x="464237" y="2975728"/>
          <a:ext cx="3910830" cy="3703574"/>
        </p:xfrm>
        <a:graphic>
          <a:graphicData uri="http://schemas.openxmlformats.org/drawingml/2006/table">
            <a:tbl>
              <a:tblPr firstRow="1"/>
              <a:tblGrid>
                <a:gridCol w="3910830">
                  <a:extLst>
                    <a:ext uri="{9D8B030D-6E8A-4147-A177-3AD203B41FA5}">
                      <a16:colId xmlns:a16="http://schemas.microsoft.com/office/drawing/2014/main" val="20000"/>
                    </a:ext>
                  </a:extLst>
                </a:gridCol>
              </a:tblGrid>
              <a:tr h="1931276">
                <a:tc>
                  <a:txBody>
                    <a:bodyPr/>
                    <a:lstStyle>
                      <a:lvl1pPr indent="215900" eaLnBrk="0" hangingPunct="0">
                        <a:lnSpc>
                          <a:spcPct val="90000"/>
                        </a:lnSpc>
                        <a:spcBef>
                          <a:spcPts val="1200"/>
                        </a:spcBef>
                        <a:buClr>
                          <a:srgbClr val="9E3611"/>
                        </a:buClr>
                        <a:buSzPct val="85000"/>
                        <a:buFont typeface="Wingdings" pitchFamily="2" charset="2"/>
                        <a:defRPr>
                          <a:solidFill>
                            <a:schemeClr val="tx1"/>
                          </a:solidFill>
                          <a:latin typeface="Rockwell" pitchFamily="18" charset="0"/>
                          <a:ea typeface="ＭＳ Ｐゴシック" pitchFamily="34" charset="-128"/>
                        </a:defRPr>
                      </a:lvl1pPr>
                      <a:lvl2pPr marL="742950" indent="-285750" eaLnBrk="0" hangingPunct="0">
                        <a:lnSpc>
                          <a:spcPct val="90000"/>
                        </a:lnSpc>
                        <a:spcBef>
                          <a:spcPts val="400"/>
                        </a:spcBef>
                        <a:spcAft>
                          <a:spcPts val="200"/>
                        </a:spcAft>
                        <a:buClr>
                          <a:srgbClr val="9E3611"/>
                        </a:buClr>
                        <a:buSzPct val="85000"/>
                        <a:buFont typeface="Wingdings" pitchFamily="2" charset="2"/>
                        <a:defRPr sz="1600">
                          <a:solidFill>
                            <a:schemeClr val="tx1"/>
                          </a:solidFill>
                          <a:latin typeface="Rockwell" pitchFamily="18" charset="0"/>
                          <a:ea typeface="ＭＳ Ｐゴシック" pitchFamily="34" charset="-128"/>
                        </a:defRPr>
                      </a:lvl2pPr>
                      <a:lvl3pPr marL="11430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3pPr>
                      <a:lvl4pPr marL="16002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4pPr>
                      <a:lvl5pPr marL="20574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5pPr>
                      <a:lvl6pPr marL="25146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6pPr>
                      <a:lvl7pPr marL="29718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7pPr>
                      <a:lvl8pPr marL="34290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8pPr>
                      <a:lvl9pPr marL="38862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9pPr>
                    </a:lstStyle>
                    <a:p>
                      <a:pPr marL="0" marR="0" lvl="0" indent="215900" algn="l" rtl="0" eaLnBrk="1" fontAlgn="base" latinLnBrk="0" hangingPunct="1">
                        <a:lnSpc>
                          <a:spcPct val="115000"/>
                        </a:lnSpc>
                        <a:spcBef>
                          <a:spcPct val="0"/>
                        </a:spcBef>
                        <a:spcAft>
                          <a:spcPct val="0"/>
                        </a:spcAft>
                        <a:buFontTx/>
                        <a:buNone/>
                      </a:pPr>
                      <a:endParaRPr lang="en-US" sz="800" dirty="0">
                        <a:latin typeface="Arial" panose="020B0604020202020204" pitchFamily="34" charset="0"/>
                        <a:cs typeface="Arial" panose="020B0604020202020204" pitchFamily="34" charset="0"/>
                      </a:endParaRPr>
                    </a:p>
                    <a:p>
                      <a:pPr marL="0" marR="0" lvl="0" indent="215900" algn="l" rtl="0" eaLnBrk="1" fontAlgn="base" latinLnBrk="0" hangingPunct="1">
                        <a:lnSpc>
                          <a:spcPct val="115000"/>
                        </a:lnSpc>
                        <a:spcBef>
                          <a:spcPct val="0"/>
                        </a:spcBef>
                        <a:spcAft>
                          <a:spcPct val="0"/>
                        </a:spcAft>
                        <a:buFontTx/>
                        <a:buNone/>
                      </a:pPr>
                      <a:r>
                        <a:rPr lang="en-US" sz="1400" dirty="0">
                          <a:latin typeface="Arial" panose="020B0604020202020204" pitchFamily="34" charset="0"/>
                          <a:cs typeface="Arial" panose="020B0604020202020204" pitchFamily="34" charset="0"/>
                        </a:rPr>
                        <a:t>That afternoon in mid-July, </a:t>
                      </a:r>
                    </a:p>
                    <a:p>
                      <a:pPr marL="0" marR="0" lvl="0" indent="215900" algn="l" rtl="0" eaLnBrk="1" fontAlgn="base" latinLnBrk="0" hangingPunct="1">
                        <a:lnSpc>
                          <a:spcPct val="115000"/>
                        </a:lnSpc>
                        <a:spcBef>
                          <a:spcPct val="0"/>
                        </a:spcBef>
                        <a:spcAft>
                          <a:spcPct val="0"/>
                        </a:spcAft>
                        <a:buFontTx/>
                        <a:buNone/>
                      </a:pPr>
                      <a:r>
                        <a:rPr lang="en-US" sz="1400" dirty="0">
                          <a:latin typeface="Arial" panose="020B0604020202020204" pitchFamily="34" charset="0"/>
                          <a:cs typeface="Arial" panose="020B0604020202020204" pitchFamily="34" charset="0"/>
                        </a:rPr>
                        <a:t>Two pilgrims watched from distant space </a:t>
                      </a:r>
                    </a:p>
                    <a:p>
                      <a:pPr marL="0" marR="0" lvl="0" indent="215900" algn="l" rtl="0" eaLnBrk="1" fontAlgn="base" latinLnBrk="0" hangingPunct="1">
                        <a:lnSpc>
                          <a:spcPct val="115000"/>
                        </a:lnSpc>
                        <a:spcBef>
                          <a:spcPct val="0"/>
                        </a:spcBef>
                        <a:spcAft>
                          <a:spcPct val="0"/>
                        </a:spcAft>
                        <a:buFontTx/>
                        <a:buNone/>
                      </a:pPr>
                      <a:r>
                        <a:rPr lang="en-US" sz="1400" dirty="0">
                          <a:latin typeface="Arial" panose="020B0604020202020204" pitchFamily="34" charset="0"/>
                          <a:cs typeface="Arial" panose="020B0604020202020204" pitchFamily="34" charset="0"/>
                        </a:rPr>
                        <a:t>The Moon ballooning in the sky, </a:t>
                      </a:r>
                    </a:p>
                    <a:p>
                      <a:pPr marL="0" marR="0" lvl="0" indent="215900" algn="l" rtl="0" eaLnBrk="1" fontAlgn="base" latinLnBrk="0" hangingPunct="1">
                        <a:lnSpc>
                          <a:spcPct val="115000"/>
                        </a:lnSpc>
                        <a:spcBef>
                          <a:spcPct val="0"/>
                        </a:spcBef>
                        <a:spcAft>
                          <a:spcPct val="0"/>
                        </a:spcAft>
                        <a:buFontTx/>
                        <a:buNone/>
                      </a:pPr>
                      <a:r>
                        <a:rPr lang="en-US" sz="1400" dirty="0">
                          <a:latin typeface="Arial" panose="020B0604020202020204" pitchFamily="34" charset="0"/>
                          <a:cs typeface="Arial" panose="020B0604020202020204" pitchFamily="34" charset="0"/>
                        </a:rPr>
                        <a:t>They rose to meet it face-to-face. </a:t>
                      </a:r>
                    </a:p>
                    <a:p>
                      <a:pPr marL="0" marR="0" lvl="0" indent="215900" algn="l" rtl="0" eaLnBrk="1" fontAlgn="base" latinLnBrk="0" hangingPunct="1">
                        <a:lnSpc>
                          <a:spcPct val="115000"/>
                        </a:lnSpc>
                        <a:spcBef>
                          <a:spcPct val="0"/>
                        </a:spcBef>
                        <a:spcAft>
                          <a:spcPct val="0"/>
                        </a:spcAft>
                        <a:buFontTx/>
                        <a:buNone/>
                      </a:pPr>
                      <a:endParaRPr lang="en-US" sz="1400" dirty="0">
                        <a:latin typeface="Arial" panose="020B0604020202020204" pitchFamily="34" charset="0"/>
                        <a:cs typeface="Arial" panose="020B0604020202020204" pitchFamily="34" charset="0"/>
                      </a:endParaRPr>
                    </a:p>
                    <a:p>
                      <a:pPr marL="0" marR="0" lvl="0" indent="215900" algn="l" rtl="0" eaLnBrk="1" fontAlgn="base" latinLnBrk="0" hangingPunct="1">
                        <a:lnSpc>
                          <a:spcPct val="115000"/>
                        </a:lnSpc>
                        <a:spcBef>
                          <a:spcPct val="0"/>
                        </a:spcBef>
                        <a:spcAft>
                          <a:spcPct val="0"/>
                        </a:spcAft>
                        <a:buFontTx/>
                        <a:buNone/>
                      </a:pPr>
                      <a:r>
                        <a:rPr lang="en-US" sz="1400" dirty="0">
                          <a:latin typeface="Arial" panose="020B0604020202020204" pitchFamily="34" charset="0"/>
                          <a:cs typeface="Arial" panose="020B0604020202020204" pitchFamily="34" charset="0"/>
                        </a:rPr>
                        <a:t>Their spidery spaceship Eagle dropped </a:t>
                      </a:r>
                    </a:p>
                    <a:p>
                      <a:pPr marL="0" marR="0" lvl="0" indent="215900" algn="l" rtl="0" eaLnBrk="1" fontAlgn="base" latinLnBrk="0" hangingPunct="1">
                        <a:lnSpc>
                          <a:spcPct val="115000"/>
                        </a:lnSpc>
                        <a:spcBef>
                          <a:spcPct val="0"/>
                        </a:spcBef>
                        <a:spcAft>
                          <a:spcPct val="0"/>
                        </a:spcAft>
                        <a:buFontTx/>
                        <a:buNone/>
                      </a:pPr>
                      <a:r>
                        <a:rPr lang="en-US" sz="1400" dirty="0">
                          <a:latin typeface="Arial" panose="020B0604020202020204" pitchFamily="34" charset="0"/>
                          <a:cs typeface="Arial" panose="020B0604020202020204" pitchFamily="34" charset="0"/>
                        </a:rPr>
                        <a:t>Down gently on the lunar sand. </a:t>
                      </a:r>
                    </a:p>
                    <a:p>
                      <a:pPr marL="0" marR="0" lvl="0" indent="215900" algn="l" rtl="0" eaLnBrk="1" fontAlgn="base" latinLnBrk="0" hangingPunct="1">
                        <a:lnSpc>
                          <a:spcPct val="115000"/>
                        </a:lnSpc>
                        <a:spcBef>
                          <a:spcPct val="0"/>
                        </a:spcBef>
                        <a:spcAft>
                          <a:spcPct val="0"/>
                        </a:spcAft>
                        <a:buFontTx/>
                        <a:buNone/>
                      </a:pPr>
                      <a:r>
                        <a:rPr lang="en-US" sz="1400" dirty="0">
                          <a:latin typeface="Arial" panose="020B0604020202020204" pitchFamily="34" charset="0"/>
                          <a:cs typeface="Arial" panose="020B0604020202020204" pitchFamily="34" charset="0"/>
                        </a:rPr>
                        <a:t>And when the module’s engines stopped, </a:t>
                      </a:r>
                    </a:p>
                    <a:p>
                      <a:pPr marL="0" marR="0" lvl="0" indent="215900" algn="l" rtl="0" eaLnBrk="1" fontAlgn="base" latinLnBrk="0" hangingPunct="1">
                        <a:lnSpc>
                          <a:spcPct val="115000"/>
                        </a:lnSpc>
                        <a:spcBef>
                          <a:spcPct val="0"/>
                        </a:spcBef>
                        <a:spcAft>
                          <a:spcPct val="0"/>
                        </a:spcAft>
                        <a:buFontTx/>
                        <a:buNone/>
                      </a:pPr>
                      <a:r>
                        <a:rPr lang="en-US" sz="1400" dirty="0">
                          <a:latin typeface="Arial" panose="020B0604020202020204" pitchFamily="34" charset="0"/>
                          <a:cs typeface="Arial" panose="020B0604020202020204" pitchFamily="34" charset="0"/>
                        </a:rPr>
                        <a:t>Cold silence fell across the land. </a:t>
                      </a:r>
                    </a:p>
                    <a:p>
                      <a:pPr marL="0" marR="0" lvl="0" indent="215900" algn="l" rtl="0" eaLnBrk="1" fontAlgn="base" latinLnBrk="0" hangingPunct="1">
                        <a:lnSpc>
                          <a:spcPct val="115000"/>
                        </a:lnSpc>
                        <a:spcBef>
                          <a:spcPct val="0"/>
                        </a:spcBef>
                        <a:spcAft>
                          <a:spcPct val="0"/>
                        </a:spcAft>
                        <a:buFontTx/>
                        <a:buNone/>
                      </a:pPr>
                      <a:endParaRPr lang="en-US" sz="1400" dirty="0">
                        <a:latin typeface="Arial" panose="020B0604020202020204" pitchFamily="34" charset="0"/>
                        <a:cs typeface="Arial" panose="020B0604020202020204" pitchFamily="34" charset="0"/>
                      </a:endParaRPr>
                    </a:p>
                    <a:p>
                      <a:pPr marL="0" marR="0" lvl="0" indent="215900" algn="l" rtl="0" eaLnBrk="1" fontAlgn="base" latinLnBrk="0" hangingPunct="1">
                        <a:lnSpc>
                          <a:spcPct val="115000"/>
                        </a:lnSpc>
                        <a:spcBef>
                          <a:spcPct val="0"/>
                        </a:spcBef>
                        <a:spcAft>
                          <a:spcPct val="0"/>
                        </a:spcAft>
                        <a:buFontTx/>
                        <a:buNone/>
                      </a:pPr>
                      <a:r>
                        <a:rPr lang="en-US" sz="1400" dirty="0">
                          <a:latin typeface="Arial" panose="020B0604020202020204" pitchFamily="34" charset="0"/>
                          <a:cs typeface="Arial" panose="020B0604020202020204" pitchFamily="34" charset="0"/>
                        </a:rPr>
                        <a:t>The first man down the ladder, Neil, </a:t>
                      </a:r>
                    </a:p>
                    <a:p>
                      <a:pPr marL="0" marR="0" lvl="0" indent="215900" algn="l" rtl="0" eaLnBrk="1" fontAlgn="base" latinLnBrk="0" hangingPunct="1">
                        <a:lnSpc>
                          <a:spcPct val="115000"/>
                        </a:lnSpc>
                        <a:spcBef>
                          <a:spcPct val="0"/>
                        </a:spcBef>
                        <a:spcAft>
                          <a:spcPct val="0"/>
                        </a:spcAft>
                        <a:buFontTx/>
                        <a:buNone/>
                      </a:pPr>
                      <a:r>
                        <a:rPr lang="en-US" sz="1400" dirty="0">
                          <a:latin typeface="Arial" panose="020B0604020202020204" pitchFamily="34" charset="0"/>
                          <a:cs typeface="Arial" panose="020B0604020202020204" pitchFamily="34" charset="0"/>
                        </a:rPr>
                        <a:t>Spoke words that we remember now— </a:t>
                      </a:r>
                    </a:p>
                    <a:p>
                      <a:pPr marL="0" marR="0" lvl="0" indent="215900" algn="l" rtl="0" eaLnBrk="1" fontAlgn="base" latinLnBrk="0" hangingPunct="1">
                        <a:lnSpc>
                          <a:spcPct val="115000"/>
                        </a:lnSpc>
                        <a:spcBef>
                          <a:spcPct val="0"/>
                        </a:spcBef>
                        <a:spcAft>
                          <a:spcPct val="0"/>
                        </a:spcAft>
                        <a:buFontTx/>
                        <a:buNone/>
                      </a:pPr>
                      <a:r>
                        <a:rPr lang="en-US" sz="1400" dirty="0">
                          <a:latin typeface="Arial" panose="020B0604020202020204" pitchFamily="34" charset="0"/>
                          <a:cs typeface="Arial" panose="020B0604020202020204" pitchFamily="34" charset="0"/>
                        </a:rPr>
                        <a:t>“Small step for man . . .” It made us feel </a:t>
                      </a:r>
                    </a:p>
                    <a:p>
                      <a:pPr marL="0" marR="0" lvl="0" indent="215900" algn="l" rtl="0" eaLnBrk="1" fontAlgn="base" latinLnBrk="0" hangingPunct="1">
                        <a:lnSpc>
                          <a:spcPct val="115000"/>
                        </a:lnSpc>
                        <a:spcBef>
                          <a:spcPct val="0"/>
                        </a:spcBef>
                        <a:spcAft>
                          <a:spcPct val="0"/>
                        </a:spcAft>
                        <a:buFontTx/>
                        <a:buNone/>
                      </a:pPr>
                      <a:r>
                        <a:rPr lang="en-US" sz="1400" dirty="0">
                          <a:latin typeface="Arial" panose="020B0604020202020204" pitchFamily="34" charset="0"/>
                          <a:cs typeface="Arial" panose="020B0604020202020204" pitchFamily="34" charset="0"/>
                        </a:rPr>
                        <a:t>As if we too were there somehow. </a:t>
                      </a:r>
                    </a:p>
                    <a:p>
                      <a:pPr marL="0" marR="0" lvl="0" indent="215900" algn="l" rtl="0" eaLnBrk="1" fontAlgn="base" latinLnBrk="0" hangingPunct="1">
                        <a:lnSpc>
                          <a:spcPct val="115000"/>
                        </a:lnSpc>
                        <a:spcBef>
                          <a:spcPct val="0"/>
                        </a:spcBef>
                        <a:spcAft>
                          <a:spcPct val="0"/>
                        </a:spcAft>
                        <a:buFontTx/>
                        <a:buNone/>
                      </a:pPr>
                      <a:endParaRPr kumimoji="0" lang="en-US" altLang="en-US" sz="800" b="1" i="0" u="none" strike="noStrike" cap="none" normalizeH="0" baseline="0" dirty="0">
                        <a:ln>
                          <a:noFill/>
                        </a:ln>
                        <a:solidFill>
                          <a:srgbClr val="FFFFFF"/>
                        </a:solidFill>
                        <a:effectLst/>
                        <a:latin typeface="Arial" panose="020B0604020202020204" pitchFamily="34" charset="0"/>
                        <a:ea typeface="Calibri" pitchFamily="34" charset="0"/>
                        <a:cs typeface="Arial" panose="020B0604020202020204" pitchFamily="34" charset="0"/>
                      </a:endParaRPr>
                    </a:p>
                  </a:txBody>
                  <a:tcPr marL="41546" marR="41546"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rgbClr val="D0D8E8"/>
                    </a:solidFill>
                  </a:tcPr>
                </a:tc>
                <a:extLst>
                  <a:ext uri="{0D108BD9-81ED-4DB2-BD59-A6C34878D82A}">
                    <a16:rowId xmlns:a16="http://schemas.microsoft.com/office/drawing/2014/main" val="10000"/>
                  </a:ext>
                </a:extLst>
              </a:tr>
            </a:tbl>
          </a:graphicData>
        </a:graphic>
      </p:graphicFrame>
      <p:graphicFrame>
        <p:nvGraphicFramePr>
          <p:cNvPr id="7" name="Table 6" descr="Reading passage continuation for questions found on slide 18.">
            <a:extLst>
              <a:ext uri="{FF2B5EF4-FFF2-40B4-BE49-F238E27FC236}">
                <a16:creationId xmlns:a16="http://schemas.microsoft.com/office/drawing/2014/main" id="{368B3DA9-C949-EC4A-A5E1-5244A504611C}"/>
              </a:ext>
            </a:extLst>
          </p:cNvPr>
          <p:cNvGraphicFramePr>
            <a:graphicFrameLocks noGrp="1"/>
          </p:cNvGraphicFramePr>
          <p:nvPr>
            <p:extLst>
              <p:ext uri="{D42A27DB-BD31-4B8C-83A1-F6EECF244321}">
                <p14:modId xmlns:p14="http://schemas.microsoft.com/office/powerpoint/2010/main" val="2818279444"/>
              </p:ext>
            </p:extLst>
          </p:nvPr>
        </p:nvGraphicFramePr>
        <p:xfrm>
          <a:off x="4572000" y="2975728"/>
          <a:ext cx="4139430" cy="2476754"/>
        </p:xfrm>
        <a:graphic>
          <a:graphicData uri="http://schemas.openxmlformats.org/drawingml/2006/table">
            <a:tbl>
              <a:tblPr firstRow="1"/>
              <a:tblGrid>
                <a:gridCol w="4139430">
                  <a:extLst>
                    <a:ext uri="{9D8B030D-6E8A-4147-A177-3AD203B41FA5}">
                      <a16:colId xmlns:a16="http://schemas.microsoft.com/office/drawing/2014/main" val="20000"/>
                    </a:ext>
                  </a:extLst>
                </a:gridCol>
              </a:tblGrid>
              <a:tr h="1998936">
                <a:tc>
                  <a:txBody>
                    <a:bodyPr/>
                    <a:lstStyle>
                      <a:lvl1pPr indent="215900" eaLnBrk="0" hangingPunct="0">
                        <a:lnSpc>
                          <a:spcPct val="90000"/>
                        </a:lnSpc>
                        <a:spcBef>
                          <a:spcPts val="1200"/>
                        </a:spcBef>
                        <a:buClr>
                          <a:srgbClr val="9E3611"/>
                        </a:buClr>
                        <a:buSzPct val="85000"/>
                        <a:buFont typeface="Wingdings" pitchFamily="2" charset="2"/>
                        <a:defRPr>
                          <a:solidFill>
                            <a:schemeClr val="tx1"/>
                          </a:solidFill>
                          <a:latin typeface="Rockwell" pitchFamily="18" charset="0"/>
                          <a:ea typeface="ＭＳ Ｐゴシック" pitchFamily="34" charset="-128"/>
                        </a:defRPr>
                      </a:lvl1pPr>
                      <a:lvl2pPr marL="742950" indent="-285750" eaLnBrk="0" hangingPunct="0">
                        <a:lnSpc>
                          <a:spcPct val="90000"/>
                        </a:lnSpc>
                        <a:spcBef>
                          <a:spcPts val="400"/>
                        </a:spcBef>
                        <a:spcAft>
                          <a:spcPts val="200"/>
                        </a:spcAft>
                        <a:buClr>
                          <a:srgbClr val="9E3611"/>
                        </a:buClr>
                        <a:buSzPct val="85000"/>
                        <a:buFont typeface="Wingdings" pitchFamily="2" charset="2"/>
                        <a:defRPr sz="1600">
                          <a:solidFill>
                            <a:schemeClr val="tx1"/>
                          </a:solidFill>
                          <a:latin typeface="Rockwell" pitchFamily="18" charset="0"/>
                          <a:ea typeface="ＭＳ Ｐゴシック" pitchFamily="34" charset="-128"/>
                        </a:defRPr>
                      </a:lvl2pPr>
                      <a:lvl3pPr marL="11430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3pPr>
                      <a:lvl4pPr marL="16002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4pPr>
                      <a:lvl5pPr marL="20574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5pPr>
                      <a:lvl6pPr marL="25146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6pPr>
                      <a:lvl7pPr marL="29718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7pPr>
                      <a:lvl8pPr marL="34290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8pPr>
                      <a:lvl9pPr marL="38862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9pPr>
                    </a:lstStyle>
                    <a:p>
                      <a:pPr marL="0" marR="0" lvl="0" indent="215900" algn="l" rtl="0" eaLnBrk="1" fontAlgn="base" latinLnBrk="0" hangingPunct="1">
                        <a:lnSpc>
                          <a:spcPct val="115000"/>
                        </a:lnSpc>
                        <a:spcBef>
                          <a:spcPct val="0"/>
                        </a:spcBef>
                        <a:spcAft>
                          <a:spcPct val="0"/>
                        </a:spcAft>
                        <a:buFontTx/>
                        <a:buNone/>
                      </a:pPr>
                      <a:endParaRPr lang="en-US" sz="800" dirty="0">
                        <a:latin typeface="Arial" panose="020B0604020202020204" pitchFamily="34" charset="0"/>
                        <a:cs typeface="Arial" panose="020B0604020202020204" pitchFamily="34" charset="0"/>
                      </a:endParaRPr>
                    </a:p>
                    <a:p>
                      <a:pPr marL="0" marR="0" lvl="0" indent="215900" algn="l" rtl="0" eaLnBrk="1" fontAlgn="base" latinLnBrk="0" hangingPunct="1">
                        <a:lnSpc>
                          <a:spcPct val="115000"/>
                        </a:lnSpc>
                        <a:spcBef>
                          <a:spcPct val="0"/>
                        </a:spcBef>
                        <a:spcAft>
                          <a:spcPct val="0"/>
                        </a:spcAft>
                        <a:buFontTx/>
                        <a:buNone/>
                      </a:pPr>
                      <a:r>
                        <a:rPr lang="en-US" sz="1400" dirty="0">
                          <a:latin typeface="Arial" panose="020B0604020202020204" pitchFamily="34" charset="0"/>
                          <a:cs typeface="Arial" panose="020B0604020202020204" pitchFamily="34" charset="0"/>
                        </a:rPr>
                        <a:t>Then Neil planted the flag and Buzz </a:t>
                      </a:r>
                    </a:p>
                    <a:p>
                      <a:pPr marL="0" marR="0" lvl="0" indent="215900" algn="l" rtl="0" eaLnBrk="1" fontAlgn="base" latinLnBrk="0" hangingPunct="1">
                        <a:lnSpc>
                          <a:spcPct val="115000"/>
                        </a:lnSpc>
                        <a:spcBef>
                          <a:spcPct val="0"/>
                        </a:spcBef>
                        <a:spcAft>
                          <a:spcPct val="0"/>
                        </a:spcAft>
                        <a:buFontTx/>
                        <a:buNone/>
                      </a:pPr>
                      <a:r>
                        <a:rPr lang="en-US" sz="1400" dirty="0">
                          <a:latin typeface="Arial" panose="020B0604020202020204" pitchFamily="34" charset="0"/>
                          <a:cs typeface="Arial" panose="020B0604020202020204" pitchFamily="34" charset="0"/>
                        </a:rPr>
                        <a:t>Collected lunar rocks and dust. </a:t>
                      </a:r>
                    </a:p>
                    <a:p>
                      <a:pPr marL="0" marR="0" lvl="0" indent="215900" algn="l" rtl="0" eaLnBrk="1" fontAlgn="base" latinLnBrk="0" hangingPunct="1">
                        <a:lnSpc>
                          <a:spcPct val="115000"/>
                        </a:lnSpc>
                        <a:spcBef>
                          <a:spcPct val="0"/>
                        </a:spcBef>
                        <a:spcAft>
                          <a:spcPct val="0"/>
                        </a:spcAft>
                        <a:buFontTx/>
                        <a:buNone/>
                      </a:pPr>
                      <a:r>
                        <a:rPr lang="en-US" sz="1400" dirty="0">
                          <a:latin typeface="Arial" panose="020B0604020202020204" pitchFamily="34" charset="0"/>
                          <a:cs typeface="Arial" panose="020B0604020202020204" pitchFamily="34" charset="0"/>
                        </a:rPr>
                        <a:t>They hopped like kangaroos because </a:t>
                      </a:r>
                    </a:p>
                    <a:p>
                      <a:pPr marL="0" marR="0" lvl="0" indent="215900" algn="l" rtl="0" eaLnBrk="1" fontAlgn="base" latinLnBrk="0" hangingPunct="1">
                        <a:lnSpc>
                          <a:spcPct val="115000"/>
                        </a:lnSpc>
                        <a:spcBef>
                          <a:spcPct val="0"/>
                        </a:spcBef>
                        <a:spcAft>
                          <a:spcPct val="0"/>
                        </a:spcAft>
                        <a:buFontTx/>
                        <a:buNone/>
                      </a:pPr>
                      <a:r>
                        <a:rPr lang="en-US" sz="1400" dirty="0">
                          <a:latin typeface="Arial" panose="020B0604020202020204" pitchFamily="34" charset="0"/>
                          <a:cs typeface="Arial" panose="020B0604020202020204" pitchFamily="34" charset="0"/>
                        </a:rPr>
                        <a:t>Of gravity. Or wanderlust. </a:t>
                      </a:r>
                    </a:p>
                    <a:p>
                      <a:pPr marL="0" marR="0" lvl="0" indent="215900" algn="l" rtl="0" eaLnBrk="1" fontAlgn="base" latinLnBrk="0" hangingPunct="1">
                        <a:lnSpc>
                          <a:spcPct val="115000"/>
                        </a:lnSpc>
                        <a:spcBef>
                          <a:spcPct val="0"/>
                        </a:spcBef>
                        <a:spcAft>
                          <a:spcPct val="0"/>
                        </a:spcAft>
                        <a:buFontTx/>
                        <a:buNone/>
                      </a:pPr>
                      <a:endParaRPr lang="en-US" sz="1400" dirty="0">
                        <a:latin typeface="Arial" panose="020B0604020202020204" pitchFamily="34" charset="0"/>
                        <a:cs typeface="Arial" panose="020B0604020202020204" pitchFamily="34" charset="0"/>
                      </a:endParaRPr>
                    </a:p>
                    <a:p>
                      <a:pPr marL="0" marR="0" lvl="0" indent="215900" algn="l" rtl="0" eaLnBrk="1" fontAlgn="base" latinLnBrk="0" hangingPunct="1">
                        <a:lnSpc>
                          <a:spcPct val="115000"/>
                        </a:lnSpc>
                        <a:spcBef>
                          <a:spcPct val="0"/>
                        </a:spcBef>
                        <a:spcAft>
                          <a:spcPct val="0"/>
                        </a:spcAft>
                        <a:buFontTx/>
                        <a:buNone/>
                      </a:pPr>
                      <a:r>
                        <a:rPr lang="en-US" sz="1400" dirty="0">
                          <a:latin typeface="Arial" panose="020B0604020202020204" pitchFamily="34" charset="0"/>
                          <a:cs typeface="Arial" panose="020B0604020202020204" pitchFamily="34" charset="0"/>
                        </a:rPr>
                        <a:t>A quarter million miles away, </a:t>
                      </a:r>
                    </a:p>
                    <a:p>
                      <a:pPr marL="0" marR="0" lvl="0" indent="215900" algn="l" rtl="0" eaLnBrk="1" fontAlgn="base" latinLnBrk="0" hangingPunct="1">
                        <a:lnSpc>
                          <a:spcPct val="115000"/>
                        </a:lnSpc>
                        <a:spcBef>
                          <a:spcPct val="0"/>
                        </a:spcBef>
                        <a:spcAft>
                          <a:spcPct val="0"/>
                        </a:spcAft>
                        <a:buFontTx/>
                        <a:buNone/>
                      </a:pPr>
                      <a:r>
                        <a:rPr lang="en-US" sz="1400" dirty="0">
                          <a:latin typeface="Arial" panose="020B0604020202020204" pitchFamily="34" charset="0"/>
                          <a:cs typeface="Arial" panose="020B0604020202020204" pitchFamily="34" charset="0"/>
                        </a:rPr>
                        <a:t>One small blue planet watched in awe. </a:t>
                      </a:r>
                    </a:p>
                    <a:p>
                      <a:pPr marL="0" marR="0" lvl="0" indent="215900" algn="l" rtl="0" eaLnBrk="1" fontAlgn="base" latinLnBrk="0" hangingPunct="1">
                        <a:lnSpc>
                          <a:spcPct val="115000"/>
                        </a:lnSpc>
                        <a:spcBef>
                          <a:spcPct val="0"/>
                        </a:spcBef>
                        <a:spcAft>
                          <a:spcPct val="0"/>
                        </a:spcAft>
                        <a:buFontTx/>
                        <a:buNone/>
                      </a:pPr>
                      <a:r>
                        <a:rPr lang="en-US" sz="1400" dirty="0">
                          <a:latin typeface="Arial" panose="020B0604020202020204" pitchFamily="34" charset="0"/>
                          <a:cs typeface="Arial" panose="020B0604020202020204" pitchFamily="34" charset="0"/>
                        </a:rPr>
                        <a:t>And no one who was there that day </a:t>
                      </a:r>
                    </a:p>
                    <a:p>
                      <a:pPr marL="0" marR="0" lvl="0" indent="215900" algn="l" rtl="0" eaLnBrk="1" fontAlgn="base" latinLnBrk="0" hangingPunct="1">
                        <a:lnSpc>
                          <a:spcPct val="115000"/>
                        </a:lnSpc>
                        <a:spcBef>
                          <a:spcPct val="0"/>
                        </a:spcBef>
                        <a:spcAft>
                          <a:spcPct val="0"/>
                        </a:spcAft>
                        <a:buFontTx/>
                        <a:buNone/>
                      </a:pPr>
                      <a:r>
                        <a:rPr lang="en-US" sz="1400" dirty="0">
                          <a:latin typeface="Arial" panose="020B0604020202020204" pitchFamily="34" charset="0"/>
                          <a:cs typeface="Arial" panose="020B0604020202020204" pitchFamily="34" charset="0"/>
                        </a:rPr>
                        <a:t>Will soon forget the Moon they saw.</a:t>
                      </a:r>
                    </a:p>
                    <a:p>
                      <a:pPr marL="0" marR="0" lvl="0" indent="215900" algn="l" rtl="0" eaLnBrk="1" fontAlgn="base" latinLnBrk="0" hangingPunct="1">
                        <a:lnSpc>
                          <a:spcPct val="115000"/>
                        </a:lnSpc>
                        <a:spcBef>
                          <a:spcPct val="0"/>
                        </a:spcBef>
                        <a:spcAft>
                          <a:spcPct val="0"/>
                        </a:spcAft>
                        <a:buFontTx/>
                        <a:buNone/>
                      </a:pPr>
                      <a:endParaRPr kumimoji="0" lang="en-US" altLang="en-US" sz="800" b="1" i="0" u="none" strike="noStrike" cap="none" normalizeH="0" baseline="0" dirty="0">
                        <a:ln>
                          <a:noFill/>
                        </a:ln>
                        <a:solidFill>
                          <a:srgbClr val="FFFFFF"/>
                        </a:solidFill>
                        <a:effectLst/>
                        <a:latin typeface="Arial" panose="020B0604020202020204" pitchFamily="34" charset="0"/>
                        <a:ea typeface="Calibri" pitchFamily="34" charset="0"/>
                        <a:cs typeface="Arial" panose="020B0604020202020204" pitchFamily="34" charset="0"/>
                      </a:endParaRPr>
                    </a:p>
                  </a:txBody>
                  <a:tcPr marL="41546" marR="41546"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rgbClr val="D0D8E8"/>
                    </a:solidFill>
                  </a:tcPr>
                </a:tc>
                <a:extLst>
                  <a:ext uri="{0D108BD9-81ED-4DB2-BD59-A6C34878D82A}">
                    <a16:rowId xmlns:a16="http://schemas.microsoft.com/office/drawing/2014/main" val="10000"/>
                  </a:ext>
                </a:extLst>
              </a:tr>
            </a:tbl>
          </a:graphicData>
        </a:graphic>
      </p:graphicFrame>
      <p:sp>
        <p:nvSpPr>
          <p:cNvPr id="5" name="Slide Number Placeholder 4">
            <a:extLst>
              <a:ext uri="{FF2B5EF4-FFF2-40B4-BE49-F238E27FC236}">
                <a16:creationId xmlns:a16="http://schemas.microsoft.com/office/drawing/2014/main" id="{10F00376-1A62-5948-9908-CCEC9A99F886}"/>
              </a:ext>
            </a:extLst>
          </p:cNvPr>
          <p:cNvSpPr>
            <a:spLocks noGrp="1"/>
          </p:cNvSpPr>
          <p:nvPr>
            <p:ph type="sldNum" sz="quarter" idx="12"/>
          </p:nvPr>
        </p:nvSpPr>
        <p:spPr/>
        <p:txBody>
          <a:bodyPr/>
          <a:lstStyle/>
          <a:p>
            <a:fld id="{680C5762-CF65-4775-9966-A58D40CC61B9}" type="slidenum">
              <a:rPr lang="en-US" smtClean="0">
                <a:solidFill>
                  <a:schemeClr val="tx1"/>
                </a:solidFill>
              </a:rPr>
              <a:t>17</a:t>
            </a:fld>
            <a:endParaRPr lang="en-US" dirty="0">
              <a:solidFill>
                <a:schemeClr val="tx1"/>
              </a:solidFill>
            </a:endParaRPr>
          </a:p>
        </p:txBody>
      </p:sp>
    </p:spTree>
    <p:extLst>
      <p:ext uri="{BB962C8B-B14F-4D97-AF65-F5344CB8AC3E}">
        <p14:creationId xmlns:p14="http://schemas.microsoft.com/office/powerpoint/2010/main" val="396422313"/>
      </p:ext>
    </p:extLst>
  </p:cSld>
  <p:clrMapOvr>
    <a:masterClrMapping/>
  </p:clrMapOvr>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0BDD8E-09C4-4065-A9E5-C8FA675C2804}"/>
              </a:ext>
            </a:extLst>
          </p:cNvPr>
          <p:cNvSpPr>
            <a:spLocks noGrp="1"/>
          </p:cNvSpPr>
          <p:nvPr>
            <p:ph type="title"/>
          </p:nvPr>
        </p:nvSpPr>
        <p:spPr>
          <a:xfrm>
            <a:off x="317419" y="559071"/>
            <a:ext cx="8507183" cy="644979"/>
          </a:xfrm>
        </p:spPr>
        <p:txBody>
          <a:bodyPr>
            <a:noAutofit/>
          </a:bodyPr>
          <a:lstStyle/>
          <a:p>
            <a:pPr marL="172720" algn="ctr">
              <a:defRPr/>
            </a:pPr>
            <a:r>
              <a:rPr lang="en-US" sz="2800" b="1" dirty="0"/>
              <a:t>MC: Evidence-Based Item Example Questions</a:t>
            </a:r>
            <a:endParaRPr lang="en-US" sz="2800" dirty="0"/>
          </a:p>
        </p:txBody>
      </p:sp>
      <p:graphicFrame>
        <p:nvGraphicFramePr>
          <p:cNvPr id="3" name="Table 2" descr="Reading passage title.">
            <a:extLst>
              <a:ext uri="{FF2B5EF4-FFF2-40B4-BE49-F238E27FC236}">
                <a16:creationId xmlns:a16="http://schemas.microsoft.com/office/drawing/2014/main" id="{E047DB6C-FA4A-4AF3-9BD9-B623D186043B}"/>
              </a:ext>
            </a:extLst>
          </p:cNvPr>
          <p:cNvGraphicFramePr>
            <a:graphicFrameLocks noGrp="1"/>
          </p:cNvGraphicFramePr>
          <p:nvPr>
            <p:extLst>
              <p:ext uri="{D42A27DB-BD31-4B8C-83A1-F6EECF244321}">
                <p14:modId xmlns:p14="http://schemas.microsoft.com/office/powerpoint/2010/main" val="2196466232"/>
              </p:ext>
            </p:extLst>
          </p:nvPr>
        </p:nvGraphicFramePr>
        <p:xfrm>
          <a:off x="432570" y="1407468"/>
          <a:ext cx="3910830" cy="1355090"/>
        </p:xfrm>
        <a:graphic>
          <a:graphicData uri="http://schemas.openxmlformats.org/drawingml/2006/table">
            <a:tbl>
              <a:tblPr firstRow="1"/>
              <a:tblGrid>
                <a:gridCol w="3910830">
                  <a:extLst>
                    <a:ext uri="{9D8B030D-6E8A-4147-A177-3AD203B41FA5}">
                      <a16:colId xmlns:a16="http://schemas.microsoft.com/office/drawing/2014/main" val="20000"/>
                    </a:ext>
                  </a:extLst>
                </a:gridCol>
              </a:tblGrid>
              <a:tr h="1075340">
                <a:tc>
                  <a:txBody>
                    <a:bodyPr/>
                    <a:lstStyle>
                      <a:lvl1pPr indent="215900" eaLnBrk="0" hangingPunct="0">
                        <a:lnSpc>
                          <a:spcPct val="90000"/>
                        </a:lnSpc>
                        <a:spcBef>
                          <a:spcPts val="1200"/>
                        </a:spcBef>
                        <a:buClr>
                          <a:srgbClr val="9E3611"/>
                        </a:buClr>
                        <a:buSzPct val="85000"/>
                        <a:buFont typeface="Wingdings" pitchFamily="2" charset="2"/>
                        <a:defRPr>
                          <a:solidFill>
                            <a:schemeClr val="tx1"/>
                          </a:solidFill>
                          <a:latin typeface="Rockwell" pitchFamily="18" charset="0"/>
                          <a:ea typeface="ＭＳ Ｐゴシック" pitchFamily="34" charset="-128"/>
                        </a:defRPr>
                      </a:lvl1pPr>
                      <a:lvl2pPr marL="742950" indent="-285750" eaLnBrk="0" hangingPunct="0">
                        <a:lnSpc>
                          <a:spcPct val="90000"/>
                        </a:lnSpc>
                        <a:spcBef>
                          <a:spcPts val="400"/>
                        </a:spcBef>
                        <a:spcAft>
                          <a:spcPts val="200"/>
                        </a:spcAft>
                        <a:buClr>
                          <a:srgbClr val="9E3611"/>
                        </a:buClr>
                        <a:buSzPct val="85000"/>
                        <a:buFont typeface="Wingdings" pitchFamily="2" charset="2"/>
                        <a:defRPr sz="1600">
                          <a:solidFill>
                            <a:schemeClr val="tx1"/>
                          </a:solidFill>
                          <a:latin typeface="Rockwell" pitchFamily="18" charset="0"/>
                          <a:ea typeface="ＭＳ Ｐゴシック" pitchFamily="34" charset="-128"/>
                        </a:defRPr>
                      </a:lvl2pPr>
                      <a:lvl3pPr marL="11430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3pPr>
                      <a:lvl4pPr marL="16002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4pPr>
                      <a:lvl5pPr marL="20574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5pPr>
                      <a:lvl6pPr marL="25146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6pPr>
                      <a:lvl7pPr marL="29718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7pPr>
                      <a:lvl8pPr marL="34290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8pPr>
                      <a:lvl9pPr marL="38862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9pPr>
                    </a:lstStyle>
                    <a:p>
                      <a:pPr marL="0" marR="0" lvl="0" indent="215900" algn="ctr" rtl="0" eaLnBrk="1" fontAlgn="base" latinLnBrk="0" hangingPunct="1">
                        <a:lnSpc>
                          <a:spcPct val="115000"/>
                        </a:lnSpc>
                        <a:spcBef>
                          <a:spcPct val="0"/>
                        </a:spcBef>
                        <a:spcAft>
                          <a:spcPct val="0"/>
                        </a:spcAft>
                        <a:buFontTx/>
                        <a:buNone/>
                      </a:pPr>
                      <a:r>
                        <a:rPr lang="en-US" sz="2000" b="1" dirty="0">
                          <a:solidFill>
                            <a:schemeClr val="tx1"/>
                          </a:solidFill>
                          <a:latin typeface="Arial" panose="020B0604020202020204" pitchFamily="34" charset="0"/>
                          <a:cs typeface="Arial" panose="020B0604020202020204" pitchFamily="34" charset="0"/>
                        </a:rPr>
                        <a:t>ELA Grade 5</a:t>
                      </a:r>
                    </a:p>
                    <a:p>
                      <a:pPr marL="0" marR="0" lvl="0" indent="215900" algn="ctr" rtl="0" eaLnBrk="1" fontAlgn="base" latinLnBrk="0" hangingPunct="1">
                        <a:lnSpc>
                          <a:spcPct val="115000"/>
                        </a:lnSpc>
                        <a:spcBef>
                          <a:spcPct val="0"/>
                        </a:spcBef>
                        <a:spcAft>
                          <a:spcPct val="0"/>
                        </a:spcAft>
                        <a:buFontTx/>
                        <a:buNone/>
                      </a:pPr>
                      <a:r>
                        <a:rPr lang="en-US" sz="1800" b="0" dirty="0">
                          <a:latin typeface="Arial" panose="020B0604020202020204" pitchFamily="34" charset="0"/>
                          <a:cs typeface="Arial" panose="020B0604020202020204" pitchFamily="34" charset="0"/>
                        </a:rPr>
                        <a:t>Multiple Choice Questions for </a:t>
                      </a:r>
                    </a:p>
                    <a:p>
                      <a:pPr marL="0" marR="0" lvl="0" indent="215900" algn="ctr" rtl="0" eaLnBrk="1" fontAlgn="base" latinLnBrk="0" hangingPunct="1">
                        <a:lnSpc>
                          <a:spcPct val="115000"/>
                        </a:lnSpc>
                        <a:spcBef>
                          <a:spcPct val="0"/>
                        </a:spcBef>
                        <a:spcAft>
                          <a:spcPct val="0"/>
                        </a:spcAft>
                        <a:buFontTx/>
                        <a:buNone/>
                      </a:pPr>
                      <a:r>
                        <a:rPr lang="en-US" sz="1800" b="1" dirty="0">
                          <a:latin typeface="Arial" panose="020B0604020202020204" pitchFamily="34" charset="0"/>
                          <a:cs typeface="Arial" panose="020B0604020202020204" pitchFamily="34" charset="0"/>
                        </a:rPr>
                        <a:t>First Men on the Moon</a:t>
                      </a:r>
                    </a:p>
                    <a:p>
                      <a:pPr marL="0" marR="0" lvl="0" indent="215900" algn="ctr" rtl="0" eaLnBrk="1" fontAlgn="base" latinLnBrk="0" hangingPunct="1">
                        <a:lnSpc>
                          <a:spcPct val="115000"/>
                        </a:lnSpc>
                        <a:spcBef>
                          <a:spcPct val="0"/>
                        </a:spcBef>
                        <a:spcAft>
                          <a:spcPct val="0"/>
                        </a:spcAft>
                        <a:buFontTx/>
                        <a:buNone/>
                      </a:pPr>
                      <a:r>
                        <a:rPr lang="en-US" sz="1400" dirty="0">
                          <a:latin typeface="Arial" panose="020B0604020202020204" pitchFamily="34" charset="0"/>
                          <a:cs typeface="Arial" panose="020B0604020202020204" pitchFamily="34" charset="0"/>
                        </a:rPr>
                        <a:t>By J. Patrick Lewis </a:t>
                      </a:r>
                    </a:p>
                    <a:p>
                      <a:pPr marL="0" marR="0" lvl="0" indent="215900" algn="ctr" rtl="0" eaLnBrk="1" fontAlgn="base" latinLnBrk="0" hangingPunct="1">
                        <a:lnSpc>
                          <a:spcPct val="115000"/>
                        </a:lnSpc>
                        <a:spcBef>
                          <a:spcPct val="0"/>
                        </a:spcBef>
                        <a:spcAft>
                          <a:spcPct val="0"/>
                        </a:spcAft>
                        <a:buFontTx/>
                        <a:buNone/>
                      </a:pPr>
                      <a:endParaRPr lang="en-US" sz="800" dirty="0">
                        <a:latin typeface="Arial" panose="020B0604020202020204" pitchFamily="34" charset="0"/>
                        <a:cs typeface="Arial" panose="020B0604020202020204" pitchFamily="34" charset="0"/>
                      </a:endParaRPr>
                    </a:p>
                  </a:txBody>
                  <a:tcPr marL="41546" marR="41546"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rgbClr val="D0D8E8"/>
                    </a:solidFill>
                  </a:tcPr>
                </a:tc>
                <a:extLst>
                  <a:ext uri="{0D108BD9-81ED-4DB2-BD59-A6C34878D82A}">
                    <a16:rowId xmlns:a16="http://schemas.microsoft.com/office/drawing/2014/main" val="10000"/>
                  </a:ext>
                </a:extLst>
              </a:tr>
            </a:tbl>
          </a:graphicData>
        </a:graphic>
      </p:graphicFrame>
      <p:sp>
        <p:nvSpPr>
          <p:cNvPr id="4" name="Date Placeholder 3">
            <a:extLst>
              <a:ext uri="{FF2B5EF4-FFF2-40B4-BE49-F238E27FC236}">
                <a16:creationId xmlns:a16="http://schemas.microsoft.com/office/drawing/2014/main" id="{4D113E89-84A8-9A4B-AAF2-675555B4C8EC}"/>
              </a:ext>
              <a:ext uri="{C183D7F6-B498-43B3-948B-1728B52AA6E4}">
                <adec:decorative xmlns:adec="http://schemas.microsoft.com/office/drawing/2017/decorative" val="1"/>
              </a:ext>
            </a:extLst>
          </p:cNvPr>
          <p:cNvSpPr>
            <a:spLocks noGrp="1"/>
          </p:cNvSpPr>
          <p:nvPr>
            <p:ph type="dt" sz="half" idx="10"/>
          </p:nvPr>
        </p:nvSpPr>
        <p:spPr/>
        <p:txBody>
          <a:bodyPr/>
          <a:lstStyle/>
          <a:p>
            <a:r>
              <a:rPr lang="en-US" dirty="0">
                <a:solidFill>
                  <a:schemeClr val="tx1"/>
                </a:solidFill>
              </a:rPr>
              <a:t>2025</a:t>
            </a:r>
          </a:p>
        </p:txBody>
      </p:sp>
      <p:graphicFrame>
        <p:nvGraphicFramePr>
          <p:cNvPr id="8" name="Table 7" descr="Multiple choice question #1 that aligns with he reading passage on slide 17.">
            <a:extLst>
              <a:ext uri="{FF2B5EF4-FFF2-40B4-BE49-F238E27FC236}">
                <a16:creationId xmlns:a16="http://schemas.microsoft.com/office/drawing/2014/main" id="{22970531-039F-6646-8704-5E0E8DE5A67C}"/>
              </a:ext>
            </a:extLst>
          </p:cNvPr>
          <p:cNvGraphicFramePr>
            <a:graphicFrameLocks noGrp="1"/>
          </p:cNvGraphicFramePr>
          <p:nvPr>
            <p:extLst>
              <p:ext uri="{D42A27DB-BD31-4B8C-83A1-F6EECF244321}">
                <p14:modId xmlns:p14="http://schemas.microsoft.com/office/powerpoint/2010/main" val="695713162"/>
              </p:ext>
            </p:extLst>
          </p:nvPr>
        </p:nvGraphicFramePr>
        <p:xfrm>
          <a:off x="432570" y="3010709"/>
          <a:ext cx="3910830" cy="3173920"/>
        </p:xfrm>
        <a:graphic>
          <a:graphicData uri="http://schemas.openxmlformats.org/drawingml/2006/table">
            <a:tbl>
              <a:tblPr firstRow="1"/>
              <a:tblGrid>
                <a:gridCol w="3910830">
                  <a:extLst>
                    <a:ext uri="{9D8B030D-6E8A-4147-A177-3AD203B41FA5}">
                      <a16:colId xmlns:a16="http://schemas.microsoft.com/office/drawing/2014/main" val="20000"/>
                    </a:ext>
                  </a:extLst>
                </a:gridCol>
              </a:tblGrid>
              <a:tr h="3173920">
                <a:tc>
                  <a:txBody>
                    <a:bodyPr/>
                    <a:lstStyle>
                      <a:lvl1pPr indent="215900" eaLnBrk="0" hangingPunct="0">
                        <a:lnSpc>
                          <a:spcPct val="90000"/>
                        </a:lnSpc>
                        <a:spcBef>
                          <a:spcPts val="1200"/>
                        </a:spcBef>
                        <a:buClr>
                          <a:srgbClr val="9E3611"/>
                        </a:buClr>
                        <a:buSzPct val="85000"/>
                        <a:buFont typeface="Wingdings" pitchFamily="2" charset="2"/>
                        <a:defRPr>
                          <a:solidFill>
                            <a:schemeClr val="tx1"/>
                          </a:solidFill>
                          <a:latin typeface="Rockwell" pitchFamily="18" charset="0"/>
                          <a:ea typeface="ＭＳ Ｐゴシック" pitchFamily="34" charset="-128"/>
                        </a:defRPr>
                      </a:lvl1pPr>
                      <a:lvl2pPr marL="742950" indent="-285750" eaLnBrk="0" hangingPunct="0">
                        <a:lnSpc>
                          <a:spcPct val="90000"/>
                        </a:lnSpc>
                        <a:spcBef>
                          <a:spcPts val="400"/>
                        </a:spcBef>
                        <a:spcAft>
                          <a:spcPts val="200"/>
                        </a:spcAft>
                        <a:buClr>
                          <a:srgbClr val="9E3611"/>
                        </a:buClr>
                        <a:buSzPct val="85000"/>
                        <a:buFont typeface="Wingdings" pitchFamily="2" charset="2"/>
                        <a:defRPr sz="1600">
                          <a:solidFill>
                            <a:schemeClr val="tx1"/>
                          </a:solidFill>
                          <a:latin typeface="Rockwell" pitchFamily="18" charset="0"/>
                          <a:ea typeface="ＭＳ Ｐゴシック" pitchFamily="34" charset="-128"/>
                        </a:defRPr>
                      </a:lvl2pPr>
                      <a:lvl3pPr marL="11430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3pPr>
                      <a:lvl4pPr marL="16002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4pPr>
                      <a:lvl5pPr marL="20574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5pPr>
                      <a:lvl6pPr marL="25146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6pPr>
                      <a:lvl7pPr marL="29718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7pPr>
                      <a:lvl8pPr marL="34290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8pPr>
                      <a:lvl9pPr marL="38862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9pPr>
                    </a:lstStyle>
                    <a:p>
                      <a:pPr marL="0" marR="0" lvl="0" indent="0" algn="l" rtl="0" eaLnBrk="1" fontAlgn="base" latinLnBrk="0" hangingPunct="1">
                        <a:lnSpc>
                          <a:spcPct val="115000"/>
                        </a:lnSpc>
                        <a:spcBef>
                          <a:spcPct val="0"/>
                        </a:spcBef>
                        <a:spcAft>
                          <a:spcPct val="0"/>
                        </a:spcAft>
                        <a:buClr>
                          <a:schemeClr val="tx1"/>
                        </a:buClr>
                        <a:buFontTx/>
                        <a:buNone/>
                      </a:pPr>
                      <a:r>
                        <a:rPr kumimoji="0" lang="en-US" sz="1600" b="1" i="0" u="none" strike="noStrike" cap="none" normalizeH="0" baseline="0" dirty="0">
                          <a:ln>
                            <a:noFill/>
                          </a:ln>
                          <a:solidFill>
                            <a:schemeClr val="tx1"/>
                          </a:solidFill>
                          <a:effectLst/>
                          <a:latin typeface="Arial" panose="020B0604020202020204" pitchFamily="34" charset="0"/>
                          <a:cs typeface="Arial" panose="020B0604020202020204" pitchFamily="34" charset="0"/>
                        </a:rPr>
                        <a:t>1. </a:t>
                      </a:r>
                      <a:r>
                        <a:rPr lang="en-US" sz="1600" dirty="0">
                          <a:solidFill>
                            <a:schemeClr val="tx1"/>
                          </a:solidFill>
                          <a:latin typeface="Arial" panose="020B0604020202020204" pitchFamily="34" charset="0"/>
                          <a:cs typeface="Arial" panose="020B0604020202020204" pitchFamily="34" charset="0"/>
                        </a:rPr>
                        <a:t>Read the line from the poem.</a:t>
                      </a:r>
                    </a:p>
                    <a:p>
                      <a:pPr marL="0" marR="0" lvl="0" indent="0" algn="l" rtl="0" eaLnBrk="1" fontAlgn="base" latinLnBrk="0" hangingPunct="1">
                        <a:lnSpc>
                          <a:spcPct val="115000"/>
                        </a:lnSpc>
                        <a:spcBef>
                          <a:spcPct val="0"/>
                        </a:spcBef>
                        <a:spcAft>
                          <a:spcPct val="0"/>
                        </a:spcAft>
                        <a:buClr>
                          <a:schemeClr val="tx1"/>
                        </a:buClr>
                        <a:buFontTx/>
                        <a:buNone/>
                      </a:pPr>
                      <a:r>
                        <a:rPr lang="en-US" sz="1600" dirty="0">
                          <a:solidFill>
                            <a:schemeClr val="tx1"/>
                          </a:solidFill>
                          <a:latin typeface="Arial" panose="020B0604020202020204" pitchFamily="34" charset="0"/>
                          <a:cs typeface="Arial" panose="020B0604020202020204" pitchFamily="34" charset="0"/>
                        </a:rPr>
                        <a:t>    “The Moon ballooning in the sky,” </a:t>
                      </a:r>
                    </a:p>
                    <a:p>
                      <a:pPr marL="742950" marR="0" lvl="1" indent="0" algn="l" rtl="0" eaLnBrk="1" fontAlgn="base" latinLnBrk="0" hangingPunct="1">
                        <a:lnSpc>
                          <a:spcPct val="115000"/>
                        </a:lnSpc>
                        <a:spcBef>
                          <a:spcPct val="0"/>
                        </a:spcBef>
                        <a:spcAft>
                          <a:spcPct val="0"/>
                        </a:spcAft>
                        <a:buFontTx/>
                        <a:buNone/>
                      </a:pPr>
                      <a:endParaRPr lang="en-US" sz="1600" dirty="0">
                        <a:solidFill>
                          <a:schemeClr val="tx1"/>
                        </a:solidFill>
                        <a:latin typeface="Arial" panose="020B0604020202020204" pitchFamily="34" charset="0"/>
                        <a:cs typeface="Arial" panose="020B0604020202020204" pitchFamily="34" charset="0"/>
                      </a:endParaRPr>
                    </a:p>
                    <a:p>
                      <a:pPr marL="0" marR="0" lvl="0" indent="0" algn="l" rtl="0" eaLnBrk="1" fontAlgn="base" latinLnBrk="0" hangingPunct="1">
                        <a:lnSpc>
                          <a:spcPct val="115000"/>
                        </a:lnSpc>
                        <a:spcBef>
                          <a:spcPct val="0"/>
                        </a:spcBef>
                        <a:spcAft>
                          <a:spcPct val="0"/>
                        </a:spcAft>
                        <a:buFontTx/>
                        <a:buNone/>
                      </a:pPr>
                      <a:r>
                        <a:rPr lang="en-US" sz="1600" dirty="0">
                          <a:solidFill>
                            <a:schemeClr val="tx1"/>
                          </a:solidFill>
                          <a:latin typeface="Arial" panose="020B0604020202020204" pitchFamily="34" charset="0"/>
                          <a:cs typeface="Arial" panose="020B0604020202020204" pitchFamily="34" charset="0"/>
                        </a:rPr>
                        <a:t>What does the metaphor in the line suggest?</a:t>
                      </a:r>
                    </a:p>
                    <a:p>
                      <a:pPr marL="0" marR="0" lvl="0" indent="0" algn="l" rtl="0" eaLnBrk="1" fontAlgn="base" latinLnBrk="0" hangingPunct="1">
                        <a:lnSpc>
                          <a:spcPct val="115000"/>
                        </a:lnSpc>
                        <a:spcBef>
                          <a:spcPct val="0"/>
                        </a:spcBef>
                        <a:spcAft>
                          <a:spcPct val="0"/>
                        </a:spcAft>
                        <a:buFontTx/>
                        <a:buNone/>
                      </a:pPr>
                      <a:endParaRPr lang="en-US" sz="1600" dirty="0">
                        <a:solidFill>
                          <a:schemeClr val="tx1"/>
                        </a:solidFill>
                        <a:latin typeface="Arial" panose="020B0604020202020204" pitchFamily="34" charset="0"/>
                        <a:cs typeface="Arial" panose="020B0604020202020204" pitchFamily="34" charset="0"/>
                      </a:endParaRPr>
                    </a:p>
                    <a:p>
                      <a:pPr marL="228600" marR="0" lvl="0" indent="-228600" algn="l" rtl="0" eaLnBrk="1" fontAlgn="base" latinLnBrk="0" hangingPunct="1">
                        <a:lnSpc>
                          <a:spcPct val="115000"/>
                        </a:lnSpc>
                        <a:spcBef>
                          <a:spcPct val="0"/>
                        </a:spcBef>
                        <a:spcAft>
                          <a:spcPct val="0"/>
                        </a:spcAft>
                        <a:buClr>
                          <a:schemeClr val="tx1"/>
                        </a:buClr>
                        <a:buFont typeface="+mj-lt"/>
                        <a:buAutoNum type="alphaLcPeriod"/>
                      </a:pPr>
                      <a:r>
                        <a:rPr lang="en-US" sz="1600" b="1" dirty="0">
                          <a:solidFill>
                            <a:schemeClr val="tx1"/>
                          </a:solidFill>
                          <a:latin typeface="Arial" panose="020B0604020202020204" pitchFamily="34" charset="0"/>
                          <a:cs typeface="Arial" panose="020B0604020202020204" pitchFamily="34" charset="0"/>
                        </a:rPr>
                        <a:t>The Moon appears to grow. </a:t>
                      </a:r>
                    </a:p>
                    <a:p>
                      <a:pPr marL="228600" marR="0" lvl="0" indent="-228600" algn="l" rtl="0" eaLnBrk="1" fontAlgn="base" latinLnBrk="0" hangingPunct="1">
                        <a:lnSpc>
                          <a:spcPct val="115000"/>
                        </a:lnSpc>
                        <a:spcBef>
                          <a:spcPct val="0"/>
                        </a:spcBef>
                        <a:spcAft>
                          <a:spcPct val="0"/>
                        </a:spcAft>
                        <a:buClr>
                          <a:schemeClr val="tx1"/>
                        </a:buClr>
                        <a:buFont typeface="+mj-lt"/>
                        <a:buAutoNum type="alphaLcPeriod"/>
                      </a:pPr>
                      <a:r>
                        <a:rPr lang="en-US" sz="1600" dirty="0">
                          <a:solidFill>
                            <a:schemeClr val="tx1"/>
                          </a:solidFill>
                          <a:latin typeface="Arial" panose="020B0604020202020204" pitchFamily="34" charset="0"/>
                          <a:cs typeface="Arial" panose="020B0604020202020204" pitchFamily="34" charset="0"/>
                        </a:rPr>
                        <a:t>The Moon appears to move swiftly. </a:t>
                      </a:r>
                    </a:p>
                    <a:p>
                      <a:pPr marL="228600" marR="0" lvl="0" indent="-228600" algn="l" rtl="0" eaLnBrk="1" fontAlgn="base" latinLnBrk="0" hangingPunct="1">
                        <a:lnSpc>
                          <a:spcPct val="115000"/>
                        </a:lnSpc>
                        <a:spcBef>
                          <a:spcPct val="0"/>
                        </a:spcBef>
                        <a:spcAft>
                          <a:spcPct val="0"/>
                        </a:spcAft>
                        <a:buClr>
                          <a:schemeClr val="tx1"/>
                        </a:buClr>
                        <a:buFont typeface="+mj-lt"/>
                        <a:buAutoNum type="alphaLcPeriod"/>
                      </a:pPr>
                      <a:r>
                        <a:rPr lang="en-US" sz="1600" dirty="0">
                          <a:solidFill>
                            <a:schemeClr val="tx1"/>
                          </a:solidFill>
                          <a:latin typeface="Arial" panose="020B0604020202020204" pitchFamily="34" charset="0"/>
                          <a:cs typeface="Arial" panose="020B0604020202020204" pitchFamily="34" charset="0"/>
                        </a:rPr>
                        <a:t>The Moon is brightly colored. </a:t>
                      </a:r>
                    </a:p>
                    <a:p>
                      <a:pPr marL="228600" marR="0" lvl="0" indent="-228600" algn="l" rtl="0" eaLnBrk="1" fontAlgn="base" latinLnBrk="0" hangingPunct="1">
                        <a:lnSpc>
                          <a:spcPct val="115000"/>
                        </a:lnSpc>
                        <a:spcBef>
                          <a:spcPct val="0"/>
                        </a:spcBef>
                        <a:spcAft>
                          <a:spcPct val="0"/>
                        </a:spcAft>
                        <a:buClr>
                          <a:schemeClr val="tx1"/>
                        </a:buClr>
                        <a:buFont typeface="+mj-lt"/>
                        <a:buAutoNum type="alphaLcPeriod"/>
                      </a:pPr>
                      <a:r>
                        <a:rPr lang="en-US" sz="1600" dirty="0">
                          <a:solidFill>
                            <a:schemeClr val="tx1"/>
                          </a:solidFill>
                          <a:latin typeface="Arial" panose="020B0604020202020204" pitchFamily="34" charset="0"/>
                          <a:cs typeface="Arial" panose="020B0604020202020204" pitchFamily="34" charset="0"/>
                        </a:rPr>
                        <a:t>The Moon has a perfect shape.</a:t>
                      </a:r>
                    </a:p>
                    <a:p>
                      <a:pPr marL="0" marR="0" lvl="0" indent="0" algn="l" rtl="0" eaLnBrk="1" fontAlgn="base" latinLnBrk="0" hangingPunct="1">
                        <a:lnSpc>
                          <a:spcPct val="115000"/>
                        </a:lnSpc>
                        <a:spcBef>
                          <a:spcPct val="0"/>
                        </a:spcBef>
                        <a:spcAft>
                          <a:spcPct val="0"/>
                        </a:spcAft>
                        <a:buFontTx/>
                        <a:buNone/>
                      </a:pPr>
                      <a:endParaRPr lang="en-US" sz="1600" dirty="0">
                        <a:solidFill>
                          <a:schemeClr val="tx1"/>
                        </a:solidFill>
                        <a:latin typeface="Arial" panose="020B0604020202020204" pitchFamily="34" charset="0"/>
                        <a:cs typeface="Arial" panose="020B0604020202020204" pitchFamily="34" charset="0"/>
                      </a:endParaRPr>
                    </a:p>
                  </a:txBody>
                  <a:tcPr marL="41546" marR="41546"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rgbClr val="D0D8E8"/>
                    </a:solidFill>
                  </a:tcPr>
                </a:tc>
                <a:extLst>
                  <a:ext uri="{0D108BD9-81ED-4DB2-BD59-A6C34878D82A}">
                    <a16:rowId xmlns:a16="http://schemas.microsoft.com/office/drawing/2014/main" val="10000"/>
                  </a:ext>
                </a:extLst>
              </a:tr>
            </a:tbl>
          </a:graphicData>
        </a:graphic>
      </p:graphicFrame>
      <p:graphicFrame>
        <p:nvGraphicFramePr>
          <p:cNvPr id="7" name="Table 6" descr="Multiple choice question #2 that aligns with he reading passage on slide 17.">
            <a:extLst>
              <a:ext uri="{FF2B5EF4-FFF2-40B4-BE49-F238E27FC236}">
                <a16:creationId xmlns:a16="http://schemas.microsoft.com/office/drawing/2014/main" id="{368B3DA9-C949-EC4A-A5E1-5244A504611C}"/>
              </a:ext>
            </a:extLst>
          </p:cNvPr>
          <p:cNvGraphicFramePr>
            <a:graphicFrameLocks noGrp="1"/>
          </p:cNvGraphicFramePr>
          <p:nvPr>
            <p:extLst>
              <p:ext uri="{D42A27DB-BD31-4B8C-83A1-F6EECF244321}">
                <p14:modId xmlns:p14="http://schemas.microsoft.com/office/powerpoint/2010/main" val="1162301135"/>
              </p:ext>
            </p:extLst>
          </p:nvPr>
        </p:nvGraphicFramePr>
        <p:xfrm>
          <a:off x="4547370" y="1688338"/>
          <a:ext cx="4139430" cy="4054094"/>
        </p:xfrm>
        <a:graphic>
          <a:graphicData uri="http://schemas.openxmlformats.org/drawingml/2006/table">
            <a:tbl>
              <a:tblPr firstRow="1"/>
              <a:tblGrid>
                <a:gridCol w="4139430">
                  <a:extLst>
                    <a:ext uri="{9D8B030D-6E8A-4147-A177-3AD203B41FA5}">
                      <a16:colId xmlns:a16="http://schemas.microsoft.com/office/drawing/2014/main" val="20000"/>
                    </a:ext>
                  </a:extLst>
                </a:gridCol>
              </a:tblGrid>
              <a:tr h="3950462">
                <a:tc>
                  <a:txBody>
                    <a:bodyPr/>
                    <a:lstStyle>
                      <a:lvl1pPr indent="215900" eaLnBrk="0" hangingPunct="0">
                        <a:lnSpc>
                          <a:spcPct val="90000"/>
                        </a:lnSpc>
                        <a:spcBef>
                          <a:spcPts val="1200"/>
                        </a:spcBef>
                        <a:buClr>
                          <a:srgbClr val="9E3611"/>
                        </a:buClr>
                        <a:buSzPct val="85000"/>
                        <a:buFont typeface="Wingdings" pitchFamily="2" charset="2"/>
                        <a:defRPr>
                          <a:solidFill>
                            <a:schemeClr val="tx1"/>
                          </a:solidFill>
                          <a:latin typeface="Rockwell" pitchFamily="18" charset="0"/>
                          <a:ea typeface="ＭＳ Ｐゴシック" pitchFamily="34" charset="-128"/>
                        </a:defRPr>
                      </a:lvl1pPr>
                      <a:lvl2pPr marL="742950" indent="-285750" eaLnBrk="0" hangingPunct="0">
                        <a:lnSpc>
                          <a:spcPct val="90000"/>
                        </a:lnSpc>
                        <a:spcBef>
                          <a:spcPts val="400"/>
                        </a:spcBef>
                        <a:spcAft>
                          <a:spcPts val="200"/>
                        </a:spcAft>
                        <a:buClr>
                          <a:srgbClr val="9E3611"/>
                        </a:buClr>
                        <a:buSzPct val="85000"/>
                        <a:buFont typeface="Wingdings" pitchFamily="2" charset="2"/>
                        <a:defRPr sz="1600">
                          <a:solidFill>
                            <a:schemeClr val="tx1"/>
                          </a:solidFill>
                          <a:latin typeface="Rockwell" pitchFamily="18" charset="0"/>
                          <a:ea typeface="ＭＳ Ｐゴシック" pitchFamily="34" charset="-128"/>
                        </a:defRPr>
                      </a:lvl2pPr>
                      <a:lvl3pPr marL="11430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3pPr>
                      <a:lvl4pPr marL="16002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4pPr>
                      <a:lvl5pPr marL="20574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5pPr>
                      <a:lvl6pPr marL="25146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6pPr>
                      <a:lvl7pPr marL="29718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7pPr>
                      <a:lvl8pPr marL="34290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8pPr>
                      <a:lvl9pPr marL="38862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9pPr>
                    </a:lstStyle>
                    <a:p>
                      <a:pPr marL="0" marR="0" lvl="0" indent="215900" algn="l" rtl="0" eaLnBrk="1" fontAlgn="base" latinLnBrk="0" hangingPunct="1">
                        <a:lnSpc>
                          <a:spcPct val="115000"/>
                        </a:lnSpc>
                        <a:spcBef>
                          <a:spcPct val="0"/>
                        </a:spcBef>
                        <a:spcAft>
                          <a:spcPct val="0"/>
                        </a:spcAft>
                        <a:buFontTx/>
                        <a:buNone/>
                      </a:pPr>
                      <a:endParaRPr lang="en-US" sz="800" dirty="0">
                        <a:latin typeface="Arial" panose="020B0604020202020204" pitchFamily="34" charset="0"/>
                        <a:cs typeface="Arial" panose="020B0604020202020204" pitchFamily="34" charset="0"/>
                      </a:endParaRPr>
                    </a:p>
                    <a:p>
                      <a:pPr marL="0" marR="0" lvl="0" indent="215900" algn="l" rtl="0" eaLnBrk="1" fontAlgn="base" latinLnBrk="0" hangingPunct="1">
                        <a:lnSpc>
                          <a:spcPct val="115000"/>
                        </a:lnSpc>
                        <a:spcBef>
                          <a:spcPct val="0"/>
                        </a:spcBef>
                        <a:spcAft>
                          <a:spcPct val="0"/>
                        </a:spcAft>
                        <a:buFontTx/>
                        <a:buNone/>
                      </a:pPr>
                      <a:r>
                        <a:rPr lang="en-US" sz="1600" b="1" dirty="0">
                          <a:latin typeface="Arial" panose="020B0604020202020204" pitchFamily="34" charset="0"/>
                          <a:cs typeface="Arial" panose="020B0604020202020204" pitchFamily="34" charset="0"/>
                        </a:rPr>
                        <a:t>2. </a:t>
                      </a:r>
                      <a:r>
                        <a:rPr lang="en-US" sz="1600" dirty="0">
                          <a:latin typeface="Arial" panose="020B0604020202020204" pitchFamily="34" charset="0"/>
                          <a:cs typeface="Arial" panose="020B0604020202020204" pitchFamily="34" charset="0"/>
                        </a:rPr>
                        <a:t>Read the line from the poem. </a:t>
                      </a:r>
                    </a:p>
                    <a:p>
                      <a:pPr marL="0" marR="0" lvl="0" indent="215900" algn="l" rtl="0" eaLnBrk="1" fontAlgn="base" latinLnBrk="0" hangingPunct="1">
                        <a:lnSpc>
                          <a:spcPct val="115000"/>
                        </a:lnSpc>
                        <a:spcBef>
                          <a:spcPct val="0"/>
                        </a:spcBef>
                        <a:spcAft>
                          <a:spcPct val="0"/>
                        </a:spcAft>
                        <a:buFontTx/>
                        <a:buNone/>
                      </a:pPr>
                      <a:endParaRPr lang="en-US" sz="800" dirty="0">
                        <a:latin typeface="Arial" panose="020B0604020202020204" pitchFamily="34" charset="0"/>
                        <a:cs typeface="Arial" panose="020B0604020202020204" pitchFamily="34" charset="0"/>
                      </a:endParaRPr>
                    </a:p>
                    <a:p>
                      <a:pPr marL="0" marR="0" lvl="0" indent="215900" algn="l" rtl="0" eaLnBrk="1" fontAlgn="base" latinLnBrk="0" hangingPunct="1">
                        <a:lnSpc>
                          <a:spcPct val="115000"/>
                        </a:lnSpc>
                        <a:spcBef>
                          <a:spcPct val="0"/>
                        </a:spcBef>
                        <a:spcAft>
                          <a:spcPct val="0"/>
                        </a:spcAft>
                        <a:buFontTx/>
                        <a:buNone/>
                      </a:pPr>
                      <a:r>
                        <a:rPr lang="en-US" sz="1600" dirty="0">
                          <a:latin typeface="Arial" panose="020B0604020202020204" pitchFamily="34" charset="0"/>
                          <a:cs typeface="Arial" panose="020B0604020202020204" pitchFamily="34" charset="0"/>
                        </a:rPr>
                        <a:t>“They rose to meet it face-to-face.” </a:t>
                      </a:r>
                    </a:p>
                    <a:p>
                      <a:pPr marL="0" marR="0" lvl="0" indent="215900" algn="l" rtl="0" eaLnBrk="1" fontAlgn="base" latinLnBrk="0" hangingPunct="1">
                        <a:lnSpc>
                          <a:spcPct val="115000"/>
                        </a:lnSpc>
                        <a:spcBef>
                          <a:spcPct val="0"/>
                        </a:spcBef>
                        <a:spcAft>
                          <a:spcPct val="0"/>
                        </a:spcAft>
                        <a:buFontTx/>
                        <a:buNone/>
                      </a:pPr>
                      <a:endParaRPr lang="en-US" sz="800" dirty="0">
                        <a:latin typeface="Arial" panose="020B0604020202020204" pitchFamily="34" charset="0"/>
                        <a:cs typeface="Arial" panose="020B0604020202020204" pitchFamily="34" charset="0"/>
                      </a:endParaRPr>
                    </a:p>
                    <a:p>
                      <a:pPr marL="0" marR="0" lvl="0" indent="215900" algn="l" rtl="0" eaLnBrk="1" fontAlgn="base" latinLnBrk="0" hangingPunct="1">
                        <a:lnSpc>
                          <a:spcPct val="115000"/>
                        </a:lnSpc>
                        <a:spcBef>
                          <a:spcPct val="0"/>
                        </a:spcBef>
                        <a:spcAft>
                          <a:spcPct val="0"/>
                        </a:spcAft>
                        <a:buFontTx/>
                        <a:buNone/>
                      </a:pPr>
                      <a:r>
                        <a:rPr lang="en-US" sz="1600" dirty="0">
                          <a:latin typeface="Arial" panose="020B0604020202020204" pitchFamily="34" charset="0"/>
                          <a:cs typeface="Arial" panose="020B0604020202020204" pitchFamily="34" charset="0"/>
                        </a:rPr>
                        <a:t>What is the meaning of the line? </a:t>
                      </a:r>
                    </a:p>
                    <a:p>
                      <a:pPr marL="0" marR="0" lvl="0" indent="215900" algn="l" rtl="0" eaLnBrk="1" fontAlgn="base" latinLnBrk="0" hangingPunct="1">
                        <a:lnSpc>
                          <a:spcPct val="115000"/>
                        </a:lnSpc>
                        <a:spcBef>
                          <a:spcPct val="0"/>
                        </a:spcBef>
                        <a:spcAft>
                          <a:spcPct val="0"/>
                        </a:spcAft>
                        <a:buFontTx/>
                        <a:buNone/>
                      </a:pPr>
                      <a:endParaRPr lang="en-US" sz="800" dirty="0">
                        <a:latin typeface="Arial" panose="020B0604020202020204" pitchFamily="34" charset="0"/>
                        <a:cs typeface="Arial" panose="020B0604020202020204" pitchFamily="34" charset="0"/>
                      </a:endParaRPr>
                    </a:p>
                    <a:p>
                      <a:pPr marL="342900" marR="0" lvl="0" indent="-342900" algn="l" rtl="0" eaLnBrk="1" fontAlgn="base" latinLnBrk="0" hangingPunct="1">
                        <a:lnSpc>
                          <a:spcPct val="115000"/>
                        </a:lnSpc>
                        <a:spcBef>
                          <a:spcPct val="0"/>
                        </a:spcBef>
                        <a:spcAft>
                          <a:spcPct val="0"/>
                        </a:spcAft>
                        <a:buClr>
                          <a:schemeClr val="tx1"/>
                        </a:buClr>
                        <a:buFont typeface="+mj-lt"/>
                        <a:buAutoNum type="alphaLcPeriod"/>
                      </a:pPr>
                      <a:r>
                        <a:rPr lang="en-US" sz="1600" dirty="0">
                          <a:solidFill>
                            <a:schemeClr val="tx1"/>
                          </a:solidFill>
                          <a:latin typeface="Arial" panose="020B0604020202020204" pitchFamily="34" charset="0"/>
                          <a:cs typeface="Arial" panose="020B0604020202020204" pitchFamily="34" charset="0"/>
                        </a:rPr>
                        <a:t>They were able to climb up onto the surface of the Moon from the spaceship. </a:t>
                      </a:r>
                    </a:p>
                    <a:p>
                      <a:pPr marL="342900" marR="0" lvl="0" indent="-342900" algn="l" rtl="0" eaLnBrk="1" fontAlgn="base" latinLnBrk="0" hangingPunct="1">
                        <a:lnSpc>
                          <a:spcPct val="115000"/>
                        </a:lnSpc>
                        <a:spcBef>
                          <a:spcPct val="0"/>
                        </a:spcBef>
                        <a:spcAft>
                          <a:spcPct val="0"/>
                        </a:spcAft>
                        <a:buClr>
                          <a:schemeClr val="tx1"/>
                        </a:buClr>
                        <a:buFont typeface="+mj-lt"/>
                        <a:buAutoNum type="alphaLcPeriod"/>
                      </a:pPr>
                      <a:r>
                        <a:rPr lang="en-US" sz="1600" dirty="0">
                          <a:solidFill>
                            <a:schemeClr val="tx1"/>
                          </a:solidFill>
                          <a:latin typeface="Arial" panose="020B0604020202020204" pitchFamily="34" charset="0"/>
                          <a:cs typeface="Arial" panose="020B0604020202020204" pitchFamily="34" charset="0"/>
                        </a:rPr>
                        <a:t>There were many people traveling together to the Moon. </a:t>
                      </a:r>
                    </a:p>
                    <a:p>
                      <a:pPr marL="342900" marR="0" lvl="0" indent="-342900" algn="l" rtl="0" eaLnBrk="1" fontAlgn="base" latinLnBrk="0" hangingPunct="1">
                        <a:lnSpc>
                          <a:spcPct val="115000"/>
                        </a:lnSpc>
                        <a:spcBef>
                          <a:spcPct val="0"/>
                        </a:spcBef>
                        <a:spcAft>
                          <a:spcPct val="0"/>
                        </a:spcAft>
                        <a:buClr>
                          <a:schemeClr val="tx1"/>
                        </a:buClr>
                        <a:buFont typeface="+mj-lt"/>
                        <a:buAutoNum type="alphaLcPeriod"/>
                      </a:pPr>
                      <a:r>
                        <a:rPr lang="en-US" sz="1600" b="1" dirty="0">
                          <a:solidFill>
                            <a:schemeClr val="tx1"/>
                          </a:solidFill>
                          <a:latin typeface="Arial" panose="020B0604020202020204" pitchFamily="34" charset="0"/>
                          <a:cs typeface="Arial" panose="020B0604020202020204" pitchFamily="34" charset="0"/>
                        </a:rPr>
                        <a:t>They were close enough to see the surface of the Moon from the spaceship</a:t>
                      </a:r>
                      <a:r>
                        <a:rPr lang="en-US" sz="1600" dirty="0">
                          <a:solidFill>
                            <a:schemeClr val="tx1"/>
                          </a:solidFill>
                          <a:latin typeface="Arial" panose="020B0604020202020204" pitchFamily="34" charset="0"/>
                          <a:cs typeface="Arial" panose="020B0604020202020204" pitchFamily="34" charset="0"/>
                        </a:rPr>
                        <a:t>. </a:t>
                      </a:r>
                    </a:p>
                    <a:p>
                      <a:pPr marL="342900" marR="0" lvl="0" indent="-342900" algn="l" rtl="0" eaLnBrk="1" fontAlgn="base" latinLnBrk="0" hangingPunct="1">
                        <a:lnSpc>
                          <a:spcPct val="115000"/>
                        </a:lnSpc>
                        <a:spcBef>
                          <a:spcPct val="0"/>
                        </a:spcBef>
                        <a:spcAft>
                          <a:spcPct val="0"/>
                        </a:spcAft>
                        <a:buClr>
                          <a:schemeClr val="tx1"/>
                        </a:buClr>
                        <a:buFont typeface="+mj-lt"/>
                        <a:buAutoNum type="alphaLcPeriod"/>
                      </a:pPr>
                      <a:r>
                        <a:rPr lang="en-US" sz="1600" dirty="0">
                          <a:solidFill>
                            <a:schemeClr val="tx1"/>
                          </a:solidFill>
                          <a:latin typeface="Arial" panose="020B0604020202020204" pitchFamily="34" charset="0"/>
                          <a:cs typeface="Arial" panose="020B0604020202020204" pitchFamily="34" charset="0"/>
                        </a:rPr>
                        <a:t>There were people waiting to meet them on the Moon.</a:t>
                      </a:r>
                    </a:p>
                    <a:p>
                      <a:pPr marL="342900" marR="0" lvl="0" indent="-342900" algn="l" rtl="0" eaLnBrk="1" fontAlgn="base" latinLnBrk="0" hangingPunct="1">
                        <a:lnSpc>
                          <a:spcPct val="115000"/>
                        </a:lnSpc>
                        <a:spcBef>
                          <a:spcPct val="0"/>
                        </a:spcBef>
                        <a:spcAft>
                          <a:spcPct val="0"/>
                        </a:spcAft>
                        <a:buFontTx/>
                        <a:buAutoNum type="alphaLcPeriod"/>
                      </a:pPr>
                      <a:endParaRPr kumimoji="0" lang="en-US" altLang="en-US" sz="800" b="1" i="0" u="none" strike="noStrike" cap="none" normalizeH="0" baseline="0" dirty="0">
                        <a:ln>
                          <a:noFill/>
                        </a:ln>
                        <a:solidFill>
                          <a:srgbClr val="FFFFFF"/>
                        </a:solidFill>
                        <a:effectLst/>
                        <a:latin typeface="Arial" panose="020B0604020202020204" pitchFamily="34" charset="0"/>
                        <a:ea typeface="Calibri" pitchFamily="34" charset="0"/>
                        <a:cs typeface="Arial" panose="020B0604020202020204" pitchFamily="34" charset="0"/>
                      </a:endParaRPr>
                    </a:p>
                  </a:txBody>
                  <a:tcPr marL="41546" marR="41546"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rgbClr val="D0D8E8"/>
                    </a:solidFill>
                  </a:tcPr>
                </a:tc>
                <a:extLst>
                  <a:ext uri="{0D108BD9-81ED-4DB2-BD59-A6C34878D82A}">
                    <a16:rowId xmlns:a16="http://schemas.microsoft.com/office/drawing/2014/main" val="10000"/>
                  </a:ext>
                </a:extLst>
              </a:tr>
            </a:tbl>
          </a:graphicData>
        </a:graphic>
      </p:graphicFrame>
      <p:sp>
        <p:nvSpPr>
          <p:cNvPr id="5" name="Slide Number Placeholder 4">
            <a:extLst>
              <a:ext uri="{FF2B5EF4-FFF2-40B4-BE49-F238E27FC236}">
                <a16:creationId xmlns:a16="http://schemas.microsoft.com/office/drawing/2014/main" id="{10F00376-1A62-5948-9908-CCEC9A99F886}"/>
              </a:ext>
            </a:extLst>
          </p:cNvPr>
          <p:cNvSpPr>
            <a:spLocks noGrp="1"/>
          </p:cNvSpPr>
          <p:nvPr>
            <p:ph type="sldNum" sz="quarter" idx="12"/>
          </p:nvPr>
        </p:nvSpPr>
        <p:spPr/>
        <p:txBody>
          <a:bodyPr/>
          <a:lstStyle/>
          <a:p>
            <a:fld id="{680C5762-CF65-4775-9966-A58D40CC61B9}" type="slidenum">
              <a:rPr lang="en-US" smtClean="0">
                <a:solidFill>
                  <a:schemeClr val="tx1"/>
                </a:solidFill>
              </a:rPr>
              <a:t>18</a:t>
            </a:fld>
            <a:endParaRPr lang="en-US" dirty="0">
              <a:solidFill>
                <a:schemeClr val="tx1"/>
              </a:solidFill>
            </a:endParaRPr>
          </a:p>
        </p:txBody>
      </p:sp>
    </p:spTree>
    <p:extLst>
      <p:ext uri="{BB962C8B-B14F-4D97-AF65-F5344CB8AC3E}">
        <p14:creationId xmlns:p14="http://schemas.microsoft.com/office/powerpoint/2010/main" val="782448123"/>
      </p:ext>
    </p:extLst>
  </p:cSld>
  <p:clrMapOvr>
    <a:masterClrMapping/>
  </p:clrMapOvr>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11B11DE1-9798-8D49-B32A-E264492554EA}"/>
              </a:ext>
            </a:extLst>
          </p:cNvPr>
          <p:cNvSpPr>
            <a:spLocks noGrp="1"/>
          </p:cNvSpPr>
          <p:nvPr>
            <p:ph type="title" idx="4294967295"/>
          </p:nvPr>
        </p:nvSpPr>
        <p:spPr>
          <a:xfrm>
            <a:off x="342900" y="304800"/>
            <a:ext cx="8474528" cy="1143000"/>
          </a:xfrm>
        </p:spPr>
        <p:txBody>
          <a:bodyPr>
            <a:normAutofit/>
          </a:bodyPr>
          <a:lstStyle/>
          <a:p>
            <a:pPr marL="172720" algn="ctr"/>
            <a:r>
              <a:rPr lang="en-US" sz="2800" b="1" dirty="0">
                <a:latin typeface="Arial"/>
                <a:cs typeface="Arial"/>
              </a:rPr>
              <a:t>Practice</a:t>
            </a:r>
            <a:r>
              <a:rPr lang="en-US" sz="2800" b="1" baseline="0" dirty="0">
                <a:latin typeface="Arial"/>
                <a:cs typeface="Arial"/>
              </a:rPr>
              <a:t> Makes </a:t>
            </a:r>
            <a:r>
              <a:rPr lang="en-US" sz="2800" b="1" dirty="0">
                <a:latin typeface="Arial"/>
                <a:cs typeface="Arial"/>
              </a:rPr>
              <a:t>Progress</a:t>
            </a:r>
            <a:r>
              <a:rPr lang="en-US" sz="2800" b="1" baseline="0" dirty="0">
                <a:latin typeface="Arial"/>
                <a:cs typeface="Arial"/>
              </a:rPr>
              <a:t>: </a:t>
            </a:r>
            <a:r>
              <a:rPr lang="en-US" sz="2800" b="1" dirty="0">
                <a:latin typeface="Arial"/>
                <a:cs typeface="Arial"/>
              </a:rPr>
              <a:t>MC Items</a:t>
            </a:r>
            <a:endParaRPr lang="en-US" sz="2800" dirty="0">
              <a:latin typeface="Arial"/>
              <a:cs typeface="Arial"/>
            </a:endParaRPr>
          </a:p>
        </p:txBody>
      </p:sp>
      <p:sp>
        <p:nvSpPr>
          <p:cNvPr id="4" name="TextBox 3">
            <a:extLst>
              <a:ext uri="{FF2B5EF4-FFF2-40B4-BE49-F238E27FC236}">
                <a16:creationId xmlns:a16="http://schemas.microsoft.com/office/drawing/2014/main" id="{EEC337D3-3891-4DB2-9FF1-6D7B26BAD238}"/>
              </a:ext>
            </a:extLst>
          </p:cNvPr>
          <p:cNvSpPr txBox="1"/>
          <p:nvPr/>
        </p:nvSpPr>
        <p:spPr>
          <a:xfrm>
            <a:off x="2590800" y="1651459"/>
            <a:ext cx="6096000" cy="4501232"/>
          </a:xfrm>
          <a:prstGeom prst="rect">
            <a:avLst/>
          </a:prstGeom>
          <a:noFill/>
        </p:spPr>
        <p:txBody>
          <a:bodyPr rot="0" spcFirstLastPara="0" vertOverflow="overflow" horzOverflow="overflow" vert="horz" wrap="square" lIns="68580" tIns="34290" rIns="68580" bIns="34290" numCol="1" spcCol="0" rtlCol="0" fromWordArt="0" anchor="t" anchorCtr="0" forceAA="0" compatLnSpc="1">
            <a:prstTxWarp prst="textNoShape">
              <a:avLst/>
            </a:prstTxWarp>
            <a:spAutoFit/>
          </a:bodyPr>
          <a:lstStyle/>
          <a:p>
            <a:r>
              <a:rPr lang="en-US" sz="2400" dirty="0">
                <a:ea typeface="+mn-lt"/>
                <a:cs typeface="+mn-lt"/>
              </a:rPr>
              <a:t>Examine the following multiple-choice question for the purpose of </a:t>
            </a:r>
            <a:r>
              <a:rPr lang="en-US" sz="2400" b="1" dirty="0">
                <a:ea typeface="+mn-lt"/>
                <a:cs typeface="+mn-lt"/>
              </a:rPr>
              <a:t>identifying some structural problems</a:t>
            </a:r>
            <a:r>
              <a:rPr lang="en-US" sz="2400" dirty="0">
                <a:ea typeface="+mn-lt"/>
                <a:cs typeface="+mn-lt"/>
              </a:rPr>
              <a:t>:</a:t>
            </a:r>
          </a:p>
          <a:p>
            <a:endParaRPr lang="en-US" sz="2400" dirty="0">
              <a:ea typeface="+mn-lt"/>
              <a:cs typeface="+mn-lt"/>
            </a:endParaRPr>
          </a:p>
          <a:p>
            <a:r>
              <a:rPr lang="en-US" sz="2400" dirty="0">
                <a:ea typeface="+mn-lt"/>
                <a:cs typeface="+mn-lt"/>
              </a:rPr>
              <a:t>When it is sunny and 95˚ outside, you would expect to see people wearing a</a:t>
            </a:r>
          </a:p>
          <a:p>
            <a:pPr marL="728663" lvl="1" indent="-385763">
              <a:buAutoNum type="alphaLcPeriod"/>
            </a:pPr>
            <a:r>
              <a:rPr lang="en-US" sz="2400" dirty="0">
                <a:ea typeface="+mn-lt"/>
                <a:cs typeface="+mn-lt"/>
              </a:rPr>
              <a:t>heavy coat with boots, top hat, and sunglasses. </a:t>
            </a:r>
          </a:p>
          <a:p>
            <a:pPr marL="728663" lvl="1" indent="-385763">
              <a:buAutoNum type="alphaLcPeriod"/>
            </a:pPr>
            <a:r>
              <a:rPr lang="en-US" sz="2400" dirty="0">
                <a:ea typeface="+mn-lt"/>
                <a:cs typeface="+mn-lt"/>
              </a:rPr>
              <a:t>umbrella and raincoat </a:t>
            </a:r>
          </a:p>
          <a:p>
            <a:pPr marL="728663" lvl="1" indent="-385763">
              <a:buAutoNum type="alphaLcPeriod"/>
            </a:pPr>
            <a:r>
              <a:rPr lang="en-US" sz="2400" dirty="0">
                <a:ea typeface="+mn-lt"/>
                <a:cs typeface="+mn-lt"/>
              </a:rPr>
              <a:t>t-shirt and shorts</a:t>
            </a:r>
          </a:p>
          <a:p>
            <a:pPr marL="728663" lvl="1" indent="-385763">
              <a:buAutoNum type="alphaLcPeriod"/>
            </a:pPr>
            <a:r>
              <a:rPr lang="en-US" sz="2400" dirty="0">
                <a:ea typeface="+mn-lt"/>
                <a:cs typeface="+mn-lt"/>
              </a:rPr>
              <a:t>wife-beater shirt and pajama pants </a:t>
            </a:r>
          </a:p>
          <a:p>
            <a:pPr marL="728663" lvl="1" indent="-385763">
              <a:buAutoNum type="alphaLcPeriod"/>
            </a:pPr>
            <a:r>
              <a:rPr lang="en-US" sz="2400" dirty="0">
                <a:ea typeface="+mn-lt"/>
                <a:cs typeface="+mn-lt"/>
              </a:rPr>
              <a:t>none of the above </a:t>
            </a:r>
          </a:p>
        </p:txBody>
      </p:sp>
      <p:sp>
        <p:nvSpPr>
          <p:cNvPr id="7" name="Date Placeholder 6">
            <a:extLst>
              <a:ext uri="{FF2B5EF4-FFF2-40B4-BE49-F238E27FC236}">
                <a16:creationId xmlns:a16="http://schemas.microsoft.com/office/drawing/2014/main" id="{468F9F87-CBE6-E947-8AD2-4C340C6E838B}"/>
              </a:ext>
              <a:ext uri="{C183D7F6-B498-43B3-948B-1728B52AA6E4}">
                <adec:decorative xmlns:adec="http://schemas.microsoft.com/office/drawing/2017/decorative" val="1"/>
              </a:ext>
            </a:extLst>
          </p:cNvPr>
          <p:cNvSpPr>
            <a:spLocks noGrp="1"/>
          </p:cNvSpPr>
          <p:nvPr>
            <p:ph type="dt" sz="half" idx="10"/>
          </p:nvPr>
        </p:nvSpPr>
        <p:spPr/>
        <p:txBody>
          <a:bodyPr/>
          <a:lstStyle/>
          <a:p>
            <a:r>
              <a:rPr lang="en-US" dirty="0">
                <a:solidFill>
                  <a:schemeClr val="tx1"/>
                </a:solidFill>
              </a:rPr>
              <a:t>2025</a:t>
            </a:r>
          </a:p>
        </p:txBody>
      </p:sp>
      <p:sp>
        <p:nvSpPr>
          <p:cNvPr id="8" name="Slide Number Placeholder 7">
            <a:extLst>
              <a:ext uri="{FF2B5EF4-FFF2-40B4-BE49-F238E27FC236}">
                <a16:creationId xmlns:a16="http://schemas.microsoft.com/office/drawing/2014/main" id="{37D71261-69E6-8445-B6A5-75A8991B81EE}"/>
              </a:ext>
            </a:extLst>
          </p:cNvPr>
          <p:cNvSpPr>
            <a:spLocks noGrp="1"/>
          </p:cNvSpPr>
          <p:nvPr>
            <p:ph type="sldNum" sz="quarter" idx="12"/>
          </p:nvPr>
        </p:nvSpPr>
        <p:spPr/>
        <p:txBody>
          <a:bodyPr/>
          <a:lstStyle/>
          <a:p>
            <a:fld id="{680C5762-CF65-4775-9966-A58D40CC61B9}" type="slidenum">
              <a:rPr lang="en-US" smtClean="0">
                <a:solidFill>
                  <a:schemeClr val="tx1"/>
                </a:solidFill>
              </a:rPr>
              <a:t>19</a:t>
            </a:fld>
            <a:endParaRPr lang="en-US" dirty="0">
              <a:solidFill>
                <a:schemeClr val="tx1"/>
              </a:solidFill>
            </a:endParaRPr>
          </a:p>
        </p:txBody>
      </p:sp>
      <p:sp>
        <p:nvSpPr>
          <p:cNvPr id="2" name="Right Arrow Callout 7">
            <a:extLst>
              <a:ext uri="{FF2B5EF4-FFF2-40B4-BE49-F238E27FC236}">
                <a16:creationId xmlns:a16="http://schemas.microsoft.com/office/drawing/2014/main" id="{792AD07E-3BFA-F27F-0D5B-D89407478274}"/>
              </a:ext>
              <a:ext uri="{C183D7F6-B498-43B3-948B-1728B52AA6E4}">
                <adec:decorative xmlns:adec="http://schemas.microsoft.com/office/drawing/2017/decorative" val="1"/>
              </a:ext>
            </a:extLst>
          </p:cNvPr>
          <p:cNvSpPr/>
          <p:nvPr/>
        </p:nvSpPr>
        <p:spPr>
          <a:xfrm>
            <a:off x="477078" y="1837817"/>
            <a:ext cx="2037522" cy="4128516"/>
          </a:xfrm>
          <a:prstGeom prst="rightArrowCallout">
            <a:avLst>
              <a:gd name="adj1" fmla="val 21025"/>
              <a:gd name="adj2" fmla="val 17040"/>
              <a:gd name="adj3" fmla="val 28980"/>
              <a:gd name="adj4" fmla="val 64977"/>
            </a:avLst>
          </a:prstGeom>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ln w="9525" cap="flat" cmpd="sng" algn="ctr">
            <a:solidFill>
              <a:schemeClr val="dk1"/>
            </a:solidFill>
            <a:prstDash val="solid"/>
            <a:round/>
            <a:headEnd type="none" w="med" len="med"/>
            <a:tailEnd type="none" w="med" len="med"/>
          </a:ln>
        </p:spPr>
        <p:style>
          <a:lnRef idx="0">
            <a:scrgbClr r="0" g="0" b="0"/>
          </a:lnRef>
          <a:fillRef idx="0">
            <a:scrgbClr r="0" g="0" b="0"/>
          </a:fillRef>
          <a:effectRef idx="0">
            <a:scrgbClr r="0" g="0" b="0"/>
          </a:effectRef>
          <a:fontRef idx="minor">
            <a:schemeClr val="dk1"/>
          </a:fontRef>
        </p:style>
        <p:txBody>
          <a:bodyPr vert="vert270" rtlCol="0" anchor="ctr"/>
          <a:lstStyle>
            <a:defPPr>
              <a:defRPr lang="en-US"/>
            </a:defPPr>
            <a:lvl1pPr marL="0" algn="l" defTabSz="914400" rtl="0" eaLnBrk="1" latinLnBrk="0" hangingPunct="1">
              <a:defRPr sz="1800" kern="1200">
                <a:solidFill>
                  <a:schemeClr val="dk1"/>
                </a:solidFill>
                <a:latin typeface="+mn-lt"/>
                <a:ea typeface="+mn-ea"/>
                <a:cs typeface="+mn-cs"/>
              </a:defRPr>
            </a:lvl1pPr>
            <a:lvl2pPr marL="457200" algn="l" defTabSz="914400" rtl="0" eaLnBrk="1" latinLnBrk="0" hangingPunct="1">
              <a:defRPr sz="1800" kern="1200">
                <a:solidFill>
                  <a:schemeClr val="dk1"/>
                </a:solidFill>
                <a:latin typeface="+mn-lt"/>
                <a:ea typeface="+mn-ea"/>
                <a:cs typeface="+mn-cs"/>
              </a:defRPr>
            </a:lvl2pPr>
            <a:lvl3pPr marL="914400" algn="l" defTabSz="914400" rtl="0" eaLnBrk="1" latinLnBrk="0" hangingPunct="1">
              <a:defRPr sz="1800" kern="1200">
                <a:solidFill>
                  <a:schemeClr val="dk1"/>
                </a:solidFill>
                <a:latin typeface="+mn-lt"/>
                <a:ea typeface="+mn-ea"/>
                <a:cs typeface="+mn-cs"/>
              </a:defRPr>
            </a:lvl3pPr>
            <a:lvl4pPr marL="1371600" algn="l" defTabSz="914400" rtl="0" eaLnBrk="1" latinLnBrk="0" hangingPunct="1">
              <a:defRPr sz="1800" kern="1200">
                <a:solidFill>
                  <a:schemeClr val="dk1"/>
                </a:solidFill>
                <a:latin typeface="+mn-lt"/>
                <a:ea typeface="+mn-ea"/>
                <a:cs typeface="+mn-cs"/>
              </a:defRPr>
            </a:lvl4pPr>
            <a:lvl5pPr marL="1828800" algn="l" defTabSz="914400" rtl="0" eaLnBrk="1" latinLnBrk="0" hangingPunct="1">
              <a:defRPr sz="1800" kern="1200">
                <a:solidFill>
                  <a:schemeClr val="dk1"/>
                </a:solidFill>
                <a:latin typeface="+mn-lt"/>
                <a:ea typeface="+mn-ea"/>
                <a:cs typeface="+mn-cs"/>
              </a:defRPr>
            </a:lvl5pPr>
            <a:lvl6pPr marL="2286000" algn="l" defTabSz="914400" rtl="0" eaLnBrk="1" latinLnBrk="0" hangingPunct="1">
              <a:defRPr sz="1800" kern="1200">
                <a:solidFill>
                  <a:schemeClr val="dk1"/>
                </a:solidFill>
                <a:latin typeface="+mn-lt"/>
                <a:ea typeface="+mn-ea"/>
                <a:cs typeface="+mn-cs"/>
              </a:defRPr>
            </a:lvl6pPr>
            <a:lvl7pPr marL="2743200" algn="l" defTabSz="914400" rtl="0" eaLnBrk="1" latinLnBrk="0" hangingPunct="1">
              <a:defRPr sz="1800" kern="1200">
                <a:solidFill>
                  <a:schemeClr val="dk1"/>
                </a:solidFill>
                <a:latin typeface="+mn-lt"/>
                <a:ea typeface="+mn-ea"/>
                <a:cs typeface="+mn-cs"/>
              </a:defRPr>
            </a:lvl7pPr>
            <a:lvl8pPr marL="3200400" algn="l" defTabSz="914400" rtl="0" eaLnBrk="1" latinLnBrk="0" hangingPunct="1">
              <a:defRPr sz="1800" kern="1200">
                <a:solidFill>
                  <a:schemeClr val="dk1"/>
                </a:solidFill>
                <a:latin typeface="+mn-lt"/>
                <a:ea typeface="+mn-ea"/>
                <a:cs typeface="+mn-cs"/>
              </a:defRPr>
            </a:lvl8pPr>
            <a:lvl9pPr marL="3657600" algn="l" defTabSz="914400" rtl="0" eaLnBrk="1" latinLnBrk="0" hangingPunct="1">
              <a:defRPr sz="1800" kern="1200">
                <a:solidFill>
                  <a:schemeClr val="dk1"/>
                </a:solidFill>
                <a:latin typeface="+mn-lt"/>
                <a:ea typeface="+mn-ea"/>
                <a:cs typeface="+mn-cs"/>
              </a:defRPr>
            </a:lvl9pPr>
          </a:lstStyle>
          <a:p>
            <a:pPr algn="ctr"/>
            <a:r>
              <a:rPr lang="en-US" sz="3300" b="1" dirty="0">
                <a:solidFill>
                  <a:srgbClr val="003C7C"/>
                </a:solidFill>
              </a:rPr>
              <a:t>Practice Makes Progress</a:t>
            </a:r>
          </a:p>
        </p:txBody>
      </p:sp>
    </p:spTree>
    <p:extLst>
      <p:ext uri="{BB962C8B-B14F-4D97-AF65-F5344CB8AC3E}">
        <p14:creationId xmlns:p14="http://schemas.microsoft.com/office/powerpoint/2010/main" val="119156553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77CA09-0C8E-F340-B51B-81EEC376B269}"/>
              </a:ext>
            </a:extLst>
          </p:cNvPr>
          <p:cNvSpPr>
            <a:spLocks noGrp="1"/>
          </p:cNvSpPr>
          <p:nvPr>
            <p:ph type="title"/>
          </p:nvPr>
        </p:nvSpPr>
        <p:spPr/>
        <p:txBody>
          <a:bodyPr>
            <a:normAutofit/>
          </a:bodyPr>
          <a:lstStyle/>
          <a:p>
            <a:pPr marL="172720" algn="ctr"/>
            <a:r>
              <a:rPr lang="en-US" sz="2800" b="1" dirty="0">
                <a:latin typeface="Arial"/>
                <a:cs typeface="Arial"/>
              </a:rPr>
              <a:t>SR Items and Types</a:t>
            </a:r>
            <a:endParaRPr lang="en-US" sz="2800" dirty="0"/>
          </a:p>
        </p:txBody>
      </p:sp>
      <p:sp>
        <p:nvSpPr>
          <p:cNvPr id="3" name="Content Placeholder 2">
            <a:extLst>
              <a:ext uri="{FF2B5EF4-FFF2-40B4-BE49-F238E27FC236}">
                <a16:creationId xmlns:a16="http://schemas.microsoft.com/office/drawing/2014/main" id="{FB78DEB6-52CB-B346-9F02-F47C853A4A71}"/>
              </a:ext>
            </a:extLst>
          </p:cNvPr>
          <p:cNvSpPr>
            <a:spLocks noGrp="1"/>
          </p:cNvSpPr>
          <p:nvPr>
            <p:ph idx="1"/>
          </p:nvPr>
        </p:nvSpPr>
        <p:spPr>
          <a:xfrm>
            <a:off x="457200" y="1388835"/>
            <a:ext cx="8229600" cy="1828800"/>
          </a:xfrm>
        </p:spPr>
        <p:txBody>
          <a:bodyPr vert="horz" lIns="91440" tIns="45720" rIns="91440" bIns="45720" rtlCol="0" anchor="t">
            <a:noAutofit/>
          </a:bodyPr>
          <a:lstStyle/>
          <a:p>
            <a:pPr marL="0" indent="0">
              <a:spcBef>
                <a:spcPts val="0"/>
              </a:spcBef>
              <a:buNone/>
            </a:pPr>
            <a:r>
              <a:rPr lang="en-US" sz="2400" b="1" dirty="0">
                <a:latin typeface="Arial"/>
                <a:cs typeface="Arial"/>
              </a:rPr>
              <a:t>Definition </a:t>
            </a:r>
          </a:p>
          <a:p>
            <a:pPr>
              <a:spcBef>
                <a:spcPts val="0"/>
              </a:spcBef>
            </a:pPr>
            <a:r>
              <a:rPr lang="en-US" altLang="en-US" sz="2400" dirty="0"/>
              <a:t>Items that provide the test-taker with a question, including associated information, as well as answer options.</a:t>
            </a:r>
            <a:endParaRPr lang="en-US" sz="2400" dirty="0">
              <a:latin typeface="Arial"/>
              <a:cs typeface="Arial"/>
            </a:endParaRPr>
          </a:p>
          <a:p>
            <a:pPr marL="0" indent="0">
              <a:spcBef>
                <a:spcPts val="0"/>
              </a:spcBef>
              <a:buNone/>
            </a:pPr>
            <a:endParaRPr lang="en-US" sz="2800" dirty="0">
              <a:latin typeface="Arial"/>
              <a:cs typeface="Arial"/>
            </a:endParaRPr>
          </a:p>
          <a:p>
            <a:pPr marL="0" indent="0">
              <a:spcBef>
                <a:spcPts val="0"/>
              </a:spcBef>
              <a:buNone/>
            </a:pPr>
            <a:endParaRPr lang="en-US" sz="2800" dirty="0">
              <a:latin typeface="Arial"/>
              <a:cs typeface="Arial"/>
            </a:endParaRPr>
          </a:p>
          <a:p>
            <a:pPr marL="0" indent="0">
              <a:spcBef>
                <a:spcPts val="0"/>
              </a:spcBef>
              <a:buNone/>
            </a:pPr>
            <a:endParaRPr lang="en-US" sz="2800" dirty="0">
              <a:latin typeface="Arial"/>
              <a:cs typeface="Arial"/>
            </a:endParaRPr>
          </a:p>
          <a:p>
            <a:pPr marL="0" indent="0">
              <a:spcBef>
                <a:spcPts val="0"/>
              </a:spcBef>
              <a:buNone/>
            </a:pPr>
            <a:endParaRPr lang="en-US" altLang="en-US" sz="2800" dirty="0">
              <a:latin typeface="Arial"/>
              <a:ea typeface="ＭＳ Ｐゴシック"/>
              <a:cs typeface="Arial"/>
            </a:endParaRPr>
          </a:p>
          <a:p>
            <a:pPr marL="0" indent="0">
              <a:spcBef>
                <a:spcPts val="0"/>
              </a:spcBef>
              <a:buNone/>
            </a:pPr>
            <a:endParaRPr lang="en-US" altLang="en-US" sz="2800" dirty="0">
              <a:latin typeface="Arial"/>
              <a:ea typeface="ＭＳ Ｐゴシック"/>
              <a:cs typeface="Arial"/>
            </a:endParaRPr>
          </a:p>
        </p:txBody>
      </p:sp>
      <p:sp>
        <p:nvSpPr>
          <p:cNvPr id="4" name="Date Placeholder 3">
            <a:extLst>
              <a:ext uri="{FF2B5EF4-FFF2-40B4-BE49-F238E27FC236}">
                <a16:creationId xmlns:a16="http://schemas.microsoft.com/office/drawing/2014/main" id="{9877F93F-F5D2-B64A-8B27-1D9E0B057404}"/>
              </a:ext>
              <a:ext uri="{C183D7F6-B498-43B3-948B-1728B52AA6E4}">
                <adec:decorative xmlns:adec="http://schemas.microsoft.com/office/drawing/2017/decorative" val="1"/>
              </a:ext>
            </a:extLst>
          </p:cNvPr>
          <p:cNvSpPr>
            <a:spLocks noGrp="1"/>
          </p:cNvSpPr>
          <p:nvPr>
            <p:ph type="dt" sz="half" idx="10"/>
          </p:nvPr>
        </p:nvSpPr>
        <p:spPr/>
        <p:txBody>
          <a:bodyPr/>
          <a:lstStyle/>
          <a:p>
            <a:r>
              <a:rPr lang="en-US" dirty="0">
                <a:solidFill>
                  <a:schemeClr val="tx1"/>
                </a:solidFill>
              </a:rPr>
              <a:t>2025</a:t>
            </a:r>
          </a:p>
        </p:txBody>
      </p:sp>
      <p:graphicFrame>
        <p:nvGraphicFramePr>
          <p:cNvPr id="6" name="Table 6">
            <a:extLst>
              <a:ext uri="{FF2B5EF4-FFF2-40B4-BE49-F238E27FC236}">
                <a16:creationId xmlns:a16="http://schemas.microsoft.com/office/drawing/2014/main" id="{CEEAD2A3-7C0A-7041-BDE5-A98BB2800D8A}"/>
              </a:ext>
            </a:extLst>
          </p:cNvPr>
          <p:cNvGraphicFramePr>
            <a:graphicFrameLocks noGrp="1"/>
          </p:cNvGraphicFramePr>
          <p:nvPr>
            <p:extLst>
              <p:ext uri="{D42A27DB-BD31-4B8C-83A1-F6EECF244321}">
                <p14:modId xmlns:p14="http://schemas.microsoft.com/office/powerpoint/2010/main" val="2027733690"/>
              </p:ext>
            </p:extLst>
          </p:nvPr>
        </p:nvGraphicFramePr>
        <p:xfrm>
          <a:off x="457201" y="3048000"/>
          <a:ext cx="8229599" cy="2682240"/>
        </p:xfrm>
        <a:graphic>
          <a:graphicData uri="http://schemas.openxmlformats.org/drawingml/2006/table">
            <a:tbl>
              <a:tblPr firstRow="1" bandRow="1">
                <a:tableStyleId>{5C22544A-7EE6-4342-B048-85BDC9FD1C3A}</a:tableStyleId>
              </a:tblPr>
              <a:tblGrid>
                <a:gridCol w="2645229">
                  <a:extLst>
                    <a:ext uri="{9D8B030D-6E8A-4147-A177-3AD203B41FA5}">
                      <a16:colId xmlns:a16="http://schemas.microsoft.com/office/drawing/2014/main" val="1539390379"/>
                    </a:ext>
                  </a:extLst>
                </a:gridCol>
                <a:gridCol w="2424793">
                  <a:extLst>
                    <a:ext uri="{9D8B030D-6E8A-4147-A177-3AD203B41FA5}">
                      <a16:colId xmlns:a16="http://schemas.microsoft.com/office/drawing/2014/main" val="1979238263"/>
                    </a:ext>
                  </a:extLst>
                </a:gridCol>
                <a:gridCol w="3159577">
                  <a:extLst>
                    <a:ext uri="{9D8B030D-6E8A-4147-A177-3AD203B41FA5}">
                      <a16:colId xmlns:a16="http://schemas.microsoft.com/office/drawing/2014/main" val="496824789"/>
                    </a:ext>
                  </a:extLst>
                </a:gridCol>
              </a:tblGrid>
              <a:tr h="370840">
                <a:tc>
                  <a:txBody>
                    <a:bodyPr/>
                    <a:lstStyle/>
                    <a:p>
                      <a:pPr algn="ctr"/>
                      <a:r>
                        <a:rPr lang="en-US" sz="2200" b="1">
                          <a:solidFill>
                            <a:schemeClr val="bg1"/>
                          </a:solidFill>
                        </a:rPr>
                        <a:t>Types</a:t>
                      </a:r>
                      <a:endParaRPr lang="en-US" sz="2200" b="1" dirty="0">
                        <a:solidFill>
                          <a:schemeClr val="bg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06347A"/>
                    </a:solidFill>
                  </a:tcPr>
                </a:tc>
                <a:tc>
                  <a:txBody>
                    <a:bodyPr/>
                    <a:lstStyle/>
                    <a:p>
                      <a:pPr algn="ctr"/>
                      <a:r>
                        <a:rPr lang="en-US" sz="2200" b="1" dirty="0">
                          <a:solidFill>
                            <a:schemeClr val="tx1"/>
                          </a:solidFill>
                        </a:rPr>
                        <a:t>Part 1: Question</a:t>
                      </a:r>
                    </a:p>
                  </a:txBody>
                  <a:tcPr>
                    <a:lnL w="12700" cap="flat" cmpd="sng" algn="ctr">
                      <a:solidFill>
                        <a:schemeClr val="tx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D0D8E8"/>
                    </a:solidFill>
                  </a:tcPr>
                </a:tc>
                <a:tc>
                  <a:txBody>
                    <a:bodyPr/>
                    <a:lstStyle/>
                    <a:p>
                      <a:pPr algn="ctr"/>
                      <a:r>
                        <a:rPr lang="en-US" sz="2200" b="1" dirty="0">
                          <a:solidFill>
                            <a:schemeClr val="tx1"/>
                          </a:solidFill>
                        </a:rPr>
                        <a:t>Part 2: Answer Options</a:t>
                      </a:r>
                    </a:p>
                  </a:txBody>
                  <a:tcPr>
                    <a:lnL w="12700" cap="flat" cmpd="sng" algn="ctr">
                      <a:solidFill>
                        <a:schemeClr val="bg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D0D8E8"/>
                    </a:solidFill>
                  </a:tcPr>
                </a:tc>
                <a:extLst>
                  <a:ext uri="{0D108BD9-81ED-4DB2-BD59-A6C34878D82A}">
                    <a16:rowId xmlns:a16="http://schemas.microsoft.com/office/drawing/2014/main" val="1473997696"/>
                  </a:ext>
                </a:extLst>
              </a:tr>
              <a:tr h="370840">
                <a:tc>
                  <a:txBody>
                    <a:bodyPr/>
                    <a:lstStyle/>
                    <a:p>
                      <a:r>
                        <a:rPr lang="en-US" sz="2200" b="0" dirty="0">
                          <a:solidFill>
                            <a:schemeClr val="bg1"/>
                          </a:solidFill>
                        </a:rPr>
                        <a:t>Multiple-Choice (MC)</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06347A"/>
                    </a:solidFill>
                  </a:tcPr>
                </a:tc>
                <a:tc>
                  <a:txBody>
                    <a:bodyPr/>
                    <a:lstStyle/>
                    <a:p>
                      <a:r>
                        <a:rPr lang="en-US" sz="2000" b="0" dirty="0">
                          <a:solidFill>
                            <a:schemeClr val="tx1"/>
                          </a:solidFill>
                        </a:rPr>
                        <a:t>Stem</a:t>
                      </a:r>
                    </a:p>
                  </a:txBody>
                  <a:tcPr>
                    <a:lnL w="12700" cap="flat" cmpd="sng" algn="ctr">
                      <a:solidFill>
                        <a:schemeClr val="tx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9EDF4"/>
                    </a:solidFill>
                  </a:tcPr>
                </a:tc>
                <a:tc>
                  <a:txBody>
                    <a:bodyPr/>
                    <a:lstStyle/>
                    <a:p>
                      <a:r>
                        <a:rPr lang="en-US" sz="2000" b="0" dirty="0">
                          <a:solidFill>
                            <a:schemeClr val="tx1"/>
                          </a:solidFill>
                        </a:rPr>
                        <a:t>Correct Answer vs Distractors</a:t>
                      </a:r>
                    </a:p>
                  </a:txBody>
                  <a:tcPr>
                    <a:lnL w="12700" cap="flat" cmpd="sng" algn="ctr">
                      <a:solidFill>
                        <a:schemeClr val="bg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9EDF4"/>
                    </a:solidFill>
                  </a:tcPr>
                </a:tc>
                <a:extLst>
                  <a:ext uri="{0D108BD9-81ED-4DB2-BD59-A6C34878D82A}">
                    <a16:rowId xmlns:a16="http://schemas.microsoft.com/office/drawing/2014/main" val="2827289697"/>
                  </a:ext>
                </a:extLst>
              </a:tr>
              <a:tr h="370840">
                <a:tc>
                  <a:txBody>
                    <a:bodyPr/>
                    <a:lstStyle/>
                    <a:p>
                      <a:r>
                        <a:rPr lang="en-US" sz="2200" dirty="0">
                          <a:solidFill>
                            <a:schemeClr val="bg1"/>
                          </a:solidFill>
                        </a:rPr>
                        <a:t>True-False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06347A"/>
                    </a:solidFill>
                  </a:tcPr>
                </a:tc>
                <a:tc>
                  <a:txBody>
                    <a:bodyPr/>
                    <a:lstStyle/>
                    <a:p>
                      <a:r>
                        <a:rPr lang="en-US" sz="2000" dirty="0"/>
                        <a:t>Statement</a:t>
                      </a:r>
                    </a:p>
                  </a:txBody>
                  <a:tcPr>
                    <a:lnL w="12700" cap="flat" cmpd="sng" algn="ctr">
                      <a:solidFill>
                        <a:schemeClr val="tx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D0D8E8"/>
                    </a:solidFill>
                  </a:tcPr>
                </a:tc>
                <a:tc>
                  <a:txBody>
                    <a:bodyPr/>
                    <a:lstStyle/>
                    <a:p>
                      <a:r>
                        <a:rPr lang="en-US" sz="2000" dirty="0"/>
                        <a:t>True or False Choice</a:t>
                      </a:r>
                    </a:p>
                  </a:txBody>
                  <a:tcPr>
                    <a:lnL w="12700" cap="flat" cmpd="sng" algn="ctr">
                      <a:solidFill>
                        <a:schemeClr val="bg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D0D8E8"/>
                    </a:solidFill>
                  </a:tcPr>
                </a:tc>
                <a:extLst>
                  <a:ext uri="{0D108BD9-81ED-4DB2-BD59-A6C34878D82A}">
                    <a16:rowId xmlns:a16="http://schemas.microsoft.com/office/drawing/2014/main" val="2215912645"/>
                  </a:ext>
                </a:extLst>
              </a:tr>
              <a:tr h="370840">
                <a:tc>
                  <a:txBody>
                    <a:bodyPr/>
                    <a:lstStyle/>
                    <a:p>
                      <a:r>
                        <a:rPr lang="en-US" sz="2200" dirty="0">
                          <a:solidFill>
                            <a:schemeClr val="bg1"/>
                          </a:solidFill>
                        </a:rPr>
                        <a:t>Matching</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06347A"/>
                    </a:solidFill>
                  </a:tcPr>
                </a:tc>
                <a:tc>
                  <a:txBody>
                    <a:bodyPr/>
                    <a:lstStyle/>
                    <a:p>
                      <a:r>
                        <a:rPr lang="en-US" sz="2000" dirty="0"/>
                        <a:t>Column A</a:t>
                      </a:r>
                    </a:p>
                  </a:txBody>
                  <a:tcPr>
                    <a:lnL w="12700" cap="flat" cmpd="sng" algn="ctr">
                      <a:solidFill>
                        <a:schemeClr val="tx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9EDF4"/>
                    </a:solidFill>
                  </a:tcPr>
                </a:tc>
                <a:tc>
                  <a:txBody>
                    <a:bodyPr/>
                    <a:lstStyle/>
                    <a:p>
                      <a:r>
                        <a:rPr lang="en-US" sz="2000" dirty="0"/>
                        <a:t>Column B Choices</a:t>
                      </a:r>
                    </a:p>
                  </a:txBody>
                  <a:tcPr>
                    <a:lnL w="12700" cap="flat" cmpd="sng" algn="ctr">
                      <a:solidFill>
                        <a:schemeClr val="bg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9EDF4"/>
                    </a:solidFill>
                  </a:tcPr>
                </a:tc>
                <a:extLst>
                  <a:ext uri="{0D108BD9-81ED-4DB2-BD59-A6C34878D82A}">
                    <a16:rowId xmlns:a16="http://schemas.microsoft.com/office/drawing/2014/main" val="2833908261"/>
                  </a:ext>
                </a:extLst>
              </a:tr>
              <a:tr h="370840">
                <a:tc>
                  <a:txBody>
                    <a:bodyPr/>
                    <a:lstStyle/>
                    <a:p>
                      <a:r>
                        <a:rPr lang="en-US" sz="2200" dirty="0">
                          <a:solidFill>
                            <a:schemeClr val="bg1"/>
                          </a:solidFill>
                        </a:rPr>
                        <a:t>Word Bank</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6347A"/>
                    </a:solidFill>
                  </a:tcPr>
                </a:tc>
                <a:tc>
                  <a:txBody>
                    <a:bodyPr/>
                    <a:lstStyle/>
                    <a:p>
                      <a:r>
                        <a:rPr lang="en-US" sz="2000" dirty="0"/>
                        <a:t>Fill in the blank or question</a:t>
                      </a:r>
                    </a:p>
                  </a:txBody>
                  <a:tcPr>
                    <a:lnL w="12700" cap="flat" cmpd="sng" algn="ctr">
                      <a:solidFill>
                        <a:schemeClr val="tx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0D8E8"/>
                    </a:solidFill>
                  </a:tcPr>
                </a:tc>
                <a:tc>
                  <a:txBody>
                    <a:bodyPr/>
                    <a:lstStyle/>
                    <a:p>
                      <a:r>
                        <a:rPr lang="en-US" sz="2000" dirty="0"/>
                        <a:t>Word Bank Choices</a:t>
                      </a:r>
                    </a:p>
                  </a:txBody>
                  <a:tcPr>
                    <a:lnL w="12700" cap="flat" cmpd="sng" algn="ctr">
                      <a:solidFill>
                        <a:schemeClr val="bg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0D8E8"/>
                    </a:solidFill>
                  </a:tcPr>
                </a:tc>
                <a:extLst>
                  <a:ext uri="{0D108BD9-81ED-4DB2-BD59-A6C34878D82A}">
                    <a16:rowId xmlns:a16="http://schemas.microsoft.com/office/drawing/2014/main" val="326498745"/>
                  </a:ext>
                </a:extLst>
              </a:tr>
            </a:tbl>
          </a:graphicData>
        </a:graphic>
      </p:graphicFrame>
      <p:sp>
        <p:nvSpPr>
          <p:cNvPr id="5" name="Slide Number Placeholder 4">
            <a:extLst>
              <a:ext uri="{FF2B5EF4-FFF2-40B4-BE49-F238E27FC236}">
                <a16:creationId xmlns:a16="http://schemas.microsoft.com/office/drawing/2014/main" id="{B9247F6D-2B8C-8B4D-A859-A0D5E698E74F}"/>
              </a:ext>
            </a:extLst>
          </p:cNvPr>
          <p:cNvSpPr>
            <a:spLocks noGrp="1"/>
          </p:cNvSpPr>
          <p:nvPr>
            <p:ph type="sldNum" sz="quarter" idx="12"/>
          </p:nvPr>
        </p:nvSpPr>
        <p:spPr/>
        <p:txBody>
          <a:bodyPr/>
          <a:lstStyle/>
          <a:p>
            <a:fld id="{680C5762-CF65-4775-9966-A58D40CC61B9}" type="slidenum">
              <a:rPr lang="en-US" smtClean="0">
                <a:solidFill>
                  <a:schemeClr val="tx1"/>
                </a:solidFill>
              </a:rPr>
              <a:t>2</a:t>
            </a:fld>
            <a:endParaRPr lang="en-US" dirty="0">
              <a:solidFill>
                <a:schemeClr val="tx1"/>
              </a:solidFill>
            </a:endParaRPr>
          </a:p>
        </p:txBody>
      </p:sp>
    </p:spTree>
    <p:extLst>
      <p:ext uri="{BB962C8B-B14F-4D97-AF65-F5344CB8AC3E}">
        <p14:creationId xmlns:p14="http://schemas.microsoft.com/office/powerpoint/2010/main" val="236991919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26635D-A038-43C2-973B-9A3A2184D78F}"/>
              </a:ext>
            </a:extLst>
          </p:cNvPr>
          <p:cNvSpPr>
            <a:spLocks noGrp="1"/>
          </p:cNvSpPr>
          <p:nvPr>
            <p:ph type="title"/>
          </p:nvPr>
        </p:nvSpPr>
        <p:spPr>
          <a:xfrm>
            <a:off x="400050" y="609600"/>
            <a:ext cx="8343900" cy="514350"/>
          </a:xfrm>
        </p:spPr>
        <p:txBody>
          <a:bodyPr>
            <a:noAutofit/>
          </a:bodyPr>
          <a:lstStyle/>
          <a:p>
            <a:pPr algn="ctr">
              <a:defRPr/>
            </a:pPr>
            <a:r>
              <a:rPr lang="en-US" sz="2800" b="1" dirty="0"/>
              <a:t>Building True-False Items Guidelines</a:t>
            </a:r>
            <a:endParaRPr lang="en-US" sz="2800" dirty="0"/>
          </a:p>
        </p:txBody>
      </p:sp>
      <p:sp>
        <p:nvSpPr>
          <p:cNvPr id="33795" name="Content Placeholder 2">
            <a:extLst>
              <a:ext uri="{FF2B5EF4-FFF2-40B4-BE49-F238E27FC236}">
                <a16:creationId xmlns:a16="http://schemas.microsoft.com/office/drawing/2014/main" id="{D3F4A6DF-0DBE-4926-85EB-F6EC862BA2D7}"/>
              </a:ext>
            </a:extLst>
          </p:cNvPr>
          <p:cNvSpPr>
            <a:spLocks noGrp="1"/>
          </p:cNvSpPr>
          <p:nvPr>
            <p:ph idx="1"/>
          </p:nvPr>
        </p:nvSpPr>
        <p:spPr>
          <a:xfrm>
            <a:off x="409303" y="1388110"/>
            <a:ext cx="8324306" cy="4860290"/>
          </a:xfrm>
        </p:spPr>
        <p:txBody>
          <a:bodyPr vert="horz" lIns="68580" tIns="34290" rIns="68580" bIns="34290" rtlCol="0" anchor="t">
            <a:noAutofit/>
          </a:bodyPr>
          <a:lstStyle/>
          <a:p>
            <a:r>
              <a:rPr lang="en-US" altLang="en-US" sz="2400" dirty="0">
                <a:ea typeface="ＭＳ Ｐゴシック"/>
              </a:rPr>
              <a:t>Construct statements that are </a:t>
            </a:r>
            <a:r>
              <a:rPr lang="en-US" altLang="en-US" sz="2400" i="1" dirty="0">
                <a:ea typeface="ＭＳ Ｐゴシック"/>
              </a:rPr>
              <a:t>definitely </a:t>
            </a:r>
            <a:r>
              <a:rPr lang="en-US" altLang="en-US" sz="2400" dirty="0">
                <a:ea typeface="ＭＳ Ｐゴシック"/>
              </a:rPr>
              <a:t>true or </a:t>
            </a:r>
            <a:r>
              <a:rPr lang="en-US" altLang="en-US" sz="2400" i="1" dirty="0">
                <a:ea typeface="ＭＳ Ｐゴシック"/>
              </a:rPr>
              <a:t>definitely</a:t>
            </a:r>
            <a:r>
              <a:rPr lang="en-US" altLang="en-US" sz="2400" dirty="0">
                <a:ea typeface="ＭＳ Ｐゴシック"/>
              </a:rPr>
              <a:t> false, without additional qualifications.</a:t>
            </a:r>
          </a:p>
          <a:p>
            <a:r>
              <a:rPr lang="en-US" altLang="en-US" sz="2400" dirty="0">
                <a:ea typeface="ＭＳ Ｐゴシック"/>
                <a:cs typeface="Calibri"/>
              </a:rPr>
              <a:t>Avoid ambiguous statements.</a:t>
            </a:r>
          </a:p>
          <a:p>
            <a:r>
              <a:rPr lang="en-US" altLang="en-US" sz="2400" dirty="0">
                <a:ea typeface="ＭＳ Ｐゴシック"/>
              </a:rPr>
              <a:t>Use relatively short statements of approximately the same length; avoid complex sentences.</a:t>
            </a:r>
          </a:p>
          <a:p>
            <a:r>
              <a:rPr lang="en-US" altLang="en-US" sz="2400" dirty="0">
                <a:ea typeface="ＭＳ Ｐゴシック"/>
              </a:rPr>
              <a:t>Ensure an equal number of true and false statements.</a:t>
            </a:r>
            <a:endParaRPr lang="en-US" altLang="en-US" sz="2400" dirty="0">
              <a:ea typeface="ＭＳ Ｐゴシック"/>
              <a:cs typeface="Calibri"/>
            </a:endParaRPr>
          </a:p>
          <a:p>
            <a:r>
              <a:rPr lang="en-US" altLang="en-US" sz="2400" dirty="0">
                <a:ea typeface="ＭＳ Ｐゴシック"/>
              </a:rPr>
              <a:t>Test only one idea in each statement.</a:t>
            </a:r>
            <a:endParaRPr lang="en-US" altLang="en-US" sz="2400" dirty="0">
              <a:ea typeface="ＭＳ Ｐゴシック"/>
              <a:cs typeface="Calibri"/>
            </a:endParaRPr>
          </a:p>
          <a:p>
            <a:r>
              <a:rPr lang="en-US" altLang="en-US" sz="2400" dirty="0">
                <a:ea typeface="ＭＳ Ｐゴシック"/>
              </a:rPr>
              <a:t>Have students circle T or F for each question rather than write the letter.</a:t>
            </a:r>
          </a:p>
          <a:p>
            <a:r>
              <a:rPr lang="en-US" altLang="en-US" sz="2400" dirty="0">
                <a:ea typeface="ＭＳ Ｐゴシック"/>
              </a:rPr>
              <a:t>Do not arrange answers in a discernible pattern (i.e., TTFFTTFF, TFTFTF).</a:t>
            </a:r>
            <a:endParaRPr lang="en-US" altLang="en-US" sz="2400" dirty="0">
              <a:ea typeface="ＭＳ Ｐゴシック"/>
              <a:cs typeface="Calibri"/>
            </a:endParaRPr>
          </a:p>
        </p:txBody>
      </p:sp>
      <p:sp>
        <p:nvSpPr>
          <p:cNvPr id="3" name="Date Placeholder 2">
            <a:extLst>
              <a:ext uri="{FF2B5EF4-FFF2-40B4-BE49-F238E27FC236}">
                <a16:creationId xmlns:a16="http://schemas.microsoft.com/office/drawing/2014/main" id="{9B799FA5-F174-F243-8091-E1431BFB7819}"/>
              </a:ext>
              <a:ext uri="{C183D7F6-B498-43B3-948B-1728B52AA6E4}">
                <adec:decorative xmlns:adec="http://schemas.microsoft.com/office/drawing/2017/decorative" val="1"/>
              </a:ext>
            </a:extLst>
          </p:cNvPr>
          <p:cNvSpPr>
            <a:spLocks noGrp="1"/>
          </p:cNvSpPr>
          <p:nvPr>
            <p:ph type="dt" sz="half" idx="10"/>
          </p:nvPr>
        </p:nvSpPr>
        <p:spPr/>
        <p:txBody>
          <a:bodyPr/>
          <a:lstStyle/>
          <a:p>
            <a:r>
              <a:rPr lang="en-US" dirty="0">
                <a:solidFill>
                  <a:schemeClr val="tx1"/>
                </a:solidFill>
              </a:rPr>
              <a:t>2025</a:t>
            </a:r>
          </a:p>
        </p:txBody>
      </p:sp>
      <p:sp>
        <p:nvSpPr>
          <p:cNvPr id="4" name="Slide Number Placeholder 3">
            <a:extLst>
              <a:ext uri="{FF2B5EF4-FFF2-40B4-BE49-F238E27FC236}">
                <a16:creationId xmlns:a16="http://schemas.microsoft.com/office/drawing/2014/main" id="{C8529FC0-79D4-E84E-88E0-F79FAFAAB0CA}"/>
              </a:ext>
            </a:extLst>
          </p:cNvPr>
          <p:cNvSpPr>
            <a:spLocks noGrp="1"/>
          </p:cNvSpPr>
          <p:nvPr>
            <p:ph type="sldNum" sz="quarter" idx="12"/>
          </p:nvPr>
        </p:nvSpPr>
        <p:spPr/>
        <p:txBody>
          <a:bodyPr/>
          <a:lstStyle/>
          <a:p>
            <a:fld id="{680C5762-CF65-4775-9966-A58D40CC61B9}" type="slidenum">
              <a:rPr lang="en-US" smtClean="0">
                <a:solidFill>
                  <a:schemeClr val="tx1"/>
                </a:solidFill>
              </a:rPr>
              <a:t>20</a:t>
            </a:fld>
            <a:endParaRPr lang="en-US" dirty="0">
              <a:solidFill>
                <a:schemeClr val="tx1"/>
              </a:solidFill>
            </a:endParaRPr>
          </a:p>
        </p:txBody>
      </p:sp>
    </p:spTree>
    <p:extLst>
      <p:ext uri="{BB962C8B-B14F-4D97-AF65-F5344CB8AC3E}">
        <p14:creationId xmlns:p14="http://schemas.microsoft.com/office/powerpoint/2010/main" val="186401908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083DAFFB-5199-1148-89F6-4FA7755DF7F9}"/>
              </a:ext>
            </a:extLst>
          </p:cNvPr>
          <p:cNvSpPr>
            <a:spLocks noGrp="1"/>
          </p:cNvSpPr>
          <p:nvPr>
            <p:ph type="title" idx="4294967295"/>
          </p:nvPr>
        </p:nvSpPr>
        <p:spPr/>
        <p:txBody>
          <a:bodyPr>
            <a:normAutofit/>
          </a:bodyPr>
          <a:lstStyle/>
          <a:p>
            <a:pPr algn="ctr"/>
            <a:r>
              <a:rPr lang="en-US" sz="2800" b="1" dirty="0"/>
              <a:t>Building Matching Items Guidelines</a:t>
            </a:r>
          </a:p>
        </p:txBody>
      </p:sp>
      <p:sp>
        <p:nvSpPr>
          <p:cNvPr id="34819" name="Rectangle 4">
            <a:extLst>
              <a:ext uri="{FF2B5EF4-FFF2-40B4-BE49-F238E27FC236}">
                <a16:creationId xmlns:a16="http://schemas.microsoft.com/office/drawing/2014/main" id="{D2125E58-088E-433B-8D8F-48978BCAE65B}"/>
              </a:ext>
            </a:extLst>
          </p:cNvPr>
          <p:cNvSpPr>
            <a:spLocks noChangeArrowheads="1"/>
          </p:cNvSpPr>
          <p:nvPr/>
        </p:nvSpPr>
        <p:spPr bwMode="auto">
          <a:xfrm>
            <a:off x="401682" y="1451113"/>
            <a:ext cx="8742318" cy="402417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68580" tIns="34290" rIns="68580" bIns="34290" anchor="t">
            <a:spAutoFit/>
          </a:bodyPr>
          <a:lstStyle>
            <a:lvl1pPr marL="342900" indent="-342900" eaLnBrk="0" hangingPunct="0">
              <a:lnSpc>
                <a:spcPct val="90000"/>
              </a:lnSpc>
              <a:spcBef>
                <a:spcPts val="1200"/>
              </a:spcBef>
              <a:buClr>
                <a:srgbClr val="9E3611"/>
              </a:buClr>
              <a:buSzPct val="85000"/>
              <a:buFont typeface="Wingdings" panose="05000000000000000000" pitchFamily="2" charset="2"/>
              <a:buChar char="§"/>
              <a:defRPr sz="2000">
                <a:solidFill>
                  <a:schemeClr val="tx1"/>
                </a:solidFill>
                <a:latin typeface="Rockwell" panose="02060603020205020403" pitchFamily="18" charset="0"/>
                <a:ea typeface="ＭＳ Ｐゴシック" panose="020B0600070205080204" pitchFamily="34" charset="-128"/>
              </a:defRPr>
            </a:lvl1pPr>
            <a:lvl2pPr marL="742950" indent="-285750" eaLnBrk="0" hangingPunct="0">
              <a:lnSpc>
                <a:spcPct val="90000"/>
              </a:lnSpc>
              <a:spcBef>
                <a:spcPts val="400"/>
              </a:spcBef>
              <a:spcAft>
                <a:spcPts val="200"/>
              </a:spcAft>
              <a:buClr>
                <a:srgbClr val="9E3611"/>
              </a:buClr>
              <a:buSzPct val="85000"/>
              <a:buFont typeface="Wingdings" panose="05000000000000000000" pitchFamily="2" charset="2"/>
              <a:buChar char="§"/>
              <a:defRPr>
                <a:solidFill>
                  <a:schemeClr val="tx1"/>
                </a:solidFill>
                <a:latin typeface="Rockwell" panose="02060603020205020403" pitchFamily="18" charset="0"/>
                <a:ea typeface="ＭＳ Ｐゴシック" panose="020B0600070205080204" pitchFamily="34" charset="-128"/>
              </a:defRPr>
            </a:lvl2pPr>
            <a:lvl3pPr marL="1143000" indent="-228600" eaLnBrk="0" hangingPunct="0">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ea typeface="ＭＳ Ｐゴシック" panose="020B0600070205080204" pitchFamily="34" charset="-128"/>
              </a:defRPr>
            </a:lvl3pPr>
            <a:lvl4pPr marL="1600200" indent="-228600" eaLnBrk="0" hangingPunct="0">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ea typeface="ＭＳ Ｐゴシック" panose="020B0600070205080204" pitchFamily="34" charset="-128"/>
              </a:defRPr>
            </a:lvl4pPr>
            <a:lvl5pPr marL="2057400" indent="-228600" eaLnBrk="0" hangingPunct="0">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ea typeface="ＭＳ Ｐゴシック" panose="020B0600070205080204" pitchFamily="34" charset="-128"/>
              </a:defRPr>
            </a:lvl5pPr>
            <a:lvl6pPr marL="2514600" indent="-228600" eaLnBrk="0" fontAlgn="base" hangingPunct="0">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ea typeface="ＭＳ Ｐゴシック" panose="020B0600070205080204" pitchFamily="34" charset="-128"/>
              </a:defRPr>
            </a:lvl6pPr>
            <a:lvl7pPr marL="2971800" indent="-228600" eaLnBrk="0" fontAlgn="base" hangingPunct="0">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ea typeface="ＭＳ Ｐゴシック" panose="020B0600070205080204" pitchFamily="34" charset="-128"/>
              </a:defRPr>
            </a:lvl7pPr>
            <a:lvl8pPr marL="3429000" indent="-228600" eaLnBrk="0" fontAlgn="base" hangingPunct="0">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ea typeface="ＭＳ Ｐゴシック" panose="020B0600070205080204" pitchFamily="34" charset="-128"/>
              </a:defRPr>
            </a:lvl8pPr>
            <a:lvl9pPr marL="3886200" indent="-228600" eaLnBrk="0" fontAlgn="base" hangingPunct="0">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ea typeface="ＭＳ Ｐゴシック" panose="020B0600070205080204" pitchFamily="34" charset="-128"/>
              </a:defRPr>
            </a:lvl9pPr>
          </a:lstStyle>
          <a:p>
            <a:pPr eaLnBrk="1" hangingPunct="1">
              <a:lnSpc>
                <a:spcPct val="100000"/>
              </a:lnSpc>
              <a:buClrTx/>
              <a:buSzTx/>
              <a:buFont typeface="Arial" panose="020B0604020202020204" pitchFamily="34" charset="0"/>
              <a:buChar char="•"/>
            </a:pPr>
            <a:r>
              <a:rPr lang="en-US" altLang="en-US" sz="2300" dirty="0">
                <a:latin typeface="Arial" panose="020B0604020202020204" pitchFamily="34" charset="0"/>
                <a:ea typeface="ＭＳ Ｐゴシック"/>
                <a:cs typeface="Arial" panose="020B0604020202020204" pitchFamily="34" charset="0"/>
              </a:rPr>
              <a:t>Provide more possible options than questions. </a:t>
            </a:r>
            <a:endParaRPr lang="en-US" altLang="en-US" sz="2300" dirty="0">
              <a:latin typeface="Arial" panose="020B0604020202020204" pitchFamily="34" charset="0"/>
              <a:cs typeface="Arial" panose="020B0604020202020204" pitchFamily="34" charset="0"/>
            </a:endParaRPr>
          </a:p>
          <a:p>
            <a:pPr eaLnBrk="1" hangingPunct="1">
              <a:lnSpc>
                <a:spcPct val="100000"/>
              </a:lnSpc>
              <a:buClrTx/>
              <a:buSzTx/>
              <a:buFont typeface="Arial" panose="020B0604020202020204" pitchFamily="34" charset="0"/>
              <a:buChar char="•"/>
            </a:pPr>
            <a:r>
              <a:rPr lang="en-US" altLang="en-US" sz="2300" dirty="0">
                <a:latin typeface="Arial" panose="020B0604020202020204" pitchFamily="34" charset="0"/>
                <a:ea typeface="ＭＳ Ｐゴシック"/>
                <a:cs typeface="Arial" panose="020B0604020202020204" pitchFamily="34" charset="0"/>
              </a:rPr>
              <a:t>Use longer phrases in Column A and shorter phrases in </a:t>
            </a:r>
          </a:p>
          <a:p>
            <a:pPr marL="0" indent="0" eaLnBrk="1" hangingPunct="1">
              <a:lnSpc>
                <a:spcPct val="100000"/>
              </a:lnSpc>
              <a:spcBef>
                <a:spcPts val="0"/>
              </a:spcBef>
              <a:buClrTx/>
              <a:buSzTx/>
              <a:buNone/>
            </a:pPr>
            <a:r>
              <a:rPr lang="en-US" altLang="en-US" sz="2300" dirty="0">
                <a:latin typeface="Arial" panose="020B0604020202020204" pitchFamily="34" charset="0"/>
                <a:ea typeface="ＭＳ Ｐゴシック"/>
                <a:cs typeface="Arial" panose="020B0604020202020204" pitchFamily="34" charset="0"/>
              </a:rPr>
              <a:t>    Column B. </a:t>
            </a:r>
            <a:endParaRPr lang="en-US" altLang="en-US" sz="2300" dirty="0">
              <a:latin typeface="Arial" panose="020B0604020202020204" pitchFamily="34" charset="0"/>
              <a:cs typeface="Arial" panose="020B0604020202020204" pitchFamily="34" charset="0"/>
            </a:endParaRPr>
          </a:p>
          <a:p>
            <a:pPr eaLnBrk="1" hangingPunct="1">
              <a:lnSpc>
                <a:spcPct val="100000"/>
              </a:lnSpc>
              <a:buClrTx/>
              <a:buSzTx/>
              <a:buFont typeface="Arial" panose="020B0604020202020204" pitchFamily="34" charset="0"/>
              <a:buChar char="•"/>
            </a:pPr>
            <a:r>
              <a:rPr lang="en-US" altLang="en-US" sz="2300" dirty="0">
                <a:latin typeface="Arial" panose="020B0604020202020204" pitchFamily="34" charset="0"/>
                <a:ea typeface="ＭＳ Ｐゴシック"/>
                <a:cs typeface="Arial" panose="020B0604020202020204" pitchFamily="34" charset="0"/>
              </a:rPr>
              <a:t>Number Column A and use alphabetical letters for Column B.   </a:t>
            </a:r>
            <a:endParaRPr lang="en-US" altLang="en-US" sz="2300" dirty="0">
              <a:latin typeface="Arial" panose="020B0604020202020204" pitchFamily="34" charset="0"/>
              <a:cs typeface="Arial" panose="020B0604020202020204" pitchFamily="34" charset="0"/>
            </a:endParaRPr>
          </a:p>
          <a:p>
            <a:pPr eaLnBrk="1" hangingPunct="1">
              <a:lnSpc>
                <a:spcPct val="100000"/>
              </a:lnSpc>
              <a:buClrTx/>
              <a:buSzTx/>
              <a:buFont typeface="Arial" panose="020B0604020202020204" pitchFamily="34" charset="0"/>
              <a:buChar char="•"/>
            </a:pPr>
            <a:r>
              <a:rPr lang="en-US" altLang="en-US" sz="2300" dirty="0">
                <a:latin typeface="Arial" panose="020B0604020202020204" pitchFamily="34" charset="0"/>
                <a:ea typeface="ＭＳ Ｐゴシック"/>
                <a:cs typeface="Arial" panose="020B0604020202020204" pitchFamily="34" charset="0"/>
              </a:rPr>
              <a:t>Specify in the directions the basis for matching and whether responses can be used more than once. </a:t>
            </a:r>
            <a:endParaRPr lang="en-US" altLang="en-US" sz="2300" dirty="0">
              <a:latin typeface="Arial" panose="020B0604020202020204" pitchFamily="34" charset="0"/>
              <a:cs typeface="Arial" panose="020B0604020202020204" pitchFamily="34" charset="0"/>
            </a:endParaRPr>
          </a:p>
          <a:p>
            <a:pPr eaLnBrk="1" hangingPunct="1">
              <a:lnSpc>
                <a:spcPct val="100000"/>
              </a:lnSpc>
              <a:buClrTx/>
              <a:buSzTx/>
              <a:buFont typeface="Arial" panose="020B0604020202020204" pitchFamily="34" charset="0"/>
              <a:buChar char="•"/>
            </a:pPr>
            <a:r>
              <a:rPr lang="en-US" altLang="en-US" sz="2300" dirty="0">
                <a:latin typeface="Arial" panose="020B0604020202020204" pitchFamily="34" charset="0"/>
                <a:ea typeface="ＭＳ Ｐゴシック"/>
                <a:cs typeface="Arial" panose="020B0604020202020204" pitchFamily="34" charset="0"/>
              </a:rPr>
              <a:t>Construct Column A and Column B in a parallel manner </a:t>
            </a:r>
          </a:p>
          <a:p>
            <a:pPr eaLnBrk="1" hangingPunct="1">
              <a:lnSpc>
                <a:spcPct val="100000"/>
              </a:lnSpc>
              <a:spcBef>
                <a:spcPts val="0"/>
              </a:spcBef>
              <a:buClrTx/>
              <a:buSzTx/>
              <a:buFont typeface="Arial" panose="020B0604020202020204" pitchFamily="34" charset="0"/>
              <a:buChar char="•"/>
            </a:pPr>
            <a:r>
              <a:rPr lang="en-US" altLang="en-US" sz="2300" dirty="0">
                <a:latin typeface="Arial" panose="020B0604020202020204" pitchFamily="34" charset="0"/>
                <a:ea typeface="ＭＳ Ｐゴシック"/>
                <a:cs typeface="Arial" panose="020B0604020202020204" pitchFamily="34" charset="0"/>
              </a:rPr>
              <a:t>(e.g., a list of events in Column A to be matched with a list of dates in Column B). </a:t>
            </a:r>
            <a:endParaRPr lang="en-US" altLang="en-US" sz="2300" dirty="0">
              <a:latin typeface="Arial" panose="020B0604020202020204" pitchFamily="34" charset="0"/>
              <a:cs typeface="Arial" panose="020B0604020202020204" pitchFamily="34" charset="0"/>
            </a:endParaRPr>
          </a:p>
        </p:txBody>
      </p:sp>
      <p:sp>
        <p:nvSpPr>
          <p:cNvPr id="3" name="Date Placeholder 2">
            <a:extLst>
              <a:ext uri="{FF2B5EF4-FFF2-40B4-BE49-F238E27FC236}">
                <a16:creationId xmlns:a16="http://schemas.microsoft.com/office/drawing/2014/main" id="{9E1D89AE-9D64-7C48-AE08-7A46CC2C56B4}"/>
              </a:ext>
              <a:ext uri="{C183D7F6-B498-43B3-948B-1728B52AA6E4}">
                <adec:decorative xmlns:adec="http://schemas.microsoft.com/office/drawing/2017/decorative" val="1"/>
              </a:ext>
            </a:extLst>
          </p:cNvPr>
          <p:cNvSpPr>
            <a:spLocks noGrp="1"/>
          </p:cNvSpPr>
          <p:nvPr>
            <p:ph type="dt" sz="half" idx="10"/>
          </p:nvPr>
        </p:nvSpPr>
        <p:spPr/>
        <p:txBody>
          <a:bodyPr/>
          <a:lstStyle/>
          <a:p>
            <a:r>
              <a:rPr lang="en-US" dirty="0">
                <a:solidFill>
                  <a:schemeClr val="tx1"/>
                </a:solidFill>
              </a:rPr>
              <a:t>2025</a:t>
            </a:r>
          </a:p>
        </p:txBody>
      </p:sp>
      <p:sp>
        <p:nvSpPr>
          <p:cNvPr id="4" name="Slide Number Placeholder 3">
            <a:extLst>
              <a:ext uri="{FF2B5EF4-FFF2-40B4-BE49-F238E27FC236}">
                <a16:creationId xmlns:a16="http://schemas.microsoft.com/office/drawing/2014/main" id="{BA3813FA-1589-D34B-848E-2A760713DC0C}"/>
              </a:ext>
            </a:extLst>
          </p:cNvPr>
          <p:cNvSpPr>
            <a:spLocks noGrp="1"/>
          </p:cNvSpPr>
          <p:nvPr>
            <p:ph type="sldNum" sz="quarter" idx="12"/>
          </p:nvPr>
        </p:nvSpPr>
        <p:spPr/>
        <p:txBody>
          <a:bodyPr/>
          <a:lstStyle/>
          <a:p>
            <a:fld id="{680C5762-CF65-4775-9966-A58D40CC61B9}" type="slidenum">
              <a:rPr lang="en-US" smtClean="0">
                <a:solidFill>
                  <a:schemeClr val="tx1"/>
                </a:solidFill>
              </a:rPr>
              <a:t>21</a:t>
            </a:fld>
            <a:endParaRPr lang="en-US" dirty="0">
              <a:solidFill>
                <a:schemeClr val="tx1"/>
              </a:solidFill>
            </a:endParaRPr>
          </a:p>
        </p:txBody>
      </p:sp>
    </p:spTree>
    <p:extLst>
      <p:ext uri="{BB962C8B-B14F-4D97-AF65-F5344CB8AC3E}">
        <p14:creationId xmlns:p14="http://schemas.microsoft.com/office/powerpoint/2010/main" val="86419182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itle 11">
            <a:extLst>
              <a:ext uri="{FF2B5EF4-FFF2-40B4-BE49-F238E27FC236}">
                <a16:creationId xmlns:a16="http://schemas.microsoft.com/office/drawing/2014/main" id="{571B3B0F-7D8F-9D45-833C-C4DF45829467}"/>
              </a:ext>
            </a:extLst>
          </p:cNvPr>
          <p:cNvSpPr>
            <a:spLocks noGrp="1"/>
          </p:cNvSpPr>
          <p:nvPr>
            <p:ph type="title"/>
          </p:nvPr>
        </p:nvSpPr>
        <p:spPr>
          <a:xfrm>
            <a:off x="450631" y="360271"/>
            <a:ext cx="8229600" cy="1143000"/>
          </a:xfrm>
        </p:spPr>
        <p:txBody>
          <a:bodyPr>
            <a:normAutofit/>
          </a:bodyPr>
          <a:lstStyle/>
          <a:p>
            <a:pPr algn="ctr" rtl="0" eaLnBrk="1" latinLnBrk="0" hangingPunct="1"/>
            <a:r>
              <a:rPr lang="en-US" sz="2800" b="1" kern="1200" dirty="0">
                <a:effectLst/>
                <a:ea typeface="ＭＳ Ｐゴシック" panose="020B0600070205080204" pitchFamily="34" charset="-128"/>
              </a:rPr>
              <a:t>Quality Assurance Checklist: SR Items</a:t>
            </a:r>
            <a:endParaRPr lang="en-US" sz="2800" dirty="0">
              <a:effectLst/>
            </a:endParaRPr>
          </a:p>
        </p:txBody>
      </p:sp>
      <p:graphicFrame>
        <p:nvGraphicFramePr>
          <p:cNvPr id="3" name="Table 2">
            <a:extLst>
              <a:ext uri="{FF2B5EF4-FFF2-40B4-BE49-F238E27FC236}">
                <a16:creationId xmlns:a16="http://schemas.microsoft.com/office/drawing/2014/main" id="{EE4F4314-6E5B-46C5-8867-7D4EEB7BFC90}"/>
              </a:ext>
            </a:extLst>
          </p:cNvPr>
          <p:cNvGraphicFramePr>
            <a:graphicFrameLocks noGrp="1"/>
          </p:cNvGraphicFramePr>
          <p:nvPr>
            <p:extLst>
              <p:ext uri="{D42A27DB-BD31-4B8C-83A1-F6EECF244321}">
                <p14:modId xmlns:p14="http://schemas.microsoft.com/office/powerpoint/2010/main" val="457162985"/>
              </p:ext>
            </p:extLst>
          </p:nvPr>
        </p:nvGraphicFramePr>
        <p:xfrm>
          <a:off x="430083" y="1350316"/>
          <a:ext cx="8263286" cy="4392062"/>
        </p:xfrm>
        <a:graphic>
          <a:graphicData uri="http://schemas.openxmlformats.org/drawingml/2006/table">
            <a:tbl>
              <a:tblPr firstRow="1" firstCol="1" bandRow="1">
                <a:tableStyleId>{5C22544A-7EE6-4342-B048-85BDC9FD1C3A}</a:tableStyleId>
              </a:tblPr>
              <a:tblGrid>
                <a:gridCol w="2378323">
                  <a:extLst>
                    <a:ext uri="{9D8B030D-6E8A-4147-A177-3AD203B41FA5}">
                      <a16:colId xmlns:a16="http://schemas.microsoft.com/office/drawing/2014/main" val="20000"/>
                    </a:ext>
                  </a:extLst>
                </a:gridCol>
                <a:gridCol w="5884963">
                  <a:extLst>
                    <a:ext uri="{9D8B030D-6E8A-4147-A177-3AD203B41FA5}">
                      <a16:colId xmlns:a16="http://schemas.microsoft.com/office/drawing/2014/main" val="20001"/>
                    </a:ext>
                  </a:extLst>
                </a:gridCol>
              </a:tblGrid>
              <a:tr h="236345">
                <a:tc>
                  <a:txBody>
                    <a:bodyPr/>
                    <a:lstStyle/>
                    <a:p>
                      <a:pPr marL="0" marR="0" algn="ctr">
                        <a:lnSpc>
                          <a:spcPct val="115000"/>
                        </a:lnSpc>
                        <a:spcBef>
                          <a:spcPts val="0"/>
                        </a:spcBef>
                        <a:spcAft>
                          <a:spcPts val="0"/>
                        </a:spcAft>
                      </a:pPr>
                      <a:r>
                        <a:rPr lang="en-US" sz="2000" dirty="0">
                          <a:effectLst/>
                          <a:latin typeface="Arial" panose="020B0604020202020204" pitchFamily="34" charset="0"/>
                          <a:cs typeface="Arial" panose="020B0604020202020204" pitchFamily="34" charset="0"/>
                        </a:rPr>
                        <a:t>Task</a:t>
                      </a:r>
                      <a:endParaRPr lang="en-US" sz="2000" dirty="0">
                        <a:effectLst/>
                        <a:latin typeface="Arial" panose="020B0604020202020204" pitchFamily="34" charset="0"/>
                        <a:ea typeface="Calibri" panose="020F0502020204030204" pitchFamily="34" charset="0"/>
                        <a:cs typeface="Arial" panose="020B0604020202020204" pitchFamily="34" charset="0"/>
                      </a:endParaRPr>
                    </a:p>
                  </a:txBody>
                  <a:tcPr marL="51435" marR="51435" marT="0" marB="0" anchor="ctr">
                    <a:solidFill>
                      <a:srgbClr val="06347A"/>
                    </a:solidFill>
                  </a:tcPr>
                </a:tc>
                <a:tc>
                  <a:txBody>
                    <a:bodyPr/>
                    <a:lstStyle/>
                    <a:p>
                      <a:pPr marL="0" marR="0" algn="ctr">
                        <a:lnSpc>
                          <a:spcPct val="115000"/>
                        </a:lnSpc>
                        <a:spcBef>
                          <a:spcPts val="0"/>
                        </a:spcBef>
                        <a:spcAft>
                          <a:spcPts val="0"/>
                        </a:spcAft>
                      </a:pPr>
                      <a:r>
                        <a:rPr lang="en-US" sz="2000" dirty="0">
                          <a:effectLst/>
                          <a:latin typeface="Arial" panose="020B0604020202020204" pitchFamily="34" charset="0"/>
                          <a:cs typeface="Arial" panose="020B0604020202020204" pitchFamily="34" charset="0"/>
                        </a:rPr>
                        <a:t>Task Question</a:t>
                      </a:r>
                      <a:endParaRPr lang="en-US" sz="2000" dirty="0">
                        <a:effectLst/>
                        <a:latin typeface="Arial" panose="020B0604020202020204" pitchFamily="34" charset="0"/>
                        <a:ea typeface="Calibri" panose="020F0502020204030204" pitchFamily="34" charset="0"/>
                        <a:cs typeface="Arial" panose="020B0604020202020204" pitchFamily="34" charset="0"/>
                      </a:endParaRPr>
                    </a:p>
                  </a:txBody>
                  <a:tcPr marL="51435" marR="51435" marT="0" marB="0" anchor="ctr">
                    <a:solidFill>
                      <a:srgbClr val="06347A"/>
                    </a:solidFill>
                  </a:tcPr>
                </a:tc>
                <a:extLst>
                  <a:ext uri="{0D108BD9-81ED-4DB2-BD59-A6C34878D82A}">
                    <a16:rowId xmlns:a16="http://schemas.microsoft.com/office/drawing/2014/main" val="10000"/>
                  </a:ext>
                </a:extLst>
              </a:tr>
              <a:tr h="504464">
                <a:tc>
                  <a:txBody>
                    <a:bodyPr/>
                    <a:lstStyle/>
                    <a:p>
                      <a:pPr marL="0" marR="0" algn="ctr">
                        <a:lnSpc>
                          <a:spcPct val="115000"/>
                        </a:lnSpc>
                        <a:spcBef>
                          <a:spcPts val="0"/>
                        </a:spcBef>
                        <a:spcAft>
                          <a:spcPts val="0"/>
                        </a:spcAft>
                      </a:pPr>
                      <a:r>
                        <a:rPr lang="en-US" sz="2000" b="0" dirty="0">
                          <a:effectLst/>
                          <a:latin typeface="Arial" panose="020B0604020202020204" pitchFamily="34" charset="0"/>
                          <a:cs typeface="Arial" panose="020B0604020202020204" pitchFamily="34" charset="0"/>
                        </a:rPr>
                        <a:t>Targeted Standards</a:t>
                      </a:r>
                      <a:endParaRPr lang="en-US" sz="2000" b="0" dirty="0">
                        <a:effectLst/>
                        <a:latin typeface="Arial" panose="020B0604020202020204" pitchFamily="34" charset="0"/>
                        <a:ea typeface="Calibri" panose="020F0502020204030204" pitchFamily="34" charset="0"/>
                        <a:cs typeface="Arial" panose="020B0604020202020204" pitchFamily="34" charset="0"/>
                      </a:endParaRPr>
                    </a:p>
                  </a:txBody>
                  <a:tcPr marL="51435" marR="51435" marT="0" marB="0" anchor="ctr">
                    <a:solidFill>
                      <a:srgbClr val="06347A"/>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900" dirty="0">
                          <a:latin typeface="Arial" panose="020B0604020202020204" pitchFamily="34" charset="0"/>
                          <a:cs typeface="Arial" panose="020B0604020202020204" pitchFamily="34" charset="0"/>
                        </a:rPr>
                        <a:t>To what degree does this item match the targeted standards?</a:t>
                      </a:r>
                      <a:endParaRPr lang="en-US" sz="1900" dirty="0">
                        <a:latin typeface="Arial" panose="020B0604020202020204" pitchFamily="34" charset="0"/>
                        <a:ea typeface="Calibri" panose="020F0502020204030204" pitchFamily="34" charset="0"/>
                        <a:cs typeface="Arial" panose="020B0604020202020204" pitchFamily="34" charset="0"/>
                      </a:endParaRPr>
                    </a:p>
                  </a:txBody>
                  <a:tcPr marL="51435" marR="51435" marT="0" marB="0"/>
                </a:tc>
                <a:extLst>
                  <a:ext uri="{0D108BD9-81ED-4DB2-BD59-A6C34878D82A}">
                    <a16:rowId xmlns:a16="http://schemas.microsoft.com/office/drawing/2014/main" val="10001"/>
                  </a:ext>
                </a:extLst>
              </a:tr>
              <a:tr h="504464">
                <a:tc>
                  <a:txBody>
                    <a:bodyPr/>
                    <a:lstStyle/>
                    <a:p>
                      <a:pPr marL="0" marR="0" algn="ctr">
                        <a:lnSpc>
                          <a:spcPct val="115000"/>
                        </a:lnSpc>
                        <a:spcBef>
                          <a:spcPts val="0"/>
                        </a:spcBef>
                        <a:spcAft>
                          <a:spcPts val="0"/>
                        </a:spcAft>
                      </a:pPr>
                      <a:r>
                        <a:rPr lang="en-US" sz="2000" b="0" dirty="0">
                          <a:effectLst/>
                          <a:latin typeface="Arial" panose="020B0604020202020204" pitchFamily="34" charset="0"/>
                          <a:cs typeface="Arial" panose="020B0604020202020204" pitchFamily="34" charset="0"/>
                        </a:rPr>
                        <a:t>Cognitive Level</a:t>
                      </a:r>
                      <a:endParaRPr lang="en-US" sz="2000" b="0" dirty="0">
                        <a:effectLst/>
                        <a:latin typeface="Arial" panose="020B0604020202020204" pitchFamily="34" charset="0"/>
                        <a:ea typeface="Calibri" panose="020F0502020204030204" pitchFamily="34" charset="0"/>
                        <a:cs typeface="Arial" panose="020B0604020202020204" pitchFamily="34" charset="0"/>
                      </a:endParaRPr>
                    </a:p>
                  </a:txBody>
                  <a:tcPr marL="51435" marR="51435" marT="0" marB="0" anchor="ctr">
                    <a:solidFill>
                      <a:srgbClr val="06347A"/>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900" dirty="0">
                          <a:latin typeface="Arial" panose="020B0604020202020204" pitchFamily="34" charset="0"/>
                          <a:cs typeface="Arial" panose="020B0604020202020204" pitchFamily="34" charset="0"/>
                        </a:rPr>
                        <a:t>To what degree does this item match the DOK expressed in the standards?</a:t>
                      </a:r>
                      <a:endParaRPr lang="en-US" sz="1900" dirty="0">
                        <a:latin typeface="Arial" panose="020B0604020202020204" pitchFamily="34" charset="0"/>
                        <a:ea typeface="Calibri" panose="020F0502020204030204" pitchFamily="34" charset="0"/>
                        <a:cs typeface="Arial" panose="020B0604020202020204" pitchFamily="34" charset="0"/>
                      </a:endParaRPr>
                    </a:p>
                  </a:txBody>
                  <a:tcPr marL="51435" marR="51435" marT="0" marB="0" anchor="ctr"/>
                </a:tc>
                <a:extLst>
                  <a:ext uri="{0D108BD9-81ED-4DB2-BD59-A6C34878D82A}">
                    <a16:rowId xmlns:a16="http://schemas.microsoft.com/office/drawing/2014/main" val="10002"/>
                  </a:ext>
                </a:extLst>
              </a:tr>
              <a:tr h="504464">
                <a:tc>
                  <a:txBody>
                    <a:bodyPr/>
                    <a:lstStyle/>
                    <a:p>
                      <a:pPr marL="0" marR="0" algn="ctr">
                        <a:lnSpc>
                          <a:spcPct val="115000"/>
                        </a:lnSpc>
                        <a:spcBef>
                          <a:spcPts val="0"/>
                        </a:spcBef>
                        <a:spcAft>
                          <a:spcPts val="0"/>
                        </a:spcAft>
                      </a:pPr>
                      <a:r>
                        <a:rPr lang="en-US" sz="2000" b="0" dirty="0">
                          <a:effectLst/>
                          <a:latin typeface="Arial" panose="020B0604020202020204" pitchFamily="34" charset="0"/>
                          <a:cs typeface="Arial" panose="020B0604020202020204" pitchFamily="34" charset="0"/>
                        </a:rPr>
                        <a:t>Developmentally Appropriate</a:t>
                      </a:r>
                      <a:endParaRPr lang="en-US" sz="2000" b="0" dirty="0">
                        <a:effectLst/>
                        <a:latin typeface="Arial" panose="020B0604020202020204" pitchFamily="34" charset="0"/>
                        <a:ea typeface="Calibri" panose="020F0502020204030204" pitchFamily="34" charset="0"/>
                        <a:cs typeface="Arial" panose="020B0604020202020204" pitchFamily="34" charset="0"/>
                      </a:endParaRPr>
                    </a:p>
                  </a:txBody>
                  <a:tcPr marL="51435" marR="51435" marT="0" marB="0" anchor="ctr">
                    <a:solidFill>
                      <a:srgbClr val="06347A"/>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900" dirty="0">
                          <a:latin typeface="Arial" panose="020B0604020202020204" pitchFamily="34" charset="0"/>
                          <a:cs typeface="Arial" panose="020B0604020202020204" pitchFamily="34" charset="0"/>
                        </a:rPr>
                        <a:t>Are the readability and task requirements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900" dirty="0">
                          <a:latin typeface="Arial" panose="020B0604020202020204" pitchFamily="34" charset="0"/>
                          <a:cs typeface="Arial" panose="020B0604020202020204" pitchFamily="34" charset="0"/>
                        </a:rPr>
                        <a:t>appropriate for the test-takers?</a:t>
                      </a:r>
                      <a:endParaRPr lang="en-US" sz="1900" dirty="0">
                        <a:latin typeface="Arial" panose="020B0604020202020204" pitchFamily="34" charset="0"/>
                        <a:ea typeface="Calibri" panose="020F0502020204030204" pitchFamily="34" charset="0"/>
                        <a:cs typeface="Arial" panose="020B0604020202020204" pitchFamily="34" charset="0"/>
                      </a:endParaRPr>
                    </a:p>
                  </a:txBody>
                  <a:tcPr marL="51435" marR="51435" marT="0" marB="0" anchor="ctr"/>
                </a:tc>
                <a:extLst>
                  <a:ext uri="{0D108BD9-81ED-4DB2-BD59-A6C34878D82A}">
                    <a16:rowId xmlns:a16="http://schemas.microsoft.com/office/drawing/2014/main" val="10003"/>
                  </a:ext>
                </a:extLst>
              </a:tr>
              <a:tr h="504464">
                <a:tc>
                  <a:txBody>
                    <a:bodyPr/>
                    <a:lstStyle/>
                    <a:p>
                      <a:pPr marL="0" marR="0" algn="ctr">
                        <a:lnSpc>
                          <a:spcPct val="115000"/>
                        </a:lnSpc>
                        <a:spcBef>
                          <a:spcPts val="0"/>
                        </a:spcBef>
                        <a:spcAft>
                          <a:spcPts val="0"/>
                        </a:spcAft>
                      </a:pPr>
                      <a:r>
                        <a:rPr lang="en-US" sz="2000" b="0" dirty="0">
                          <a:effectLst/>
                          <a:latin typeface="Arial" panose="020B0604020202020204" pitchFamily="34" charset="0"/>
                          <a:cs typeface="Arial" panose="020B0604020202020204" pitchFamily="34" charset="0"/>
                        </a:rPr>
                        <a:t>Sensitive Material</a:t>
                      </a:r>
                      <a:endParaRPr lang="en-US" sz="2000" b="0" dirty="0">
                        <a:effectLst/>
                        <a:latin typeface="Arial" panose="020B0604020202020204" pitchFamily="34" charset="0"/>
                        <a:ea typeface="Calibri" panose="020F0502020204030204" pitchFamily="34" charset="0"/>
                        <a:cs typeface="Arial" panose="020B0604020202020204" pitchFamily="34" charset="0"/>
                      </a:endParaRPr>
                    </a:p>
                  </a:txBody>
                  <a:tcPr marL="51435" marR="51435" marT="0" marB="0" anchor="ctr">
                    <a:solidFill>
                      <a:srgbClr val="06347A"/>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900" dirty="0">
                          <a:latin typeface="Arial" panose="020B0604020202020204" pitchFamily="34" charset="0"/>
                          <a:cs typeface="Arial" panose="020B0604020202020204" pitchFamily="34" charset="0"/>
                        </a:rPr>
                        <a:t>Is there sensitive content?</a:t>
                      </a:r>
                      <a:endParaRPr lang="en-US" sz="1900" dirty="0">
                        <a:latin typeface="Arial" panose="020B0604020202020204" pitchFamily="34" charset="0"/>
                        <a:ea typeface="Calibri" panose="020F0502020204030204" pitchFamily="34" charset="0"/>
                        <a:cs typeface="Arial" panose="020B0604020202020204" pitchFamily="34" charset="0"/>
                      </a:endParaRPr>
                    </a:p>
                  </a:txBody>
                  <a:tcPr marL="51435" marR="51435" marT="0" marB="0" anchor="ctr"/>
                </a:tc>
                <a:extLst>
                  <a:ext uri="{0D108BD9-81ED-4DB2-BD59-A6C34878D82A}">
                    <a16:rowId xmlns:a16="http://schemas.microsoft.com/office/drawing/2014/main" val="10004"/>
                  </a:ext>
                </a:extLst>
              </a:tr>
              <a:tr h="385443">
                <a:tc>
                  <a:txBody>
                    <a:bodyPr/>
                    <a:lstStyle/>
                    <a:p>
                      <a:pPr marL="0" marR="0" algn="ctr">
                        <a:lnSpc>
                          <a:spcPct val="115000"/>
                        </a:lnSpc>
                        <a:spcBef>
                          <a:spcPts val="0"/>
                        </a:spcBef>
                        <a:spcAft>
                          <a:spcPts val="0"/>
                        </a:spcAft>
                      </a:pPr>
                      <a:r>
                        <a:rPr lang="en-US" sz="2000" b="0" dirty="0">
                          <a:effectLst/>
                          <a:latin typeface="Arial" panose="020B0604020202020204" pitchFamily="34" charset="0"/>
                          <a:cs typeface="Arial" panose="020B0604020202020204" pitchFamily="34" charset="0"/>
                        </a:rPr>
                        <a:t>Potential Bias</a:t>
                      </a:r>
                      <a:endParaRPr lang="en-US" sz="2000" b="0" dirty="0">
                        <a:effectLst/>
                        <a:latin typeface="Arial" panose="020B0604020202020204" pitchFamily="34" charset="0"/>
                        <a:ea typeface="Calibri" panose="020F0502020204030204" pitchFamily="34" charset="0"/>
                        <a:cs typeface="Arial" panose="020B0604020202020204" pitchFamily="34" charset="0"/>
                      </a:endParaRPr>
                    </a:p>
                  </a:txBody>
                  <a:tcPr marL="51435" marR="51435" marT="0" marB="0" anchor="ctr">
                    <a:solidFill>
                      <a:srgbClr val="06347A"/>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900" dirty="0">
                          <a:latin typeface="Arial" panose="020B0604020202020204" pitchFamily="34" charset="0"/>
                          <a:cs typeface="Arial" panose="020B0604020202020204" pitchFamily="34" charset="0"/>
                        </a:rPr>
                        <a:t>Are there contextual, gender, or cultural assumptions?</a:t>
                      </a:r>
                      <a:endParaRPr lang="en-US" sz="1900" dirty="0">
                        <a:latin typeface="Arial" panose="020B0604020202020204" pitchFamily="34" charset="0"/>
                        <a:ea typeface="Calibri" panose="020F0502020204030204" pitchFamily="34" charset="0"/>
                        <a:cs typeface="Arial" panose="020B0604020202020204" pitchFamily="34" charset="0"/>
                      </a:endParaRPr>
                    </a:p>
                  </a:txBody>
                  <a:tcPr marL="51435" marR="51435" marT="0" marB="0" anchor="ctr"/>
                </a:tc>
                <a:extLst>
                  <a:ext uri="{0D108BD9-81ED-4DB2-BD59-A6C34878D82A}">
                    <a16:rowId xmlns:a16="http://schemas.microsoft.com/office/drawing/2014/main" val="10005"/>
                  </a:ext>
                </a:extLst>
              </a:tr>
              <a:tr h="504464">
                <a:tc>
                  <a:txBody>
                    <a:bodyPr/>
                    <a:lstStyle/>
                    <a:p>
                      <a:pPr marL="0" marR="0" algn="ctr">
                        <a:lnSpc>
                          <a:spcPct val="115000"/>
                        </a:lnSpc>
                        <a:spcBef>
                          <a:spcPts val="0"/>
                        </a:spcBef>
                        <a:spcAft>
                          <a:spcPts val="0"/>
                        </a:spcAft>
                      </a:pPr>
                      <a:r>
                        <a:rPr lang="en-US" sz="2000" b="0" dirty="0">
                          <a:effectLst/>
                          <a:latin typeface="Arial" panose="020B0604020202020204" pitchFamily="34" charset="0"/>
                          <a:cs typeface="Arial" panose="020B0604020202020204" pitchFamily="34" charset="0"/>
                        </a:rPr>
                        <a:t>Fairness</a:t>
                      </a:r>
                      <a:endParaRPr lang="en-US" sz="2000" b="0" dirty="0">
                        <a:effectLst/>
                        <a:latin typeface="Arial" panose="020B0604020202020204" pitchFamily="34" charset="0"/>
                        <a:ea typeface="Calibri" panose="020F0502020204030204" pitchFamily="34" charset="0"/>
                        <a:cs typeface="Arial" panose="020B0604020202020204" pitchFamily="34" charset="0"/>
                      </a:endParaRPr>
                    </a:p>
                  </a:txBody>
                  <a:tcPr marL="51435" marR="51435" marT="0" marB="0" anchor="ctr">
                    <a:solidFill>
                      <a:srgbClr val="06347A"/>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900" dirty="0">
                          <a:latin typeface="Arial" panose="020B0604020202020204" pitchFamily="34" charset="0"/>
                          <a:cs typeface="Arial" panose="020B0604020202020204" pitchFamily="34" charset="0"/>
                        </a:rPr>
                        <a:t>Has the test-taker had the opportunity to learn the content within the item?</a:t>
                      </a:r>
                      <a:endParaRPr lang="en-US" sz="1900" dirty="0">
                        <a:latin typeface="Arial" panose="020B0604020202020204" pitchFamily="34" charset="0"/>
                        <a:ea typeface="Calibri" panose="020F0502020204030204" pitchFamily="34" charset="0"/>
                        <a:cs typeface="Arial" panose="020B0604020202020204" pitchFamily="34" charset="0"/>
                      </a:endParaRPr>
                    </a:p>
                  </a:txBody>
                  <a:tcPr marL="51435" marR="51435" marT="0" marB="0" anchor="ctr"/>
                </a:tc>
                <a:extLst>
                  <a:ext uri="{0D108BD9-81ED-4DB2-BD59-A6C34878D82A}">
                    <a16:rowId xmlns:a16="http://schemas.microsoft.com/office/drawing/2014/main" val="10006"/>
                  </a:ext>
                </a:extLst>
              </a:tr>
              <a:tr h="504464">
                <a:tc>
                  <a:txBody>
                    <a:bodyPr/>
                    <a:lstStyle/>
                    <a:p>
                      <a:pPr marL="0" marR="0" algn="ctr">
                        <a:lnSpc>
                          <a:spcPct val="115000"/>
                        </a:lnSpc>
                        <a:spcBef>
                          <a:spcPts val="0"/>
                        </a:spcBef>
                        <a:spcAft>
                          <a:spcPts val="0"/>
                        </a:spcAft>
                      </a:pPr>
                      <a:r>
                        <a:rPr lang="en-US" sz="2000" b="0" dirty="0">
                          <a:effectLst/>
                          <a:latin typeface="Arial" panose="020B0604020202020204" pitchFamily="34" charset="0"/>
                          <a:cs typeface="Arial" panose="020B0604020202020204" pitchFamily="34" charset="0"/>
                        </a:rPr>
                        <a:t>Editing</a:t>
                      </a:r>
                      <a:endParaRPr lang="en-US" sz="2000" b="0" dirty="0">
                        <a:effectLst/>
                        <a:latin typeface="Arial" panose="020B0604020202020204" pitchFamily="34" charset="0"/>
                        <a:ea typeface="Calibri" panose="020F0502020204030204" pitchFamily="34" charset="0"/>
                        <a:cs typeface="Arial" panose="020B0604020202020204" pitchFamily="34" charset="0"/>
                      </a:endParaRPr>
                    </a:p>
                  </a:txBody>
                  <a:tcPr marL="51435" marR="51435" marT="0" marB="0" anchor="ctr">
                    <a:solidFill>
                      <a:srgbClr val="06347A"/>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900" dirty="0">
                          <a:latin typeface="Arial" panose="020B0604020202020204" pitchFamily="34" charset="0"/>
                          <a:cs typeface="Arial" panose="020B0604020202020204" pitchFamily="34" charset="0"/>
                        </a:rPr>
                        <a:t>Have editorial correctness and Universal Design principles been applied?</a:t>
                      </a:r>
                      <a:endParaRPr lang="en-US" sz="1900" dirty="0">
                        <a:latin typeface="Arial" panose="020B0604020202020204" pitchFamily="34" charset="0"/>
                        <a:ea typeface="Calibri" panose="020F0502020204030204" pitchFamily="34" charset="0"/>
                        <a:cs typeface="Arial" panose="020B0604020202020204" pitchFamily="34" charset="0"/>
                      </a:endParaRPr>
                    </a:p>
                  </a:txBody>
                  <a:tcPr marL="51435" marR="51435" marT="0" marB="0" anchor="ctr"/>
                </a:tc>
                <a:extLst>
                  <a:ext uri="{0D108BD9-81ED-4DB2-BD59-A6C34878D82A}">
                    <a16:rowId xmlns:a16="http://schemas.microsoft.com/office/drawing/2014/main" val="10007"/>
                  </a:ext>
                </a:extLst>
              </a:tr>
            </a:tbl>
          </a:graphicData>
        </a:graphic>
      </p:graphicFrame>
      <p:sp>
        <p:nvSpPr>
          <p:cNvPr id="4" name="Date Placeholder 3">
            <a:extLst>
              <a:ext uri="{FF2B5EF4-FFF2-40B4-BE49-F238E27FC236}">
                <a16:creationId xmlns:a16="http://schemas.microsoft.com/office/drawing/2014/main" id="{449A9768-07E5-2749-A9C3-837169F31F2F}"/>
              </a:ext>
              <a:ext uri="{C183D7F6-B498-43B3-948B-1728B52AA6E4}">
                <adec:decorative xmlns:adec="http://schemas.microsoft.com/office/drawing/2017/decorative" val="1"/>
              </a:ext>
            </a:extLst>
          </p:cNvPr>
          <p:cNvSpPr>
            <a:spLocks noGrp="1"/>
          </p:cNvSpPr>
          <p:nvPr>
            <p:ph type="dt" sz="half" idx="10"/>
          </p:nvPr>
        </p:nvSpPr>
        <p:spPr/>
        <p:txBody>
          <a:bodyPr/>
          <a:lstStyle/>
          <a:p>
            <a:r>
              <a:rPr lang="en-US" dirty="0">
                <a:solidFill>
                  <a:schemeClr val="tx1"/>
                </a:solidFill>
              </a:rPr>
              <a:t>2025</a:t>
            </a:r>
          </a:p>
        </p:txBody>
      </p:sp>
      <p:sp>
        <p:nvSpPr>
          <p:cNvPr id="7" name="Slide Number Placeholder 6">
            <a:extLst>
              <a:ext uri="{FF2B5EF4-FFF2-40B4-BE49-F238E27FC236}">
                <a16:creationId xmlns:a16="http://schemas.microsoft.com/office/drawing/2014/main" id="{DE27EDE8-12D7-C24A-AF96-30225CB7034F}"/>
              </a:ext>
            </a:extLst>
          </p:cNvPr>
          <p:cNvSpPr>
            <a:spLocks noGrp="1"/>
          </p:cNvSpPr>
          <p:nvPr>
            <p:ph type="sldNum" sz="quarter" idx="12"/>
          </p:nvPr>
        </p:nvSpPr>
        <p:spPr/>
        <p:txBody>
          <a:bodyPr/>
          <a:lstStyle/>
          <a:p>
            <a:fld id="{680C5762-CF65-4775-9966-A58D40CC61B9}" type="slidenum">
              <a:rPr lang="en-US" smtClean="0">
                <a:solidFill>
                  <a:schemeClr val="tx1"/>
                </a:solidFill>
              </a:rPr>
              <a:t>22</a:t>
            </a:fld>
            <a:endParaRPr lang="en-US" dirty="0">
              <a:solidFill>
                <a:schemeClr val="tx1"/>
              </a:solidFill>
            </a:endParaRPr>
          </a:p>
        </p:txBody>
      </p:sp>
      <p:pic>
        <p:nvPicPr>
          <p:cNvPr id="15" name="Graphic 3">
            <a:extLst>
              <a:ext uri="{FF2B5EF4-FFF2-40B4-BE49-F238E27FC236}">
                <a16:creationId xmlns:a16="http://schemas.microsoft.com/office/drawing/2014/main" id="{5909B27A-542C-894C-A7D4-6E3AE41069A1}"/>
              </a:ext>
              <a:ext uri="{C183D7F6-B498-43B3-948B-1728B52AA6E4}">
                <adec:decorative xmlns:adec="http://schemas.microsoft.com/office/drawing/2017/decorative" val="1"/>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7217029" y="2819400"/>
            <a:ext cx="1456648" cy="1456648"/>
          </a:xfrm>
          <a:prstGeom prst="rect">
            <a:avLst/>
          </a:prstGeom>
        </p:spPr>
      </p:pic>
    </p:spTree>
    <p:extLst>
      <p:ext uri="{BB962C8B-B14F-4D97-AF65-F5344CB8AC3E}">
        <p14:creationId xmlns:p14="http://schemas.microsoft.com/office/powerpoint/2010/main" val="2614868400"/>
      </p:ext>
    </p:extLst>
  </p:cSld>
  <p:clrMapOvr>
    <a:masterClrMapping/>
  </p:clrMapOvr>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11B11DE1-9798-8D49-B32A-E264492554EA}"/>
              </a:ext>
            </a:extLst>
          </p:cNvPr>
          <p:cNvSpPr>
            <a:spLocks noGrp="1"/>
          </p:cNvSpPr>
          <p:nvPr>
            <p:ph type="title" idx="4294967295"/>
          </p:nvPr>
        </p:nvSpPr>
        <p:spPr>
          <a:xfrm>
            <a:off x="457200" y="320167"/>
            <a:ext cx="8229600" cy="1143000"/>
          </a:xfrm>
        </p:spPr>
        <p:txBody>
          <a:bodyPr>
            <a:normAutofit/>
          </a:bodyPr>
          <a:lstStyle/>
          <a:p>
            <a:pPr marL="172720" algn="ctr"/>
            <a:r>
              <a:rPr lang="en-US" sz="2800" b="1" dirty="0">
                <a:latin typeface="Arial"/>
                <a:cs typeface="Arial"/>
              </a:rPr>
              <a:t>Practice</a:t>
            </a:r>
            <a:r>
              <a:rPr lang="en-US" sz="2800" b="1" baseline="0" dirty="0">
                <a:latin typeface="Arial"/>
                <a:cs typeface="Arial"/>
              </a:rPr>
              <a:t> Makes </a:t>
            </a:r>
            <a:r>
              <a:rPr lang="en-US" sz="2800" b="1" dirty="0">
                <a:latin typeface="Arial"/>
                <a:cs typeface="Arial"/>
              </a:rPr>
              <a:t>Progress</a:t>
            </a:r>
            <a:r>
              <a:rPr lang="en-US" sz="2800" b="1" baseline="0" dirty="0">
                <a:latin typeface="Arial"/>
                <a:cs typeface="Arial"/>
              </a:rPr>
              <a:t>: Writing SR Items</a:t>
            </a:r>
            <a:endParaRPr lang="en-US" sz="2800" dirty="0">
              <a:latin typeface="Arial"/>
              <a:cs typeface="Arial"/>
            </a:endParaRPr>
          </a:p>
        </p:txBody>
      </p:sp>
      <p:sp>
        <p:nvSpPr>
          <p:cNvPr id="4" name="TextBox 3">
            <a:extLst>
              <a:ext uri="{FF2B5EF4-FFF2-40B4-BE49-F238E27FC236}">
                <a16:creationId xmlns:a16="http://schemas.microsoft.com/office/drawing/2014/main" id="{EEC337D3-3891-4DB2-9FF1-6D7B26BAD238}"/>
              </a:ext>
            </a:extLst>
          </p:cNvPr>
          <p:cNvSpPr txBox="1"/>
          <p:nvPr/>
        </p:nvSpPr>
        <p:spPr>
          <a:xfrm>
            <a:off x="2628900" y="1488871"/>
            <a:ext cx="5943600" cy="3762568"/>
          </a:xfrm>
          <a:prstGeom prst="rect">
            <a:avLst/>
          </a:prstGeom>
          <a:noFill/>
        </p:spPr>
        <p:txBody>
          <a:bodyPr rot="0" spcFirstLastPara="0" vertOverflow="overflow" horzOverflow="overflow" vert="horz" wrap="square" lIns="68580" tIns="34290" rIns="68580" bIns="34290" numCol="1" spcCol="0" rtlCol="0" fromWordArt="0" anchor="t" anchorCtr="0" forceAA="0" compatLnSpc="1">
            <a:prstTxWarp prst="textNoShape">
              <a:avLst/>
            </a:prstTxWarp>
            <a:spAutoFit/>
          </a:bodyPr>
          <a:lstStyle/>
          <a:p>
            <a:r>
              <a:rPr lang="en-US" sz="2400" dirty="0">
                <a:latin typeface="Arial" panose="020B0604020202020204" pitchFamily="34" charset="0"/>
                <a:ea typeface="+mn-lt"/>
                <a:cs typeface="Arial" panose="020B0604020202020204" pitchFamily="34" charset="0"/>
              </a:rPr>
              <a:t>Create the following:</a:t>
            </a:r>
          </a:p>
          <a:p>
            <a:pPr marL="457200" indent="-457200">
              <a:buFont typeface="Arial" panose="020B0604020202020204" pitchFamily="34" charset="0"/>
              <a:buChar char="•"/>
            </a:pPr>
            <a:r>
              <a:rPr lang="en-US" sz="2400" dirty="0">
                <a:latin typeface="Arial" panose="020B0604020202020204" pitchFamily="34" charset="0"/>
                <a:ea typeface="+mn-lt"/>
                <a:cs typeface="Arial" panose="020B0604020202020204" pitchFamily="34" charset="0"/>
              </a:rPr>
              <a:t>3 multiple choice questions </a:t>
            </a:r>
          </a:p>
          <a:p>
            <a:pPr marL="457200" indent="-457200">
              <a:buFont typeface="Arial" panose="020B0604020202020204" pitchFamily="34" charset="0"/>
              <a:buChar char="•"/>
            </a:pPr>
            <a:r>
              <a:rPr lang="en-US" sz="2400" dirty="0">
                <a:latin typeface="Arial" panose="020B0604020202020204" pitchFamily="34" charset="0"/>
                <a:ea typeface="+mn-lt"/>
                <a:cs typeface="Arial" panose="020B0604020202020204" pitchFamily="34" charset="0"/>
              </a:rPr>
              <a:t>3 true-false statements </a:t>
            </a:r>
          </a:p>
          <a:p>
            <a:pPr marL="457200" indent="-457200">
              <a:buFont typeface="Arial" panose="020B0604020202020204" pitchFamily="34" charset="0"/>
              <a:buChar char="•"/>
            </a:pPr>
            <a:r>
              <a:rPr lang="en-US" sz="2400" dirty="0">
                <a:latin typeface="Arial" panose="020B0604020202020204" pitchFamily="34" charset="0"/>
                <a:ea typeface="+mn-lt"/>
                <a:cs typeface="Arial" panose="020B0604020202020204" pitchFamily="34" charset="0"/>
              </a:rPr>
              <a:t>a short matching item </a:t>
            </a:r>
            <a:r>
              <a:rPr lang="en-US" sz="1600" dirty="0">
                <a:latin typeface="Arial" panose="020B0604020202020204" pitchFamily="34" charset="0"/>
                <a:ea typeface="+mn-lt"/>
                <a:cs typeface="Arial" panose="020B0604020202020204" pitchFamily="34" charset="0"/>
              </a:rPr>
              <a:t>(5 questions, 6 options) </a:t>
            </a:r>
          </a:p>
          <a:p>
            <a:endParaRPr lang="en-US" sz="2400" dirty="0">
              <a:latin typeface="Arial" panose="020B0604020202020204" pitchFamily="34" charset="0"/>
              <a:ea typeface="+mn-lt"/>
              <a:cs typeface="Arial" panose="020B0604020202020204" pitchFamily="34" charset="0"/>
            </a:endParaRPr>
          </a:p>
          <a:p>
            <a:r>
              <a:rPr lang="en-US" sz="2400" dirty="0">
                <a:latin typeface="Arial" panose="020B0604020202020204" pitchFamily="34" charset="0"/>
                <a:ea typeface="+mn-lt"/>
                <a:cs typeface="Arial" panose="020B0604020202020204" pitchFamily="34" charset="0"/>
              </a:rPr>
              <a:t>Use the guidelines found in this module to evaluate your work. Make changes, as necessary.</a:t>
            </a:r>
          </a:p>
          <a:p>
            <a:endParaRPr lang="en-US" sz="2400" dirty="0">
              <a:latin typeface="Arial" panose="020B0604020202020204" pitchFamily="34" charset="0"/>
              <a:ea typeface="+mn-lt"/>
              <a:cs typeface="Arial" panose="020B0604020202020204" pitchFamily="34" charset="0"/>
            </a:endParaRPr>
          </a:p>
          <a:p>
            <a:r>
              <a:rPr lang="en-US" sz="2400" dirty="0">
                <a:latin typeface="Arial" panose="020B0604020202020204" pitchFamily="34" charset="0"/>
                <a:ea typeface="+mn-lt"/>
                <a:cs typeface="Arial" panose="020B0604020202020204" pitchFamily="34" charset="0"/>
              </a:rPr>
              <a:t>Apply the SR Quality Assurance Checklist.</a:t>
            </a:r>
          </a:p>
        </p:txBody>
      </p:sp>
      <p:sp>
        <p:nvSpPr>
          <p:cNvPr id="7" name="Date Placeholder 6">
            <a:extLst>
              <a:ext uri="{FF2B5EF4-FFF2-40B4-BE49-F238E27FC236}">
                <a16:creationId xmlns:a16="http://schemas.microsoft.com/office/drawing/2014/main" id="{468F9F87-CBE6-E947-8AD2-4C340C6E838B}"/>
              </a:ext>
            </a:extLst>
          </p:cNvPr>
          <p:cNvSpPr>
            <a:spLocks noGrp="1"/>
          </p:cNvSpPr>
          <p:nvPr>
            <p:ph type="dt" sz="half" idx="10"/>
          </p:nvPr>
        </p:nvSpPr>
        <p:spPr/>
        <p:txBody>
          <a:bodyPr/>
          <a:lstStyle/>
          <a:p>
            <a:r>
              <a:rPr lang="en-US" dirty="0">
                <a:solidFill>
                  <a:schemeClr val="tx1"/>
                </a:solidFill>
              </a:rPr>
              <a:t>2025</a:t>
            </a:r>
          </a:p>
        </p:txBody>
      </p:sp>
      <p:sp>
        <p:nvSpPr>
          <p:cNvPr id="8" name="Slide Number Placeholder 7">
            <a:extLst>
              <a:ext uri="{FF2B5EF4-FFF2-40B4-BE49-F238E27FC236}">
                <a16:creationId xmlns:a16="http://schemas.microsoft.com/office/drawing/2014/main" id="{37D71261-69E6-8445-B6A5-75A8991B81EE}"/>
              </a:ext>
            </a:extLst>
          </p:cNvPr>
          <p:cNvSpPr>
            <a:spLocks noGrp="1"/>
          </p:cNvSpPr>
          <p:nvPr>
            <p:ph type="sldNum" sz="quarter" idx="12"/>
          </p:nvPr>
        </p:nvSpPr>
        <p:spPr/>
        <p:txBody>
          <a:bodyPr/>
          <a:lstStyle/>
          <a:p>
            <a:fld id="{680C5762-CF65-4775-9966-A58D40CC61B9}" type="slidenum">
              <a:rPr lang="en-US" smtClean="0">
                <a:solidFill>
                  <a:schemeClr val="tx1"/>
                </a:solidFill>
              </a:rPr>
              <a:t>23</a:t>
            </a:fld>
            <a:endParaRPr lang="en-US" dirty="0">
              <a:solidFill>
                <a:schemeClr val="tx1"/>
              </a:solidFill>
            </a:endParaRPr>
          </a:p>
        </p:txBody>
      </p:sp>
      <p:sp>
        <p:nvSpPr>
          <p:cNvPr id="2" name="Right Arrow Callout 7">
            <a:extLst>
              <a:ext uri="{FF2B5EF4-FFF2-40B4-BE49-F238E27FC236}">
                <a16:creationId xmlns:a16="http://schemas.microsoft.com/office/drawing/2014/main" id="{4EB5BAC1-485B-91C4-48CF-DF229AE691AD}"/>
              </a:ext>
              <a:ext uri="{C183D7F6-B498-43B3-948B-1728B52AA6E4}">
                <adec:decorative xmlns:adec="http://schemas.microsoft.com/office/drawing/2017/decorative" val="1"/>
              </a:ext>
            </a:extLst>
          </p:cNvPr>
          <p:cNvSpPr/>
          <p:nvPr/>
        </p:nvSpPr>
        <p:spPr>
          <a:xfrm>
            <a:off x="450574" y="1676400"/>
            <a:ext cx="2133600" cy="4128516"/>
          </a:xfrm>
          <a:prstGeom prst="rightArrowCallout">
            <a:avLst>
              <a:gd name="adj1" fmla="val 21025"/>
              <a:gd name="adj2" fmla="val 17040"/>
              <a:gd name="adj3" fmla="val 28980"/>
              <a:gd name="adj4" fmla="val 64977"/>
            </a:avLst>
          </a:prstGeom>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ln w="9525" cap="flat" cmpd="sng" algn="ctr">
            <a:solidFill>
              <a:schemeClr val="dk1"/>
            </a:solidFill>
            <a:prstDash val="solid"/>
            <a:round/>
            <a:headEnd type="none" w="med" len="med"/>
            <a:tailEnd type="none" w="med" len="med"/>
          </a:ln>
        </p:spPr>
        <p:style>
          <a:lnRef idx="0">
            <a:scrgbClr r="0" g="0" b="0"/>
          </a:lnRef>
          <a:fillRef idx="0">
            <a:scrgbClr r="0" g="0" b="0"/>
          </a:fillRef>
          <a:effectRef idx="0">
            <a:scrgbClr r="0" g="0" b="0"/>
          </a:effectRef>
          <a:fontRef idx="minor">
            <a:schemeClr val="dk1"/>
          </a:fontRef>
        </p:style>
        <p:txBody>
          <a:bodyPr vert="vert270" rtlCol="0" anchor="ctr"/>
          <a:lstStyle>
            <a:defPPr>
              <a:defRPr lang="en-US"/>
            </a:defPPr>
            <a:lvl1pPr marL="0" algn="l" defTabSz="914400" rtl="0" eaLnBrk="1" latinLnBrk="0" hangingPunct="1">
              <a:defRPr sz="1800" kern="1200">
                <a:solidFill>
                  <a:schemeClr val="dk1"/>
                </a:solidFill>
                <a:latin typeface="+mn-lt"/>
                <a:ea typeface="+mn-ea"/>
                <a:cs typeface="+mn-cs"/>
              </a:defRPr>
            </a:lvl1pPr>
            <a:lvl2pPr marL="457200" algn="l" defTabSz="914400" rtl="0" eaLnBrk="1" latinLnBrk="0" hangingPunct="1">
              <a:defRPr sz="1800" kern="1200">
                <a:solidFill>
                  <a:schemeClr val="dk1"/>
                </a:solidFill>
                <a:latin typeface="+mn-lt"/>
                <a:ea typeface="+mn-ea"/>
                <a:cs typeface="+mn-cs"/>
              </a:defRPr>
            </a:lvl2pPr>
            <a:lvl3pPr marL="914400" algn="l" defTabSz="914400" rtl="0" eaLnBrk="1" latinLnBrk="0" hangingPunct="1">
              <a:defRPr sz="1800" kern="1200">
                <a:solidFill>
                  <a:schemeClr val="dk1"/>
                </a:solidFill>
                <a:latin typeface="+mn-lt"/>
                <a:ea typeface="+mn-ea"/>
                <a:cs typeface="+mn-cs"/>
              </a:defRPr>
            </a:lvl3pPr>
            <a:lvl4pPr marL="1371600" algn="l" defTabSz="914400" rtl="0" eaLnBrk="1" latinLnBrk="0" hangingPunct="1">
              <a:defRPr sz="1800" kern="1200">
                <a:solidFill>
                  <a:schemeClr val="dk1"/>
                </a:solidFill>
                <a:latin typeface="+mn-lt"/>
                <a:ea typeface="+mn-ea"/>
                <a:cs typeface="+mn-cs"/>
              </a:defRPr>
            </a:lvl4pPr>
            <a:lvl5pPr marL="1828800" algn="l" defTabSz="914400" rtl="0" eaLnBrk="1" latinLnBrk="0" hangingPunct="1">
              <a:defRPr sz="1800" kern="1200">
                <a:solidFill>
                  <a:schemeClr val="dk1"/>
                </a:solidFill>
                <a:latin typeface="+mn-lt"/>
                <a:ea typeface="+mn-ea"/>
                <a:cs typeface="+mn-cs"/>
              </a:defRPr>
            </a:lvl5pPr>
            <a:lvl6pPr marL="2286000" algn="l" defTabSz="914400" rtl="0" eaLnBrk="1" latinLnBrk="0" hangingPunct="1">
              <a:defRPr sz="1800" kern="1200">
                <a:solidFill>
                  <a:schemeClr val="dk1"/>
                </a:solidFill>
                <a:latin typeface="+mn-lt"/>
                <a:ea typeface="+mn-ea"/>
                <a:cs typeface="+mn-cs"/>
              </a:defRPr>
            </a:lvl6pPr>
            <a:lvl7pPr marL="2743200" algn="l" defTabSz="914400" rtl="0" eaLnBrk="1" latinLnBrk="0" hangingPunct="1">
              <a:defRPr sz="1800" kern="1200">
                <a:solidFill>
                  <a:schemeClr val="dk1"/>
                </a:solidFill>
                <a:latin typeface="+mn-lt"/>
                <a:ea typeface="+mn-ea"/>
                <a:cs typeface="+mn-cs"/>
              </a:defRPr>
            </a:lvl7pPr>
            <a:lvl8pPr marL="3200400" algn="l" defTabSz="914400" rtl="0" eaLnBrk="1" latinLnBrk="0" hangingPunct="1">
              <a:defRPr sz="1800" kern="1200">
                <a:solidFill>
                  <a:schemeClr val="dk1"/>
                </a:solidFill>
                <a:latin typeface="+mn-lt"/>
                <a:ea typeface="+mn-ea"/>
                <a:cs typeface="+mn-cs"/>
              </a:defRPr>
            </a:lvl8pPr>
            <a:lvl9pPr marL="3657600" algn="l" defTabSz="914400" rtl="0" eaLnBrk="1" latinLnBrk="0" hangingPunct="1">
              <a:defRPr sz="1800" kern="1200">
                <a:solidFill>
                  <a:schemeClr val="dk1"/>
                </a:solidFill>
                <a:latin typeface="+mn-lt"/>
                <a:ea typeface="+mn-ea"/>
                <a:cs typeface="+mn-cs"/>
              </a:defRPr>
            </a:lvl9pPr>
          </a:lstStyle>
          <a:p>
            <a:pPr algn="ctr"/>
            <a:r>
              <a:rPr lang="en-US" sz="3300" b="1" dirty="0">
                <a:solidFill>
                  <a:srgbClr val="003C7C"/>
                </a:solidFill>
              </a:rPr>
              <a:t>Practice Makes Progress</a:t>
            </a:r>
          </a:p>
        </p:txBody>
      </p:sp>
    </p:spTree>
    <p:extLst>
      <p:ext uri="{BB962C8B-B14F-4D97-AF65-F5344CB8AC3E}">
        <p14:creationId xmlns:p14="http://schemas.microsoft.com/office/powerpoint/2010/main" val="391746942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idx="4294967295"/>
          </p:nvPr>
        </p:nvSpPr>
        <p:spPr/>
        <p:txBody>
          <a:bodyPr>
            <a:normAutofit/>
          </a:bodyPr>
          <a:lstStyle/>
          <a:p>
            <a:pPr algn="ctr"/>
            <a:r>
              <a:rPr lang="en-US" sz="2800" b="1" dirty="0"/>
              <a:t>Contact</a:t>
            </a:r>
            <a:r>
              <a:rPr lang="en-US" sz="2800" b="1" baseline="0" dirty="0"/>
              <a:t>/Mission</a:t>
            </a:r>
            <a:endParaRPr lang="en-US" sz="2800" b="1" dirty="0"/>
          </a:p>
        </p:txBody>
      </p:sp>
      <p:sp>
        <p:nvSpPr>
          <p:cNvPr id="2" name="TextBox 6"/>
          <p:cNvSpPr txBox="1">
            <a:spLocks noChangeArrowheads="1"/>
          </p:cNvSpPr>
          <p:nvPr/>
        </p:nvSpPr>
        <p:spPr bwMode="auto">
          <a:xfrm>
            <a:off x="476250" y="2430463"/>
            <a:ext cx="8229600"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40" tIns="45720" rIns="91440" bIns="45720" anchor="t">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altLang="en-US" sz="2000" b="0" i="0" u="none" strike="noStrike" kern="1200" cap="none" spc="0" normalizeH="0" baseline="0" noProof="0" dirty="0">
                <a:ln>
                  <a:noFill/>
                </a:ln>
                <a:solidFill>
                  <a:srgbClr val="000000"/>
                </a:solidFill>
                <a:effectLst/>
                <a:uLnTx/>
                <a:uFillTx/>
                <a:latin typeface="Arial"/>
                <a:ea typeface="Verdana"/>
                <a:cs typeface="Arial"/>
              </a:rPr>
              <a:t>For more information on assessment literacy please visit PDE’s Standards Aligned System website at </a:t>
            </a:r>
            <a:r>
              <a:rPr kumimoji="0" lang="en-US" altLang="en-US" sz="2000" b="0" i="0" u="sng" strike="noStrike" kern="1200" cap="none" spc="0" normalizeH="0" baseline="0" noProof="0" dirty="0">
                <a:ln>
                  <a:noFill/>
                </a:ln>
                <a:solidFill>
                  <a:srgbClr val="0000FF"/>
                </a:solidFill>
                <a:effectLst/>
                <a:uLnTx/>
                <a:uFillTx/>
                <a:latin typeface="Arial"/>
                <a:ea typeface="Verdana"/>
                <a:cs typeface="Arial"/>
                <a:hlinkClick r:id="rId3"/>
              </a:rPr>
              <a:t>pdesas.org</a:t>
            </a:r>
            <a:r>
              <a:rPr kumimoji="0" lang="en-US" altLang="en-US" sz="2000" b="0" i="0" u="none" strike="noStrike" kern="1200" cap="none" spc="0" normalizeH="0" baseline="0" noProof="0" dirty="0">
                <a:ln>
                  <a:noFill/>
                </a:ln>
                <a:solidFill>
                  <a:srgbClr val="000000"/>
                </a:solidFill>
                <a:effectLst/>
                <a:uLnTx/>
                <a:uFillTx/>
                <a:latin typeface="Arial"/>
                <a:ea typeface="Verdana"/>
                <a:cs typeface="Arial"/>
                <a:hlinkClick r:id="rId3"/>
              </a:rPr>
              <a:t> </a:t>
            </a:r>
            <a:endParaRPr kumimoji="0" lang="en-US" altLang="en-US" sz="1800" b="0" i="0" u="none" strike="noStrike" kern="1200" cap="none" spc="0" normalizeH="0" baseline="0" noProof="0" dirty="0">
              <a:ln>
                <a:noFill/>
              </a:ln>
              <a:solidFill>
                <a:srgbClr val="000000"/>
              </a:solidFill>
              <a:effectLst/>
              <a:uLnTx/>
              <a:uFillTx/>
              <a:latin typeface="Arial" panose="020B0604020202020204" pitchFamily="34" charset="0"/>
              <a:ea typeface="Verdana" pitchFamily="34" charset="0"/>
              <a:cs typeface="Arial" panose="020B0604020202020204" pitchFamily="34" charset="0"/>
            </a:endParaRPr>
          </a:p>
        </p:txBody>
      </p:sp>
      <p:sp>
        <p:nvSpPr>
          <p:cNvPr id="3" name="TextBox 9"/>
          <p:cNvSpPr txBox="1">
            <a:spLocks noChangeArrowheads="1"/>
          </p:cNvSpPr>
          <p:nvPr/>
        </p:nvSpPr>
        <p:spPr bwMode="auto">
          <a:xfrm>
            <a:off x="476250" y="3836075"/>
            <a:ext cx="8210550" cy="18466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marL="0" marR="0" lvl="0" indent="0" algn="ctr" defTabSz="914400" rtl="0" eaLnBrk="0" fontAlgn="auto" latinLnBrk="0" hangingPunct="0">
              <a:lnSpc>
                <a:spcPct val="100000"/>
              </a:lnSpc>
              <a:spcBef>
                <a:spcPts val="0"/>
              </a:spcBef>
              <a:spcAft>
                <a:spcPts val="0"/>
              </a:spcAft>
              <a:buClrTx/>
              <a:buSzTx/>
              <a:buFontTx/>
              <a:buNone/>
              <a:tabLst/>
              <a:defRPr/>
            </a:pPr>
            <a:r>
              <a:rPr kumimoji="0" lang="en-US" sz="1600" b="0" i="1" u="none" strike="noStrike" kern="1200" cap="none" spc="0" normalizeH="0" baseline="0" noProof="0" dirty="0">
                <a:ln>
                  <a:noFill/>
                </a:ln>
                <a:solidFill>
                  <a:prstClr val="black"/>
                </a:solidFill>
                <a:effectLst/>
                <a:uLnTx/>
                <a:uFillTx/>
                <a:latin typeface="Arial" charset="0"/>
                <a:ea typeface="+mn-ea"/>
                <a:cs typeface="+mn-cs"/>
              </a:rPr>
              <a:t>The mission of the Department of Education is to ensure that every learner has access to a world-class education system that academically prepares children and adults to succeed as productive citizens. Further, the Department seeks to establish a culture that is committed to improving opportunities throughout the commonwealth by ensuring that technical support, resources, and optimal learning environments are available for all students, whether children or adults.</a:t>
            </a:r>
            <a:endParaRPr kumimoji="0" lang="en-US" sz="1600" b="0" i="0" u="none" strike="noStrike" kern="1200" cap="none" spc="0" normalizeH="0" baseline="0" noProof="0" dirty="0">
              <a:ln>
                <a:noFill/>
              </a:ln>
              <a:solidFill>
                <a:prstClr val="black"/>
              </a:solidFill>
              <a:effectLst/>
              <a:uLnTx/>
              <a:uFillTx/>
              <a:latin typeface="Arial" charset="0"/>
              <a:ea typeface="+mn-ea"/>
              <a:cs typeface="+mn-cs"/>
            </a:endParaRPr>
          </a:p>
          <a:p>
            <a:pPr marL="0" marR="0" lvl="0" indent="0" algn="l" defTabSz="914400" rtl="0" eaLnBrk="0" fontAlgn="auto" latinLnBrk="0" hangingPunct="0">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Arial" charset="0"/>
                <a:ea typeface="+mn-ea"/>
                <a:cs typeface="+mn-cs"/>
              </a:rPr>
              <a:t> </a:t>
            </a:r>
          </a:p>
        </p:txBody>
      </p:sp>
      <p:sp>
        <p:nvSpPr>
          <p:cNvPr id="4" name="Slide Number Placeholder 3"/>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80C5762-CF65-4775-9966-A58D40CC61B9}" type="slidenum">
              <a:rPr kumimoji="0" lang="en-US" sz="1200" b="0" i="0" u="none" strike="noStrike" kern="1200" cap="none" spc="0" normalizeH="0" baseline="0" noProof="0" smtClean="0">
                <a:ln>
                  <a:noFill/>
                </a:ln>
                <a:solidFill>
                  <a:schemeClr val="tx1"/>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24</a:t>
            </a:fld>
            <a:endParaRPr kumimoji="0" lang="en-US" sz="1200" b="0" i="0" u="none" strike="noStrike" kern="1200" cap="none" spc="0" normalizeH="0" baseline="0" noProof="0" dirty="0">
              <a:ln>
                <a:noFill/>
              </a:ln>
              <a:solidFill>
                <a:schemeClr val="tx1"/>
              </a:solidFill>
              <a:effectLst/>
              <a:uLnTx/>
              <a:uFillTx/>
              <a:latin typeface="Calibri"/>
              <a:ea typeface="+mn-ea"/>
              <a:cs typeface="+mn-cs"/>
            </a:endParaRPr>
          </a:p>
        </p:txBody>
      </p:sp>
      <p:sp>
        <p:nvSpPr>
          <p:cNvPr id="5" name="Date Placeholder 4">
            <a:extLst>
              <a:ext uri="{C183D7F6-B498-43B3-948B-1728B52AA6E4}">
                <adec:decorative xmlns:adec="http://schemas.microsoft.com/office/drawing/2017/decorative" val="1"/>
              </a:ext>
            </a:extLst>
          </p:cNvPr>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chemeClr val="tx1"/>
                </a:solidFill>
                <a:effectLst/>
                <a:uLnTx/>
                <a:uFillTx/>
                <a:latin typeface="Calibri"/>
                <a:ea typeface="+mn-ea"/>
                <a:cs typeface="+mn-cs"/>
              </a:rPr>
              <a:t>2025</a:t>
            </a:r>
          </a:p>
        </p:txBody>
      </p:sp>
    </p:spTree>
    <p:extLst>
      <p:ext uri="{BB962C8B-B14F-4D97-AF65-F5344CB8AC3E}">
        <p14:creationId xmlns:p14="http://schemas.microsoft.com/office/powerpoint/2010/main" val="169647055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BFA696-D049-4C00-BEA8-2C58AE731695}"/>
              </a:ext>
            </a:extLst>
          </p:cNvPr>
          <p:cNvSpPr>
            <a:spLocks noGrp="1"/>
          </p:cNvSpPr>
          <p:nvPr>
            <p:ph type="title"/>
          </p:nvPr>
        </p:nvSpPr>
        <p:spPr>
          <a:xfrm>
            <a:off x="571499" y="533400"/>
            <a:ext cx="8000999" cy="685800"/>
          </a:xfrm>
        </p:spPr>
        <p:txBody>
          <a:bodyPr>
            <a:noAutofit/>
          </a:bodyPr>
          <a:lstStyle/>
          <a:p>
            <a:pPr algn="ctr">
              <a:defRPr/>
            </a:pPr>
            <a:r>
              <a:rPr lang="en-US" sz="2800" b="1" dirty="0"/>
              <a:t>SR Item Benefits and Limitations</a:t>
            </a:r>
          </a:p>
        </p:txBody>
      </p:sp>
      <p:sp>
        <p:nvSpPr>
          <p:cNvPr id="27651" name="Content Placeholder 2">
            <a:extLst>
              <a:ext uri="{FF2B5EF4-FFF2-40B4-BE49-F238E27FC236}">
                <a16:creationId xmlns:a16="http://schemas.microsoft.com/office/drawing/2014/main" id="{C4B5C698-F690-46F9-94D0-3E848A07B6F1}"/>
              </a:ext>
            </a:extLst>
          </p:cNvPr>
          <p:cNvSpPr>
            <a:spLocks noGrp="1"/>
          </p:cNvSpPr>
          <p:nvPr>
            <p:ph idx="1"/>
          </p:nvPr>
        </p:nvSpPr>
        <p:spPr>
          <a:xfrm>
            <a:off x="446049" y="1447800"/>
            <a:ext cx="7955001" cy="4419600"/>
          </a:xfrm>
        </p:spPr>
        <p:txBody>
          <a:bodyPr>
            <a:noAutofit/>
          </a:bodyPr>
          <a:lstStyle/>
          <a:p>
            <a:pPr marL="0" indent="0">
              <a:buNone/>
            </a:pPr>
            <a:r>
              <a:rPr lang="en-US" altLang="en-US" sz="2400" dirty="0">
                <a:ea typeface="ＭＳ Ｐゴシック" panose="020B0600070205080204" pitchFamily="34" charset="-128"/>
              </a:rPr>
              <a:t>SR item benefits:</a:t>
            </a:r>
          </a:p>
          <a:p>
            <a:pPr lvl="1">
              <a:buFont typeface="Arial" panose="020B0604020202020204" pitchFamily="34" charset="0"/>
              <a:buChar char="•"/>
            </a:pPr>
            <a:r>
              <a:rPr lang="en-US" altLang="en-US" sz="2200" dirty="0">
                <a:ea typeface="ＭＳ Ｐゴシック" panose="020B0600070205080204" pitchFamily="34" charset="-128"/>
              </a:rPr>
              <a:t>Scoring is quick and easy</a:t>
            </a:r>
          </a:p>
          <a:p>
            <a:pPr lvl="1">
              <a:buFont typeface="Arial" panose="020B0604020202020204" pitchFamily="34" charset="0"/>
              <a:buChar char="•"/>
            </a:pPr>
            <a:r>
              <a:rPr lang="en-US" altLang="en-US" sz="2200" dirty="0">
                <a:ea typeface="ＭＳ Ｐゴシック" panose="020B0600070205080204" pitchFamily="34" charset="-128"/>
              </a:rPr>
              <a:t>Scoring is objective; without rater bias</a:t>
            </a:r>
          </a:p>
          <a:p>
            <a:pPr marL="0" indent="0">
              <a:buNone/>
            </a:pPr>
            <a:endParaRPr lang="en-US" altLang="en-US" sz="2400" dirty="0">
              <a:ea typeface="ＭＳ Ｐゴシック" panose="020B0600070205080204" pitchFamily="34" charset="-128"/>
            </a:endParaRPr>
          </a:p>
          <a:p>
            <a:pPr marL="0" indent="0">
              <a:spcBef>
                <a:spcPts val="0"/>
              </a:spcBef>
              <a:buNone/>
            </a:pPr>
            <a:r>
              <a:rPr lang="en-US" altLang="en-US" sz="2400" dirty="0">
                <a:ea typeface="ＭＳ Ｐゴシック"/>
              </a:rPr>
              <a:t>SR item limitations: </a:t>
            </a:r>
            <a:endParaRPr lang="en-US" sz="2400" dirty="0">
              <a:ea typeface="ＭＳ Ｐゴシック"/>
            </a:endParaRPr>
          </a:p>
          <a:p>
            <a:pPr lvl="1">
              <a:spcBef>
                <a:spcPts val="0"/>
              </a:spcBef>
              <a:buFont typeface="Arial" panose="020B0604020202020204" pitchFamily="34" charset="0"/>
              <a:buChar char="•"/>
            </a:pPr>
            <a:r>
              <a:rPr lang="en-US" altLang="en-US" sz="2200" dirty="0">
                <a:ea typeface="ＭＳ Ｐゴシック"/>
              </a:rPr>
              <a:t>Guessing</a:t>
            </a:r>
            <a:endParaRPr lang="en-US" sz="2200" dirty="0">
              <a:ea typeface="ＭＳ Ｐゴシック"/>
            </a:endParaRPr>
          </a:p>
          <a:p>
            <a:pPr lvl="1">
              <a:spcBef>
                <a:spcPts val="0"/>
              </a:spcBef>
              <a:buFont typeface="Arial" panose="020B0604020202020204" pitchFamily="34" charset="0"/>
              <a:buChar char="•"/>
            </a:pPr>
            <a:r>
              <a:rPr lang="en-US" altLang="en-US" sz="2200" dirty="0">
                <a:ea typeface="ＭＳ Ｐゴシック"/>
              </a:rPr>
              <a:t>Single answer</a:t>
            </a:r>
            <a:endParaRPr lang="en-US" sz="2200" dirty="0">
              <a:ea typeface="ＭＳ Ｐゴシック"/>
            </a:endParaRPr>
          </a:p>
          <a:p>
            <a:pPr lvl="1">
              <a:spcBef>
                <a:spcPts val="0"/>
              </a:spcBef>
              <a:buFont typeface="Arial" panose="020B0604020202020204" pitchFamily="34" charset="0"/>
              <a:buChar char="•"/>
            </a:pPr>
            <a:r>
              <a:rPr lang="en-US" altLang="en-US" sz="2200" dirty="0">
                <a:ea typeface="ＭＳ Ｐゴシック"/>
              </a:rPr>
              <a:t>DOK “ceiling,” limited creativity</a:t>
            </a:r>
            <a:endParaRPr lang="en-US" sz="2200" dirty="0">
              <a:ea typeface="ＭＳ Ｐゴシック"/>
            </a:endParaRPr>
          </a:p>
          <a:p>
            <a:pPr lvl="1">
              <a:spcBef>
                <a:spcPts val="0"/>
              </a:spcBef>
              <a:buFont typeface="Arial" panose="020B0604020202020204" pitchFamily="34" charset="0"/>
              <a:buChar char="•"/>
            </a:pPr>
            <a:r>
              <a:rPr lang="en-US" altLang="en-US" sz="2200" dirty="0">
                <a:ea typeface="ＭＳ Ｐゴシック"/>
              </a:rPr>
              <a:t>Cueing</a:t>
            </a:r>
          </a:p>
          <a:p>
            <a:pPr marL="0" indent="0">
              <a:buNone/>
            </a:pPr>
            <a:endParaRPr lang="en-US" altLang="en-US" sz="2800" dirty="0">
              <a:ea typeface="ＭＳ Ｐゴシック" panose="020B0600070205080204" pitchFamily="34" charset="-128"/>
            </a:endParaRPr>
          </a:p>
        </p:txBody>
      </p:sp>
      <p:sp>
        <p:nvSpPr>
          <p:cNvPr id="3" name="Date Placeholder 2">
            <a:extLst>
              <a:ext uri="{FF2B5EF4-FFF2-40B4-BE49-F238E27FC236}">
                <a16:creationId xmlns:a16="http://schemas.microsoft.com/office/drawing/2014/main" id="{A991EC26-BC3D-3244-87F1-151F96087B1D}"/>
              </a:ext>
              <a:ext uri="{C183D7F6-B498-43B3-948B-1728B52AA6E4}">
                <adec:decorative xmlns:adec="http://schemas.microsoft.com/office/drawing/2017/decorative" val="1"/>
              </a:ext>
            </a:extLst>
          </p:cNvPr>
          <p:cNvSpPr>
            <a:spLocks noGrp="1"/>
          </p:cNvSpPr>
          <p:nvPr>
            <p:ph type="dt" sz="half" idx="10"/>
          </p:nvPr>
        </p:nvSpPr>
        <p:spPr>
          <a:xfrm>
            <a:off x="446049" y="6370637"/>
            <a:ext cx="2133600" cy="365125"/>
          </a:xfrm>
        </p:spPr>
        <p:txBody>
          <a:bodyPr/>
          <a:lstStyle/>
          <a:p>
            <a:r>
              <a:rPr lang="en-US" dirty="0">
                <a:solidFill>
                  <a:schemeClr val="tx1"/>
                </a:solidFill>
              </a:rPr>
              <a:t>2025</a:t>
            </a:r>
          </a:p>
        </p:txBody>
      </p:sp>
      <p:sp>
        <p:nvSpPr>
          <p:cNvPr id="6" name="Slide Number Placeholder 5">
            <a:extLst>
              <a:ext uri="{FF2B5EF4-FFF2-40B4-BE49-F238E27FC236}">
                <a16:creationId xmlns:a16="http://schemas.microsoft.com/office/drawing/2014/main" id="{E52E34DC-4227-054F-92B6-B47CAA927344}"/>
              </a:ext>
            </a:extLst>
          </p:cNvPr>
          <p:cNvSpPr>
            <a:spLocks noGrp="1"/>
          </p:cNvSpPr>
          <p:nvPr>
            <p:ph type="sldNum" sz="quarter" idx="12"/>
          </p:nvPr>
        </p:nvSpPr>
        <p:spPr/>
        <p:txBody>
          <a:bodyPr/>
          <a:lstStyle/>
          <a:p>
            <a:fld id="{680C5762-CF65-4775-9966-A58D40CC61B9}" type="slidenum">
              <a:rPr lang="en-US" smtClean="0">
                <a:solidFill>
                  <a:schemeClr val="tx1"/>
                </a:solidFill>
              </a:rPr>
              <a:t>3</a:t>
            </a:fld>
            <a:endParaRPr lang="en-US" dirty="0">
              <a:solidFill>
                <a:schemeClr val="tx1"/>
              </a:solidFill>
            </a:endParaRPr>
          </a:p>
        </p:txBody>
      </p:sp>
    </p:spTree>
    <p:extLst>
      <p:ext uri="{BB962C8B-B14F-4D97-AF65-F5344CB8AC3E}">
        <p14:creationId xmlns:p14="http://schemas.microsoft.com/office/powerpoint/2010/main" val="225810115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503A00-6F20-4F0E-B026-DE4AEC3F000D}"/>
              </a:ext>
            </a:extLst>
          </p:cNvPr>
          <p:cNvSpPr>
            <a:spLocks noGrp="1"/>
          </p:cNvSpPr>
          <p:nvPr>
            <p:ph type="title"/>
          </p:nvPr>
        </p:nvSpPr>
        <p:spPr/>
        <p:txBody>
          <a:bodyPr>
            <a:normAutofit/>
          </a:bodyPr>
          <a:lstStyle/>
          <a:p>
            <a:pPr algn="ctr"/>
            <a:r>
              <a:rPr lang="en-US" sz="2800" b="1" dirty="0"/>
              <a:t>Writing SR Items Guidelines</a:t>
            </a:r>
          </a:p>
        </p:txBody>
      </p:sp>
      <p:sp>
        <p:nvSpPr>
          <p:cNvPr id="3" name="Content Placeholder 2">
            <a:extLst>
              <a:ext uri="{FF2B5EF4-FFF2-40B4-BE49-F238E27FC236}">
                <a16:creationId xmlns:a16="http://schemas.microsoft.com/office/drawing/2014/main" id="{9CCE5AA9-1E2D-4F21-869A-D553B369ECA7}"/>
              </a:ext>
            </a:extLst>
          </p:cNvPr>
          <p:cNvSpPr>
            <a:spLocks noGrp="1"/>
          </p:cNvSpPr>
          <p:nvPr>
            <p:ph idx="1"/>
          </p:nvPr>
        </p:nvSpPr>
        <p:spPr/>
        <p:txBody>
          <a:bodyPr vert="horz" lIns="68580" tIns="34290" rIns="68580" bIns="34290" rtlCol="0" anchor="t">
            <a:normAutofit/>
          </a:bodyPr>
          <a:lstStyle/>
          <a:p>
            <a:pPr marL="0" indent="0">
              <a:buNone/>
            </a:pPr>
            <a:r>
              <a:rPr lang="en-US" sz="2400" dirty="0">
                <a:ea typeface="+mn-lt"/>
                <a:cs typeface="+mn-lt"/>
              </a:rPr>
              <a:t>Selected response items should </a:t>
            </a:r>
          </a:p>
          <a:p>
            <a:pPr marL="0" indent="0">
              <a:buNone/>
            </a:pPr>
            <a:endParaRPr lang="en-US" sz="2400" dirty="0">
              <a:ea typeface="+mn-lt"/>
              <a:cs typeface="+mn-lt"/>
            </a:endParaRPr>
          </a:p>
          <a:p>
            <a:pPr lvl="1">
              <a:buFont typeface="Arial" panose="020B0604020202020204" pitchFamily="34" charset="0"/>
              <a:buChar char="•"/>
            </a:pPr>
            <a:r>
              <a:rPr lang="en-US" sz="2400" dirty="0">
                <a:ea typeface="+mn-lt"/>
                <a:cs typeface="+mn-lt"/>
              </a:rPr>
              <a:t>include only one correct answer option. </a:t>
            </a:r>
            <a:endParaRPr lang="en-US" sz="2400" dirty="0">
              <a:cs typeface="Calibri" panose="020F0502020204030204"/>
            </a:endParaRPr>
          </a:p>
          <a:p>
            <a:pPr lvl="1">
              <a:buFont typeface="Arial" panose="020B0604020202020204" pitchFamily="34" charset="0"/>
              <a:buChar char="•"/>
            </a:pPr>
            <a:r>
              <a:rPr lang="en-US" sz="2400" dirty="0">
                <a:ea typeface="+mn-lt"/>
                <a:cs typeface="+mn-lt"/>
              </a:rPr>
              <a:t>be parallel in structure and content, fitting grammatically and syntactically between the question and the answer option.  </a:t>
            </a:r>
            <a:endParaRPr lang="en-US" sz="2400" dirty="0">
              <a:cs typeface="Calibri"/>
            </a:endParaRPr>
          </a:p>
          <a:p>
            <a:pPr lvl="1">
              <a:buFont typeface="Arial" panose="020B0604020202020204" pitchFamily="34" charset="0"/>
              <a:buChar char="•"/>
            </a:pPr>
            <a:r>
              <a:rPr lang="en-US" sz="2400" dirty="0">
                <a:ea typeface="+mn-lt"/>
                <a:cs typeface="+mn-lt"/>
              </a:rPr>
              <a:t>arrange numbers, times, dates, or other quantitative or sequential ideas in either ascending or descending order.</a:t>
            </a:r>
          </a:p>
          <a:p>
            <a:pPr lvl="1">
              <a:buFont typeface="Arial" panose="020B0604020202020204" pitchFamily="34" charset="0"/>
              <a:buChar char="•"/>
            </a:pPr>
            <a:r>
              <a:rPr lang="en-US" sz="2400" dirty="0">
                <a:ea typeface="+mn-lt"/>
                <a:cs typeface="+mn-lt"/>
              </a:rPr>
              <a:t>avoid using absolute words and negative words.</a:t>
            </a:r>
            <a:endParaRPr lang="en-US" sz="2400" dirty="0">
              <a:cs typeface="Calibri"/>
            </a:endParaRPr>
          </a:p>
        </p:txBody>
      </p:sp>
      <p:sp>
        <p:nvSpPr>
          <p:cNvPr id="4" name="Date Placeholder 3">
            <a:extLst>
              <a:ext uri="{FF2B5EF4-FFF2-40B4-BE49-F238E27FC236}">
                <a16:creationId xmlns:a16="http://schemas.microsoft.com/office/drawing/2014/main" id="{11C3F257-D29E-A345-B40A-04BACF65BFE7}"/>
              </a:ext>
              <a:ext uri="{C183D7F6-B498-43B3-948B-1728B52AA6E4}">
                <adec:decorative xmlns:adec="http://schemas.microsoft.com/office/drawing/2017/decorative" val="1"/>
              </a:ext>
            </a:extLst>
          </p:cNvPr>
          <p:cNvSpPr>
            <a:spLocks noGrp="1"/>
          </p:cNvSpPr>
          <p:nvPr>
            <p:ph type="dt" sz="half" idx="10"/>
          </p:nvPr>
        </p:nvSpPr>
        <p:spPr/>
        <p:txBody>
          <a:bodyPr/>
          <a:lstStyle/>
          <a:p>
            <a:r>
              <a:rPr lang="en-US" dirty="0">
                <a:solidFill>
                  <a:schemeClr val="tx1"/>
                </a:solidFill>
              </a:rPr>
              <a:t>2025</a:t>
            </a:r>
          </a:p>
        </p:txBody>
      </p:sp>
      <p:sp>
        <p:nvSpPr>
          <p:cNvPr id="5" name="Slide Number Placeholder 4">
            <a:extLst>
              <a:ext uri="{FF2B5EF4-FFF2-40B4-BE49-F238E27FC236}">
                <a16:creationId xmlns:a16="http://schemas.microsoft.com/office/drawing/2014/main" id="{6BCF1390-D418-9F43-8CFD-8D83E98B5879}"/>
              </a:ext>
            </a:extLst>
          </p:cNvPr>
          <p:cNvSpPr>
            <a:spLocks noGrp="1"/>
          </p:cNvSpPr>
          <p:nvPr>
            <p:ph type="sldNum" sz="quarter" idx="12"/>
          </p:nvPr>
        </p:nvSpPr>
        <p:spPr/>
        <p:txBody>
          <a:bodyPr/>
          <a:lstStyle/>
          <a:p>
            <a:fld id="{680C5762-CF65-4775-9966-A58D40CC61B9}" type="slidenum">
              <a:rPr lang="en-US" smtClean="0">
                <a:solidFill>
                  <a:schemeClr val="tx1"/>
                </a:solidFill>
              </a:rPr>
              <a:t>4</a:t>
            </a:fld>
            <a:endParaRPr lang="en-US" dirty="0">
              <a:solidFill>
                <a:schemeClr val="tx1"/>
              </a:solidFill>
            </a:endParaRPr>
          </a:p>
        </p:txBody>
      </p:sp>
    </p:spTree>
    <p:extLst>
      <p:ext uri="{BB962C8B-B14F-4D97-AF65-F5344CB8AC3E}">
        <p14:creationId xmlns:p14="http://schemas.microsoft.com/office/powerpoint/2010/main" val="287321980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4C6A5A-D3A2-4847-B4A7-DF1C4E01C567}"/>
              </a:ext>
            </a:extLst>
          </p:cNvPr>
          <p:cNvSpPr>
            <a:spLocks noGrp="1"/>
          </p:cNvSpPr>
          <p:nvPr>
            <p:ph type="title"/>
          </p:nvPr>
        </p:nvSpPr>
        <p:spPr/>
        <p:txBody>
          <a:bodyPr>
            <a:normAutofit/>
          </a:bodyPr>
          <a:lstStyle/>
          <a:p>
            <a:pPr algn="ctr"/>
            <a:r>
              <a:rPr lang="en-US" sz="2800" b="1" dirty="0"/>
              <a:t>SR</a:t>
            </a:r>
            <a:r>
              <a:rPr lang="en-US" sz="2800" b="1" baseline="0" dirty="0"/>
              <a:t> Item Tips</a:t>
            </a:r>
            <a:endParaRPr lang="en-US" sz="2800" b="1" dirty="0">
              <a:solidFill>
                <a:srgbClr val="C00000"/>
              </a:solidFill>
            </a:endParaRPr>
          </a:p>
        </p:txBody>
      </p:sp>
      <p:sp>
        <p:nvSpPr>
          <p:cNvPr id="3" name="Content Placeholder 2">
            <a:extLst>
              <a:ext uri="{FF2B5EF4-FFF2-40B4-BE49-F238E27FC236}">
                <a16:creationId xmlns:a16="http://schemas.microsoft.com/office/drawing/2014/main" id="{D9CA761B-1F16-4A44-8852-A1A4F2ECFE97}"/>
              </a:ext>
            </a:extLst>
          </p:cNvPr>
          <p:cNvSpPr>
            <a:spLocks noGrp="1"/>
          </p:cNvSpPr>
          <p:nvPr>
            <p:ph idx="1"/>
          </p:nvPr>
        </p:nvSpPr>
        <p:spPr>
          <a:xfrm>
            <a:off x="457200" y="1295400"/>
            <a:ext cx="8229600" cy="5060950"/>
          </a:xfrm>
        </p:spPr>
        <p:txBody>
          <a:bodyPr vert="horz" lIns="68580" tIns="34290" rIns="68580" bIns="34290" rtlCol="0" anchor="t">
            <a:noAutofit/>
          </a:bodyPr>
          <a:lstStyle/>
          <a:p>
            <a:pPr marL="0" indent="0">
              <a:buNone/>
            </a:pPr>
            <a:r>
              <a:rPr lang="en-US" sz="2400" b="1" dirty="0">
                <a:ea typeface="+mn-lt"/>
                <a:cs typeface="+mn-lt"/>
              </a:rPr>
              <a:t>Names</a:t>
            </a:r>
          </a:p>
          <a:p>
            <a:r>
              <a:rPr lang="en-US" sz="2200" dirty="0">
                <a:ea typeface="+mn-lt"/>
                <a:cs typeface="+mn-lt"/>
              </a:rPr>
              <a:t>To enhance diversity, ethnic names are often desirable. </a:t>
            </a:r>
          </a:p>
          <a:p>
            <a:r>
              <a:rPr lang="en-US" sz="2200" dirty="0">
                <a:ea typeface="+mn-lt"/>
                <a:cs typeface="+mn-lt"/>
              </a:rPr>
              <a:t>Good judgment is required to select common names that represent diversity without introducing readability problems. </a:t>
            </a:r>
          </a:p>
          <a:p>
            <a:pPr lvl="1">
              <a:buFont typeface="Courier New" panose="02070309020205020404" pitchFamily="49" charset="0"/>
              <a:buChar char="o"/>
            </a:pPr>
            <a:r>
              <a:rPr lang="en-US" sz="2000" dirty="0">
                <a:ea typeface="+mn-lt"/>
                <a:cs typeface="+mn-lt"/>
              </a:rPr>
              <a:t>Consider using common names, maximum length of five letters.</a:t>
            </a:r>
          </a:p>
          <a:p>
            <a:pPr lvl="1">
              <a:buFont typeface="Courier New" panose="02070309020205020404" pitchFamily="49" charset="0"/>
              <a:buChar char="o"/>
            </a:pPr>
            <a:r>
              <a:rPr lang="en-US" sz="2000" dirty="0">
                <a:ea typeface="+mn-lt"/>
                <a:cs typeface="+mn-lt"/>
              </a:rPr>
              <a:t>Use conventional spelling of names.</a:t>
            </a:r>
          </a:p>
          <a:p>
            <a:pPr marL="457200" lvl="1" indent="0">
              <a:buNone/>
            </a:pPr>
            <a:endParaRPr lang="en-US" sz="1200" dirty="0">
              <a:ea typeface="+mn-lt"/>
              <a:cs typeface="+mn-lt"/>
            </a:endParaRPr>
          </a:p>
          <a:p>
            <a:pPr marL="0" indent="0">
              <a:buNone/>
            </a:pPr>
            <a:r>
              <a:rPr lang="en-US" sz="2400" b="1" dirty="0">
                <a:ea typeface="+mn-lt"/>
                <a:cs typeface="+mn-lt"/>
              </a:rPr>
              <a:t>Gender Balance</a:t>
            </a:r>
          </a:p>
          <a:p>
            <a:r>
              <a:rPr lang="en-US" sz="2200" dirty="0">
                <a:ea typeface="+mn-lt"/>
                <a:cs typeface="+mn-lt"/>
              </a:rPr>
              <a:t>Balanced gender diversity is desirable </a:t>
            </a:r>
          </a:p>
          <a:p>
            <a:pPr marL="0" indent="0">
              <a:buNone/>
            </a:pPr>
            <a:endParaRPr lang="en-US" sz="1200" dirty="0">
              <a:ea typeface="+mn-lt"/>
              <a:cs typeface="+mn-lt"/>
            </a:endParaRPr>
          </a:p>
          <a:p>
            <a:pPr marL="0" indent="0">
              <a:buNone/>
            </a:pPr>
            <a:r>
              <a:rPr lang="en-US" sz="2400" b="1" dirty="0">
                <a:ea typeface="+mn-lt"/>
                <a:cs typeface="+mn-lt"/>
              </a:rPr>
              <a:t>Topics to avoid</a:t>
            </a:r>
          </a:p>
          <a:p>
            <a:r>
              <a:rPr lang="en-US" sz="2200" dirty="0"/>
              <a:t>The topic could evoke unpleasant emotions. </a:t>
            </a:r>
            <a:endParaRPr lang="en-US" sz="2200" dirty="0">
              <a:cs typeface="Calibri"/>
            </a:endParaRPr>
          </a:p>
          <a:p>
            <a:r>
              <a:rPr lang="en-US" sz="2200" dirty="0"/>
              <a:t>The topic is controversial. </a:t>
            </a:r>
          </a:p>
          <a:p>
            <a:pPr marL="0" indent="0">
              <a:buNone/>
            </a:pPr>
            <a:endParaRPr lang="en-US" sz="2400" dirty="0">
              <a:ea typeface="+mn-lt"/>
              <a:cs typeface="+mn-lt"/>
            </a:endParaRPr>
          </a:p>
        </p:txBody>
      </p:sp>
      <p:sp>
        <p:nvSpPr>
          <p:cNvPr id="4" name="Date Placeholder 3">
            <a:extLst>
              <a:ext uri="{FF2B5EF4-FFF2-40B4-BE49-F238E27FC236}">
                <a16:creationId xmlns:a16="http://schemas.microsoft.com/office/drawing/2014/main" id="{747B681D-BBEF-4242-831D-DF6F5CDBC411}"/>
              </a:ext>
              <a:ext uri="{C183D7F6-B498-43B3-948B-1728B52AA6E4}">
                <adec:decorative xmlns:adec="http://schemas.microsoft.com/office/drawing/2017/decorative" val="1"/>
              </a:ext>
            </a:extLst>
          </p:cNvPr>
          <p:cNvSpPr>
            <a:spLocks noGrp="1"/>
          </p:cNvSpPr>
          <p:nvPr>
            <p:ph type="dt" sz="half" idx="10"/>
          </p:nvPr>
        </p:nvSpPr>
        <p:spPr/>
        <p:txBody>
          <a:bodyPr/>
          <a:lstStyle/>
          <a:p>
            <a:r>
              <a:rPr lang="en-US" dirty="0">
                <a:solidFill>
                  <a:schemeClr val="tx1"/>
                </a:solidFill>
              </a:rPr>
              <a:t>2025</a:t>
            </a:r>
          </a:p>
        </p:txBody>
      </p:sp>
      <p:sp>
        <p:nvSpPr>
          <p:cNvPr id="5" name="Slide Number Placeholder 4">
            <a:extLst>
              <a:ext uri="{FF2B5EF4-FFF2-40B4-BE49-F238E27FC236}">
                <a16:creationId xmlns:a16="http://schemas.microsoft.com/office/drawing/2014/main" id="{A6367BC9-6A67-B549-AE9D-EB6B920D639F}"/>
              </a:ext>
            </a:extLst>
          </p:cNvPr>
          <p:cNvSpPr>
            <a:spLocks noGrp="1"/>
          </p:cNvSpPr>
          <p:nvPr>
            <p:ph type="sldNum" sz="quarter" idx="12"/>
          </p:nvPr>
        </p:nvSpPr>
        <p:spPr/>
        <p:txBody>
          <a:bodyPr/>
          <a:lstStyle/>
          <a:p>
            <a:fld id="{680C5762-CF65-4775-9966-A58D40CC61B9}" type="slidenum">
              <a:rPr lang="en-US" smtClean="0">
                <a:solidFill>
                  <a:schemeClr val="tx1"/>
                </a:solidFill>
              </a:rPr>
              <a:t>5</a:t>
            </a:fld>
            <a:endParaRPr lang="en-US" dirty="0">
              <a:solidFill>
                <a:schemeClr val="tx1"/>
              </a:solidFill>
            </a:endParaRPr>
          </a:p>
        </p:txBody>
      </p:sp>
    </p:spTree>
    <p:extLst>
      <p:ext uri="{BB962C8B-B14F-4D97-AF65-F5344CB8AC3E}">
        <p14:creationId xmlns:p14="http://schemas.microsoft.com/office/powerpoint/2010/main" val="363972670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936C00-F63C-654E-9570-A2736AA0C9C6}"/>
              </a:ext>
            </a:extLst>
          </p:cNvPr>
          <p:cNvSpPr>
            <a:spLocks noGrp="1"/>
          </p:cNvSpPr>
          <p:nvPr>
            <p:ph type="title"/>
          </p:nvPr>
        </p:nvSpPr>
        <p:spPr/>
        <p:txBody>
          <a:bodyPr>
            <a:normAutofit/>
          </a:bodyPr>
          <a:lstStyle/>
          <a:p>
            <a:pPr marL="172720" algn="ctr"/>
            <a:r>
              <a:rPr lang="en-US" sz="2800" b="1" dirty="0">
                <a:latin typeface="Arial"/>
                <a:cs typeface="Arial"/>
              </a:rPr>
              <a:t>SR Item Pitfalls</a:t>
            </a:r>
            <a:endParaRPr lang="en-US" sz="2800" b="1" dirty="0"/>
          </a:p>
        </p:txBody>
      </p:sp>
      <p:sp>
        <p:nvSpPr>
          <p:cNvPr id="3" name="Content Placeholder 2">
            <a:extLst>
              <a:ext uri="{FF2B5EF4-FFF2-40B4-BE49-F238E27FC236}">
                <a16:creationId xmlns:a16="http://schemas.microsoft.com/office/drawing/2014/main" id="{0D968B83-81A8-CF4E-B75E-EA4374B97443}"/>
              </a:ext>
            </a:extLst>
          </p:cNvPr>
          <p:cNvSpPr>
            <a:spLocks noGrp="1"/>
          </p:cNvSpPr>
          <p:nvPr>
            <p:ph idx="1"/>
          </p:nvPr>
        </p:nvSpPr>
        <p:spPr>
          <a:xfrm>
            <a:off x="457200" y="1485900"/>
            <a:ext cx="8229600" cy="4533900"/>
          </a:xfrm>
        </p:spPr>
        <p:txBody>
          <a:bodyPr vert="horz" lIns="91440" tIns="45720" rIns="91440" bIns="45720" rtlCol="0" anchor="t">
            <a:noAutofit/>
          </a:bodyPr>
          <a:lstStyle/>
          <a:p>
            <a:r>
              <a:rPr lang="en-US" sz="2400" dirty="0">
                <a:latin typeface="Arial"/>
                <a:cs typeface="Arial"/>
              </a:rPr>
              <a:t>Do not assume a wide body of common knowledge. </a:t>
            </a:r>
          </a:p>
          <a:p>
            <a:endParaRPr lang="en-US" sz="2400" dirty="0">
              <a:latin typeface="Arial"/>
              <a:cs typeface="Arial"/>
            </a:endParaRPr>
          </a:p>
          <a:p>
            <a:r>
              <a:rPr lang="en-US" sz="2400" dirty="0">
                <a:latin typeface="Arial"/>
                <a:cs typeface="Arial"/>
              </a:rPr>
              <a:t>Avoid idiomatic expressions that could be unfamiliar to students, especially EL students. </a:t>
            </a:r>
          </a:p>
          <a:p>
            <a:endParaRPr lang="en-US" sz="2400" dirty="0">
              <a:latin typeface="Arial"/>
              <a:cs typeface="Arial"/>
            </a:endParaRPr>
          </a:p>
          <a:p>
            <a:r>
              <a:rPr lang="en-US" sz="2400" dirty="0">
                <a:latin typeface="Arial"/>
                <a:cs typeface="Arial"/>
              </a:rPr>
              <a:t>Avoid trick questions.  </a:t>
            </a:r>
          </a:p>
          <a:p>
            <a:endParaRPr lang="en-US" sz="2400" dirty="0">
              <a:latin typeface="Arial"/>
              <a:cs typeface="Arial"/>
            </a:endParaRPr>
          </a:p>
          <a:p>
            <a:r>
              <a:rPr lang="en-US" sz="2400" dirty="0">
                <a:latin typeface="Arial"/>
                <a:cs typeface="Arial"/>
              </a:rPr>
              <a:t>Avoid using absolute words (e.g., always, not, none, neither). </a:t>
            </a:r>
          </a:p>
          <a:p>
            <a:endParaRPr lang="en-US" sz="2800" dirty="0">
              <a:latin typeface="Arial"/>
              <a:cs typeface="Arial"/>
            </a:endParaRPr>
          </a:p>
        </p:txBody>
      </p:sp>
      <p:sp>
        <p:nvSpPr>
          <p:cNvPr id="4" name="Date Placeholder 3">
            <a:extLst>
              <a:ext uri="{FF2B5EF4-FFF2-40B4-BE49-F238E27FC236}">
                <a16:creationId xmlns:a16="http://schemas.microsoft.com/office/drawing/2014/main" id="{10F96275-A32B-1146-8EA5-42B37AD99CC4}"/>
              </a:ext>
              <a:ext uri="{C183D7F6-B498-43B3-948B-1728B52AA6E4}">
                <adec:decorative xmlns:adec="http://schemas.microsoft.com/office/drawing/2017/decorative" val="1"/>
              </a:ext>
            </a:extLst>
          </p:cNvPr>
          <p:cNvSpPr>
            <a:spLocks noGrp="1"/>
          </p:cNvSpPr>
          <p:nvPr>
            <p:ph type="dt" sz="half" idx="10"/>
          </p:nvPr>
        </p:nvSpPr>
        <p:spPr/>
        <p:txBody>
          <a:bodyPr/>
          <a:lstStyle/>
          <a:p>
            <a:r>
              <a:rPr lang="en-US" dirty="0">
                <a:solidFill>
                  <a:schemeClr val="tx1"/>
                </a:solidFill>
              </a:rPr>
              <a:t>2025</a:t>
            </a:r>
          </a:p>
        </p:txBody>
      </p:sp>
      <p:sp>
        <p:nvSpPr>
          <p:cNvPr id="5" name="Slide Number Placeholder 4">
            <a:extLst>
              <a:ext uri="{FF2B5EF4-FFF2-40B4-BE49-F238E27FC236}">
                <a16:creationId xmlns:a16="http://schemas.microsoft.com/office/drawing/2014/main" id="{569C66F5-EB90-164D-B814-AAD284D7F472}"/>
              </a:ext>
            </a:extLst>
          </p:cNvPr>
          <p:cNvSpPr>
            <a:spLocks noGrp="1"/>
          </p:cNvSpPr>
          <p:nvPr>
            <p:ph type="sldNum" sz="quarter" idx="12"/>
          </p:nvPr>
        </p:nvSpPr>
        <p:spPr/>
        <p:txBody>
          <a:bodyPr/>
          <a:lstStyle/>
          <a:p>
            <a:fld id="{680C5762-CF65-4775-9966-A58D40CC61B9}" type="slidenum">
              <a:rPr lang="en-US" smtClean="0">
                <a:solidFill>
                  <a:schemeClr val="tx1"/>
                </a:solidFill>
              </a:rPr>
              <a:t>6</a:t>
            </a:fld>
            <a:endParaRPr lang="en-US" dirty="0">
              <a:solidFill>
                <a:schemeClr val="tx1"/>
              </a:solidFill>
            </a:endParaRPr>
          </a:p>
        </p:txBody>
      </p:sp>
    </p:spTree>
    <p:extLst>
      <p:ext uri="{BB962C8B-B14F-4D97-AF65-F5344CB8AC3E}">
        <p14:creationId xmlns:p14="http://schemas.microsoft.com/office/powerpoint/2010/main" val="97130378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350280-E318-7C48-80B6-589BBFECCCEF}"/>
              </a:ext>
            </a:extLst>
          </p:cNvPr>
          <p:cNvSpPr>
            <a:spLocks noGrp="1"/>
          </p:cNvSpPr>
          <p:nvPr>
            <p:ph type="title"/>
          </p:nvPr>
        </p:nvSpPr>
        <p:spPr/>
        <p:txBody>
          <a:bodyPr>
            <a:normAutofit/>
          </a:bodyPr>
          <a:lstStyle/>
          <a:p>
            <a:pPr algn="ctr"/>
            <a:r>
              <a:rPr lang="en-US" sz="2800" b="1" dirty="0"/>
              <a:t>MC Items: Types</a:t>
            </a:r>
          </a:p>
        </p:txBody>
      </p:sp>
      <p:sp>
        <p:nvSpPr>
          <p:cNvPr id="3" name="Content Placeholder 2">
            <a:extLst>
              <a:ext uri="{FF2B5EF4-FFF2-40B4-BE49-F238E27FC236}">
                <a16:creationId xmlns:a16="http://schemas.microsoft.com/office/drawing/2014/main" id="{0E11C675-096B-2548-A8AC-A97FD3BEC476}"/>
              </a:ext>
            </a:extLst>
          </p:cNvPr>
          <p:cNvSpPr>
            <a:spLocks noGrp="1"/>
          </p:cNvSpPr>
          <p:nvPr>
            <p:ph idx="1"/>
          </p:nvPr>
        </p:nvSpPr>
        <p:spPr>
          <a:xfrm>
            <a:off x="457200" y="1581309"/>
            <a:ext cx="8229600" cy="2703286"/>
          </a:xfrm>
        </p:spPr>
        <p:txBody>
          <a:bodyPr>
            <a:noAutofit/>
          </a:bodyPr>
          <a:lstStyle/>
          <a:p>
            <a:pPr marL="0" indent="0">
              <a:spcBef>
                <a:spcPts val="0"/>
              </a:spcBef>
              <a:buNone/>
            </a:pPr>
            <a:r>
              <a:rPr lang="en-US" sz="2400" dirty="0">
                <a:latin typeface="Arial"/>
                <a:cs typeface="Arial"/>
              </a:rPr>
              <a:t>Three types of multiple-choice items: </a:t>
            </a:r>
          </a:p>
          <a:p>
            <a:pPr marL="0" indent="0">
              <a:spcBef>
                <a:spcPts val="0"/>
              </a:spcBef>
              <a:buNone/>
            </a:pPr>
            <a:endParaRPr lang="en-US" sz="2400" dirty="0"/>
          </a:p>
          <a:p>
            <a:pPr lvl="1">
              <a:spcBef>
                <a:spcPts val="0"/>
              </a:spcBef>
              <a:buFont typeface="Arial" panose="020B0604020202020204" pitchFamily="34" charset="0"/>
              <a:buChar char="•"/>
            </a:pPr>
            <a:r>
              <a:rPr lang="en-US" sz="2400" dirty="0">
                <a:latin typeface="Arial"/>
                <a:cs typeface="Arial"/>
              </a:rPr>
              <a:t>Stand-alone: 	    </a:t>
            </a:r>
            <a:r>
              <a:rPr lang="en-US" altLang="en-US" sz="2400" dirty="0">
                <a:ea typeface="ＭＳ Ｐゴシック"/>
              </a:rPr>
              <a:t>not related to a reading passage or 			    has no relationship to another item</a:t>
            </a:r>
            <a:endParaRPr lang="en-US" sz="2400" dirty="0"/>
          </a:p>
          <a:p>
            <a:pPr lvl="1">
              <a:spcBef>
                <a:spcPts val="0"/>
              </a:spcBef>
              <a:buFont typeface="Arial" panose="020B0604020202020204" pitchFamily="34" charset="0"/>
              <a:buChar char="•"/>
            </a:pPr>
            <a:r>
              <a:rPr lang="en-US" sz="2400" dirty="0">
                <a:latin typeface="Arial"/>
                <a:cs typeface="Arial"/>
              </a:rPr>
              <a:t>Passage-based:  </a:t>
            </a:r>
            <a:r>
              <a:rPr lang="en-US" altLang="en-US" sz="2400" dirty="0">
                <a:ea typeface="ＭＳ Ｐゴシック"/>
              </a:rPr>
              <a:t>related to a reading passage </a:t>
            </a:r>
            <a:endParaRPr lang="en-US" sz="2400" dirty="0"/>
          </a:p>
          <a:p>
            <a:pPr lvl="1">
              <a:spcBef>
                <a:spcPts val="0"/>
              </a:spcBef>
              <a:buFont typeface="Arial" panose="020B0604020202020204" pitchFamily="34" charset="0"/>
              <a:buChar char="•"/>
            </a:pPr>
            <a:r>
              <a:rPr lang="en-US" sz="2400" dirty="0">
                <a:latin typeface="Arial"/>
                <a:cs typeface="Arial"/>
              </a:rPr>
              <a:t>Evidence-based: </a:t>
            </a:r>
            <a:r>
              <a:rPr lang="en-US" altLang="en-US" sz="2400" dirty="0">
                <a:ea typeface="ＭＳ Ｐゴシック"/>
              </a:rPr>
              <a:t>two or more questions that are 				    related to each other</a:t>
            </a:r>
            <a:endParaRPr lang="en-US" sz="2400" dirty="0">
              <a:latin typeface="Arial"/>
              <a:cs typeface="Arial"/>
            </a:endParaRPr>
          </a:p>
        </p:txBody>
      </p:sp>
      <p:sp>
        <p:nvSpPr>
          <p:cNvPr id="4" name="Date Placeholder 3">
            <a:extLst>
              <a:ext uri="{FF2B5EF4-FFF2-40B4-BE49-F238E27FC236}">
                <a16:creationId xmlns:a16="http://schemas.microsoft.com/office/drawing/2014/main" id="{C4568618-BC09-4F4C-8A2D-8F5B50C82C2F}"/>
              </a:ext>
              <a:ext uri="{C183D7F6-B498-43B3-948B-1728B52AA6E4}">
                <adec:decorative xmlns:adec="http://schemas.microsoft.com/office/drawing/2017/decorative" val="1"/>
              </a:ext>
            </a:extLst>
          </p:cNvPr>
          <p:cNvSpPr>
            <a:spLocks noGrp="1"/>
          </p:cNvSpPr>
          <p:nvPr>
            <p:ph type="dt" sz="half" idx="10"/>
          </p:nvPr>
        </p:nvSpPr>
        <p:spPr/>
        <p:txBody>
          <a:bodyPr/>
          <a:lstStyle/>
          <a:p>
            <a:r>
              <a:rPr lang="en-US" dirty="0">
                <a:solidFill>
                  <a:schemeClr val="tx1"/>
                </a:solidFill>
              </a:rPr>
              <a:t>2025</a:t>
            </a:r>
          </a:p>
        </p:txBody>
      </p:sp>
      <p:sp>
        <p:nvSpPr>
          <p:cNvPr id="6" name="Rectangle 5">
            <a:extLst>
              <a:ext uri="{FF2B5EF4-FFF2-40B4-BE49-F238E27FC236}">
                <a16:creationId xmlns:a16="http://schemas.microsoft.com/office/drawing/2014/main" id="{C7EB7F2C-B12E-554C-85E1-EFED969EF056}"/>
              </a:ext>
            </a:extLst>
          </p:cNvPr>
          <p:cNvSpPr/>
          <p:nvPr/>
        </p:nvSpPr>
        <p:spPr>
          <a:xfrm>
            <a:off x="407485" y="4495800"/>
            <a:ext cx="8279315" cy="937949"/>
          </a:xfrm>
          <a:prstGeom prst="rect">
            <a:avLst/>
          </a:prstGeom>
          <a:solidFill>
            <a:srgbClr val="D0D8E8"/>
          </a:solidFill>
        </p:spPr>
        <p:style>
          <a:lnRef idx="2">
            <a:schemeClr val="accent1"/>
          </a:lnRef>
          <a:fillRef idx="1">
            <a:schemeClr val="lt1"/>
          </a:fillRef>
          <a:effectRef idx="0">
            <a:schemeClr val="accent1"/>
          </a:effectRef>
          <a:fontRef idx="minor">
            <a:schemeClr val="dk1"/>
          </a:fontRef>
        </p:style>
        <p:txBody>
          <a:bodyPr wrap="square">
            <a:spAutoFit/>
          </a:bodyPr>
          <a:lstStyle/>
          <a:p>
            <a:pPr algn="ctr">
              <a:lnSpc>
                <a:spcPct val="120000"/>
              </a:lnSpc>
            </a:pPr>
            <a:r>
              <a:rPr lang="en-US" altLang="en-US" sz="2400" dirty="0">
                <a:solidFill>
                  <a:schemeClr val="tx1"/>
                </a:solidFill>
                <a:latin typeface="Arial" panose="020B0604020202020204" pitchFamily="34" charset="0"/>
                <a:ea typeface="ＭＳ Ｐゴシック"/>
                <a:cs typeface="Arial" panose="020B0604020202020204" pitchFamily="34" charset="0"/>
              </a:rPr>
              <a:t>It is important to ensure test-takers are familiar with the various multiple-choice assessment item designs.</a:t>
            </a:r>
          </a:p>
        </p:txBody>
      </p:sp>
      <p:sp>
        <p:nvSpPr>
          <p:cNvPr id="5" name="Slide Number Placeholder 4">
            <a:extLst>
              <a:ext uri="{FF2B5EF4-FFF2-40B4-BE49-F238E27FC236}">
                <a16:creationId xmlns:a16="http://schemas.microsoft.com/office/drawing/2014/main" id="{384E41FA-BA36-9842-93C5-C6A052245EBF}"/>
              </a:ext>
            </a:extLst>
          </p:cNvPr>
          <p:cNvSpPr>
            <a:spLocks noGrp="1"/>
          </p:cNvSpPr>
          <p:nvPr>
            <p:ph type="sldNum" sz="quarter" idx="12"/>
          </p:nvPr>
        </p:nvSpPr>
        <p:spPr/>
        <p:txBody>
          <a:bodyPr/>
          <a:lstStyle/>
          <a:p>
            <a:fld id="{680C5762-CF65-4775-9966-A58D40CC61B9}" type="slidenum">
              <a:rPr lang="en-US" smtClean="0">
                <a:solidFill>
                  <a:schemeClr val="tx1"/>
                </a:solidFill>
              </a:rPr>
              <a:t>7</a:t>
            </a:fld>
            <a:endParaRPr lang="en-US" dirty="0">
              <a:solidFill>
                <a:schemeClr val="tx1"/>
              </a:solidFill>
            </a:endParaRPr>
          </a:p>
        </p:txBody>
      </p:sp>
    </p:spTree>
    <p:extLst>
      <p:ext uri="{BB962C8B-B14F-4D97-AF65-F5344CB8AC3E}">
        <p14:creationId xmlns:p14="http://schemas.microsoft.com/office/powerpoint/2010/main" val="243996916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A23517-F90A-423D-86A3-E5A5D737AA81}"/>
              </a:ext>
            </a:extLst>
          </p:cNvPr>
          <p:cNvSpPr>
            <a:spLocks noGrp="1"/>
          </p:cNvSpPr>
          <p:nvPr>
            <p:ph type="title"/>
          </p:nvPr>
        </p:nvSpPr>
        <p:spPr/>
        <p:txBody>
          <a:bodyPr>
            <a:normAutofit/>
          </a:bodyPr>
          <a:lstStyle/>
          <a:p>
            <a:pPr algn="ctr"/>
            <a:r>
              <a:rPr lang="en-US" sz="2800" b="1" dirty="0">
                <a:cs typeface="Calibri Light"/>
              </a:rPr>
              <a:t>MC Items: Stems</a:t>
            </a:r>
            <a:endParaRPr lang="en-US" sz="2800" b="1" dirty="0"/>
          </a:p>
        </p:txBody>
      </p:sp>
      <p:sp>
        <p:nvSpPr>
          <p:cNvPr id="3" name="Content Placeholder 2">
            <a:extLst>
              <a:ext uri="{FF2B5EF4-FFF2-40B4-BE49-F238E27FC236}">
                <a16:creationId xmlns:a16="http://schemas.microsoft.com/office/drawing/2014/main" id="{FC4A5025-03AA-445D-970A-47FF35376C7E}"/>
              </a:ext>
            </a:extLst>
          </p:cNvPr>
          <p:cNvSpPr>
            <a:spLocks noGrp="1"/>
          </p:cNvSpPr>
          <p:nvPr>
            <p:ph idx="1"/>
          </p:nvPr>
        </p:nvSpPr>
        <p:spPr>
          <a:xfrm>
            <a:off x="457200" y="1545884"/>
            <a:ext cx="8229600" cy="4092916"/>
          </a:xfrm>
        </p:spPr>
        <p:txBody>
          <a:bodyPr vert="horz" lIns="68580" tIns="34290" rIns="68580" bIns="34290" rtlCol="0" anchor="t">
            <a:noAutofit/>
          </a:bodyPr>
          <a:lstStyle/>
          <a:p>
            <a:pPr>
              <a:lnSpc>
                <a:spcPct val="150000"/>
              </a:lnSpc>
            </a:pPr>
            <a:r>
              <a:rPr lang="en-US" sz="2400" dirty="0">
                <a:ea typeface="+mn-lt"/>
                <a:cs typeface="+mn-lt"/>
              </a:rPr>
              <a:t>Clear and concise, including only what is necessary</a:t>
            </a:r>
          </a:p>
          <a:p>
            <a:pPr>
              <a:lnSpc>
                <a:spcPct val="150000"/>
              </a:lnSpc>
            </a:pPr>
            <a:r>
              <a:rPr lang="en-US" sz="2400" dirty="0">
                <a:ea typeface="+mn-lt"/>
                <a:cs typeface="+mn-lt"/>
              </a:rPr>
              <a:t>Open or closed</a:t>
            </a:r>
          </a:p>
          <a:p>
            <a:pPr>
              <a:lnSpc>
                <a:spcPct val="150000"/>
              </a:lnSpc>
            </a:pPr>
            <a:r>
              <a:rPr lang="en-US" sz="2400" i="1" dirty="0">
                <a:ea typeface="+mn-lt"/>
                <a:cs typeface="+mn-lt"/>
              </a:rPr>
              <a:t>One</a:t>
            </a:r>
            <a:r>
              <a:rPr lang="en-US" sz="2400" dirty="0">
                <a:ea typeface="+mn-lt"/>
                <a:cs typeface="+mn-lt"/>
              </a:rPr>
              <a:t> clearly stated problem</a:t>
            </a:r>
          </a:p>
          <a:p>
            <a:pPr>
              <a:lnSpc>
                <a:spcPct val="150000"/>
              </a:lnSpc>
            </a:pPr>
            <a:r>
              <a:rPr lang="en-US" sz="2400" dirty="0">
                <a:ea typeface="+mn-lt"/>
                <a:cs typeface="+mn-lt"/>
              </a:rPr>
              <a:t>Comprehensive information in the stem to avoid repetition in the responses</a:t>
            </a:r>
          </a:p>
          <a:p>
            <a:pPr>
              <a:lnSpc>
                <a:spcPct val="150000"/>
              </a:lnSpc>
            </a:pPr>
            <a:r>
              <a:rPr lang="en-US" sz="2400" dirty="0">
                <a:ea typeface="+mn-lt"/>
                <a:cs typeface="+mn-lt"/>
              </a:rPr>
              <a:t>Active voice</a:t>
            </a:r>
          </a:p>
          <a:p>
            <a:pPr>
              <a:lnSpc>
                <a:spcPct val="150000"/>
              </a:lnSpc>
            </a:pPr>
            <a:r>
              <a:rPr lang="en-US" sz="2400" dirty="0">
                <a:ea typeface="+mn-lt"/>
                <a:cs typeface="+mn-lt"/>
              </a:rPr>
              <a:t>Grade-level-appropriate vocabulary</a:t>
            </a:r>
          </a:p>
          <a:p>
            <a:endParaRPr lang="en-US" sz="2800" dirty="0">
              <a:ea typeface="+mn-lt"/>
              <a:cs typeface="+mn-lt"/>
            </a:endParaRPr>
          </a:p>
        </p:txBody>
      </p:sp>
      <p:sp>
        <p:nvSpPr>
          <p:cNvPr id="4" name="Date Placeholder 3">
            <a:extLst>
              <a:ext uri="{FF2B5EF4-FFF2-40B4-BE49-F238E27FC236}">
                <a16:creationId xmlns:a16="http://schemas.microsoft.com/office/drawing/2014/main" id="{3A22E0EC-E0CC-5C44-BC90-2A3928688E1A}"/>
              </a:ext>
              <a:ext uri="{C183D7F6-B498-43B3-948B-1728B52AA6E4}">
                <adec:decorative xmlns:adec="http://schemas.microsoft.com/office/drawing/2017/decorative" val="1"/>
              </a:ext>
            </a:extLst>
          </p:cNvPr>
          <p:cNvSpPr>
            <a:spLocks noGrp="1"/>
          </p:cNvSpPr>
          <p:nvPr>
            <p:ph type="dt" sz="half" idx="10"/>
          </p:nvPr>
        </p:nvSpPr>
        <p:spPr/>
        <p:txBody>
          <a:bodyPr/>
          <a:lstStyle/>
          <a:p>
            <a:r>
              <a:rPr lang="en-US" dirty="0">
                <a:solidFill>
                  <a:schemeClr val="tx1"/>
                </a:solidFill>
              </a:rPr>
              <a:t>2025</a:t>
            </a:r>
          </a:p>
        </p:txBody>
      </p:sp>
      <p:sp>
        <p:nvSpPr>
          <p:cNvPr id="5" name="Slide Number Placeholder 4">
            <a:extLst>
              <a:ext uri="{FF2B5EF4-FFF2-40B4-BE49-F238E27FC236}">
                <a16:creationId xmlns:a16="http://schemas.microsoft.com/office/drawing/2014/main" id="{C3C755BB-0F29-5B40-A46D-9196206D0BB0}"/>
              </a:ext>
            </a:extLst>
          </p:cNvPr>
          <p:cNvSpPr>
            <a:spLocks noGrp="1"/>
          </p:cNvSpPr>
          <p:nvPr>
            <p:ph type="sldNum" sz="quarter" idx="12"/>
          </p:nvPr>
        </p:nvSpPr>
        <p:spPr/>
        <p:txBody>
          <a:bodyPr/>
          <a:lstStyle/>
          <a:p>
            <a:fld id="{680C5762-CF65-4775-9966-A58D40CC61B9}" type="slidenum">
              <a:rPr lang="en-US" smtClean="0">
                <a:solidFill>
                  <a:schemeClr val="tx1"/>
                </a:solidFill>
              </a:rPr>
              <a:t>8</a:t>
            </a:fld>
            <a:endParaRPr lang="en-US" dirty="0">
              <a:solidFill>
                <a:schemeClr val="tx1"/>
              </a:solidFill>
            </a:endParaRPr>
          </a:p>
        </p:txBody>
      </p:sp>
    </p:spTree>
    <p:extLst>
      <p:ext uri="{BB962C8B-B14F-4D97-AF65-F5344CB8AC3E}">
        <p14:creationId xmlns:p14="http://schemas.microsoft.com/office/powerpoint/2010/main" val="47416588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377B8D-B11D-F540-9DAA-87E3476B780B}"/>
              </a:ext>
            </a:extLst>
          </p:cNvPr>
          <p:cNvSpPr>
            <a:spLocks noGrp="1"/>
          </p:cNvSpPr>
          <p:nvPr>
            <p:ph type="title"/>
          </p:nvPr>
        </p:nvSpPr>
        <p:spPr/>
        <p:txBody>
          <a:bodyPr>
            <a:normAutofit/>
          </a:bodyPr>
          <a:lstStyle/>
          <a:p>
            <a:pPr algn="ctr"/>
            <a:r>
              <a:rPr lang="en-US" sz="2800" b="1" dirty="0"/>
              <a:t>MC Items: Answer Options</a:t>
            </a:r>
          </a:p>
        </p:txBody>
      </p:sp>
      <p:sp>
        <p:nvSpPr>
          <p:cNvPr id="3" name="Content Placeholder 2">
            <a:extLst>
              <a:ext uri="{FF2B5EF4-FFF2-40B4-BE49-F238E27FC236}">
                <a16:creationId xmlns:a16="http://schemas.microsoft.com/office/drawing/2014/main" id="{F6047CC2-4E61-0343-956A-61A1203E6659}"/>
              </a:ext>
            </a:extLst>
          </p:cNvPr>
          <p:cNvSpPr>
            <a:spLocks noGrp="1"/>
          </p:cNvSpPr>
          <p:nvPr>
            <p:ph idx="1"/>
          </p:nvPr>
        </p:nvSpPr>
        <p:spPr>
          <a:xfrm>
            <a:off x="381000" y="1383393"/>
            <a:ext cx="8610600" cy="4941207"/>
          </a:xfrm>
        </p:spPr>
        <p:txBody>
          <a:bodyPr vert="horz" lIns="91440" tIns="45720" rIns="91440" bIns="45720" rtlCol="0" anchor="t">
            <a:noAutofit/>
          </a:bodyPr>
          <a:lstStyle/>
          <a:p>
            <a:pPr>
              <a:spcBef>
                <a:spcPts val="0"/>
              </a:spcBef>
            </a:pPr>
            <a:r>
              <a:rPr lang="en-US" sz="2200" dirty="0">
                <a:ea typeface="+mn-lt"/>
              </a:rPr>
              <a:t>One correct answer for each stem</a:t>
            </a:r>
          </a:p>
          <a:p>
            <a:pPr>
              <a:spcBef>
                <a:spcPts val="0"/>
              </a:spcBef>
            </a:pPr>
            <a:r>
              <a:rPr lang="en-US" sz="2200" dirty="0"/>
              <a:t>Brief as possible; should not contradict or negate information in the stem</a:t>
            </a:r>
          </a:p>
          <a:p>
            <a:pPr>
              <a:spcBef>
                <a:spcPts val="0"/>
              </a:spcBef>
            </a:pPr>
            <a:r>
              <a:rPr lang="en-US" sz="2200" dirty="0"/>
              <a:t>Similar in length, sentence structure, and complexity of thought </a:t>
            </a:r>
            <a:endParaRPr lang="en-US" sz="2200" dirty="0">
              <a:ea typeface="+mn-lt"/>
            </a:endParaRPr>
          </a:p>
          <a:p>
            <a:pPr>
              <a:spcBef>
                <a:spcPts val="0"/>
              </a:spcBef>
              <a:defRPr/>
            </a:pPr>
            <a:r>
              <a:rPr lang="en-US" sz="2200" dirty="0"/>
              <a:t>T</a:t>
            </a:r>
            <a:r>
              <a:rPr lang="en-US" sz="2200" kern="1200" dirty="0">
                <a:solidFill>
                  <a:schemeClr val="tx1"/>
                </a:solidFill>
                <a:effectLst/>
              </a:rPr>
              <a:t>hree answer options for grades K-2 and four or more for grades 3-12</a:t>
            </a:r>
            <a:endParaRPr lang="en-US" sz="2200" dirty="0">
              <a:effectLst/>
            </a:endParaRPr>
          </a:p>
          <a:p>
            <a:pPr>
              <a:spcBef>
                <a:spcPts val="0"/>
              </a:spcBef>
              <a:defRPr/>
            </a:pPr>
            <a:r>
              <a:rPr lang="en-US" sz="2200" dirty="0"/>
              <a:t>Parallel </a:t>
            </a:r>
            <a:r>
              <a:rPr lang="en-US" sz="2200" kern="1200" dirty="0">
                <a:solidFill>
                  <a:schemeClr val="tx1"/>
                </a:solidFill>
                <a:effectLst/>
              </a:rPr>
              <a:t>in structure and content </a:t>
            </a:r>
          </a:p>
          <a:p>
            <a:pPr>
              <a:spcBef>
                <a:spcPts val="0"/>
              </a:spcBef>
              <a:defRPr/>
            </a:pPr>
            <a:r>
              <a:rPr lang="en-US" sz="2200" dirty="0"/>
              <a:t>Grammatically and syntactically aligned with the stem </a:t>
            </a:r>
            <a:endParaRPr lang="en-US" sz="2200" dirty="0">
              <a:effectLst/>
            </a:endParaRPr>
          </a:p>
          <a:p>
            <a:pPr>
              <a:spcBef>
                <a:spcPts val="0"/>
              </a:spcBef>
              <a:defRPr/>
            </a:pPr>
            <a:r>
              <a:rPr lang="en-US" sz="2200" kern="1200" dirty="0">
                <a:solidFill>
                  <a:schemeClr val="tx1"/>
                </a:solidFill>
                <a:effectLst/>
              </a:rPr>
              <a:t>Plausible distractors (realistic); </a:t>
            </a:r>
            <a:r>
              <a:rPr lang="en-US" sz="2200" dirty="0"/>
              <a:t>no throwaway response options</a:t>
            </a:r>
            <a:r>
              <a:rPr lang="en-US" sz="2200" kern="1200" dirty="0">
                <a:solidFill>
                  <a:schemeClr val="tx1"/>
                </a:solidFill>
                <a:effectLst/>
              </a:rPr>
              <a:t> </a:t>
            </a:r>
          </a:p>
          <a:p>
            <a:pPr>
              <a:spcBef>
                <a:spcPts val="0"/>
              </a:spcBef>
            </a:pPr>
            <a:r>
              <a:rPr lang="en-US" sz="2200" dirty="0"/>
              <a:t>N</a:t>
            </a:r>
            <a:r>
              <a:rPr lang="en-US" sz="2200" kern="1200" dirty="0">
                <a:solidFill>
                  <a:schemeClr val="tx1"/>
                </a:solidFill>
                <a:effectLst/>
              </a:rPr>
              <a:t>umbers, times, dates, or other quantitative or sequential ideas be arranged in either ascending or descending order </a:t>
            </a:r>
          </a:p>
          <a:p>
            <a:pPr>
              <a:spcBef>
                <a:spcPts val="0"/>
              </a:spcBef>
            </a:pPr>
            <a:r>
              <a:rPr lang="en-US" sz="2200" dirty="0"/>
              <a:t>Response options for passage-based items align to the passage</a:t>
            </a:r>
          </a:p>
          <a:p>
            <a:pPr>
              <a:spcBef>
                <a:spcPts val="0"/>
              </a:spcBef>
            </a:pPr>
            <a:r>
              <a:rPr lang="en-US" sz="2200" dirty="0"/>
              <a:t>List responses on separate lines and one right after the other</a:t>
            </a:r>
          </a:p>
        </p:txBody>
      </p:sp>
      <p:sp>
        <p:nvSpPr>
          <p:cNvPr id="4" name="Date Placeholder 3">
            <a:extLst>
              <a:ext uri="{FF2B5EF4-FFF2-40B4-BE49-F238E27FC236}">
                <a16:creationId xmlns:a16="http://schemas.microsoft.com/office/drawing/2014/main" id="{AF9B1483-E350-E24E-A9FF-C58D9944E574}"/>
              </a:ext>
              <a:ext uri="{C183D7F6-B498-43B3-948B-1728B52AA6E4}">
                <adec:decorative xmlns:adec="http://schemas.microsoft.com/office/drawing/2017/decorative" val="1"/>
              </a:ext>
            </a:extLst>
          </p:cNvPr>
          <p:cNvSpPr>
            <a:spLocks noGrp="1"/>
          </p:cNvSpPr>
          <p:nvPr>
            <p:ph type="dt" sz="half" idx="10"/>
          </p:nvPr>
        </p:nvSpPr>
        <p:spPr/>
        <p:txBody>
          <a:bodyPr/>
          <a:lstStyle/>
          <a:p>
            <a:r>
              <a:rPr lang="en-US" dirty="0">
                <a:solidFill>
                  <a:schemeClr val="tx1"/>
                </a:solidFill>
              </a:rPr>
              <a:t>2025</a:t>
            </a:r>
          </a:p>
        </p:txBody>
      </p:sp>
      <p:sp>
        <p:nvSpPr>
          <p:cNvPr id="5" name="Slide Number Placeholder 4">
            <a:extLst>
              <a:ext uri="{FF2B5EF4-FFF2-40B4-BE49-F238E27FC236}">
                <a16:creationId xmlns:a16="http://schemas.microsoft.com/office/drawing/2014/main" id="{210FE78F-F8ED-9C4D-BB34-886F129EC121}"/>
              </a:ext>
            </a:extLst>
          </p:cNvPr>
          <p:cNvSpPr>
            <a:spLocks noGrp="1"/>
          </p:cNvSpPr>
          <p:nvPr>
            <p:ph type="sldNum" sz="quarter" idx="12"/>
          </p:nvPr>
        </p:nvSpPr>
        <p:spPr/>
        <p:txBody>
          <a:bodyPr/>
          <a:lstStyle/>
          <a:p>
            <a:fld id="{680C5762-CF65-4775-9966-A58D40CC61B9}" type="slidenum">
              <a:rPr lang="en-US" smtClean="0">
                <a:solidFill>
                  <a:schemeClr val="tx1"/>
                </a:solidFill>
              </a:rPr>
              <a:t>9</a:t>
            </a:fld>
            <a:endParaRPr lang="en-US" dirty="0">
              <a:solidFill>
                <a:schemeClr val="tx1"/>
              </a:solidFill>
            </a:endParaRPr>
          </a:p>
        </p:txBody>
      </p:sp>
    </p:spTree>
    <p:extLst>
      <p:ext uri="{BB962C8B-B14F-4D97-AF65-F5344CB8AC3E}">
        <p14:creationId xmlns:p14="http://schemas.microsoft.com/office/powerpoint/2010/main" val="88143016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PDE PowerPoint Template - ADA Accessible  -  version 1.0: 7/21/23 10:12 AM  -  Read-Only" id="{B60E4BA7-3D23-914F-9F78-57D86BC0AAA8}" vid="{7552D814-C380-D742-A299-4A10415536A7}"/>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9535ED75752BCA4DA4E256401831089B" ma:contentTypeVersion="17" ma:contentTypeDescription="Create a new document." ma:contentTypeScope="" ma:versionID="ec7521227a67ae2bb18adf80c177d532">
  <xsd:schema xmlns:xsd="http://www.w3.org/2001/XMLSchema" xmlns:xs="http://www.w3.org/2001/XMLSchema" xmlns:p="http://schemas.microsoft.com/office/2006/metadata/properties" xmlns:ns2="619e9023-7fe2-4e3d-9807-62b6c8302c1b" xmlns:ns3="fbc037d5-3aae-4eba-9dec-a926451bc98f" targetNamespace="http://schemas.microsoft.com/office/2006/metadata/properties" ma:root="true" ma:fieldsID="0b8b184a36313ca98c0a24bc0f075d43" ns2:_="" ns3:_="">
    <xsd:import namespace="619e9023-7fe2-4e3d-9807-62b6c8302c1b"/>
    <xsd:import namespace="fbc037d5-3aae-4eba-9dec-a926451bc98f"/>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AutoTags" minOccurs="0"/>
                <xsd:element ref="ns2:MediaServiceOCR" minOccurs="0"/>
                <xsd:element ref="ns2:MediaServiceGenerationTime" minOccurs="0"/>
                <xsd:element ref="ns2:MediaServiceEventHashCode" minOccurs="0"/>
                <xsd:element ref="ns2:MediaServiceAutoKeyPoints" minOccurs="0"/>
                <xsd:element ref="ns2:MediaServiceKeyPoints" minOccurs="0"/>
                <xsd:element ref="ns2:lcf76f155ced4ddcb4097134ff3c332f" minOccurs="0"/>
                <xsd:element ref="ns3:TaxCatchAll" minOccurs="0"/>
                <xsd:element ref="ns2:MediaServiceDateTaken" minOccurs="0"/>
                <xsd:element ref="ns2:MediaServiceObjectDetectorVersions" minOccurs="0"/>
                <xsd:element ref="ns2:MediaLengthInSecond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19e9023-7fe2-4e3d-9807-62b6c8302c1b"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2" nillable="true" ma:displayName="Tags" ma:internalName="MediaServiceAutoTags"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element name="lcf76f155ced4ddcb4097134ff3c332f" ma:index="19" nillable="true" ma:taxonomy="true" ma:internalName="lcf76f155ced4ddcb4097134ff3c332f" ma:taxonomyFieldName="MediaServiceImageTags" ma:displayName="Image Tags" ma:readOnly="false" ma:fieldId="{5cf76f15-5ced-4ddc-b409-7134ff3c332f}" ma:taxonomyMulti="true" ma:sspId="3a5fc0d6-7222-447d-a74f-50773848813d" ma:termSetId="09814cd3-568e-fe90-9814-8d621ff8fb84" ma:anchorId="fba54fb3-c3e1-fe81-a776-ca4b69148c4d" ma:open="true" ma:isKeyword="false">
      <xsd:complexType>
        <xsd:sequence>
          <xsd:element ref="pc:Terms" minOccurs="0" maxOccurs="1"/>
        </xsd:sequence>
      </xsd:complexType>
    </xsd:element>
    <xsd:element name="MediaServiceDateTaken" ma:index="21" nillable="true" ma:displayName="MediaServiceDateTaken" ma:description="" ma:hidden="true" ma:indexed="true" ma:internalName="MediaServiceDateTaken" ma:readOnly="true">
      <xsd:simpleType>
        <xsd:restriction base="dms:Text"/>
      </xsd:simpleType>
    </xsd:element>
    <xsd:element name="MediaServiceObjectDetectorVersions" ma:index="22" nillable="true" ma:displayName="MediaServiceObjectDetectorVersions" ma:description="" ma:hidden="true" ma:indexed="true" ma:internalName="MediaServiceObjectDetectorVersions" ma:readOnly="true">
      <xsd:simpleType>
        <xsd:restriction base="dms:Text"/>
      </xsd:simpleType>
    </xsd:element>
    <xsd:element name="MediaLengthInSeconds" ma:index="23" nillable="true" ma:displayName="MediaLengthInSeconds" ma:hidden="true" ma:internalName="MediaLengthInSeconds" ma:readOnly="true">
      <xsd:simpleType>
        <xsd:restriction base="dms:Unknown"/>
      </xsd:simpleType>
    </xsd:element>
    <xsd:element name="MediaServiceSearchProperties" ma:index="24"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fbc037d5-3aae-4eba-9dec-a926451bc98f"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element name="TaxCatchAll" ma:index="20" nillable="true" ma:displayName="Taxonomy Catch All Column" ma:hidden="true" ma:list="{0953e9ec-ae23-4c66-8fbc-a31ce0e85919}" ma:internalName="TaxCatchAll" ma:showField="CatchAllData" ma:web="fbc037d5-3aae-4eba-9dec-a926451bc98f">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TaxCatchAll xmlns="fbc037d5-3aae-4eba-9dec-a926451bc98f" xsi:nil="true"/>
    <lcf76f155ced4ddcb4097134ff3c332f xmlns="619e9023-7fe2-4e3d-9807-62b6c8302c1b">
      <Terms xmlns="http://schemas.microsoft.com/office/infopath/2007/PartnerControls"/>
    </lcf76f155ced4ddcb4097134ff3c332f>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D2C1B320-1EFF-4C6F-9F1E-73110AE2BFD2}">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619e9023-7fe2-4e3d-9807-62b6c8302c1b"/>
    <ds:schemaRef ds:uri="fbc037d5-3aae-4eba-9dec-a926451bc98f"/>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B345E959-B139-4928-B6C0-4290FBE61FC4}">
  <ds:schemaRefs>
    <ds:schemaRef ds:uri="http://www.w3.org/XML/1998/namespace"/>
    <ds:schemaRef ds:uri="http://purl.org/dc/terms/"/>
    <ds:schemaRef ds:uri="http://schemas.microsoft.com/office/2006/documentManagement/types"/>
    <ds:schemaRef ds:uri="http://purl.org/dc/dcmitype/"/>
    <ds:schemaRef ds:uri="http://schemas.microsoft.com/office/2006/metadata/properties"/>
    <ds:schemaRef ds:uri="http://schemas.microsoft.com/office/infopath/2007/PartnerControls"/>
    <ds:schemaRef ds:uri="http://schemas.openxmlformats.org/package/2006/metadata/core-properties"/>
    <ds:schemaRef ds:uri="a4d6b4e1-a671-4dd6-b6f1-ff96368bd6b7"/>
    <ds:schemaRef ds:uri="http://purl.org/dc/elements/1.1/"/>
    <ds:schemaRef ds:uri="fbc037d5-3aae-4eba-9dec-a926451bc98f"/>
    <ds:schemaRef ds:uri="619e9023-7fe2-4e3d-9807-62b6c8302c1b"/>
  </ds:schemaRefs>
</ds:datastoreItem>
</file>

<file path=customXml/itemProps3.xml><?xml version="1.0" encoding="utf-8"?>
<ds:datastoreItem xmlns:ds="http://schemas.openxmlformats.org/officeDocument/2006/customXml" ds:itemID="{C12A4EA4-2FD6-46CD-858F-1ABF09EFBD7C}">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3859</TotalTime>
  <Words>7714</Words>
  <Application>Microsoft Office PowerPoint</Application>
  <PresentationFormat>On-screen Show (4:3)</PresentationFormat>
  <Paragraphs>786</Paragraphs>
  <Slides>24</Slides>
  <Notes>24</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24</vt:i4>
      </vt:variant>
    </vt:vector>
  </HeadingPairs>
  <TitlesOfParts>
    <vt:vector size="33" baseType="lpstr">
      <vt:lpstr>ＭＳ Ｐゴシック</vt:lpstr>
      <vt:lpstr>Arial</vt:lpstr>
      <vt:lpstr>Calibri</vt:lpstr>
      <vt:lpstr>Calibri Light</vt:lpstr>
      <vt:lpstr>Courier New</vt:lpstr>
      <vt:lpstr>Times New Roman</vt:lpstr>
      <vt:lpstr>Wingdings</vt:lpstr>
      <vt:lpstr>Wingdings,Sans-Serif</vt:lpstr>
      <vt:lpstr>Office Theme</vt:lpstr>
      <vt:lpstr>Assessment Literacy Series  </vt:lpstr>
      <vt:lpstr>SR Items and Types</vt:lpstr>
      <vt:lpstr>SR Item Benefits and Limitations</vt:lpstr>
      <vt:lpstr>Writing SR Items Guidelines</vt:lpstr>
      <vt:lpstr>SR Item Tips</vt:lpstr>
      <vt:lpstr>SR Item Pitfalls</vt:lpstr>
      <vt:lpstr>MC Items: Types</vt:lpstr>
      <vt:lpstr>MC Items: Stems</vt:lpstr>
      <vt:lpstr>MC Items: Answer Options</vt:lpstr>
      <vt:lpstr>MC Items: Content</vt:lpstr>
      <vt:lpstr>Building MC Stand-Alone Items Guidelines</vt:lpstr>
      <vt:lpstr>MC: Stand-Alone Item Example 1</vt:lpstr>
      <vt:lpstr>MC: Stand-Alone Item Example 2</vt:lpstr>
      <vt:lpstr>Building MC Passage-Based Items Guidelines</vt:lpstr>
      <vt:lpstr>MC: Passage-Based Item Example</vt:lpstr>
      <vt:lpstr>Building MC Evidence-Based Items Guidelines</vt:lpstr>
      <vt:lpstr>MC: Evidence-Based Item Example Passage</vt:lpstr>
      <vt:lpstr>MC: Evidence-Based Item Example Questions</vt:lpstr>
      <vt:lpstr>Practice Makes Progress: MC Items</vt:lpstr>
      <vt:lpstr>Building True-False Items Guidelines</vt:lpstr>
      <vt:lpstr>Building Matching Items Guidelines</vt:lpstr>
      <vt:lpstr>Quality Assurance Checklist: SR Items</vt:lpstr>
      <vt:lpstr>Practice Makes Progress: Writing SR Items</vt:lpstr>
      <vt:lpstr>Contact/Mission</vt:lpstr>
    </vt:vector>
  </TitlesOfParts>
  <Company>PA Department of Education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pdeadmin</dc:creator>
  <cp:lastModifiedBy>Aaron Feuerstein</cp:lastModifiedBy>
  <cp:revision>13</cp:revision>
  <dcterms:created xsi:type="dcterms:W3CDTF">2017-02-01T18:23:33Z</dcterms:created>
  <dcterms:modified xsi:type="dcterms:W3CDTF">2025-11-06T19:44:08Z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Order">
    <vt:r8>33500</vt:r8>
  </property>
  <property fmtid="{D5CDD505-2E9C-101B-9397-08002B2CF9AE}" pid="3" name="_dlc_policyId">
    <vt:lpwstr>/InsidePDE/Documents</vt:lpwstr>
  </property>
  <property fmtid="{D5CDD505-2E9C-101B-9397-08002B2CF9AE}" pid="4" name="xd_ProgID">
    <vt:lpwstr/>
  </property>
  <property fmtid="{D5CDD505-2E9C-101B-9397-08002B2CF9AE}" pid="5" name="_CopySource">
    <vt:lpwstr>https://collab.pde.pa.gov/InsidePDE/Documents/Getting My Job Done/Accessibility/PDE PowerPoint Template - ADA Accessible.pptx</vt:lpwstr>
  </property>
  <property fmtid="{D5CDD505-2E9C-101B-9397-08002B2CF9AE}" pid="6" name="ContentTypeId">
    <vt:lpwstr>0x0101009535ED75752BCA4DA4E256401831089B</vt:lpwstr>
  </property>
  <property fmtid="{D5CDD505-2E9C-101B-9397-08002B2CF9AE}" pid="7" name="ItemRetentionFormula">
    <vt:lpwstr>&lt;formula id="Microsoft.Office.RecordsManagement.PolicyFeatures.Expiration.Formula.BuiltIn"&gt;&lt;number&gt;1&lt;/number&gt;&lt;property&gt;Post_x005f_x0020_End_x005f_x0020_Date&lt;/property&gt;&lt;propertyId&gt;00000000-0000-0000-0000-000000000000&lt;/propertyId&gt;&lt;period&gt;days&lt;/period&gt;&lt;/formula&gt;</vt:lpwstr>
  </property>
  <property fmtid="{D5CDD505-2E9C-101B-9397-08002B2CF9AE}" pid="8" name="TemplateUrl">
    <vt:lpwstr/>
  </property>
  <property fmtid="{D5CDD505-2E9C-101B-9397-08002B2CF9AE}" pid="9" name="MediaServiceImageTags">
    <vt:lpwstr/>
  </property>
</Properties>
</file>