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Raleway" panose="020B0604020202020204" charset="0"/>
      <p:regular r:id="rId8"/>
      <p:bold r:id="rId9"/>
      <p:italic r:id="rId10"/>
      <p:boldItalic r:id="rId11"/>
    </p:embeddedFont>
    <p:embeddedFont>
      <p:font typeface="La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384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5320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19b280b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19b280b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19b280b8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19b280b8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19b280b8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19b280b8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19b280b8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19b280b8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401775" y="224225"/>
            <a:ext cx="8520600" cy="13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0000"/>
                </a:solidFill>
              </a:rPr>
              <a:t>Create a slide presentation for your </a:t>
            </a:r>
            <a:endParaRPr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727650" y="5681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for presentation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At least 20 slides to teach your research paper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At least one graphic on each slide except Bibliography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 Cite each graphic with the URL under the picture if online picture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4. Cover your topic completely with minimum words per slide (no paragraphs)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5. Must include slide transitions and object animation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6. Last slide copy your works cited or reference page 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275" y="870600"/>
            <a:ext cx="3178001" cy="204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to create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Use google slides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Create a theme or color scheme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Create a title page with your title and your name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See next slide for example</a:t>
            </a:r>
            <a:endParaRPr sz="1800"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397" y="700500"/>
            <a:ext cx="2930599" cy="3907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of Research Paper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student name</a:t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953" y="2302300"/>
            <a:ext cx="3789571" cy="25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789500" y="5681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Rubric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540375" y="1220175"/>
            <a:ext cx="8067900" cy="3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Times New Roman"/>
                <a:ea typeface="Times New Roman"/>
                <a:cs typeface="Times New Roman"/>
                <a:sym typeface="Times New Roman"/>
              </a:rPr>
              <a:t>The following will be graded: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Number of slides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not too much text on a slide. Each slide contains a limited number of talking points as opposed to complete paragraphs or lengthy sentences.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 is clear and easy for the audience to see.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is free of spelling and grammatical errors.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Graphic on each slide with citation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Slides display elements of effective design.Fonts, colors, backgrounds, etc. are effective, consistent and appropriate to the topic and audience.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Animations and/or sounds have been used to emphasize important points. They do not distract from the content.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 Slide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Bibliography included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125" y="-8575"/>
            <a:ext cx="3002074" cy="168864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5172300" y="1651575"/>
            <a:ext cx="3971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0000"/>
                </a:solidFill>
              </a:rPr>
              <a:t>https://www.teenvogue.com/story/why-teachers-getting-rid-grades</a:t>
            </a:r>
            <a:endParaRPr sz="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On-screen Show (16:9)</PresentationFormat>
  <Paragraphs>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Raleway</vt:lpstr>
      <vt:lpstr>Times New Roman</vt:lpstr>
      <vt:lpstr>Lato</vt:lpstr>
      <vt:lpstr>Streamline</vt:lpstr>
      <vt:lpstr>Create a slide presentation for your </vt:lpstr>
      <vt:lpstr>Requirements for presentation</vt:lpstr>
      <vt:lpstr>Steps to create</vt:lpstr>
      <vt:lpstr>Title of Research Paper</vt:lpstr>
      <vt:lpstr>Rubric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a slide presentation for your </dc:title>
  <dc:creator>Maureen Costello</dc:creator>
  <cp:lastModifiedBy>Maureen Costello</cp:lastModifiedBy>
  <cp:revision>1</cp:revision>
  <dcterms:modified xsi:type="dcterms:W3CDTF">2020-04-01T17:54:23Z</dcterms:modified>
</cp:coreProperties>
</file>