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1416" y="13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B87BB20B-5964-44C5-9E5F-72F133FF424E}"/>
    <pc:docChg chg="modSld">
      <pc:chgData name="Aaron Feuerstein" userId="f5de8b9a-5c09-4bc3-b449-ac980e458ac8" providerId="ADAL" clId="{B87BB20B-5964-44C5-9E5F-72F133FF424E}" dt="2025-06-16T19:07:30.496" v="43" actId="962"/>
      <pc:docMkLst>
        <pc:docMk/>
      </pc:docMkLst>
      <pc:sldChg chg="modSp mod">
        <pc:chgData name="Aaron Feuerstein" userId="f5de8b9a-5c09-4bc3-b449-ac980e458ac8" providerId="ADAL" clId="{B87BB20B-5964-44C5-9E5F-72F133FF424E}" dt="2025-06-16T19:00:50.025" v="1" actId="962"/>
        <pc:sldMkLst>
          <pc:docMk/>
          <pc:sldMk cId="0" sldId="256"/>
        </pc:sldMkLst>
        <pc:picChg chg="mod">
          <ac:chgData name="Aaron Feuerstein" userId="f5de8b9a-5c09-4bc3-b449-ac980e458ac8" providerId="ADAL" clId="{B87BB20B-5964-44C5-9E5F-72F133FF424E}" dt="2025-06-16T19:00:50.025" v="1" actId="962"/>
          <ac:picMkLst>
            <pc:docMk/>
            <pc:sldMk cId="0" sldId="256"/>
            <ac:picMk id="56" creationId="{00000000-0000-0000-0000-000000000000}"/>
          </ac:picMkLst>
        </pc:picChg>
      </pc:sldChg>
      <pc:sldChg chg="modSp mod">
        <pc:chgData name="Aaron Feuerstein" userId="f5de8b9a-5c09-4bc3-b449-ac980e458ac8" providerId="ADAL" clId="{B87BB20B-5964-44C5-9E5F-72F133FF424E}" dt="2025-06-16T19:00:55.179" v="3" actId="962"/>
        <pc:sldMkLst>
          <pc:docMk/>
          <pc:sldMk cId="0" sldId="257"/>
        </pc:sldMkLst>
        <pc:picChg chg="mod">
          <ac:chgData name="Aaron Feuerstein" userId="f5de8b9a-5c09-4bc3-b449-ac980e458ac8" providerId="ADAL" clId="{B87BB20B-5964-44C5-9E5F-72F133FF424E}" dt="2025-06-16T19:00:55.179" v="3" actId="962"/>
          <ac:picMkLst>
            <pc:docMk/>
            <pc:sldMk cId="0" sldId="257"/>
            <ac:picMk id="63" creationId="{00000000-0000-0000-0000-000000000000}"/>
          </ac:picMkLst>
        </pc:picChg>
      </pc:sldChg>
      <pc:sldChg chg="modSp mod">
        <pc:chgData name="Aaron Feuerstein" userId="f5de8b9a-5c09-4bc3-b449-ac980e458ac8" providerId="ADAL" clId="{B87BB20B-5964-44C5-9E5F-72F133FF424E}" dt="2025-06-16T19:00:59.947" v="5" actId="962"/>
        <pc:sldMkLst>
          <pc:docMk/>
          <pc:sldMk cId="0" sldId="258"/>
        </pc:sldMkLst>
        <pc:picChg chg="mod">
          <ac:chgData name="Aaron Feuerstein" userId="f5de8b9a-5c09-4bc3-b449-ac980e458ac8" providerId="ADAL" clId="{B87BB20B-5964-44C5-9E5F-72F133FF424E}" dt="2025-06-16T19:00:59.947" v="5" actId="962"/>
          <ac:picMkLst>
            <pc:docMk/>
            <pc:sldMk cId="0" sldId="258"/>
            <ac:picMk id="70" creationId="{00000000-0000-0000-0000-000000000000}"/>
          </ac:picMkLst>
        </pc:picChg>
      </pc:sldChg>
      <pc:sldChg chg="modSp mod">
        <pc:chgData name="Aaron Feuerstein" userId="f5de8b9a-5c09-4bc3-b449-ac980e458ac8" providerId="ADAL" clId="{B87BB20B-5964-44C5-9E5F-72F133FF424E}" dt="2025-06-16T19:02:45.021" v="7" actId="962"/>
        <pc:sldMkLst>
          <pc:docMk/>
          <pc:sldMk cId="0" sldId="259"/>
        </pc:sldMkLst>
        <pc:picChg chg="mod">
          <ac:chgData name="Aaron Feuerstein" userId="f5de8b9a-5c09-4bc3-b449-ac980e458ac8" providerId="ADAL" clId="{B87BB20B-5964-44C5-9E5F-72F133FF424E}" dt="2025-06-16T19:02:45.021" v="7" actId="962"/>
          <ac:picMkLst>
            <pc:docMk/>
            <pc:sldMk cId="0" sldId="259"/>
            <ac:picMk id="77" creationId="{00000000-0000-0000-0000-000000000000}"/>
          </ac:picMkLst>
        </pc:picChg>
      </pc:sldChg>
      <pc:sldChg chg="modSp mod">
        <pc:chgData name="Aaron Feuerstein" userId="f5de8b9a-5c09-4bc3-b449-ac980e458ac8" providerId="ADAL" clId="{B87BB20B-5964-44C5-9E5F-72F133FF424E}" dt="2025-06-16T19:02:57.646" v="9" actId="962"/>
        <pc:sldMkLst>
          <pc:docMk/>
          <pc:sldMk cId="0" sldId="260"/>
        </pc:sldMkLst>
        <pc:picChg chg="mod">
          <ac:chgData name="Aaron Feuerstein" userId="f5de8b9a-5c09-4bc3-b449-ac980e458ac8" providerId="ADAL" clId="{B87BB20B-5964-44C5-9E5F-72F133FF424E}" dt="2025-06-16T19:02:57.646" v="9" actId="962"/>
          <ac:picMkLst>
            <pc:docMk/>
            <pc:sldMk cId="0" sldId="260"/>
            <ac:picMk id="84" creationId="{00000000-0000-0000-0000-000000000000}"/>
          </ac:picMkLst>
        </pc:picChg>
      </pc:sldChg>
      <pc:sldChg chg="modSp mod">
        <pc:chgData name="Aaron Feuerstein" userId="f5de8b9a-5c09-4bc3-b449-ac980e458ac8" providerId="ADAL" clId="{B87BB20B-5964-44C5-9E5F-72F133FF424E}" dt="2025-06-16T19:03:12.565" v="11" actId="962"/>
        <pc:sldMkLst>
          <pc:docMk/>
          <pc:sldMk cId="0" sldId="261"/>
        </pc:sldMkLst>
        <pc:picChg chg="mod">
          <ac:chgData name="Aaron Feuerstein" userId="f5de8b9a-5c09-4bc3-b449-ac980e458ac8" providerId="ADAL" clId="{B87BB20B-5964-44C5-9E5F-72F133FF424E}" dt="2025-06-16T19:03:12.565" v="11" actId="962"/>
          <ac:picMkLst>
            <pc:docMk/>
            <pc:sldMk cId="0" sldId="261"/>
            <ac:picMk id="91" creationId="{00000000-0000-0000-0000-000000000000}"/>
          </ac:picMkLst>
        </pc:picChg>
      </pc:sldChg>
      <pc:sldChg chg="modSp mod">
        <pc:chgData name="Aaron Feuerstein" userId="f5de8b9a-5c09-4bc3-b449-ac980e458ac8" providerId="ADAL" clId="{B87BB20B-5964-44C5-9E5F-72F133FF424E}" dt="2025-06-16T19:03:51.076" v="13" actId="962"/>
        <pc:sldMkLst>
          <pc:docMk/>
          <pc:sldMk cId="0" sldId="262"/>
        </pc:sldMkLst>
        <pc:picChg chg="mod">
          <ac:chgData name="Aaron Feuerstein" userId="f5de8b9a-5c09-4bc3-b449-ac980e458ac8" providerId="ADAL" clId="{B87BB20B-5964-44C5-9E5F-72F133FF424E}" dt="2025-06-16T19:03:51.076" v="13" actId="962"/>
          <ac:picMkLst>
            <pc:docMk/>
            <pc:sldMk cId="0" sldId="262"/>
            <ac:picMk id="98" creationId="{00000000-0000-0000-0000-000000000000}"/>
          </ac:picMkLst>
        </pc:picChg>
      </pc:sldChg>
      <pc:sldChg chg="modSp mod">
        <pc:chgData name="Aaron Feuerstein" userId="f5de8b9a-5c09-4bc3-b449-ac980e458ac8" providerId="ADAL" clId="{B87BB20B-5964-44C5-9E5F-72F133FF424E}" dt="2025-06-16T19:03:54.981" v="15" actId="962"/>
        <pc:sldMkLst>
          <pc:docMk/>
          <pc:sldMk cId="0" sldId="263"/>
        </pc:sldMkLst>
        <pc:picChg chg="mod">
          <ac:chgData name="Aaron Feuerstein" userId="f5de8b9a-5c09-4bc3-b449-ac980e458ac8" providerId="ADAL" clId="{B87BB20B-5964-44C5-9E5F-72F133FF424E}" dt="2025-06-16T19:03:54.981" v="15" actId="962"/>
          <ac:picMkLst>
            <pc:docMk/>
            <pc:sldMk cId="0" sldId="263"/>
            <ac:picMk id="105" creationId="{00000000-0000-0000-0000-000000000000}"/>
          </ac:picMkLst>
        </pc:picChg>
      </pc:sldChg>
      <pc:sldChg chg="modSp mod">
        <pc:chgData name="Aaron Feuerstein" userId="f5de8b9a-5c09-4bc3-b449-ac980e458ac8" providerId="ADAL" clId="{B87BB20B-5964-44C5-9E5F-72F133FF424E}" dt="2025-06-16T19:03:58.673" v="17" actId="962"/>
        <pc:sldMkLst>
          <pc:docMk/>
          <pc:sldMk cId="0" sldId="264"/>
        </pc:sldMkLst>
        <pc:picChg chg="mod">
          <ac:chgData name="Aaron Feuerstein" userId="f5de8b9a-5c09-4bc3-b449-ac980e458ac8" providerId="ADAL" clId="{B87BB20B-5964-44C5-9E5F-72F133FF424E}" dt="2025-06-16T19:03:58.673" v="17" actId="962"/>
          <ac:picMkLst>
            <pc:docMk/>
            <pc:sldMk cId="0" sldId="264"/>
            <ac:picMk id="112" creationId="{00000000-0000-0000-0000-000000000000}"/>
          </ac:picMkLst>
        </pc:picChg>
      </pc:sldChg>
      <pc:sldChg chg="modSp mod">
        <pc:chgData name="Aaron Feuerstein" userId="f5de8b9a-5c09-4bc3-b449-ac980e458ac8" providerId="ADAL" clId="{B87BB20B-5964-44C5-9E5F-72F133FF424E}" dt="2025-06-16T19:04:03.558" v="19" actId="962"/>
        <pc:sldMkLst>
          <pc:docMk/>
          <pc:sldMk cId="0" sldId="265"/>
        </pc:sldMkLst>
        <pc:picChg chg="mod">
          <ac:chgData name="Aaron Feuerstein" userId="f5de8b9a-5c09-4bc3-b449-ac980e458ac8" providerId="ADAL" clId="{B87BB20B-5964-44C5-9E5F-72F133FF424E}" dt="2025-06-16T19:04:03.558" v="19" actId="962"/>
          <ac:picMkLst>
            <pc:docMk/>
            <pc:sldMk cId="0" sldId="265"/>
            <ac:picMk id="119" creationId="{00000000-0000-0000-0000-000000000000}"/>
          </ac:picMkLst>
        </pc:picChg>
      </pc:sldChg>
      <pc:sldChg chg="modSp mod">
        <pc:chgData name="Aaron Feuerstein" userId="f5de8b9a-5c09-4bc3-b449-ac980e458ac8" providerId="ADAL" clId="{B87BB20B-5964-44C5-9E5F-72F133FF424E}" dt="2025-06-16T19:04:30.501" v="21" actId="962"/>
        <pc:sldMkLst>
          <pc:docMk/>
          <pc:sldMk cId="0" sldId="266"/>
        </pc:sldMkLst>
        <pc:picChg chg="mod">
          <ac:chgData name="Aaron Feuerstein" userId="f5de8b9a-5c09-4bc3-b449-ac980e458ac8" providerId="ADAL" clId="{B87BB20B-5964-44C5-9E5F-72F133FF424E}" dt="2025-06-16T19:04:30.501" v="21" actId="962"/>
          <ac:picMkLst>
            <pc:docMk/>
            <pc:sldMk cId="0" sldId="266"/>
            <ac:picMk id="126" creationId="{00000000-0000-0000-0000-000000000000}"/>
          </ac:picMkLst>
        </pc:picChg>
      </pc:sldChg>
      <pc:sldChg chg="modSp mod">
        <pc:chgData name="Aaron Feuerstein" userId="f5de8b9a-5c09-4bc3-b449-ac980e458ac8" providerId="ADAL" clId="{B87BB20B-5964-44C5-9E5F-72F133FF424E}" dt="2025-06-16T19:04:38.445" v="23" actId="962"/>
        <pc:sldMkLst>
          <pc:docMk/>
          <pc:sldMk cId="0" sldId="267"/>
        </pc:sldMkLst>
        <pc:picChg chg="mod">
          <ac:chgData name="Aaron Feuerstein" userId="f5de8b9a-5c09-4bc3-b449-ac980e458ac8" providerId="ADAL" clId="{B87BB20B-5964-44C5-9E5F-72F133FF424E}" dt="2025-06-16T19:04:38.445" v="23" actId="962"/>
          <ac:picMkLst>
            <pc:docMk/>
            <pc:sldMk cId="0" sldId="267"/>
            <ac:picMk id="133" creationId="{00000000-0000-0000-0000-000000000000}"/>
          </ac:picMkLst>
        </pc:picChg>
      </pc:sldChg>
      <pc:sldChg chg="modSp mod">
        <pc:chgData name="Aaron Feuerstein" userId="f5de8b9a-5c09-4bc3-b449-ac980e458ac8" providerId="ADAL" clId="{B87BB20B-5964-44C5-9E5F-72F133FF424E}" dt="2025-06-16T19:05:11.341" v="25" actId="962"/>
        <pc:sldMkLst>
          <pc:docMk/>
          <pc:sldMk cId="0" sldId="268"/>
        </pc:sldMkLst>
        <pc:picChg chg="mod">
          <ac:chgData name="Aaron Feuerstein" userId="f5de8b9a-5c09-4bc3-b449-ac980e458ac8" providerId="ADAL" clId="{B87BB20B-5964-44C5-9E5F-72F133FF424E}" dt="2025-06-16T19:05:11.341" v="25" actId="962"/>
          <ac:picMkLst>
            <pc:docMk/>
            <pc:sldMk cId="0" sldId="268"/>
            <ac:picMk id="140" creationId="{00000000-0000-0000-0000-000000000000}"/>
          </ac:picMkLst>
        </pc:picChg>
      </pc:sldChg>
      <pc:sldChg chg="modSp mod">
        <pc:chgData name="Aaron Feuerstein" userId="f5de8b9a-5c09-4bc3-b449-ac980e458ac8" providerId="ADAL" clId="{B87BB20B-5964-44C5-9E5F-72F133FF424E}" dt="2025-06-16T19:05:22.129" v="27" actId="962"/>
        <pc:sldMkLst>
          <pc:docMk/>
          <pc:sldMk cId="0" sldId="269"/>
        </pc:sldMkLst>
        <pc:picChg chg="mod">
          <ac:chgData name="Aaron Feuerstein" userId="f5de8b9a-5c09-4bc3-b449-ac980e458ac8" providerId="ADAL" clId="{B87BB20B-5964-44C5-9E5F-72F133FF424E}" dt="2025-06-16T19:05:22.129" v="27" actId="962"/>
          <ac:picMkLst>
            <pc:docMk/>
            <pc:sldMk cId="0" sldId="269"/>
            <ac:picMk id="147" creationId="{00000000-0000-0000-0000-000000000000}"/>
          </ac:picMkLst>
        </pc:picChg>
      </pc:sldChg>
      <pc:sldChg chg="modSp mod">
        <pc:chgData name="Aaron Feuerstein" userId="f5de8b9a-5c09-4bc3-b449-ac980e458ac8" providerId="ADAL" clId="{B87BB20B-5964-44C5-9E5F-72F133FF424E}" dt="2025-06-16T19:05:38.036" v="29" actId="962"/>
        <pc:sldMkLst>
          <pc:docMk/>
          <pc:sldMk cId="0" sldId="270"/>
        </pc:sldMkLst>
        <pc:picChg chg="mod">
          <ac:chgData name="Aaron Feuerstein" userId="f5de8b9a-5c09-4bc3-b449-ac980e458ac8" providerId="ADAL" clId="{B87BB20B-5964-44C5-9E5F-72F133FF424E}" dt="2025-06-16T19:05:38.036" v="29" actId="962"/>
          <ac:picMkLst>
            <pc:docMk/>
            <pc:sldMk cId="0" sldId="270"/>
            <ac:picMk id="154" creationId="{00000000-0000-0000-0000-000000000000}"/>
          </ac:picMkLst>
        </pc:picChg>
      </pc:sldChg>
      <pc:sldChg chg="modSp mod">
        <pc:chgData name="Aaron Feuerstein" userId="f5de8b9a-5c09-4bc3-b449-ac980e458ac8" providerId="ADAL" clId="{B87BB20B-5964-44C5-9E5F-72F133FF424E}" dt="2025-06-16T19:05:42.677" v="31" actId="962"/>
        <pc:sldMkLst>
          <pc:docMk/>
          <pc:sldMk cId="0" sldId="271"/>
        </pc:sldMkLst>
        <pc:picChg chg="mod">
          <ac:chgData name="Aaron Feuerstein" userId="f5de8b9a-5c09-4bc3-b449-ac980e458ac8" providerId="ADAL" clId="{B87BB20B-5964-44C5-9E5F-72F133FF424E}" dt="2025-06-16T19:05:42.677" v="31" actId="962"/>
          <ac:picMkLst>
            <pc:docMk/>
            <pc:sldMk cId="0" sldId="271"/>
            <ac:picMk id="161" creationId="{00000000-0000-0000-0000-000000000000}"/>
          </ac:picMkLst>
        </pc:picChg>
      </pc:sldChg>
      <pc:sldChg chg="modSp mod">
        <pc:chgData name="Aaron Feuerstein" userId="f5de8b9a-5c09-4bc3-b449-ac980e458ac8" providerId="ADAL" clId="{B87BB20B-5964-44C5-9E5F-72F133FF424E}" dt="2025-06-16T19:05:46.709" v="33" actId="962"/>
        <pc:sldMkLst>
          <pc:docMk/>
          <pc:sldMk cId="0" sldId="272"/>
        </pc:sldMkLst>
        <pc:picChg chg="mod">
          <ac:chgData name="Aaron Feuerstein" userId="f5de8b9a-5c09-4bc3-b449-ac980e458ac8" providerId="ADAL" clId="{B87BB20B-5964-44C5-9E5F-72F133FF424E}" dt="2025-06-16T19:05:46.709" v="33" actId="962"/>
          <ac:picMkLst>
            <pc:docMk/>
            <pc:sldMk cId="0" sldId="272"/>
            <ac:picMk id="168" creationId="{00000000-0000-0000-0000-000000000000}"/>
          </ac:picMkLst>
        </pc:picChg>
      </pc:sldChg>
      <pc:sldChg chg="modSp mod">
        <pc:chgData name="Aaron Feuerstein" userId="f5de8b9a-5c09-4bc3-b449-ac980e458ac8" providerId="ADAL" clId="{B87BB20B-5964-44C5-9E5F-72F133FF424E}" dt="2025-06-16T19:06:59.700" v="35" actId="962"/>
        <pc:sldMkLst>
          <pc:docMk/>
          <pc:sldMk cId="0" sldId="273"/>
        </pc:sldMkLst>
        <pc:picChg chg="mod">
          <ac:chgData name="Aaron Feuerstein" userId="f5de8b9a-5c09-4bc3-b449-ac980e458ac8" providerId="ADAL" clId="{B87BB20B-5964-44C5-9E5F-72F133FF424E}" dt="2025-06-16T19:06:59.700" v="35" actId="962"/>
          <ac:picMkLst>
            <pc:docMk/>
            <pc:sldMk cId="0" sldId="273"/>
            <ac:picMk id="175" creationId="{00000000-0000-0000-0000-000000000000}"/>
          </ac:picMkLst>
        </pc:picChg>
      </pc:sldChg>
      <pc:sldChg chg="modSp mod">
        <pc:chgData name="Aaron Feuerstein" userId="f5de8b9a-5c09-4bc3-b449-ac980e458ac8" providerId="ADAL" clId="{B87BB20B-5964-44C5-9E5F-72F133FF424E}" dt="2025-06-16T19:07:06.024" v="37" actId="962"/>
        <pc:sldMkLst>
          <pc:docMk/>
          <pc:sldMk cId="0" sldId="274"/>
        </pc:sldMkLst>
        <pc:picChg chg="mod">
          <ac:chgData name="Aaron Feuerstein" userId="f5de8b9a-5c09-4bc3-b449-ac980e458ac8" providerId="ADAL" clId="{B87BB20B-5964-44C5-9E5F-72F133FF424E}" dt="2025-06-16T19:07:06.024" v="37" actId="962"/>
          <ac:picMkLst>
            <pc:docMk/>
            <pc:sldMk cId="0" sldId="274"/>
            <ac:picMk id="182" creationId="{00000000-0000-0000-0000-000000000000}"/>
          </ac:picMkLst>
        </pc:picChg>
      </pc:sldChg>
      <pc:sldChg chg="modSp mod">
        <pc:chgData name="Aaron Feuerstein" userId="f5de8b9a-5c09-4bc3-b449-ac980e458ac8" providerId="ADAL" clId="{B87BB20B-5964-44C5-9E5F-72F133FF424E}" dt="2025-06-16T19:07:12.713" v="39" actId="962"/>
        <pc:sldMkLst>
          <pc:docMk/>
          <pc:sldMk cId="0" sldId="275"/>
        </pc:sldMkLst>
        <pc:picChg chg="mod">
          <ac:chgData name="Aaron Feuerstein" userId="f5de8b9a-5c09-4bc3-b449-ac980e458ac8" providerId="ADAL" clId="{B87BB20B-5964-44C5-9E5F-72F133FF424E}" dt="2025-06-16T19:07:12.713" v="39" actId="962"/>
          <ac:picMkLst>
            <pc:docMk/>
            <pc:sldMk cId="0" sldId="275"/>
            <ac:picMk id="189" creationId="{00000000-0000-0000-0000-000000000000}"/>
          </ac:picMkLst>
        </pc:picChg>
      </pc:sldChg>
      <pc:sldChg chg="modSp mod">
        <pc:chgData name="Aaron Feuerstein" userId="f5de8b9a-5c09-4bc3-b449-ac980e458ac8" providerId="ADAL" clId="{B87BB20B-5964-44C5-9E5F-72F133FF424E}" dt="2025-06-16T19:07:20.278" v="41" actId="962"/>
        <pc:sldMkLst>
          <pc:docMk/>
          <pc:sldMk cId="0" sldId="276"/>
        </pc:sldMkLst>
        <pc:picChg chg="mod">
          <ac:chgData name="Aaron Feuerstein" userId="f5de8b9a-5c09-4bc3-b449-ac980e458ac8" providerId="ADAL" clId="{B87BB20B-5964-44C5-9E5F-72F133FF424E}" dt="2025-06-16T19:07:20.278" v="41" actId="962"/>
          <ac:picMkLst>
            <pc:docMk/>
            <pc:sldMk cId="0" sldId="276"/>
            <ac:picMk id="196" creationId="{00000000-0000-0000-0000-000000000000}"/>
          </ac:picMkLst>
        </pc:picChg>
      </pc:sldChg>
      <pc:sldChg chg="modSp mod">
        <pc:chgData name="Aaron Feuerstein" userId="f5de8b9a-5c09-4bc3-b449-ac980e458ac8" providerId="ADAL" clId="{B87BB20B-5964-44C5-9E5F-72F133FF424E}" dt="2025-06-16T19:07:30.496" v="43" actId="962"/>
        <pc:sldMkLst>
          <pc:docMk/>
          <pc:sldMk cId="0" sldId="277"/>
        </pc:sldMkLst>
        <pc:picChg chg="mod">
          <ac:chgData name="Aaron Feuerstein" userId="f5de8b9a-5c09-4bc3-b449-ac980e458ac8" providerId="ADAL" clId="{B87BB20B-5964-44C5-9E5F-72F133FF424E}" dt="2025-06-16T19:07:30.496" v="43" actId="962"/>
          <ac:picMkLst>
            <pc:docMk/>
            <pc:sldMk cId="0" sldId="277"/>
            <ac:picMk id="20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Teaching Tip: </a:t>
            </a:r>
            <a:r>
              <a:rPr lang="en"/>
              <a:t>These slides can be used to support students understanding of the vocabulary words as they make sense of them throughout the unit. When bolded vocabulary words are mentioned during a lesson, you can use these slides to provide pictorial support to help build your students understanding of the words. The goal is not for students to memorize these definitions, but to use them to support their sensemaking of the phenomenon. Students should typically first make sense of the ideas and articulate them in their own words before being given complex science words to attach to those ideas.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888bcefd5_1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2888bcef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980d24634_0_1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980d24634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980d24634_0_2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980d2463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1209beae3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1209beae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1209beae3_0_5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1209bea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1209beae3_0_6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1209beae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1209beae3_0_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1209beae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2b56910aa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2b56910a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1209beae3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1209beae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2b56910aa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2b56910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980d24634_0_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980d2463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2b56910aa_0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2b56910a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2b56910aa_0_4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2b56910a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2b56910aa_0_5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2b56910a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980d24634_0_1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980d2463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980d24634_0_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980d2463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980d24634_0_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980d246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980d24634_0_5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980d2463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980d24634_0_8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980d2463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980d24634_0_6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980d2463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980d24634_0_10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980d2463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2pPr>
            <a:lvl3pPr lvl="2">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3pPr>
            <a:lvl4pPr lvl="3">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4pPr>
            <a:lvl5pPr lvl="4">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5pPr>
            <a:lvl6pPr lvl="5">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6pPr>
            <a:lvl7pPr lvl="6">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7pPr>
            <a:lvl8pPr lvl="7">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8pPr>
            <a:lvl9pPr lvl="8">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Font typeface="Source Sans Pro"/>
              <a:buChar char="●"/>
              <a:defRPr sz="2200">
                <a:solidFill>
                  <a:schemeClr val="dk2"/>
                </a:solidFill>
                <a:latin typeface="Source Sans Pro"/>
                <a:ea typeface="Source Sans Pro"/>
                <a:cs typeface="Source Sans Pro"/>
                <a:sym typeface="Source Sans Pro"/>
              </a:defRPr>
            </a:lvl1pPr>
            <a:lvl2pPr marL="914400" lvl="1"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2pPr>
            <a:lvl3pPr marL="1371600" lvl="2"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3pPr>
            <a:lvl4pPr marL="1828800" lvl="3"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4pPr>
            <a:lvl5pPr marL="2286000" lvl="4"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5pPr>
            <a:lvl6pPr marL="2743200" lvl="5"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6pPr>
            <a:lvl7pPr marL="3200400" lvl="6"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7pPr>
            <a:lvl8pPr marL="3657600" lvl="7"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8pPr>
            <a:lvl9pPr marL="4114800" lvl="8"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0" y="3496850"/>
            <a:ext cx="10058400" cy="1892700"/>
          </a:xfrm>
          <a:prstGeom prst="rect">
            <a:avLst/>
          </a:prstGeom>
        </p:spPr>
        <p:txBody>
          <a:bodyPr spcFirstLastPara="1" wrap="square" lIns="113100" tIns="113100" rIns="113100" bIns="113100" anchor="b" anchorCtr="0">
            <a:normAutofit/>
          </a:bodyPr>
          <a:lstStyle/>
          <a:p>
            <a:pPr marL="0" lvl="0" indent="0" algn="ctr" rtl="0">
              <a:spcBef>
                <a:spcPts val="0"/>
              </a:spcBef>
              <a:spcAft>
                <a:spcPts val="0"/>
              </a:spcAft>
              <a:buNone/>
            </a:pPr>
            <a:r>
              <a:rPr lang="en" sz="10000"/>
              <a:t>aquifer</a:t>
            </a:r>
            <a:endParaRPr sz="10000"/>
          </a:p>
        </p:txBody>
      </p:sp>
      <p:sp>
        <p:nvSpPr>
          <p:cNvPr id="55" name="Google Shape;55;p13"/>
          <p:cNvSpPr txBox="1">
            <a:spLocks noGrp="1"/>
          </p:cNvSpPr>
          <p:nvPr>
            <p:ph type="subTitle" idx="1"/>
          </p:nvPr>
        </p:nvSpPr>
        <p:spPr>
          <a:xfrm>
            <a:off x="100" y="5252400"/>
            <a:ext cx="10058400" cy="751500"/>
          </a:xfrm>
          <a:prstGeom prst="rect">
            <a:avLst/>
          </a:prstGeom>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Clr>
                <a:schemeClr val="dk1"/>
              </a:buClr>
              <a:buSzPts val="1400"/>
              <a:buFont typeface="Arial"/>
              <a:buNone/>
            </a:pPr>
            <a:r>
              <a:rPr lang="en" sz="2200">
                <a:solidFill>
                  <a:schemeClr val="dk1"/>
                </a:solidFill>
              </a:rPr>
              <a:t>large bodies of underground rock that contain fresh groundwater</a:t>
            </a:r>
            <a:endParaRPr sz="2200"/>
          </a:p>
        </p:txBody>
      </p:sp>
      <p:pic>
        <p:nvPicPr>
          <p:cNvPr id="56" name="Google Shape;56;p13" descr="An aquifer"/>
          <p:cNvPicPr preferRelativeResize="0"/>
          <p:nvPr/>
        </p:nvPicPr>
        <p:blipFill rotWithShape="1">
          <a:blip r:embed="rId3">
            <a:alphaModFix/>
          </a:blip>
          <a:srcRect/>
          <a:stretch/>
        </p:blipFill>
        <p:spPr>
          <a:xfrm>
            <a:off x="3357075" y="304800"/>
            <a:ext cx="3344449" cy="334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75" y="3782600"/>
            <a:ext cx="10058400" cy="1671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fossil fuel</a:t>
            </a:r>
            <a:endParaRPr sz="10000"/>
          </a:p>
        </p:txBody>
      </p:sp>
      <p:sp>
        <p:nvSpPr>
          <p:cNvPr id="118" name="Google Shape;118;p22"/>
          <p:cNvSpPr txBox="1">
            <a:spLocks noGrp="1"/>
          </p:cNvSpPr>
          <p:nvPr>
            <p:ph type="subTitle" idx="1"/>
          </p:nvPr>
        </p:nvSpPr>
        <p:spPr>
          <a:xfrm>
            <a:off x="1130475" y="5374350"/>
            <a:ext cx="7797600" cy="9141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 fuel that formed from the decayed remains of ancient plants and animals (coal, oil, and natural gas)</a:t>
            </a:r>
            <a:endParaRPr sz="2200"/>
          </a:p>
        </p:txBody>
      </p:sp>
      <p:pic>
        <p:nvPicPr>
          <p:cNvPr id="119" name="Google Shape;119;p22" descr="A chunk of coal"/>
          <p:cNvPicPr preferRelativeResize="0"/>
          <p:nvPr/>
        </p:nvPicPr>
        <p:blipFill>
          <a:blip r:embed="rId3">
            <a:alphaModFix/>
          </a:blip>
          <a:stretch>
            <a:fillRect/>
          </a:stretch>
        </p:blipFill>
        <p:spPr>
          <a:xfrm>
            <a:off x="2931250" y="304800"/>
            <a:ext cx="4195737" cy="347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50" y="3613250"/>
            <a:ext cx="10058400" cy="18132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None/>
            </a:pPr>
            <a:r>
              <a:rPr lang="en" sz="10000"/>
              <a:t>freshwater</a:t>
            </a:r>
            <a:endParaRPr sz="10000"/>
          </a:p>
        </p:txBody>
      </p:sp>
      <p:sp>
        <p:nvSpPr>
          <p:cNvPr id="125" name="Google Shape;125;p23"/>
          <p:cNvSpPr txBox="1">
            <a:spLocks noGrp="1"/>
          </p:cNvSpPr>
          <p:nvPr>
            <p:ph type="subTitle" idx="1"/>
          </p:nvPr>
        </p:nvSpPr>
        <p:spPr>
          <a:xfrm>
            <a:off x="-100" y="5216875"/>
            <a:ext cx="10058400" cy="7371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water that does not contain a large amount of salt (like river or lake water)</a:t>
            </a:r>
            <a:endParaRPr sz="2200">
              <a:solidFill>
                <a:schemeClr val="dk1"/>
              </a:solidFill>
            </a:endParaRPr>
          </a:p>
        </p:txBody>
      </p:sp>
      <p:pic>
        <p:nvPicPr>
          <p:cNvPr id="126" name="Google Shape;126;p23" descr="A stream flowing into a pond"/>
          <p:cNvPicPr preferRelativeResize="0"/>
          <p:nvPr/>
        </p:nvPicPr>
        <p:blipFill>
          <a:blip r:embed="rId3">
            <a:alphaModFix/>
          </a:blip>
          <a:stretch>
            <a:fillRect/>
          </a:stretch>
        </p:blipFill>
        <p:spPr>
          <a:xfrm>
            <a:off x="3244113" y="304800"/>
            <a:ext cx="3570271" cy="3308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geosphere</a:t>
            </a:r>
            <a:endParaRPr sz="11900"/>
          </a:p>
        </p:txBody>
      </p:sp>
      <p:sp>
        <p:nvSpPr>
          <p:cNvPr id="132" name="Google Shape;132;p24"/>
          <p:cNvSpPr txBox="1">
            <a:spLocks noGrp="1"/>
          </p:cNvSpPr>
          <p:nvPr>
            <p:ph type="subTitle" idx="1"/>
          </p:nvPr>
        </p:nvSpPr>
        <p:spPr>
          <a:xfrm>
            <a:off x="1362550" y="5399650"/>
            <a:ext cx="73341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Earth’s crust and mantle (soil, rocks, and molten rock)</a:t>
            </a:r>
            <a:endParaRPr sz="2200"/>
          </a:p>
        </p:txBody>
      </p:sp>
      <p:pic>
        <p:nvPicPr>
          <p:cNvPr id="133" name="Google Shape;133;p24" descr="Rocky mountainside"/>
          <p:cNvPicPr preferRelativeResize="0"/>
          <p:nvPr/>
        </p:nvPicPr>
        <p:blipFill rotWithShape="1">
          <a:blip r:embed="rId3">
            <a:alphaModFix/>
          </a:blip>
          <a:srcRect t="19" b="19"/>
          <a:stretch/>
        </p:blipFill>
        <p:spPr>
          <a:xfrm>
            <a:off x="3237388" y="304800"/>
            <a:ext cx="3584418" cy="354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groundwater</a:t>
            </a:r>
            <a:endParaRPr sz="11900"/>
          </a:p>
        </p:txBody>
      </p:sp>
      <p:sp>
        <p:nvSpPr>
          <p:cNvPr id="139" name="Google Shape;139;p25"/>
          <p:cNvSpPr txBox="1">
            <a:spLocks noGrp="1"/>
          </p:cNvSpPr>
          <p:nvPr>
            <p:ph type="subTitle" idx="1"/>
          </p:nvPr>
        </p:nvSpPr>
        <p:spPr>
          <a:xfrm>
            <a:off x="1313775" y="5341725"/>
            <a:ext cx="74316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water that collects underground in cracks and spaces in rock</a:t>
            </a:r>
            <a:endParaRPr sz="2200">
              <a:solidFill>
                <a:schemeClr val="dk1"/>
              </a:solidFill>
            </a:endParaRPr>
          </a:p>
        </p:txBody>
      </p:sp>
      <p:pic>
        <p:nvPicPr>
          <p:cNvPr id="140" name="Google Shape;140;p25" descr="A Cross-section showing where ground water is located under the surface"/>
          <p:cNvPicPr preferRelativeResize="0"/>
          <p:nvPr/>
        </p:nvPicPr>
        <p:blipFill>
          <a:blip r:embed="rId3">
            <a:alphaModFix/>
          </a:blip>
          <a:stretch>
            <a:fillRect/>
          </a:stretch>
        </p:blipFill>
        <p:spPr>
          <a:xfrm>
            <a:off x="3234725" y="176725"/>
            <a:ext cx="3588925" cy="3542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hydrosphere</a:t>
            </a:r>
            <a:endParaRPr sz="11900"/>
          </a:p>
        </p:txBody>
      </p:sp>
      <p:sp>
        <p:nvSpPr>
          <p:cNvPr id="146" name="Google Shape;146;p26"/>
          <p:cNvSpPr txBox="1">
            <a:spLocks noGrp="1"/>
          </p:cNvSpPr>
          <p:nvPr>
            <p:ph type="subTitle" idx="1"/>
          </p:nvPr>
        </p:nvSpPr>
        <p:spPr>
          <a:xfrm>
            <a:off x="908425" y="5341725"/>
            <a:ext cx="82425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liquid water on Earth’s surface, in the ground, and in the air</a:t>
            </a:r>
            <a:endParaRPr sz="2200">
              <a:solidFill>
                <a:schemeClr val="dk1"/>
              </a:solidFill>
            </a:endParaRPr>
          </a:p>
        </p:txBody>
      </p:sp>
      <p:pic>
        <p:nvPicPr>
          <p:cNvPr id="147" name="Google Shape;147;p26" descr="A large ocean wave"/>
          <p:cNvPicPr preferRelativeResize="0"/>
          <p:nvPr/>
        </p:nvPicPr>
        <p:blipFill>
          <a:blip r:embed="rId3">
            <a:alphaModFix/>
          </a:blip>
          <a:stretch>
            <a:fillRect/>
          </a:stretch>
        </p:blipFill>
        <p:spPr>
          <a:xfrm>
            <a:off x="3348063" y="176725"/>
            <a:ext cx="3363228" cy="354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Autofit/>
          </a:bodyPr>
          <a:lstStyle/>
          <a:p>
            <a:pPr marL="0" lvl="0" indent="0" algn="ctr" rtl="0">
              <a:lnSpc>
                <a:spcPct val="80000"/>
              </a:lnSpc>
              <a:spcBef>
                <a:spcPts val="0"/>
              </a:spcBef>
              <a:spcAft>
                <a:spcPts val="0"/>
              </a:spcAft>
              <a:buSzPts val="990"/>
              <a:buNone/>
            </a:pPr>
            <a:r>
              <a:rPr lang="en" sz="9810"/>
              <a:t>interact</a:t>
            </a:r>
            <a:endParaRPr sz="9810"/>
          </a:p>
        </p:txBody>
      </p:sp>
      <p:sp>
        <p:nvSpPr>
          <p:cNvPr id="153" name="Google Shape;153;p27"/>
          <p:cNvSpPr txBox="1">
            <a:spLocks noGrp="1"/>
          </p:cNvSpPr>
          <p:nvPr>
            <p:ph type="subTitle" idx="1"/>
          </p:nvPr>
        </p:nvSpPr>
        <p:spPr>
          <a:xfrm>
            <a:off x="1151775" y="5189325"/>
            <a:ext cx="77559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have an effect on each other</a:t>
            </a:r>
            <a:endParaRPr sz="2200">
              <a:solidFill>
                <a:schemeClr val="dk1"/>
              </a:solidFill>
            </a:endParaRPr>
          </a:p>
        </p:txBody>
      </p:sp>
      <p:pic>
        <p:nvPicPr>
          <p:cNvPr id="154" name="Google Shape;154;p27" descr="A cliff that has been eroded away by the stream running through it"/>
          <p:cNvPicPr preferRelativeResize="0"/>
          <p:nvPr/>
        </p:nvPicPr>
        <p:blipFill>
          <a:blip r:embed="rId3">
            <a:alphaModFix/>
          </a:blip>
          <a:stretch>
            <a:fillRect/>
          </a:stretch>
        </p:blipFill>
        <p:spPr>
          <a:xfrm>
            <a:off x="3104400" y="173375"/>
            <a:ext cx="3850652" cy="354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Autofit/>
          </a:bodyPr>
          <a:lstStyle/>
          <a:p>
            <a:pPr marL="0" lvl="0" indent="0" algn="ctr" rtl="0">
              <a:lnSpc>
                <a:spcPct val="80000"/>
              </a:lnSpc>
              <a:spcBef>
                <a:spcPts val="0"/>
              </a:spcBef>
              <a:spcAft>
                <a:spcPts val="0"/>
              </a:spcAft>
              <a:buSzPts val="990"/>
              <a:buNone/>
            </a:pPr>
            <a:r>
              <a:rPr lang="en" sz="9210"/>
              <a:t>natural resource</a:t>
            </a:r>
            <a:endParaRPr sz="9210"/>
          </a:p>
        </p:txBody>
      </p:sp>
      <p:sp>
        <p:nvSpPr>
          <p:cNvPr id="160" name="Google Shape;160;p28"/>
          <p:cNvSpPr txBox="1">
            <a:spLocks noGrp="1"/>
          </p:cNvSpPr>
          <p:nvPr>
            <p:ph type="subTitle" idx="1"/>
          </p:nvPr>
        </p:nvSpPr>
        <p:spPr>
          <a:xfrm>
            <a:off x="758050" y="5189325"/>
            <a:ext cx="85434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materials in Earth’s spheres that are useful to people</a:t>
            </a:r>
            <a:endParaRPr sz="2200">
              <a:solidFill>
                <a:schemeClr val="dk1"/>
              </a:solidFill>
            </a:endParaRPr>
          </a:p>
        </p:txBody>
      </p:sp>
      <p:pic>
        <p:nvPicPr>
          <p:cNvPr id="161" name="Google Shape;161;p28" descr="A tree and a sun"/>
          <p:cNvPicPr preferRelativeResize="0"/>
          <p:nvPr/>
        </p:nvPicPr>
        <p:blipFill>
          <a:blip r:embed="rId3">
            <a:alphaModFix/>
          </a:blip>
          <a:stretch>
            <a:fillRect/>
          </a:stretch>
        </p:blipFill>
        <p:spPr>
          <a:xfrm>
            <a:off x="3390927" y="484825"/>
            <a:ext cx="3276554" cy="309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ctrTitle"/>
          </p:nvPr>
        </p:nvSpPr>
        <p:spPr>
          <a:xfrm>
            <a:off x="0" y="3823073"/>
            <a:ext cx="10058400" cy="1210500"/>
          </a:xfrm>
          <a:prstGeom prst="rect">
            <a:avLst/>
          </a:prstGeom>
        </p:spPr>
        <p:txBody>
          <a:bodyPr spcFirstLastPara="1" wrap="square" lIns="113100" tIns="113100" rIns="113100" bIns="113100" anchor="t" anchorCtr="0">
            <a:noAutofit/>
          </a:bodyPr>
          <a:lstStyle/>
          <a:p>
            <a:pPr marL="0" lvl="0" indent="0" algn="ctr" rtl="0">
              <a:lnSpc>
                <a:spcPct val="70000"/>
              </a:lnSpc>
              <a:spcBef>
                <a:spcPts val="0"/>
              </a:spcBef>
              <a:spcAft>
                <a:spcPts val="0"/>
              </a:spcAft>
              <a:buSzPts val="990"/>
              <a:buNone/>
            </a:pPr>
            <a:r>
              <a:rPr lang="en" sz="9210"/>
              <a:t>non-renewable resource</a:t>
            </a:r>
            <a:endParaRPr sz="9210"/>
          </a:p>
        </p:txBody>
      </p:sp>
      <p:sp>
        <p:nvSpPr>
          <p:cNvPr id="167" name="Google Shape;167;p29"/>
          <p:cNvSpPr txBox="1">
            <a:spLocks noGrp="1"/>
          </p:cNvSpPr>
          <p:nvPr>
            <p:ph type="subTitle" idx="1"/>
          </p:nvPr>
        </p:nvSpPr>
        <p:spPr>
          <a:xfrm>
            <a:off x="757500" y="5791775"/>
            <a:ext cx="85434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resource that is not replaced by nature as fast as it is used</a:t>
            </a:r>
            <a:endParaRPr sz="2200">
              <a:solidFill>
                <a:schemeClr val="dk1"/>
              </a:solidFill>
            </a:endParaRPr>
          </a:p>
        </p:txBody>
      </p:sp>
      <p:pic>
        <p:nvPicPr>
          <p:cNvPr id="168" name="Google Shape;168;p29" descr="A coal chute"/>
          <p:cNvPicPr preferRelativeResize="0"/>
          <p:nvPr/>
        </p:nvPicPr>
        <p:blipFill>
          <a:blip r:embed="rId3">
            <a:alphaModFix/>
          </a:blip>
          <a:stretch>
            <a:fillRect/>
          </a:stretch>
        </p:blipFill>
        <p:spPr>
          <a:xfrm>
            <a:off x="3001380" y="298554"/>
            <a:ext cx="4055650" cy="332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pollution</a:t>
            </a:r>
            <a:endParaRPr sz="11900"/>
          </a:p>
        </p:txBody>
      </p:sp>
      <p:sp>
        <p:nvSpPr>
          <p:cNvPr id="174" name="Google Shape;174;p30"/>
          <p:cNvSpPr txBox="1">
            <a:spLocks noGrp="1"/>
          </p:cNvSpPr>
          <p:nvPr>
            <p:ph type="subTitle" idx="1"/>
          </p:nvPr>
        </p:nvSpPr>
        <p:spPr>
          <a:xfrm>
            <a:off x="875850" y="5323450"/>
            <a:ext cx="83076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adding a harmful or poisonous substance to the environment</a:t>
            </a:r>
            <a:endParaRPr sz="2200"/>
          </a:p>
        </p:txBody>
      </p:sp>
      <p:pic>
        <p:nvPicPr>
          <p:cNvPr id="175" name="Google Shape;175;p30" descr="Pipeline dumping pollution runoff into the water"/>
          <p:cNvPicPr preferRelativeResize="0"/>
          <p:nvPr/>
        </p:nvPicPr>
        <p:blipFill>
          <a:blip r:embed="rId3">
            <a:alphaModFix/>
          </a:blip>
          <a:stretch>
            <a:fillRect/>
          </a:stretch>
        </p:blipFill>
        <p:spPr>
          <a:xfrm>
            <a:off x="3070148" y="196505"/>
            <a:ext cx="3918125" cy="3434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ctrTitle"/>
          </p:nvPr>
        </p:nvSpPr>
        <p:spPr>
          <a:xfrm>
            <a:off x="0" y="36188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prototype</a:t>
            </a:r>
            <a:endParaRPr sz="11900"/>
          </a:p>
        </p:txBody>
      </p:sp>
      <p:sp>
        <p:nvSpPr>
          <p:cNvPr id="181" name="Google Shape;181;p31"/>
          <p:cNvSpPr txBox="1">
            <a:spLocks noGrp="1"/>
          </p:cNvSpPr>
          <p:nvPr>
            <p:ph type="subTitle" idx="1"/>
          </p:nvPr>
        </p:nvSpPr>
        <p:spPr>
          <a:xfrm>
            <a:off x="1362550" y="5018650"/>
            <a:ext cx="73341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 first model or design of something</a:t>
            </a:r>
            <a:endParaRPr sz="2200"/>
          </a:p>
        </p:txBody>
      </p:sp>
      <p:pic>
        <p:nvPicPr>
          <p:cNvPr id="182" name="Google Shape;182;p31" descr="Prototype flying car"/>
          <p:cNvPicPr preferRelativeResize="0"/>
          <p:nvPr/>
        </p:nvPicPr>
        <p:blipFill>
          <a:blip r:embed="rId3">
            <a:alphaModFix/>
          </a:blip>
          <a:stretch>
            <a:fillRect/>
          </a:stretch>
        </p:blipFill>
        <p:spPr>
          <a:xfrm>
            <a:off x="2565389" y="646137"/>
            <a:ext cx="4927625" cy="2771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50" y="3636925"/>
            <a:ext cx="10058400" cy="1718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atmosphere</a:t>
            </a:r>
            <a:endParaRPr sz="10000"/>
          </a:p>
        </p:txBody>
      </p:sp>
      <p:sp>
        <p:nvSpPr>
          <p:cNvPr id="62" name="Google Shape;62;p14"/>
          <p:cNvSpPr txBox="1">
            <a:spLocks noGrp="1"/>
          </p:cNvSpPr>
          <p:nvPr>
            <p:ph type="subTitle" idx="1"/>
          </p:nvPr>
        </p:nvSpPr>
        <p:spPr>
          <a:xfrm>
            <a:off x="0" y="5228700"/>
            <a:ext cx="10058400" cy="751500"/>
          </a:xfrm>
          <a:prstGeom prst="rect">
            <a:avLst/>
          </a:prstGeom>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2416">
                <a:solidFill>
                  <a:schemeClr val="dk1"/>
                </a:solidFill>
              </a:rPr>
              <a:t>the air that surrounds Earth</a:t>
            </a:r>
            <a:endParaRPr sz="2416"/>
          </a:p>
        </p:txBody>
      </p:sp>
      <p:pic>
        <p:nvPicPr>
          <p:cNvPr id="63" name="Google Shape;63;p14" descr="Clouds in the sky"/>
          <p:cNvPicPr preferRelativeResize="0"/>
          <p:nvPr/>
        </p:nvPicPr>
        <p:blipFill>
          <a:blip r:embed="rId3">
            <a:alphaModFix/>
          </a:blip>
          <a:stretch>
            <a:fillRect/>
          </a:stretch>
        </p:blipFill>
        <p:spPr>
          <a:xfrm>
            <a:off x="3164200" y="365625"/>
            <a:ext cx="3729992" cy="33321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Autofit/>
          </a:bodyPr>
          <a:lstStyle/>
          <a:p>
            <a:pPr marL="0" lvl="0" indent="0" algn="ctr" rtl="0">
              <a:lnSpc>
                <a:spcPct val="70000"/>
              </a:lnSpc>
              <a:spcBef>
                <a:spcPts val="0"/>
              </a:spcBef>
              <a:spcAft>
                <a:spcPts val="0"/>
              </a:spcAft>
              <a:buSzPts val="990"/>
              <a:buNone/>
            </a:pPr>
            <a:r>
              <a:rPr lang="en" sz="9610"/>
              <a:t>renewable resource</a:t>
            </a:r>
            <a:endParaRPr sz="9610"/>
          </a:p>
        </p:txBody>
      </p:sp>
      <p:sp>
        <p:nvSpPr>
          <p:cNvPr id="188" name="Google Shape;188;p32"/>
          <p:cNvSpPr txBox="1">
            <a:spLocks noGrp="1"/>
          </p:cNvSpPr>
          <p:nvPr>
            <p:ph type="subTitle" idx="1"/>
          </p:nvPr>
        </p:nvSpPr>
        <p:spPr>
          <a:xfrm>
            <a:off x="985325" y="5940550"/>
            <a:ext cx="80886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resources that are replaced by nature faster than they are used</a:t>
            </a:r>
            <a:endParaRPr sz="2200">
              <a:solidFill>
                <a:schemeClr val="dk1"/>
              </a:solidFill>
            </a:endParaRPr>
          </a:p>
        </p:txBody>
      </p:sp>
      <p:pic>
        <p:nvPicPr>
          <p:cNvPr id="189" name="Google Shape;189;p32" descr="Wind turbines and solar panels"/>
          <p:cNvPicPr preferRelativeResize="0"/>
          <p:nvPr/>
        </p:nvPicPr>
        <p:blipFill>
          <a:blip r:embed="rId3">
            <a:alphaModFix/>
          </a:blip>
          <a:stretch>
            <a:fillRect/>
          </a:stretch>
        </p:blipFill>
        <p:spPr>
          <a:xfrm>
            <a:off x="3113550" y="164575"/>
            <a:ext cx="3832139" cy="3542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saltwater</a:t>
            </a:r>
            <a:endParaRPr sz="11900"/>
          </a:p>
        </p:txBody>
      </p:sp>
      <p:sp>
        <p:nvSpPr>
          <p:cNvPr id="195" name="Google Shape;195;p33"/>
          <p:cNvSpPr txBox="1">
            <a:spLocks noGrp="1"/>
          </p:cNvSpPr>
          <p:nvPr>
            <p:ph type="subTitle" idx="1"/>
          </p:nvPr>
        </p:nvSpPr>
        <p:spPr>
          <a:xfrm>
            <a:off x="851525" y="5247250"/>
            <a:ext cx="83562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water that contains a lot of salt (like ocean water)</a:t>
            </a:r>
            <a:endParaRPr sz="2200"/>
          </a:p>
        </p:txBody>
      </p:sp>
      <p:pic>
        <p:nvPicPr>
          <p:cNvPr id="196" name="Google Shape;196;p33" descr="A wave rolling to shore"/>
          <p:cNvPicPr preferRelativeResize="0"/>
          <p:nvPr/>
        </p:nvPicPr>
        <p:blipFill>
          <a:blip r:embed="rId3">
            <a:alphaModFix/>
          </a:blip>
          <a:stretch>
            <a:fillRect/>
          </a:stretch>
        </p:blipFill>
        <p:spPr>
          <a:xfrm>
            <a:off x="3315463" y="201050"/>
            <a:ext cx="3428323" cy="354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system</a:t>
            </a:r>
            <a:endParaRPr sz="11900"/>
          </a:p>
        </p:txBody>
      </p:sp>
      <p:sp>
        <p:nvSpPr>
          <p:cNvPr id="202" name="Google Shape;202;p34"/>
          <p:cNvSpPr txBox="1">
            <a:spLocks noGrp="1"/>
          </p:cNvSpPr>
          <p:nvPr>
            <p:ph type="subTitle" idx="1"/>
          </p:nvPr>
        </p:nvSpPr>
        <p:spPr>
          <a:xfrm>
            <a:off x="851525" y="5323450"/>
            <a:ext cx="83562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 group of related parts that function together as a whole</a:t>
            </a:r>
            <a:endParaRPr sz="2200"/>
          </a:p>
        </p:txBody>
      </p:sp>
      <p:pic>
        <p:nvPicPr>
          <p:cNvPr id="203" name="Google Shape;203;p34" descr="A tree with it's root system shown"/>
          <p:cNvPicPr preferRelativeResize="0"/>
          <p:nvPr/>
        </p:nvPicPr>
        <p:blipFill>
          <a:blip r:embed="rId3">
            <a:alphaModFix/>
          </a:blip>
          <a:stretch>
            <a:fillRect/>
          </a:stretch>
        </p:blipFill>
        <p:spPr>
          <a:xfrm>
            <a:off x="3768975" y="304800"/>
            <a:ext cx="2520428" cy="3542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50" y="3672500"/>
            <a:ext cx="10058400" cy="22989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None/>
            </a:pPr>
            <a:r>
              <a:rPr lang="en" sz="10000"/>
              <a:t>biodigester</a:t>
            </a:r>
            <a:endParaRPr sz="10000"/>
          </a:p>
        </p:txBody>
      </p:sp>
      <p:sp>
        <p:nvSpPr>
          <p:cNvPr id="69" name="Google Shape;69;p15"/>
          <p:cNvSpPr txBox="1">
            <a:spLocks noGrp="1"/>
          </p:cNvSpPr>
          <p:nvPr>
            <p:ph type="subTitle" idx="1"/>
          </p:nvPr>
        </p:nvSpPr>
        <p:spPr>
          <a:xfrm>
            <a:off x="0" y="5287950"/>
            <a:ext cx="10058400" cy="751500"/>
          </a:xfrm>
          <a:prstGeom prst="rect">
            <a:avLst/>
          </a:prstGeom>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2200">
                <a:solidFill>
                  <a:schemeClr val="dk1"/>
                </a:solidFill>
              </a:rPr>
              <a:t>a container that collects gas created by living things as they break down food</a:t>
            </a:r>
            <a:endParaRPr sz="2200"/>
          </a:p>
        </p:txBody>
      </p:sp>
      <p:pic>
        <p:nvPicPr>
          <p:cNvPr id="70" name="Google Shape;70;p15" descr="A biodigester"/>
          <p:cNvPicPr preferRelativeResize="0"/>
          <p:nvPr/>
        </p:nvPicPr>
        <p:blipFill>
          <a:blip r:embed="rId3">
            <a:alphaModFix/>
          </a:blip>
          <a:stretch>
            <a:fillRect/>
          </a:stretch>
        </p:blipFill>
        <p:spPr>
          <a:xfrm>
            <a:off x="3077675" y="588455"/>
            <a:ext cx="3903056" cy="302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150" y="3613700"/>
            <a:ext cx="10058400" cy="18720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None/>
            </a:pPr>
            <a:r>
              <a:rPr lang="en" sz="10000"/>
              <a:t>biosphere</a:t>
            </a:r>
            <a:endParaRPr sz="10000"/>
          </a:p>
        </p:txBody>
      </p:sp>
      <p:sp>
        <p:nvSpPr>
          <p:cNvPr id="76" name="Google Shape;76;p16"/>
          <p:cNvSpPr txBox="1">
            <a:spLocks noGrp="1"/>
          </p:cNvSpPr>
          <p:nvPr>
            <p:ph type="subTitle" idx="1"/>
          </p:nvPr>
        </p:nvSpPr>
        <p:spPr>
          <a:xfrm>
            <a:off x="0" y="5186400"/>
            <a:ext cx="10058400" cy="5958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None/>
            </a:pPr>
            <a:r>
              <a:rPr lang="en" sz="2200">
                <a:solidFill>
                  <a:schemeClr val="dk1"/>
                </a:solidFill>
              </a:rPr>
              <a:t>parts of the Earth that contain organisms</a:t>
            </a:r>
            <a:endParaRPr sz="2200"/>
          </a:p>
        </p:txBody>
      </p:sp>
      <p:pic>
        <p:nvPicPr>
          <p:cNvPr id="77" name="Google Shape;77;p16" descr="Flowers"/>
          <p:cNvPicPr preferRelativeResize="0"/>
          <p:nvPr/>
        </p:nvPicPr>
        <p:blipFill>
          <a:blip r:embed="rId3">
            <a:alphaModFix/>
          </a:blip>
          <a:stretch>
            <a:fillRect/>
          </a:stretch>
        </p:blipFill>
        <p:spPr>
          <a:xfrm>
            <a:off x="3475575" y="304800"/>
            <a:ext cx="3106948" cy="330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150" y="3684325"/>
            <a:ext cx="10058400" cy="1671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constraint</a:t>
            </a:r>
            <a:endParaRPr sz="10000"/>
          </a:p>
        </p:txBody>
      </p:sp>
      <p:sp>
        <p:nvSpPr>
          <p:cNvPr id="83" name="Google Shape;83;p17"/>
          <p:cNvSpPr txBox="1">
            <a:spLocks noGrp="1"/>
          </p:cNvSpPr>
          <p:nvPr>
            <p:ph type="subTitle" idx="1"/>
          </p:nvPr>
        </p:nvSpPr>
        <p:spPr>
          <a:xfrm>
            <a:off x="150" y="5088150"/>
            <a:ext cx="10058100" cy="8019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what the design is limited by or cannot do</a:t>
            </a:r>
            <a:endParaRPr sz="2200"/>
          </a:p>
        </p:txBody>
      </p:sp>
      <p:pic>
        <p:nvPicPr>
          <p:cNvPr id="84" name="Google Shape;84;p17" descr="Suspension bridge over in a forest"/>
          <p:cNvPicPr preferRelativeResize="0"/>
          <p:nvPr/>
        </p:nvPicPr>
        <p:blipFill>
          <a:blip r:embed="rId3">
            <a:alphaModFix/>
          </a:blip>
          <a:stretch>
            <a:fillRect/>
          </a:stretch>
        </p:blipFill>
        <p:spPr>
          <a:xfrm>
            <a:off x="3333788" y="395675"/>
            <a:ext cx="3390827" cy="3379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150" y="3636950"/>
            <a:ext cx="10058400" cy="173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criteria</a:t>
            </a:r>
            <a:endParaRPr sz="10000"/>
          </a:p>
        </p:txBody>
      </p:sp>
      <p:sp>
        <p:nvSpPr>
          <p:cNvPr id="90" name="Google Shape;90;p18"/>
          <p:cNvSpPr txBox="1">
            <a:spLocks noGrp="1"/>
          </p:cNvSpPr>
          <p:nvPr>
            <p:ph type="subTitle" idx="1"/>
          </p:nvPr>
        </p:nvSpPr>
        <p:spPr>
          <a:xfrm>
            <a:off x="947850" y="5159250"/>
            <a:ext cx="8162700" cy="6669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what the design must have or be like</a:t>
            </a:r>
            <a:endParaRPr sz="2200">
              <a:solidFill>
                <a:schemeClr val="dk1"/>
              </a:solidFill>
            </a:endParaRPr>
          </a:p>
        </p:txBody>
      </p:sp>
      <p:pic>
        <p:nvPicPr>
          <p:cNvPr id="91" name="Google Shape;91;p18" descr="Two peoplem inspect blueprints while overlooking a dam"/>
          <p:cNvPicPr preferRelativeResize="0"/>
          <p:nvPr/>
        </p:nvPicPr>
        <p:blipFill>
          <a:blip r:embed="rId3">
            <a:alphaModFix/>
          </a:blip>
          <a:stretch>
            <a:fillRect/>
          </a:stretch>
        </p:blipFill>
        <p:spPr>
          <a:xfrm>
            <a:off x="3084363" y="237525"/>
            <a:ext cx="3889670" cy="3332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0" y="3554450"/>
            <a:ext cx="10058400" cy="17298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8400"/>
              <a:t>decomposer</a:t>
            </a:r>
            <a:endParaRPr sz="8400"/>
          </a:p>
        </p:txBody>
      </p:sp>
      <p:sp>
        <p:nvSpPr>
          <p:cNvPr id="97" name="Google Shape;97;p19"/>
          <p:cNvSpPr txBox="1">
            <a:spLocks noGrp="1"/>
          </p:cNvSpPr>
          <p:nvPr>
            <p:ph type="subTitle" idx="1"/>
          </p:nvPr>
        </p:nvSpPr>
        <p:spPr>
          <a:xfrm>
            <a:off x="643900" y="5037075"/>
            <a:ext cx="8770500" cy="6327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an organism, such as bacteria or fungi, that breaks down dead organisms</a:t>
            </a:r>
            <a:endParaRPr sz="2200"/>
          </a:p>
        </p:txBody>
      </p:sp>
      <p:pic>
        <p:nvPicPr>
          <p:cNvPr id="98" name="Google Shape;98;p19" descr="Orange with mold on it"/>
          <p:cNvPicPr preferRelativeResize="0"/>
          <p:nvPr/>
        </p:nvPicPr>
        <p:blipFill rotWithShape="1">
          <a:blip r:embed="rId3">
            <a:alphaModFix/>
          </a:blip>
          <a:srcRect b="6898"/>
          <a:stretch/>
        </p:blipFill>
        <p:spPr>
          <a:xfrm>
            <a:off x="3377475" y="343725"/>
            <a:ext cx="3303450" cy="336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50" y="3636950"/>
            <a:ext cx="10058400" cy="173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engineer</a:t>
            </a:r>
            <a:endParaRPr sz="10000"/>
          </a:p>
        </p:txBody>
      </p:sp>
      <p:sp>
        <p:nvSpPr>
          <p:cNvPr id="104" name="Google Shape;104;p20"/>
          <p:cNvSpPr txBox="1">
            <a:spLocks noGrp="1"/>
          </p:cNvSpPr>
          <p:nvPr>
            <p:ph type="subTitle" idx="1"/>
          </p:nvPr>
        </p:nvSpPr>
        <p:spPr>
          <a:xfrm>
            <a:off x="0" y="5235450"/>
            <a:ext cx="10058400" cy="5886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someone who designs solutions to problems</a:t>
            </a:r>
            <a:endParaRPr sz="2200"/>
          </a:p>
        </p:txBody>
      </p:sp>
      <p:pic>
        <p:nvPicPr>
          <p:cNvPr id="105" name="Google Shape;105;p20" descr="An engineer"/>
          <p:cNvPicPr preferRelativeResize="0"/>
          <p:nvPr/>
        </p:nvPicPr>
        <p:blipFill>
          <a:blip r:embed="rId3">
            <a:alphaModFix/>
          </a:blip>
          <a:stretch>
            <a:fillRect/>
          </a:stretch>
        </p:blipFill>
        <p:spPr>
          <a:xfrm>
            <a:off x="3967525" y="467075"/>
            <a:ext cx="2123428" cy="3332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50" y="3471050"/>
            <a:ext cx="10058400" cy="1588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flammable</a:t>
            </a:r>
            <a:endParaRPr sz="10000"/>
          </a:p>
        </p:txBody>
      </p:sp>
      <p:sp>
        <p:nvSpPr>
          <p:cNvPr id="111" name="Google Shape;111;p21"/>
          <p:cNvSpPr txBox="1">
            <a:spLocks noGrp="1"/>
          </p:cNvSpPr>
          <p:nvPr>
            <p:ph type="subTitle" idx="1"/>
          </p:nvPr>
        </p:nvSpPr>
        <p:spPr>
          <a:xfrm>
            <a:off x="1150775" y="5110200"/>
            <a:ext cx="7756800" cy="5643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able to be lit on fire</a:t>
            </a:r>
            <a:endParaRPr sz="2200">
              <a:solidFill>
                <a:schemeClr val="dk1"/>
              </a:solidFill>
            </a:endParaRPr>
          </a:p>
        </p:txBody>
      </p:sp>
      <p:pic>
        <p:nvPicPr>
          <p:cNvPr id="112" name="Google Shape;112;p21" descr="Fire"/>
          <p:cNvPicPr preferRelativeResize="0"/>
          <p:nvPr/>
        </p:nvPicPr>
        <p:blipFill>
          <a:blip r:embed="rId3">
            <a:alphaModFix/>
          </a:blip>
          <a:stretch>
            <a:fillRect/>
          </a:stretch>
        </p:blipFill>
        <p:spPr>
          <a:xfrm>
            <a:off x="3356838" y="304800"/>
            <a:ext cx="3344630" cy="31662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4151BC-ED7A-44C8-90EA-FA9B33BE92F1}">
  <ds:schemaRefs>
    <ds:schemaRef ds:uri="http://schemas.microsoft.com/sharepoint/v3/contenttype/forms"/>
  </ds:schemaRefs>
</ds:datastoreItem>
</file>

<file path=customXml/itemProps2.xml><?xml version="1.0" encoding="utf-8"?>
<ds:datastoreItem xmlns:ds="http://schemas.openxmlformats.org/officeDocument/2006/customXml" ds:itemID="{8236D508-BEF7-4452-959D-CE03F79C2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DD7301-75FA-424A-BE8B-DF15EB8C6BE9}">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Custom</PresentationFormat>
  <Paragraphs>45</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Source Sans Pro</vt:lpstr>
      <vt:lpstr>Simple Light</vt:lpstr>
      <vt:lpstr>aquifer</vt:lpstr>
      <vt:lpstr>atmosphere</vt:lpstr>
      <vt:lpstr>biodigester</vt:lpstr>
      <vt:lpstr>biosphere</vt:lpstr>
      <vt:lpstr>constraint</vt:lpstr>
      <vt:lpstr>criteria</vt:lpstr>
      <vt:lpstr>decomposer</vt:lpstr>
      <vt:lpstr>engineer</vt:lpstr>
      <vt:lpstr>flammable</vt:lpstr>
      <vt:lpstr>fossil fuel</vt:lpstr>
      <vt:lpstr>freshwater</vt:lpstr>
      <vt:lpstr>geosphere</vt:lpstr>
      <vt:lpstr>groundwater</vt:lpstr>
      <vt:lpstr>hydrosphere</vt:lpstr>
      <vt:lpstr>interact</vt:lpstr>
      <vt:lpstr>natural resource</vt:lpstr>
      <vt:lpstr>non-renewable resource</vt:lpstr>
      <vt:lpstr>pollution</vt:lpstr>
      <vt:lpstr>prototype</vt:lpstr>
      <vt:lpstr>renewable resource</vt:lpstr>
      <vt:lpstr>saltwater</vt:lpstr>
      <vt:lpstr>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Aaron Feuerstein</cp:lastModifiedBy>
  <cp:revision>1</cp:revision>
  <dcterms:modified xsi:type="dcterms:W3CDTF">2025-06-16T19:07:30Z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