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1" r:id="rId5"/>
    <p:sldId id="272" r:id="rId6"/>
    <p:sldId id="285" r:id="rId7"/>
    <p:sldId id="273" r:id="rId8"/>
    <p:sldId id="274" r:id="rId9"/>
    <p:sldId id="280" r:id="rId10"/>
    <p:sldId id="281" r:id="rId11"/>
    <p:sldId id="275" r:id="rId12"/>
    <p:sldId id="276" r:id="rId13"/>
    <p:sldId id="283" r:id="rId14"/>
    <p:sldId id="278" r:id="rId15"/>
    <p:sldId id="279" r:id="rId16"/>
    <p:sldId id="286" r:id="rId17"/>
    <p:sldId id="267" r:id="rId18"/>
    <p:sldId id="262" r:id="rId19"/>
    <p:sldId id="268" r:id="rId20"/>
    <p:sldId id="265" r:id="rId21"/>
    <p:sldId id="259" r:id="rId22"/>
    <p:sldId id="284"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6" autoAdjust="0"/>
    <p:restoredTop sz="72155" autoAdjust="0"/>
  </p:normalViewPr>
  <p:slideViewPr>
    <p:cSldViewPr>
      <p:cViewPr varScale="1">
        <p:scale>
          <a:sx n="115" d="100"/>
          <a:sy n="115" d="100"/>
        </p:scale>
        <p:origin x="301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063379C2-9C89-4754-900A-45050FEFC0A9}"/>
    <pc:docChg chg="modSld">
      <pc:chgData name="Aaron Feuerstein" userId="f5de8b9a-5c09-4bc3-b449-ac980e458ac8" providerId="ADAL" clId="{063379C2-9C89-4754-900A-45050FEFC0A9}" dt="2025-11-07T15:10:24.003" v="42" actId="207"/>
      <pc:docMkLst>
        <pc:docMk/>
      </pc:docMkLst>
      <pc:sldChg chg="modSp mod">
        <pc:chgData name="Aaron Feuerstein" userId="f5de8b9a-5c09-4bc3-b449-ac980e458ac8" providerId="ADAL" clId="{063379C2-9C89-4754-900A-45050FEFC0A9}" dt="2025-11-07T15:10:06.677" v="35" actId="207"/>
        <pc:sldMkLst>
          <pc:docMk/>
          <pc:sldMk cId="2919312842" sldId="259"/>
        </pc:sldMkLst>
        <pc:spChg chg="mod">
          <ac:chgData name="Aaron Feuerstein" userId="f5de8b9a-5c09-4bc3-b449-ac980e458ac8" providerId="ADAL" clId="{063379C2-9C89-4754-900A-45050FEFC0A9}" dt="2025-11-07T15:10:04.384" v="34" actId="207"/>
          <ac:spMkLst>
            <pc:docMk/>
            <pc:sldMk cId="2919312842" sldId="259"/>
            <ac:spMk id="3" creationId="{E6280371-E4FF-D14E-BDCD-807268B4BF66}"/>
          </ac:spMkLst>
        </pc:spChg>
        <pc:spChg chg="mod">
          <ac:chgData name="Aaron Feuerstein" userId="f5de8b9a-5c09-4bc3-b449-ac980e458ac8" providerId="ADAL" clId="{063379C2-9C89-4754-900A-45050FEFC0A9}" dt="2025-11-07T15:10:06.677" v="35" actId="207"/>
          <ac:spMkLst>
            <pc:docMk/>
            <pc:sldMk cId="2919312842" sldId="259"/>
            <ac:spMk id="4" creationId="{16AA3E83-D664-E240-906C-83D000A86359}"/>
          </ac:spMkLst>
        </pc:spChg>
      </pc:sldChg>
      <pc:sldChg chg="modSp mod">
        <pc:chgData name="Aaron Feuerstein" userId="f5de8b9a-5c09-4bc3-b449-ac980e458ac8" providerId="ADAL" clId="{063379C2-9C89-4754-900A-45050FEFC0A9}" dt="2025-11-07T15:09:49.640" v="29" actId="207"/>
        <pc:sldMkLst>
          <pc:docMk/>
          <pc:sldMk cId="3131326813" sldId="262"/>
        </pc:sldMkLst>
        <pc:spChg chg="mod">
          <ac:chgData name="Aaron Feuerstein" userId="f5de8b9a-5c09-4bc3-b449-ac980e458ac8" providerId="ADAL" clId="{063379C2-9C89-4754-900A-45050FEFC0A9}" dt="2025-11-07T15:09:47.371" v="28" actId="207"/>
          <ac:spMkLst>
            <pc:docMk/>
            <pc:sldMk cId="3131326813" sldId="262"/>
            <ac:spMk id="3" creationId="{0CA58FCE-B95C-9D46-B70D-B1ACA0AF74C8}"/>
          </ac:spMkLst>
        </pc:spChg>
        <pc:spChg chg="mod">
          <ac:chgData name="Aaron Feuerstein" userId="f5de8b9a-5c09-4bc3-b449-ac980e458ac8" providerId="ADAL" clId="{063379C2-9C89-4754-900A-45050FEFC0A9}" dt="2025-11-07T15:09:49.640" v="29" actId="207"/>
          <ac:spMkLst>
            <pc:docMk/>
            <pc:sldMk cId="3131326813" sldId="262"/>
            <ac:spMk id="4" creationId="{142410DA-7819-B34F-9D73-279A1A45CBCA}"/>
          </ac:spMkLst>
        </pc:spChg>
      </pc:sldChg>
      <pc:sldChg chg="modSp mod">
        <pc:chgData name="Aaron Feuerstein" userId="f5de8b9a-5c09-4bc3-b449-ac980e458ac8" providerId="ADAL" clId="{063379C2-9C89-4754-900A-45050FEFC0A9}" dt="2025-11-07T15:10:01.168" v="33" actId="207"/>
        <pc:sldMkLst>
          <pc:docMk/>
          <pc:sldMk cId="1421425195" sldId="265"/>
        </pc:sldMkLst>
        <pc:spChg chg="mod">
          <ac:chgData name="Aaron Feuerstein" userId="f5de8b9a-5c09-4bc3-b449-ac980e458ac8" providerId="ADAL" clId="{063379C2-9C89-4754-900A-45050FEFC0A9}" dt="2025-11-07T15:09:59.243" v="32" actId="207"/>
          <ac:spMkLst>
            <pc:docMk/>
            <pc:sldMk cId="1421425195" sldId="265"/>
            <ac:spMk id="3" creationId="{1B4F0AB6-D829-EF4E-8123-854310F950CD}"/>
          </ac:spMkLst>
        </pc:spChg>
        <pc:spChg chg="mod">
          <ac:chgData name="Aaron Feuerstein" userId="f5de8b9a-5c09-4bc3-b449-ac980e458ac8" providerId="ADAL" clId="{063379C2-9C89-4754-900A-45050FEFC0A9}" dt="2025-11-07T15:10:01.168" v="33" actId="207"/>
          <ac:spMkLst>
            <pc:docMk/>
            <pc:sldMk cId="1421425195" sldId="265"/>
            <ac:spMk id="4" creationId="{7AE79AD9-EA13-CA46-9B32-A78982740946}"/>
          </ac:spMkLst>
        </pc:spChg>
      </pc:sldChg>
      <pc:sldChg chg="modSp mod">
        <pc:chgData name="Aaron Feuerstein" userId="f5de8b9a-5c09-4bc3-b449-ac980e458ac8" providerId="ADAL" clId="{063379C2-9C89-4754-900A-45050FEFC0A9}" dt="2025-11-07T15:09:44.025" v="27" actId="207"/>
        <pc:sldMkLst>
          <pc:docMk/>
          <pc:sldMk cId="1662754337" sldId="267"/>
        </pc:sldMkLst>
        <pc:spChg chg="mod">
          <ac:chgData name="Aaron Feuerstein" userId="f5de8b9a-5c09-4bc3-b449-ac980e458ac8" providerId="ADAL" clId="{063379C2-9C89-4754-900A-45050FEFC0A9}" dt="2025-11-07T15:09:41.937" v="26" actId="207"/>
          <ac:spMkLst>
            <pc:docMk/>
            <pc:sldMk cId="1662754337" sldId="267"/>
            <ac:spMk id="3" creationId="{6F681393-C571-DC45-AB06-D889A9AF0F6F}"/>
          </ac:spMkLst>
        </pc:spChg>
        <pc:spChg chg="mod">
          <ac:chgData name="Aaron Feuerstein" userId="f5de8b9a-5c09-4bc3-b449-ac980e458ac8" providerId="ADAL" clId="{063379C2-9C89-4754-900A-45050FEFC0A9}" dt="2025-11-07T15:09:44.025" v="27" actId="207"/>
          <ac:spMkLst>
            <pc:docMk/>
            <pc:sldMk cId="1662754337" sldId="267"/>
            <ac:spMk id="6" creationId="{D44C2137-43C8-2247-BF2D-D191DCEEEADF}"/>
          </ac:spMkLst>
        </pc:spChg>
      </pc:sldChg>
      <pc:sldChg chg="modSp mod">
        <pc:chgData name="Aaron Feuerstein" userId="f5de8b9a-5c09-4bc3-b449-ac980e458ac8" providerId="ADAL" clId="{063379C2-9C89-4754-900A-45050FEFC0A9}" dt="2025-11-07T15:09:55.737" v="31" actId="207"/>
        <pc:sldMkLst>
          <pc:docMk/>
          <pc:sldMk cId="4017073646" sldId="268"/>
        </pc:sldMkLst>
        <pc:spChg chg="mod">
          <ac:chgData name="Aaron Feuerstein" userId="f5de8b9a-5c09-4bc3-b449-ac980e458ac8" providerId="ADAL" clId="{063379C2-9C89-4754-900A-45050FEFC0A9}" dt="2025-11-07T15:09:53.327" v="30" actId="207"/>
          <ac:spMkLst>
            <pc:docMk/>
            <pc:sldMk cId="4017073646" sldId="268"/>
            <ac:spMk id="2" creationId="{0D00E211-FBCF-204C-A362-4A828B904D13}"/>
          </ac:spMkLst>
        </pc:spChg>
        <pc:spChg chg="mod">
          <ac:chgData name="Aaron Feuerstein" userId="f5de8b9a-5c09-4bc3-b449-ac980e458ac8" providerId="ADAL" clId="{063379C2-9C89-4754-900A-45050FEFC0A9}" dt="2025-11-07T15:09:55.737" v="31" actId="207"/>
          <ac:spMkLst>
            <pc:docMk/>
            <pc:sldMk cId="4017073646" sldId="268"/>
            <ac:spMk id="3" creationId="{526FF71C-8CFF-E448-8E66-D4DB86DC12EE}"/>
          </ac:spMkLst>
        </pc:spChg>
      </pc:sldChg>
      <pc:sldChg chg="modSp mod">
        <pc:chgData name="Aaron Feuerstein" userId="f5de8b9a-5c09-4bc3-b449-ac980e458ac8" providerId="ADAL" clId="{063379C2-9C89-4754-900A-45050FEFC0A9}" dt="2025-11-06T19:54:11.013" v="1" actId="207"/>
        <pc:sldMkLst>
          <pc:docMk/>
          <pc:sldMk cId="3841424179" sldId="271"/>
        </pc:sldMkLst>
        <pc:spChg chg="mod">
          <ac:chgData name="Aaron Feuerstein" userId="f5de8b9a-5c09-4bc3-b449-ac980e458ac8" providerId="ADAL" clId="{063379C2-9C89-4754-900A-45050FEFC0A9}" dt="2025-11-06T19:54:08.203" v="0" actId="207"/>
          <ac:spMkLst>
            <pc:docMk/>
            <pc:sldMk cId="3841424179" sldId="271"/>
            <ac:spMk id="3" creationId="{437764F8-0F12-6940-8BC1-2EA30B2B20AB}"/>
          </ac:spMkLst>
        </pc:spChg>
        <pc:spChg chg="mod">
          <ac:chgData name="Aaron Feuerstein" userId="f5de8b9a-5c09-4bc3-b449-ac980e458ac8" providerId="ADAL" clId="{063379C2-9C89-4754-900A-45050FEFC0A9}" dt="2025-11-06T19:54:11.013" v="1" actId="207"/>
          <ac:spMkLst>
            <pc:docMk/>
            <pc:sldMk cId="3841424179" sldId="271"/>
            <ac:spMk id="4" creationId="{169808C6-E667-0C4C-984D-4E316FCEDDD8}"/>
          </ac:spMkLst>
        </pc:spChg>
      </pc:sldChg>
      <pc:sldChg chg="modSp mod">
        <pc:chgData name="Aaron Feuerstein" userId="f5de8b9a-5c09-4bc3-b449-ac980e458ac8" providerId="ADAL" clId="{063379C2-9C89-4754-900A-45050FEFC0A9}" dt="2025-11-06T21:20:24.797" v="3" actId="207"/>
        <pc:sldMkLst>
          <pc:docMk/>
          <pc:sldMk cId="2653663584" sldId="272"/>
        </pc:sldMkLst>
        <pc:spChg chg="mod">
          <ac:chgData name="Aaron Feuerstein" userId="f5de8b9a-5c09-4bc3-b449-ac980e458ac8" providerId="ADAL" clId="{063379C2-9C89-4754-900A-45050FEFC0A9}" dt="2025-11-06T21:20:22.782" v="2" actId="207"/>
          <ac:spMkLst>
            <pc:docMk/>
            <pc:sldMk cId="2653663584" sldId="272"/>
            <ac:spMk id="2" creationId="{987D39B4-3DF6-3749-A372-2FA3F16A6A81}"/>
          </ac:spMkLst>
        </pc:spChg>
        <pc:spChg chg="mod">
          <ac:chgData name="Aaron Feuerstein" userId="f5de8b9a-5c09-4bc3-b449-ac980e458ac8" providerId="ADAL" clId="{063379C2-9C89-4754-900A-45050FEFC0A9}" dt="2025-11-06T21:20:24.797" v="3" actId="207"/>
          <ac:spMkLst>
            <pc:docMk/>
            <pc:sldMk cId="2653663584" sldId="272"/>
            <ac:spMk id="3" creationId="{EF9A8EA4-CFD6-B24F-84DE-5842AD255727}"/>
          </ac:spMkLst>
        </pc:spChg>
      </pc:sldChg>
      <pc:sldChg chg="modSp mod">
        <pc:chgData name="Aaron Feuerstein" userId="f5de8b9a-5c09-4bc3-b449-ac980e458ac8" providerId="ADAL" clId="{063379C2-9C89-4754-900A-45050FEFC0A9}" dt="2025-11-07T14:36:12.651" v="7" actId="207"/>
        <pc:sldMkLst>
          <pc:docMk/>
          <pc:sldMk cId="4117227739" sldId="273"/>
        </pc:sldMkLst>
        <pc:spChg chg="mod">
          <ac:chgData name="Aaron Feuerstein" userId="f5de8b9a-5c09-4bc3-b449-ac980e458ac8" providerId="ADAL" clId="{063379C2-9C89-4754-900A-45050FEFC0A9}" dt="2025-11-07T14:36:10.094" v="6" actId="207"/>
          <ac:spMkLst>
            <pc:docMk/>
            <pc:sldMk cId="4117227739" sldId="273"/>
            <ac:spMk id="4" creationId="{17753DE2-F29C-6D4B-AD67-3D923B56509C}"/>
          </ac:spMkLst>
        </pc:spChg>
        <pc:spChg chg="mod">
          <ac:chgData name="Aaron Feuerstein" userId="f5de8b9a-5c09-4bc3-b449-ac980e458ac8" providerId="ADAL" clId="{063379C2-9C89-4754-900A-45050FEFC0A9}" dt="2025-11-07T14:36:12.651" v="7" actId="207"/>
          <ac:spMkLst>
            <pc:docMk/>
            <pc:sldMk cId="4117227739" sldId="273"/>
            <ac:spMk id="5" creationId="{58963B66-6EED-764C-93F4-A33C5C434551}"/>
          </ac:spMkLst>
        </pc:spChg>
      </pc:sldChg>
      <pc:sldChg chg="modSp mod">
        <pc:chgData name="Aaron Feuerstein" userId="f5de8b9a-5c09-4bc3-b449-ac980e458ac8" providerId="ADAL" clId="{063379C2-9C89-4754-900A-45050FEFC0A9}" dt="2025-11-07T14:36:19.594" v="9" actId="207"/>
        <pc:sldMkLst>
          <pc:docMk/>
          <pc:sldMk cId="2106676637" sldId="274"/>
        </pc:sldMkLst>
        <pc:spChg chg="mod">
          <ac:chgData name="Aaron Feuerstein" userId="f5de8b9a-5c09-4bc3-b449-ac980e458ac8" providerId="ADAL" clId="{063379C2-9C89-4754-900A-45050FEFC0A9}" dt="2025-11-07T14:36:17.534" v="8" actId="207"/>
          <ac:spMkLst>
            <pc:docMk/>
            <pc:sldMk cId="2106676637" sldId="274"/>
            <ac:spMk id="3" creationId="{F595608D-9F45-8F49-B327-B5E04BC54444}"/>
          </ac:spMkLst>
        </pc:spChg>
        <pc:spChg chg="mod">
          <ac:chgData name="Aaron Feuerstein" userId="f5de8b9a-5c09-4bc3-b449-ac980e458ac8" providerId="ADAL" clId="{063379C2-9C89-4754-900A-45050FEFC0A9}" dt="2025-11-07T14:36:19.594" v="9" actId="207"/>
          <ac:spMkLst>
            <pc:docMk/>
            <pc:sldMk cId="2106676637" sldId="274"/>
            <ac:spMk id="4" creationId="{D2CC3701-E076-5F4F-981C-34E7C033F346}"/>
          </ac:spMkLst>
        </pc:spChg>
      </pc:sldChg>
      <pc:sldChg chg="modSp mod">
        <pc:chgData name="Aaron Feuerstein" userId="f5de8b9a-5c09-4bc3-b449-ac980e458ac8" providerId="ADAL" clId="{063379C2-9C89-4754-900A-45050FEFC0A9}" dt="2025-11-07T15:05:04.330" v="15" actId="207"/>
        <pc:sldMkLst>
          <pc:docMk/>
          <pc:sldMk cId="373596191" sldId="275"/>
        </pc:sldMkLst>
        <pc:spChg chg="mod">
          <ac:chgData name="Aaron Feuerstein" userId="f5de8b9a-5c09-4bc3-b449-ac980e458ac8" providerId="ADAL" clId="{063379C2-9C89-4754-900A-45050FEFC0A9}" dt="2025-11-07T15:05:01.689" v="14" actId="207"/>
          <ac:spMkLst>
            <pc:docMk/>
            <pc:sldMk cId="373596191" sldId="275"/>
            <ac:spMk id="3" creationId="{65C1522A-BF07-A948-B8C9-49040E37EC7F}"/>
          </ac:spMkLst>
        </pc:spChg>
        <pc:spChg chg="mod">
          <ac:chgData name="Aaron Feuerstein" userId="f5de8b9a-5c09-4bc3-b449-ac980e458ac8" providerId="ADAL" clId="{063379C2-9C89-4754-900A-45050FEFC0A9}" dt="2025-11-07T15:05:04.330" v="15" actId="207"/>
          <ac:spMkLst>
            <pc:docMk/>
            <pc:sldMk cId="373596191" sldId="275"/>
            <ac:spMk id="4" creationId="{89656626-E231-9A4F-8FDE-AA3EBF7217A1}"/>
          </ac:spMkLst>
        </pc:spChg>
      </pc:sldChg>
      <pc:sldChg chg="modSp mod">
        <pc:chgData name="Aaron Feuerstein" userId="f5de8b9a-5c09-4bc3-b449-ac980e458ac8" providerId="ADAL" clId="{063379C2-9C89-4754-900A-45050FEFC0A9}" dt="2025-11-07T15:05:10.604" v="17" actId="207"/>
        <pc:sldMkLst>
          <pc:docMk/>
          <pc:sldMk cId="1040910981" sldId="276"/>
        </pc:sldMkLst>
        <pc:spChg chg="mod">
          <ac:chgData name="Aaron Feuerstein" userId="f5de8b9a-5c09-4bc3-b449-ac980e458ac8" providerId="ADAL" clId="{063379C2-9C89-4754-900A-45050FEFC0A9}" dt="2025-11-07T15:05:07.328" v="16" actId="207"/>
          <ac:spMkLst>
            <pc:docMk/>
            <pc:sldMk cId="1040910981" sldId="276"/>
            <ac:spMk id="3" creationId="{31B10723-A314-5340-AC10-8BC11F72FD55}"/>
          </ac:spMkLst>
        </pc:spChg>
        <pc:spChg chg="mod">
          <ac:chgData name="Aaron Feuerstein" userId="f5de8b9a-5c09-4bc3-b449-ac980e458ac8" providerId="ADAL" clId="{063379C2-9C89-4754-900A-45050FEFC0A9}" dt="2025-11-07T15:05:10.604" v="17" actId="207"/>
          <ac:spMkLst>
            <pc:docMk/>
            <pc:sldMk cId="1040910981" sldId="276"/>
            <ac:spMk id="4" creationId="{B4CE5220-36D5-C245-BF3E-AB9379ED409B}"/>
          </ac:spMkLst>
        </pc:spChg>
      </pc:sldChg>
      <pc:sldChg chg="modSp mod">
        <pc:chgData name="Aaron Feuerstein" userId="f5de8b9a-5c09-4bc3-b449-ac980e458ac8" providerId="ADAL" clId="{063379C2-9C89-4754-900A-45050FEFC0A9}" dt="2025-11-07T15:09:25.425" v="21" actId="207"/>
        <pc:sldMkLst>
          <pc:docMk/>
          <pc:sldMk cId="1617694127" sldId="278"/>
        </pc:sldMkLst>
        <pc:spChg chg="mod">
          <ac:chgData name="Aaron Feuerstein" userId="f5de8b9a-5c09-4bc3-b449-ac980e458ac8" providerId="ADAL" clId="{063379C2-9C89-4754-900A-45050FEFC0A9}" dt="2025-11-07T15:09:22.771" v="20" actId="207"/>
          <ac:spMkLst>
            <pc:docMk/>
            <pc:sldMk cId="1617694127" sldId="278"/>
            <ac:spMk id="4" creationId="{071E6E5A-BB3B-6B47-8BEB-B06228769755}"/>
          </ac:spMkLst>
        </pc:spChg>
        <pc:spChg chg="mod">
          <ac:chgData name="Aaron Feuerstein" userId="f5de8b9a-5c09-4bc3-b449-ac980e458ac8" providerId="ADAL" clId="{063379C2-9C89-4754-900A-45050FEFC0A9}" dt="2025-11-07T15:09:25.425" v="21" actId="207"/>
          <ac:spMkLst>
            <pc:docMk/>
            <pc:sldMk cId="1617694127" sldId="278"/>
            <ac:spMk id="7" creationId="{EC44A4A9-895A-8B46-BE67-CB75B00F448D}"/>
          </ac:spMkLst>
        </pc:spChg>
      </pc:sldChg>
      <pc:sldChg chg="modSp mod">
        <pc:chgData name="Aaron Feuerstein" userId="f5de8b9a-5c09-4bc3-b449-ac980e458ac8" providerId="ADAL" clId="{063379C2-9C89-4754-900A-45050FEFC0A9}" dt="2025-11-07T15:09:32.445" v="23" actId="207"/>
        <pc:sldMkLst>
          <pc:docMk/>
          <pc:sldMk cId="1912057961" sldId="279"/>
        </pc:sldMkLst>
        <pc:spChg chg="mod">
          <ac:chgData name="Aaron Feuerstein" userId="f5de8b9a-5c09-4bc3-b449-ac980e458ac8" providerId="ADAL" clId="{063379C2-9C89-4754-900A-45050FEFC0A9}" dt="2025-11-07T15:09:29.622" v="22" actId="207"/>
          <ac:spMkLst>
            <pc:docMk/>
            <pc:sldMk cId="1912057961" sldId="279"/>
            <ac:spMk id="4" creationId="{C4B88AD3-0C9D-9A4C-A6BA-22C51DDC3092}"/>
          </ac:spMkLst>
        </pc:spChg>
        <pc:spChg chg="mod">
          <ac:chgData name="Aaron Feuerstein" userId="f5de8b9a-5c09-4bc3-b449-ac980e458ac8" providerId="ADAL" clId="{063379C2-9C89-4754-900A-45050FEFC0A9}" dt="2025-11-07T15:09:32.445" v="23" actId="207"/>
          <ac:spMkLst>
            <pc:docMk/>
            <pc:sldMk cId="1912057961" sldId="279"/>
            <ac:spMk id="5" creationId="{6CAE19DA-CB39-514F-B90A-C9AAAA1F4D64}"/>
          </ac:spMkLst>
        </pc:spChg>
      </pc:sldChg>
      <pc:sldChg chg="modSp mod">
        <pc:chgData name="Aaron Feuerstein" userId="f5de8b9a-5c09-4bc3-b449-ac980e458ac8" providerId="ADAL" clId="{063379C2-9C89-4754-900A-45050FEFC0A9}" dt="2025-11-07T14:36:24.807" v="11" actId="207"/>
        <pc:sldMkLst>
          <pc:docMk/>
          <pc:sldMk cId="1586713299" sldId="280"/>
        </pc:sldMkLst>
        <pc:spChg chg="mod">
          <ac:chgData name="Aaron Feuerstein" userId="f5de8b9a-5c09-4bc3-b449-ac980e458ac8" providerId="ADAL" clId="{063379C2-9C89-4754-900A-45050FEFC0A9}" dt="2025-11-07T14:36:22.766" v="10" actId="207"/>
          <ac:spMkLst>
            <pc:docMk/>
            <pc:sldMk cId="1586713299" sldId="280"/>
            <ac:spMk id="2" creationId="{892889F6-D101-554D-80E5-BF526B0D53EA}"/>
          </ac:spMkLst>
        </pc:spChg>
        <pc:spChg chg="mod">
          <ac:chgData name="Aaron Feuerstein" userId="f5de8b9a-5c09-4bc3-b449-ac980e458ac8" providerId="ADAL" clId="{063379C2-9C89-4754-900A-45050FEFC0A9}" dt="2025-11-07T14:36:24.807" v="11" actId="207"/>
          <ac:spMkLst>
            <pc:docMk/>
            <pc:sldMk cId="1586713299" sldId="280"/>
            <ac:spMk id="3" creationId="{23F472E0-0C5F-234F-9E3C-FE059FA76A81}"/>
          </ac:spMkLst>
        </pc:spChg>
      </pc:sldChg>
      <pc:sldChg chg="modSp mod">
        <pc:chgData name="Aaron Feuerstein" userId="f5de8b9a-5c09-4bc3-b449-ac980e458ac8" providerId="ADAL" clId="{063379C2-9C89-4754-900A-45050FEFC0A9}" dt="2025-11-07T14:47:23.216" v="13" actId="207"/>
        <pc:sldMkLst>
          <pc:docMk/>
          <pc:sldMk cId="2452031886" sldId="281"/>
        </pc:sldMkLst>
        <pc:spChg chg="mod">
          <ac:chgData name="Aaron Feuerstein" userId="f5de8b9a-5c09-4bc3-b449-ac980e458ac8" providerId="ADAL" clId="{063379C2-9C89-4754-900A-45050FEFC0A9}" dt="2025-11-07T14:47:15.357" v="12" actId="207"/>
          <ac:spMkLst>
            <pc:docMk/>
            <pc:sldMk cId="2452031886" sldId="281"/>
            <ac:spMk id="3" creationId="{A94DC518-7515-F44E-90F1-2DD092D2251D}"/>
          </ac:spMkLst>
        </pc:spChg>
        <pc:spChg chg="mod">
          <ac:chgData name="Aaron Feuerstein" userId="f5de8b9a-5c09-4bc3-b449-ac980e458ac8" providerId="ADAL" clId="{063379C2-9C89-4754-900A-45050FEFC0A9}" dt="2025-11-07T14:47:23.216" v="13" actId="207"/>
          <ac:spMkLst>
            <pc:docMk/>
            <pc:sldMk cId="2452031886" sldId="281"/>
            <ac:spMk id="4" creationId="{D04ACAFE-D2A5-2244-800D-ABBCC283A128}"/>
          </ac:spMkLst>
        </pc:spChg>
      </pc:sldChg>
      <pc:sldChg chg="modSp mod">
        <pc:chgData name="Aaron Feuerstein" userId="f5de8b9a-5c09-4bc3-b449-ac980e458ac8" providerId="ADAL" clId="{063379C2-9C89-4754-900A-45050FEFC0A9}" dt="2025-11-07T15:05:20.167" v="19" actId="207"/>
        <pc:sldMkLst>
          <pc:docMk/>
          <pc:sldMk cId="2648954235" sldId="283"/>
        </pc:sldMkLst>
        <pc:spChg chg="mod">
          <ac:chgData name="Aaron Feuerstein" userId="f5de8b9a-5c09-4bc3-b449-ac980e458ac8" providerId="ADAL" clId="{063379C2-9C89-4754-900A-45050FEFC0A9}" dt="2025-11-07T15:05:16.219" v="18" actId="207"/>
          <ac:spMkLst>
            <pc:docMk/>
            <pc:sldMk cId="2648954235" sldId="283"/>
            <ac:spMk id="4" creationId="{B3571B3C-F6CC-4571-96CD-6F81324128CB}"/>
          </ac:spMkLst>
        </pc:spChg>
        <pc:spChg chg="mod">
          <ac:chgData name="Aaron Feuerstein" userId="f5de8b9a-5c09-4bc3-b449-ac980e458ac8" providerId="ADAL" clId="{063379C2-9C89-4754-900A-45050FEFC0A9}" dt="2025-11-07T15:05:20.167" v="19" actId="207"/>
          <ac:spMkLst>
            <pc:docMk/>
            <pc:sldMk cId="2648954235" sldId="283"/>
            <ac:spMk id="5" creationId="{FBED6E8B-411E-4CFF-9AFF-D3318D99C639}"/>
          </ac:spMkLst>
        </pc:spChg>
      </pc:sldChg>
      <pc:sldChg chg="modSp mod">
        <pc:chgData name="Aaron Feuerstein" userId="f5de8b9a-5c09-4bc3-b449-ac980e458ac8" providerId="ADAL" clId="{063379C2-9C89-4754-900A-45050FEFC0A9}" dt="2025-11-07T15:10:12.859" v="37" actId="207"/>
        <pc:sldMkLst>
          <pc:docMk/>
          <pc:sldMk cId="1893296962" sldId="284"/>
        </pc:sldMkLst>
        <pc:spChg chg="mod">
          <ac:chgData name="Aaron Feuerstein" userId="f5de8b9a-5c09-4bc3-b449-ac980e458ac8" providerId="ADAL" clId="{063379C2-9C89-4754-900A-45050FEFC0A9}" dt="2025-11-07T15:10:10.380" v="36" actId="207"/>
          <ac:spMkLst>
            <pc:docMk/>
            <pc:sldMk cId="1893296962" sldId="284"/>
            <ac:spMk id="4" creationId="{AD57906F-C84B-434A-9981-9E0A68B52EFB}"/>
          </ac:spMkLst>
        </pc:spChg>
        <pc:spChg chg="mod">
          <ac:chgData name="Aaron Feuerstein" userId="f5de8b9a-5c09-4bc3-b449-ac980e458ac8" providerId="ADAL" clId="{063379C2-9C89-4754-900A-45050FEFC0A9}" dt="2025-11-07T15:10:12.859" v="37" actId="207"/>
          <ac:spMkLst>
            <pc:docMk/>
            <pc:sldMk cId="1893296962" sldId="284"/>
            <ac:spMk id="5" creationId="{86FE7802-1F59-4C47-AFE2-2048EAAF3ADF}"/>
          </ac:spMkLst>
        </pc:spChg>
      </pc:sldChg>
      <pc:sldChg chg="modSp mod">
        <pc:chgData name="Aaron Feuerstein" userId="f5de8b9a-5c09-4bc3-b449-ac980e458ac8" providerId="ADAL" clId="{063379C2-9C89-4754-900A-45050FEFC0A9}" dt="2025-11-07T14:36:05.817" v="5" actId="207"/>
        <pc:sldMkLst>
          <pc:docMk/>
          <pc:sldMk cId="2092542236" sldId="285"/>
        </pc:sldMkLst>
        <pc:spChg chg="mod">
          <ac:chgData name="Aaron Feuerstein" userId="f5de8b9a-5c09-4bc3-b449-ac980e458ac8" providerId="ADAL" clId="{063379C2-9C89-4754-900A-45050FEFC0A9}" dt="2025-11-07T14:36:03.479" v="4" actId="207"/>
          <ac:spMkLst>
            <pc:docMk/>
            <pc:sldMk cId="2092542236" sldId="285"/>
            <ac:spMk id="4" creationId="{F0ABF11D-1BE5-B949-9B4B-567011FE3E67}"/>
          </ac:spMkLst>
        </pc:spChg>
        <pc:spChg chg="mod">
          <ac:chgData name="Aaron Feuerstein" userId="f5de8b9a-5c09-4bc3-b449-ac980e458ac8" providerId="ADAL" clId="{063379C2-9C89-4754-900A-45050FEFC0A9}" dt="2025-11-07T14:36:05.817" v="5" actId="207"/>
          <ac:spMkLst>
            <pc:docMk/>
            <pc:sldMk cId="2092542236" sldId="285"/>
            <ac:spMk id="5" creationId="{E3FB8139-7276-7446-8F49-E45FBFC1F3AE}"/>
          </ac:spMkLst>
        </pc:spChg>
      </pc:sldChg>
      <pc:sldChg chg="modSp mod">
        <pc:chgData name="Aaron Feuerstein" userId="f5de8b9a-5c09-4bc3-b449-ac980e458ac8" providerId="ADAL" clId="{063379C2-9C89-4754-900A-45050FEFC0A9}" dt="2025-11-07T15:09:37.759" v="25" actId="207"/>
        <pc:sldMkLst>
          <pc:docMk/>
          <pc:sldMk cId="582383288" sldId="286"/>
        </pc:sldMkLst>
        <pc:spChg chg="mod">
          <ac:chgData name="Aaron Feuerstein" userId="f5de8b9a-5c09-4bc3-b449-ac980e458ac8" providerId="ADAL" clId="{063379C2-9C89-4754-900A-45050FEFC0A9}" dt="2025-11-07T15:09:35.594" v="24" actId="207"/>
          <ac:spMkLst>
            <pc:docMk/>
            <pc:sldMk cId="582383288" sldId="286"/>
            <ac:spMk id="4" creationId="{CEFAFB91-DAAD-424B-A773-57CA3BCF8D5F}"/>
          </ac:spMkLst>
        </pc:spChg>
        <pc:spChg chg="mod">
          <ac:chgData name="Aaron Feuerstein" userId="f5de8b9a-5c09-4bc3-b449-ac980e458ac8" providerId="ADAL" clId="{063379C2-9C89-4754-900A-45050FEFC0A9}" dt="2025-11-07T15:09:37.759" v="25" actId="207"/>
          <ac:spMkLst>
            <pc:docMk/>
            <pc:sldMk cId="582383288" sldId="286"/>
            <ac:spMk id="5" creationId="{D9C10D61-ED60-1744-9B94-9C447E63921B}"/>
          </ac:spMkLst>
        </pc:spChg>
      </pc:sldChg>
      <pc:sldChg chg="modSp mod">
        <pc:chgData name="Aaron Feuerstein" userId="f5de8b9a-5c09-4bc3-b449-ac980e458ac8" providerId="ADAL" clId="{063379C2-9C89-4754-900A-45050FEFC0A9}" dt="2025-11-07T15:10:17.925" v="39" actId="207"/>
        <pc:sldMkLst>
          <pc:docMk/>
          <pc:sldMk cId="754753302" sldId="287"/>
        </pc:sldMkLst>
        <pc:spChg chg="mod">
          <ac:chgData name="Aaron Feuerstein" userId="f5de8b9a-5c09-4bc3-b449-ac980e458ac8" providerId="ADAL" clId="{063379C2-9C89-4754-900A-45050FEFC0A9}" dt="2025-11-07T15:10:15.724" v="38" actId="207"/>
          <ac:spMkLst>
            <pc:docMk/>
            <pc:sldMk cId="754753302" sldId="287"/>
            <ac:spMk id="2" creationId="{9FAF3C7E-5487-984C-8E27-17FACCCB3394}"/>
          </ac:spMkLst>
        </pc:spChg>
        <pc:spChg chg="mod">
          <ac:chgData name="Aaron Feuerstein" userId="f5de8b9a-5c09-4bc3-b449-ac980e458ac8" providerId="ADAL" clId="{063379C2-9C89-4754-900A-45050FEFC0A9}" dt="2025-11-07T15:10:17.925" v="39" actId="207"/>
          <ac:spMkLst>
            <pc:docMk/>
            <pc:sldMk cId="754753302" sldId="287"/>
            <ac:spMk id="3" creationId="{9FC2B925-7221-B14E-A027-0557F3057DB2}"/>
          </ac:spMkLst>
        </pc:spChg>
      </pc:sldChg>
      <pc:sldChg chg="modSp mod">
        <pc:chgData name="Aaron Feuerstein" userId="f5de8b9a-5c09-4bc3-b449-ac980e458ac8" providerId="ADAL" clId="{063379C2-9C89-4754-900A-45050FEFC0A9}" dt="2025-11-07T15:10:24.003" v="42" actId="207"/>
        <pc:sldMkLst>
          <pc:docMk/>
          <pc:sldMk cId="881883257" sldId="288"/>
        </pc:sldMkLst>
        <pc:spChg chg="mod">
          <ac:chgData name="Aaron Feuerstein" userId="f5de8b9a-5c09-4bc3-b449-ac980e458ac8" providerId="ADAL" clId="{063379C2-9C89-4754-900A-45050FEFC0A9}" dt="2025-11-07T15:10:24.003" v="42" actId="207"/>
          <ac:spMkLst>
            <pc:docMk/>
            <pc:sldMk cId="881883257" sldId="288"/>
            <ac:spMk id="4" creationId="{00000000-0000-0000-0000-000000000000}"/>
          </ac:spMkLst>
        </pc:spChg>
        <pc:spChg chg="mod">
          <ac:chgData name="Aaron Feuerstein" userId="f5de8b9a-5c09-4bc3-b449-ac980e458ac8" providerId="ADAL" clId="{063379C2-9C89-4754-900A-45050FEFC0A9}" dt="2025-11-07T15:10:20.825" v="40" actId="207"/>
          <ac:spMkLst>
            <pc:docMk/>
            <pc:sldMk cId="881883257" sldId="288"/>
            <ac:spMk id="5" creationId="{00000000-0000-0000-0000-000000000000}"/>
          </ac:spMkLst>
        </pc:spChg>
      </pc:sldChg>
    </pc:docChg>
  </pc:docChgLst>
  <pc:docChgLst>
    <pc:chgData name="Baum Leaman, Rebekah" userId="fddf8941-f9ee-446a-8c91-983c3f83c3cd" providerId="ADAL" clId="{0ECC5C12-F84B-4F1E-B616-7ACD6BEB83E9}"/>
    <pc:docChg chg="custSel addSld modSld">
      <pc:chgData name="Baum Leaman, Rebekah" userId="fddf8941-f9ee-446a-8c91-983c3f83c3cd" providerId="ADAL" clId="{0ECC5C12-F84B-4F1E-B616-7ACD6BEB83E9}" dt="2025-10-31T14:40:13.474" v="518" actId="20577"/>
      <pc:docMkLst>
        <pc:docMk/>
      </pc:docMkLst>
      <pc:sldChg chg="modSp mod modNotesTx">
        <pc:chgData name="Baum Leaman, Rebekah" userId="fddf8941-f9ee-446a-8c91-983c3f83c3cd" providerId="ADAL" clId="{0ECC5C12-F84B-4F1E-B616-7ACD6BEB83E9}" dt="2025-10-12T14:11:45.790" v="427" actId="20577"/>
        <pc:sldMkLst>
          <pc:docMk/>
          <pc:sldMk cId="1662754337" sldId="267"/>
        </pc:sldMkLst>
        <pc:spChg chg="mod">
          <ac:chgData name="Baum Leaman, Rebekah" userId="fddf8941-f9ee-446a-8c91-983c3f83c3cd" providerId="ADAL" clId="{0ECC5C12-F84B-4F1E-B616-7ACD6BEB83E9}" dt="2025-10-12T14:11:45.790" v="427" actId="20577"/>
          <ac:spMkLst>
            <pc:docMk/>
            <pc:sldMk cId="1662754337" sldId="267"/>
            <ac:spMk id="7" creationId="{B9CD4B29-F36F-2640-87CF-B527AD3510FF}"/>
          </ac:spMkLst>
        </pc:spChg>
      </pc:sldChg>
      <pc:sldChg chg="modSp mod modNotesTx">
        <pc:chgData name="Baum Leaman, Rebekah" userId="fddf8941-f9ee-446a-8c91-983c3f83c3cd" providerId="ADAL" clId="{0ECC5C12-F84B-4F1E-B616-7ACD6BEB83E9}" dt="2025-10-12T14:09:54.029" v="386" actId="20577"/>
        <pc:sldMkLst>
          <pc:docMk/>
          <pc:sldMk cId="2653663584" sldId="272"/>
        </pc:sldMkLst>
        <pc:spChg chg="mod">
          <ac:chgData name="Baum Leaman, Rebekah" userId="fddf8941-f9ee-446a-8c91-983c3f83c3cd" providerId="ADAL" clId="{0ECC5C12-F84B-4F1E-B616-7ACD6BEB83E9}" dt="2025-10-12T14:09:54.029" v="386" actId="20577"/>
          <ac:spMkLst>
            <pc:docMk/>
            <pc:sldMk cId="2653663584" sldId="272"/>
            <ac:spMk id="5" creationId="{7893856C-330F-4E4E-8CD0-0846749D2F19}"/>
          </ac:spMkLst>
        </pc:spChg>
      </pc:sldChg>
      <pc:sldChg chg="modSp mod">
        <pc:chgData name="Baum Leaman, Rebekah" userId="fddf8941-f9ee-446a-8c91-983c3f83c3cd" providerId="ADAL" clId="{0ECC5C12-F84B-4F1E-B616-7ACD6BEB83E9}" dt="2025-10-12T14:11:05.352" v="389" actId="207"/>
        <pc:sldMkLst>
          <pc:docMk/>
          <pc:sldMk cId="1617694127" sldId="278"/>
        </pc:sldMkLst>
        <pc:spChg chg="mod">
          <ac:chgData name="Baum Leaman, Rebekah" userId="fddf8941-f9ee-446a-8c91-983c3f83c3cd" providerId="ADAL" clId="{0ECC5C12-F84B-4F1E-B616-7ACD6BEB83E9}" dt="2025-10-12T14:11:05.352" v="389" actId="207"/>
          <ac:spMkLst>
            <pc:docMk/>
            <pc:sldMk cId="1617694127" sldId="278"/>
            <ac:spMk id="3" creationId="{D14D6760-8E58-49BB-A9F7-ACBE54C42DDB}"/>
          </ac:spMkLst>
        </pc:spChg>
        <pc:spChg chg="mod">
          <ac:chgData name="Baum Leaman, Rebekah" userId="fddf8941-f9ee-446a-8c91-983c3f83c3cd" providerId="ADAL" clId="{0ECC5C12-F84B-4F1E-B616-7ACD6BEB83E9}" dt="2025-10-12T14:11:05.352" v="389" actId="207"/>
          <ac:spMkLst>
            <pc:docMk/>
            <pc:sldMk cId="1617694127" sldId="278"/>
            <ac:spMk id="12" creationId="{EBEED62E-14E4-49EB-8DB6-A2B9D4086447}"/>
          </ac:spMkLst>
        </pc:spChg>
        <pc:spChg chg="mod">
          <ac:chgData name="Baum Leaman, Rebekah" userId="fddf8941-f9ee-446a-8c91-983c3f83c3cd" providerId="ADAL" clId="{0ECC5C12-F84B-4F1E-B616-7ACD6BEB83E9}" dt="2025-10-12T14:11:05.352" v="389" actId="207"/>
          <ac:spMkLst>
            <pc:docMk/>
            <pc:sldMk cId="1617694127" sldId="278"/>
            <ac:spMk id="13" creationId="{95952FBA-C445-4636-AC73-17F53B56F54E}"/>
          </ac:spMkLst>
        </pc:spChg>
        <pc:spChg chg="mod">
          <ac:chgData name="Baum Leaman, Rebekah" userId="fddf8941-f9ee-446a-8c91-983c3f83c3cd" providerId="ADAL" clId="{0ECC5C12-F84B-4F1E-B616-7ACD6BEB83E9}" dt="2025-10-12T14:11:05.352" v="389" actId="207"/>
          <ac:spMkLst>
            <pc:docMk/>
            <pc:sldMk cId="1617694127" sldId="278"/>
            <ac:spMk id="14" creationId="{99550072-7458-4C45-9178-E68DD62A7027}"/>
          </ac:spMkLst>
        </pc:spChg>
        <pc:spChg chg="mod">
          <ac:chgData name="Baum Leaman, Rebekah" userId="fddf8941-f9ee-446a-8c91-983c3f83c3cd" providerId="ADAL" clId="{0ECC5C12-F84B-4F1E-B616-7ACD6BEB83E9}" dt="2025-10-12T14:11:05.352" v="389" actId="207"/>
          <ac:spMkLst>
            <pc:docMk/>
            <pc:sldMk cId="1617694127" sldId="278"/>
            <ac:spMk id="15" creationId="{FA12A917-E092-44D8-A4BE-A15F9557841F}"/>
          </ac:spMkLst>
        </pc:spChg>
        <pc:grpChg chg="mod">
          <ac:chgData name="Baum Leaman, Rebekah" userId="fddf8941-f9ee-446a-8c91-983c3f83c3cd" providerId="ADAL" clId="{0ECC5C12-F84B-4F1E-B616-7ACD6BEB83E9}" dt="2025-10-12T14:11:05.352" v="389" actId="207"/>
          <ac:grpSpMkLst>
            <pc:docMk/>
            <pc:sldMk cId="1617694127" sldId="278"/>
            <ac:grpSpMk id="5" creationId="{9D86D2F3-9588-A642-A8E9-C2BE48DB0486}"/>
          </ac:grpSpMkLst>
        </pc:grpChg>
        <pc:cxnChg chg="mod">
          <ac:chgData name="Baum Leaman, Rebekah" userId="fddf8941-f9ee-446a-8c91-983c3f83c3cd" providerId="ADAL" clId="{0ECC5C12-F84B-4F1E-B616-7ACD6BEB83E9}" dt="2025-10-12T14:11:05.352" v="389" actId="207"/>
          <ac:cxnSpMkLst>
            <pc:docMk/>
            <pc:sldMk cId="1617694127" sldId="278"/>
            <ac:cxnSpMk id="6" creationId="{F2EFA646-8045-4519-8737-18AD0A03D463}"/>
          </ac:cxnSpMkLst>
        </pc:cxnChg>
        <pc:cxnChg chg="mod">
          <ac:chgData name="Baum Leaman, Rebekah" userId="fddf8941-f9ee-446a-8c91-983c3f83c3cd" providerId="ADAL" clId="{0ECC5C12-F84B-4F1E-B616-7ACD6BEB83E9}" dt="2025-10-12T14:11:05.352" v="389" actId="207"/>
          <ac:cxnSpMkLst>
            <pc:docMk/>
            <pc:sldMk cId="1617694127" sldId="278"/>
            <ac:cxnSpMk id="20" creationId="{121B5FB2-603D-49B6-8AF3-7903B3D38EEA}"/>
          </ac:cxnSpMkLst>
        </pc:cxnChg>
        <pc:cxnChg chg="mod">
          <ac:chgData name="Baum Leaman, Rebekah" userId="fddf8941-f9ee-446a-8c91-983c3f83c3cd" providerId="ADAL" clId="{0ECC5C12-F84B-4F1E-B616-7ACD6BEB83E9}" dt="2025-10-12T14:11:05.352" v="389" actId="207"/>
          <ac:cxnSpMkLst>
            <pc:docMk/>
            <pc:sldMk cId="1617694127" sldId="278"/>
            <ac:cxnSpMk id="21" creationId="{35683F58-05EE-4754-8562-1B840AAAB8C7}"/>
          </ac:cxnSpMkLst>
        </pc:cxnChg>
        <pc:cxnChg chg="mod">
          <ac:chgData name="Baum Leaman, Rebekah" userId="fddf8941-f9ee-446a-8c91-983c3f83c3cd" providerId="ADAL" clId="{0ECC5C12-F84B-4F1E-B616-7ACD6BEB83E9}" dt="2025-10-12T14:11:05.352" v="389" actId="207"/>
          <ac:cxnSpMkLst>
            <pc:docMk/>
            <pc:sldMk cId="1617694127" sldId="278"/>
            <ac:cxnSpMk id="22" creationId="{492A8E33-9AB4-4CB0-A70B-38A44CCF7797}"/>
          </ac:cxnSpMkLst>
        </pc:cxnChg>
      </pc:sldChg>
      <pc:sldChg chg="modSp mod modNotesTx">
        <pc:chgData name="Baum Leaman, Rebekah" userId="fddf8941-f9ee-446a-8c91-983c3f83c3cd" providerId="ADAL" clId="{0ECC5C12-F84B-4F1E-B616-7ACD6BEB83E9}" dt="2025-10-12T14:10:34.598" v="388" actId="207"/>
        <pc:sldMkLst>
          <pc:docMk/>
          <pc:sldMk cId="2452031886" sldId="281"/>
        </pc:sldMkLst>
        <pc:spChg chg="mod">
          <ac:chgData name="Baum Leaman, Rebekah" userId="fddf8941-f9ee-446a-8c91-983c3f83c3cd" providerId="ADAL" clId="{0ECC5C12-F84B-4F1E-B616-7ACD6BEB83E9}" dt="2025-10-12T14:10:26.824" v="387" actId="207"/>
          <ac:spMkLst>
            <pc:docMk/>
            <pc:sldMk cId="2452031886" sldId="281"/>
            <ac:spMk id="5" creationId="{629255BD-E5E5-401B-9541-B9CAF68E1DA8}"/>
          </ac:spMkLst>
        </pc:spChg>
        <pc:spChg chg="mod">
          <ac:chgData name="Baum Leaman, Rebekah" userId="fddf8941-f9ee-446a-8c91-983c3f83c3cd" providerId="ADAL" clId="{0ECC5C12-F84B-4F1E-B616-7ACD6BEB83E9}" dt="2025-10-12T14:10:34.598" v="388" actId="207"/>
          <ac:spMkLst>
            <pc:docMk/>
            <pc:sldMk cId="2452031886" sldId="281"/>
            <ac:spMk id="8" creationId="{E6A34A5D-1E2B-DB4E-AC40-23C3F761DD3D}"/>
          </ac:spMkLst>
        </pc:spChg>
      </pc:sldChg>
      <pc:sldChg chg="modNotesTx">
        <pc:chgData name="Baum Leaman, Rebekah" userId="fddf8941-f9ee-446a-8c91-983c3f83c3cd" providerId="ADAL" clId="{0ECC5C12-F84B-4F1E-B616-7ACD6BEB83E9}" dt="2025-10-31T14:40:13.474" v="518" actId="20577"/>
        <pc:sldMkLst>
          <pc:docMk/>
          <pc:sldMk cId="1893296962" sldId="284"/>
        </pc:sldMkLst>
      </pc:sldChg>
      <pc:sldChg chg="modSp mod">
        <pc:chgData name="Baum Leaman, Rebekah" userId="fddf8941-f9ee-446a-8c91-983c3f83c3cd" providerId="ADAL" clId="{0ECC5C12-F84B-4F1E-B616-7ACD6BEB83E9}" dt="2025-10-12T14:11:36.375" v="419" actId="20577"/>
        <pc:sldMkLst>
          <pc:docMk/>
          <pc:sldMk cId="582383288" sldId="286"/>
        </pc:sldMkLst>
        <pc:spChg chg="mod">
          <ac:chgData name="Baum Leaman, Rebekah" userId="fddf8941-f9ee-446a-8c91-983c3f83c3cd" providerId="ADAL" clId="{0ECC5C12-F84B-4F1E-B616-7ACD6BEB83E9}" dt="2025-10-12T14:11:36.375" v="419" actId="20577"/>
          <ac:spMkLst>
            <pc:docMk/>
            <pc:sldMk cId="582383288" sldId="286"/>
            <ac:spMk id="2" creationId="{A9966199-DC45-CE43-9B98-0D7745892FB5}"/>
          </ac:spMkLst>
        </pc:spChg>
        <pc:spChg chg="mod">
          <ac:chgData name="Baum Leaman, Rebekah" userId="fddf8941-f9ee-446a-8c91-983c3f83c3cd" providerId="ADAL" clId="{0ECC5C12-F84B-4F1E-B616-7ACD6BEB83E9}" dt="2025-10-12T14:11:28.840" v="400" actId="20577"/>
          <ac:spMkLst>
            <pc:docMk/>
            <pc:sldMk cId="582383288" sldId="286"/>
            <ac:spMk id="3" creationId="{64FC538A-470D-B24D-97E3-533B783872FA}"/>
          </ac:spMkLst>
        </pc:spChg>
      </pc:sldChg>
      <pc:sldChg chg="add">
        <pc:chgData name="Baum Leaman, Rebekah" userId="fddf8941-f9ee-446a-8c91-983c3f83c3cd" providerId="ADAL" clId="{0ECC5C12-F84B-4F1E-B616-7ACD6BEB83E9}" dt="2025-10-09T19:42:56.659" v="345"/>
        <pc:sldMkLst>
          <pc:docMk/>
          <pc:sldMk cId="881883257" sldId="2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69D6A-9092-274F-8E47-FD3439CE079A}"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C7CB1689-258E-E645-8501-F1BC8F9CF175}">
      <dgm:prSet phldrT="[Text]"/>
      <dgm:spPr>
        <a:solidFill>
          <a:srgbClr val="678ED9"/>
        </a:solidFill>
      </dgm:spPr>
      <dgm:t>
        <a:bodyPr/>
        <a:lstStyle/>
        <a:p>
          <a:r>
            <a:rPr lang="en-US" sz="2600" b="1" dirty="0"/>
            <a:t>Diagnostic</a:t>
          </a:r>
        </a:p>
      </dgm:t>
    </dgm:pt>
    <dgm:pt modelId="{B75418DE-4A52-9B47-AF24-215E02EA9261}" type="parTrans" cxnId="{B6B6EEFE-0AC1-1240-9A92-9C8BBBEA9F36}">
      <dgm:prSet/>
      <dgm:spPr/>
      <dgm:t>
        <a:bodyPr/>
        <a:lstStyle/>
        <a:p>
          <a:endParaRPr lang="en-US"/>
        </a:p>
      </dgm:t>
    </dgm:pt>
    <dgm:pt modelId="{D32E614B-CC48-0A41-8A79-413B2508B4AE}" type="sibTrans" cxnId="{B6B6EEFE-0AC1-1240-9A92-9C8BBBEA9F36}">
      <dgm:prSet/>
      <dgm:spPr/>
      <dgm:t>
        <a:bodyPr/>
        <a:lstStyle/>
        <a:p>
          <a:endParaRPr lang="en-US"/>
        </a:p>
      </dgm:t>
    </dgm:pt>
    <dgm:pt modelId="{C5489C80-2214-D643-A3EE-25D65FE4198E}">
      <dgm:prSet phldrT="[Text]" custT="1"/>
      <dgm:spPr>
        <a:solidFill>
          <a:srgbClr val="678ED9"/>
        </a:solidFill>
      </dgm:spPr>
      <dgm:t>
        <a:bodyPr/>
        <a:lstStyle/>
        <a:p>
          <a:r>
            <a:rPr lang="en-US" sz="2400" dirty="0"/>
            <a:t>Pre-tests</a:t>
          </a:r>
        </a:p>
      </dgm:t>
    </dgm:pt>
    <dgm:pt modelId="{9736E86E-B3E7-3944-8659-FDA764E651BB}" type="parTrans" cxnId="{5EF9A7FE-5290-1C47-AC48-2C522BB72CF4}">
      <dgm:prSet/>
      <dgm:spPr/>
      <dgm:t>
        <a:bodyPr/>
        <a:lstStyle/>
        <a:p>
          <a:endParaRPr lang="en-US"/>
        </a:p>
      </dgm:t>
    </dgm:pt>
    <dgm:pt modelId="{8F4D1D25-C0EB-9A42-9D8B-76717E910066}" type="sibTrans" cxnId="{5EF9A7FE-5290-1C47-AC48-2C522BB72CF4}">
      <dgm:prSet/>
      <dgm:spPr/>
      <dgm:t>
        <a:bodyPr/>
        <a:lstStyle/>
        <a:p>
          <a:endParaRPr lang="en-US"/>
        </a:p>
      </dgm:t>
    </dgm:pt>
    <dgm:pt modelId="{CD16B80A-FAE5-5040-9A27-613D4238C46F}">
      <dgm:prSet phldrT="[Text]" custT="1"/>
      <dgm:spPr>
        <a:solidFill>
          <a:srgbClr val="678ED9"/>
        </a:solidFill>
      </dgm:spPr>
      <dgm:t>
        <a:bodyPr/>
        <a:lstStyle/>
        <a:p>
          <a:r>
            <a:rPr lang="en-US" sz="2400" dirty="0"/>
            <a:t>Work completed before instruction</a:t>
          </a:r>
        </a:p>
      </dgm:t>
    </dgm:pt>
    <dgm:pt modelId="{146DFB4D-757F-124D-BDE2-D0017A074622}" type="parTrans" cxnId="{B7774C2A-DA64-4B4E-ABCF-7E23E8DD23F4}">
      <dgm:prSet/>
      <dgm:spPr/>
      <dgm:t>
        <a:bodyPr/>
        <a:lstStyle/>
        <a:p>
          <a:endParaRPr lang="en-US"/>
        </a:p>
      </dgm:t>
    </dgm:pt>
    <dgm:pt modelId="{54391455-C9B6-0640-8705-85705D0BC8E1}" type="sibTrans" cxnId="{B7774C2A-DA64-4B4E-ABCF-7E23E8DD23F4}">
      <dgm:prSet/>
      <dgm:spPr/>
      <dgm:t>
        <a:bodyPr/>
        <a:lstStyle/>
        <a:p>
          <a:endParaRPr lang="en-US"/>
        </a:p>
      </dgm:t>
    </dgm:pt>
    <dgm:pt modelId="{21EA2EC1-6EC9-FC48-B2A3-D75E7F605739}">
      <dgm:prSet phldrT="[Text]"/>
      <dgm:spPr>
        <a:solidFill>
          <a:srgbClr val="6E7AAB"/>
        </a:solidFill>
      </dgm:spPr>
      <dgm:t>
        <a:bodyPr/>
        <a:lstStyle/>
        <a:p>
          <a:pPr>
            <a:buNone/>
          </a:pPr>
          <a:r>
            <a:rPr lang="en-US" sz="2600" b="1" dirty="0"/>
            <a:t>Formative</a:t>
          </a:r>
        </a:p>
      </dgm:t>
    </dgm:pt>
    <dgm:pt modelId="{10E901FC-226B-D340-920F-9CA6710D22A5}" type="parTrans" cxnId="{7F663F3D-7671-2C4D-8898-0CB38EEA98CC}">
      <dgm:prSet/>
      <dgm:spPr/>
      <dgm:t>
        <a:bodyPr/>
        <a:lstStyle/>
        <a:p>
          <a:endParaRPr lang="en-US"/>
        </a:p>
      </dgm:t>
    </dgm:pt>
    <dgm:pt modelId="{704931FE-1C49-D84A-A319-CBEA1B40AC62}" type="sibTrans" cxnId="{7F663F3D-7671-2C4D-8898-0CB38EEA98CC}">
      <dgm:prSet/>
      <dgm:spPr/>
      <dgm:t>
        <a:bodyPr/>
        <a:lstStyle/>
        <a:p>
          <a:endParaRPr lang="en-US"/>
        </a:p>
      </dgm:t>
    </dgm:pt>
    <dgm:pt modelId="{09C9AC10-1E3D-7240-9315-571E40EF1616}">
      <dgm:prSet phldrT="[Text]" custT="1"/>
      <dgm:spPr>
        <a:solidFill>
          <a:srgbClr val="6E7AAB"/>
        </a:solidFill>
      </dgm:spPr>
      <dgm:t>
        <a:bodyPr/>
        <a:lstStyle/>
        <a:p>
          <a:r>
            <a:rPr lang="en-US" sz="2400" dirty="0"/>
            <a:t>Interim/</a:t>
          </a:r>
        </a:p>
      </dgm:t>
    </dgm:pt>
    <dgm:pt modelId="{7D2F0359-6240-3E4B-8BC2-2266FC1FB86A}" type="parTrans" cxnId="{F15B8A3E-4C81-DE4F-A0F7-AC4D313F771E}">
      <dgm:prSet/>
      <dgm:spPr/>
      <dgm:t>
        <a:bodyPr/>
        <a:lstStyle/>
        <a:p>
          <a:endParaRPr lang="en-US"/>
        </a:p>
      </dgm:t>
    </dgm:pt>
    <dgm:pt modelId="{C90C3319-9F1F-9946-8FCC-13B7C73588DC}" type="sibTrans" cxnId="{F15B8A3E-4C81-DE4F-A0F7-AC4D313F771E}">
      <dgm:prSet/>
      <dgm:spPr/>
      <dgm:t>
        <a:bodyPr/>
        <a:lstStyle/>
        <a:p>
          <a:endParaRPr lang="en-US"/>
        </a:p>
      </dgm:t>
    </dgm:pt>
    <dgm:pt modelId="{C9191646-7447-8841-B94B-172AF1571342}">
      <dgm:prSet phldrT="[Text]"/>
      <dgm:spPr>
        <a:solidFill>
          <a:srgbClr val="004090"/>
        </a:solidFill>
      </dgm:spPr>
      <dgm:t>
        <a:bodyPr/>
        <a:lstStyle/>
        <a:p>
          <a:r>
            <a:rPr lang="en-US" sz="2700" b="1" dirty="0"/>
            <a:t>Summative</a:t>
          </a:r>
        </a:p>
      </dgm:t>
    </dgm:pt>
    <dgm:pt modelId="{761BC57F-E334-E84E-AF55-D099C08115ED}" type="parTrans" cxnId="{158C8AF2-6474-D540-962D-E7757C365BA5}">
      <dgm:prSet/>
      <dgm:spPr/>
      <dgm:t>
        <a:bodyPr/>
        <a:lstStyle/>
        <a:p>
          <a:endParaRPr lang="en-US"/>
        </a:p>
      </dgm:t>
    </dgm:pt>
    <dgm:pt modelId="{DCB4CB19-2E01-3B4C-8659-3D3F10E9C441}" type="sibTrans" cxnId="{158C8AF2-6474-D540-962D-E7757C365BA5}">
      <dgm:prSet/>
      <dgm:spPr/>
      <dgm:t>
        <a:bodyPr/>
        <a:lstStyle/>
        <a:p>
          <a:endParaRPr lang="en-US"/>
        </a:p>
      </dgm:t>
    </dgm:pt>
    <dgm:pt modelId="{818D8158-B24F-1745-9EA5-8BBF604A32DF}">
      <dgm:prSet phldrT="[Text]" custT="1"/>
      <dgm:spPr>
        <a:solidFill>
          <a:srgbClr val="004090"/>
        </a:solidFill>
      </dgm:spPr>
      <dgm:t>
        <a:bodyPr/>
        <a:lstStyle/>
        <a:p>
          <a:r>
            <a:rPr lang="en-US" sz="2400" dirty="0"/>
            <a:t>End of unit tests</a:t>
          </a:r>
        </a:p>
      </dgm:t>
    </dgm:pt>
    <dgm:pt modelId="{F424B4F1-5E8E-4443-84D9-15AB7E9595F6}" type="parTrans" cxnId="{EE326EDB-626C-494E-9EF1-D20787CD1FCB}">
      <dgm:prSet/>
      <dgm:spPr/>
      <dgm:t>
        <a:bodyPr/>
        <a:lstStyle/>
        <a:p>
          <a:endParaRPr lang="en-US"/>
        </a:p>
      </dgm:t>
    </dgm:pt>
    <dgm:pt modelId="{7215D644-6E9D-C340-846C-3B9C7F3DB3E9}" type="sibTrans" cxnId="{EE326EDB-626C-494E-9EF1-D20787CD1FCB}">
      <dgm:prSet/>
      <dgm:spPr/>
      <dgm:t>
        <a:bodyPr/>
        <a:lstStyle/>
        <a:p>
          <a:endParaRPr lang="en-US"/>
        </a:p>
      </dgm:t>
    </dgm:pt>
    <dgm:pt modelId="{C99C4082-406D-614D-AC5F-DCA35CDBD369}">
      <dgm:prSet phldrT="[Text]" custT="1"/>
      <dgm:spPr>
        <a:solidFill>
          <a:srgbClr val="004090"/>
        </a:solidFill>
      </dgm:spPr>
      <dgm:t>
        <a:bodyPr/>
        <a:lstStyle/>
        <a:p>
          <a:r>
            <a:rPr lang="en-US" sz="2400" dirty="0"/>
            <a:t>State Assessments</a:t>
          </a:r>
        </a:p>
      </dgm:t>
    </dgm:pt>
    <dgm:pt modelId="{32A25D3F-FD06-DC43-A359-FB6D8552EDD3}" type="parTrans" cxnId="{5CD60CEB-B6F6-3147-A76C-31EDC9E222F9}">
      <dgm:prSet/>
      <dgm:spPr/>
      <dgm:t>
        <a:bodyPr/>
        <a:lstStyle/>
        <a:p>
          <a:endParaRPr lang="en-US"/>
        </a:p>
      </dgm:t>
    </dgm:pt>
    <dgm:pt modelId="{AA812F9E-B843-F34F-9385-8495746D0DD9}" type="sibTrans" cxnId="{5CD60CEB-B6F6-3147-A76C-31EDC9E222F9}">
      <dgm:prSet/>
      <dgm:spPr/>
      <dgm:t>
        <a:bodyPr/>
        <a:lstStyle/>
        <a:p>
          <a:endParaRPr lang="en-US"/>
        </a:p>
      </dgm:t>
    </dgm:pt>
    <dgm:pt modelId="{6CB59A31-42ED-8F43-AA7A-00DFBAD93127}">
      <dgm:prSet phldrT="[Text]" custT="1"/>
      <dgm:spPr>
        <a:solidFill>
          <a:srgbClr val="6E7AAB"/>
        </a:solidFill>
      </dgm:spPr>
      <dgm:t>
        <a:bodyPr/>
        <a:lstStyle/>
        <a:p>
          <a:r>
            <a:rPr lang="en-US" sz="2400" dirty="0"/>
            <a:t>Exit tickets</a:t>
          </a:r>
        </a:p>
      </dgm:t>
    </dgm:pt>
    <dgm:pt modelId="{2F59A668-BAE7-0549-B7F8-0B32F043B491}" type="parTrans" cxnId="{EF4F71A4-C1C2-9C4E-A273-8D89D33CE521}">
      <dgm:prSet/>
      <dgm:spPr/>
      <dgm:t>
        <a:bodyPr/>
        <a:lstStyle/>
        <a:p>
          <a:endParaRPr lang="en-US"/>
        </a:p>
      </dgm:t>
    </dgm:pt>
    <dgm:pt modelId="{F184C938-5C3F-F244-92A1-38A1E93FAF5C}" type="sibTrans" cxnId="{EF4F71A4-C1C2-9C4E-A273-8D89D33CE521}">
      <dgm:prSet/>
      <dgm:spPr/>
      <dgm:t>
        <a:bodyPr/>
        <a:lstStyle/>
        <a:p>
          <a:endParaRPr lang="en-US"/>
        </a:p>
      </dgm:t>
    </dgm:pt>
    <dgm:pt modelId="{E2EA6E60-3F58-3546-8373-12BF1AC3B9FD}">
      <dgm:prSet phldrT="[Text]" custT="1"/>
      <dgm:spPr>
        <a:solidFill>
          <a:srgbClr val="6E7AAB"/>
        </a:solidFill>
      </dgm:spPr>
      <dgm:t>
        <a:bodyPr/>
        <a:lstStyle/>
        <a:p>
          <a:r>
            <a:rPr lang="en-US" sz="2400" dirty="0"/>
            <a:t>Quizzes</a:t>
          </a:r>
        </a:p>
      </dgm:t>
    </dgm:pt>
    <dgm:pt modelId="{D8E47400-1C72-7F45-B580-C12F1B418D14}" type="parTrans" cxnId="{DB36D81F-A066-D74D-8FCA-F78A553F4994}">
      <dgm:prSet/>
      <dgm:spPr/>
      <dgm:t>
        <a:bodyPr/>
        <a:lstStyle/>
        <a:p>
          <a:endParaRPr lang="en-US"/>
        </a:p>
      </dgm:t>
    </dgm:pt>
    <dgm:pt modelId="{CDD4F820-9036-E246-95CC-7E26DF7B515E}" type="sibTrans" cxnId="{DB36D81F-A066-D74D-8FCA-F78A553F4994}">
      <dgm:prSet/>
      <dgm:spPr/>
      <dgm:t>
        <a:bodyPr/>
        <a:lstStyle/>
        <a:p>
          <a:endParaRPr lang="en-US"/>
        </a:p>
      </dgm:t>
    </dgm:pt>
    <dgm:pt modelId="{52B7312D-CEC1-8E43-B7C5-9F3D371B3989}">
      <dgm:prSet phldrT="[Text]" custT="1"/>
      <dgm:spPr>
        <a:solidFill>
          <a:srgbClr val="004090"/>
        </a:solidFill>
      </dgm:spPr>
      <dgm:t>
        <a:bodyPr/>
        <a:lstStyle/>
        <a:p>
          <a:r>
            <a:rPr lang="en-US" sz="2400" dirty="0"/>
            <a:t>Midterms/Finals</a:t>
          </a:r>
        </a:p>
      </dgm:t>
    </dgm:pt>
    <dgm:pt modelId="{CCFAEF0C-426C-A045-8F1D-A6E51FE633CA}" type="parTrans" cxnId="{F604E7ED-2908-DC46-B476-C8204FE6B610}">
      <dgm:prSet/>
      <dgm:spPr/>
      <dgm:t>
        <a:bodyPr/>
        <a:lstStyle/>
        <a:p>
          <a:endParaRPr lang="en-US"/>
        </a:p>
      </dgm:t>
    </dgm:pt>
    <dgm:pt modelId="{EB6A51BF-1E02-694C-9115-E005F19B11B6}" type="sibTrans" cxnId="{F604E7ED-2908-DC46-B476-C8204FE6B610}">
      <dgm:prSet/>
      <dgm:spPr/>
      <dgm:t>
        <a:bodyPr/>
        <a:lstStyle/>
        <a:p>
          <a:endParaRPr lang="en-US"/>
        </a:p>
      </dgm:t>
    </dgm:pt>
    <dgm:pt modelId="{830D96AE-1609-8A4B-837A-D99BEF631AA7}">
      <dgm:prSet phldrT="[Text]" custT="1"/>
      <dgm:spPr>
        <a:solidFill>
          <a:srgbClr val="004090"/>
        </a:solidFill>
      </dgm:spPr>
      <dgm:t>
        <a:bodyPr/>
        <a:lstStyle/>
        <a:p>
          <a:r>
            <a:rPr lang="en-US" sz="2400" dirty="0"/>
            <a:t>Projects</a:t>
          </a:r>
        </a:p>
      </dgm:t>
    </dgm:pt>
    <dgm:pt modelId="{D3BDC599-C5DB-2A42-88E8-F70AFA029E15}" type="parTrans" cxnId="{9648AE30-DDB3-0945-B7A0-01E7A6164EF7}">
      <dgm:prSet/>
      <dgm:spPr/>
      <dgm:t>
        <a:bodyPr/>
        <a:lstStyle/>
        <a:p>
          <a:endParaRPr lang="en-US"/>
        </a:p>
      </dgm:t>
    </dgm:pt>
    <dgm:pt modelId="{E9F43134-7A2A-CC44-A51F-284CEB22F5CC}" type="sibTrans" cxnId="{9648AE30-DDB3-0945-B7A0-01E7A6164EF7}">
      <dgm:prSet/>
      <dgm:spPr/>
      <dgm:t>
        <a:bodyPr/>
        <a:lstStyle/>
        <a:p>
          <a:endParaRPr lang="en-US"/>
        </a:p>
      </dgm:t>
    </dgm:pt>
    <dgm:pt modelId="{54AD471D-1736-F041-B8A8-A7D8745F5238}">
      <dgm:prSet phldrT="[Text]" custT="1"/>
      <dgm:spPr>
        <a:solidFill>
          <a:srgbClr val="678ED9"/>
        </a:solidFill>
      </dgm:spPr>
      <dgm:t>
        <a:bodyPr/>
        <a:lstStyle/>
        <a:p>
          <a:r>
            <a:rPr lang="en-US" sz="2400" dirty="0"/>
            <a:t>Observations</a:t>
          </a:r>
        </a:p>
      </dgm:t>
    </dgm:pt>
    <dgm:pt modelId="{B24F4466-B2FA-AC4B-A503-EAD664EE3CB4}" type="parTrans" cxnId="{6B8DFE3A-6541-924B-BCE0-05A11FF7CD3F}">
      <dgm:prSet/>
      <dgm:spPr/>
      <dgm:t>
        <a:bodyPr/>
        <a:lstStyle/>
        <a:p>
          <a:endParaRPr lang="en-US"/>
        </a:p>
      </dgm:t>
    </dgm:pt>
    <dgm:pt modelId="{81DC5103-3AF4-DE4D-8128-EB122F1E0E0D}" type="sibTrans" cxnId="{6B8DFE3A-6541-924B-BCE0-05A11FF7CD3F}">
      <dgm:prSet/>
      <dgm:spPr/>
      <dgm:t>
        <a:bodyPr/>
        <a:lstStyle/>
        <a:p>
          <a:endParaRPr lang="en-US"/>
        </a:p>
      </dgm:t>
    </dgm:pt>
    <dgm:pt modelId="{6E93EBC7-5DCA-2042-9904-9025C78AF089}">
      <dgm:prSet phldrT="[Text]" custT="1"/>
      <dgm:spPr>
        <a:solidFill>
          <a:srgbClr val="6E7AAB"/>
        </a:solidFill>
      </dgm:spPr>
      <dgm:t>
        <a:bodyPr/>
        <a:lstStyle/>
        <a:p>
          <a:pPr>
            <a:buFontTx/>
            <a:buNone/>
          </a:pPr>
          <a:r>
            <a:rPr lang="en-US" sz="2400" dirty="0"/>
            <a:t>   Benchmark</a:t>
          </a:r>
        </a:p>
      </dgm:t>
    </dgm:pt>
    <dgm:pt modelId="{F675364C-78DE-3E47-933E-B4E24CEAE492}" type="parTrans" cxnId="{C1AB5332-A33C-BE4A-9993-D0941F5B7E4C}">
      <dgm:prSet/>
      <dgm:spPr/>
      <dgm:t>
        <a:bodyPr/>
        <a:lstStyle/>
        <a:p>
          <a:endParaRPr lang="en-US"/>
        </a:p>
      </dgm:t>
    </dgm:pt>
    <dgm:pt modelId="{FEE94A54-DF7C-1D42-8B7D-F21B866E7875}" type="sibTrans" cxnId="{C1AB5332-A33C-BE4A-9993-D0941F5B7E4C}">
      <dgm:prSet/>
      <dgm:spPr/>
      <dgm:t>
        <a:bodyPr/>
        <a:lstStyle/>
        <a:p>
          <a:endParaRPr lang="en-US"/>
        </a:p>
      </dgm:t>
    </dgm:pt>
    <dgm:pt modelId="{29C2606E-AC10-8A4B-B7A0-8203CDECF1C5}">
      <dgm:prSet phldrT="[Text]" custT="1"/>
      <dgm:spPr>
        <a:solidFill>
          <a:srgbClr val="004090"/>
        </a:solidFill>
      </dgm:spPr>
      <dgm:t>
        <a:bodyPr/>
        <a:lstStyle/>
        <a:p>
          <a:r>
            <a:rPr lang="en-US" sz="2400" dirty="0"/>
            <a:t>Portfolios</a:t>
          </a:r>
        </a:p>
      </dgm:t>
    </dgm:pt>
    <dgm:pt modelId="{7EC170C2-0128-A543-97F3-55DA4EC64E15}" type="parTrans" cxnId="{66814C65-05F5-F74F-9B3E-DEED61E81333}">
      <dgm:prSet/>
      <dgm:spPr/>
      <dgm:t>
        <a:bodyPr/>
        <a:lstStyle/>
        <a:p>
          <a:endParaRPr lang="en-US"/>
        </a:p>
      </dgm:t>
    </dgm:pt>
    <dgm:pt modelId="{9809AE91-FEE7-154A-B5E0-EA28FB51C58D}" type="sibTrans" cxnId="{66814C65-05F5-F74F-9B3E-DEED61E81333}">
      <dgm:prSet/>
      <dgm:spPr/>
      <dgm:t>
        <a:bodyPr/>
        <a:lstStyle/>
        <a:p>
          <a:endParaRPr lang="en-US"/>
        </a:p>
      </dgm:t>
    </dgm:pt>
    <dgm:pt modelId="{88B02665-093C-E746-A5A3-884CCF4BF6AE}" type="pres">
      <dgm:prSet presAssocID="{99D69D6A-9092-274F-8E47-FD3439CE079A}" presName="Name0" presStyleCnt="0">
        <dgm:presLayoutVars>
          <dgm:dir/>
          <dgm:resizeHandles val="exact"/>
        </dgm:presLayoutVars>
      </dgm:prSet>
      <dgm:spPr/>
    </dgm:pt>
    <dgm:pt modelId="{E0D44B07-508B-044C-9528-351C4DBE1F38}" type="pres">
      <dgm:prSet presAssocID="{C7CB1689-258E-E645-8501-F1BC8F9CF175}" presName="node" presStyleLbl="node1" presStyleIdx="0" presStyleCnt="3">
        <dgm:presLayoutVars>
          <dgm:bulletEnabled val="1"/>
        </dgm:presLayoutVars>
      </dgm:prSet>
      <dgm:spPr/>
    </dgm:pt>
    <dgm:pt modelId="{4F7871EF-F7DC-4040-9F4D-CC131B36FEBD}" type="pres">
      <dgm:prSet presAssocID="{D32E614B-CC48-0A41-8A79-413B2508B4AE}" presName="sibTrans" presStyleCnt="0"/>
      <dgm:spPr/>
    </dgm:pt>
    <dgm:pt modelId="{2065CBFE-FDC6-C245-8D9F-E530699C6B1D}" type="pres">
      <dgm:prSet presAssocID="{21EA2EC1-6EC9-FC48-B2A3-D75E7F605739}" presName="node" presStyleLbl="node1" presStyleIdx="1" presStyleCnt="3">
        <dgm:presLayoutVars>
          <dgm:bulletEnabled val="1"/>
        </dgm:presLayoutVars>
      </dgm:prSet>
      <dgm:spPr/>
    </dgm:pt>
    <dgm:pt modelId="{F308350A-682C-6747-A104-C3FD9DBB1900}" type="pres">
      <dgm:prSet presAssocID="{704931FE-1C49-D84A-A319-CBEA1B40AC62}" presName="sibTrans" presStyleCnt="0"/>
      <dgm:spPr/>
    </dgm:pt>
    <dgm:pt modelId="{F2B14EB0-AB85-DE48-9297-280F622FC6DD}" type="pres">
      <dgm:prSet presAssocID="{C9191646-7447-8841-B94B-172AF1571342}" presName="node" presStyleLbl="node1" presStyleIdx="2" presStyleCnt="3">
        <dgm:presLayoutVars>
          <dgm:bulletEnabled val="1"/>
        </dgm:presLayoutVars>
      </dgm:prSet>
      <dgm:spPr/>
    </dgm:pt>
  </dgm:ptLst>
  <dgm:cxnLst>
    <dgm:cxn modelId="{9411CF00-F1E6-AC42-8DCC-A9E4ED26A26D}" type="presOf" srcId="{E2EA6E60-3F58-3546-8373-12BF1AC3B9FD}" destId="{2065CBFE-FDC6-C245-8D9F-E530699C6B1D}" srcOrd="0" destOrd="4" presId="urn:microsoft.com/office/officeart/2005/8/layout/hList6"/>
    <dgm:cxn modelId="{DB36D81F-A066-D74D-8FCA-F78A553F4994}" srcId="{21EA2EC1-6EC9-FC48-B2A3-D75E7F605739}" destId="{E2EA6E60-3F58-3546-8373-12BF1AC3B9FD}" srcOrd="3" destOrd="0" parTransId="{D8E47400-1C72-7F45-B580-C12F1B418D14}" sibTransId="{CDD4F820-9036-E246-95CC-7E26DF7B515E}"/>
    <dgm:cxn modelId="{4E54D429-5A38-B84A-8A2F-FF693EB6F39C}" type="presOf" srcId="{6CB59A31-42ED-8F43-AA7A-00DFBAD93127}" destId="{2065CBFE-FDC6-C245-8D9F-E530699C6B1D}" srcOrd="0" destOrd="3" presId="urn:microsoft.com/office/officeart/2005/8/layout/hList6"/>
    <dgm:cxn modelId="{B7774C2A-DA64-4B4E-ABCF-7E23E8DD23F4}" srcId="{C7CB1689-258E-E645-8501-F1BC8F9CF175}" destId="{CD16B80A-FAE5-5040-9A27-613D4238C46F}" srcOrd="2" destOrd="0" parTransId="{146DFB4D-757F-124D-BDE2-D0017A074622}" sibTransId="{54391455-C9B6-0640-8705-85705D0BC8E1}"/>
    <dgm:cxn modelId="{9648AE30-DDB3-0945-B7A0-01E7A6164EF7}" srcId="{C9191646-7447-8841-B94B-172AF1571342}" destId="{830D96AE-1609-8A4B-837A-D99BEF631AA7}" srcOrd="2" destOrd="0" parTransId="{D3BDC599-C5DB-2A42-88E8-F70AFA029E15}" sibTransId="{E9F43134-7A2A-CC44-A51F-284CEB22F5CC}"/>
    <dgm:cxn modelId="{C1AB5332-A33C-BE4A-9993-D0941F5B7E4C}" srcId="{21EA2EC1-6EC9-FC48-B2A3-D75E7F605739}" destId="{6E93EBC7-5DCA-2042-9904-9025C78AF089}" srcOrd="1" destOrd="0" parTransId="{F675364C-78DE-3E47-933E-B4E24CEAE492}" sibTransId="{FEE94A54-DF7C-1D42-8B7D-F21B866E7875}"/>
    <dgm:cxn modelId="{6B8DFE3A-6541-924B-BCE0-05A11FF7CD3F}" srcId="{C7CB1689-258E-E645-8501-F1BC8F9CF175}" destId="{54AD471D-1736-F041-B8A8-A7D8745F5238}" srcOrd="1" destOrd="0" parTransId="{B24F4466-B2FA-AC4B-A503-EAD664EE3CB4}" sibTransId="{81DC5103-3AF4-DE4D-8128-EB122F1E0E0D}"/>
    <dgm:cxn modelId="{7F663F3D-7671-2C4D-8898-0CB38EEA98CC}" srcId="{99D69D6A-9092-274F-8E47-FD3439CE079A}" destId="{21EA2EC1-6EC9-FC48-B2A3-D75E7F605739}" srcOrd="1" destOrd="0" parTransId="{10E901FC-226B-D340-920F-9CA6710D22A5}" sibTransId="{704931FE-1C49-D84A-A319-CBEA1B40AC62}"/>
    <dgm:cxn modelId="{F15B8A3E-4C81-DE4F-A0F7-AC4D313F771E}" srcId="{21EA2EC1-6EC9-FC48-B2A3-D75E7F605739}" destId="{09C9AC10-1E3D-7240-9315-571E40EF1616}" srcOrd="0" destOrd="0" parTransId="{7D2F0359-6240-3E4B-8BC2-2266FC1FB86A}" sibTransId="{C90C3319-9F1F-9946-8FCC-13B7C73588DC}"/>
    <dgm:cxn modelId="{66814C65-05F5-F74F-9B3E-DEED61E81333}" srcId="{C9191646-7447-8841-B94B-172AF1571342}" destId="{29C2606E-AC10-8A4B-B7A0-8203CDECF1C5}" srcOrd="3" destOrd="0" parTransId="{7EC170C2-0128-A543-97F3-55DA4EC64E15}" sibTransId="{9809AE91-FEE7-154A-B5E0-EA28FB51C58D}"/>
    <dgm:cxn modelId="{2A086C54-B058-4540-8F69-8704B4EF062A}" type="presOf" srcId="{99D69D6A-9092-274F-8E47-FD3439CE079A}" destId="{88B02665-093C-E746-A5A3-884CCF4BF6AE}" srcOrd="0" destOrd="0" presId="urn:microsoft.com/office/officeart/2005/8/layout/hList6"/>
    <dgm:cxn modelId="{5B2A227C-081C-6C45-A6B2-0E4C51FB7C3F}" type="presOf" srcId="{830D96AE-1609-8A4B-837A-D99BEF631AA7}" destId="{F2B14EB0-AB85-DE48-9297-280F622FC6DD}" srcOrd="0" destOrd="3" presId="urn:microsoft.com/office/officeart/2005/8/layout/hList6"/>
    <dgm:cxn modelId="{8B5B2D87-B872-5041-9663-FA563EF6A8E6}" type="presOf" srcId="{C99C4082-406D-614D-AC5F-DCA35CDBD369}" destId="{F2B14EB0-AB85-DE48-9297-280F622FC6DD}" srcOrd="0" destOrd="5" presId="urn:microsoft.com/office/officeart/2005/8/layout/hList6"/>
    <dgm:cxn modelId="{3DFF0B88-7ADB-3A44-9938-4A150906E238}" type="presOf" srcId="{C5489C80-2214-D643-A3EE-25D65FE4198E}" destId="{E0D44B07-508B-044C-9528-351C4DBE1F38}" srcOrd="0" destOrd="1" presId="urn:microsoft.com/office/officeart/2005/8/layout/hList6"/>
    <dgm:cxn modelId="{E1F29099-B2E4-8E47-9DCD-23988366A4C9}" type="presOf" srcId="{52B7312D-CEC1-8E43-B7C5-9F3D371B3989}" destId="{F2B14EB0-AB85-DE48-9297-280F622FC6DD}" srcOrd="0" destOrd="2" presId="urn:microsoft.com/office/officeart/2005/8/layout/hList6"/>
    <dgm:cxn modelId="{EF4F71A4-C1C2-9C4E-A273-8D89D33CE521}" srcId="{21EA2EC1-6EC9-FC48-B2A3-D75E7F605739}" destId="{6CB59A31-42ED-8F43-AA7A-00DFBAD93127}" srcOrd="2" destOrd="0" parTransId="{2F59A668-BAE7-0549-B7F8-0B32F043B491}" sibTransId="{F184C938-5C3F-F244-92A1-38A1E93FAF5C}"/>
    <dgm:cxn modelId="{38B5CEA5-97AD-144C-80CC-F20A2C0CB37A}" type="presOf" srcId="{29C2606E-AC10-8A4B-B7A0-8203CDECF1C5}" destId="{F2B14EB0-AB85-DE48-9297-280F622FC6DD}" srcOrd="0" destOrd="4" presId="urn:microsoft.com/office/officeart/2005/8/layout/hList6"/>
    <dgm:cxn modelId="{103890AA-6B99-F746-A5E5-BEB4097BA520}" type="presOf" srcId="{C7CB1689-258E-E645-8501-F1BC8F9CF175}" destId="{E0D44B07-508B-044C-9528-351C4DBE1F38}" srcOrd="0" destOrd="0" presId="urn:microsoft.com/office/officeart/2005/8/layout/hList6"/>
    <dgm:cxn modelId="{81798BB3-9FA5-FB49-8158-624CE139D6D4}" type="presOf" srcId="{54AD471D-1736-F041-B8A8-A7D8745F5238}" destId="{E0D44B07-508B-044C-9528-351C4DBE1F38}" srcOrd="0" destOrd="2" presId="urn:microsoft.com/office/officeart/2005/8/layout/hList6"/>
    <dgm:cxn modelId="{7FBD71C3-025F-194F-878F-739A8E89ADF4}" type="presOf" srcId="{CD16B80A-FAE5-5040-9A27-613D4238C46F}" destId="{E0D44B07-508B-044C-9528-351C4DBE1F38}" srcOrd="0" destOrd="3" presId="urn:microsoft.com/office/officeart/2005/8/layout/hList6"/>
    <dgm:cxn modelId="{593A92DA-2E3B-7A45-BC02-B5040377E565}" type="presOf" srcId="{09C9AC10-1E3D-7240-9315-571E40EF1616}" destId="{2065CBFE-FDC6-C245-8D9F-E530699C6B1D}" srcOrd="0" destOrd="1" presId="urn:microsoft.com/office/officeart/2005/8/layout/hList6"/>
    <dgm:cxn modelId="{EE326EDB-626C-494E-9EF1-D20787CD1FCB}" srcId="{C9191646-7447-8841-B94B-172AF1571342}" destId="{818D8158-B24F-1745-9EA5-8BBF604A32DF}" srcOrd="0" destOrd="0" parTransId="{F424B4F1-5E8E-4443-84D9-15AB7E9595F6}" sibTransId="{7215D644-6E9D-C340-846C-3B9C7F3DB3E9}"/>
    <dgm:cxn modelId="{82C955DC-138D-E247-8217-E9AC6CD416C3}" type="presOf" srcId="{818D8158-B24F-1745-9EA5-8BBF604A32DF}" destId="{F2B14EB0-AB85-DE48-9297-280F622FC6DD}" srcOrd="0" destOrd="1" presId="urn:microsoft.com/office/officeart/2005/8/layout/hList6"/>
    <dgm:cxn modelId="{5CD60CEB-B6F6-3147-A76C-31EDC9E222F9}" srcId="{C9191646-7447-8841-B94B-172AF1571342}" destId="{C99C4082-406D-614D-AC5F-DCA35CDBD369}" srcOrd="4" destOrd="0" parTransId="{32A25D3F-FD06-DC43-A359-FB6D8552EDD3}" sibTransId="{AA812F9E-B843-F34F-9385-8495746D0DD9}"/>
    <dgm:cxn modelId="{F604E7ED-2908-DC46-B476-C8204FE6B610}" srcId="{C9191646-7447-8841-B94B-172AF1571342}" destId="{52B7312D-CEC1-8E43-B7C5-9F3D371B3989}" srcOrd="1" destOrd="0" parTransId="{CCFAEF0C-426C-A045-8F1D-A6E51FE633CA}" sibTransId="{EB6A51BF-1E02-694C-9115-E005F19B11B6}"/>
    <dgm:cxn modelId="{A77E3EF0-257E-3947-BD5C-C462A31994DA}" type="presOf" srcId="{21EA2EC1-6EC9-FC48-B2A3-D75E7F605739}" destId="{2065CBFE-FDC6-C245-8D9F-E530699C6B1D}" srcOrd="0" destOrd="0" presId="urn:microsoft.com/office/officeart/2005/8/layout/hList6"/>
    <dgm:cxn modelId="{158C8AF2-6474-D540-962D-E7757C365BA5}" srcId="{99D69D6A-9092-274F-8E47-FD3439CE079A}" destId="{C9191646-7447-8841-B94B-172AF1571342}" srcOrd="2" destOrd="0" parTransId="{761BC57F-E334-E84E-AF55-D099C08115ED}" sibTransId="{DCB4CB19-2E01-3B4C-8659-3D3F10E9C441}"/>
    <dgm:cxn modelId="{9CB26FF4-A3C8-904C-84DA-91D8250C6570}" type="presOf" srcId="{6E93EBC7-5DCA-2042-9904-9025C78AF089}" destId="{2065CBFE-FDC6-C245-8D9F-E530699C6B1D}" srcOrd="0" destOrd="2" presId="urn:microsoft.com/office/officeart/2005/8/layout/hList6"/>
    <dgm:cxn modelId="{D8F539FB-9894-0849-9EDC-A1E4247AE407}" type="presOf" srcId="{C9191646-7447-8841-B94B-172AF1571342}" destId="{F2B14EB0-AB85-DE48-9297-280F622FC6DD}" srcOrd="0" destOrd="0" presId="urn:microsoft.com/office/officeart/2005/8/layout/hList6"/>
    <dgm:cxn modelId="{5EF9A7FE-5290-1C47-AC48-2C522BB72CF4}" srcId="{C7CB1689-258E-E645-8501-F1BC8F9CF175}" destId="{C5489C80-2214-D643-A3EE-25D65FE4198E}" srcOrd="0" destOrd="0" parTransId="{9736E86E-B3E7-3944-8659-FDA764E651BB}" sibTransId="{8F4D1D25-C0EB-9A42-9D8B-76717E910066}"/>
    <dgm:cxn modelId="{B6B6EEFE-0AC1-1240-9A92-9C8BBBEA9F36}" srcId="{99D69D6A-9092-274F-8E47-FD3439CE079A}" destId="{C7CB1689-258E-E645-8501-F1BC8F9CF175}" srcOrd="0" destOrd="0" parTransId="{B75418DE-4A52-9B47-AF24-215E02EA9261}" sibTransId="{D32E614B-CC48-0A41-8A79-413B2508B4AE}"/>
    <dgm:cxn modelId="{D43A1680-83C0-B746-8B51-75044787D6E2}" type="presParOf" srcId="{88B02665-093C-E746-A5A3-884CCF4BF6AE}" destId="{E0D44B07-508B-044C-9528-351C4DBE1F38}" srcOrd="0" destOrd="0" presId="urn:microsoft.com/office/officeart/2005/8/layout/hList6"/>
    <dgm:cxn modelId="{70B13DAA-B5EF-0F47-A1D1-CE56BD182D10}" type="presParOf" srcId="{88B02665-093C-E746-A5A3-884CCF4BF6AE}" destId="{4F7871EF-F7DC-4040-9F4D-CC131B36FEBD}" srcOrd="1" destOrd="0" presId="urn:microsoft.com/office/officeart/2005/8/layout/hList6"/>
    <dgm:cxn modelId="{9DBD5C73-A147-1649-8B00-20ADD4DC49C7}" type="presParOf" srcId="{88B02665-093C-E746-A5A3-884CCF4BF6AE}" destId="{2065CBFE-FDC6-C245-8D9F-E530699C6B1D}" srcOrd="2" destOrd="0" presId="urn:microsoft.com/office/officeart/2005/8/layout/hList6"/>
    <dgm:cxn modelId="{01864389-9068-5841-89A4-AE20045F5D97}" type="presParOf" srcId="{88B02665-093C-E746-A5A3-884CCF4BF6AE}" destId="{F308350A-682C-6747-A104-C3FD9DBB1900}" srcOrd="3" destOrd="0" presId="urn:microsoft.com/office/officeart/2005/8/layout/hList6"/>
    <dgm:cxn modelId="{92CC7F2E-FA6F-F041-BDBC-9F116D19C7BB}" type="presParOf" srcId="{88B02665-093C-E746-A5A3-884CCF4BF6AE}" destId="{F2B14EB0-AB85-DE48-9297-280F622FC6DD}" srcOrd="4"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44B07-508B-044C-9528-351C4DBE1F38}">
      <dsp:nvSpPr>
        <dsp:cNvPr id="0" name=""/>
        <dsp:cNvSpPr/>
      </dsp:nvSpPr>
      <dsp:spPr>
        <a:xfrm rot="16200000">
          <a:off x="-821480" y="822484"/>
          <a:ext cx="4256903" cy="2611933"/>
        </a:xfrm>
        <a:prstGeom prst="flowChartManualOperation">
          <a:avLst/>
        </a:prstGeom>
        <a:solidFill>
          <a:srgbClr val="678E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155700">
            <a:lnSpc>
              <a:spcPct val="90000"/>
            </a:lnSpc>
            <a:spcBef>
              <a:spcPct val="0"/>
            </a:spcBef>
            <a:spcAft>
              <a:spcPct val="35000"/>
            </a:spcAft>
            <a:buNone/>
          </a:pPr>
          <a:r>
            <a:rPr lang="en-US" sz="2600" b="1" kern="1200" dirty="0"/>
            <a:t>Diagnostic</a:t>
          </a:r>
        </a:p>
        <a:p>
          <a:pPr marL="228600" lvl="1" indent="-228600" algn="l" defTabSz="1066800">
            <a:lnSpc>
              <a:spcPct val="90000"/>
            </a:lnSpc>
            <a:spcBef>
              <a:spcPct val="0"/>
            </a:spcBef>
            <a:spcAft>
              <a:spcPct val="15000"/>
            </a:spcAft>
            <a:buChar char="•"/>
          </a:pPr>
          <a:r>
            <a:rPr lang="en-US" sz="2400" kern="1200" dirty="0"/>
            <a:t>Pre-tests</a:t>
          </a:r>
        </a:p>
        <a:p>
          <a:pPr marL="228600" lvl="1" indent="-228600" algn="l" defTabSz="1066800">
            <a:lnSpc>
              <a:spcPct val="90000"/>
            </a:lnSpc>
            <a:spcBef>
              <a:spcPct val="0"/>
            </a:spcBef>
            <a:spcAft>
              <a:spcPct val="15000"/>
            </a:spcAft>
            <a:buChar char="•"/>
          </a:pPr>
          <a:r>
            <a:rPr lang="en-US" sz="2400" kern="1200" dirty="0"/>
            <a:t>Observations</a:t>
          </a:r>
        </a:p>
        <a:p>
          <a:pPr marL="228600" lvl="1" indent="-228600" algn="l" defTabSz="1066800">
            <a:lnSpc>
              <a:spcPct val="90000"/>
            </a:lnSpc>
            <a:spcBef>
              <a:spcPct val="0"/>
            </a:spcBef>
            <a:spcAft>
              <a:spcPct val="15000"/>
            </a:spcAft>
            <a:buChar char="•"/>
          </a:pPr>
          <a:r>
            <a:rPr lang="en-US" sz="2400" kern="1200" dirty="0"/>
            <a:t>Work completed before instruction</a:t>
          </a:r>
        </a:p>
      </dsp:txBody>
      <dsp:txXfrm rot="5400000">
        <a:off x="1005" y="851380"/>
        <a:ext cx="2611933" cy="2554141"/>
      </dsp:txXfrm>
    </dsp:sp>
    <dsp:sp modelId="{2065CBFE-FDC6-C245-8D9F-E530699C6B1D}">
      <dsp:nvSpPr>
        <dsp:cNvPr id="0" name=""/>
        <dsp:cNvSpPr/>
      </dsp:nvSpPr>
      <dsp:spPr>
        <a:xfrm rot="16200000">
          <a:off x="1986348" y="822484"/>
          <a:ext cx="4256903" cy="2611933"/>
        </a:xfrm>
        <a:prstGeom prst="flowChartManualOperation">
          <a:avLst/>
        </a:prstGeom>
        <a:solidFill>
          <a:srgbClr val="6E7A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155700">
            <a:lnSpc>
              <a:spcPct val="90000"/>
            </a:lnSpc>
            <a:spcBef>
              <a:spcPct val="0"/>
            </a:spcBef>
            <a:spcAft>
              <a:spcPct val="35000"/>
            </a:spcAft>
            <a:buNone/>
          </a:pPr>
          <a:r>
            <a:rPr lang="en-US" sz="2600" b="1" kern="1200" dirty="0"/>
            <a:t>Formative</a:t>
          </a:r>
        </a:p>
        <a:p>
          <a:pPr marL="228600" lvl="1" indent="-228600" algn="l" defTabSz="1066800">
            <a:lnSpc>
              <a:spcPct val="90000"/>
            </a:lnSpc>
            <a:spcBef>
              <a:spcPct val="0"/>
            </a:spcBef>
            <a:spcAft>
              <a:spcPct val="15000"/>
            </a:spcAft>
            <a:buChar char="•"/>
          </a:pPr>
          <a:r>
            <a:rPr lang="en-US" sz="2400" kern="1200" dirty="0"/>
            <a:t>Interim/</a:t>
          </a:r>
        </a:p>
        <a:p>
          <a:pPr marL="228600" lvl="1" indent="-228600" algn="l" defTabSz="1066800">
            <a:lnSpc>
              <a:spcPct val="90000"/>
            </a:lnSpc>
            <a:spcBef>
              <a:spcPct val="0"/>
            </a:spcBef>
            <a:spcAft>
              <a:spcPct val="15000"/>
            </a:spcAft>
            <a:buFontTx/>
            <a:buNone/>
          </a:pPr>
          <a:r>
            <a:rPr lang="en-US" sz="2400" kern="1200" dirty="0"/>
            <a:t>   Benchmark</a:t>
          </a:r>
        </a:p>
        <a:p>
          <a:pPr marL="228600" lvl="1" indent="-228600" algn="l" defTabSz="1066800">
            <a:lnSpc>
              <a:spcPct val="90000"/>
            </a:lnSpc>
            <a:spcBef>
              <a:spcPct val="0"/>
            </a:spcBef>
            <a:spcAft>
              <a:spcPct val="15000"/>
            </a:spcAft>
            <a:buChar char="•"/>
          </a:pPr>
          <a:r>
            <a:rPr lang="en-US" sz="2400" kern="1200" dirty="0"/>
            <a:t>Exit tickets</a:t>
          </a:r>
        </a:p>
        <a:p>
          <a:pPr marL="228600" lvl="1" indent="-228600" algn="l" defTabSz="1066800">
            <a:lnSpc>
              <a:spcPct val="90000"/>
            </a:lnSpc>
            <a:spcBef>
              <a:spcPct val="0"/>
            </a:spcBef>
            <a:spcAft>
              <a:spcPct val="15000"/>
            </a:spcAft>
            <a:buChar char="•"/>
          </a:pPr>
          <a:r>
            <a:rPr lang="en-US" sz="2400" kern="1200" dirty="0"/>
            <a:t>Quizzes</a:t>
          </a:r>
        </a:p>
      </dsp:txBody>
      <dsp:txXfrm rot="5400000">
        <a:off x="2808833" y="851380"/>
        <a:ext cx="2611933" cy="2554141"/>
      </dsp:txXfrm>
    </dsp:sp>
    <dsp:sp modelId="{F2B14EB0-AB85-DE48-9297-280F622FC6DD}">
      <dsp:nvSpPr>
        <dsp:cNvPr id="0" name=""/>
        <dsp:cNvSpPr/>
      </dsp:nvSpPr>
      <dsp:spPr>
        <a:xfrm rot="16200000">
          <a:off x="4794177" y="822484"/>
          <a:ext cx="4256903" cy="2611933"/>
        </a:xfrm>
        <a:prstGeom prst="flowChartManualOperation">
          <a:avLst/>
        </a:prstGeom>
        <a:solidFill>
          <a:srgbClr val="004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200150">
            <a:lnSpc>
              <a:spcPct val="90000"/>
            </a:lnSpc>
            <a:spcBef>
              <a:spcPct val="0"/>
            </a:spcBef>
            <a:spcAft>
              <a:spcPct val="35000"/>
            </a:spcAft>
            <a:buNone/>
          </a:pPr>
          <a:r>
            <a:rPr lang="en-US" sz="2700" b="1" kern="1200" dirty="0"/>
            <a:t>Summative</a:t>
          </a:r>
        </a:p>
        <a:p>
          <a:pPr marL="228600" lvl="1" indent="-228600" algn="l" defTabSz="1066800">
            <a:lnSpc>
              <a:spcPct val="90000"/>
            </a:lnSpc>
            <a:spcBef>
              <a:spcPct val="0"/>
            </a:spcBef>
            <a:spcAft>
              <a:spcPct val="15000"/>
            </a:spcAft>
            <a:buChar char="•"/>
          </a:pPr>
          <a:r>
            <a:rPr lang="en-US" sz="2400" kern="1200" dirty="0"/>
            <a:t>End of unit tests</a:t>
          </a:r>
        </a:p>
        <a:p>
          <a:pPr marL="228600" lvl="1" indent="-228600" algn="l" defTabSz="1066800">
            <a:lnSpc>
              <a:spcPct val="90000"/>
            </a:lnSpc>
            <a:spcBef>
              <a:spcPct val="0"/>
            </a:spcBef>
            <a:spcAft>
              <a:spcPct val="15000"/>
            </a:spcAft>
            <a:buChar char="•"/>
          </a:pPr>
          <a:r>
            <a:rPr lang="en-US" sz="2400" kern="1200" dirty="0"/>
            <a:t>Midterms/Finals</a:t>
          </a:r>
        </a:p>
        <a:p>
          <a:pPr marL="228600" lvl="1" indent="-228600" algn="l" defTabSz="1066800">
            <a:lnSpc>
              <a:spcPct val="90000"/>
            </a:lnSpc>
            <a:spcBef>
              <a:spcPct val="0"/>
            </a:spcBef>
            <a:spcAft>
              <a:spcPct val="15000"/>
            </a:spcAft>
            <a:buChar char="•"/>
          </a:pPr>
          <a:r>
            <a:rPr lang="en-US" sz="2400" kern="1200" dirty="0"/>
            <a:t>Projects</a:t>
          </a:r>
        </a:p>
        <a:p>
          <a:pPr marL="228600" lvl="1" indent="-228600" algn="l" defTabSz="1066800">
            <a:lnSpc>
              <a:spcPct val="90000"/>
            </a:lnSpc>
            <a:spcBef>
              <a:spcPct val="0"/>
            </a:spcBef>
            <a:spcAft>
              <a:spcPct val="15000"/>
            </a:spcAft>
            <a:buChar char="•"/>
          </a:pPr>
          <a:r>
            <a:rPr lang="en-US" sz="2400" kern="1200" dirty="0"/>
            <a:t>Portfolios</a:t>
          </a:r>
        </a:p>
        <a:p>
          <a:pPr marL="228600" lvl="1" indent="-228600" algn="l" defTabSz="1066800">
            <a:lnSpc>
              <a:spcPct val="90000"/>
            </a:lnSpc>
            <a:spcBef>
              <a:spcPct val="0"/>
            </a:spcBef>
            <a:spcAft>
              <a:spcPct val="15000"/>
            </a:spcAft>
            <a:buChar char="•"/>
          </a:pPr>
          <a:r>
            <a:rPr lang="en-US" sz="2400" kern="1200" dirty="0"/>
            <a:t>State Assessments</a:t>
          </a:r>
        </a:p>
      </dsp:txBody>
      <dsp:txXfrm rot="5400000">
        <a:off x="5616662" y="851380"/>
        <a:ext cx="2611933" cy="255414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19DD3A3-1EEC-4D98-8D75-BC0131132C1F}"/>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2A94798-B8A6-43ED-88A2-5607945F14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ＭＳ Ｐゴシック"/>
              </a:rPr>
              <a:t>.</a:t>
            </a:r>
            <a:endParaRPr lang="en-US"/>
          </a:p>
        </p:txBody>
      </p:sp>
      <p:sp>
        <p:nvSpPr>
          <p:cNvPr id="79876" name="Footer Placeholder 3">
            <a:extLst>
              <a:ext uri="{FF2B5EF4-FFF2-40B4-BE49-F238E27FC236}">
                <a16:creationId xmlns:a16="http://schemas.microsoft.com/office/drawing/2014/main" id="{BD6E81C4-A1C7-4061-B49D-8DD0934F1EFA}"/>
              </a:ext>
            </a:extLst>
          </p:cNvPr>
          <p:cNvSpPr>
            <a:spLocks noGrp="1"/>
          </p:cNvSpPr>
          <p:nvPr>
            <p:ph type="ftr" sz="quarter" idx="4"/>
          </p:nvPr>
        </p:nvSpPr>
        <p:spPr bwMode="auto">
          <a:xfrm>
            <a:off x="228600" y="8767763"/>
            <a:ext cx="3038475" cy="46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a:t>Pennsylvania Department of Education©</a:t>
            </a:r>
          </a:p>
        </p:txBody>
      </p:sp>
      <p:sp>
        <p:nvSpPr>
          <p:cNvPr id="79877" name="Slide Number Placeholder 4">
            <a:extLst>
              <a:ext uri="{FF2B5EF4-FFF2-40B4-BE49-F238E27FC236}">
                <a16:creationId xmlns:a16="http://schemas.microsoft.com/office/drawing/2014/main" id="{97CD5709-5510-42A2-8ADB-D8BD53AB3489}"/>
              </a:ext>
            </a:extLst>
          </p:cNvPr>
          <p:cNvSpPr>
            <a:spLocks noGrp="1"/>
          </p:cNvSpPr>
          <p:nvPr>
            <p:ph type="sldNum" sz="quarter" idx="5"/>
          </p:nvPr>
        </p:nvSpPr>
        <p:spPr bwMode="auto">
          <a:xfrm>
            <a:off x="3941763" y="8828088"/>
            <a:ext cx="3038475" cy="46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FBAD8A99-EAB6-4161-B29E-C59DECA5CE86}"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227243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Once a purpose statement for an assessment is developed, a short quality assurance checklist can be applied. </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334968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703FB84A-8F90-4BB6-BC00-39C271240F35}"/>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C939EEA3-4CAD-4856-8972-8B16A451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a:rPr>
              <a:t>If the purpose is not well defined, there is a high risk that the assessment will not satisfy fundamental measures of test validity.  The test design is specifically created to maximize the likelihood of meeting acceptable measures of test validity.  Therefore, design components cannot be fully developed until the assessment</a:t>
            </a:r>
            <a:r>
              <a:rPr lang="ja-JP" altLang="en-US">
                <a:ea typeface="ＭＳ Ｐゴシック"/>
              </a:rPr>
              <a:t>’</a:t>
            </a:r>
            <a:r>
              <a:rPr lang="en-US" altLang="ja-JP" dirty="0">
                <a:ea typeface="ＭＳ Ｐゴシック"/>
              </a:rPr>
              <a:t>s purpose is clear.  </a:t>
            </a:r>
            <a:endParaRPr lang="en-US" altLang="en-US" dirty="0">
              <a:ea typeface="ＭＳ Ｐゴシック" panose="020B0600070205080204" pitchFamily="34" charset="-128"/>
              <a:cs typeface="Calibri" panose="020F0502020204030204"/>
            </a:endParaRPr>
          </a:p>
          <a:p>
            <a:pPr eaLnBrk="1" hangingPunct="1">
              <a:spcBef>
                <a:spcPct val="0"/>
              </a:spcBef>
              <a:buFontTx/>
              <a:buChar char="•"/>
            </a:pPr>
            <a:endParaRPr lang="en-US" altLang="en-US" dirty="0">
              <a:ea typeface="ＭＳ Ｐゴシック" panose="020B0600070205080204" pitchFamily="34" charset="-128"/>
            </a:endParaRPr>
          </a:p>
          <a:p>
            <a:pPr>
              <a:spcBef>
                <a:spcPct val="0"/>
              </a:spcBef>
            </a:pPr>
            <a:r>
              <a:rPr lang="en-US" altLang="en-US" dirty="0">
                <a:ea typeface="ＭＳ Ｐゴシック"/>
              </a:rPr>
              <a:t>Teachers need to know the specific purpose(s) of the assessment to make sure the items and forms are constructed to meet the intended use. </a:t>
            </a:r>
            <a:endParaRPr lang="en-US" altLang="en-US" dirty="0">
              <a:ea typeface="ＭＳ Ｐゴシック" panose="020B0600070205080204" pitchFamily="34" charset="-128"/>
              <a:cs typeface="Calibri"/>
            </a:endParaRPr>
          </a:p>
          <a:p>
            <a:pPr eaLnBrk="1" hangingPunct="1">
              <a:spcBef>
                <a:spcPct val="0"/>
              </a:spcBef>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00356" name="Header Placeholder 3">
            <a:extLst>
              <a:ext uri="{FF2B5EF4-FFF2-40B4-BE49-F238E27FC236}">
                <a16:creationId xmlns:a16="http://schemas.microsoft.com/office/drawing/2014/main" id="{906D59DD-7DED-4FDB-9B7F-89CE2BDE190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00357" name="Footer Placeholder 4">
            <a:extLst>
              <a:ext uri="{FF2B5EF4-FFF2-40B4-BE49-F238E27FC236}">
                <a16:creationId xmlns:a16="http://schemas.microsoft.com/office/drawing/2014/main" id="{D5C179E5-F082-4299-B61A-3863D97FB52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00358" name="Slide Number Placeholder 5">
            <a:extLst>
              <a:ext uri="{FF2B5EF4-FFF2-40B4-BE49-F238E27FC236}">
                <a16:creationId xmlns:a16="http://schemas.microsoft.com/office/drawing/2014/main" id="{99A3F008-249E-4D45-9B9F-FDEEEBD4C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300E76CB-632E-404B-B391-046709382B2D}"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185843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Assessment Literacy Learning</a:t>
            </a:r>
          </a:p>
          <a:p>
            <a:endParaRPr lang="en-US" dirty="0">
              <a:cs typeface="Calibri"/>
            </a:endParaRPr>
          </a:p>
          <a:p>
            <a:pPr marL="171450" indent="-171450">
              <a:lnSpc>
                <a:spcPct val="90000"/>
              </a:lnSpc>
              <a:spcBef>
                <a:spcPts val="1000"/>
              </a:spcBef>
              <a:buFont typeface="Arial"/>
              <a:buChar char="•"/>
            </a:pPr>
            <a:r>
              <a:rPr lang="en-US" dirty="0"/>
              <a:t>Write a purpose statement for an assessment appropriate to your teaching situation.</a:t>
            </a: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Self-evaluate your purpose statement with the Quality Assurance Checklist.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3938E19-1D15-4C4D-874D-30D97543C510}" type="slidenum">
              <a:rPr lang="en-US" smtClean="0"/>
              <a:t>12</a:t>
            </a:fld>
            <a:endParaRPr lang="en-US"/>
          </a:p>
        </p:txBody>
      </p:sp>
    </p:spTree>
    <p:extLst>
      <p:ext uri="{BB962C8B-B14F-4D97-AF65-F5344CB8AC3E}">
        <p14:creationId xmlns:p14="http://schemas.microsoft.com/office/powerpoint/2010/main" val="32942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second task in designing an assessment is identifying targeted content standards.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Content standards articulate an essential core of knowledge and skills that students should master. Standards clarify what students are expected to know and be able to do at various points in their K-12 academic career.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Content standard statements are numerous, given that they are written for multiple content areas and individual grade levels or grade bands within each content area. </a:t>
            </a: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415970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68BB311-7784-41B7-A1EE-D627D7B8DC5E}"/>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21056E7-4D7B-4A30-9049-C5CC1A3EB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ea typeface="ＭＳ Ｐゴシック"/>
              </a:rPr>
              <a:t>Assessing targeted content standards is born out of practicality. Test developers must operate within constraints such as testing format (e.g., on-line, paper and pencil, etc.), testing time, developmental readiness of the test-taker, etc. Further, the test-takers</a:t>
            </a:r>
            <a:r>
              <a:rPr lang="ja-JP" altLang="en-US" sz="1100" dirty="0">
                <a:ea typeface="ＭＳ Ｐゴシック"/>
              </a:rPr>
              <a:t>’</a:t>
            </a:r>
            <a:r>
              <a:rPr lang="en-US" altLang="ja-JP" sz="1100" dirty="0">
                <a:ea typeface="ＭＳ Ｐゴシック"/>
              </a:rPr>
              <a:t> ability to remain engaged for prolonged periods of time (which can be interpreted as "seat time" for a paper-and-pencil test or as several weeks to complete a project-based assessment) creates a </a:t>
            </a:r>
            <a:r>
              <a:rPr lang="en-US" altLang="ja-JP" sz="1100" i="1" dirty="0">
                <a:ea typeface="ＭＳ Ｐゴシック"/>
              </a:rPr>
              <a:t>fatigue factor</a:t>
            </a:r>
            <a:r>
              <a:rPr lang="en-US" altLang="ja-JP" sz="1100" dirty="0">
                <a:ea typeface="ＭＳ Ｐゴシック"/>
              </a:rPr>
              <a:t>. This phenomenon, like </a:t>
            </a:r>
            <a:r>
              <a:rPr lang="en-US" altLang="ja-JP" sz="1100" i="1" dirty="0">
                <a:ea typeface="ＭＳ Ｐゴシック"/>
              </a:rPr>
              <a:t>observer drift </a:t>
            </a:r>
            <a:r>
              <a:rPr lang="en-US" altLang="ja-JP" sz="1100" dirty="0">
                <a:ea typeface="ＭＳ Ｐゴシック"/>
              </a:rPr>
              <a:t>in qualitative research, introduces the potential for construct-irrelevant factors to become a component of the observed score.</a:t>
            </a:r>
          </a:p>
          <a:p>
            <a:pPr eaLnBrk="1" hangingPunct="1">
              <a:spcBef>
                <a:spcPct val="0"/>
              </a:spcBef>
            </a:pPr>
            <a:endParaRPr lang="en-US" altLang="en-US" sz="700" u="sng" dirty="0">
              <a:ea typeface="ＭＳ Ｐゴシック" panose="020B0600070205080204" pitchFamily="34" charset="-128"/>
            </a:endParaRPr>
          </a:p>
          <a:p>
            <a:pPr>
              <a:spcBef>
                <a:spcPct val="0"/>
              </a:spcBef>
            </a:pPr>
            <a:r>
              <a:rPr lang="en-US" altLang="en-US" sz="1100" dirty="0">
                <a:ea typeface="ＭＳ Ｐゴシック"/>
              </a:rPr>
              <a:t>When considering the purpose and design of an assessment, targeted standards provide FOCUS on</a:t>
            </a:r>
          </a:p>
          <a:p>
            <a:pPr>
              <a:spcBef>
                <a:spcPct val="0"/>
              </a:spcBef>
            </a:pPr>
            <a:endParaRPr lang="en-US" altLang="en-US" sz="1100" dirty="0">
              <a:ea typeface="ＭＳ Ｐゴシック"/>
            </a:endParaRPr>
          </a:p>
          <a:p>
            <a:pPr marL="171450" indent="-171450">
              <a:spcBef>
                <a:spcPct val="0"/>
              </a:spcBef>
              <a:buFont typeface="Arial" panose="020B0604020202020204" pitchFamily="34" charset="0"/>
              <a:buChar char="•"/>
            </a:pPr>
            <a:r>
              <a:rPr lang="en-US" altLang="en-US" sz="1100" dirty="0">
                <a:ea typeface="ＭＳ Ｐゴシック"/>
              </a:rPr>
              <a:t>essential learning</a:t>
            </a:r>
          </a:p>
          <a:p>
            <a:pPr marL="171450" indent="-171450">
              <a:spcBef>
                <a:spcPct val="0"/>
              </a:spcBef>
              <a:buFont typeface="Arial" panose="020B0604020202020204" pitchFamily="34" charset="0"/>
              <a:buChar char="•"/>
            </a:pPr>
            <a:r>
              <a:rPr lang="en-US" altLang="en-US" sz="1100" dirty="0">
                <a:ea typeface="ＭＳ Ｐゴシック"/>
              </a:rPr>
              <a:t>assessment development, and</a:t>
            </a:r>
          </a:p>
          <a:p>
            <a:pPr marL="171450" indent="-171450">
              <a:spcBef>
                <a:spcPct val="0"/>
              </a:spcBef>
              <a:buFont typeface="Arial" panose="020B0604020202020204" pitchFamily="34" charset="0"/>
              <a:buChar char="•"/>
            </a:pPr>
            <a:r>
              <a:rPr lang="en-US" altLang="en-US" sz="1100" dirty="0">
                <a:ea typeface="ＭＳ Ｐゴシック"/>
              </a:rPr>
              <a:t>alignment between instruction and assessment. </a:t>
            </a:r>
            <a:endParaRPr lang="en-US" altLang="ja-JP" sz="1100" dirty="0">
              <a:ea typeface="ＭＳ Ｐゴシック"/>
              <a:cs typeface="Calibri"/>
            </a:endParaRPr>
          </a:p>
          <a:p>
            <a:pPr eaLnBrk="1" hangingPunct="1">
              <a:spcBef>
                <a:spcPct val="0"/>
              </a:spcBef>
            </a:pPr>
            <a:endParaRPr lang="en-US" altLang="en-US" sz="700" dirty="0">
              <a:ea typeface="ＭＳ Ｐゴシック" panose="020B0600070205080204" pitchFamily="34" charset="-128"/>
            </a:endParaRPr>
          </a:p>
          <a:p>
            <a:pPr eaLnBrk="1" hangingPunct="1">
              <a:spcBef>
                <a:spcPct val="0"/>
              </a:spcBef>
            </a:pPr>
            <a:r>
              <a:rPr lang="en-US" altLang="en-US" sz="700" dirty="0">
                <a:ea typeface="ＭＳ Ｐゴシック" panose="020B0600070205080204" pitchFamily="34" charset="-128"/>
              </a:rPr>
              <a:t>Targeted standards should be reflected in the WHAT of the purpose statement.</a:t>
            </a:r>
          </a:p>
        </p:txBody>
      </p:sp>
      <p:sp>
        <p:nvSpPr>
          <p:cNvPr id="103428" name="Header Placeholder 3">
            <a:extLst>
              <a:ext uri="{FF2B5EF4-FFF2-40B4-BE49-F238E27FC236}">
                <a16:creationId xmlns:a16="http://schemas.microsoft.com/office/drawing/2014/main" id="{0BD40511-0FCA-4D50-BF18-440797E0B85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03429" name="Footer Placeholder 4">
            <a:extLst>
              <a:ext uri="{FF2B5EF4-FFF2-40B4-BE49-F238E27FC236}">
                <a16:creationId xmlns:a16="http://schemas.microsoft.com/office/drawing/2014/main" id="{E13ECFA2-A006-4EF3-B16E-FE12246EA48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03430" name="Slide Number Placeholder 5">
            <a:extLst>
              <a:ext uri="{FF2B5EF4-FFF2-40B4-BE49-F238E27FC236}">
                <a16:creationId xmlns:a16="http://schemas.microsoft.com/office/drawing/2014/main" id="{7504FF61-85AE-448B-A32D-E004C5F2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A89D30AD-8260-4874-9EB8-63059C0088C1}"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28015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67DA6BC-EEF7-4B81-92DB-9061D1B5E2FD}"/>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11F55EE1-5EFA-49AF-85EF-A957C6A1DA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a:rPr>
              <a:t>Three concepts should be addressed when selecting targeted standards to be assessed:</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b="1" dirty="0">
                <a:ea typeface="ＭＳ Ｐゴシック"/>
              </a:rPr>
              <a:t>Endurance </a:t>
            </a:r>
            <a:r>
              <a:rPr lang="en-US" altLang="en-US" dirty="0">
                <a:ea typeface="ＭＳ Ｐゴシック"/>
              </a:rPr>
              <a:t>- Will this standard provide students with knowledge and skills that will be of value beyond a single test date?</a:t>
            </a:r>
            <a:endParaRPr lang="en-US" altLang="en-US" dirty="0">
              <a:ea typeface="ＭＳ Ｐゴシック"/>
              <a:cs typeface="Calibri"/>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b="1" dirty="0">
                <a:ea typeface="ＭＳ Ｐゴシック"/>
              </a:rPr>
              <a:t>Leverage </a:t>
            </a:r>
            <a:r>
              <a:rPr lang="en-US" altLang="en-US" dirty="0">
                <a:ea typeface="ＭＳ Ｐゴシック"/>
              </a:rPr>
              <a:t>- Does this standard provide knowledge and skills that will be of value in multiple disciplines?</a:t>
            </a:r>
            <a:endParaRPr lang="en-US" altLang="en-US" dirty="0">
              <a:ea typeface="ＭＳ Ｐゴシック"/>
              <a:cs typeface="Calibri"/>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b="1" dirty="0">
                <a:ea typeface="ＭＳ Ｐゴシック"/>
              </a:rPr>
              <a:t>Readiness for Next Level of Learning </a:t>
            </a:r>
            <a:r>
              <a:rPr lang="en-US" altLang="en-US" dirty="0">
                <a:ea typeface="ＭＳ Ｐゴシック"/>
              </a:rPr>
              <a:t>- Will this standard provide students with essential knowledge and skills necessary for success in the next level of learning?</a:t>
            </a:r>
            <a:endParaRPr lang="en-US" altLang="en-US" u="sng" dirty="0">
              <a:ea typeface="ＭＳ Ｐゴシック"/>
            </a:endParaRPr>
          </a:p>
        </p:txBody>
      </p:sp>
      <p:sp>
        <p:nvSpPr>
          <p:cNvPr id="108548" name="Header Placeholder 3">
            <a:extLst>
              <a:ext uri="{FF2B5EF4-FFF2-40B4-BE49-F238E27FC236}">
                <a16:creationId xmlns:a16="http://schemas.microsoft.com/office/drawing/2014/main" id="{043A11A9-0E8E-42F5-80A9-7C295B3FC5B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08549" name="Footer Placeholder 4">
            <a:extLst>
              <a:ext uri="{FF2B5EF4-FFF2-40B4-BE49-F238E27FC236}">
                <a16:creationId xmlns:a16="http://schemas.microsoft.com/office/drawing/2014/main" id="{EE98FA24-E25F-4D8F-B140-72ECB37D47F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08550" name="Slide Number Placeholder 5">
            <a:extLst>
              <a:ext uri="{FF2B5EF4-FFF2-40B4-BE49-F238E27FC236}">
                <a16:creationId xmlns:a16="http://schemas.microsoft.com/office/drawing/2014/main" id="{0A4B906F-20B2-4D16-838C-D60AB1D307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85B344F5-82BF-48A5-A9BC-A9E1C3594601}"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33684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0A50524-46BB-4449-82DC-80B2DD941201}"/>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23C3D5D-8B9F-41CC-A52D-8E0866641E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a:latin typeface="+mn-lt"/>
                <a:ea typeface="ＭＳ Ｐゴシック"/>
                <a:cs typeface="Calibri"/>
              </a:rPr>
              <a:t>In developing an assessment, it is important that targeted standards have been taught so that students will be successful with the assessment. Designing an assessment around targeted content standards PRIOR to instruction can guide teachers to provide focused instruction, ensuring that students will have the opportunity to learn the materials on which they will be assessed.</a:t>
            </a:r>
          </a:p>
          <a:p>
            <a:endParaRPr lang="en-US" altLang="en-US" sz="3200">
              <a:latin typeface="+mn-lt"/>
              <a:ea typeface="ＭＳ Ｐゴシック"/>
              <a:cs typeface="Calibri"/>
            </a:endParaRPr>
          </a:p>
          <a:p>
            <a:r>
              <a:rPr lang="en-US" altLang="en-US" sz="3200">
                <a:latin typeface="+mn-lt"/>
                <a:ea typeface="ＭＳ Ｐゴシック"/>
                <a:cs typeface="Calibri"/>
              </a:rPr>
              <a:t>The “chicken and egg” relationship analogy relates to assessment, instruction and targeted standards:</a:t>
            </a:r>
          </a:p>
          <a:p>
            <a:endParaRPr lang="en-US" altLang="en-US" sz="3200">
              <a:latin typeface="+mn-lt"/>
              <a:ea typeface="ＭＳ Ｐゴシック"/>
              <a:cs typeface="Calibri"/>
            </a:endParaRPr>
          </a:p>
          <a:p>
            <a:pPr marL="171450" indent="-171450">
              <a:buFont typeface="Arial" panose="020B0604020202020204" pitchFamily="34" charset="0"/>
              <a:buChar char="•"/>
            </a:pPr>
            <a:r>
              <a:rPr lang="en-US" altLang="en-US" sz="3200">
                <a:latin typeface="+mn-lt"/>
                <a:ea typeface="ＭＳ Ｐゴシック"/>
                <a:cs typeface="Calibri"/>
              </a:rPr>
              <a:t>Design and build assessments that have a strong technical alignment to the targeted standards prior to instruction; build tests before teaching.</a:t>
            </a:r>
          </a:p>
          <a:p>
            <a:pPr marL="171450" indent="-171450">
              <a:buFont typeface="Arial" panose="020B0604020202020204" pitchFamily="34" charset="0"/>
              <a:buChar char="•"/>
            </a:pPr>
            <a:r>
              <a:rPr lang="en-US" altLang="en-US" sz="3200">
                <a:latin typeface="+mn-lt"/>
                <a:ea typeface="ＭＳ Ｐゴシック"/>
                <a:cs typeface="Calibri"/>
              </a:rPr>
              <a:t>Provide students the opportunity to learn the targeted standards in the manner they will be assessed; teaching before testing.</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endParaRPr lang="en-US" altLang="ja-JP" sz="1200" i="1">
              <a:latin typeface="+mn-lt"/>
              <a:ea typeface="ＭＳ Ｐゴシック"/>
              <a:cs typeface="Calibri"/>
            </a:endParaRPr>
          </a:p>
        </p:txBody>
      </p:sp>
      <p:sp>
        <p:nvSpPr>
          <p:cNvPr id="102404" name="Header Placeholder 3">
            <a:extLst>
              <a:ext uri="{FF2B5EF4-FFF2-40B4-BE49-F238E27FC236}">
                <a16:creationId xmlns:a16="http://schemas.microsoft.com/office/drawing/2014/main" id="{5ED1C73F-A57D-43DE-819B-90002E4DD1CF}"/>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02405" name="Footer Placeholder 4">
            <a:extLst>
              <a:ext uri="{FF2B5EF4-FFF2-40B4-BE49-F238E27FC236}">
                <a16:creationId xmlns:a16="http://schemas.microsoft.com/office/drawing/2014/main" id="{481EB7C9-03DD-4A0A-9A72-3AF0DDB00F8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02406" name="Slide Number Placeholder 5">
            <a:extLst>
              <a:ext uri="{FF2B5EF4-FFF2-40B4-BE49-F238E27FC236}">
                <a16:creationId xmlns:a16="http://schemas.microsoft.com/office/drawing/2014/main" id="{D87D41ED-1001-44D0-AEDD-5ED537C7C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7EDD0D66-0D1E-4D95-91C4-7327D163A3F5}"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52238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11CF097-572F-449D-8336-B2BDA76AAD8C}"/>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E086700A-C3BE-4693-B47F-B34F2A75C6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PDE SAS Portal provides help in the selection of targeted content standards through the curriculum frameworks. In Pennsylvania, Curriculum Frameworks include Big Ideas, Concepts, Competencies, and Essential Questions aligned to Standards as well as Assessment Anchors and Eligible Content, where appropriate.</a:t>
            </a:r>
          </a:p>
          <a:p>
            <a:pPr eaLnBrk="1" hangingPunct="1">
              <a:spcBef>
                <a:spcPct val="0"/>
              </a:spcBef>
            </a:pPr>
            <a:endParaRPr lang="en-US" altLang="en-US" b="1"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Curriculum Framework Definitions </a:t>
            </a:r>
            <a:r>
              <a:rPr lang="en-US" altLang="en-US" dirty="0">
                <a:ea typeface="ＭＳ Ｐゴシック" panose="020B0600070205080204" pitchFamily="34" charset="-128"/>
              </a:rPr>
              <a:t>are as follows</a:t>
            </a:r>
            <a:r>
              <a:rPr lang="en-US" altLang="en-US" b="1" dirty="0">
                <a:ea typeface="ＭＳ Ｐゴシック" panose="020B0600070205080204" pitchFamily="34" charset="-128"/>
              </a:rPr>
              <a:t>:</a:t>
            </a:r>
          </a:p>
          <a:p>
            <a:pPr eaLnBrk="1" hangingPunct="1">
              <a:spcBef>
                <a:spcPct val="0"/>
              </a:spcBef>
            </a:pPr>
            <a:endParaRPr lang="en-US" altLang="en-US" b="1"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Big Ideas:</a:t>
            </a:r>
            <a:r>
              <a:rPr lang="en-US" altLang="en-US" dirty="0">
                <a:ea typeface="ＭＳ Ｐゴシック" panose="020B0600070205080204" pitchFamily="34" charset="-128"/>
              </a:rPr>
              <a:t> Declarative statements that describe concepts that transcend grade levels. Big Ideas are essential for providing a focus on specific content for all students.</a:t>
            </a:r>
          </a:p>
          <a:p>
            <a:pPr eaLnBrk="1" hangingPunct="1">
              <a:spcBef>
                <a:spcPct val="0"/>
              </a:spcBef>
            </a:pPr>
            <a:endParaRPr lang="en-US" altLang="en-US" b="1"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Concepts:</a:t>
            </a:r>
            <a:r>
              <a:rPr lang="en-US" altLang="en-US" dirty="0">
                <a:ea typeface="ＭＳ Ｐゴシック" panose="020B0600070205080204" pitchFamily="34" charset="-128"/>
              </a:rPr>
              <a:t> Describe what students should know (key knowledge) as a result of this instruction, specific to grade-level.</a:t>
            </a:r>
          </a:p>
          <a:p>
            <a:pPr eaLnBrk="1" hangingPunct="1">
              <a:spcBef>
                <a:spcPct val="0"/>
              </a:spcBef>
            </a:pPr>
            <a:endParaRPr lang="en-US" altLang="en-US" b="1"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Competencies:</a:t>
            </a:r>
            <a:r>
              <a:rPr lang="en-US" altLang="en-US" dirty="0">
                <a:ea typeface="ＭＳ Ｐゴシック" panose="020B0600070205080204" pitchFamily="34" charset="-128"/>
              </a:rPr>
              <a:t> Describe what students should be able to do (key skills) as a result of this instruction, specific to grade-level.</a:t>
            </a:r>
          </a:p>
          <a:p>
            <a:pPr eaLnBrk="1" hangingPunct="1">
              <a:spcBef>
                <a:spcPct val="0"/>
              </a:spcBef>
            </a:pPr>
            <a:endParaRPr lang="en-US" altLang="en-US" b="1"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Essential Questions:</a:t>
            </a:r>
            <a:r>
              <a:rPr lang="en-US" altLang="en-US" dirty="0">
                <a:ea typeface="ＭＳ Ｐゴシック" panose="020B0600070205080204" pitchFamily="34" charset="-128"/>
              </a:rPr>
              <a:t> Questions connected to the SAS framework and specifically linked to the Big Ideas. They should frame student inquiry, promote critical thinking, and assist in transfer of learning.</a:t>
            </a:r>
          </a:p>
          <a:p>
            <a:endParaRPr lang="en-US" altLang="en-US" dirty="0">
              <a:ea typeface="ＭＳ Ｐゴシック" panose="020B0600070205080204" pitchFamily="34" charset="-128"/>
            </a:endParaRPr>
          </a:p>
        </p:txBody>
      </p:sp>
      <p:sp>
        <p:nvSpPr>
          <p:cNvPr id="105476" name="Header Placeholder 3">
            <a:extLst>
              <a:ext uri="{FF2B5EF4-FFF2-40B4-BE49-F238E27FC236}">
                <a16:creationId xmlns:a16="http://schemas.microsoft.com/office/drawing/2014/main" id="{418E4F99-B292-43BE-BE8A-6EB1061560A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05477" name="Footer Placeholder 4">
            <a:extLst>
              <a:ext uri="{FF2B5EF4-FFF2-40B4-BE49-F238E27FC236}">
                <a16:creationId xmlns:a16="http://schemas.microsoft.com/office/drawing/2014/main" id="{DE901E77-72C4-432C-828F-245A4F9C4E3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05478" name="Slide Number Placeholder 5">
            <a:extLst>
              <a:ext uri="{FF2B5EF4-FFF2-40B4-BE49-F238E27FC236}">
                <a16:creationId xmlns:a16="http://schemas.microsoft.com/office/drawing/2014/main" id="{37CF0861-12D6-4D6E-9835-50EA0691A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C6D42E79-AA9A-461E-A425-CD394AF54EA6}"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41420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DAE4B10-566D-490E-AA14-08C02D88807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B84309D-9DE0-46B0-9139-B9292CB68A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ＭＳ Ｐゴシック"/>
              </a:rPr>
              <a:t>To assist with the process of identifying targeted content standards during an assessment’s design phase, it can be helpful to create a template that provides a visual overview of the standards to be assessed and percent at which each standard might be weighted within the assessment. This overview provides the educator an opportunity to reflect on ways in which the targeted standards will align with the purpose statement.</a:t>
            </a: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ja-JP">
              <a:ea typeface="ＭＳ Ｐゴシック" panose="020B0600070205080204" pitchFamily="34" charset="-128"/>
            </a:endParaRPr>
          </a:p>
        </p:txBody>
      </p:sp>
      <p:sp>
        <p:nvSpPr>
          <p:cNvPr id="111620" name="Header Placeholder 3">
            <a:extLst>
              <a:ext uri="{FF2B5EF4-FFF2-40B4-BE49-F238E27FC236}">
                <a16:creationId xmlns:a16="http://schemas.microsoft.com/office/drawing/2014/main" id="{FD9D8747-4CEB-4DCF-8CCE-D725787327F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111621" name="Footer Placeholder 4">
            <a:extLst>
              <a:ext uri="{FF2B5EF4-FFF2-40B4-BE49-F238E27FC236}">
                <a16:creationId xmlns:a16="http://schemas.microsoft.com/office/drawing/2014/main" id="{EF033934-1663-46EC-AA41-BD2B79BA459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111622" name="Slide Number Placeholder 5">
            <a:extLst>
              <a:ext uri="{FF2B5EF4-FFF2-40B4-BE49-F238E27FC236}">
                <a16:creationId xmlns:a16="http://schemas.microsoft.com/office/drawing/2014/main" id="{FE890BFF-9002-4951-9C84-64442A51FE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F62A8F1C-543A-4293-8926-8A316B245B30}"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71054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targeted standards are selected, a quality assurance checklist can be </a:t>
            </a:r>
            <a:r>
              <a:rPr lang="en-US"/>
              <a:t>applied. </a:t>
            </a:r>
          </a:p>
          <a:p>
            <a:r>
              <a:rPr lang="en-US"/>
              <a:t>Targeted </a:t>
            </a:r>
            <a:r>
              <a:rPr lang="en-US" dirty="0"/>
              <a:t>Standards are a crucial component of our Big Ideas, Essential Questions, and Enduring Understandings. They help us identify the key concepts and competencies that we want our students to master. This alignment ensures that our assessments are purposeful and focused on what truly matters in their learning journey.</a:t>
            </a:r>
          </a:p>
          <a:p>
            <a:r>
              <a:rPr lang="en-US" dirty="0"/>
              <a:t>Assessments are made up of multiple tasks, they are designed to target critical and key skills. This means that each task should align with the identified standards, allowing us to measure how well students are grasping these essential concepts. By doing this, we can ensure our assessments are comprehensive and reflective of student understanding.</a:t>
            </a:r>
          </a:p>
          <a:p>
            <a:r>
              <a:rPr lang="en-US" dirty="0"/>
              <a:t>Creating transparency for families and the community is vital. By clearly communicating what is most important for student success, we not only keep families informed but also empower them to support their children’s learning. This transparency prepares students for the next level of learning by ensuring everyone understands the goals and expectations.</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a:p>
        </p:txBody>
      </p:sp>
    </p:spTree>
    <p:extLst>
      <p:ext uri="{BB962C8B-B14F-4D97-AF65-F5344CB8AC3E}">
        <p14:creationId xmlns:p14="http://schemas.microsoft.com/office/powerpoint/2010/main" val="134964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4912E11-23AE-4DA7-A379-FF003A202759}"/>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481C9BC1-E255-4ED3-B61F-50B8A2E70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The first task in designing an assessment is developing a purpose statement. This statement establishes intent for the assessment and provides a framework around which all components of the completed assessment come together to meet that intent.</a:t>
            </a:r>
            <a:endParaRPr lang="en-US" dirty="0">
              <a:ea typeface="ＭＳ Ｐゴシック"/>
            </a:endParaRPr>
          </a:p>
          <a:p>
            <a:pPr>
              <a:spcBef>
                <a:spcPct val="0"/>
              </a:spcBef>
            </a:pPr>
            <a:endParaRPr lang="en-US" altLang="en-US" dirty="0">
              <a:ea typeface="ＭＳ Ｐゴシック"/>
            </a:endParaRPr>
          </a:p>
          <a:p>
            <a:pPr>
              <a:spcBef>
                <a:spcPct val="0"/>
              </a:spcBef>
            </a:pPr>
            <a:r>
              <a:rPr lang="en-US" altLang="en-US" dirty="0">
                <a:ea typeface="ＭＳ Ｐゴシック"/>
              </a:rPr>
              <a:t>An assessment’s purpose statement outlines </a:t>
            </a:r>
            <a:endParaRPr lang="en-US" dirty="0">
              <a:solidFill>
                <a:srgbClr val="000000"/>
              </a:solidFill>
              <a:ea typeface="ＭＳ Ｐゴシック"/>
            </a:endParaRPr>
          </a:p>
          <a:p>
            <a:pPr marL="171450" indent="-171450">
              <a:spcBef>
                <a:spcPct val="0"/>
              </a:spcBef>
              <a:buFont typeface="Arial"/>
              <a:buChar char="•"/>
            </a:pPr>
            <a:r>
              <a:rPr lang="en-US" altLang="en-US" b="1" u="none" dirty="0">
                <a:solidFill>
                  <a:srgbClr val="000000"/>
                </a:solidFill>
                <a:ea typeface="ＭＳ Ｐゴシック"/>
              </a:rPr>
              <a:t>why</a:t>
            </a:r>
            <a:r>
              <a:rPr lang="en-US" altLang="en-US" dirty="0">
                <a:solidFill>
                  <a:srgbClr val="000000"/>
                </a:solidFill>
                <a:ea typeface="ＭＳ Ｐゴシック"/>
              </a:rPr>
              <a:t> the assessment was developed </a:t>
            </a:r>
            <a:endParaRPr lang="en-US" dirty="0">
              <a:ea typeface="ＭＳ Ｐゴシック"/>
              <a:cs typeface="Calibri"/>
            </a:endParaRPr>
          </a:p>
          <a:p>
            <a:pPr marL="171450" indent="-171450">
              <a:spcBef>
                <a:spcPct val="0"/>
              </a:spcBef>
              <a:buFont typeface="Arial"/>
              <a:buChar char="•"/>
            </a:pPr>
            <a:r>
              <a:rPr lang="en-US" altLang="en-US" b="1" u="none" dirty="0">
                <a:ea typeface="ＭＳ Ｐゴシック"/>
              </a:rPr>
              <a:t>what</a:t>
            </a:r>
            <a:r>
              <a:rPr lang="en-US" altLang="en-US" dirty="0">
                <a:ea typeface="ＭＳ Ｐゴシック"/>
              </a:rPr>
              <a:t> the assessment is measuring </a:t>
            </a:r>
            <a:endParaRPr lang="en-US" dirty="0">
              <a:ea typeface="ＭＳ Ｐゴシック"/>
              <a:cs typeface="Calibri"/>
            </a:endParaRPr>
          </a:p>
          <a:p>
            <a:pPr marL="171450" indent="-171450">
              <a:spcBef>
                <a:spcPct val="0"/>
              </a:spcBef>
              <a:buFont typeface="Arial"/>
              <a:buChar char="•"/>
            </a:pPr>
            <a:r>
              <a:rPr lang="en-US" altLang="en-US" b="1" u="none" dirty="0">
                <a:ea typeface="ＭＳ Ｐゴシック"/>
              </a:rPr>
              <a:t>how</a:t>
            </a:r>
            <a:r>
              <a:rPr lang="en-US" altLang="en-US" dirty="0">
                <a:ea typeface="ＭＳ Ｐゴシック"/>
              </a:rPr>
              <a:t> the results (scores) can be used.</a:t>
            </a:r>
            <a:endParaRPr lang="en-US" dirty="0">
              <a:ea typeface="ＭＳ Ｐゴシック"/>
              <a:cs typeface="Calibri"/>
            </a:endParaRPr>
          </a:p>
          <a:p>
            <a:pPr marL="171450" indent="-171450" eaLnBrk="1" hangingPunct="1">
              <a:spcBef>
                <a:spcPct val="0"/>
              </a:spcBef>
              <a:buFont typeface="Arial"/>
              <a:buChar char="•"/>
            </a:pPr>
            <a:endParaRPr lang="en-US" altLang="en-US" dirty="0">
              <a:ea typeface="ＭＳ Ｐゴシック" panose="020B0600070205080204" pitchFamily="34" charset="-128"/>
              <a:cs typeface="Calibri"/>
            </a:endParaRPr>
          </a:p>
          <a:p>
            <a:pPr eaLnBrk="1" hangingPunct="1">
              <a:spcBef>
                <a:spcPct val="0"/>
              </a:spcBef>
              <a:buFontTx/>
              <a:buChar char="•"/>
            </a:pPr>
            <a:endParaRPr lang="en-US" altLang="en-US" dirty="0">
              <a:ea typeface="ＭＳ Ｐゴシック" panose="020B0600070205080204" pitchFamily="34" charset="-128"/>
            </a:endParaRPr>
          </a:p>
          <a:p>
            <a:pPr eaLnBrk="1" hangingPunct="1">
              <a:spcBef>
                <a:spcPct val="0"/>
              </a:spcBef>
              <a:buFontTx/>
              <a:buChar char="•"/>
            </a:pPr>
            <a:endParaRPr lang="en-US" altLang="en-US" dirty="0">
              <a:ea typeface="ＭＳ Ｐゴシック" panose="020B0600070205080204" pitchFamily="34" charset="-128"/>
            </a:endParaRPr>
          </a:p>
        </p:txBody>
      </p:sp>
      <p:sp>
        <p:nvSpPr>
          <p:cNvPr id="92164" name="Header Placeholder 3">
            <a:extLst>
              <a:ext uri="{FF2B5EF4-FFF2-40B4-BE49-F238E27FC236}">
                <a16:creationId xmlns:a16="http://schemas.microsoft.com/office/drawing/2014/main" id="{22B6AE0B-E8A9-48A5-B7AC-6A01B3A3D1D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2165" name="Footer Placeholder 4">
            <a:extLst>
              <a:ext uri="{FF2B5EF4-FFF2-40B4-BE49-F238E27FC236}">
                <a16:creationId xmlns:a16="http://schemas.microsoft.com/office/drawing/2014/main" id="{4F0E7360-78BE-4B1B-9728-FFD20DC5F160}"/>
              </a:ext>
            </a:extLst>
          </p:cNvPr>
          <p:cNvSpPr>
            <a:spLocks noGrp="1"/>
          </p:cNvSpPr>
          <p:nvPr>
            <p:ph type="ftr" sz="quarter" idx="4"/>
          </p:nvPr>
        </p:nvSpPr>
        <p:spPr bwMode="auto">
          <a:xfrm>
            <a:off x="155575" y="8686800"/>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 – 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2166" name="Slide Number Placeholder 5">
            <a:extLst>
              <a:ext uri="{FF2B5EF4-FFF2-40B4-BE49-F238E27FC236}">
                <a16:creationId xmlns:a16="http://schemas.microsoft.com/office/drawing/2014/main" id="{36C9B5B8-759C-4DC6-99A6-B2349934D045}"/>
              </a:ext>
            </a:extLst>
          </p:cNvPr>
          <p:cNvSpPr>
            <a:spLocks noGrp="1"/>
          </p:cNvSpPr>
          <p:nvPr>
            <p:ph type="sldNum" sz="quarter" idx="5"/>
          </p:nvPr>
        </p:nvSpPr>
        <p:spPr bwMode="auto">
          <a:xfrm>
            <a:off x="3967163" y="8686800"/>
            <a:ext cx="3036887"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C737E97C-F6AA-4B50-8ED0-734271C58B9E}"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1029669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Assessment Literacy Learning</a:t>
            </a:r>
          </a:p>
          <a:p>
            <a:endParaRPr lang="en-US" dirty="0">
              <a:cs typeface="Calibri"/>
            </a:endParaRPr>
          </a:p>
          <a:p>
            <a:pPr marL="171450" indent="-171450">
              <a:lnSpc>
                <a:spcPct val="90000"/>
              </a:lnSpc>
              <a:spcBef>
                <a:spcPts val="1000"/>
              </a:spcBef>
              <a:buFont typeface="Arial"/>
              <a:buChar char="•"/>
            </a:pPr>
            <a:r>
              <a:rPr lang="en-US" dirty="0"/>
              <a:t>Identify targeted standards for an assessment purpose statement appropriate to your teaching situation using a template format.</a:t>
            </a:r>
          </a:p>
          <a:p>
            <a:pPr>
              <a:lnSpc>
                <a:spcPct val="90000"/>
              </a:lnSpc>
              <a:spcBef>
                <a:spcPts val="1000"/>
              </a:spcBef>
            </a:pPr>
            <a:endParaRPr lang="en-US" dirty="0"/>
          </a:p>
          <a:p>
            <a:pPr marL="171450" indent="-171450">
              <a:lnSpc>
                <a:spcPct val="90000"/>
              </a:lnSpc>
              <a:spcBef>
                <a:spcPts val="1000"/>
              </a:spcBef>
              <a:buFont typeface="Arial"/>
              <a:buChar char="•"/>
            </a:pPr>
            <a:r>
              <a:rPr lang="en-US"/>
              <a:t>Use the Quality Assurance Checklist: Targeted Standards to self-evaluate. </a:t>
            </a:r>
          </a:p>
          <a:p>
            <a:endParaRPr lang="en-US">
              <a:cs typeface="Calibri"/>
            </a:endParaRPr>
          </a:p>
        </p:txBody>
      </p:sp>
      <p:sp>
        <p:nvSpPr>
          <p:cNvPr id="4" name="Slide Number Placeholder 3"/>
          <p:cNvSpPr>
            <a:spLocks noGrp="1"/>
          </p:cNvSpPr>
          <p:nvPr>
            <p:ph type="sldNum" sz="quarter" idx="5"/>
          </p:nvPr>
        </p:nvSpPr>
        <p:spPr/>
        <p:txBody>
          <a:bodyPr/>
          <a:lstStyle/>
          <a:p>
            <a:fld id="{69B4D35F-9F1B-F04B-A9CE-4054DE773B6C}" type="slidenum">
              <a:rPr lang="en-US" smtClean="0"/>
              <a:t>20</a:t>
            </a:fld>
            <a:endParaRPr lang="en-US"/>
          </a:p>
        </p:txBody>
      </p:sp>
    </p:spTree>
    <p:extLst>
      <p:ext uri="{BB962C8B-B14F-4D97-AF65-F5344CB8AC3E}">
        <p14:creationId xmlns:p14="http://schemas.microsoft.com/office/powerpoint/2010/main" val="385143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21</a:t>
            </a:fld>
            <a:endParaRPr lang="en-US"/>
          </a:p>
        </p:txBody>
      </p:sp>
    </p:spTree>
    <p:extLst>
      <p:ext uri="{BB962C8B-B14F-4D97-AF65-F5344CB8AC3E}">
        <p14:creationId xmlns:p14="http://schemas.microsoft.com/office/powerpoint/2010/main" val="80069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statement initially helps to define the type of assessment to be developed.</a:t>
            </a:r>
          </a:p>
          <a:p>
            <a:endParaRPr lang="en-US" dirty="0"/>
          </a:p>
          <a:p>
            <a:r>
              <a:rPr lang="en-US" dirty="0"/>
              <a:t>Diagnostic assessments are used to determine students’ knowledge and skills prior to instruction. These assessments are used to gather baseline information and can be </a:t>
            </a:r>
          </a:p>
          <a:p>
            <a:pPr marL="171450" indent="-171450">
              <a:buFont typeface="Arial" panose="020B0604020202020204" pitchFamily="34" charset="0"/>
              <a:buChar char="•"/>
            </a:pPr>
            <a:r>
              <a:rPr lang="en-US" dirty="0"/>
              <a:t>informal, including individual or group discussions with students or work completed prior to instruction, or</a:t>
            </a:r>
          </a:p>
          <a:p>
            <a:pPr marL="171450" indent="-171450">
              <a:buFont typeface="Arial" panose="020B0604020202020204" pitchFamily="34" charset="0"/>
              <a:buChar char="•"/>
            </a:pPr>
            <a:r>
              <a:rPr lang="en-US" dirty="0"/>
              <a:t>formal, using professionally developed online, written, or authentic assessments.</a:t>
            </a:r>
          </a:p>
          <a:p>
            <a:pPr marL="171450" indent="-171450">
              <a:buFont typeface="Arial" panose="020B0604020202020204" pitchFamily="34" charset="0"/>
              <a:buChar char="•"/>
            </a:pPr>
            <a:endParaRPr lang="en-US" dirty="0"/>
          </a:p>
          <a:p>
            <a:pPr marL="0" indent="0">
              <a:buFontTx/>
              <a:buNone/>
            </a:pPr>
            <a:r>
              <a:rPr lang="en-US" dirty="0"/>
              <a:t>Formative assessments are used to monitor student learning for the purpose of adjusting ongoing instruction. These assessments can also be</a:t>
            </a:r>
          </a:p>
          <a:p>
            <a:pPr marL="171450" indent="-171450">
              <a:buFont typeface="Arial" panose="020B0604020202020204" pitchFamily="34" charset="0"/>
              <a:buChar char="•"/>
            </a:pPr>
            <a:r>
              <a:rPr lang="en-US" dirty="0"/>
              <a:t>informal, including exit ticket or verbal question and answer strategies, or</a:t>
            </a:r>
          </a:p>
          <a:p>
            <a:pPr marL="171450" indent="-171450">
              <a:buFont typeface="Arial" panose="020B0604020202020204" pitchFamily="34" charset="0"/>
              <a:buChar char="•"/>
            </a:pPr>
            <a:r>
              <a:rPr lang="en-US" dirty="0"/>
              <a:t>formal, using </a:t>
            </a:r>
            <a:r>
              <a:rPr lang="en-US" b="1" dirty="0"/>
              <a:t>interim</a:t>
            </a:r>
            <a:r>
              <a:rPr lang="en-US" dirty="0"/>
              <a:t> or </a:t>
            </a:r>
            <a:r>
              <a:rPr lang="en-US" b="1" dirty="0"/>
              <a:t>benchmark</a:t>
            </a:r>
            <a:r>
              <a:rPr lang="en-US" dirty="0"/>
              <a:t> assessments.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a:t>
            </a:r>
            <a:r>
              <a:rPr lang="en-US" sz="1200" b="1" i="0" kern="1200" dirty="0">
                <a:solidFill>
                  <a:schemeClr val="tx1"/>
                </a:solidFill>
                <a:effectLst/>
                <a:latin typeface="+mn-lt"/>
                <a:ea typeface="+mn-ea"/>
                <a:cs typeface="+mn-cs"/>
              </a:rPr>
              <a:t>nterim assessments</a:t>
            </a:r>
            <a:r>
              <a:rPr lang="en-US" sz="1200" b="0" i="0" kern="1200" dirty="0">
                <a:solidFill>
                  <a:schemeClr val="tx1"/>
                </a:solidFill>
                <a:effectLst/>
                <a:latin typeface="+mn-lt"/>
                <a:ea typeface="+mn-ea"/>
                <a:cs typeface="+mn-cs"/>
              </a:rPr>
              <a:t> are administered at different intervals (hence the name) between instruction. The data from interim assessments can be used for several purposes – all of them intended to deliver instructionally useful information to teachers, students, principals, district administrators and parents. At the core, interim tests help teachers better understand what a student knows and what concepts teachers must focus on to ensure grade-level performance.</a:t>
            </a:r>
          </a:p>
          <a:p>
            <a:pPr marL="628650" lvl="1" indent="-171450">
              <a:buFont typeface="Arial" panose="020B0604020202020204" pitchFamily="34" charset="0"/>
              <a:buChar char="•"/>
            </a:pPr>
            <a:r>
              <a:rPr lang="en-US" b="1" dirty="0"/>
              <a:t>Benchmark assessments </a:t>
            </a:r>
            <a:r>
              <a:rPr lang="en-US" dirty="0"/>
              <a:t>are administered periodically (e.g., at the end of each quarter or as frequently as once a month) throughout the school year. They establish baseline achievement data and measure progress toward academic standards and goals. Typically formal, these assessments may be computer-scored and provide teachers with insights into which content standards students have mastered and which require further instruction, helping to identify individual strengths and needs. Well-designed benchmark assessments can also track student progress over time.</a:t>
            </a:r>
          </a:p>
          <a:p>
            <a:pPr marL="0" indent="0">
              <a:buFontTx/>
              <a:buNone/>
            </a:pPr>
            <a:r>
              <a:rPr lang="en-US" dirty="0"/>
              <a:t>Summative assessments are used to measure student achievement (or growth toward achievement) of standards at the of a unit of instruction. These assessments are formal and are presented as</a:t>
            </a:r>
          </a:p>
          <a:p>
            <a:pPr marL="171450" indent="-171450">
              <a:buFont typeface="Arial" panose="020B0604020202020204" pitchFamily="34" charset="0"/>
              <a:buChar char="•"/>
            </a:pPr>
            <a:r>
              <a:rPr lang="en-US" dirty="0"/>
              <a:t>End of unit tests</a:t>
            </a:r>
          </a:p>
          <a:p>
            <a:pPr marL="171450" indent="-171450">
              <a:buFont typeface="Arial" panose="020B0604020202020204" pitchFamily="34" charset="0"/>
              <a:buChar char="•"/>
            </a:pPr>
            <a:r>
              <a:rPr lang="en-US" dirty="0"/>
              <a:t>Midterms/Finals</a:t>
            </a:r>
          </a:p>
          <a:p>
            <a:pPr marL="171450" indent="-171450">
              <a:buFont typeface="Arial" panose="020B0604020202020204" pitchFamily="34" charset="0"/>
              <a:buChar char="•"/>
            </a:pPr>
            <a:r>
              <a:rPr lang="en-US" dirty="0"/>
              <a:t>Projects</a:t>
            </a:r>
          </a:p>
          <a:p>
            <a:pPr marL="171450" indent="-171450">
              <a:buFont typeface="Arial" panose="020B0604020202020204" pitchFamily="34" charset="0"/>
              <a:buChar char="•"/>
            </a:pPr>
            <a:r>
              <a:rPr lang="en-US" dirty="0"/>
              <a:t>Portfolios</a:t>
            </a:r>
          </a:p>
          <a:p>
            <a:pPr marL="171450" indent="-171450">
              <a:buFont typeface="Arial" panose="020B0604020202020204" pitchFamily="34" charset="0"/>
              <a:buChar char="•"/>
            </a:pPr>
            <a:r>
              <a:rPr lang="en-US" dirty="0"/>
              <a:t>State Grade or Course Assessments</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247836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40BDE7C-D087-4AB3-9B86-4F7D24076D62}"/>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B24426B-E22C-46E0-9C8C-19DE6E8601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ea typeface="ＭＳ Ｐゴシック"/>
              </a:rPr>
              <a:t>The purpose statement also supports validity.</a:t>
            </a:r>
          </a:p>
          <a:p>
            <a:endParaRPr lang="en-US" altLang="ja-JP" dirty="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ゴシック"/>
              </a:rPr>
              <a:t>“</a:t>
            </a:r>
            <a:r>
              <a:rPr lang="en-US" altLang="ja-JP" dirty="0">
                <a:ea typeface="ＭＳ Ｐゴシック"/>
              </a:rPr>
              <a:t>The</a:t>
            </a:r>
            <a:r>
              <a:rPr lang="en-US" altLang="ja-JP" b="1" u="none" dirty="0">
                <a:ea typeface="ＭＳ Ｐゴシック"/>
              </a:rPr>
              <a:t> </a:t>
            </a:r>
            <a:r>
              <a:rPr lang="en-US" altLang="ja-JP" b="1" u="none" dirty="0">
                <a:solidFill>
                  <a:srgbClr val="376092"/>
                </a:solidFill>
                <a:ea typeface="ＭＳ Ｐゴシック"/>
              </a:rPr>
              <a:t>validity</a:t>
            </a:r>
            <a:r>
              <a:rPr lang="en-US" altLang="ja-JP" b="1" u="none" dirty="0">
                <a:ea typeface="ＭＳ Ｐゴシック"/>
              </a:rPr>
              <a:t> </a:t>
            </a:r>
            <a:r>
              <a:rPr lang="en-US" altLang="ja-JP" dirty="0">
                <a:ea typeface="ＭＳ Ｐゴシック"/>
              </a:rPr>
              <a:t>of a test refers to the degree of accuracy with which it measures what it purports to measure</a:t>
            </a:r>
            <a:r>
              <a:rPr lang="ja-JP" altLang="en-US" dirty="0">
                <a:ea typeface="ＭＳ Ｐゴシック"/>
              </a:rPr>
              <a:t>” </a:t>
            </a:r>
            <a:r>
              <a:rPr lang="en-US" altLang="en-US" dirty="0">
                <a:ea typeface="ＭＳ Ｐゴシック"/>
              </a:rPr>
              <a:t>(</a:t>
            </a:r>
            <a:r>
              <a:rPr lang="en-US" altLang="en-US" i="1" dirty="0">
                <a:ea typeface="ＭＳ Ｐゴシック"/>
              </a:rPr>
              <a:t>Collins, Johansen &amp; Johnson, 1976).</a:t>
            </a:r>
            <a:endParaRPr lang="en-US" altLang="en-US" i="1" dirty="0">
              <a:ea typeface="ＭＳ Ｐゴシック"/>
              <a:cs typeface="Calibri"/>
            </a:endParaRPr>
          </a:p>
          <a:p>
            <a:endParaRPr lang="en-US" altLang="ja-JP" dirty="0">
              <a:ea typeface="ＭＳ Ｐゴシック"/>
            </a:endParaRPr>
          </a:p>
          <a:p>
            <a:endParaRPr lang="en-US" altLang="en-US" dirty="0">
              <a:ea typeface="ＭＳ Ｐゴシック" panose="020B0600070205080204" pitchFamily="34" charset="-128"/>
            </a:endParaRPr>
          </a:p>
          <a:p>
            <a:r>
              <a:rPr lang="en-US" altLang="en-US" dirty="0">
                <a:ea typeface="ＭＳ Ｐゴシック"/>
              </a:rPr>
              <a:t>Without a relatively high degree of validity, a test is in effect a useless device as it is not serving the </a:t>
            </a:r>
            <a:r>
              <a:rPr lang="en-US" altLang="en-US" b="1" u="none" dirty="0">
                <a:solidFill>
                  <a:srgbClr val="376092"/>
                </a:solidFill>
                <a:ea typeface="ＭＳ Ｐゴシック"/>
              </a:rPr>
              <a:t>purpose</a:t>
            </a:r>
            <a:r>
              <a:rPr lang="en-US" altLang="en-US" dirty="0">
                <a:ea typeface="ＭＳ Ｐゴシック"/>
              </a:rPr>
              <a:t> for which it was </a:t>
            </a:r>
            <a:r>
              <a:rPr lang="en-US" altLang="en-US" b="1" u="none" dirty="0">
                <a:solidFill>
                  <a:srgbClr val="376092"/>
                </a:solidFill>
                <a:ea typeface="ＭＳ Ｐゴシック"/>
              </a:rPr>
              <a:t>designed</a:t>
            </a:r>
            <a:r>
              <a:rPr lang="en-US" altLang="en-US" dirty="0">
                <a:ea typeface="ＭＳ Ｐゴシック"/>
              </a:rPr>
              <a:t>.</a:t>
            </a:r>
            <a:endParaRPr lang="en-US" altLang="en-US" dirty="0">
              <a:ea typeface="ＭＳ Ｐゴシック"/>
              <a:cs typeface="Calibri"/>
            </a:endParaRPr>
          </a:p>
          <a:p>
            <a:endParaRPr lang="en-US" altLang="en-US" dirty="0">
              <a:ea typeface="ＭＳ Ｐゴシック" panose="020B0600070205080204" pitchFamily="34" charset="-128"/>
            </a:endParaRPr>
          </a:p>
          <a:p>
            <a:r>
              <a:rPr lang="en-US" altLang="en-US" dirty="0">
                <a:ea typeface="ＭＳ Ｐゴシック"/>
              </a:rPr>
              <a:t>Critical measures of test validity examine whether the test is built to achieve its purpose(s), and whether the results are used for the intended purpose(s).  Test-design evidence is created to maximize the likelihood of meeting acceptable measures of test validity. </a:t>
            </a:r>
            <a:endParaRPr lang="en-US" altLang="en-US" dirty="0">
              <a:ea typeface="ＭＳ Ｐゴシック" panose="020B0600070205080204" pitchFamily="34" charset="-128"/>
              <a:cs typeface="Calibri"/>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i="1" dirty="0">
              <a:ea typeface="ＭＳ Ｐゴシック" panose="020B0600070205080204" pitchFamily="34" charset="-128"/>
            </a:endParaRPr>
          </a:p>
          <a:p>
            <a:endParaRPr lang="en-US" altLang="en-US" i="1"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a:rPr>
              <a:t>(</a:t>
            </a:r>
            <a:r>
              <a:rPr lang="en-US" altLang="en-US" i="1" dirty="0">
                <a:ea typeface="ＭＳ Ｐゴシック"/>
              </a:rPr>
              <a:t>Educational Measurement and Evaluation, 2</a:t>
            </a:r>
            <a:r>
              <a:rPr lang="en-US" altLang="en-US" i="1" baseline="30000" dirty="0">
                <a:ea typeface="ＭＳ Ｐゴシック"/>
              </a:rPr>
              <a:t>nd</a:t>
            </a:r>
            <a:r>
              <a:rPr lang="en-US" altLang="en-US" i="1" dirty="0">
                <a:ea typeface="ＭＳ Ｐゴシック"/>
              </a:rPr>
              <a:t> Edition, Collins, Johansen &amp; Johnson, 1976)</a:t>
            </a:r>
            <a:endParaRPr lang="en-US" altLang="en-US" i="1" dirty="0">
              <a:ea typeface="ＭＳ Ｐゴシック"/>
              <a:cs typeface="Calibri"/>
            </a:endParaRPr>
          </a:p>
          <a:p>
            <a:endParaRPr lang="en-US" altLang="en-US" i="1" dirty="0">
              <a:ea typeface="ＭＳ Ｐゴシック" panose="020B0600070205080204" pitchFamily="34" charset="-128"/>
            </a:endParaRPr>
          </a:p>
        </p:txBody>
      </p:sp>
      <p:sp>
        <p:nvSpPr>
          <p:cNvPr id="91140" name="Header Placeholder 3">
            <a:extLst>
              <a:ext uri="{FF2B5EF4-FFF2-40B4-BE49-F238E27FC236}">
                <a16:creationId xmlns:a16="http://schemas.microsoft.com/office/drawing/2014/main" id="{CEFF14AF-1E2C-42E8-9DCC-BC2BC06220C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1141" name="Footer Placeholder 4">
            <a:extLst>
              <a:ext uri="{FF2B5EF4-FFF2-40B4-BE49-F238E27FC236}">
                <a16:creationId xmlns:a16="http://schemas.microsoft.com/office/drawing/2014/main" id="{DDF25220-C5B8-4DC3-9FE2-F04AEED69109}"/>
              </a:ext>
            </a:extLst>
          </p:cNvPr>
          <p:cNvSpPr>
            <a:spLocks noGrp="1"/>
          </p:cNvSpPr>
          <p:nvPr>
            <p:ph type="ftr" sz="quarter" idx="4"/>
          </p:nvPr>
        </p:nvSpPr>
        <p:spPr bwMode="auto">
          <a:xfrm>
            <a:off x="155575" y="8686800"/>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1142" name="Slide Number Placeholder 5">
            <a:extLst>
              <a:ext uri="{FF2B5EF4-FFF2-40B4-BE49-F238E27FC236}">
                <a16:creationId xmlns:a16="http://schemas.microsoft.com/office/drawing/2014/main" id="{B52EFDCF-0876-4D8D-879A-106CE1647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8A17B6EC-6D35-4305-88C8-1CD4F6B37B3A}"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6418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88470020-EBEE-4071-A7A1-B2A3754A56EC}"/>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21C5FD8-FE11-4412-8807-A73237AD6D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a:rPr>
              <a:t>Let’s look at an example of a purpose statement for the Civics Knowledge Test, as required by PA state law. The law gives great latitude for districts to build a written assessment, develop a project, or utilize the US citizenship test.</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The first sentence establishes the “why” component of purpose statement: </a:t>
            </a:r>
            <a:r>
              <a:rPr lang="en-US" dirty="0"/>
              <a:t>The </a:t>
            </a:r>
            <a:r>
              <a:rPr lang="en-US" b="1" dirty="0"/>
              <a:t>Civics Knowledge Test </a:t>
            </a:r>
            <a:r>
              <a:rPr lang="en-US" dirty="0"/>
              <a:t>is designed to meet the requirements of “PA Act 35 of 2018: Assessment of Civic Knowledge.”</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The second sentence establishes the “what” component of the purpose statement: </a:t>
            </a:r>
            <a:r>
              <a:rPr lang="en-US" sz="1200" dirty="0">
                <a:latin typeface="+mn-lt"/>
              </a:rPr>
              <a:t>This summative assessment is intended to measure student proficiency of targeted content standards relating to "United States history, government, and civics that includes the nature, purpose, principles, and structure of United States constitutional democracy, the principles, operations and documents of United States government and the rights and responsibilities of citizenship.”  </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The third sentence establishes the “how” component of the purpose statement: </a:t>
            </a:r>
            <a:r>
              <a:rPr lang="en-US" sz="1200" dirty="0">
                <a:latin typeface="Calibri" panose="020F0502020204030204" pitchFamily="34" charset="0"/>
                <a:cs typeface="Calibri" panose="020F0502020204030204" pitchFamily="34" charset="0"/>
              </a:rPr>
              <a:t>Scores will be used for (1) reporting to parents, (2) individual student certificates of recognition, (3) curriculum development, and (4) as part of the district’s reporting to the PA Department of Education.</a:t>
            </a:r>
            <a:endParaRPr lang="en-US" altLang="en-US" dirty="0">
              <a:ea typeface="ＭＳ Ｐゴシック" panose="020B0600070205080204" pitchFamily="34" charset="-128"/>
            </a:endParaRPr>
          </a:p>
          <a:p>
            <a:pPr>
              <a:spcBef>
                <a:spcPct val="0"/>
              </a:spcBef>
            </a:pPr>
            <a:endParaRPr lang="en-US" dirty="0">
              <a:ea typeface="ＭＳ Ｐゴシック" panose="020B0600070205080204" pitchFamily="34" charset="-128"/>
              <a:cs typeface="Calibri"/>
            </a:endParaRPr>
          </a:p>
          <a:p>
            <a:pPr>
              <a:spcBef>
                <a:spcPct val="0"/>
              </a:spcBef>
            </a:pPr>
            <a:r>
              <a:rPr lang="en-US" dirty="0">
                <a:ea typeface="ＭＳ Ｐゴシック"/>
                <a:cs typeface="Calibri"/>
              </a:rPr>
              <a:t>This example is unique in that legal language influences the purpose. </a:t>
            </a:r>
            <a:endParaRPr lang="en-US" dirty="0">
              <a:ea typeface="ＭＳ Ｐゴシック" panose="020B0600070205080204" pitchFamily="34" charset="-128"/>
              <a:cs typeface="Calibri"/>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a:spcBef>
                <a:spcPct val="0"/>
              </a:spcBef>
            </a:pPr>
            <a:endParaRPr lang="en-US" altLang="en-US" dirty="0">
              <a:ea typeface="ＭＳ Ｐゴシック" panose="020B0600070205080204" pitchFamily="34" charset="-128"/>
              <a:cs typeface="Calibri" panose="020F0502020204030204"/>
            </a:endParaRPr>
          </a:p>
          <a:p>
            <a:pPr>
              <a:spcBef>
                <a:spcPct val="0"/>
              </a:spcBef>
            </a:pPr>
            <a:endParaRPr lang="en-US" altLang="en-US" dirty="0">
              <a:ea typeface="ＭＳ Ｐゴシック" panose="020B0600070205080204" pitchFamily="34" charset="-128"/>
              <a:cs typeface="Calibri" panose="020F0502020204030204"/>
            </a:endParaRPr>
          </a:p>
        </p:txBody>
      </p:sp>
      <p:sp>
        <p:nvSpPr>
          <p:cNvPr id="98308" name="Header Placeholder 3">
            <a:extLst>
              <a:ext uri="{FF2B5EF4-FFF2-40B4-BE49-F238E27FC236}">
                <a16:creationId xmlns:a16="http://schemas.microsoft.com/office/drawing/2014/main" id="{CB1CCF6B-0107-47DA-BC26-5FE529EF0DD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8309" name="Footer Placeholder 4">
            <a:extLst>
              <a:ext uri="{FF2B5EF4-FFF2-40B4-BE49-F238E27FC236}">
                <a16:creationId xmlns:a16="http://schemas.microsoft.com/office/drawing/2014/main" id="{AF54CB18-7AD0-4384-B5BB-31878B37C08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8310" name="Slide Number Placeholder 5">
            <a:extLst>
              <a:ext uri="{FF2B5EF4-FFF2-40B4-BE49-F238E27FC236}">
                <a16:creationId xmlns:a16="http://schemas.microsoft.com/office/drawing/2014/main" id="{1B9D138E-6FEE-4A1D-8DAB-C88548B7F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670C4E61-1E8A-4EB8-B980-3C68530105C4}"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2109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teachers develop and implement assessments for the units they teach. Below is an example of a purpose statement for a 6th Grade Science Unit Project.</a:t>
            </a:r>
          </a:p>
          <a:p>
            <a:r>
              <a:rPr lang="en-US" dirty="0"/>
              <a:t>The first sentence establishes the “why” component of the purpose statement: The Science Unit Project is designed to provide an opportunity for the authentic application of 6th Grade Science, Technology, and Engineering Education standards.</a:t>
            </a:r>
          </a:p>
          <a:p>
            <a:r>
              <a:rPr lang="en-US" dirty="0"/>
              <a:t>The second sentence addresses the “what” component: This summative unit assessment is intended to measure student proficiency in targeted content standards related to “3.1.A Biological Sciences: Organisms and Cells.”</a:t>
            </a:r>
          </a:p>
          <a:p>
            <a:r>
              <a:rPr lang="en-US" dirty="0"/>
              <a:t>The third sentence outlines the “how” component: Scores will be used (1) for reporting to parents/guardians, (2) as part of the student academic record, (3) as evidence of student achievement for the teacher’s evaluation, and (4) to assess readiness for instruction on genetics.</a:t>
            </a:r>
          </a:p>
          <a:p>
            <a:pPr>
              <a:spcBef>
                <a:spcPct val="0"/>
              </a:spcBef>
            </a:pPr>
            <a:endParaRPr lang="en-US" dirty="0">
              <a:cs typeface="Calibri" panose="020F0502020204030204"/>
            </a:endParaRPr>
          </a:p>
          <a:p>
            <a:pPr>
              <a:spcBef>
                <a:spcPct val="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9B4D35F-9F1B-F04B-A9CE-4054DE773B6C}" type="slidenum">
              <a:rPr lang="en-US" smtClean="0"/>
              <a:t>6</a:t>
            </a:fld>
            <a:endParaRPr lang="en-US"/>
          </a:p>
        </p:txBody>
      </p:sp>
    </p:spTree>
    <p:extLst>
      <p:ext uri="{BB962C8B-B14F-4D97-AF65-F5344CB8AC3E}">
        <p14:creationId xmlns:p14="http://schemas.microsoft.com/office/powerpoint/2010/main" val="355097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016C86D-EFEF-4FBF-AA89-C3BEECE03453}"/>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AA7EF17C-3050-4388-9FFB-4B73D5134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altLang="en-US" sz="1100" dirty="0">
                <a:ea typeface="ＭＳ Ｐゴシック"/>
                <a:cs typeface="Calibri"/>
              </a:rPr>
              <a:t>A purpose statement provides focus for making decisions about the design of an assessment.</a:t>
            </a:r>
            <a:endParaRPr lang="en-US" altLang="en-US" sz="1100" dirty="0">
              <a:ea typeface="ＭＳ Ｐゴシック"/>
            </a:endParaRPr>
          </a:p>
          <a:p>
            <a:pPr>
              <a:lnSpc>
                <a:spcPct val="80000"/>
              </a:lnSpc>
              <a:spcBef>
                <a:spcPct val="0"/>
              </a:spcBef>
            </a:pPr>
            <a:endParaRPr lang="en-US" altLang="en-US" sz="1100" dirty="0">
              <a:ea typeface="ＭＳ Ｐゴシック"/>
            </a:endParaRPr>
          </a:p>
          <a:p>
            <a:pPr>
              <a:lnSpc>
                <a:spcPct val="80000"/>
              </a:lnSpc>
              <a:spcBef>
                <a:spcPct val="0"/>
              </a:spcBef>
            </a:pPr>
            <a:r>
              <a:rPr lang="en-US" altLang="en-US" sz="1100" dirty="0">
                <a:ea typeface="ＭＳ Ｐゴシック"/>
              </a:rPr>
              <a:t>When writing a purpose statement, first specify </a:t>
            </a:r>
            <a:r>
              <a:rPr lang="en-US" altLang="en-US" sz="1100" b="1" u="none" dirty="0">
                <a:ea typeface="ＭＳ Ｐゴシック"/>
              </a:rPr>
              <a:t>why</a:t>
            </a:r>
            <a:r>
              <a:rPr lang="en-US" altLang="en-US" sz="1100" dirty="0">
                <a:ea typeface="ＭＳ Ｐゴシック"/>
              </a:rPr>
              <a:t> the assessment was developed. Assessment developers need to know the specific purpose(s) of the assessment to ensure that the items and forms are constructed to match the intended use.  If the assessment does not meet the intended purpose, the results may be invalid.</a:t>
            </a:r>
            <a:endParaRPr lang="en-US" dirty="0">
              <a:cs typeface="Calibri"/>
            </a:endParaRPr>
          </a:p>
          <a:p>
            <a:pPr eaLnBrk="1" hangingPunct="1">
              <a:lnSpc>
                <a:spcPct val="80000"/>
              </a:lnSpc>
              <a:spcBef>
                <a:spcPct val="0"/>
              </a:spcBef>
            </a:pPr>
            <a:endParaRPr lang="en-US" altLang="en-US" sz="1100" dirty="0">
              <a:ea typeface="ＭＳ Ｐゴシック" panose="020B0600070205080204" pitchFamily="34" charset="-128"/>
            </a:endParaRPr>
          </a:p>
          <a:p>
            <a:pPr eaLnBrk="1" hangingPunct="1">
              <a:lnSpc>
                <a:spcPct val="80000"/>
              </a:lnSpc>
              <a:spcBef>
                <a:spcPct val="0"/>
              </a:spcBef>
            </a:pPr>
            <a:endParaRPr lang="en-US" altLang="en-US" sz="1100" dirty="0">
              <a:ea typeface="ＭＳ Ｐゴシック" panose="020B0600070205080204" pitchFamily="34" charset="-128"/>
            </a:endParaRPr>
          </a:p>
          <a:p>
            <a:pPr>
              <a:lnSpc>
                <a:spcPct val="80000"/>
              </a:lnSpc>
            </a:pPr>
            <a:endParaRPr lang="en-US" altLang="en-US" sz="1100" dirty="0">
              <a:ea typeface="ＭＳ Ｐゴシック" panose="020B0600070205080204" pitchFamily="34" charset="-128"/>
            </a:endParaRPr>
          </a:p>
        </p:txBody>
      </p:sp>
      <p:sp>
        <p:nvSpPr>
          <p:cNvPr id="93188" name="Header Placeholder 3">
            <a:extLst>
              <a:ext uri="{FF2B5EF4-FFF2-40B4-BE49-F238E27FC236}">
                <a16:creationId xmlns:a16="http://schemas.microsoft.com/office/drawing/2014/main" id="{36D8759F-BE80-4DB7-BC80-FEE09B3E997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3189" name="Footer Placeholder 4">
            <a:extLst>
              <a:ext uri="{FF2B5EF4-FFF2-40B4-BE49-F238E27FC236}">
                <a16:creationId xmlns:a16="http://schemas.microsoft.com/office/drawing/2014/main" id="{2505709B-FDA0-4646-811B-4F4A58B9776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3190" name="Slide Number Placeholder 5">
            <a:extLst>
              <a:ext uri="{FF2B5EF4-FFF2-40B4-BE49-F238E27FC236}">
                <a16:creationId xmlns:a16="http://schemas.microsoft.com/office/drawing/2014/main" id="{46D57C4B-073D-4B9B-B07E-4477A9AC4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8B570FE6-7B5E-435A-9AE3-86D2E0F2A7EA}"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99577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3EB84C5-BFA7-493E-8254-4A4BE45BC835}"/>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B536A1A7-8CDD-4D5C-A0D0-A203FF3C2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purpose statement should also define </a:t>
            </a:r>
            <a:r>
              <a:rPr lang="en-US" altLang="en-US" b="1" u="none" dirty="0">
                <a:ea typeface="ＭＳ Ｐゴシック" panose="020B0600070205080204" pitchFamily="34" charset="-128"/>
              </a:rPr>
              <a:t>what</a:t>
            </a:r>
            <a:r>
              <a:rPr lang="en-US" altLang="en-US" dirty="0">
                <a:ea typeface="ＭＳ Ｐゴシック" panose="020B0600070205080204" pitchFamily="34" charset="-128"/>
              </a:rPr>
              <a:t> the assessment is intended to measure.  In most cases, language from the content standards and curriculum frameworks will help to define what. </a:t>
            </a:r>
          </a:p>
          <a:p>
            <a:endParaRPr lang="en-US" altLang="en-US" dirty="0">
              <a:ea typeface="ＭＳ Ｐゴシック" panose="020B0600070205080204" pitchFamily="34" charset="-128"/>
            </a:endParaRPr>
          </a:p>
        </p:txBody>
      </p:sp>
      <p:sp>
        <p:nvSpPr>
          <p:cNvPr id="94212" name="Header Placeholder 3">
            <a:extLst>
              <a:ext uri="{FF2B5EF4-FFF2-40B4-BE49-F238E27FC236}">
                <a16:creationId xmlns:a16="http://schemas.microsoft.com/office/drawing/2014/main" id="{67A72E29-0322-430D-BFD5-BDBA5910D14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4213" name="Footer Placeholder 4">
            <a:extLst>
              <a:ext uri="{FF2B5EF4-FFF2-40B4-BE49-F238E27FC236}">
                <a16:creationId xmlns:a16="http://schemas.microsoft.com/office/drawing/2014/main" id="{608CD21D-DC9B-40F5-AEB7-6D514870FF6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4214" name="Slide Number Placeholder 5">
            <a:extLst>
              <a:ext uri="{FF2B5EF4-FFF2-40B4-BE49-F238E27FC236}">
                <a16:creationId xmlns:a16="http://schemas.microsoft.com/office/drawing/2014/main" id="{E98D4CE0-9B1C-49C2-85D7-3F96A398CA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C3B60B3B-16E9-4636-9048-6817FEF6C29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229495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485BE67-69BA-4C69-8B6A-69697353B89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BA36443-7187-4A3E-99EA-3075BED658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purpose statement should also reflect how the information derived from the assessment is intended to be used. Some of these uses might include, but are not limited to:</a:t>
            </a:r>
          </a:p>
          <a:p>
            <a:pPr marL="171450" indent="-171450">
              <a:buFont typeface="Arial" panose="020B0604020202020204" pitchFamily="34" charset="0"/>
              <a:buChar char="•"/>
            </a:pPr>
            <a:r>
              <a:rPr lang="en-US" dirty="0"/>
              <a:t>Making instructional decisions</a:t>
            </a:r>
          </a:p>
          <a:p>
            <a:pPr marL="171450" indent="-171450">
              <a:buFont typeface="Arial" panose="020B0604020202020204" pitchFamily="34" charset="0"/>
              <a:buChar char="•"/>
            </a:pPr>
            <a:r>
              <a:rPr lang="en-US" dirty="0"/>
              <a:t>Reporting to parents</a:t>
            </a:r>
          </a:p>
          <a:p>
            <a:pPr marL="171450" indent="-171450">
              <a:buFont typeface="Arial" panose="020B0604020202020204" pitchFamily="34" charset="0"/>
              <a:buChar char="•"/>
            </a:pPr>
            <a:r>
              <a:rPr lang="en-US" dirty="0"/>
              <a:t>Ranking students</a:t>
            </a:r>
          </a:p>
          <a:p>
            <a:pPr marL="171450" indent="-171450">
              <a:buFont typeface="Arial" panose="020B0604020202020204" pitchFamily="34" charset="0"/>
              <a:buChar char="•"/>
            </a:pPr>
            <a:r>
              <a:rPr lang="en-US" dirty="0"/>
              <a:t>Determining promotion</a:t>
            </a:r>
          </a:p>
          <a:p>
            <a:pPr marL="171450" indent="-171450">
              <a:buFont typeface="Arial" panose="020B0604020202020204" pitchFamily="34" charset="0"/>
              <a:buChar char="•"/>
            </a:pPr>
            <a:r>
              <a:rPr lang="en-US" dirty="0"/>
              <a:t>Assessing certification</a:t>
            </a:r>
          </a:p>
          <a:p>
            <a:pPr marL="171450" indent="-171450">
              <a:buFont typeface="Arial" panose="020B0604020202020204" pitchFamily="34" charset="0"/>
              <a:buChar char="•"/>
            </a:pPr>
            <a:r>
              <a:rPr lang="en-US" dirty="0"/>
              <a:t>Evaluating teachers</a:t>
            </a:r>
          </a:p>
          <a:p>
            <a:endParaRPr lang="en-US" altLang="en-US" dirty="0">
              <a:ea typeface="ＭＳ Ｐゴシック" panose="020B0600070205080204" pitchFamily="34" charset="-128"/>
              <a:cs typeface="Calibri"/>
            </a:endParaRPr>
          </a:p>
          <a:p>
            <a:endParaRPr lang="en-US" altLang="en-US" dirty="0">
              <a:ea typeface="ＭＳ Ｐゴシック"/>
            </a:endParaRPr>
          </a:p>
          <a:p>
            <a:endParaRPr lang="en-US" altLang="en-US" dirty="0">
              <a:ea typeface="ＭＳ Ｐゴシック"/>
              <a:cs typeface="Calibri"/>
            </a:endParaRPr>
          </a:p>
          <a:p>
            <a:r>
              <a:rPr lang="en-US" altLang="en-US" dirty="0">
                <a:ea typeface="ＭＳ Ｐゴシック"/>
                <a:cs typeface="Calibri"/>
              </a:rPr>
              <a:t>I</a:t>
            </a:r>
            <a:endParaRPr lang="en-US" altLang="en-US" dirty="0">
              <a:ea typeface="ＭＳ Ｐゴシック" panose="020B0600070205080204" pitchFamily="34" charset="-128"/>
              <a:cs typeface="Calibri"/>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95236" name="Header Placeholder 3">
            <a:extLst>
              <a:ext uri="{FF2B5EF4-FFF2-40B4-BE49-F238E27FC236}">
                <a16:creationId xmlns:a16="http://schemas.microsoft.com/office/drawing/2014/main" id="{39D1B470-60BA-46DF-AA34-F1A611E83BD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endParaRPr lang="en-US" altLang="en-US"/>
          </a:p>
        </p:txBody>
      </p:sp>
      <p:sp>
        <p:nvSpPr>
          <p:cNvPr id="95237" name="Footer Placeholder 4">
            <a:extLst>
              <a:ext uri="{FF2B5EF4-FFF2-40B4-BE49-F238E27FC236}">
                <a16:creationId xmlns:a16="http://schemas.microsoft.com/office/drawing/2014/main" id="{25EEA6FA-F1E0-4C80-A7EA-33F49071160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Module #1-Assessment Design</a:t>
            </a:r>
          </a:p>
          <a:p>
            <a:pPr eaLnBrk="1" hangingPunct="1">
              <a:spcBef>
                <a:spcPct val="0"/>
              </a:spcBef>
            </a:pPr>
            <a:r>
              <a:rPr lang="en-US" altLang="en-US" sz="1100"/>
              <a:t>Pennsylvania Department of Education©</a:t>
            </a:r>
          </a:p>
          <a:p>
            <a:pPr eaLnBrk="1" hangingPunct="1">
              <a:spcBef>
                <a:spcPct val="0"/>
              </a:spcBef>
            </a:pPr>
            <a:endParaRPr lang="en-US" altLang="en-US" sz="1100"/>
          </a:p>
        </p:txBody>
      </p:sp>
      <p:sp>
        <p:nvSpPr>
          <p:cNvPr id="95238" name="Slide Number Placeholder 5">
            <a:extLst>
              <a:ext uri="{FF2B5EF4-FFF2-40B4-BE49-F238E27FC236}">
                <a16:creationId xmlns:a16="http://schemas.microsoft.com/office/drawing/2014/main" id="{F7868C44-11C5-478B-B63C-0163A33067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fld id="{998ADF48-3831-4361-BB77-81DB09F41A96}"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344435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2025</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2025</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2025</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pic>
        <p:nvPicPr>
          <p:cNvPr id="5" name="Picture 4" descr="Pennsylvania Department of Education Logo">
            <a:extLst>
              <a:ext uri="{FF2B5EF4-FFF2-40B4-BE49-F238E27FC236}">
                <a16:creationId xmlns:a16="http://schemas.microsoft.com/office/drawing/2014/main" id="{0CD1C4D6-D900-70A3-5D19-2FF0B0709CAE}"/>
              </a:ext>
            </a:extLst>
          </p:cNvPr>
          <p:cNvPicPr>
            <a:picLocks noChangeAspect="1"/>
          </p:cNvPicPr>
          <p:nvPr userDrawn="1"/>
        </p:nvPicPr>
        <p:blipFill>
          <a:blip r:embed="rId14"/>
          <a:srcRect/>
          <a:stretch/>
        </p:blipFill>
        <p:spPr>
          <a:xfrm>
            <a:off x="6297852" y="5849714"/>
            <a:ext cx="2401888" cy="386672"/>
          </a:xfrm>
          <a:prstGeom prst="rect">
            <a:avLst/>
          </a:prstGeom>
        </p:spPr>
      </p:pic>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desas.org/defaul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E9E67-A347-834B-9D6F-D4DAA6DE92DB}"/>
              </a:ext>
            </a:extLst>
          </p:cNvPr>
          <p:cNvSpPr>
            <a:spLocks noGrp="1"/>
          </p:cNvSpPr>
          <p:nvPr>
            <p:ph type="ctrTitle"/>
          </p:nvPr>
        </p:nvSpPr>
        <p:spPr>
          <a:xfrm>
            <a:off x="609600" y="136525"/>
            <a:ext cx="7772400" cy="1470025"/>
          </a:xfrm>
        </p:spPr>
        <p:txBody>
          <a:bodyPr/>
          <a:lstStyle/>
          <a:p>
            <a:r>
              <a:rPr lang="en-US" b="1">
                <a:solidFill>
                  <a:schemeClr val="bg1"/>
                </a:solidFill>
              </a:rPr>
              <a:t>Assessment</a:t>
            </a:r>
            <a:r>
              <a:rPr lang="en-US" b="1"/>
              <a:t> </a:t>
            </a:r>
            <a:r>
              <a:rPr lang="en-US" b="1">
                <a:solidFill>
                  <a:schemeClr val="bg1"/>
                </a:solidFill>
              </a:rPr>
              <a:t>Literacy</a:t>
            </a:r>
            <a:r>
              <a:rPr lang="en-US" b="1"/>
              <a:t> </a:t>
            </a:r>
            <a:r>
              <a:rPr lang="en-US" b="1">
                <a:solidFill>
                  <a:schemeClr val="bg1"/>
                </a:solidFill>
              </a:rPr>
              <a:t>Series</a:t>
            </a:r>
          </a:p>
        </p:txBody>
      </p:sp>
      <p:sp>
        <p:nvSpPr>
          <p:cNvPr id="10244" name="Rectangle 2">
            <a:extLst>
              <a:ext uri="{FF2B5EF4-FFF2-40B4-BE49-F238E27FC236}">
                <a16:creationId xmlns:a16="http://schemas.microsoft.com/office/drawing/2014/main" id="{EB4E2F0B-CE5C-4804-BAD8-ED19F2100B46}"/>
              </a:ext>
            </a:extLst>
          </p:cNvPr>
          <p:cNvSpPr>
            <a:spLocks noChangeArrowheads="1"/>
          </p:cNvSpPr>
          <p:nvPr/>
        </p:nvSpPr>
        <p:spPr bwMode="auto">
          <a:xfrm>
            <a:off x="606153" y="2141660"/>
            <a:ext cx="7931694" cy="257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spAutoFit/>
          </a:bodyPr>
          <a:lstStyle>
            <a:lvl1pPr eaLnBrk="0" hangingPunct="0">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ea typeface="ＭＳ Ｐゴシック" panose="020B0600070205080204" pitchFamily="34" charset="-128"/>
              </a:defRPr>
            </a:lvl1pPr>
            <a:lvl2pPr marL="742950" indent="-285750" eaLnBrk="0" hangingPunct="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ea typeface="ＭＳ Ｐゴシック" panose="020B0600070205080204" pitchFamily="34" charset="-128"/>
              </a:defRPr>
            </a:lvl2pPr>
            <a:lvl3pPr marL="1143000" indent="-228600" eaLnBrk="0"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3pPr>
            <a:lvl4pPr marL="1600200" indent="-228600" eaLnBrk="0"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4pPr>
            <a:lvl5pPr marL="2057400" indent="-228600" eaLnBrk="0"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ea typeface="ＭＳ Ｐゴシック" panose="020B0600070205080204" pitchFamily="34" charset="-128"/>
              </a:defRPr>
            </a:lvl9pPr>
          </a:lstStyle>
          <a:p>
            <a:pPr algn="ctr" eaLnBrk="1" hangingPunct="1">
              <a:lnSpc>
                <a:spcPct val="150000"/>
              </a:lnSpc>
              <a:spcBef>
                <a:spcPct val="0"/>
              </a:spcBef>
              <a:buClrTx/>
              <a:buSzTx/>
              <a:buNone/>
            </a:pPr>
            <a:r>
              <a:rPr lang="en-US" altLang="en-US" sz="2800" b="1" dirty="0">
                <a:latin typeface="Arial" panose="020B0604020202020204" pitchFamily="34" charset="0"/>
                <a:ea typeface="ＭＳ Ｐゴシック"/>
                <a:cs typeface="Arial" panose="020B0604020202020204" pitchFamily="34" charset="0"/>
              </a:rPr>
              <a:t>Design Process</a:t>
            </a:r>
          </a:p>
          <a:p>
            <a:pPr algn="ctr">
              <a:lnSpc>
                <a:spcPct val="150000"/>
              </a:lnSpc>
              <a:spcBef>
                <a:spcPct val="0"/>
              </a:spcBef>
              <a:buClrTx/>
              <a:buSzTx/>
              <a:buNone/>
            </a:pPr>
            <a:endParaRPr lang="en-US" altLang="en-US" sz="2800" b="1" dirty="0">
              <a:latin typeface="Arial"/>
              <a:ea typeface="ＭＳ Ｐゴシック"/>
              <a:cs typeface="Arial"/>
            </a:endParaRPr>
          </a:p>
          <a:p>
            <a:pPr algn="ctr">
              <a:lnSpc>
                <a:spcPct val="150000"/>
              </a:lnSpc>
              <a:spcBef>
                <a:spcPct val="0"/>
              </a:spcBef>
              <a:buClrTx/>
              <a:buSzTx/>
              <a:buNone/>
            </a:pPr>
            <a:r>
              <a:rPr lang="en-US" altLang="en-US" sz="2800" b="1" dirty="0">
                <a:latin typeface="Arial" panose="020B0604020202020204" pitchFamily="34" charset="0"/>
                <a:ea typeface="ＭＳ Ｐゴシック"/>
                <a:cs typeface="Arial" panose="020B0604020202020204" pitchFamily="34" charset="0"/>
              </a:rPr>
              <a:t>Purpose Statement </a:t>
            </a:r>
          </a:p>
          <a:p>
            <a:pPr algn="ctr">
              <a:lnSpc>
                <a:spcPct val="150000"/>
              </a:lnSpc>
              <a:spcBef>
                <a:spcPct val="0"/>
              </a:spcBef>
              <a:buClrTx/>
              <a:buSzTx/>
              <a:buNone/>
            </a:pPr>
            <a:r>
              <a:rPr lang="en-US" altLang="en-US" sz="2800" b="1" dirty="0">
                <a:latin typeface="Arial" panose="020B0604020202020204" pitchFamily="34" charset="0"/>
                <a:ea typeface="ＭＳ Ｐゴシック"/>
                <a:cs typeface="Arial" panose="020B0604020202020204" pitchFamily="34" charset="0"/>
              </a:rPr>
              <a:t>Targeted Standards</a:t>
            </a:r>
            <a:endParaRPr lang="en-US" altLang="en-US" sz="2800" b="1"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37764F8-0F12-6940-8BC1-2EA30B2B20A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169808C6-E667-0C4C-984D-4E316FCEDDD8}"/>
              </a:ext>
            </a:extLst>
          </p:cNvPr>
          <p:cNvSpPr>
            <a:spLocks noGrp="1"/>
          </p:cNvSpPr>
          <p:nvPr>
            <p:ph type="sldNum" sz="quarter" idx="12"/>
          </p:nvPr>
        </p:nvSpPr>
        <p:spPr/>
        <p:txBody>
          <a:bodyPr/>
          <a:lstStyle/>
          <a:p>
            <a:fld id="{680C5762-CF65-4775-9966-A58D40CC61B9}"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38414241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F2541-9D6D-4E15-8993-00D85456FBED}"/>
              </a:ext>
            </a:extLst>
          </p:cNvPr>
          <p:cNvSpPr>
            <a:spLocks noGrp="1"/>
          </p:cNvSpPr>
          <p:nvPr>
            <p:ph type="title"/>
          </p:nvPr>
        </p:nvSpPr>
        <p:spPr>
          <a:xfrm>
            <a:off x="449503" y="320194"/>
            <a:ext cx="8229600" cy="1143000"/>
          </a:xfrm>
        </p:spPr>
        <p:txBody>
          <a:bodyPr>
            <a:normAutofit/>
          </a:bodyPr>
          <a:lstStyle/>
          <a:p>
            <a:pPr marL="172720"/>
            <a:r>
              <a:rPr lang="en-US" sz="2600" b="1" dirty="0">
                <a:latin typeface="Arial"/>
                <a:cs typeface="Arial"/>
              </a:rPr>
              <a:t>Quality Assurance Checklist: Purpose Statement</a:t>
            </a:r>
            <a:endParaRPr lang="en-US" sz="2600" dirty="0">
              <a:latin typeface="Arial"/>
              <a:cs typeface="Arial"/>
            </a:endParaRPr>
          </a:p>
        </p:txBody>
      </p:sp>
      <p:sp>
        <p:nvSpPr>
          <p:cNvPr id="2" name="Content Placeholder 1">
            <a:extLst>
              <a:ext uri="{FF2B5EF4-FFF2-40B4-BE49-F238E27FC236}">
                <a16:creationId xmlns:a16="http://schemas.microsoft.com/office/drawing/2014/main" id="{EEB11EFA-F79C-48DE-B768-6B5533D59961}"/>
              </a:ext>
            </a:extLst>
          </p:cNvPr>
          <p:cNvSpPr>
            <a:spLocks noGrp="1"/>
          </p:cNvSpPr>
          <p:nvPr>
            <p:ph idx="1"/>
          </p:nvPr>
        </p:nvSpPr>
        <p:spPr>
          <a:xfrm>
            <a:off x="2020262" y="1386225"/>
            <a:ext cx="6658839" cy="4693757"/>
          </a:xfrm>
        </p:spPr>
        <p:txBody>
          <a:bodyPr vert="horz" lIns="91440" tIns="45720" rIns="91440" bIns="45720" rtlCol="0" anchor="t">
            <a:normAutofit lnSpcReduction="10000"/>
          </a:bodyPr>
          <a:lstStyle/>
          <a:p>
            <a:pPr marL="0" indent="0">
              <a:buNone/>
            </a:pPr>
            <a:endParaRPr lang="en-US" dirty="0"/>
          </a:p>
          <a:p>
            <a:pPr>
              <a:buFont typeface="Wingdings" panose="020B0604020202020204" pitchFamily="34" charset="0"/>
              <a:buChar char="q"/>
            </a:pPr>
            <a:r>
              <a:rPr lang="en-US" dirty="0">
                <a:latin typeface="Arial"/>
                <a:cs typeface="Arial"/>
              </a:rPr>
              <a:t>Statement is clear, concise, and free of technical jargon.</a:t>
            </a:r>
            <a:endParaRPr lang="en-US" dirty="0"/>
          </a:p>
          <a:p>
            <a:pPr marL="0" indent="0">
              <a:buNone/>
            </a:pPr>
            <a:endParaRPr lang="en-US" dirty="0">
              <a:latin typeface="Arial"/>
              <a:cs typeface="Arial"/>
            </a:endParaRPr>
          </a:p>
          <a:p>
            <a:pPr>
              <a:buFont typeface="Wingdings" panose="020B0604020202020204" pitchFamily="34" charset="0"/>
              <a:buChar char="q"/>
            </a:pPr>
            <a:r>
              <a:rPr lang="en-US" dirty="0">
                <a:latin typeface="Arial"/>
                <a:cs typeface="Arial"/>
              </a:rPr>
              <a:t>Statement identifies targeted content standards the performance measure is designed to evaluate.</a:t>
            </a:r>
          </a:p>
          <a:p>
            <a:pPr marL="0" indent="0">
              <a:buNone/>
            </a:pPr>
            <a:endParaRPr lang="en-US" dirty="0"/>
          </a:p>
          <a:p>
            <a:pPr>
              <a:buFont typeface="Wingdings" panose="020B0604020202020204" pitchFamily="34" charset="0"/>
              <a:buChar char="q"/>
            </a:pPr>
            <a:r>
              <a:rPr lang="en-US" dirty="0">
                <a:latin typeface="Arial"/>
                <a:cs typeface="Arial"/>
              </a:rPr>
              <a:t>Statement articulates how the information from the performance measure is intended for use and provides insight about what the scores mean.</a:t>
            </a:r>
          </a:p>
          <a:p>
            <a:pPr marL="0" indent="0">
              <a:buNone/>
            </a:pPr>
            <a:endParaRPr lang="en-US" dirty="0"/>
          </a:p>
        </p:txBody>
      </p:sp>
      <p:pic>
        <p:nvPicPr>
          <p:cNvPr id="8" name="Graphic 3">
            <a:extLst>
              <a:ext uri="{FF2B5EF4-FFF2-40B4-BE49-F238E27FC236}">
                <a16:creationId xmlns:a16="http://schemas.microsoft.com/office/drawing/2014/main" id="{6E43E2A0-F5E0-45D9-AE2A-C00809026A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01" y="2431763"/>
            <a:ext cx="1905000" cy="1905000"/>
          </a:xfrm>
          <a:prstGeom prst="rect">
            <a:avLst/>
          </a:prstGeom>
        </p:spPr>
      </p:pic>
      <p:sp>
        <p:nvSpPr>
          <p:cNvPr id="4" name="Date Placeholder 3">
            <a:extLst>
              <a:ext uri="{FF2B5EF4-FFF2-40B4-BE49-F238E27FC236}">
                <a16:creationId xmlns:a16="http://schemas.microsoft.com/office/drawing/2014/main" id="{B3571B3C-F6CC-4571-96CD-6F81324128CB}"/>
              </a:ext>
              <a:ext uri="{C183D7F6-B498-43B3-948B-1728B52AA6E4}">
                <adec:decorative xmlns:adec="http://schemas.microsoft.com/office/drawing/2017/decorative" val="0"/>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FBED6E8B-411E-4CFF-9AFF-D3318D99C639}"/>
              </a:ext>
            </a:extLst>
          </p:cNvPr>
          <p:cNvSpPr>
            <a:spLocks noGrp="1"/>
          </p:cNvSpPr>
          <p:nvPr>
            <p:ph type="sldNum" sz="quarter" idx="12"/>
          </p:nvPr>
        </p:nvSpPr>
        <p:spPr/>
        <p:txBody>
          <a:bodyPr/>
          <a:lstStyle/>
          <a:p>
            <a:fld id="{680C5762-CF65-4775-9966-A58D40CC61B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64895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8F5B-7015-4920-8BDE-D02F6A05786C}"/>
              </a:ext>
            </a:extLst>
          </p:cNvPr>
          <p:cNvSpPr>
            <a:spLocks noGrp="1"/>
          </p:cNvSpPr>
          <p:nvPr>
            <p:ph type="title"/>
          </p:nvPr>
        </p:nvSpPr>
        <p:spPr>
          <a:xfrm>
            <a:off x="628826" y="416369"/>
            <a:ext cx="7886700" cy="994172"/>
          </a:xfrm>
        </p:spPr>
        <p:txBody>
          <a:bodyPr>
            <a:normAutofit/>
          </a:bodyPr>
          <a:lstStyle/>
          <a:p>
            <a:pPr algn="ctr">
              <a:defRPr/>
            </a:pPr>
            <a:r>
              <a:rPr lang="en-US" b="1"/>
              <a:t>Purpose Statement Importance</a:t>
            </a:r>
          </a:p>
        </p:txBody>
      </p:sp>
      <p:grpSp>
        <p:nvGrpSpPr>
          <p:cNvPr id="5" name="Group 4" descr="This graphic shows the relationship between the Purpose Statement, Design, Validity, Item Construction and Form Construction. The purpose statement impacts an assessment's design and validity. The design impacts the construction of assessment items and the operational test form.">
            <a:extLst>
              <a:ext uri="{FF2B5EF4-FFF2-40B4-BE49-F238E27FC236}">
                <a16:creationId xmlns:a16="http://schemas.microsoft.com/office/drawing/2014/main" id="{9D86D2F3-9588-A642-A8E9-C2BE48DB0486}"/>
              </a:ext>
            </a:extLst>
          </p:cNvPr>
          <p:cNvGrpSpPr/>
          <p:nvPr/>
        </p:nvGrpSpPr>
        <p:grpSpPr>
          <a:xfrm>
            <a:off x="628826" y="2097961"/>
            <a:ext cx="7724908" cy="3108326"/>
            <a:chOff x="102097" y="1797049"/>
            <a:chExt cx="10299877" cy="4144433"/>
          </a:xfrm>
          <a:solidFill>
            <a:srgbClr val="003C7C"/>
          </a:solidFill>
        </p:grpSpPr>
        <p:sp>
          <p:nvSpPr>
            <p:cNvPr id="13" name="Oval 12">
              <a:extLst>
                <a:ext uri="{FF2B5EF4-FFF2-40B4-BE49-F238E27FC236}">
                  <a16:creationId xmlns:a16="http://schemas.microsoft.com/office/drawing/2014/main" id="{95952FBA-C445-4636-AC73-17F53B56F54E}"/>
                </a:ext>
              </a:extLst>
            </p:cNvPr>
            <p:cNvSpPr/>
            <p:nvPr/>
          </p:nvSpPr>
          <p:spPr>
            <a:xfrm>
              <a:off x="102097" y="2490315"/>
              <a:ext cx="3594100" cy="344187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Arial" panose="020B0604020202020204" pitchFamily="34" charset="0"/>
                  <a:cs typeface="Arial" panose="020B0604020202020204" pitchFamily="34" charset="0"/>
                </a:rPr>
                <a:t>Purpose Statement</a:t>
              </a:r>
              <a:endParaRPr lang="en-US" altLang="en-US" sz="2800"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D14D6760-8E58-49BB-A9F7-ACBE54C42DDB}"/>
                </a:ext>
              </a:extLst>
            </p:cNvPr>
            <p:cNvSpPr/>
            <p:nvPr/>
          </p:nvSpPr>
          <p:spPr>
            <a:xfrm>
              <a:off x="4163125" y="4707994"/>
              <a:ext cx="3048000" cy="12334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dirty="0">
                  <a:latin typeface="Arial" panose="020B0604020202020204" pitchFamily="34" charset="0"/>
                  <a:cs typeface="Arial" panose="020B0604020202020204" pitchFamily="34" charset="0"/>
                </a:rPr>
                <a:t>Validity</a:t>
              </a:r>
            </a:p>
          </p:txBody>
        </p:sp>
        <p:sp>
          <p:nvSpPr>
            <p:cNvPr id="12" name="Oval 11">
              <a:extLst>
                <a:ext uri="{FF2B5EF4-FFF2-40B4-BE49-F238E27FC236}">
                  <a16:creationId xmlns:a16="http://schemas.microsoft.com/office/drawing/2014/main" id="{EBEED62E-14E4-49EB-8DB6-A2B9D4086447}"/>
                </a:ext>
              </a:extLst>
            </p:cNvPr>
            <p:cNvSpPr/>
            <p:nvPr/>
          </p:nvSpPr>
          <p:spPr>
            <a:xfrm>
              <a:off x="4094243" y="2638987"/>
              <a:ext cx="3048000" cy="12334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dirty="0">
                  <a:latin typeface="Arial" panose="020B0604020202020204" pitchFamily="34" charset="0"/>
                  <a:cs typeface="Arial" panose="020B0604020202020204" pitchFamily="34" charset="0"/>
                </a:rPr>
                <a:t>Design</a:t>
              </a:r>
            </a:p>
          </p:txBody>
        </p:sp>
        <p:sp>
          <p:nvSpPr>
            <p:cNvPr id="15" name="Oval 14">
              <a:extLst>
                <a:ext uri="{FF2B5EF4-FFF2-40B4-BE49-F238E27FC236}">
                  <a16:creationId xmlns:a16="http://schemas.microsoft.com/office/drawing/2014/main" id="{FA12A917-E092-44D8-A4BE-A15F9557841F}"/>
                </a:ext>
              </a:extLst>
            </p:cNvPr>
            <p:cNvSpPr/>
            <p:nvPr/>
          </p:nvSpPr>
          <p:spPr>
            <a:xfrm>
              <a:off x="7200900" y="1797049"/>
              <a:ext cx="3048000" cy="116998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000" dirty="0">
                  <a:latin typeface="Arial" panose="020B0604020202020204" pitchFamily="34" charset="0"/>
                  <a:cs typeface="Arial" panose="020B0604020202020204" pitchFamily="34" charset="0"/>
                </a:rPr>
                <a:t>Item Construction </a:t>
              </a:r>
            </a:p>
          </p:txBody>
        </p:sp>
        <p:sp>
          <p:nvSpPr>
            <p:cNvPr id="14" name="Oval 13">
              <a:extLst>
                <a:ext uri="{FF2B5EF4-FFF2-40B4-BE49-F238E27FC236}">
                  <a16:creationId xmlns:a16="http://schemas.microsoft.com/office/drawing/2014/main" id="{99550072-7458-4C45-9178-E68DD62A7027}"/>
                </a:ext>
              </a:extLst>
            </p:cNvPr>
            <p:cNvSpPr/>
            <p:nvPr/>
          </p:nvSpPr>
          <p:spPr>
            <a:xfrm>
              <a:off x="7353974" y="3570582"/>
              <a:ext cx="3048000" cy="11699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000" dirty="0">
                  <a:latin typeface="Arial" panose="020B0604020202020204" pitchFamily="34" charset="0"/>
                  <a:cs typeface="Arial" panose="020B0604020202020204" pitchFamily="34" charset="0"/>
                </a:rPr>
                <a:t>Form Construction</a:t>
              </a:r>
            </a:p>
          </p:txBody>
        </p:sp>
        <p:cxnSp>
          <p:nvCxnSpPr>
            <p:cNvPr id="6" name="Straight Arrow Connector 5">
              <a:extLst>
                <a:ext uri="{FF2B5EF4-FFF2-40B4-BE49-F238E27FC236}">
                  <a16:creationId xmlns:a16="http://schemas.microsoft.com/office/drawing/2014/main" id="{F2EFA646-8045-4519-8737-18AD0A03D463}"/>
                </a:ext>
                <a:ext uri="{C183D7F6-B498-43B3-948B-1728B52AA6E4}">
                  <adec:decorative xmlns:adec="http://schemas.microsoft.com/office/drawing/2017/decorative" val="1"/>
                </a:ext>
              </a:extLst>
            </p:cNvPr>
            <p:cNvCxnSpPr>
              <a:cxnSpLocks/>
            </p:cNvCxnSpPr>
            <p:nvPr/>
          </p:nvCxnSpPr>
          <p:spPr>
            <a:xfrm flipV="1">
              <a:off x="3807633" y="3721191"/>
              <a:ext cx="574196" cy="300565"/>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21B5FB2-603D-49B6-8AF3-7903B3D38EEA}"/>
                </a:ext>
                <a:ext uri="{C183D7F6-B498-43B3-948B-1728B52AA6E4}">
                  <adec:decorative xmlns:adec="http://schemas.microsoft.com/office/drawing/2017/decorative" val="1"/>
                </a:ext>
              </a:extLst>
            </p:cNvPr>
            <p:cNvCxnSpPr/>
            <p:nvPr/>
          </p:nvCxnSpPr>
          <p:spPr>
            <a:xfrm>
              <a:off x="7002893" y="3644980"/>
              <a:ext cx="480233" cy="198251"/>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5683F58-05EE-4754-8562-1B840AAAB8C7}"/>
                </a:ext>
                <a:ext uri="{C183D7F6-B498-43B3-948B-1728B52AA6E4}">
                  <adec:decorative xmlns:adec="http://schemas.microsoft.com/office/drawing/2017/decorative" val="1"/>
                </a:ext>
              </a:extLst>
            </p:cNvPr>
            <p:cNvCxnSpPr/>
            <p:nvPr/>
          </p:nvCxnSpPr>
          <p:spPr>
            <a:xfrm flipV="1">
              <a:off x="6765009" y="2490789"/>
              <a:ext cx="367629" cy="209281"/>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2A8E33-9AB4-4CB0-A70B-38A44CCF7797}"/>
                </a:ext>
                <a:ext uri="{C183D7F6-B498-43B3-948B-1728B52AA6E4}">
                  <adec:decorative xmlns:adec="http://schemas.microsoft.com/office/drawing/2017/decorative" val="1"/>
                </a:ext>
              </a:extLst>
            </p:cNvPr>
            <p:cNvCxnSpPr>
              <a:cxnSpLocks/>
            </p:cNvCxnSpPr>
            <p:nvPr/>
          </p:nvCxnSpPr>
          <p:spPr>
            <a:xfrm>
              <a:off x="3842074" y="4572243"/>
              <a:ext cx="434288" cy="328084"/>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071E6E5A-BB3B-6B47-8BEB-B0622876975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7" name="Slide Number Placeholder 6">
            <a:extLst>
              <a:ext uri="{FF2B5EF4-FFF2-40B4-BE49-F238E27FC236}">
                <a16:creationId xmlns:a16="http://schemas.microsoft.com/office/drawing/2014/main" id="{EC44A4A9-895A-8B46-BE67-CB75B00F448D}"/>
              </a:ext>
            </a:extLst>
          </p:cNvPr>
          <p:cNvSpPr>
            <a:spLocks noGrp="1"/>
          </p:cNvSpPr>
          <p:nvPr>
            <p:ph type="sldNum" sz="quarter" idx="12"/>
          </p:nvPr>
        </p:nvSpPr>
        <p:spPr/>
        <p:txBody>
          <a:bodyPr/>
          <a:lstStyle/>
          <a:p>
            <a:fld id="{680C5762-CF65-4775-9966-A58D40CC61B9}"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161769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D86E-9263-8749-B0E5-57DD641E3063}"/>
              </a:ext>
            </a:extLst>
          </p:cNvPr>
          <p:cNvSpPr>
            <a:spLocks noGrp="1"/>
          </p:cNvSpPr>
          <p:nvPr>
            <p:ph type="title"/>
          </p:nvPr>
        </p:nvSpPr>
        <p:spPr>
          <a:xfrm>
            <a:off x="461530" y="526542"/>
            <a:ext cx="8244031" cy="838200"/>
          </a:xfrm>
        </p:spPr>
        <p:txBody>
          <a:bodyPr>
            <a:noAutofit/>
          </a:bodyPr>
          <a:lstStyle/>
          <a:p>
            <a:pPr marL="172720" algn="ctr"/>
            <a:r>
              <a:rPr lang="en-US" sz="2800" b="1" dirty="0">
                <a:latin typeface="Arial"/>
                <a:cs typeface="Arial"/>
              </a:rPr>
              <a:t>Practice</a:t>
            </a:r>
            <a:r>
              <a:rPr lang="en-US" sz="2800" b="1" baseline="0" dirty="0">
                <a:latin typeface="Arial"/>
                <a:cs typeface="Arial"/>
              </a:rPr>
              <a:t> Makes Progress</a:t>
            </a:r>
            <a:r>
              <a:rPr lang="en-US" sz="2800" b="1" dirty="0">
                <a:latin typeface="Arial"/>
                <a:cs typeface="Arial"/>
              </a:rPr>
              <a:t>: Purpose Statement</a:t>
            </a:r>
            <a:endParaRPr lang="en-US" sz="2800" dirty="0">
              <a:latin typeface="Arial"/>
              <a:cs typeface="Arial"/>
            </a:endParaRPr>
          </a:p>
        </p:txBody>
      </p:sp>
      <p:sp>
        <p:nvSpPr>
          <p:cNvPr id="3" name="Content Placeholder 2">
            <a:extLst>
              <a:ext uri="{FF2B5EF4-FFF2-40B4-BE49-F238E27FC236}">
                <a16:creationId xmlns:a16="http://schemas.microsoft.com/office/drawing/2014/main" id="{14AB2A10-A001-B84A-B7BA-6C6449D92EF8}"/>
              </a:ext>
            </a:extLst>
          </p:cNvPr>
          <p:cNvSpPr>
            <a:spLocks noGrp="1"/>
          </p:cNvSpPr>
          <p:nvPr>
            <p:ph idx="1"/>
          </p:nvPr>
        </p:nvSpPr>
        <p:spPr>
          <a:xfrm>
            <a:off x="3463290" y="1638878"/>
            <a:ext cx="4937760" cy="4115012"/>
          </a:xfrm>
        </p:spPr>
        <p:txBody>
          <a:bodyPr vert="horz" lIns="91440" tIns="45720" rIns="91440" bIns="45720" rtlCol="0" anchor="t">
            <a:noAutofit/>
          </a:bodyPr>
          <a:lstStyle/>
          <a:p>
            <a:r>
              <a:rPr lang="en-US" sz="2800">
                <a:latin typeface="Arial"/>
                <a:cs typeface="Arial"/>
              </a:rPr>
              <a:t>Write a </a:t>
            </a:r>
            <a:r>
              <a:rPr lang="en-US" sz="2800">
                <a:solidFill>
                  <a:schemeClr val="accent1">
                    <a:lumMod val="75000"/>
                  </a:schemeClr>
                </a:solidFill>
                <a:latin typeface="Arial"/>
                <a:cs typeface="Arial"/>
              </a:rPr>
              <a:t>purpose statement </a:t>
            </a:r>
            <a:r>
              <a:rPr lang="en-US" sz="2800">
                <a:latin typeface="Arial"/>
                <a:cs typeface="Arial"/>
              </a:rPr>
              <a:t>for an assessment appropriate to your teaching situation.</a:t>
            </a:r>
          </a:p>
          <a:p>
            <a:endParaRPr lang="en-US" sz="2800"/>
          </a:p>
          <a:p>
            <a:r>
              <a:rPr lang="en-US" sz="2800">
                <a:latin typeface="Arial"/>
                <a:cs typeface="Arial"/>
              </a:rPr>
              <a:t>Use the </a:t>
            </a:r>
            <a:r>
              <a:rPr lang="en-US" sz="2800">
                <a:solidFill>
                  <a:schemeClr val="accent1">
                    <a:lumMod val="75000"/>
                  </a:schemeClr>
                </a:solidFill>
                <a:latin typeface="Arial"/>
                <a:cs typeface="Arial"/>
              </a:rPr>
              <a:t>Quality Assurance Checklist </a:t>
            </a:r>
            <a:r>
              <a:rPr lang="en-US" sz="2800">
                <a:latin typeface="Arial"/>
                <a:cs typeface="Arial"/>
              </a:rPr>
              <a:t>to self-evaluate your purpose statement.</a:t>
            </a:r>
          </a:p>
        </p:txBody>
      </p:sp>
      <p:sp>
        <p:nvSpPr>
          <p:cNvPr id="8" name="Right Arrow Callout 7">
            <a:extLst>
              <a:ext uri="{FF2B5EF4-FFF2-40B4-BE49-F238E27FC236}">
                <a16:creationId xmlns:a16="http://schemas.microsoft.com/office/drawing/2014/main" id="{5470E625-F052-DC49-8CD9-8B0406424AA4}"/>
              </a:ext>
              <a:ext uri="{C183D7F6-B498-43B3-948B-1728B52AA6E4}">
                <adec:decorative xmlns:adec="http://schemas.microsoft.com/office/drawing/2017/decorative" val="1"/>
              </a:ext>
            </a:extLst>
          </p:cNvPr>
          <p:cNvSpPr/>
          <p:nvPr/>
        </p:nvSpPr>
        <p:spPr>
          <a:xfrm>
            <a:off x="742950" y="1625374"/>
            <a:ext cx="2133600" cy="4128516"/>
          </a:xfrm>
          <a:prstGeom prst="rightArrowCallout">
            <a:avLst>
              <a:gd name="adj1" fmla="val 21025"/>
              <a:gd name="adj2" fmla="val 17040"/>
              <a:gd name="adj3" fmla="val 28980"/>
              <a:gd name="adj4" fmla="val 649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vert270" rtlCol="0" anchor="ctr"/>
          <a:lstStyle/>
          <a:p>
            <a:pPr algn="ctr"/>
            <a:r>
              <a:rPr lang="en-US" sz="3300" b="1" dirty="0">
                <a:solidFill>
                  <a:srgbClr val="003C7C"/>
                </a:solidFill>
              </a:rPr>
              <a:t>Practice Makes Progress</a:t>
            </a:r>
          </a:p>
        </p:txBody>
      </p:sp>
      <p:sp>
        <p:nvSpPr>
          <p:cNvPr id="4" name="Date Placeholder 3">
            <a:extLst>
              <a:ext uri="{FF2B5EF4-FFF2-40B4-BE49-F238E27FC236}">
                <a16:creationId xmlns:a16="http://schemas.microsoft.com/office/drawing/2014/main" id="{C4B88AD3-0C9D-9A4C-A6BA-22C51DDC3092}"/>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6CAE19DA-CB39-514F-B90A-C9AAAA1F4D64}"/>
              </a:ext>
            </a:extLst>
          </p:cNvPr>
          <p:cNvSpPr>
            <a:spLocks noGrp="1"/>
          </p:cNvSpPr>
          <p:nvPr>
            <p:ph type="sldNum" sz="quarter" idx="12"/>
          </p:nvPr>
        </p:nvSpPr>
        <p:spPr/>
        <p:txBody>
          <a:bodyPr/>
          <a:lstStyle/>
          <a:p>
            <a:fld id="{680C5762-CF65-4775-9966-A58D40CC61B9}"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91205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6199-DC45-CE43-9B98-0D7745892FB5}"/>
              </a:ext>
            </a:extLst>
          </p:cNvPr>
          <p:cNvSpPr>
            <a:spLocks noGrp="1"/>
          </p:cNvSpPr>
          <p:nvPr>
            <p:ph type="title"/>
          </p:nvPr>
        </p:nvSpPr>
        <p:spPr/>
        <p:txBody>
          <a:bodyPr/>
          <a:lstStyle/>
          <a:p>
            <a:pPr algn="ctr"/>
            <a:r>
              <a:rPr lang="en-US" b="1" dirty="0"/>
              <a:t>Standards Definition</a:t>
            </a:r>
          </a:p>
        </p:txBody>
      </p:sp>
      <p:sp>
        <p:nvSpPr>
          <p:cNvPr id="3" name="Content Placeholder 2">
            <a:extLst>
              <a:ext uri="{FF2B5EF4-FFF2-40B4-BE49-F238E27FC236}">
                <a16:creationId xmlns:a16="http://schemas.microsoft.com/office/drawing/2014/main" id="{64FC538A-470D-B24D-97E3-533B783872FA}"/>
              </a:ext>
            </a:extLst>
          </p:cNvPr>
          <p:cNvSpPr>
            <a:spLocks noGrp="1"/>
          </p:cNvSpPr>
          <p:nvPr>
            <p:ph idx="1"/>
          </p:nvPr>
        </p:nvSpPr>
        <p:spPr>
          <a:xfrm>
            <a:off x="457200" y="1600200"/>
            <a:ext cx="8229600" cy="4756150"/>
          </a:xfrm>
        </p:spPr>
        <p:txBody>
          <a:bodyPr>
            <a:normAutofit/>
          </a:bodyPr>
          <a:lstStyle/>
          <a:p>
            <a:pPr marL="0" indent="0" algn="ctr">
              <a:buNone/>
            </a:pPr>
            <a:r>
              <a:rPr lang="en-US" sz="2800" i="1" dirty="0"/>
              <a:t>“Know and be able to do”</a:t>
            </a:r>
          </a:p>
          <a:p>
            <a:pPr marL="0" indent="0" algn="ctr">
              <a:buNone/>
            </a:pPr>
            <a:endParaRPr lang="en-US" sz="1000" b="1" dirty="0"/>
          </a:p>
          <a:p>
            <a:pPr marL="0" indent="0">
              <a:buNone/>
            </a:pPr>
            <a:r>
              <a:rPr lang="en-US" sz="2800" b="1" dirty="0"/>
              <a:t>Standards</a:t>
            </a:r>
          </a:p>
          <a:p>
            <a:r>
              <a:rPr lang="en-US" sz="2800" dirty="0"/>
              <a:t>are statements that articulate an essential core of knowledge and skills that students should master.</a:t>
            </a:r>
          </a:p>
          <a:p>
            <a:r>
              <a:rPr lang="en-US" sz="2800" dirty="0"/>
              <a:t>clarify what students are expected to </a:t>
            </a:r>
            <a:r>
              <a:rPr lang="en-US" sz="2800" i="1" dirty="0"/>
              <a:t>know and be able to do</a:t>
            </a:r>
            <a:r>
              <a:rPr lang="en-US" sz="2800" dirty="0"/>
              <a:t> at various points in their K-12 academic career.</a:t>
            </a:r>
          </a:p>
        </p:txBody>
      </p:sp>
      <p:sp>
        <p:nvSpPr>
          <p:cNvPr id="4" name="Date Placeholder 3">
            <a:extLst>
              <a:ext uri="{FF2B5EF4-FFF2-40B4-BE49-F238E27FC236}">
                <a16:creationId xmlns:a16="http://schemas.microsoft.com/office/drawing/2014/main" id="{CEFAFB91-DAAD-424B-A773-57CA3BCF8D5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D9C10D61-ED60-1744-9B94-9C447E63921B}"/>
              </a:ext>
            </a:extLst>
          </p:cNvPr>
          <p:cNvSpPr>
            <a:spLocks noGrp="1"/>
          </p:cNvSpPr>
          <p:nvPr>
            <p:ph type="sldNum" sz="quarter" idx="12"/>
          </p:nvPr>
        </p:nvSpPr>
        <p:spPr/>
        <p:txBody>
          <a:bodyPr/>
          <a:lstStyle/>
          <a:p>
            <a:fld id="{680C5762-CF65-4775-9966-A58D40CC61B9}"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58238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CD4B29-F36F-2640-87CF-B527AD3510FF}"/>
              </a:ext>
            </a:extLst>
          </p:cNvPr>
          <p:cNvSpPr>
            <a:spLocks noGrp="1"/>
          </p:cNvSpPr>
          <p:nvPr>
            <p:ph type="title"/>
          </p:nvPr>
        </p:nvSpPr>
        <p:spPr>
          <a:xfrm>
            <a:off x="457200" y="381000"/>
            <a:ext cx="8229600" cy="1077457"/>
          </a:xfrm>
        </p:spPr>
        <p:txBody>
          <a:bodyPr>
            <a:normAutofit/>
          </a:bodyPr>
          <a:lstStyle/>
          <a:p>
            <a:pPr algn="ctr"/>
            <a:r>
              <a:rPr lang="en-US" altLang="en-US" b="1" dirty="0">
                <a:ea typeface="ＭＳ Ｐゴシック"/>
                <a:cs typeface="Calibri"/>
              </a:rPr>
              <a:t>Targeted Standards</a:t>
            </a:r>
            <a:endParaRPr lang="en-US" dirty="0"/>
          </a:p>
        </p:txBody>
      </p:sp>
      <p:sp>
        <p:nvSpPr>
          <p:cNvPr id="33795" name="Content Placeholder 2">
            <a:extLst>
              <a:ext uri="{FF2B5EF4-FFF2-40B4-BE49-F238E27FC236}">
                <a16:creationId xmlns:a16="http://schemas.microsoft.com/office/drawing/2014/main" id="{1D98692E-683D-422D-AEEC-144DC68C9149}"/>
              </a:ext>
            </a:extLst>
          </p:cNvPr>
          <p:cNvSpPr>
            <a:spLocks noGrp="1"/>
          </p:cNvSpPr>
          <p:nvPr>
            <p:ph idx="1"/>
          </p:nvPr>
        </p:nvSpPr>
        <p:spPr>
          <a:xfrm>
            <a:off x="1524000" y="1595299"/>
            <a:ext cx="7162800" cy="2900501"/>
          </a:xfrm>
        </p:spPr>
        <p:txBody>
          <a:bodyPr vert="horz" lIns="68580" tIns="34290" rIns="68580" bIns="34290" rtlCol="0" anchor="t">
            <a:normAutofit lnSpcReduction="10000"/>
          </a:bodyPr>
          <a:lstStyle/>
          <a:p>
            <a:pPr marL="0" indent="0" algn="ctr">
              <a:buNone/>
            </a:pPr>
            <a:r>
              <a:rPr lang="en-US" altLang="en-US" sz="3000" dirty="0">
                <a:ea typeface="ＭＳ Ｐゴシック"/>
              </a:rPr>
              <a:t>Targeted standards provide</a:t>
            </a:r>
          </a:p>
          <a:p>
            <a:pPr marL="0" indent="0" algn="ctr">
              <a:buNone/>
            </a:pPr>
            <a:r>
              <a:rPr lang="en-US" altLang="en-US" sz="3500" b="1" dirty="0">
                <a:solidFill>
                  <a:schemeClr val="accent1">
                    <a:lumMod val="75000"/>
                  </a:schemeClr>
                </a:solidFill>
                <a:ea typeface="ＭＳ Ｐゴシック"/>
              </a:rPr>
              <a:t>FOCUS on</a:t>
            </a:r>
            <a:r>
              <a:rPr lang="en-US" altLang="en-US" sz="3500" dirty="0">
                <a:solidFill>
                  <a:schemeClr val="accent1">
                    <a:lumMod val="75000"/>
                  </a:schemeClr>
                </a:solidFill>
                <a:ea typeface="ＭＳ Ｐゴシック"/>
              </a:rPr>
              <a:t>: </a:t>
            </a:r>
          </a:p>
          <a:p>
            <a:pPr lvl="3">
              <a:buFont typeface="Arial" panose="020B0604020202020204" pitchFamily="34" charset="0"/>
              <a:buChar char="•"/>
            </a:pPr>
            <a:r>
              <a:rPr lang="en-US" altLang="en-US" sz="2800" dirty="0">
                <a:ea typeface="ＭＳ Ｐゴシック"/>
              </a:rPr>
              <a:t>essential learning</a:t>
            </a:r>
          </a:p>
          <a:p>
            <a:pPr lvl="3">
              <a:buFont typeface="Arial" panose="020B0604020202020204" pitchFamily="34" charset="0"/>
              <a:buChar char="•"/>
            </a:pPr>
            <a:r>
              <a:rPr lang="en-US" altLang="en-US" sz="2800" dirty="0">
                <a:ea typeface="ＭＳ Ｐゴシック"/>
              </a:rPr>
              <a:t>assessment development</a:t>
            </a:r>
          </a:p>
          <a:p>
            <a:pPr lvl="3">
              <a:buFont typeface="Arial" panose="020B0604020202020204" pitchFamily="34" charset="0"/>
              <a:buChar char="•"/>
            </a:pPr>
            <a:r>
              <a:rPr lang="en-US" altLang="en-US" sz="2800" dirty="0">
                <a:ea typeface="ＭＳ Ｐゴシック"/>
              </a:rPr>
              <a:t>alignment between instruction and assessment</a:t>
            </a:r>
          </a:p>
          <a:p>
            <a:pPr marL="0" indent="0">
              <a:buNone/>
            </a:pPr>
            <a:endParaRPr lang="en-US" altLang="en-US" sz="900" dirty="0">
              <a:solidFill>
                <a:schemeClr val="accent1">
                  <a:lumMod val="75000"/>
                </a:schemeClr>
              </a:solidFill>
              <a:ea typeface="ＭＳ Ｐゴシック"/>
            </a:endParaRPr>
          </a:p>
        </p:txBody>
      </p:sp>
      <p:sp>
        <p:nvSpPr>
          <p:cNvPr id="8" name="TextBox 7">
            <a:extLst>
              <a:ext uri="{FF2B5EF4-FFF2-40B4-BE49-F238E27FC236}">
                <a16:creationId xmlns:a16="http://schemas.microsoft.com/office/drawing/2014/main" id="{5A883EED-10DB-6A49-8B50-A24A9792933D}"/>
              </a:ext>
            </a:extLst>
          </p:cNvPr>
          <p:cNvSpPr txBox="1"/>
          <p:nvPr/>
        </p:nvSpPr>
        <p:spPr>
          <a:xfrm>
            <a:off x="609600" y="4702800"/>
            <a:ext cx="5043625" cy="1446550"/>
          </a:xfrm>
          <a:prstGeom prst="rect">
            <a:avLst/>
          </a:prstGeom>
          <a:noFill/>
        </p:spPr>
        <p:txBody>
          <a:bodyPr wrap="none" rtlCol="0">
            <a:spAutoFit/>
          </a:bodyPr>
          <a:lstStyle/>
          <a:p>
            <a:r>
              <a:rPr lang="en-US" altLang="en-US" sz="2800">
                <a:latin typeface="Arial" panose="020B0604020202020204" pitchFamily="34" charset="0"/>
                <a:ea typeface="ＭＳ Ｐゴシック"/>
                <a:cs typeface="Arial" panose="020B0604020202020204" pitchFamily="34" charset="0"/>
              </a:rPr>
              <a:t>Targeted standards reflect the </a:t>
            </a:r>
          </a:p>
          <a:p>
            <a:pPr algn="ctr"/>
            <a:r>
              <a:rPr lang="en-US" altLang="en-US" sz="3200" b="1">
                <a:solidFill>
                  <a:schemeClr val="accent1">
                    <a:lumMod val="75000"/>
                  </a:schemeClr>
                </a:solidFill>
                <a:latin typeface="Arial" panose="020B0604020202020204" pitchFamily="34" charset="0"/>
                <a:ea typeface="ＭＳ Ｐゴシック"/>
                <a:cs typeface="Arial" panose="020B0604020202020204" pitchFamily="34" charset="0"/>
              </a:rPr>
              <a:t>WHAT</a:t>
            </a:r>
            <a:endParaRPr lang="en-US" altLang="en-US" sz="3200">
              <a:solidFill>
                <a:schemeClr val="accent1">
                  <a:lumMod val="75000"/>
                </a:schemeClr>
              </a:solidFill>
              <a:latin typeface="Arial" panose="020B0604020202020204" pitchFamily="34" charset="0"/>
              <a:ea typeface="ＭＳ Ｐゴシック"/>
              <a:cs typeface="Arial" panose="020B0604020202020204" pitchFamily="34" charset="0"/>
            </a:endParaRPr>
          </a:p>
          <a:p>
            <a:pPr algn="ctr"/>
            <a:r>
              <a:rPr lang="en-US" altLang="en-US" sz="2800">
                <a:solidFill>
                  <a:schemeClr val="accent1">
                    <a:lumMod val="75000"/>
                  </a:schemeClr>
                </a:solidFill>
                <a:latin typeface="Arial" panose="020B0604020202020204" pitchFamily="34" charset="0"/>
                <a:ea typeface="ＭＳ Ｐゴシック"/>
                <a:cs typeface="Arial" panose="020B0604020202020204" pitchFamily="34" charset="0"/>
              </a:rPr>
              <a:t> </a:t>
            </a:r>
            <a:r>
              <a:rPr lang="en-US" altLang="en-US" sz="2800">
                <a:latin typeface="Arial" panose="020B0604020202020204" pitchFamily="34" charset="0"/>
                <a:ea typeface="ＭＳ Ｐゴシック"/>
                <a:cs typeface="Arial" panose="020B0604020202020204" pitchFamily="34" charset="0"/>
              </a:rPr>
              <a:t>of the </a:t>
            </a:r>
            <a:r>
              <a:rPr lang="en-US" altLang="en-US" sz="2800" b="1">
                <a:latin typeface="Arial" panose="020B0604020202020204" pitchFamily="34" charset="0"/>
                <a:ea typeface="ＭＳ Ｐゴシック"/>
                <a:cs typeface="Arial" panose="020B0604020202020204" pitchFamily="34" charset="0"/>
              </a:rPr>
              <a:t>purpose statement</a:t>
            </a:r>
            <a:r>
              <a:rPr lang="en-US" altLang="en-US" sz="2800">
                <a:latin typeface="Arial" panose="020B0604020202020204" pitchFamily="34" charset="0"/>
                <a:ea typeface="ＭＳ Ｐゴシック"/>
                <a:cs typeface="Arial" panose="020B0604020202020204" pitchFamily="34" charset="0"/>
              </a:rPr>
              <a:t>.</a:t>
            </a:r>
          </a:p>
        </p:txBody>
      </p:sp>
      <p:pic>
        <p:nvPicPr>
          <p:cNvPr id="4" name="Graphic 4">
            <a:extLst>
              <a:ext uri="{FF2B5EF4-FFF2-40B4-BE49-F238E27FC236}">
                <a16:creationId xmlns:a16="http://schemas.microsoft.com/office/drawing/2014/main" id="{1CB463FF-C58B-4428-B776-FCFEBF137CA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00" y="1537646"/>
            <a:ext cx="2130650" cy="2093375"/>
          </a:xfrm>
          <a:prstGeom prst="rect">
            <a:avLst/>
          </a:prstGeom>
        </p:spPr>
      </p:pic>
      <p:sp>
        <p:nvSpPr>
          <p:cNvPr id="3" name="Date Placeholder 2">
            <a:extLst>
              <a:ext uri="{FF2B5EF4-FFF2-40B4-BE49-F238E27FC236}">
                <a16:creationId xmlns:a16="http://schemas.microsoft.com/office/drawing/2014/main" id="{6F681393-C571-DC45-AB06-D889A9AF0F6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6" name="Slide Number Placeholder 5">
            <a:extLst>
              <a:ext uri="{FF2B5EF4-FFF2-40B4-BE49-F238E27FC236}">
                <a16:creationId xmlns:a16="http://schemas.microsoft.com/office/drawing/2014/main" id="{D44C2137-43C8-2247-BF2D-D191DCEEEADF}"/>
              </a:ext>
            </a:extLst>
          </p:cNvPr>
          <p:cNvSpPr>
            <a:spLocks noGrp="1"/>
          </p:cNvSpPr>
          <p:nvPr>
            <p:ph type="sldNum" sz="quarter" idx="12"/>
          </p:nvPr>
        </p:nvSpPr>
        <p:spPr/>
        <p:txBody>
          <a:bodyPr/>
          <a:lstStyle/>
          <a:p>
            <a:fld id="{680C5762-CF65-4775-9966-A58D40CC61B9}"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166275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21B7-866F-40FB-BC2F-5800C5A5CE09}"/>
              </a:ext>
            </a:extLst>
          </p:cNvPr>
          <p:cNvSpPr>
            <a:spLocks noGrp="1"/>
          </p:cNvSpPr>
          <p:nvPr>
            <p:ph type="title"/>
          </p:nvPr>
        </p:nvSpPr>
        <p:spPr>
          <a:xfrm>
            <a:off x="763229" y="516046"/>
            <a:ext cx="7617541" cy="800100"/>
          </a:xfrm>
        </p:spPr>
        <p:txBody>
          <a:bodyPr>
            <a:noAutofit/>
          </a:bodyPr>
          <a:lstStyle/>
          <a:p>
            <a:pPr algn="ctr">
              <a:defRPr/>
            </a:pPr>
            <a:r>
              <a:rPr lang="en-US" b="1"/>
              <a:t>Targeted Standards Selection Criteria</a:t>
            </a:r>
            <a:endParaRPr lang="en-US"/>
          </a:p>
        </p:txBody>
      </p:sp>
      <p:sp>
        <p:nvSpPr>
          <p:cNvPr id="38915" name="Content Placeholder 2">
            <a:extLst>
              <a:ext uri="{FF2B5EF4-FFF2-40B4-BE49-F238E27FC236}">
                <a16:creationId xmlns:a16="http://schemas.microsoft.com/office/drawing/2014/main" id="{9FB12F5B-15FE-418C-9154-CDA6D45AF6E7}"/>
              </a:ext>
            </a:extLst>
          </p:cNvPr>
          <p:cNvSpPr>
            <a:spLocks noGrp="1"/>
          </p:cNvSpPr>
          <p:nvPr>
            <p:ph idx="1"/>
          </p:nvPr>
        </p:nvSpPr>
        <p:spPr>
          <a:xfrm>
            <a:off x="427300" y="1447800"/>
            <a:ext cx="8229599" cy="4800600"/>
          </a:xfrm>
        </p:spPr>
        <p:txBody>
          <a:bodyPr vert="horz" lIns="68580" tIns="34290" rIns="68580" bIns="34290" rtlCol="0" anchor="t">
            <a:noAutofit/>
          </a:bodyPr>
          <a:lstStyle/>
          <a:p>
            <a:pPr marL="385445" indent="-385445">
              <a:spcAft>
                <a:spcPts val="450"/>
              </a:spcAft>
              <a:buFont typeface="Rockwell Condensed" panose="02060603050405020104" pitchFamily="18" charset="0"/>
              <a:buAutoNum type="arabicPeriod"/>
            </a:pPr>
            <a:r>
              <a:rPr lang="en-US" altLang="en-US" sz="2800" b="1">
                <a:solidFill>
                  <a:srgbClr val="0070C0"/>
                </a:solidFill>
                <a:latin typeface="Arial"/>
                <a:ea typeface="ＭＳ Ｐゴシック"/>
                <a:cs typeface="Arial"/>
              </a:rPr>
              <a:t>Endurance</a:t>
            </a:r>
            <a:r>
              <a:rPr lang="en-US" altLang="en-US" sz="2800" b="1">
                <a:latin typeface="Arial"/>
                <a:ea typeface="ＭＳ Ｐゴシック"/>
                <a:cs typeface="Arial"/>
              </a:rPr>
              <a:t> </a:t>
            </a:r>
            <a:r>
              <a:rPr lang="en-US" altLang="en-US" sz="2800">
                <a:latin typeface="Arial"/>
                <a:ea typeface="ＭＳ Ｐゴシック"/>
                <a:cs typeface="Arial"/>
              </a:rPr>
              <a:t>- Will this standard provide students with knowledge and skills that will be of value beyond a single test date?</a:t>
            </a:r>
            <a:endParaRPr lang="en-US">
              <a:latin typeface="Arial"/>
              <a:cs typeface="Arial"/>
            </a:endParaRPr>
          </a:p>
          <a:p>
            <a:pPr marL="385445" indent="-385445">
              <a:spcAft>
                <a:spcPts val="450"/>
              </a:spcAft>
              <a:buFont typeface="Rockwell Condensed" panose="02060603050405020104" pitchFamily="18" charset="0"/>
              <a:buAutoNum type="arabicPeriod"/>
            </a:pPr>
            <a:r>
              <a:rPr lang="en-US" altLang="en-US" sz="2800" b="1">
                <a:solidFill>
                  <a:srgbClr val="0070C0"/>
                </a:solidFill>
                <a:ea typeface="ＭＳ Ｐゴシック"/>
              </a:rPr>
              <a:t>Leverage</a:t>
            </a:r>
            <a:r>
              <a:rPr lang="en-US" altLang="en-US" sz="2800" b="1">
                <a:ea typeface="ＭＳ Ｐゴシック"/>
              </a:rPr>
              <a:t> </a:t>
            </a:r>
            <a:r>
              <a:rPr lang="en-US" altLang="en-US" sz="2800">
                <a:ea typeface="ＭＳ Ｐゴシック"/>
              </a:rPr>
              <a:t>- Does this standard provide knowledge and skills that will be of value in multiple disciplines?</a:t>
            </a:r>
          </a:p>
          <a:p>
            <a:pPr marL="385445" indent="-385445">
              <a:buFont typeface="Rockwell Condensed" panose="02060603050405020104" pitchFamily="18" charset="0"/>
              <a:buAutoNum type="arabicPeriod"/>
            </a:pPr>
            <a:r>
              <a:rPr lang="en-US" altLang="en-US" sz="2800" b="1">
                <a:solidFill>
                  <a:srgbClr val="0070C0"/>
                </a:solidFill>
                <a:ea typeface="ＭＳ Ｐゴシック"/>
              </a:rPr>
              <a:t>Readiness for Next Level of Learning</a:t>
            </a:r>
            <a:r>
              <a:rPr lang="en-US" altLang="en-US" sz="2800" b="1">
                <a:ea typeface="ＭＳ Ｐゴシック"/>
              </a:rPr>
              <a:t> </a:t>
            </a:r>
            <a:r>
              <a:rPr lang="en-US" altLang="en-US" sz="2800">
                <a:ea typeface="ＭＳ Ｐゴシック"/>
              </a:rPr>
              <a:t>- Will this standard provide students with essential knowledge and skills necessary for success in the next level of learning?</a:t>
            </a:r>
          </a:p>
        </p:txBody>
      </p:sp>
      <p:sp>
        <p:nvSpPr>
          <p:cNvPr id="3" name="Date Placeholder 2">
            <a:extLst>
              <a:ext uri="{FF2B5EF4-FFF2-40B4-BE49-F238E27FC236}">
                <a16:creationId xmlns:a16="http://schemas.microsoft.com/office/drawing/2014/main" id="{0CA58FCE-B95C-9D46-B70D-B1ACA0AF74C8}"/>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142410DA-7819-B34F-9D73-279A1A45CBCA}"/>
              </a:ext>
            </a:extLst>
          </p:cNvPr>
          <p:cNvSpPr>
            <a:spLocks noGrp="1"/>
          </p:cNvSpPr>
          <p:nvPr>
            <p:ph type="sldNum" sz="quarter" idx="12"/>
          </p:nvPr>
        </p:nvSpPr>
        <p:spPr/>
        <p:txBody>
          <a:bodyPr/>
          <a:lstStyle/>
          <a:p>
            <a:fld id="{680C5762-CF65-4775-9966-A58D40CC61B9}"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1313268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D37FF-A65A-7C47-820D-7F6323792B8F}"/>
              </a:ext>
            </a:extLst>
          </p:cNvPr>
          <p:cNvSpPr>
            <a:spLocks noGrp="1"/>
          </p:cNvSpPr>
          <p:nvPr>
            <p:ph type="title"/>
          </p:nvPr>
        </p:nvSpPr>
        <p:spPr/>
        <p:txBody>
          <a:bodyPr/>
          <a:lstStyle/>
          <a:p>
            <a:pPr algn="ctr"/>
            <a:r>
              <a:rPr lang="en-US" b="1" dirty="0"/>
              <a:t>Assessing Targeted Standards</a:t>
            </a:r>
          </a:p>
        </p:txBody>
      </p:sp>
      <p:pic>
        <p:nvPicPr>
          <p:cNvPr id="8" name="Picture 3" descr="This picture shows a relationship between the chicken and the egg, as it relates to teaching and testing: depending on which one you do first, teach or test, determines the type of assessment you want to design.">
            <a:extLst>
              <a:ext uri="{FF2B5EF4-FFF2-40B4-BE49-F238E27FC236}">
                <a16:creationId xmlns:a16="http://schemas.microsoft.com/office/drawing/2014/main" id="{15A5A74E-6531-4FE1-999C-8F306D44B98C}"/>
              </a:ext>
              <a:ext uri="{C183D7F6-B498-43B3-948B-1728B52AA6E4}">
                <adec:decorative xmlns:adec="http://schemas.microsoft.com/office/drawing/2017/decorative" val="0"/>
              </a:ext>
            </a:extLst>
          </p:cNvPr>
          <p:cNvPicPr>
            <a:picLocks noChangeAspect="1" noChangeArrowheads="1"/>
          </p:cNvPicPr>
          <p:nvPr/>
        </p:nvPicPr>
        <p:blipFill>
          <a:blip r:embed="rId3"/>
          <a:srcRect/>
          <a:stretch>
            <a:fillRect/>
          </a:stretch>
        </p:blipFill>
        <p:spPr bwMode="auto">
          <a:xfrm>
            <a:off x="1468095" y="1752600"/>
            <a:ext cx="6207810" cy="3836287"/>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F4D2D430-AA0D-4ACC-B7DB-48AF635DE01A}"/>
              </a:ext>
            </a:extLst>
          </p:cNvPr>
          <p:cNvSpPr txBox="1"/>
          <p:nvPr/>
        </p:nvSpPr>
        <p:spPr>
          <a:xfrm>
            <a:off x="3250803" y="4297049"/>
            <a:ext cx="1321197" cy="523220"/>
          </a:xfrm>
          <a:prstGeom prst="rect">
            <a:avLst/>
          </a:prstGeom>
          <a:noFill/>
        </p:spPr>
        <p:txBody>
          <a:bodyPr wrap="square">
            <a:spAutoFit/>
          </a:bodyPr>
          <a:lstStyle/>
          <a:p>
            <a:pPr>
              <a:defRPr/>
            </a:pPr>
            <a:r>
              <a:rPr lang="en-US" sz="2800">
                <a:latin typeface="Arial" panose="020B0604020202020204" pitchFamily="34" charset="0"/>
                <a:cs typeface="Arial" panose="020B0604020202020204" pitchFamily="34" charset="0"/>
              </a:rPr>
              <a:t>Testing</a:t>
            </a:r>
          </a:p>
        </p:txBody>
      </p:sp>
      <p:sp>
        <p:nvSpPr>
          <p:cNvPr id="7" name="TextBox 6">
            <a:extLst>
              <a:ext uri="{FF2B5EF4-FFF2-40B4-BE49-F238E27FC236}">
                <a16:creationId xmlns:a16="http://schemas.microsoft.com/office/drawing/2014/main" id="{6DAB26DB-A516-4F13-B09A-B227DB35FE01}"/>
              </a:ext>
            </a:extLst>
          </p:cNvPr>
          <p:cNvSpPr txBox="1"/>
          <p:nvPr/>
        </p:nvSpPr>
        <p:spPr>
          <a:xfrm>
            <a:off x="4038601" y="3005212"/>
            <a:ext cx="1660326" cy="523220"/>
          </a:xfrm>
          <a:prstGeom prst="rect">
            <a:avLst/>
          </a:prstGeom>
          <a:noFill/>
        </p:spPr>
        <p:txBody>
          <a:bodyPr wrap="square">
            <a:spAutoFit/>
          </a:bodyPr>
          <a:lstStyle/>
          <a:p>
            <a:pPr>
              <a:defRPr/>
            </a:pPr>
            <a:r>
              <a:rPr lang="en-US" sz="2800" dirty="0">
                <a:latin typeface="Arial" panose="020B0604020202020204" pitchFamily="34" charset="0"/>
                <a:cs typeface="Arial" panose="020B0604020202020204" pitchFamily="34" charset="0"/>
              </a:rPr>
              <a:t>Teaching</a:t>
            </a:r>
          </a:p>
        </p:txBody>
      </p:sp>
      <p:sp>
        <p:nvSpPr>
          <p:cNvPr id="2" name="Date Placeholder 1">
            <a:extLst>
              <a:ext uri="{FF2B5EF4-FFF2-40B4-BE49-F238E27FC236}">
                <a16:creationId xmlns:a16="http://schemas.microsoft.com/office/drawing/2014/main" id="{0D00E211-FBCF-204C-A362-4A828B904D13}"/>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3" name="Slide Number Placeholder 2">
            <a:extLst>
              <a:ext uri="{FF2B5EF4-FFF2-40B4-BE49-F238E27FC236}">
                <a16:creationId xmlns:a16="http://schemas.microsoft.com/office/drawing/2014/main" id="{526FF71C-8CFF-E448-8E66-D4DB86DC12EE}"/>
              </a:ext>
            </a:extLst>
          </p:cNvPr>
          <p:cNvSpPr>
            <a:spLocks noGrp="1"/>
          </p:cNvSpPr>
          <p:nvPr>
            <p:ph type="sldNum" sz="quarter" idx="12"/>
          </p:nvPr>
        </p:nvSpPr>
        <p:spPr/>
        <p:txBody>
          <a:bodyPr/>
          <a:lstStyle/>
          <a:p>
            <a:fld id="{680C5762-CF65-4775-9966-A58D40CC61B9}"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401707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A4D2-B817-4B6B-ABDB-E724C6ABB026}"/>
              </a:ext>
            </a:extLst>
          </p:cNvPr>
          <p:cNvSpPr>
            <a:spLocks noGrp="1"/>
          </p:cNvSpPr>
          <p:nvPr>
            <p:ph type="title"/>
          </p:nvPr>
        </p:nvSpPr>
        <p:spPr>
          <a:xfrm>
            <a:off x="1127263" y="609600"/>
            <a:ext cx="6889474" cy="608409"/>
          </a:xfrm>
        </p:spPr>
        <p:txBody>
          <a:bodyPr>
            <a:normAutofit fontScale="90000"/>
          </a:bodyPr>
          <a:lstStyle/>
          <a:p>
            <a:pPr algn="ctr">
              <a:defRPr/>
            </a:pPr>
            <a:r>
              <a:rPr lang="en-US" b="1"/>
              <a:t>PA Standards Curriculum Framework</a:t>
            </a:r>
          </a:p>
        </p:txBody>
      </p:sp>
      <p:pic>
        <p:nvPicPr>
          <p:cNvPr id="5" name="Picture 4" descr="This is a screenshot of the curriculum framework page as found in the Pennsylvania Standards Aligned System website.">
            <a:extLst>
              <a:ext uri="{FF2B5EF4-FFF2-40B4-BE49-F238E27FC236}">
                <a16:creationId xmlns:a16="http://schemas.microsoft.com/office/drawing/2014/main" id="{124BFB53-AE4A-3B4D-B5C4-0868D6EF3DE1}"/>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8" t="13772" r="2457" b="29065"/>
          <a:stretch/>
        </p:blipFill>
        <p:spPr>
          <a:xfrm>
            <a:off x="119786" y="1826022"/>
            <a:ext cx="8904429" cy="3431778"/>
          </a:xfrm>
          <a:prstGeom prst="rect">
            <a:avLst/>
          </a:prstGeom>
        </p:spPr>
      </p:pic>
      <p:sp>
        <p:nvSpPr>
          <p:cNvPr id="3" name="Date Placeholder 2">
            <a:extLst>
              <a:ext uri="{FF2B5EF4-FFF2-40B4-BE49-F238E27FC236}">
                <a16:creationId xmlns:a16="http://schemas.microsoft.com/office/drawing/2014/main" id="{1B4F0AB6-D829-EF4E-8123-854310F950CD}"/>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7AE79AD9-EA13-CA46-9B32-A78982740946}"/>
              </a:ext>
              <a:ext uri="{C183D7F6-B498-43B3-948B-1728B52AA6E4}">
                <adec:decorative xmlns:adec="http://schemas.microsoft.com/office/drawing/2017/decorative" val="0"/>
              </a:ext>
            </a:extLst>
          </p:cNvPr>
          <p:cNvSpPr>
            <a:spLocks noGrp="1"/>
          </p:cNvSpPr>
          <p:nvPr>
            <p:ph type="sldNum" sz="quarter" idx="12"/>
          </p:nvPr>
        </p:nvSpPr>
        <p:spPr/>
        <p:txBody>
          <a:bodyPr/>
          <a:lstStyle/>
          <a:p>
            <a:fld id="{680C5762-CF65-4775-9966-A58D40CC61B9}" type="slidenum">
              <a:rPr lang="en-US" dirty="0"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142142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B387-C7D4-404A-A71A-E36B67CD095E}"/>
              </a:ext>
            </a:extLst>
          </p:cNvPr>
          <p:cNvSpPr>
            <a:spLocks noGrp="1"/>
          </p:cNvSpPr>
          <p:nvPr>
            <p:ph type="title"/>
          </p:nvPr>
        </p:nvSpPr>
        <p:spPr>
          <a:xfrm>
            <a:off x="247965" y="576666"/>
            <a:ext cx="8589681" cy="605733"/>
          </a:xfrm>
        </p:spPr>
        <p:txBody>
          <a:bodyPr>
            <a:normAutofit/>
          </a:bodyPr>
          <a:lstStyle/>
          <a:p>
            <a:pPr algn="ctr">
              <a:defRPr/>
            </a:pPr>
            <a:r>
              <a:rPr lang="en-US" sz="2800" b="1" dirty="0"/>
              <a:t>Targeted Standards ELA Gr 6 Example</a:t>
            </a:r>
            <a:endParaRPr lang="en-US" sz="2800" dirty="0"/>
          </a:p>
        </p:txBody>
      </p:sp>
      <p:sp>
        <p:nvSpPr>
          <p:cNvPr id="7" name="Rectangle 1">
            <a:extLst>
              <a:ext uri="{FF2B5EF4-FFF2-40B4-BE49-F238E27FC236}">
                <a16:creationId xmlns:a16="http://schemas.microsoft.com/office/drawing/2014/main" id="{19D9D137-D707-4129-B991-5B65C9F4789F}"/>
              </a:ext>
            </a:extLst>
          </p:cNvPr>
          <p:cNvSpPr>
            <a:spLocks noChangeArrowheads="1"/>
          </p:cNvSpPr>
          <p:nvPr/>
        </p:nvSpPr>
        <p:spPr bwMode="auto">
          <a:xfrm>
            <a:off x="420777" y="1428199"/>
            <a:ext cx="8244059" cy="1238801"/>
          </a:xfrm>
          <a:prstGeom prst="rect">
            <a:avLst/>
          </a:prstGeom>
          <a:noFill/>
          <a:ln>
            <a:noFill/>
          </a:ln>
          <a:effectLst/>
        </p:spPr>
        <p:txBody>
          <a:bodyPr wrap="square" lIns="68580" tIns="34290" rIns="68580" bIns="34290" anchor="ctr">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defRPr/>
            </a:pPr>
            <a:r>
              <a:rPr lang="en-US" sz="1500" b="1" dirty="0">
                <a:latin typeface="Arial"/>
                <a:cs typeface="Arial"/>
              </a:rPr>
              <a:t>Big Idea/Enduring Understanding:</a:t>
            </a:r>
            <a:r>
              <a:rPr lang="en-US" sz="1500" dirty="0">
                <a:latin typeface="Arial"/>
                <a:cs typeface="Arial"/>
              </a:rPr>
              <a:t> Students will interact with non-fiction text, providing critical thinking and responses; question, reflect on, and interpret essential content across texts; and cite evidence to support analysis.</a:t>
            </a:r>
            <a:br>
              <a:rPr lang="en-US" sz="1500" dirty="0">
                <a:latin typeface="Arial"/>
                <a:cs typeface="Arial"/>
              </a:rPr>
            </a:br>
            <a:endParaRPr lang="en-US" sz="1500" dirty="0">
              <a:latin typeface="Arial"/>
              <a:cs typeface="Arial"/>
            </a:endParaRPr>
          </a:p>
          <a:p>
            <a:pPr algn="ctr">
              <a:defRPr/>
            </a:pPr>
            <a:r>
              <a:rPr kumimoji="0" lang="en-US" altLang="en-US" sz="1600" b="1" i="0" u="none" strike="noStrike" cap="none" normalizeH="0" baseline="0" dirty="0">
                <a:ln>
                  <a:noFill/>
                </a:ln>
                <a:effectLst/>
                <a:latin typeface="Arial" panose="020B0604020202020204" pitchFamily="34" charset="0"/>
                <a:ea typeface="ＭＳ Ｐゴシック"/>
                <a:cs typeface="Arial" panose="020B0604020202020204" pitchFamily="34" charset="0"/>
              </a:rPr>
              <a:t>Targeted Content Standards</a:t>
            </a:r>
            <a:endParaRPr lang="en-US" sz="1500" dirty="0">
              <a:latin typeface="Arial"/>
              <a:cs typeface="Arial"/>
            </a:endParaRPr>
          </a:p>
        </p:txBody>
      </p:sp>
      <p:graphicFrame>
        <p:nvGraphicFramePr>
          <p:cNvPr id="6" name="Table 5">
            <a:extLst>
              <a:ext uri="{FF2B5EF4-FFF2-40B4-BE49-F238E27FC236}">
                <a16:creationId xmlns:a16="http://schemas.microsoft.com/office/drawing/2014/main" id="{E987D58E-90C5-4640-96EC-E35E1E1A0B2E}"/>
              </a:ext>
            </a:extLst>
          </p:cNvPr>
          <p:cNvGraphicFramePr>
            <a:graphicFrameLocks noGrp="1"/>
          </p:cNvGraphicFramePr>
          <p:nvPr>
            <p:extLst>
              <p:ext uri="{D42A27DB-BD31-4B8C-83A1-F6EECF244321}">
                <p14:modId xmlns:p14="http://schemas.microsoft.com/office/powerpoint/2010/main" val="1556329516"/>
              </p:ext>
            </p:extLst>
          </p:nvPr>
        </p:nvGraphicFramePr>
        <p:xfrm>
          <a:off x="420777" y="2663198"/>
          <a:ext cx="8266024" cy="3128002"/>
        </p:xfrm>
        <a:graphic>
          <a:graphicData uri="http://schemas.openxmlformats.org/drawingml/2006/table">
            <a:tbl>
              <a:tblPr firstRow="1"/>
              <a:tblGrid>
                <a:gridCol w="1127438">
                  <a:extLst>
                    <a:ext uri="{9D8B030D-6E8A-4147-A177-3AD203B41FA5}">
                      <a16:colId xmlns:a16="http://schemas.microsoft.com/office/drawing/2014/main" val="20000"/>
                    </a:ext>
                  </a:extLst>
                </a:gridCol>
                <a:gridCol w="6757585">
                  <a:extLst>
                    <a:ext uri="{9D8B030D-6E8A-4147-A177-3AD203B41FA5}">
                      <a16:colId xmlns:a16="http://schemas.microsoft.com/office/drawing/2014/main" val="20001"/>
                    </a:ext>
                  </a:extLst>
                </a:gridCol>
                <a:gridCol w="381001">
                  <a:extLst>
                    <a:ext uri="{9D8B030D-6E8A-4147-A177-3AD203B41FA5}">
                      <a16:colId xmlns:a16="http://schemas.microsoft.com/office/drawing/2014/main" val="20002"/>
                    </a:ext>
                  </a:extLst>
                </a:gridCol>
              </a:tblGrid>
              <a:tr h="316735">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rtl="0" eaLnBrk="1" fontAlgn="base" latinLnBrk="0" hangingPunct="1">
                        <a:lnSpc>
                          <a:spcPct val="115000"/>
                        </a:lnSpc>
                        <a:spcBef>
                          <a:spcPct val="0"/>
                        </a:spcBef>
                        <a:spcAft>
                          <a:spcPct val="0"/>
                        </a:spcAft>
                        <a:buFontTx/>
                        <a:buNone/>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a:cs typeface="Arial" panose="020B0604020202020204" pitchFamily="34" charset="0"/>
                        </a:rPr>
                        <a:t>Standard ID</a:t>
                      </a:r>
                      <a:r>
                        <a:rPr lang="en-US" altLang="en-US" sz="1400" b="1" i="0" u="none" strike="noStrike" cap="none" normalizeH="0" baseline="0" dirty="0">
                          <a:ln>
                            <a:noFill/>
                          </a:ln>
                          <a:solidFill>
                            <a:srgbClr val="FFFFFF"/>
                          </a:solidFill>
                          <a:effectLst/>
                          <a:latin typeface="Arial" panose="020B0604020202020204" pitchFamily="34" charset="0"/>
                          <a:ea typeface="ＭＳ Ｐゴシック"/>
                          <a:cs typeface="Arial" panose="020B0604020202020204" pitchFamily="34" charset="0"/>
                        </a:rPr>
                        <a:t> </a:t>
                      </a:r>
                      <a:endParaRPr kumimoji="0" lang="en-US" altLang="en-US" sz="1400" b="1" i="0" u="none" strike="noStrike" cap="none" normalizeH="0" baseline="0" dirty="0">
                        <a:ln>
                          <a:noFill/>
                        </a:ln>
                        <a:solidFill>
                          <a:srgbClr val="FFFFFF"/>
                        </a:solidFill>
                        <a:effectLst/>
                        <a:latin typeface="Arial" panose="020B0604020202020204" pitchFamily="34" charset="0"/>
                        <a:ea typeface="Calibri" pitchFamily="34" charset="0"/>
                        <a:cs typeface="Arial" panose="020B0604020202020204" pitchFamily="34" charset="0"/>
                      </a:endParaRP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a:cs typeface="Arial" panose="020B0604020202020204" pitchFamily="34" charset="0"/>
                        </a:rPr>
                        <a:t>Standard Statement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a:cs typeface="Arial" panose="020B0604020202020204" pitchFamily="34" charset="0"/>
                        </a:rPr>
                        <a: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518">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CC.1.2.6.A</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itchFamily="34" charset="0"/>
                          <a:cs typeface="Arial" panose="020B0604020202020204" pitchFamily="34" charset="0"/>
                        </a:rPr>
                        <a:t>Determine the central idea of a text and how it is conveyed through particular details; provide a summary of the text distinct from personal opinions or judgments.</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25</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518">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CC.1.2.6.B</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Cite textual evidence to support analysis of what the text says explicitly as well as inferences and/or generalizations drawn from the text.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25</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518">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CC.1.2.6.G</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itchFamily="34" charset="0"/>
                          <a:cs typeface="Arial" panose="020B0604020202020204" pitchFamily="34" charset="0"/>
                        </a:rPr>
                        <a:t>Integrate information presented in different media or formats (i.e. visually, quantitatively) as well as in words to develop a coherent understanding of a topic or issue</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20</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296">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CC.1.2.6.H</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Evaluate an author’s argument by examining claims and determining if they are supported by evidence.</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Calibri" pitchFamily="34" charset="0"/>
                          <a:cs typeface="Arial" panose="020B0604020202020204" pitchFamily="34" charset="0"/>
                        </a:rPr>
                        <a:t>15</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091">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CC.1.2.6.I</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67D"/>
                    </a:solid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itchFamily="34" charset="0"/>
                          <a:cs typeface="Arial" panose="020B0604020202020204" pitchFamily="34" charset="0"/>
                        </a:rPr>
                        <a:t>Examine how two authors present similar information in different types of text.</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200"/>
                        </a:spcBef>
                        <a:buClr>
                          <a:srgbClr val="9E3611"/>
                        </a:buClr>
                        <a:buSzPct val="85000"/>
                        <a:buFont typeface="Wingdings" pitchFamily="2" charset="2"/>
                        <a:defRPr>
                          <a:solidFill>
                            <a:schemeClr val="tx1"/>
                          </a:solidFill>
                          <a:latin typeface="Rockwell" pitchFamily="18" charset="0"/>
                          <a:ea typeface="ＭＳ Ｐゴシック" pitchFamily="34" charset="-128"/>
                        </a:defRPr>
                      </a:lvl1pPr>
                      <a:lvl2pPr marL="742950" indent="-285750" eaLnBrk="0" hangingPunct="0">
                        <a:lnSpc>
                          <a:spcPct val="90000"/>
                        </a:lnSpc>
                        <a:spcBef>
                          <a:spcPts val="400"/>
                        </a:spcBef>
                        <a:spcAft>
                          <a:spcPts val="200"/>
                        </a:spcAft>
                        <a:buClr>
                          <a:srgbClr val="9E3611"/>
                        </a:buClr>
                        <a:buSzPct val="85000"/>
                        <a:buFont typeface="Wingdings" pitchFamily="2" charset="2"/>
                        <a:defRPr sz="1600">
                          <a:solidFill>
                            <a:schemeClr val="tx1"/>
                          </a:solidFill>
                          <a:latin typeface="Rockwell" pitchFamily="18" charset="0"/>
                          <a:ea typeface="ＭＳ Ｐゴシック" pitchFamily="34" charset="-128"/>
                        </a:defRPr>
                      </a:lvl2pPr>
                      <a:lvl3pPr marL="11430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3pPr>
                      <a:lvl4pPr marL="16002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4pPr>
                      <a:lvl5pPr marL="2057400" indent="-228600" eaLnBrk="0"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5pPr>
                      <a:lvl6pPr marL="25146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6pPr>
                      <a:lvl7pPr marL="29718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7pPr>
                      <a:lvl8pPr marL="34290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8pPr>
                      <a:lvl9pPr marL="3886200" indent="-228600" eaLnBrk="0" fontAlgn="base" hangingPunct="0">
                        <a:lnSpc>
                          <a:spcPct val="90000"/>
                        </a:lnSpc>
                        <a:spcBef>
                          <a:spcPts val="400"/>
                        </a:spcBef>
                        <a:spcAft>
                          <a:spcPts val="200"/>
                        </a:spcAft>
                        <a:buClr>
                          <a:srgbClr val="9E3611"/>
                        </a:buClr>
                        <a:buSzPct val="85000"/>
                        <a:buFont typeface="Wingdings" pitchFamily="2" charset="2"/>
                        <a:defRPr sz="1400">
                          <a:solidFill>
                            <a:schemeClr val="tx1"/>
                          </a:solidFill>
                          <a:latin typeface="Rockwell" pitchFamily="18"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itchFamily="34" charset="0"/>
                          <a:cs typeface="Arial" panose="020B0604020202020204" pitchFamily="34" charset="0"/>
                        </a:rPr>
                        <a:t>15</a:t>
                      </a:r>
                    </a:p>
                  </a:txBody>
                  <a:tcPr marL="51435" marR="514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Date Placeholder 2">
            <a:extLst>
              <a:ext uri="{FF2B5EF4-FFF2-40B4-BE49-F238E27FC236}">
                <a16:creationId xmlns:a16="http://schemas.microsoft.com/office/drawing/2014/main" id="{E6280371-E4FF-D14E-BDCD-807268B4BF66}"/>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16AA3E83-D664-E240-906C-83D000A86359}"/>
              </a:ext>
            </a:extLst>
          </p:cNvPr>
          <p:cNvSpPr>
            <a:spLocks noGrp="1"/>
          </p:cNvSpPr>
          <p:nvPr>
            <p:ph type="sldNum" sz="quarter" idx="12"/>
          </p:nvPr>
        </p:nvSpPr>
        <p:spPr/>
        <p:txBody>
          <a:bodyPr/>
          <a:lstStyle/>
          <a:p>
            <a:fld id="{680C5762-CF65-4775-9966-A58D40CC61B9}"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29193128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BECB2-C2EE-4A01-B159-08575EBA9853}"/>
              </a:ext>
            </a:extLst>
          </p:cNvPr>
          <p:cNvSpPr>
            <a:spLocks noGrp="1"/>
          </p:cNvSpPr>
          <p:nvPr>
            <p:ph type="title"/>
          </p:nvPr>
        </p:nvSpPr>
        <p:spPr>
          <a:xfrm>
            <a:off x="457200" y="501650"/>
            <a:ext cx="8229600" cy="715963"/>
          </a:xfrm>
        </p:spPr>
        <p:txBody>
          <a:bodyPr>
            <a:normAutofit/>
          </a:bodyPr>
          <a:lstStyle/>
          <a:p>
            <a:pPr marL="172720" algn="ctr"/>
            <a:r>
              <a:rPr lang="en-US" sz="2600" b="1" dirty="0">
                <a:latin typeface="Arial"/>
                <a:cs typeface="Arial"/>
              </a:rPr>
              <a:t>Quality Assurance Checklist: Targeted Standards</a:t>
            </a:r>
            <a:endParaRPr lang="en-US" sz="2600" dirty="0">
              <a:latin typeface="Arial"/>
              <a:cs typeface="Arial"/>
            </a:endParaRPr>
          </a:p>
        </p:txBody>
      </p:sp>
      <p:sp>
        <p:nvSpPr>
          <p:cNvPr id="2" name="Content Placeholder 1">
            <a:extLst>
              <a:ext uri="{FF2B5EF4-FFF2-40B4-BE49-F238E27FC236}">
                <a16:creationId xmlns:a16="http://schemas.microsoft.com/office/drawing/2014/main" id="{E2AD1B8D-337E-47CA-BDDB-E16432B48BCC}"/>
              </a:ext>
            </a:extLst>
          </p:cNvPr>
          <p:cNvSpPr>
            <a:spLocks noGrp="1"/>
          </p:cNvSpPr>
          <p:nvPr>
            <p:ph idx="1"/>
          </p:nvPr>
        </p:nvSpPr>
        <p:spPr>
          <a:xfrm>
            <a:off x="1904809" y="1447800"/>
            <a:ext cx="6781991" cy="4678363"/>
          </a:xfrm>
        </p:spPr>
        <p:txBody>
          <a:bodyPr vert="horz" lIns="91440" tIns="45720" rIns="91440" bIns="45720" rtlCol="0" anchor="t">
            <a:normAutofit/>
          </a:bodyPr>
          <a:lstStyle/>
          <a:p>
            <a:pPr>
              <a:buFont typeface="Wingdings" panose="020B0604020202020204" pitchFamily="34" charset="0"/>
              <a:buChar char="q"/>
            </a:pPr>
            <a:r>
              <a:rPr lang="en-US" dirty="0">
                <a:latin typeface="Arial"/>
                <a:cs typeface="Arial"/>
              </a:rPr>
              <a:t>Are a component or dimension of Big Ideas/Essential Questions/Enduring Understandings or Long-Term Transfer Goals and identify key concepts and competencies for assessment. </a:t>
            </a:r>
          </a:p>
          <a:p>
            <a:pPr>
              <a:buFont typeface="Wingdings" panose="020B0604020202020204" pitchFamily="34" charset="0"/>
              <a:buChar char="q"/>
            </a:pPr>
            <a:r>
              <a:rPr lang="en-US" dirty="0">
                <a:latin typeface="Arial"/>
                <a:cs typeface="Arial"/>
              </a:rPr>
              <a:t>When comprised of multiple tasks, performance measures target critical/key skills and knowledge from several</a:t>
            </a:r>
            <a:r>
              <a:rPr lang="en-US" dirty="0">
                <a:solidFill>
                  <a:srgbClr val="0070C0"/>
                </a:solidFill>
                <a:latin typeface="Arial"/>
                <a:cs typeface="Arial"/>
              </a:rPr>
              <a:t> </a:t>
            </a:r>
            <a:r>
              <a:rPr lang="en-US" dirty="0">
                <a:latin typeface="Arial"/>
                <a:cs typeface="Arial"/>
              </a:rPr>
              <a:t>standards.</a:t>
            </a:r>
          </a:p>
          <a:p>
            <a:pPr>
              <a:buFont typeface="Wingdings" panose="020B0604020202020204" pitchFamily="34" charset="0"/>
              <a:buChar char="q"/>
            </a:pPr>
            <a:r>
              <a:rPr lang="en-US" dirty="0">
                <a:latin typeface="Arial"/>
                <a:cs typeface="Arial"/>
              </a:rPr>
              <a:t>Create transparency for families and the community about what is most important for student success and prepare students for the next level of learning.</a:t>
            </a:r>
          </a:p>
        </p:txBody>
      </p:sp>
      <p:pic>
        <p:nvPicPr>
          <p:cNvPr id="8" name="Graphic 3">
            <a:extLst>
              <a:ext uri="{FF2B5EF4-FFF2-40B4-BE49-F238E27FC236}">
                <a16:creationId xmlns:a16="http://schemas.microsoft.com/office/drawing/2014/main" id="{F3AB5230-B97C-408A-8028-36E9B1808C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406" y="2914951"/>
            <a:ext cx="1745909" cy="1745909"/>
          </a:xfrm>
          <a:prstGeom prst="rect">
            <a:avLst/>
          </a:prstGeom>
        </p:spPr>
      </p:pic>
      <p:sp>
        <p:nvSpPr>
          <p:cNvPr id="4" name="Date Placeholder 3">
            <a:extLst>
              <a:ext uri="{FF2B5EF4-FFF2-40B4-BE49-F238E27FC236}">
                <a16:creationId xmlns:a16="http://schemas.microsoft.com/office/drawing/2014/main" id="{AD57906F-C84B-434A-9981-9E0A68B52EF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86FE7802-1F59-4C47-AFE2-2048EAAF3ADF}"/>
              </a:ext>
            </a:extLst>
          </p:cNvPr>
          <p:cNvSpPr>
            <a:spLocks noGrp="1"/>
          </p:cNvSpPr>
          <p:nvPr>
            <p:ph type="sldNum" sz="quarter" idx="12"/>
          </p:nvPr>
        </p:nvSpPr>
        <p:spPr/>
        <p:txBody>
          <a:bodyPr/>
          <a:lstStyle/>
          <a:p>
            <a:fld id="{680C5762-CF65-4775-9966-A58D40CC61B9}"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89329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3856C-330F-4E4E-8CD0-0846749D2F19}"/>
              </a:ext>
            </a:extLst>
          </p:cNvPr>
          <p:cNvSpPr>
            <a:spLocks noGrp="1"/>
          </p:cNvSpPr>
          <p:nvPr>
            <p:ph type="title"/>
          </p:nvPr>
        </p:nvSpPr>
        <p:spPr/>
        <p:txBody>
          <a:bodyPr/>
          <a:lstStyle/>
          <a:p>
            <a:pPr marL="172720" algn="ctr"/>
            <a:r>
              <a:rPr lang="en-US" b="1" dirty="0">
                <a:latin typeface="Arial"/>
                <a:cs typeface="Arial"/>
              </a:rPr>
              <a:t>Purpose Statement</a:t>
            </a:r>
            <a:endParaRPr lang="en-US" dirty="0">
              <a:latin typeface="Arial"/>
              <a:cs typeface="Arial"/>
            </a:endParaRPr>
          </a:p>
        </p:txBody>
      </p:sp>
      <p:sp>
        <p:nvSpPr>
          <p:cNvPr id="22530" name="Content Placeholder 4">
            <a:extLst>
              <a:ext uri="{FF2B5EF4-FFF2-40B4-BE49-F238E27FC236}">
                <a16:creationId xmlns:a16="http://schemas.microsoft.com/office/drawing/2014/main" id="{70DD01C5-9E3A-42F7-AF22-D362F7BA1EFC}"/>
              </a:ext>
            </a:extLst>
          </p:cNvPr>
          <p:cNvSpPr>
            <a:spLocks noGrp="1"/>
          </p:cNvSpPr>
          <p:nvPr>
            <p:ph idx="1"/>
          </p:nvPr>
        </p:nvSpPr>
        <p:spPr>
          <a:xfrm>
            <a:off x="457200" y="3687262"/>
            <a:ext cx="8229600" cy="2132409"/>
          </a:xfrm>
        </p:spPr>
        <p:txBody>
          <a:bodyPr vert="horz" lIns="68580" tIns="34290" rIns="68580" bIns="34290" rtlCol="0" anchor="t">
            <a:noAutofit/>
          </a:bodyPr>
          <a:lstStyle/>
          <a:p>
            <a:pPr marL="0" indent="0">
              <a:buSzPct val="80000"/>
              <a:buNone/>
            </a:pPr>
            <a:r>
              <a:rPr lang="en-US" altLang="en-US" sz="2800" dirty="0">
                <a:ea typeface="ＭＳ Ｐゴシック"/>
              </a:rPr>
              <a:t>An assessment’s purpose statement outlines   </a:t>
            </a:r>
            <a:r>
              <a:rPr lang="en-US" altLang="en-US" sz="2800" dirty="0">
                <a:solidFill>
                  <a:srgbClr val="000000"/>
                </a:solidFill>
                <a:ea typeface="ＭＳ Ｐゴシック"/>
              </a:rPr>
              <a:t>    </a:t>
            </a:r>
            <a:endParaRPr lang="en-US" sz="2800" dirty="0">
              <a:solidFill>
                <a:srgbClr val="000000"/>
              </a:solidFill>
              <a:ea typeface="ＭＳ Ｐゴシック"/>
            </a:endParaRPr>
          </a:p>
          <a:p>
            <a:pPr marL="0" indent="0">
              <a:buSzPct val="80000"/>
              <a:buNone/>
            </a:pPr>
            <a:r>
              <a:rPr lang="en-US" altLang="en-US" sz="2800" dirty="0">
                <a:solidFill>
                  <a:srgbClr val="9E3611"/>
                </a:solidFill>
                <a:ea typeface="ＭＳ Ｐゴシック"/>
              </a:rPr>
              <a:t>     </a:t>
            </a:r>
            <a:r>
              <a:rPr lang="en-US" altLang="en-US" sz="2800" b="1" dirty="0">
                <a:ea typeface="ＭＳ Ｐゴシック"/>
              </a:rPr>
              <a:t>why</a:t>
            </a:r>
            <a:r>
              <a:rPr lang="en-US" altLang="en-US" sz="2800" dirty="0">
                <a:solidFill>
                  <a:srgbClr val="000000"/>
                </a:solidFill>
                <a:ea typeface="ＭＳ Ｐゴシック"/>
              </a:rPr>
              <a:t> the assessment was developed, </a:t>
            </a:r>
            <a:endParaRPr lang="en-US" sz="2800" dirty="0">
              <a:ea typeface="ＭＳ Ｐゴシック"/>
              <a:cs typeface="Calibri"/>
            </a:endParaRPr>
          </a:p>
          <a:p>
            <a:pPr marL="0" indent="0">
              <a:buSzPct val="80000"/>
              <a:buNone/>
            </a:pPr>
            <a:r>
              <a:rPr lang="en-US" altLang="en-US" sz="2800" dirty="0">
                <a:solidFill>
                  <a:srgbClr val="9E3611"/>
                </a:solidFill>
                <a:ea typeface="ＭＳ Ｐゴシック"/>
              </a:rPr>
              <a:t>          </a:t>
            </a:r>
            <a:r>
              <a:rPr lang="en-US" altLang="en-US" sz="2800" b="1" dirty="0">
                <a:ea typeface="ＭＳ Ｐゴシック"/>
              </a:rPr>
              <a:t>what </a:t>
            </a:r>
            <a:r>
              <a:rPr lang="en-US" altLang="en-US" sz="2800" dirty="0">
                <a:ea typeface="ＭＳ Ｐゴシック"/>
              </a:rPr>
              <a:t>the assessment is measuring, and </a:t>
            </a:r>
            <a:endParaRPr lang="en-US" sz="2800" dirty="0">
              <a:solidFill>
                <a:srgbClr val="000000"/>
              </a:solidFill>
              <a:ea typeface="ＭＳ Ｐゴシック"/>
            </a:endParaRPr>
          </a:p>
          <a:p>
            <a:pPr marL="0" indent="0">
              <a:buSzPct val="80000"/>
              <a:buNone/>
            </a:pPr>
            <a:r>
              <a:rPr lang="en-US" altLang="en-US" sz="2800" dirty="0">
                <a:solidFill>
                  <a:srgbClr val="9E3611"/>
                </a:solidFill>
                <a:ea typeface="ＭＳ Ｐゴシック"/>
              </a:rPr>
              <a:t>               </a:t>
            </a:r>
            <a:r>
              <a:rPr lang="en-US" altLang="en-US" sz="2800" b="1" dirty="0">
                <a:ea typeface="ＭＳ Ｐゴシック"/>
              </a:rPr>
              <a:t>how</a:t>
            </a:r>
            <a:r>
              <a:rPr lang="en-US" altLang="en-US" sz="2800" dirty="0">
                <a:ea typeface="ＭＳ Ｐゴシック"/>
              </a:rPr>
              <a:t> the results (scores) can be used.</a:t>
            </a:r>
            <a:endParaRPr lang="en-US" sz="2800" dirty="0">
              <a:ea typeface="ＭＳ Ｐゴシック"/>
              <a:cs typeface="Calibri"/>
            </a:endParaRPr>
          </a:p>
        </p:txBody>
      </p:sp>
      <p:pic>
        <p:nvPicPr>
          <p:cNvPr id="22535" name="Picture 13">
            <a:extLst>
              <a:ext uri="{FF2B5EF4-FFF2-40B4-BE49-F238E27FC236}">
                <a16:creationId xmlns:a16="http://schemas.microsoft.com/office/drawing/2014/main" id="{90D5DB80-196C-4CFD-9C0B-C1587BF7E9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464" y="1562342"/>
            <a:ext cx="6671071" cy="21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987D39B4-3DF6-3749-A372-2FA3F16A6A81}"/>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3" name="Slide Number Placeholder 2">
            <a:extLst>
              <a:ext uri="{FF2B5EF4-FFF2-40B4-BE49-F238E27FC236}">
                <a16:creationId xmlns:a16="http://schemas.microsoft.com/office/drawing/2014/main" id="{EF9A8EA4-CFD6-B24F-84DE-5842AD255727}"/>
              </a:ext>
            </a:extLst>
          </p:cNvPr>
          <p:cNvSpPr>
            <a:spLocks noGrp="1"/>
          </p:cNvSpPr>
          <p:nvPr>
            <p:ph type="sldNum" sz="quarter" idx="12"/>
          </p:nvPr>
        </p:nvSpPr>
        <p:spPr/>
        <p:txBody>
          <a:bodyPr/>
          <a:lstStyle/>
          <a:p>
            <a:fld id="{680C5762-CF65-4775-9966-A58D40CC61B9}"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6536635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90BA1-10C2-F848-961D-7437BD7262B4}"/>
              </a:ext>
            </a:extLst>
          </p:cNvPr>
          <p:cNvSpPr>
            <a:spLocks noGrp="1"/>
          </p:cNvSpPr>
          <p:nvPr>
            <p:ph type="title"/>
          </p:nvPr>
        </p:nvSpPr>
        <p:spPr/>
        <p:txBody>
          <a:bodyPr>
            <a:normAutofit/>
          </a:bodyPr>
          <a:lstStyle/>
          <a:p>
            <a:pPr marL="172720" algn="ctr"/>
            <a:r>
              <a:rPr lang="en-US" sz="2800" b="1" dirty="0">
                <a:latin typeface="Arial"/>
                <a:cs typeface="Arial"/>
              </a:rPr>
              <a:t>Practice Makes Progress: Targeted Standards</a:t>
            </a:r>
            <a:endParaRPr lang="en-US" sz="2800" dirty="0"/>
          </a:p>
        </p:txBody>
      </p:sp>
      <p:sp>
        <p:nvSpPr>
          <p:cNvPr id="9" name="Content Placeholder 2">
            <a:extLst>
              <a:ext uri="{FF2B5EF4-FFF2-40B4-BE49-F238E27FC236}">
                <a16:creationId xmlns:a16="http://schemas.microsoft.com/office/drawing/2014/main" id="{4022AD49-E2BE-8E41-9ACB-74AB4D4EE34E}"/>
              </a:ext>
            </a:extLst>
          </p:cNvPr>
          <p:cNvSpPr>
            <a:spLocks noGrp="1"/>
          </p:cNvSpPr>
          <p:nvPr>
            <p:ph idx="1"/>
          </p:nvPr>
        </p:nvSpPr>
        <p:spPr>
          <a:xfrm>
            <a:off x="3200400" y="1839746"/>
            <a:ext cx="5486400" cy="4027654"/>
          </a:xfrm>
        </p:spPr>
        <p:txBody>
          <a:bodyPr>
            <a:noAutofit/>
          </a:bodyPr>
          <a:lstStyle/>
          <a:p>
            <a:r>
              <a:rPr lang="en-US" sz="2700">
                <a:solidFill>
                  <a:srgbClr val="000000"/>
                </a:solidFill>
              </a:rPr>
              <a:t>Identify targeted standards for an assessment purpose statement appropriate to your teaching situation using a template format.</a:t>
            </a:r>
          </a:p>
          <a:p>
            <a:pPr marL="0" indent="0">
              <a:buNone/>
            </a:pPr>
            <a:endParaRPr lang="en-US" sz="1200">
              <a:solidFill>
                <a:srgbClr val="000000"/>
              </a:solidFill>
            </a:endParaRPr>
          </a:p>
          <a:p>
            <a:r>
              <a:rPr lang="en-US" sz="2700" dirty="0">
                <a:solidFill>
                  <a:srgbClr val="000000"/>
                </a:solidFill>
              </a:rPr>
              <a:t>Use the Quality Assurance Checklist: Targeted Standards to self-evaluate. </a:t>
            </a:r>
          </a:p>
        </p:txBody>
      </p:sp>
      <p:sp>
        <p:nvSpPr>
          <p:cNvPr id="2" name="Date Placeholder 1">
            <a:extLst>
              <a:ext uri="{FF2B5EF4-FFF2-40B4-BE49-F238E27FC236}">
                <a16:creationId xmlns:a16="http://schemas.microsoft.com/office/drawing/2014/main" id="{9FAF3C7E-5487-984C-8E27-17FACCCB3394}"/>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3" name="Slide Number Placeholder 2">
            <a:extLst>
              <a:ext uri="{FF2B5EF4-FFF2-40B4-BE49-F238E27FC236}">
                <a16:creationId xmlns:a16="http://schemas.microsoft.com/office/drawing/2014/main" id="{9FC2B925-7221-B14E-A027-0557F3057DB2}"/>
              </a:ext>
            </a:extLst>
          </p:cNvPr>
          <p:cNvSpPr>
            <a:spLocks noGrp="1"/>
          </p:cNvSpPr>
          <p:nvPr>
            <p:ph type="sldNum" sz="quarter" idx="12"/>
          </p:nvPr>
        </p:nvSpPr>
        <p:spPr/>
        <p:txBody>
          <a:bodyPr/>
          <a:lstStyle/>
          <a:p>
            <a:fld id="{680C5762-CF65-4775-9966-A58D40CC61B9}" type="slidenum">
              <a:rPr lang="en-US" smtClean="0">
                <a:solidFill>
                  <a:schemeClr val="tx1"/>
                </a:solidFill>
              </a:rPr>
              <a:t>20</a:t>
            </a:fld>
            <a:endParaRPr lang="en-US" dirty="0">
              <a:solidFill>
                <a:schemeClr val="tx1"/>
              </a:solidFill>
            </a:endParaRPr>
          </a:p>
        </p:txBody>
      </p:sp>
      <p:sp>
        <p:nvSpPr>
          <p:cNvPr id="7" name="Right Arrow Callout 7">
            <a:extLst>
              <a:ext uri="{FF2B5EF4-FFF2-40B4-BE49-F238E27FC236}">
                <a16:creationId xmlns:a16="http://schemas.microsoft.com/office/drawing/2014/main" id="{DACC47E8-0F5C-0A33-9B86-0F2953FF3577}"/>
              </a:ext>
              <a:ext uri="{C183D7F6-B498-43B3-948B-1728B52AA6E4}">
                <adec:decorative xmlns:adec="http://schemas.microsoft.com/office/drawing/2017/decorative" val="1"/>
              </a:ext>
            </a:extLst>
          </p:cNvPr>
          <p:cNvSpPr/>
          <p:nvPr/>
        </p:nvSpPr>
        <p:spPr>
          <a:xfrm>
            <a:off x="895350" y="1777774"/>
            <a:ext cx="2133600" cy="4128516"/>
          </a:xfrm>
          <a:prstGeom prst="rightArrowCallout">
            <a:avLst>
              <a:gd name="adj1" fmla="val 21025"/>
              <a:gd name="adj2" fmla="val 17040"/>
              <a:gd name="adj3" fmla="val 28980"/>
              <a:gd name="adj4" fmla="val 649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vert270" rtlCol="0" anchor="ctr"/>
          <a:lstStyle/>
          <a:p>
            <a:pPr algn="ctr"/>
            <a:r>
              <a:rPr lang="en-US" sz="3300" b="1" dirty="0">
                <a:solidFill>
                  <a:srgbClr val="003C7C"/>
                </a:solidFill>
              </a:rPr>
              <a:t>Practice Makes Progress</a:t>
            </a:r>
          </a:p>
        </p:txBody>
      </p:sp>
    </p:spTree>
    <p:extLst>
      <p:ext uri="{BB962C8B-B14F-4D97-AF65-F5344CB8AC3E}">
        <p14:creationId xmlns:p14="http://schemas.microsoft.com/office/powerpoint/2010/main" val="75475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pPr algn="ctr"/>
            <a:r>
              <a:rPr lang="en-US" b="1" dirty="0"/>
              <a:t>Contact</a:t>
            </a:r>
            <a:r>
              <a:rPr lang="en-US" b="1" baseline="0" dirty="0"/>
              <a:t>/Mission</a:t>
            </a:r>
            <a:endParaRPr lang="en-US" b="1" dirty="0"/>
          </a:p>
        </p:txBody>
      </p:sp>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a:ea typeface="Verdana"/>
                <a:cs typeface="Arial"/>
              </a:rPr>
              <a:t>For more information on assessment literacy please visit PDE’s Standards Aligned System website at </a:t>
            </a:r>
            <a:r>
              <a:rPr lang="en-US" altLang="en-US" sz="2000" u="sng" dirty="0">
                <a:solidFill>
                  <a:srgbClr val="0000FF"/>
                </a:solidFill>
                <a:latin typeface="Arial"/>
                <a:ea typeface="Verdana"/>
                <a:cs typeface="Arial"/>
                <a:hlinkClick r:id="rId3"/>
              </a:rPr>
              <a:t>pdesas.org</a:t>
            </a:r>
            <a:r>
              <a:rPr lang="en-US" altLang="en-US" sz="2000" dirty="0">
                <a:solidFill>
                  <a:srgbClr val="000000"/>
                </a:solidFill>
                <a:latin typeface="Arial"/>
                <a:ea typeface="Verdana"/>
                <a:cs typeface="Arial"/>
                <a:hlinkClick r:id="rId3"/>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5" name="Date Placeholder 4"/>
          <p:cNvSpPr>
            <a:spLocks noGrp="1"/>
          </p:cNvSpPr>
          <p:nvPr>
            <p:ph type="dt" sz="half" idx="10"/>
          </p:nvPr>
        </p:nvSpPr>
        <p:spPr/>
        <p:txBody>
          <a:bodyPr/>
          <a:lstStyle/>
          <a:p>
            <a:r>
              <a:rPr lang="en-US" dirty="0">
                <a:solidFill>
                  <a:schemeClr val="tx1"/>
                </a:solidFill>
              </a:rPr>
              <a:t>2025</a:t>
            </a: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88188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2224-BD65-6743-AE19-BC3C8C696552}"/>
              </a:ext>
            </a:extLst>
          </p:cNvPr>
          <p:cNvSpPr>
            <a:spLocks noGrp="1"/>
          </p:cNvSpPr>
          <p:nvPr>
            <p:ph type="title"/>
          </p:nvPr>
        </p:nvSpPr>
        <p:spPr/>
        <p:txBody>
          <a:bodyPr/>
          <a:lstStyle/>
          <a:p>
            <a:pPr algn="ctr"/>
            <a:r>
              <a:rPr lang="en-US" b="1" dirty="0"/>
              <a:t>Types of Assessment</a:t>
            </a:r>
          </a:p>
        </p:txBody>
      </p:sp>
      <p:graphicFrame>
        <p:nvGraphicFramePr>
          <p:cNvPr id="23" name="Content Placeholder 22" descr="Columnar diagram that lists types of of diagnostic, formative, and summative assessments.">
            <a:extLst>
              <a:ext uri="{FF2B5EF4-FFF2-40B4-BE49-F238E27FC236}">
                <a16:creationId xmlns:a16="http://schemas.microsoft.com/office/drawing/2014/main" id="{7EE481FF-E971-EE48-A2FF-E53145270D07}"/>
              </a:ext>
            </a:extLst>
          </p:cNvPr>
          <p:cNvGraphicFramePr>
            <a:graphicFrameLocks noGrp="1"/>
          </p:cNvGraphicFramePr>
          <p:nvPr>
            <p:ph idx="1"/>
            <p:extLst>
              <p:ext uri="{D42A27DB-BD31-4B8C-83A1-F6EECF244321}">
                <p14:modId xmlns:p14="http://schemas.microsoft.com/office/powerpoint/2010/main" val="3516409997"/>
              </p:ext>
            </p:extLst>
          </p:nvPr>
        </p:nvGraphicFramePr>
        <p:xfrm>
          <a:off x="457200" y="1600200"/>
          <a:ext cx="8229600" cy="425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0ABF11D-1BE5-B949-9B4B-567011FE3E6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E3FB8139-7276-7446-8F49-E45FBFC1F3AE}"/>
              </a:ext>
            </a:extLst>
          </p:cNvPr>
          <p:cNvSpPr>
            <a:spLocks noGrp="1"/>
          </p:cNvSpPr>
          <p:nvPr>
            <p:ph type="sldNum" sz="quarter" idx="12"/>
          </p:nvPr>
        </p:nvSpPr>
        <p:spPr/>
        <p:txBody>
          <a:bodyPr/>
          <a:lstStyle/>
          <a:p>
            <a:fld id="{680C5762-CF65-4775-9966-A58D40CC61B9}"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20925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A1A4-5F23-4639-BBCF-50E8F291453B}"/>
              </a:ext>
            </a:extLst>
          </p:cNvPr>
          <p:cNvSpPr>
            <a:spLocks noGrp="1"/>
          </p:cNvSpPr>
          <p:nvPr>
            <p:ph type="title"/>
          </p:nvPr>
        </p:nvSpPr>
        <p:spPr>
          <a:xfrm>
            <a:off x="78797" y="304800"/>
            <a:ext cx="8986403" cy="1209401"/>
          </a:xfrm>
        </p:spPr>
        <p:txBody>
          <a:bodyPr>
            <a:noAutofit/>
          </a:bodyPr>
          <a:lstStyle/>
          <a:p>
            <a:pPr marL="0" algn="ctr">
              <a:defRPr/>
            </a:pPr>
            <a:r>
              <a:rPr lang="en-US" altLang="en-US" b="1"/>
              <a:t>Validity</a:t>
            </a:r>
          </a:p>
        </p:txBody>
      </p:sp>
      <p:sp>
        <p:nvSpPr>
          <p:cNvPr id="3" name="Content Placeholder 2">
            <a:extLst>
              <a:ext uri="{FF2B5EF4-FFF2-40B4-BE49-F238E27FC236}">
                <a16:creationId xmlns:a16="http://schemas.microsoft.com/office/drawing/2014/main" id="{B57CFBA4-3EEC-46A0-A2A3-AFDEAF5A9122}"/>
              </a:ext>
            </a:extLst>
          </p:cNvPr>
          <p:cNvSpPr>
            <a:spLocks noGrp="1"/>
          </p:cNvSpPr>
          <p:nvPr>
            <p:ph idx="1"/>
          </p:nvPr>
        </p:nvSpPr>
        <p:spPr>
          <a:xfrm>
            <a:off x="643531" y="1678874"/>
            <a:ext cx="7856933" cy="3500251"/>
          </a:xfrm>
        </p:spPr>
        <p:txBody>
          <a:bodyPr vert="horz" lIns="68580" tIns="34290" rIns="68580" bIns="34290" rtlCol="0" anchor="t">
            <a:normAutofit fontScale="92500" lnSpcReduction="20000"/>
          </a:bodyPr>
          <a:lstStyle/>
          <a:p>
            <a:pPr marL="0" indent="0" algn="ctr">
              <a:buNone/>
              <a:defRPr/>
            </a:pPr>
            <a:endParaRPr lang="en-US" sz="900" b="1" dirty="0">
              <a:solidFill>
                <a:srgbClr val="C00000"/>
              </a:solidFill>
              <a:cs typeface="+mn-cs"/>
            </a:endParaRPr>
          </a:p>
          <a:p>
            <a:pPr marL="0" indent="0">
              <a:buNone/>
              <a:defRPr/>
            </a:pPr>
            <a:r>
              <a:rPr lang="en-US" sz="2800" dirty="0">
                <a:cs typeface="+mn-cs"/>
              </a:rPr>
              <a:t>The purpose statement supports </a:t>
            </a:r>
            <a:r>
              <a:rPr lang="en-US" sz="2800" b="1" dirty="0">
                <a:solidFill>
                  <a:schemeClr val="accent1">
                    <a:lumMod val="50000"/>
                  </a:schemeClr>
                </a:solidFill>
                <a:cs typeface="+mn-cs"/>
              </a:rPr>
              <a:t>validity</a:t>
            </a:r>
            <a:r>
              <a:rPr lang="en-US" sz="2800" dirty="0">
                <a:cs typeface="+mn-cs"/>
              </a:rPr>
              <a:t>.</a:t>
            </a:r>
          </a:p>
          <a:p>
            <a:pPr marL="0" indent="0">
              <a:buNone/>
              <a:defRPr/>
            </a:pPr>
            <a:endParaRPr lang="en-US" sz="2800" dirty="0">
              <a:cs typeface="+mn-cs"/>
            </a:endParaRPr>
          </a:p>
          <a:p>
            <a:pPr marL="0" indent="0">
              <a:buNone/>
              <a:defRPr/>
            </a:pPr>
            <a:r>
              <a:rPr lang="en-US" sz="2800" dirty="0">
                <a:cs typeface="+mn-cs"/>
              </a:rPr>
              <a:t>The </a:t>
            </a:r>
            <a:r>
              <a:rPr lang="en-US" sz="2800" b="1" dirty="0">
                <a:solidFill>
                  <a:schemeClr val="accent1">
                    <a:lumMod val="50000"/>
                  </a:schemeClr>
                </a:solidFill>
                <a:cs typeface="+mn-cs"/>
              </a:rPr>
              <a:t>validity</a:t>
            </a:r>
            <a:r>
              <a:rPr lang="en-US" sz="2800" dirty="0">
                <a:cs typeface="+mn-cs"/>
              </a:rPr>
              <a:t> of a test refers to the degree of accuracy with which it measures what it intends to measure.</a:t>
            </a:r>
          </a:p>
          <a:p>
            <a:pPr marL="0" indent="0">
              <a:buNone/>
              <a:defRPr/>
            </a:pPr>
            <a:endParaRPr lang="en-US" sz="2800" dirty="0">
              <a:cs typeface="+mn-cs"/>
            </a:endParaRPr>
          </a:p>
          <a:p>
            <a:pPr marL="0" indent="0">
              <a:buNone/>
              <a:defRPr/>
            </a:pPr>
            <a:r>
              <a:rPr lang="en-US" sz="2800" dirty="0">
                <a:cs typeface="+mn-cs"/>
              </a:rPr>
              <a:t>Without a relatively high degree of </a:t>
            </a:r>
            <a:r>
              <a:rPr lang="en-US" sz="2800" b="1" dirty="0">
                <a:solidFill>
                  <a:schemeClr val="accent1">
                    <a:lumMod val="50000"/>
                  </a:schemeClr>
                </a:solidFill>
                <a:cs typeface="+mn-cs"/>
              </a:rPr>
              <a:t>validity</a:t>
            </a:r>
            <a:r>
              <a:rPr lang="en-US" sz="2800" b="1" dirty="0">
                <a:cs typeface="+mn-cs"/>
              </a:rPr>
              <a:t>, </a:t>
            </a:r>
            <a:r>
              <a:rPr lang="en-US" sz="2800" dirty="0">
                <a:cs typeface="+mn-cs"/>
              </a:rPr>
              <a:t>a test is in effect a useless device as it is not serving the </a:t>
            </a:r>
            <a:r>
              <a:rPr lang="en-US" sz="2800" b="1" dirty="0">
                <a:solidFill>
                  <a:schemeClr val="accent1">
                    <a:lumMod val="50000"/>
                  </a:schemeClr>
                </a:solidFill>
                <a:cs typeface="+mn-cs"/>
              </a:rPr>
              <a:t>purpose</a:t>
            </a:r>
            <a:r>
              <a:rPr lang="en-US" sz="2800" b="1" dirty="0">
                <a:cs typeface="+mn-cs"/>
              </a:rPr>
              <a:t> </a:t>
            </a:r>
            <a:r>
              <a:rPr lang="en-US" sz="2800" dirty="0">
                <a:cs typeface="+mn-cs"/>
              </a:rPr>
              <a:t>for which it was </a:t>
            </a:r>
            <a:r>
              <a:rPr lang="en-US" sz="2800" b="1" dirty="0">
                <a:solidFill>
                  <a:schemeClr val="accent1">
                    <a:lumMod val="50000"/>
                  </a:schemeClr>
                </a:solidFill>
                <a:cs typeface="+mn-cs"/>
              </a:rPr>
              <a:t>designed</a:t>
            </a:r>
            <a:r>
              <a:rPr lang="en-US" sz="2800" b="1" dirty="0">
                <a:cs typeface="+mn-cs"/>
              </a:rPr>
              <a:t>.</a:t>
            </a:r>
          </a:p>
          <a:p>
            <a:pPr marL="0" indent="0">
              <a:buNone/>
              <a:defRPr/>
            </a:pPr>
            <a:endParaRPr lang="en-US" sz="2400" dirty="0">
              <a:cs typeface="+mn-cs"/>
            </a:endParaRPr>
          </a:p>
        </p:txBody>
      </p:sp>
      <p:sp>
        <p:nvSpPr>
          <p:cNvPr id="4" name="Date Placeholder 3">
            <a:extLst>
              <a:ext uri="{FF2B5EF4-FFF2-40B4-BE49-F238E27FC236}">
                <a16:creationId xmlns:a16="http://schemas.microsoft.com/office/drawing/2014/main" id="{17753DE2-F29C-6D4B-AD67-3D923B56509C}"/>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5" name="Slide Number Placeholder 4">
            <a:extLst>
              <a:ext uri="{FF2B5EF4-FFF2-40B4-BE49-F238E27FC236}">
                <a16:creationId xmlns:a16="http://schemas.microsoft.com/office/drawing/2014/main" id="{58963B66-6EED-764C-93F4-A33C5C434551}"/>
              </a:ext>
            </a:extLst>
          </p:cNvPr>
          <p:cNvSpPr>
            <a:spLocks noGrp="1"/>
          </p:cNvSpPr>
          <p:nvPr>
            <p:ph type="sldNum" sz="quarter" idx="12"/>
          </p:nvPr>
        </p:nvSpPr>
        <p:spPr/>
        <p:txBody>
          <a:bodyPr/>
          <a:lstStyle/>
          <a:p>
            <a:fld id="{680C5762-CF65-4775-9966-A58D40CC61B9}"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411722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1FD3-8630-444F-B3C9-1BAFB2E702B8}"/>
              </a:ext>
            </a:extLst>
          </p:cNvPr>
          <p:cNvSpPr>
            <a:spLocks noGrp="1"/>
          </p:cNvSpPr>
          <p:nvPr>
            <p:ph type="title"/>
          </p:nvPr>
        </p:nvSpPr>
        <p:spPr>
          <a:xfrm>
            <a:off x="1298178" y="426282"/>
            <a:ext cx="6547643" cy="857250"/>
          </a:xfrm>
        </p:spPr>
        <p:txBody>
          <a:bodyPr>
            <a:normAutofit/>
          </a:bodyPr>
          <a:lstStyle/>
          <a:p>
            <a:pPr algn="ctr">
              <a:defRPr/>
            </a:pPr>
            <a:r>
              <a:rPr lang="en-US" sz="3200" b="1"/>
              <a:t>Purpose</a:t>
            </a:r>
            <a:r>
              <a:rPr lang="en-US" sz="3200" b="1" baseline="0"/>
              <a:t> Statement Example 1</a:t>
            </a:r>
            <a:endParaRPr lang="en-US" sz="3200" b="1"/>
          </a:p>
        </p:txBody>
      </p:sp>
      <p:sp>
        <p:nvSpPr>
          <p:cNvPr id="28675" name="Content Placeholder 2">
            <a:extLst>
              <a:ext uri="{FF2B5EF4-FFF2-40B4-BE49-F238E27FC236}">
                <a16:creationId xmlns:a16="http://schemas.microsoft.com/office/drawing/2014/main" id="{EDFDDE49-67ED-4E2A-BAFD-9266254B2845}"/>
              </a:ext>
            </a:extLst>
          </p:cNvPr>
          <p:cNvSpPr>
            <a:spLocks noGrp="1"/>
          </p:cNvSpPr>
          <p:nvPr>
            <p:ph idx="1"/>
          </p:nvPr>
        </p:nvSpPr>
        <p:spPr>
          <a:xfrm>
            <a:off x="457198" y="1386648"/>
            <a:ext cx="8382001" cy="5395152"/>
          </a:xfrm>
        </p:spPr>
        <p:txBody>
          <a:bodyPr vert="horz" lIns="68580" tIns="34290" rIns="68580" bIns="34290" rtlCol="0" anchor="t">
            <a:noAutofit/>
          </a:bodyPr>
          <a:lstStyle/>
          <a:p>
            <a:pPr marL="0" indent="0">
              <a:buNone/>
            </a:pPr>
            <a:r>
              <a:rPr lang="en-US" sz="2150" b="1" dirty="0"/>
              <a:t>Why:</a:t>
            </a:r>
            <a:r>
              <a:rPr lang="en-US" sz="2150" dirty="0"/>
              <a:t> 	The </a:t>
            </a:r>
            <a:r>
              <a:rPr lang="en-US" sz="2150" b="1" dirty="0"/>
              <a:t>Civics Knowledge Test </a:t>
            </a:r>
            <a:r>
              <a:rPr lang="en-US" sz="2150" dirty="0"/>
              <a:t>is designed to meet the 	requirements of “PA Act 35 of 2018: Assessment of Civic 	Knowledge.”</a:t>
            </a:r>
          </a:p>
          <a:p>
            <a:pPr marL="0" indent="0">
              <a:buNone/>
            </a:pPr>
            <a:r>
              <a:rPr lang="en-US" sz="2150" b="1" dirty="0">
                <a:latin typeface="Arial"/>
                <a:ea typeface="ＭＳ Ｐゴシック"/>
                <a:cs typeface="Arial"/>
              </a:rPr>
              <a:t>What:</a:t>
            </a:r>
            <a:r>
              <a:rPr lang="en-US" sz="2150" dirty="0">
                <a:latin typeface="Arial"/>
                <a:ea typeface="ＭＳ Ｐゴシック"/>
                <a:cs typeface="Arial"/>
              </a:rPr>
              <a:t> 	This summative assessment measures student 	proficiency of targeted content standards relating to 	"United States history, government, and civics that includes 	the nature, purpose, principles, and 	structure of United 	States constitutional democracy, the 	principles, operations 	and documents of United States government and the rights 	and responsibilities of 	citizenship.” </a:t>
            </a:r>
          </a:p>
          <a:p>
            <a:pPr marL="0" indent="0">
              <a:buNone/>
            </a:pPr>
            <a:r>
              <a:rPr lang="en-US" sz="2150" b="1" dirty="0">
                <a:latin typeface="Arial"/>
                <a:ea typeface="ＭＳ Ｐゴシック"/>
                <a:cs typeface="Arial"/>
              </a:rPr>
              <a:t>How: 	</a:t>
            </a:r>
            <a:r>
              <a:rPr lang="en-US" sz="2150" dirty="0">
                <a:latin typeface="Arial"/>
                <a:ea typeface="ＭＳ Ｐゴシック"/>
                <a:cs typeface="Arial"/>
              </a:rPr>
              <a:t>Scores will be used for (1) reporting to parents, (2) individual 	student certificates of recognition, (3) 	curriculum 	development, and (4) reporting to the PA Department of 	Education.</a:t>
            </a:r>
          </a:p>
          <a:p>
            <a:pPr marL="0" indent="0">
              <a:buNone/>
            </a:pPr>
            <a:r>
              <a:rPr lang="en-US" sz="2400" dirty="0">
                <a:latin typeface="Arial"/>
                <a:ea typeface="ＭＳ Ｐゴシック"/>
                <a:cs typeface="Arial"/>
              </a:rPr>
              <a:t> </a:t>
            </a:r>
          </a:p>
          <a:p>
            <a:pPr marL="0" indent="0">
              <a:buNone/>
            </a:pPr>
            <a:endParaRPr lang="en-US" sz="2200" dirty="0"/>
          </a:p>
        </p:txBody>
      </p:sp>
      <p:sp>
        <p:nvSpPr>
          <p:cNvPr id="3" name="Date Placeholder 2">
            <a:extLst>
              <a:ext uri="{FF2B5EF4-FFF2-40B4-BE49-F238E27FC236}">
                <a16:creationId xmlns:a16="http://schemas.microsoft.com/office/drawing/2014/main" id="{F595608D-9F45-8F49-B327-B5E04BC54444}"/>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latin typeface="Arial" panose="020B0604020202020204" pitchFamily="34" charset="0"/>
                <a:cs typeface="Arial" panose="020B0604020202020204" pitchFamily="34" charset="0"/>
              </a:rPr>
              <a:t>2025</a:t>
            </a:r>
          </a:p>
        </p:txBody>
      </p:sp>
      <p:sp>
        <p:nvSpPr>
          <p:cNvPr id="4" name="Slide Number Placeholder 3">
            <a:extLst>
              <a:ext uri="{FF2B5EF4-FFF2-40B4-BE49-F238E27FC236}">
                <a16:creationId xmlns:a16="http://schemas.microsoft.com/office/drawing/2014/main" id="{D2CC3701-E076-5F4F-981C-34E7C033F346}"/>
              </a:ext>
            </a:extLst>
          </p:cNvPr>
          <p:cNvSpPr>
            <a:spLocks noGrp="1"/>
          </p:cNvSpPr>
          <p:nvPr>
            <p:ph type="sldNum" sz="quarter" idx="12"/>
          </p:nvPr>
        </p:nvSpPr>
        <p:spPr/>
        <p:txBody>
          <a:bodyPr/>
          <a:lstStyle/>
          <a:p>
            <a:fld id="{680C5762-CF65-4775-9966-A58D40CC61B9}" type="slidenum">
              <a:rPr lang="en-US" smtClean="0">
                <a:solidFill>
                  <a:schemeClr val="tx1"/>
                </a:solidFill>
                <a:latin typeface="Arial" panose="020B0604020202020204" pitchFamily="34" charset="0"/>
                <a:cs typeface="Arial" panose="020B0604020202020204" pitchFamily="34" charset="0"/>
              </a:r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6766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C082C0-E9A3-B545-92C7-F814942AC587}"/>
              </a:ext>
            </a:extLst>
          </p:cNvPr>
          <p:cNvSpPr>
            <a:spLocks noGrp="1"/>
          </p:cNvSpPr>
          <p:nvPr>
            <p:ph type="title"/>
          </p:nvPr>
        </p:nvSpPr>
        <p:spPr>
          <a:xfrm>
            <a:off x="1298178" y="467259"/>
            <a:ext cx="6547643" cy="857250"/>
          </a:xfrm>
        </p:spPr>
        <p:txBody>
          <a:bodyPr>
            <a:normAutofit/>
          </a:bodyPr>
          <a:lstStyle/>
          <a:p>
            <a:pPr algn="ctr">
              <a:defRPr/>
            </a:pPr>
            <a:r>
              <a:rPr lang="en-US" b="1"/>
              <a:t>Purpose Statement Example 2</a:t>
            </a:r>
          </a:p>
        </p:txBody>
      </p:sp>
      <p:sp>
        <p:nvSpPr>
          <p:cNvPr id="5" name="Content Placeholder 2">
            <a:extLst>
              <a:ext uri="{FF2B5EF4-FFF2-40B4-BE49-F238E27FC236}">
                <a16:creationId xmlns:a16="http://schemas.microsoft.com/office/drawing/2014/main" id="{298C61C3-8DB4-3C40-8FE9-3C53F0E02703}"/>
              </a:ext>
            </a:extLst>
          </p:cNvPr>
          <p:cNvSpPr>
            <a:spLocks noGrp="1"/>
          </p:cNvSpPr>
          <p:nvPr>
            <p:ph idx="1"/>
          </p:nvPr>
        </p:nvSpPr>
        <p:spPr>
          <a:xfrm>
            <a:off x="451449" y="1590873"/>
            <a:ext cx="8235351" cy="4276527"/>
          </a:xfrm>
        </p:spPr>
        <p:txBody>
          <a:bodyPr vert="horz" lIns="68580" tIns="34290" rIns="68580" bIns="34290" rtlCol="0" anchor="t">
            <a:noAutofit/>
          </a:bodyPr>
          <a:lstStyle/>
          <a:p>
            <a:pPr marL="0" indent="0">
              <a:buNone/>
            </a:pPr>
            <a:r>
              <a:rPr lang="en-US" sz="2200" b="1" dirty="0">
                <a:latin typeface="Arial"/>
                <a:cs typeface="Arial"/>
              </a:rPr>
              <a:t>Why: 	</a:t>
            </a:r>
            <a:r>
              <a:rPr lang="en-US" sz="2200" dirty="0">
                <a:latin typeface="Arial"/>
                <a:cs typeface="Arial"/>
              </a:rPr>
              <a:t>The </a:t>
            </a:r>
            <a:r>
              <a:rPr lang="en-US" sz="2200" b="1" dirty="0">
                <a:latin typeface="Arial"/>
                <a:cs typeface="Arial"/>
              </a:rPr>
              <a:t>Science Unit Project </a:t>
            </a:r>
            <a:r>
              <a:rPr lang="en-US" sz="2200" dirty="0">
                <a:latin typeface="Arial"/>
                <a:cs typeface="Arial"/>
              </a:rPr>
              <a:t>is designed to provide 	opportunity for authentic application of 6th grade 	Science, Technology and Engineering Education </a:t>
            </a:r>
          </a:p>
          <a:p>
            <a:pPr marL="0" indent="0">
              <a:buNone/>
            </a:pPr>
            <a:r>
              <a:rPr lang="en-US" sz="2200" dirty="0">
                <a:latin typeface="Arial"/>
                <a:cs typeface="Arial"/>
              </a:rPr>
              <a:t>	standards.</a:t>
            </a:r>
          </a:p>
          <a:p>
            <a:pPr marL="0" indent="0">
              <a:buNone/>
            </a:pPr>
            <a:r>
              <a:rPr lang="en-US" sz="2200" b="1" dirty="0"/>
              <a:t>What: 	</a:t>
            </a:r>
            <a:r>
              <a:rPr lang="en-US" sz="2200" dirty="0"/>
              <a:t>This summative unit assessment is intended to measure 	student proficiency of targeted content standards relating 	to “3.1.A Biological Sciences, Organisms and Cells .” </a:t>
            </a:r>
          </a:p>
          <a:p>
            <a:pPr marL="0" indent="0">
              <a:buNone/>
            </a:pPr>
            <a:r>
              <a:rPr lang="en-US" sz="2200" b="1" dirty="0"/>
              <a:t>How: 	</a:t>
            </a:r>
            <a:r>
              <a:rPr lang="en-US" sz="2200" dirty="0"/>
              <a:t>Scores will be used for reporting to parents/guardians </a:t>
            </a:r>
          </a:p>
          <a:p>
            <a:pPr marL="0" indent="0">
              <a:spcBef>
                <a:spcPts val="0"/>
              </a:spcBef>
              <a:buNone/>
            </a:pPr>
            <a:r>
              <a:rPr lang="en-US" sz="2200" dirty="0"/>
              <a:t>	and (2) as part of the student academic record, (3) as 	evidence of student achievement as applied to the 	teacher’s evaluation, and (4) to assess readiness for 	instruction on 	genetics.</a:t>
            </a:r>
          </a:p>
          <a:p>
            <a:pPr marL="0" indent="0">
              <a:buNone/>
            </a:pPr>
            <a:r>
              <a:rPr lang="en-US" sz="2200" dirty="0"/>
              <a:t> </a:t>
            </a:r>
          </a:p>
          <a:p>
            <a:pPr marL="0" indent="0">
              <a:buNone/>
            </a:pPr>
            <a:endParaRPr lang="en-US" sz="2200" b="1" dirty="0">
              <a:latin typeface="Arial"/>
              <a:cs typeface="Arial"/>
            </a:endParaRPr>
          </a:p>
        </p:txBody>
      </p:sp>
      <p:sp>
        <p:nvSpPr>
          <p:cNvPr id="2" name="Date Placeholder 1">
            <a:extLst>
              <a:ext uri="{FF2B5EF4-FFF2-40B4-BE49-F238E27FC236}">
                <a16:creationId xmlns:a16="http://schemas.microsoft.com/office/drawing/2014/main" id="{892889F6-D101-554D-80E5-BF526B0D53EA}"/>
              </a:ext>
            </a:extLst>
          </p:cNvPr>
          <p:cNvSpPr>
            <a:spLocks noGrp="1"/>
          </p:cNvSpPr>
          <p:nvPr>
            <p:ph type="dt" sz="half" idx="10"/>
          </p:nvPr>
        </p:nvSpPr>
        <p:spPr/>
        <p:txBody>
          <a:bodyPr/>
          <a:lstStyle/>
          <a:p>
            <a:r>
              <a:rPr lang="en-US" dirty="0">
                <a:solidFill>
                  <a:schemeClr val="tx1"/>
                </a:solidFill>
              </a:rPr>
              <a:t>2025</a:t>
            </a:r>
          </a:p>
        </p:txBody>
      </p:sp>
      <p:sp>
        <p:nvSpPr>
          <p:cNvPr id="3" name="Slide Number Placeholder 2">
            <a:extLst>
              <a:ext uri="{FF2B5EF4-FFF2-40B4-BE49-F238E27FC236}">
                <a16:creationId xmlns:a16="http://schemas.microsoft.com/office/drawing/2014/main" id="{23F472E0-0C5F-234F-9E3C-FE059FA76A81}"/>
              </a:ext>
            </a:extLst>
          </p:cNvPr>
          <p:cNvSpPr>
            <a:spLocks noGrp="1"/>
          </p:cNvSpPr>
          <p:nvPr>
            <p:ph type="sldNum" sz="quarter" idx="12"/>
          </p:nvPr>
        </p:nvSpPr>
        <p:spPr/>
        <p:txBody>
          <a:bodyPr/>
          <a:lstStyle/>
          <a:p>
            <a:fld id="{680C5762-CF65-4775-9966-A58D40CC61B9}"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58671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39CA-7220-4B8C-9247-A48A0AD0A896}"/>
              </a:ext>
            </a:extLst>
          </p:cNvPr>
          <p:cNvSpPr>
            <a:spLocks noGrp="1"/>
          </p:cNvSpPr>
          <p:nvPr>
            <p:ph type="title"/>
          </p:nvPr>
        </p:nvSpPr>
        <p:spPr>
          <a:xfrm>
            <a:off x="1847850" y="539536"/>
            <a:ext cx="5448300" cy="719138"/>
          </a:xfrm>
        </p:spPr>
        <p:txBody>
          <a:bodyPr>
            <a:normAutofit/>
          </a:bodyPr>
          <a:lstStyle/>
          <a:p>
            <a:pPr algn="ctr">
              <a:defRPr/>
            </a:pPr>
            <a:r>
              <a:rPr lang="en-US" altLang="en-US" b="1"/>
              <a:t>Purpose Statement: Why?</a:t>
            </a:r>
            <a:endParaRPr lang="en-US"/>
          </a:p>
        </p:txBody>
      </p:sp>
      <p:sp>
        <p:nvSpPr>
          <p:cNvPr id="23555" name="Content Placeholder 2">
            <a:extLst>
              <a:ext uri="{FF2B5EF4-FFF2-40B4-BE49-F238E27FC236}">
                <a16:creationId xmlns:a16="http://schemas.microsoft.com/office/drawing/2014/main" id="{82309456-D188-46D6-94FD-3C62AF974DD3}"/>
              </a:ext>
            </a:extLst>
          </p:cNvPr>
          <p:cNvSpPr>
            <a:spLocks noGrp="1"/>
          </p:cNvSpPr>
          <p:nvPr>
            <p:ph idx="1"/>
          </p:nvPr>
        </p:nvSpPr>
        <p:spPr>
          <a:xfrm>
            <a:off x="457200" y="1471231"/>
            <a:ext cx="8220205" cy="485371"/>
          </a:xfrm>
        </p:spPr>
        <p:txBody>
          <a:bodyPr>
            <a:noAutofit/>
          </a:bodyPr>
          <a:lstStyle/>
          <a:p>
            <a:pPr marL="0" indent="0">
              <a:buSzPct val="80000"/>
              <a:buNone/>
            </a:pPr>
            <a:r>
              <a:rPr lang="en-US" altLang="en-US" sz="2400" dirty="0">
                <a:ea typeface="ＭＳ Ｐゴシック" panose="020B0600070205080204" pitchFamily="34" charset="-128"/>
                <a:cs typeface="Times New Roman" panose="02020603050405020304" pitchFamily="18" charset="0"/>
              </a:rPr>
              <a:t>Statement outlining </a:t>
            </a:r>
            <a:r>
              <a:rPr lang="en-US" altLang="en-US" sz="2400" b="1" i="1" dirty="0">
                <a:ea typeface="ＭＳ Ｐゴシック" panose="020B0600070205080204" pitchFamily="34" charset="-128"/>
                <a:cs typeface="Times New Roman" panose="02020603050405020304" pitchFamily="18" charset="0"/>
              </a:rPr>
              <a:t>why</a:t>
            </a:r>
            <a:r>
              <a:rPr lang="en-US" altLang="en-US" sz="2400" dirty="0">
                <a:ea typeface="ＭＳ Ｐゴシック" panose="020B0600070205080204" pitchFamily="34" charset="-128"/>
                <a:cs typeface="Times New Roman" panose="02020603050405020304" pitchFamily="18" charset="0"/>
              </a:rPr>
              <a:t> the assessment was developed.</a:t>
            </a:r>
          </a:p>
          <a:p>
            <a:pPr marL="0" indent="0">
              <a:buNone/>
            </a:pPr>
            <a:endParaRPr lang="en-US" altLang="en-US" sz="2400" dirty="0">
              <a:ea typeface="ＭＳ Ｐゴシック" panose="020B0600070205080204" pitchFamily="34" charset="-128"/>
            </a:endParaRPr>
          </a:p>
        </p:txBody>
      </p:sp>
      <p:sp>
        <p:nvSpPr>
          <p:cNvPr id="5" name="Rectangle 4" descr="Purpose statement text emphasizing WHY for the civics example.">
            <a:extLst>
              <a:ext uri="{FF2B5EF4-FFF2-40B4-BE49-F238E27FC236}">
                <a16:creationId xmlns:a16="http://schemas.microsoft.com/office/drawing/2014/main" id="{629255BD-E5E5-401B-9541-B9CAF68E1DA8}"/>
              </a:ext>
            </a:extLst>
          </p:cNvPr>
          <p:cNvSpPr/>
          <p:nvPr/>
        </p:nvSpPr>
        <p:spPr>
          <a:xfrm>
            <a:off x="3017520" y="2101889"/>
            <a:ext cx="5769864" cy="1555711"/>
          </a:xfrm>
          <a:prstGeom prst="rect">
            <a:avLst/>
          </a:prstGeom>
          <a:solidFill>
            <a:srgbClr val="003C7C"/>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sz="2400" dirty="0">
                <a:latin typeface="Arial" panose="020B0604020202020204" pitchFamily="34" charset="0"/>
                <a:cs typeface="Arial" panose="020B0604020202020204" pitchFamily="34" charset="0"/>
              </a:rPr>
              <a:t>The </a:t>
            </a:r>
            <a:r>
              <a:rPr lang="en-US" sz="2400" b="1" dirty="0">
                <a:solidFill>
                  <a:schemeClr val="bg1"/>
                </a:solidFill>
                <a:latin typeface="Arial" panose="020B0604020202020204" pitchFamily="34" charset="0"/>
                <a:cs typeface="Arial" panose="020B0604020202020204" pitchFamily="34" charset="0"/>
              </a:rPr>
              <a:t>Civics Knowledge </a:t>
            </a:r>
            <a:r>
              <a:rPr lang="en-US" sz="2400" b="1" dirty="0">
                <a:latin typeface="Arial" panose="020B0604020202020204" pitchFamily="34" charset="0"/>
                <a:cs typeface="Arial" panose="020B0604020202020204" pitchFamily="34" charset="0"/>
              </a:rPr>
              <a:t>Test </a:t>
            </a:r>
            <a:r>
              <a:rPr lang="en-US" sz="2400" dirty="0">
                <a:latin typeface="Arial" panose="020B0604020202020204" pitchFamily="34" charset="0"/>
                <a:cs typeface="Arial" panose="020B0604020202020204" pitchFamily="34" charset="0"/>
              </a:rPr>
              <a:t>is designed to meet the requirements of “PA Act 35 of 2018: Assessment of Civic Knowledge.”</a:t>
            </a:r>
          </a:p>
        </p:txBody>
      </p:sp>
      <p:sp>
        <p:nvSpPr>
          <p:cNvPr id="8" name="Rectangle 7" descr="Purpose statement text emphasizing WHY for the science example.">
            <a:extLst>
              <a:ext uri="{FF2B5EF4-FFF2-40B4-BE49-F238E27FC236}">
                <a16:creationId xmlns:a16="http://schemas.microsoft.com/office/drawing/2014/main" id="{E6A34A5D-1E2B-DB4E-AC40-23C3F761DD3D}"/>
              </a:ext>
            </a:extLst>
          </p:cNvPr>
          <p:cNvSpPr/>
          <p:nvPr/>
        </p:nvSpPr>
        <p:spPr>
          <a:xfrm>
            <a:off x="3002906" y="3810000"/>
            <a:ext cx="5769864" cy="1867713"/>
          </a:xfrm>
          <a:prstGeom prst="rect">
            <a:avLst/>
          </a:prstGeom>
          <a:solidFill>
            <a:srgbClr val="003C7C"/>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sz="2400" dirty="0">
                <a:latin typeface="Arial" panose="020B0604020202020204" pitchFamily="34" charset="0"/>
                <a:cs typeface="Arial" panose="020B0604020202020204" pitchFamily="34" charset="0"/>
              </a:rPr>
              <a:t>The </a:t>
            </a:r>
            <a:r>
              <a:rPr lang="en-US" sz="2400" b="1" dirty="0">
                <a:solidFill>
                  <a:schemeClr val="bg1"/>
                </a:solidFill>
                <a:latin typeface="Arial" panose="020B0604020202020204" pitchFamily="34" charset="0"/>
                <a:cs typeface="Arial" panose="020B0604020202020204" pitchFamily="34" charset="0"/>
              </a:rPr>
              <a:t>Science Unit Project </a:t>
            </a:r>
            <a:r>
              <a:rPr lang="en-US" sz="2400" dirty="0">
                <a:latin typeface="Arial" panose="020B0604020202020204" pitchFamily="34" charset="0"/>
                <a:cs typeface="Arial" panose="020B0604020202020204" pitchFamily="34" charset="0"/>
              </a:rPr>
              <a:t>is designed to provide opportunity for authentic application of 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 Science, Technology and Engineering Education standards.</a:t>
            </a:r>
          </a:p>
        </p:txBody>
      </p:sp>
      <p:pic>
        <p:nvPicPr>
          <p:cNvPr id="23557" name="Picture 3">
            <a:extLst>
              <a:ext uri="{FF2B5EF4-FFF2-40B4-BE49-F238E27FC236}">
                <a16:creationId xmlns:a16="http://schemas.microsoft.com/office/drawing/2014/main" id="{01B9AEDA-5463-426F-9FFF-677C1E2125D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2101890"/>
            <a:ext cx="2660904" cy="35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A94DC518-7515-F44E-90F1-2DD092D2251D}"/>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D04ACAFE-D2A5-2244-800D-ABBCC283A128}"/>
              </a:ext>
            </a:extLst>
          </p:cNvPr>
          <p:cNvSpPr>
            <a:spLocks noGrp="1"/>
          </p:cNvSpPr>
          <p:nvPr>
            <p:ph type="sldNum" sz="quarter" idx="12"/>
          </p:nvPr>
        </p:nvSpPr>
        <p:spPr/>
        <p:txBody>
          <a:bodyPr/>
          <a:lstStyle/>
          <a:p>
            <a:fld id="{680C5762-CF65-4775-9966-A58D40CC61B9}"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45203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9FA8-3663-4150-B3C4-A202176C9454}"/>
              </a:ext>
            </a:extLst>
          </p:cNvPr>
          <p:cNvSpPr>
            <a:spLocks noGrp="1"/>
          </p:cNvSpPr>
          <p:nvPr>
            <p:ph type="title"/>
          </p:nvPr>
        </p:nvSpPr>
        <p:spPr>
          <a:xfrm>
            <a:off x="1600199" y="563277"/>
            <a:ext cx="5943600" cy="682025"/>
          </a:xfrm>
        </p:spPr>
        <p:txBody>
          <a:bodyPr>
            <a:normAutofit/>
          </a:bodyPr>
          <a:lstStyle/>
          <a:p>
            <a:pPr marL="172720" algn="ctr">
              <a:defRPr/>
            </a:pPr>
            <a:r>
              <a:rPr lang="en-US" altLang="en-US" sz="3300" b="1"/>
              <a:t>Purpose </a:t>
            </a:r>
            <a:r>
              <a:rPr lang="en-US" altLang="en-US" b="1"/>
              <a:t>Statement</a:t>
            </a:r>
            <a:r>
              <a:rPr lang="en-US" altLang="en-US" sz="3300" b="1"/>
              <a:t>: What?</a:t>
            </a:r>
            <a:endParaRPr lang="en-US"/>
          </a:p>
        </p:txBody>
      </p:sp>
      <p:sp>
        <p:nvSpPr>
          <p:cNvPr id="24579" name="Content Placeholder 2">
            <a:extLst>
              <a:ext uri="{FF2B5EF4-FFF2-40B4-BE49-F238E27FC236}">
                <a16:creationId xmlns:a16="http://schemas.microsoft.com/office/drawing/2014/main" id="{0F5DBDE0-0E42-4B1D-95BC-A90CD55F5F2A}"/>
              </a:ext>
            </a:extLst>
          </p:cNvPr>
          <p:cNvSpPr>
            <a:spLocks noGrp="1"/>
          </p:cNvSpPr>
          <p:nvPr>
            <p:ph idx="1"/>
          </p:nvPr>
        </p:nvSpPr>
        <p:spPr>
          <a:xfrm>
            <a:off x="457199" y="1452117"/>
            <a:ext cx="8229600" cy="415799"/>
          </a:xfrm>
        </p:spPr>
        <p:txBody>
          <a:bodyPr>
            <a:noAutofit/>
          </a:bodyPr>
          <a:lstStyle/>
          <a:p>
            <a:pPr marL="0" lvl="2" indent="0">
              <a:spcBef>
                <a:spcPts val="900"/>
              </a:spcBef>
              <a:spcAft>
                <a:spcPct val="0"/>
              </a:spcAft>
              <a:buNone/>
            </a:pPr>
            <a:r>
              <a:rPr lang="en-US" altLang="en-US" dirty="0">
                <a:ea typeface="ＭＳ Ｐゴシック" panose="020B0600070205080204" pitchFamily="34" charset="-128"/>
              </a:rPr>
              <a:t>Statement outlining </a:t>
            </a:r>
            <a:r>
              <a:rPr lang="en-US" altLang="en-US" b="1" i="1" dirty="0">
                <a:ea typeface="ＭＳ Ｐゴシック" panose="020B0600070205080204" pitchFamily="34" charset="-128"/>
              </a:rPr>
              <a:t>what</a:t>
            </a:r>
            <a:r>
              <a:rPr lang="en-US" altLang="en-US" dirty="0">
                <a:ea typeface="ＭＳ Ｐゴシック" panose="020B0600070205080204" pitchFamily="34" charset="-128"/>
              </a:rPr>
              <a:t> the assessment is measuring.</a:t>
            </a:r>
          </a:p>
          <a:p>
            <a:endParaRPr lang="en-US" altLang="en-US" sz="2400" dirty="0">
              <a:ea typeface="ＭＳ Ｐゴシック" panose="020B0600070205080204" pitchFamily="34" charset="-128"/>
            </a:endParaRPr>
          </a:p>
        </p:txBody>
      </p:sp>
      <p:pic>
        <p:nvPicPr>
          <p:cNvPr id="24583" name="Picture 2">
            <a:extLst>
              <a:ext uri="{FF2B5EF4-FFF2-40B4-BE49-F238E27FC236}">
                <a16:creationId xmlns:a16="http://schemas.microsoft.com/office/drawing/2014/main" id="{2B0933DD-C1AA-43DF-8A9E-8E690273168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25" y="2075816"/>
            <a:ext cx="2453275" cy="3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descr="Purpose statement text emphasizing WHAT for the civics example.">
            <a:extLst>
              <a:ext uri="{FF2B5EF4-FFF2-40B4-BE49-F238E27FC236}">
                <a16:creationId xmlns:a16="http://schemas.microsoft.com/office/drawing/2014/main" id="{D7A87C7F-E181-2143-A82A-9FC8CE0E1635}"/>
              </a:ext>
            </a:extLst>
          </p:cNvPr>
          <p:cNvSpPr/>
          <p:nvPr/>
        </p:nvSpPr>
        <p:spPr>
          <a:xfrm>
            <a:off x="2286000" y="2075817"/>
            <a:ext cx="6501384" cy="2145302"/>
          </a:xfrm>
          <a:prstGeom prst="rect">
            <a:avLst/>
          </a:prstGeom>
          <a:solidFill>
            <a:srgbClr val="06347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dirty="0">
                <a:latin typeface="Arial"/>
                <a:cs typeface="Arial"/>
              </a:rPr>
              <a:t>(Civics) This summative assessment measures student proficiency of </a:t>
            </a:r>
            <a:r>
              <a:rPr lang="en-US" b="1" dirty="0">
                <a:solidFill>
                  <a:schemeClr val="bg1"/>
                </a:solidFill>
                <a:latin typeface="Arial"/>
                <a:cs typeface="Arial"/>
              </a:rPr>
              <a:t>targeted content standards </a:t>
            </a:r>
            <a:r>
              <a:rPr lang="en-US" dirty="0">
                <a:latin typeface="Arial"/>
                <a:cs typeface="Arial"/>
              </a:rPr>
              <a:t>relating to "United States history, government, and civics that includes the nature, purpose, principles, and structure of United States constitutional democracy, the principles, operations and documents of United States government and the rights and responsibilities of citizenship.”  </a:t>
            </a:r>
          </a:p>
        </p:txBody>
      </p:sp>
      <p:sp>
        <p:nvSpPr>
          <p:cNvPr id="10" name="Rectangle 9" descr="Purpose statement text emphasizing WHAT for the Science example.">
            <a:extLst>
              <a:ext uri="{FF2B5EF4-FFF2-40B4-BE49-F238E27FC236}">
                <a16:creationId xmlns:a16="http://schemas.microsoft.com/office/drawing/2014/main" id="{61A31832-C46B-C74E-B233-5EDC9A803A05}"/>
              </a:ext>
            </a:extLst>
          </p:cNvPr>
          <p:cNvSpPr/>
          <p:nvPr/>
        </p:nvSpPr>
        <p:spPr>
          <a:xfrm>
            <a:off x="2286000" y="4313682"/>
            <a:ext cx="6501384" cy="1472372"/>
          </a:xfrm>
          <a:prstGeom prst="rect">
            <a:avLst/>
          </a:prstGeom>
          <a:solidFill>
            <a:srgbClr val="06347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dirty="0">
                <a:latin typeface="Arial"/>
                <a:cs typeface="Arial"/>
              </a:rPr>
              <a:t>(Science) This summative unit assessment authentically measures student proficiency of </a:t>
            </a:r>
            <a:r>
              <a:rPr lang="en-US" b="1" dirty="0">
                <a:solidFill>
                  <a:schemeClr val="bg1"/>
                </a:solidFill>
                <a:latin typeface="Arial"/>
                <a:cs typeface="Arial"/>
              </a:rPr>
              <a:t>targeted content standards</a:t>
            </a:r>
            <a:r>
              <a:rPr lang="en-US" dirty="0">
                <a:latin typeface="Arial"/>
                <a:cs typeface="Arial"/>
              </a:rPr>
              <a:t> relating to “3.1.A Biological Sciences, Organisms and Cells.” </a:t>
            </a:r>
          </a:p>
        </p:txBody>
      </p:sp>
      <p:sp>
        <p:nvSpPr>
          <p:cNvPr id="3" name="Date Placeholder 2">
            <a:extLst>
              <a:ext uri="{FF2B5EF4-FFF2-40B4-BE49-F238E27FC236}">
                <a16:creationId xmlns:a16="http://schemas.microsoft.com/office/drawing/2014/main" id="{65C1522A-BF07-A948-B8C9-49040E37EC7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89656626-E231-9A4F-8FDE-AA3EBF7217A1}"/>
              </a:ext>
            </a:extLst>
          </p:cNvPr>
          <p:cNvSpPr>
            <a:spLocks noGrp="1"/>
          </p:cNvSpPr>
          <p:nvPr>
            <p:ph type="sldNum" sz="quarter" idx="12"/>
          </p:nvPr>
        </p:nvSpPr>
        <p:spPr/>
        <p:txBody>
          <a:bodyPr/>
          <a:lstStyle/>
          <a:p>
            <a:fld id="{680C5762-CF65-4775-9966-A58D40CC61B9}"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7359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0C80-FA77-47EA-A04B-F2F94D1B8816}"/>
              </a:ext>
            </a:extLst>
          </p:cNvPr>
          <p:cNvSpPr>
            <a:spLocks noGrp="1"/>
          </p:cNvSpPr>
          <p:nvPr>
            <p:ph type="title"/>
          </p:nvPr>
        </p:nvSpPr>
        <p:spPr>
          <a:xfrm>
            <a:off x="1306116" y="563418"/>
            <a:ext cx="6531768" cy="673892"/>
          </a:xfrm>
        </p:spPr>
        <p:txBody>
          <a:bodyPr>
            <a:normAutofit/>
          </a:bodyPr>
          <a:lstStyle/>
          <a:p>
            <a:pPr algn="ctr">
              <a:defRPr/>
            </a:pPr>
            <a:r>
              <a:rPr lang="en-US" altLang="en-US" b="1"/>
              <a:t>Purpose</a:t>
            </a:r>
            <a:r>
              <a:rPr lang="en-US" altLang="en-US" sz="3300" b="1"/>
              <a:t> Statement: How?</a:t>
            </a:r>
            <a:endParaRPr lang="en-US"/>
          </a:p>
        </p:txBody>
      </p:sp>
      <p:sp>
        <p:nvSpPr>
          <p:cNvPr id="25603" name="Content Placeholder 2">
            <a:extLst>
              <a:ext uri="{FF2B5EF4-FFF2-40B4-BE49-F238E27FC236}">
                <a16:creationId xmlns:a16="http://schemas.microsoft.com/office/drawing/2014/main" id="{51CEF7D2-4CA0-474C-B8A1-49D231116DBC}"/>
              </a:ext>
            </a:extLst>
          </p:cNvPr>
          <p:cNvSpPr>
            <a:spLocks noGrp="1"/>
          </p:cNvSpPr>
          <p:nvPr>
            <p:ph idx="1"/>
          </p:nvPr>
        </p:nvSpPr>
        <p:spPr>
          <a:xfrm>
            <a:off x="456996" y="1460798"/>
            <a:ext cx="8229803" cy="445294"/>
          </a:xfrm>
        </p:spPr>
        <p:txBody>
          <a:bodyPr>
            <a:noAutofit/>
          </a:bodyPr>
          <a:lstStyle/>
          <a:p>
            <a:pPr marL="0" lvl="2" indent="0" algn="ctr">
              <a:spcBef>
                <a:spcPts val="900"/>
              </a:spcBef>
              <a:spcAft>
                <a:spcPct val="0"/>
              </a:spcAft>
              <a:buNone/>
            </a:pPr>
            <a:r>
              <a:rPr lang="en-US" altLang="en-US" dirty="0">
                <a:ea typeface="ＭＳ Ｐゴシック" panose="020B0600070205080204" pitchFamily="34" charset="-128"/>
                <a:cs typeface="Times New Roman" panose="02020603050405020304" pitchFamily="18" charset="0"/>
              </a:rPr>
              <a:t>Statement outlining </a:t>
            </a:r>
            <a:r>
              <a:rPr lang="en-US" altLang="en-US" b="1" i="1" dirty="0">
                <a:ea typeface="ＭＳ Ｐゴシック" panose="020B0600070205080204" pitchFamily="34" charset="-128"/>
                <a:cs typeface="Times New Roman" panose="02020603050405020304" pitchFamily="18" charset="0"/>
              </a:rPr>
              <a:t>how</a:t>
            </a:r>
            <a:r>
              <a:rPr lang="en-US" altLang="en-US" dirty="0">
                <a:ea typeface="ＭＳ Ｐゴシック" panose="020B0600070205080204" pitchFamily="34" charset="-128"/>
                <a:cs typeface="Times New Roman" panose="02020603050405020304" pitchFamily="18" charset="0"/>
              </a:rPr>
              <a:t> the scores should be used.</a:t>
            </a:r>
            <a:endParaRPr lang="en-US" altLang="en-US"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
        <p:nvSpPr>
          <p:cNvPr id="7" name="Rectangle 6" descr="List of ways in which test scores can be used.">
            <a:extLst>
              <a:ext uri="{FF2B5EF4-FFF2-40B4-BE49-F238E27FC236}">
                <a16:creationId xmlns:a16="http://schemas.microsoft.com/office/drawing/2014/main" id="{D06B0948-0FB6-4960-B375-8AAD21B58E89}"/>
              </a:ext>
            </a:extLst>
          </p:cNvPr>
          <p:cNvSpPr/>
          <p:nvPr/>
        </p:nvSpPr>
        <p:spPr>
          <a:xfrm>
            <a:off x="356616" y="2077495"/>
            <a:ext cx="3148584" cy="3547018"/>
          </a:xfrm>
          <a:prstGeom prst="rect">
            <a:avLst/>
          </a:prstGeom>
          <a:solidFill>
            <a:srgbClr val="6E7A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2000" b="1" dirty="0">
                <a:latin typeface="Arial" panose="020B0604020202020204" pitchFamily="34" charset="0"/>
                <a:cs typeface="Arial" panose="020B0604020202020204" pitchFamily="34" charset="0"/>
              </a:rPr>
              <a:t> USE OF TEST SCORES</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panose="020B0604020202020204" pitchFamily="34" charset="0"/>
                <a:cs typeface="Arial" panose="020B0604020202020204" pitchFamily="34" charset="0"/>
              </a:rPr>
              <a:t>Making Instructional Decisions</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panose="020B0604020202020204" pitchFamily="34" charset="0"/>
                <a:cs typeface="Arial" panose="020B0604020202020204" pitchFamily="34" charset="0"/>
              </a:rPr>
              <a:t>Reporting to Parents</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panose="020B0604020202020204" pitchFamily="34" charset="0"/>
                <a:cs typeface="Arial" panose="020B0604020202020204" pitchFamily="34" charset="0"/>
              </a:rPr>
              <a:t>Ranking Students</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panose="020B0604020202020204" pitchFamily="34" charset="0"/>
                <a:cs typeface="Arial" panose="020B0604020202020204" pitchFamily="34" charset="0"/>
              </a:rPr>
              <a:t>Determining Promotion</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panose="020B0604020202020204" pitchFamily="34" charset="0"/>
                <a:cs typeface="Arial" panose="020B0604020202020204" pitchFamily="34" charset="0"/>
              </a:rPr>
              <a:t>Assessing Certification</a:t>
            </a:r>
          </a:p>
          <a:p>
            <a:pPr algn="ctr">
              <a:defRPr/>
            </a:pPr>
            <a:endParaRPr lang="en-US" sz="600" dirty="0">
              <a:latin typeface="Arial" panose="020B0604020202020204" pitchFamily="34" charset="0"/>
              <a:cs typeface="Arial" panose="020B0604020202020204" pitchFamily="34" charset="0"/>
            </a:endParaRPr>
          </a:p>
          <a:p>
            <a:pPr algn="ctr">
              <a:defRPr/>
            </a:pPr>
            <a:r>
              <a:rPr lang="en-US" sz="2100" dirty="0">
                <a:latin typeface="Arial"/>
                <a:cs typeface="Arial"/>
              </a:rPr>
              <a:t>Evaluating Teachers</a:t>
            </a:r>
            <a:endParaRPr lang="en-US" sz="2100" dirty="0">
              <a:latin typeface="Arial" panose="020B0604020202020204" pitchFamily="34" charset="0"/>
              <a:cs typeface="Arial" panose="020B0604020202020204" pitchFamily="34" charset="0"/>
            </a:endParaRPr>
          </a:p>
          <a:p>
            <a:pPr algn="ctr">
              <a:defRPr/>
            </a:pPr>
            <a:endParaRPr lang="en-US" sz="600" dirty="0">
              <a:latin typeface="Arial" panose="020B0604020202020204" pitchFamily="34" charset="0"/>
              <a:cs typeface="Arial" panose="020B0604020202020204" pitchFamily="34" charset="0"/>
            </a:endParaRPr>
          </a:p>
        </p:txBody>
      </p:sp>
      <p:sp>
        <p:nvSpPr>
          <p:cNvPr id="10" name="Rectangle 9" descr="Purpose statement text emphasizing HOW for the civics example.">
            <a:extLst>
              <a:ext uri="{FF2B5EF4-FFF2-40B4-BE49-F238E27FC236}">
                <a16:creationId xmlns:a16="http://schemas.microsoft.com/office/drawing/2014/main" id="{E92FEBBB-8B93-D944-8521-ED83B66CDA07}"/>
              </a:ext>
            </a:extLst>
          </p:cNvPr>
          <p:cNvSpPr/>
          <p:nvPr/>
        </p:nvSpPr>
        <p:spPr>
          <a:xfrm>
            <a:off x="3657599" y="2077495"/>
            <a:ext cx="5110827" cy="1503905"/>
          </a:xfrm>
          <a:prstGeom prst="rect">
            <a:avLst/>
          </a:prstGeom>
          <a:solidFill>
            <a:srgbClr val="06347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sz="1950" dirty="0">
                <a:latin typeface="Calibri"/>
                <a:cs typeface="Calibri"/>
              </a:rPr>
              <a:t>(Civics) Scores will be used for (1) reporting to parents, (2) individual student certificates of recognition, (3) curriculum development, and (4) reporting to the PA Department of Education.</a:t>
            </a:r>
          </a:p>
        </p:txBody>
      </p:sp>
      <p:sp>
        <p:nvSpPr>
          <p:cNvPr id="11" name="Rectangle 10" descr="Purpose statement text emphasizing HOW for the science example.">
            <a:extLst>
              <a:ext uri="{FF2B5EF4-FFF2-40B4-BE49-F238E27FC236}">
                <a16:creationId xmlns:a16="http://schemas.microsoft.com/office/drawing/2014/main" id="{27D8CE5A-6AAD-4B47-8E66-CDDEC8C30E04}"/>
              </a:ext>
            </a:extLst>
          </p:cNvPr>
          <p:cNvSpPr/>
          <p:nvPr/>
        </p:nvSpPr>
        <p:spPr>
          <a:xfrm>
            <a:off x="3657599" y="3657600"/>
            <a:ext cx="5129785" cy="1966913"/>
          </a:xfrm>
          <a:prstGeom prst="rect">
            <a:avLst/>
          </a:prstGeom>
          <a:solidFill>
            <a:srgbClr val="06347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r>
              <a:rPr lang="en-US" sz="1950" dirty="0">
                <a:cs typeface="Calibri" panose="020F0502020204030204" pitchFamily="34" charset="0"/>
              </a:rPr>
              <a:t>(Science) Scores will be used for (1) reporting to parents/guardians, (2) as part of the student academic record, (3) as evidence of student achievement as applied to the teacher’s evaluation, and (4) </a:t>
            </a:r>
            <a:r>
              <a:rPr lang="en-US" sz="1950" dirty="0"/>
              <a:t>to assess readiness for instruction on genetics.</a:t>
            </a:r>
          </a:p>
        </p:txBody>
      </p:sp>
      <p:sp>
        <p:nvSpPr>
          <p:cNvPr id="3" name="Date Placeholder 2">
            <a:extLst>
              <a:ext uri="{FF2B5EF4-FFF2-40B4-BE49-F238E27FC236}">
                <a16:creationId xmlns:a16="http://schemas.microsoft.com/office/drawing/2014/main" id="{31B10723-A314-5340-AC10-8BC11F72FD5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solidFill>
                  <a:schemeClr val="tx1"/>
                </a:solidFill>
              </a:rPr>
              <a:t>2025</a:t>
            </a:r>
          </a:p>
        </p:txBody>
      </p:sp>
      <p:sp>
        <p:nvSpPr>
          <p:cNvPr id="4" name="Slide Number Placeholder 3">
            <a:extLst>
              <a:ext uri="{FF2B5EF4-FFF2-40B4-BE49-F238E27FC236}">
                <a16:creationId xmlns:a16="http://schemas.microsoft.com/office/drawing/2014/main" id="{B4CE5220-36D5-C245-BF3E-AB9379ED409B}"/>
              </a:ext>
            </a:extLst>
          </p:cNvPr>
          <p:cNvSpPr>
            <a:spLocks noGrp="1"/>
          </p:cNvSpPr>
          <p:nvPr>
            <p:ph type="sldNum" sz="quarter" idx="12"/>
          </p:nvPr>
        </p:nvSpPr>
        <p:spPr/>
        <p:txBody>
          <a:bodyPr/>
          <a:lstStyle/>
          <a:p>
            <a:fld id="{680C5762-CF65-4775-9966-A58D40CC61B9}"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04091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DE PowerPoint Template - ADA Accessible  -  version 1.0: 7/21/23 10:12 AM  -  Read-Only" id="{B60E4BA7-3D23-914F-9F78-57D86BC0AAA8}" vid="{7552D814-C380-D742-A299-4A10415536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ec7521227a67ae2bb18adf80c177d532">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0b8b184a36313ca98c0a24bc0f075d43"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52A13-8C87-43E7-9F33-0DE165D1A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5E959-B139-4928-B6C0-4290FBE61FC4}">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a4d6b4e1-a671-4dd6-b6f1-ff96368bd6b7"/>
    <ds:schemaRef ds:uri="http://schemas.microsoft.com/office/infopath/2007/PartnerControls"/>
    <ds:schemaRef ds:uri="http://purl.org/dc/dcmitype/"/>
    <ds:schemaRef ds:uri="fbc037d5-3aae-4eba-9dec-a926451bc98f"/>
    <ds:schemaRef ds:uri="619e9023-7fe2-4e3d-9807-62b6c8302c1b"/>
  </ds:schemaRefs>
</ds:datastoreItem>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3238</TotalTime>
  <Words>3607</Words>
  <Application>Microsoft Office PowerPoint</Application>
  <PresentationFormat>On-screen Show (4:3)</PresentationFormat>
  <Paragraphs>363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Rockwell Condensed</vt:lpstr>
      <vt:lpstr>Wingdings</vt:lpstr>
      <vt:lpstr>Office Theme</vt:lpstr>
      <vt:lpstr>Assessment Literacy Series</vt:lpstr>
      <vt:lpstr>Purpose Statement</vt:lpstr>
      <vt:lpstr>Types of Assessment</vt:lpstr>
      <vt:lpstr>Validity</vt:lpstr>
      <vt:lpstr>Purpose Statement Example 1</vt:lpstr>
      <vt:lpstr>Purpose Statement Example 2</vt:lpstr>
      <vt:lpstr>Purpose Statement: Why?</vt:lpstr>
      <vt:lpstr>Purpose Statement: What?</vt:lpstr>
      <vt:lpstr>Purpose Statement: How?</vt:lpstr>
      <vt:lpstr>Quality Assurance Checklist: Purpose Statement</vt:lpstr>
      <vt:lpstr>Purpose Statement Importance</vt:lpstr>
      <vt:lpstr>Practice Makes Progress: Purpose Statement</vt:lpstr>
      <vt:lpstr>Standards Definition</vt:lpstr>
      <vt:lpstr>Targeted Standards</vt:lpstr>
      <vt:lpstr>Targeted Standards Selection Criteria</vt:lpstr>
      <vt:lpstr>Assessing Targeted Standards</vt:lpstr>
      <vt:lpstr>PA Standards Curriculum Framework</vt:lpstr>
      <vt:lpstr>Targeted Standards ELA Gr 6 Example</vt:lpstr>
      <vt:lpstr>Quality Assurance Checklist: Targeted Standards</vt:lpstr>
      <vt:lpstr>Practice Makes Progress: Targeted Standards</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Aaron Feuerstein</cp:lastModifiedBy>
  <cp:revision>80</cp:revision>
  <dcterms:created xsi:type="dcterms:W3CDTF">2017-02-01T18:23:33Z</dcterms:created>
  <dcterms:modified xsi:type="dcterms:W3CDTF">2025-11-07T15:10:25Z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0x0101009535ED75752BCA4DA4E256401831089B</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ediaServiceImageTags">
    <vt:lpwstr/>
  </property>
</Properties>
</file>