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3" r:id="rId4"/>
  </p:sldMasterIdLst>
  <p:notesMasterIdLst>
    <p:notesMasterId r:id="rId89"/>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Lst>
  <p:sldSz cx="9144000" cy="5143500" type="screen16x9"/>
  <p:notesSz cx="6858000" cy="9144000"/>
  <p:embeddedFontLst>
    <p:embeddedFont>
      <p:font typeface="Dosis" pitchFamily="2" charset="0"/>
      <p:regular r:id="rId90"/>
      <p:bold r:id="rId91"/>
    </p:embeddedFont>
    <p:embeddedFont>
      <p:font typeface="Poppins" panose="00000500000000000000" pitchFamily="2" charset="0"/>
      <p:regular r:id="rId92"/>
      <p:bold r:id="rId93"/>
      <p:italic r:id="rId94"/>
      <p:boldItalic r:id="rId95"/>
    </p:embeddedFont>
    <p:embeddedFont>
      <p:font typeface="Source Sans Pro" panose="020B0503030403020204" pitchFamily="34" charset="0"/>
      <p:regular r:id="rId9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85B8AF-87BF-4F31-851A-B6B030866758}" v="48" dt="2025-06-16T15:13:28.394"/>
  </p1510:revLst>
</p1510:revInfo>
</file>

<file path=ppt/tableStyles.xml><?xml version="1.0" encoding="utf-8"?>
<a:tblStyleLst xmlns:a="http://schemas.openxmlformats.org/drawingml/2006/main" def="{93936D71-2639-4D32-A3E3-41D542021207}">
  <a:tblStyle styleId="{93936D71-2639-4D32-A3E3-41D542021207}"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EEE49B1-6243-4ACA-A479-919AF5FD70D0}"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89" d="100"/>
          <a:sy n="189" d="100"/>
        </p:scale>
        <p:origin x="174" y="3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microsoft.com/office/2015/10/relationships/revisionInfo" Target="revisionInfo.xml"/><Relationship Id="rId5" Type="http://schemas.openxmlformats.org/officeDocument/2006/relationships/slide" Target="slides/slide1.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font" Target="fonts/font5.fntdata"/><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4.fntdata"/><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Feuerstein" userId="f5de8b9a-5c09-4bc3-b449-ac980e458ac8" providerId="ADAL" clId="{A785B8AF-87BF-4F31-851A-B6B030866758}"/>
    <pc:docChg chg="undo custSel modSld">
      <pc:chgData name="Aaron Feuerstein" userId="f5de8b9a-5c09-4bc3-b449-ac980e458ac8" providerId="ADAL" clId="{A785B8AF-87BF-4F31-851A-B6B030866758}" dt="2025-06-16T15:31:50.595" v="3820" actId="13244"/>
      <pc:docMkLst>
        <pc:docMk/>
      </pc:docMkLst>
      <pc:sldChg chg="addSp modSp mod">
        <pc:chgData name="Aaron Feuerstein" userId="f5de8b9a-5c09-4bc3-b449-ac980e458ac8" providerId="ADAL" clId="{A785B8AF-87BF-4F31-851A-B6B030866758}" dt="2025-06-16T14:30:57.098" v="3001" actId="1076"/>
        <pc:sldMkLst>
          <pc:docMk/>
          <pc:sldMk cId="0" sldId="256"/>
        </pc:sldMkLst>
        <pc:spChg chg="add mod">
          <ac:chgData name="Aaron Feuerstein" userId="f5de8b9a-5c09-4bc3-b449-ac980e458ac8" providerId="ADAL" clId="{A785B8AF-87BF-4F31-851A-B6B030866758}" dt="2025-06-16T14:30:57.098" v="3001" actId="1076"/>
          <ac:spMkLst>
            <pc:docMk/>
            <pc:sldMk cId="0" sldId="256"/>
            <ac:spMk id="2" creationId="{75B86456-9BA2-B653-A7A3-45744F2B8FAB}"/>
          </ac:spMkLst>
        </pc:spChg>
        <pc:spChg chg="mod">
          <ac:chgData name="Aaron Feuerstein" userId="f5de8b9a-5c09-4bc3-b449-ac980e458ac8" providerId="ADAL" clId="{A785B8AF-87BF-4F31-851A-B6B030866758}" dt="2025-06-16T04:37:18.999" v="1637" actId="1076"/>
          <ac:spMkLst>
            <pc:docMk/>
            <pc:sldMk cId="0" sldId="256"/>
            <ac:spMk id="61" creationId="{00000000-0000-0000-0000-000000000000}"/>
          </ac:spMkLst>
        </pc:spChg>
        <pc:spChg chg="mod ord">
          <ac:chgData name="Aaron Feuerstein" userId="f5de8b9a-5c09-4bc3-b449-ac980e458ac8" providerId="ADAL" clId="{A785B8AF-87BF-4F31-851A-B6B030866758}" dt="2025-06-16T14:20:39.588" v="2913" actId="13244"/>
          <ac:spMkLst>
            <pc:docMk/>
            <pc:sldMk cId="0" sldId="256"/>
            <ac:spMk id="65" creationId="{00000000-0000-0000-0000-000000000000}"/>
          </ac:spMkLst>
        </pc:spChg>
        <pc:picChg chg="mod">
          <ac:chgData name="Aaron Feuerstein" userId="f5de8b9a-5c09-4bc3-b449-ac980e458ac8" providerId="ADAL" clId="{A785B8AF-87BF-4F31-851A-B6B030866758}" dt="2025-06-13T19:18:54.768" v="1" actId="962"/>
          <ac:picMkLst>
            <pc:docMk/>
            <pc:sldMk cId="0" sldId="256"/>
            <ac:picMk id="62" creationId="{00000000-0000-0000-0000-000000000000}"/>
          </ac:picMkLst>
        </pc:picChg>
        <pc:picChg chg="mod">
          <ac:chgData name="Aaron Feuerstein" userId="f5de8b9a-5c09-4bc3-b449-ac980e458ac8" providerId="ADAL" clId="{A785B8AF-87BF-4F31-851A-B6B030866758}" dt="2025-06-13T19:18:55.209" v="2" actId="962"/>
          <ac:picMkLst>
            <pc:docMk/>
            <pc:sldMk cId="0" sldId="256"/>
            <ac:picMk id="63" creationId="{00000000-0000-0000-0000-000000000000}"/>
          </ac:picMkLst>
        </pc:picChg>
        <pc:picChg chg="mod">
          <ac:chgData name="Aaron Feuerstein" userId="f5de8b9a-5c09-4bc3-b449-ac980e458ac8" providerId="ADAL" clId="{A785B8AF-87BF-4F31-851A-B6B030866758}" dt="2025-06-13T19:18:56.128" v="3" actId="962"/>
          <ac:picMkLst>
            <pc:docMk/>
            <pc:sldMk cId="0" sldId="256"/>
            <ac:picMk id="64" creationId="{00000000-0000-0000-0000-000000000000}"/>
          </ac:picMkLst>
        </pc:picChg>
        <pc:picChg chg="mod ord">
          <ac:chgData name="Aaron Feuerstein" userId="f5de8b9a-5c09-4bc3-b449-ac980e458ac8" providerId="ADAL" clId="{A785B8AF-87BF-4F31-851A-B6B030866758}" dt="2025-06-16T14:20:59.135" v="2915" actId="962"/>
          <ac:picMkLst>
            <pc:docMk/>
            <pc:sldMk cId="0" sldId="256"/>
            <ac:picMk id="66" creationId="{00000000-0000-0000-0000-000000000000}"/>
          </ac:picMkLst>
        </pc:picChg>
      </pc:sldChg>
      <pc:sldChg chg="addSp delSp modSp mod">
        <pc:chgData name="Aaron Feuerstein" userId="f5de8b9a-5c09-4bc3-b449-ac980e458ac8" providerId="ADAL" clId="{A785B8AF-87BF-4F31-851A-B6B030866758}" dt="2025-06-16T14:30:24.646" v="2995" actId="2711"/>
        <pc:sldMkLst>
          <pc:docMk/>
          <pc:sldMk cId="0" sldId="257"/>
        </pc:sldMkLst>
        <pc:spChg chg="add mod ord">
          <ac:chgData name="Aaron Feuerstein" userId="f5de8b9a-5c09-4bc3-b449-ac980e458ac8" providerId="ADAL" clId="{A785B8AF-87BF-4F31-851A-B6B030866758}" dt="2025-06-16T14:26:04.503" v="2950" actId="13244"/>
          <ac:spMkLst>
            <pc:docMk/>
            <pc:sldMk cId="0" sldId="257"/>
            <ac:spMk id="2" creationId="{B6E41347-57B4-18EB-59FD-6550670B49A2}"/>
          </ac:spMkLst>
        </pc:spChg>
        <pc:spChg chg="add mod ord">
          <ac:chgData name="Aaron Feuerstein" userId="f5de8b9a-5c09-4bc3-b449-ac980e458ac8" providerId="ADAL" clId="{A785B8AF-87BF-4F31-851A-B6B030866758}" dt="2025-06-16T14:26:10.464" v="2953" actId="13244"/>
          <ac:spMkLst>
            <pc:docMk/>
            <pc:sldMk cId="0" sldId="257"/>
            <ac:spMk id="3" creationId="{EAA03260-F65F-F358-45AA-74C023911896}"/>
          </ac:spMkLst>
        </pc:spChg>
        <pc:spChg chg="add mod ord">
          <ac:chgData name="Aaron Feuerstein" userId="f5de8b9a-5c09-4bc3-b449-ac980e458ac8" providerId="ADAL" clId="{A785B8AF-87BF-4F31-851A-B6B030866758}" dt="2025-06-16T14:26:15.661" v="2955" actId="13244"/>
          <ac:spMkLst>
            <pc:docMk/>
            <pc:sldMk cId="0" sldId="257"/>
            <ac:spMk id="4" creationId="{094F0B47-E8B7-5DA2-ED54-CF883BD0EACB}"/>
          </ac:spMkLst>
        </pc:spChg>
        <pc:spChg chg="add mod ord">
          <ac:chgData name="Aaron Feuerstein" userId="f5de8b9a-5c09-4bc3-b449-ac980e458ac8" providerId="ADAL" clId="{A785B8AF-87BF-4F31-851A-B6B030866758}" dt="2025-06-16T14:26:21.859" v="2957" actId="13244"/>
          <ac:spMkLst>
            <pc:docMk/>
            <pc:sldMk cId="0" sldId="257"/>
            <ac:spMk id="5" creationId="{AA264671-8F51-BE61-F17F-455574944432}"/>
          </ac:spMkLst>
        </pc:spChg>
        <pc:spChg chg="add mod ord">
          <ac:chgData name="Aaron Feuerstein" userId="f5de8b9a-5c09-4bc3-b449-ac980e458ac8" providerId="ADAL" clId="{A785B8AF-87BF-4F31-851A-B6B030866758}" dt="2025-06-16T14:26:27.512" v="2959" actId="13244"/>
          <ac:spMkLst>
            <pc:docMk/>
            <pc:sldMk cId="0" sldId="257"/>
            <ac:spMk id="6" creationId="{8DAF092E-CA97-1B27-D786-EA12189E8519}"/>
          </ac:spMkLst>
        </pc:spChg>
        <pc:spChg chg="add mod ord">
          <ac:chgData name="Aaron Feuerstein" userId="f5de8b9a-5c09-4bc3-b449-ac980e458ac8" providerId="ADAL" clId="{A785B8AF-87BF-4F31-851A-B6B030866758}" dt="2025-06-16T14:27:52.700" v="2966" actId="13244"/>
          <ac:spMkLst>
            <pc:docMk/>
            <pc:sldMk cId="0" sldId="257"/>
            <ac:spMk id="7" creationId="{6F4B6E64-99A9-BC62-1F0F-638237BAF499}"/>
          </ac:spMkLst>
        </pc:spChg>
        <pc:spChg chg="add mod ord">
          <ac:chgData name="Aaron Feuerstein" userId="f5de8b9a-5c09-4bc3-b449-ac980e458ac8" providerId="ADAL" clId="{A785B8AF-87BF-4F31-851A-B6B030866758}" dt="2025-06-16T14:28:19.361" v="2971" actId="13244"/>
          <ac:spMkLst>
            <pc:docMk/>
            <pc:sldMk cId="0" sldId="257"/>
            <ac:spMk id="8" creationId="{B92F8185-B0E4-65FB-FF53-915344A14FBA}"/>
          </ac:spMkLst>
        </pc:spChg>
        <pc:spChg chg="add mod ord">
          <ac:chgData name="Aaron Feuerstein" userId="f5de8b9a-5c09-4bc3-b449-ac980e458ac8" providerId="ADAL" clId="{A785B8AF-87BF-4F31-851A-B6B030866758}" dt="2025-06-16T14:28:48.140" v="2976" actId="13244"/>
          <ac:spMkLst>
            <pc:docMk/>
            <pc:sldMk cId="0" sldId="257"/>
            <ac:spMk id="9" creationId="{E24B551A-8E98-EAC0-3638-5B9B71ADBEF7}"/>
          </ac:spMkLst>
        </pc:spChg>
        <pc:spChg chg="add mod ord">
          <ac:chgData name="Aaron Feuerstein" userId="f5de8b9a-5c09-4bc3-b449-ac980e458ac8" providerId="ADAL" clId="{A785B8AF-87BF-4F31-851A-B6B030866758}" dt="2025-06-16T14:29:38.398" v="2990" actId="13244"/>
          <ac:spMkLst>
            <pc:docMk/>
            <pc:sldMk cId="0" sldId="257"/>
            <ac:spMk id="10" creationId="{40E97AE4-018A-6564-5F34-3D1832199501}"/>
          </ac:spMkLst>
        </pc:spChg>
        <pc:spChg chg="add mod">
          <ac:chgData name="Aaron Feuerstein" userId="f5de8b9a-5c09-4bc3-b449-ac980e458ac8" providerId="ADAL" clId="{A785B8AF-87BF-4F31-851A-B6B030866758}" dt="2025-06-16T14:29:32.740" v="2989" actId="2711"/>
          <ac:spMkLst>
            <pc:docMk/>
            <pc:sldMk cId="0" sldId="257"/>
            <ac:spMk id="11" creationId="{15A7EF4C-4CE0-E911-3E98-A8DD6DAD4597}"/>
          </ac:spMkLst>
        </pc:spChg>
        <pc:spChg chg="add mod">
          <ac:chgData name="Aaron Feuerstein" userId="f5de8b9a-5c09-4bc3-b449-ac980e458ac8" providerId="ADAL" clId="{A785B8AF-87BF-4F31-851A-B6B030866758}" dt="2025-06-16T14:30:24.646" v="2995" actId="2711"/>
          <ac:spMkLst>
            <pc:docMk/>
            <pc:sldMk cId="0" sldId="257"/>
            <ac:spMk id="12" creationId="{12C7A570-A1AB-C8C3-C6F1-5DB709434D08}"/>
          </ac:spMkLst>
        </pc:spChg>
        <pc:spChg chg="add del mod">
          <ac:chgData name="Aaron Feuerstein" userId="f5de8b9a-5c09-4bc3-b449-ac980e458ac8" providerId="ADAL" clId="{A785B8AF-87BF-4F31-851A-B6B030866758}" dt="2025-06-16T14:23:11.513" v="2922" actId="478"/>
          <ac:spMkLst>
            <pc:docMk/>
            <pc:sldMk cId="0" sldId="257"/>
            <ac:spMk id="71" creationId="{00000000-0000-0000-0000-000000000000}"/>
          </ac:spMkLst>
        </pc:spChg>
        <pc:spChg chg="del">
          <ac:chgData name="Aaron Feuerstein" userId="f5de8b9a-5c09-4bc3-b449-ac980e458ac8" providerId="ADAL" clId="{A785B8AF-87BF-4F31-851A-B6B030866758}" dt="2025-06-16T14:27:22.798" v="2961" actId="478"/>
          <ac:spMkLst>
            <pc:docMk/>
            <pc:sldMk cId="0" sldId="257"/>
            <ac:spMk id="72" creationId="{00000000-0000-0000-0000-000000000000}"/>
          </ac:spMkLst>
        </pc:spChg>
        <pc:spChg chg="mod ord">
          <ac:chgData name="Aaron Feuerstein" userId="f5de8b9a-5c09-4bc3-b449-ac980e458ac8" providerId="ADAL" clId="{A785B8AF-87BF-4F31-851A-B6B030866758}" dt="2025-06-16T14:21:11.847" v="2916" actId="13244"/>
          <ac:spMkLst>
            <pc:docMk/>
            <pc:sldMk cId="0" sldId="257"/>
            <ac:spMk id="73" creationId="{00000000-0000-0000-0000-000000000000}"/>
          </ac:spMkLst>
        </pc:spChg>
        <pc:picChg chg="mod">
          <ac:chgData name="Aaron Feuerstein" userId="f5de8b9a-5c09-4bc3-b449-ac980e458ac8" providerId="ADAL" clId="{A785B8AF-87BF-4F31-851A-B6B030866758}" dt="2025-06-13T19:19:18.453" v="7" actId="962"/>
          <ac:picMkLst>
            <pc:docMk/>
            <pc:sldMk cId="0" sldId="257"/>
            <ac:picMk id="74" creationId="{00000000-0000-0000-0000-000000000000}"/>
          </ac:picMkLst>
        </pc:picChg>
        <pc:picChg chg="mod">
          <ac:chgData name="Aaron Feuerstein" userId="f5de8b9a-5c09-4bc3-b449-ac980e458ac8" providerId="ADAL" clId="{A785B8AF-87BF-4F31-851A-B6B030866758}" dt="2025-06-13T19:19:25.074" v="9" actId="962"/>
          <ac:picMkLst>
            <pc:docMk/>
            <pc:sldMk cId="0" sldId="257"/>
            <ac:picMk id="75" creationId="{00000000-0000-0000-0000-000000000000}"/>
          </ac:picMkLst>
        </pc:picChg>
        <pc:picChg chg="mod ord">
          <ac:chgData name="Aaron Feuerstein" userId="f5de8b9a-5c09-4bc3-b449-ac980e458ac8" providerId="ADAL" clId="{A785B8AF-87BF-4F31-851A-B6B030866758}" dt="2025-06-16T14:26:08.360" v="2952" actId="13244"/>
          <ac:picMkLst>
            <pc:docMk/>
            <pc:sldMk cId="0" sldId="257"/>
            <ac:picMk id="76" creationId="{00000000-0000-0000-0000-000000000000}"/>
          </ac:picMkLst>
        </pc:picChg>
        <pc:picChg chg="mod ord">
          <ac:chgData name="Aaron Feuerstein" userId="f5de8b9a-5c09-4bc3-b449-ac980e458ac8" providerId="ADAL" clId="{A785B8AF-87BF-4F31-851A-B6B030866758}" dt="2025-06-16T14:26:13.410" v="2954" actId="13244"/>
          <ac:picMkLst>
            <pc:docMk/>
            <pc:sldMk cId="0" sldId="257"/>
            <ac:picMk id="77" creationId="{00000000-0000-0000-0000-000000000000}"/>
          </ac:picMkLst>
        </pc:picChg>
        <pc:picChg chg="mod ord">
          <ac:chgData name="Aaron Feuerstein" userId="f5de8b9a-5c09-4bc3-b449-ac980e458ac8" providerId="ADAL" clId="{A785B8AF-87BF-4F31-851A-B6B030866758}" dt="2025-06-16T14:29:46.164" v="2991" actId="962"/>
          <ac:picMkLst>
            <pc:docMk/>
            <pc:sldMk cId="0" sldId="257"/>
            <ac:picMk id="78" creationId="{00000000-0000-0000-0000-000000000000}"/>
          </ac:picMkLst>
        </pc:picChg>
        <pc:picChg chg="mod ord">
          <ac:chgData name="Aaron Feuerstein" userId="f5de8b9a-5c09-4bc3-b449-ac980e458ac8" providerId="ADAL" clId="{A785B8AF-87BF-4F31-851A-B6B030866758}" dt="2025-06-16T14:26:25.556" v="2958" actId="13244"/>
          <ac:picMkLst>
            <pc:docMk/>
            <pc:sldMk cId="0" sldId="257"/>
            <ac:picMk id="79" creationId="{00000000-0000-0000-0000-000000000000}"/>
          </ac:picMkLst>
        </pc:picChg>
        <pc:picChg chg="mod ord">
          <ac:chgData name="Aaron Feuerstein" userId="f5de8b9a-5c09-4bc3-b449-ac980e458ac8" providerId="ADAL" clId="{A785B8AF-87BF-4F31-851A-B6B030866758}" dt="2025-06-16T14:26:19.460" v="2956" actId="13244"/>
          <ac:picMkLst>
            <pc:docMk/>
            <pc:sldMk cId="0" sldId="257"/>
            <ac:picMk id="80" creationId="{00000000-0000-0000-0000-000000000000}"/>
          </ac:picMkLst>
        </pc:picChg>
        <pc:picChg chg="mod ord">
          <ac:chgData name="Aaron Feuerstein" userId="f5de8b9a-5c09-4bc3-b449-ac980e458ac8" providerId="ADAL" clId="{A785B8AF-87BF-4F31-851A-B6B030866758}" dt="2025-06-16T14:26:37.976" v="2960" actId="13244"/>
          <ac:picMkLst>
            <pc:docMk/>
            <pc:sldMk cId="0" sldId="257"/>
            <ac:picMk id="81" creationId="{00000000-0000-0000-0000-000000000000}"/>
          </ac:picMkLst>
        </pc:picChg>
        <pc:picChg chg="mod">
          <ac:chgData name="Aaron Feuerstein" userId="f5de8b9a-5c09-4bc3-b449-ac980e458ac8" providerId="ADAL" clId="{A785B8AF-87BF-4F31-851A-B6B030866758}" dt="2025-06-13T19:20:05.174" v="23" actId="962"/>
          <ac:picMkLst>
            <pc:docMk/>
            <pc:sldMk cId="0" sldId="257"/>
            <ac:picMk id="82" creationId="{00000000-0000-0000-0000-000000000000}"/>
          </ac:picMkLst>
        </pc:picChg>
        <pc:picChg chg="mod">
          <ac:chgData name="Aaron Feuerstein" userId="f5de8b9a-5c09-4bc3-b449-ac980e458ac8" providerId="ADAL" clId="{A785B8AF-87BF-4F31-851A-B6B030866758}" dt="2025-06-13T19:20:09.863" v="25" actId="962"/>
          <ac:picMkLst>
            <pc:docMk/>
            <pc:sldMk cId="0" sldId="257"/>
            <ac:picMk id="83" creationId="{00000000-0000-0000-0000-000000000000}"/>
          </ac:picMkLst>
        </pc:picChg>
      </pc:sldChg>
      <pc:sldChg chg="modSp mod">
        <pc:chgData name="Aaron Feuerstein" userId="f5de8b9a-5c09-4bc3-b449-ac980e458ac8" providerId="ADAL" clId="{A785B8AF-87BF-4F31-851A-B6B030866758}" dt="2025-06-16T04:36:57.399" v="1636" actId="1076"/>
        <pc:sldMkLst>
          <pc:docMk/>
          <pc:sldMk cId="0" sldId="258"/>
        </pc:sldMkLst>
        <pc:spChg chg="mod">
          <ac:chgData name="Aaron Feuerstein" userId="f5de8b9a-5c09-4bc3-b449-ac980e458ac8" providerId="ADAL" clId="{A785B8AF-87BF-4F31-851A-B6B030866758}" dt="2025-06-16T03:08:13.238" v="572" actId="33553"/>
          <ac:spMkLst>
            <pc:docMk/>
            <pc:sldMk cId="0" sldId="258"/>
            <ac:spMk id="89" creationId="{00000000-0000-0000-0000-000000000000}"/>
          </ac:spMkLst>
        </pc:spChg>
        <pc:spChg chg="mod">
          <ac:chgData name="Aaron Feuerstein" userId="f5de8b9a-5c09-4bc3-b449-ac980e458ac8" providerId="ADAL" clId="{A785B8AF-87BF-4F31-851A-B6B030866758}" dt="2025-06-16T04:36:57.399" v="1636" actId="1076"/>
          <ac:spMkLst>
            <pc:docMk/>
            <pc:sldMk cId="0" sldId="258"/>
            <ac:spMk id="90" creationId="{00000000-0000-0000-0000-000000000000}"/>
          </ac:spMkLst>
        </pc:spChg>
        <pc:picChg chg="mod">
          <ac:chgData name="Aaron Feuerstein" userId="f5de8b9a-5c09-4bc3-b449-ac980e458ac8" providerId="ADAL" clId="{A785B8AF-87BF-4F31-851A-B6B030866758}" dt="2025-06-16T04:36:52.075" v="1635" actId="1076"/>
          <ac:picMkLst>
            <pc:docMk/>
            <pc:sldMk cId="0" sldId="258"/>
            <ac:picMk id="88" creationId="{00000000-0000-0000-0000-000000000000}"/>
          </ac:picMkLst>
        </pc:picChg>
      </pc:sldChg>
      <pc:sldChg chg="addSp delSp modSp mod">
        <pc:chgData name="Aaron Feuerstein" userId="f5de8b9a-5c09-4bc3-b449-ac980e458ac8" providerId="ADAL" clId="{A785B8AF-87BF-4F31-851A-B6B030866758}" dt="2025-06-16T14:32:46.516" v="3040" actId="13244"/>
        <pc:sldMkLst>
          <pc:docMk/>
          <pc:sldMk cId="0" sldId="259"/>
        </pc:sldMkLst>
        <pc:spChg chg="add mod ord">
          <ac:chgData name="Aaron Feuerstein" userId="f5de8b9a-5c09-4bc3-b449-ac980e458ac8" providerId="ADAL" clId="{A785B8AF-87BF-4F31-851A-B6B030866758}" dt="2025-06-16T14:32:46.516" v="3040" actId="13244"/>
          <ac:spMkLst>
            <pc:docMk/>
            <pc:sldMk cId="0" sldId="259"/>
            <ac:spMk id="2" creationId="{7DC2820A-BE8A-C820-8BE9-026A96969338}"/>
          </ac:spMkLst>
        </pc:spChg>
        <pc:spChg chg="add mod ord">
          <ac:chgData name="Aaron Feuerstein" userId="f5de8b9a-5c09-4bc3-b449-ac980e458ac8" providerId="ADAL" clId="{A785B8AF-87BF-4F31-851A-B6B030866758}" dt="2025-06-16T14:32:41.156" v="3039" actId="13244"/>
          <ac:spMkLst>
            <pc:docMk/>
            <pc:sldMk cId="0" sldId="259"/>
            <ac:spMk id="3" creationId="{EE4C1F61-3D72-BC9D-70FA-D7C27085CC34}"/>
          </ac:spMkLst>
        </pc:spChg>
        <pc:spChg chg="del mod ord">
          <ac:chgData name="Aaron Feuerstein" userId="f5de8b9a-5c09-4bc3-b449-ac980e458ac8" providerId="ADAL" clId="{A785B8AF-87BF-4F31-851A-B6B030866758}" dt="2025-06-16T14:32:00.871" v="3006" actId="478"/>
          <ac:spMkLst>
            <pc:docMk/>
            <pc:sldMk cId="0" sldId="259"/>
            <ac:spMk id="95" creationId="{00000000-0000-0000-0000-000000000000}"/>
          </ac:spMkLst>
        </pc:spChg>
        <pc:spChg chg="mod ord">
          <ac:chgData name="Aaron Feuerstein" userId="f5de8b9a-5c09-4bc3-b449-ac980e458ac8" providerId="ADAL" clId="{A785B8AF-87BF-4F31-851A-B6B030866758}" dt="2025-06-16T04:36:28.082" v="1631" actId="1076"/>
          <ac:spMkLst>
            <pc:docMk/>
            <pc:sldMk cId="0" sldId="259"/>
            <ac:spMk id="96" creationId="{00000000-0000-0000-0000-000000000000}"/>
          </ac:spMkLst>
        </pc:spChg>
        <pc:spChg chg="mod">
          <ac:chgData name="Aaron Feuerstein" userId="f5de8b9a-5c09-4bc3-b449-ac980e458ac8" providerId="ADAL" clId="{A785B8AF-87BF-4F31-851A-B6B030866758}" dt="2025-06-13T19:20:16.258" v="27" actId="962"/>
          <ac:spMkLst>
            <pc:docMk/>
            <pc:sldMk cId="0" sldId="259"/>
            <ac:spMk id="97" creationId="{00000000-0000-0000-0000-000000000000}"/>
          </ac:spMkLst>
        </pc:spChg>
        <pc:spChg chg="mod">
          <ac:chgData name="Aaron Feuerstein" userId="f5de8b9a-5c09-4bc3-b449-ac980e458ac8" providerId="ADAL" clId="{A785B8AF-87BF-4F31-851A-B6B030866758}" dt="2025-06-16T04:36:13.298" v="1627" actId="1076"/>
          <ac:spMkLst>
            <pc:docMk/>
            <pc:sldMk cId="0" sldId="259"/>
            <ac:spMk id="100" creationId="{00000000-0000-0000-0000-000000000000}"/>
          </ac:spMkLst>
        </pc:spChg>
        <pc:picChg chg="mod ord">
          <ac:chgData name="Aaron Feuerstein" userId="f5de8b9a-5c09-4bc3-b449-ac980e458ac8" providerId="ADAL" clId="{A785B8AF-87BF-4F31-851A-B6B030866758}" dt="2025-06-16T14:31:24.111" v="3005" actId="13244"/>
          <ac:picMkLst>
            <pc:docMk/>
            <pc:sldMk cId="0" sldId="259"/>
            <ac:picMk id="99" creationId="{00000000-0000-0000-0000-000000000000}"/>
          </ac:picMkLst>
        </pc:picChg>
      </pc:sldChg>
      <pc:sldChg chg="addSp modSp mod">
        <pc:chgData name="Aaron Feuerstein" userId="f5de8b9a-5c09-4bc3-b449-ac980e458ac8" providerId="ADAL" clId="{A785B8AF-87BF-4F31-851A-B6B030866758}" dt="2025-06-16T14:32:57.404" v="3042" actId="13244"/>
        <pc:sldMkLst>
          <pc:docMk/>
          <pc:sldMk cId="0" sldId="260"/>
        </pc:sldMkLst>
        <pc:spChg chg="add mod ord">
          <ac:chgData name="Aaron Feuerstein" userId="f5de8b9a-5c09-4bc3-b449-ac980e458ac8" providerId="ADAL" clId="{A785B8AF-87BF-4F31-851A-B6B030866758}" dt="2025-06-16T14:32:55.107" v="3041" actId="13244"/>
          <ac:spMkLst>
            <pc:docMk/>
            <pc:sldMk cId="0" sldId="260"/>
            <ac:spMk id="2" creationId="{38F13D2E-ED45-9F52-DA73-D543FC3DEE6E}"/>
          </ac:spMkLst>
        </pc:spChg>
        <pc:spChg chg="mod">
          <ac:chgData name="Aaron Feuerstein" userId="f5de8b9a-5c09-4bc3-b449-ac980e458ac8" providerId="ADAL" clId="{A785B8AF-87BF-4F31-851A-B6B030866758}" dt="2025-06-13T19:20:24.497" v="31" actId="962"/>
          <ac:spMkLst>
            <pc:docMk/>
            <pc:sldMk cId="0" sldId="260"/>
            <ac:spMk id="105" creationId="{00000000-0000-0000-0000-000000000000}"/>
          </ac:spMkLst>
        </pc:spChg>
        <pc:spChg chg="mod">
          <ac:chgData name="Aaron Feuerstein" userId="f5de8b9a-5c09-4bc3-b449-ac980e458ac8" providerId="ADAL" clId="{A785B8AF-87BF-4F31-851A-B6B030866758}" dt="2025-06-13T19:20:25.074" v="32" actId="962"/>
          <ac:spMkLst>
            <pc:docMk/>
            <pc:sldMk cId="0" sldId="260"/>
            <ac:spMk id="106" creationId="{00000000-0000-0000-0000-000000000000}"/>
          </ac:spMkLst>
        </pc:spChg>
        <pc:spChg chg="ord">
          <ac:chgData name="Aaron Feuerstein" userId="f5de8b9a-5c09-4bc3-b449-ac980e458ac8" providerId="ADAL" clId="{A785B8AF-87BF-4F31-851A-B6B030866758}" dt="2025-06-16T14:32:57.404" v="3042" actId="13244"/>
          <ac:spMkLst>
            <pc:docMk/>
            <pc:sldMk cId="0" sldId="260"/>
            <ac:spMk id="108" creationId="{00000000-0000-0000-0000-000000000000}"/>
          </ac:spMkLst>
        </pc:spChg>
      </pc:sldChg>
      <pc:sldChg chg="addSp delSp modSp mod">
        <pc:chgData name="Aaron Feuerstein" userId="f5de8b9a-5c09-4bc3-b449-ac980e458ac8" providerId="ADAL" clId="{A785B8AF-87BF-4F31-851A-B6B030866758}" dt="2025-06-16T14:36:03.345" v="3134" actId="13244"/>
        <pc:sldMkLst>
          <pc:docMk/>
          <pc:sldMk cId="0" sldId="261"/>
        </pc:sldMkLst>
        <pc:spChg chg="add mod">
          <ac:chgData name="Aaron Feuerstein" userId="f5de8b9a-5c09-4bc3-b449-ac980e458ac8" providerId="ADAL" clId="{A785B8AF-87BF-4F31-851A-B6B030866758}" dt="2025-06-16T14:35:07.332" v="3106" actId="2711"/>
          <ac:spMkLst>
            <pc:docMk/>
            <pc:sldMk cId="0" sldId="261"/>
            <ac:spMk id="2" creationId="{21519B19-A3EA-FFF7-4DDF-EADD711941F5}"/>
          </ac:spMkLst>
        </pc:spChg>
        <pc:spChg chg="add mod ord">
          <ac:chgData name="Aaron Feuerstein" userId="f5de8b9a-5c09-4bc3-b449-ac980e458ac8" providerId="ADAL" clId="{A785B8AF-87BF-4F31-851A-B6B030866758}" dt="2025-06-16T14:36:03.345" v="3134" actId="13244"/>
          <ac:spMkLst>
            <pc:docMk/>
            <pc:sldMk cId="0" sldId="261"/>
            <ac:spMk id="3" creationId="{38630F28-F226-2280-2E62-A44767567BD6}"/>
          </ac:spMkLst>
        </pc:spChg>
        <pc:spChg chg="mod">
          <ac:chgData name="Aaron Feuerstein" userId="f5de8b9a-5c09-4bc3-b449-ac980e458ac8" providerId="ADAL" clId="{A785B8AF-87BF-4F31-851A-B6B030866758}" dt="2025-06-13T19:20:26.269" v="33" actId="962"/>
          <ac:spMkLst>
            <pc:docMk/>
            <pc:sldMk cId="0" sldId="261"/>
            <ac:spMk id="114" creationId="{00000000-0000-0000-0000-000000000000}"/>
          </ac:spMkLst>
        </pc:spChg>
        <pc:spChg chg="mod">
          <ac:chgData name="Aaron Feuerstein" userId="f5de8b9a-5c09-4bc3-b449-ac980e458ac8" providerId="ADAL" clId="{A785B8AF-87BF-4F31-851A-B6B030866758}" dt="2025-06-13T19:20:27.407" v="34" actId="962"/>
          <ac:spMkLst>
            <pc:docMk/>
            <pc:sldMk cId="0" sldId="261"/>
            <ac:spMk id="115" creationId="{00000000-0000-0000-0000-000000000000}"/>
          </ac:spMkLst>
        </pc:spChg>
        <pc:spChg chg="ord">
          <ac:chgData name="Aaron Feuerstein" userId="f5de8b9a-5c09-4bc3-b449-ac980e458ac8" providerId="ADAL" clId="{A785B8AF-87BF-4F31-851A-B6B030866758}" dt="2025-06-16T14:35:39.429" v="3107" actId="13244"/>
          <ac:spMkLst>
            <pc:docMk/>
            <pc:sldMk cId="0" sldId="261"/>
            <ac:spMk id="117" creationId="{00000000-0000-0000-0000-000000000000}"/>
          </ac:spMkLst>
        </pc:spChg>
        <pc:spChg chg="del mod">
          <ac:chgData name="Aaron Feuerstein" userId="f5de8b9a-5c09-4bc3-b449-ac980e458ac8" providerId="ADAL" clId="{A785B8AF-87BF-4F31-851A-B6B030866758}" dt="2025-06-16T14:34:24.624" v="3047" actId="478"/>
          <ac:spMkLst>
            <pc:docMk/>
            <pc:sldMk cId="0" sldId="261"/>
            <ac:spMk id="120" creationId="{00000000-0000-0000-0000-000000000000}"/>
          </ac:spMkLst>
        </pc:spChg>
        <pc:spChg chg="ord">
          <ac:chgData name="Aaron Feuerstein" userId="f5de8b9a-5c09-4bc3-b449-ac980e458ac8" providerId="ADAL" clId="{A785B8AF-87BF-4F31-851A-B6B030866758}" dt="2025-06-16T14:33:16.866" v="3044" actId="13244"/>
          <ac:spMkLst>
            <pc:docMk/>
            <pc:sldMk cId="0" sldId="261"/>
            <ac:spMk id="122" creationId="{00000000-0000-0000-0000-000000000000}"/>
          </ac:spMkLst>
        </pc:spChg>
        <pc:picChg chg="mod">
          <ac:chgData name="Aaron Feuerstein" userId="f5de8b9a-5c09-4bc3-b449-ac980e458ac8" providerId="ADAL" clId="{A785B8AF-87BF-4F31-851A-B6B030866758}" dt="2025-06-13T19:28:29.472" v="37" actId="962"/>
          <ac:picMkLst>
            <pc:docMk/>
            <pc:sldMk cId="0" sldId="261"/>
            <ac:picMk id="119" creationId="{00000000-0000-0000-0000-000000000000}"/>
          </ac:picMkLst>
        </pc:picChg>
        <pc:picChg chg="mod ord">
          <ac:chgData name="Aaron Feuerstein" userId="f5de8b9a-5c09-4bc3-b449-ac980e458ac8" providerId="ADAL" clId="{A785B8AF-87BF-4F31-851A-B6B030866758}" dt="2025-06-16T14:33:18.935" v="3045" actId="13244"/>
          <ac:picMkLst>
            <pc:docMk/>
            <pc:sldMk cId="0" sldId="261"/>
            <ac:picMk id="121" creationId="{00000000-0000-0000-0000-000000000000}"/>
          </ac:picMkLst>
        </pc:picChg>
        <pc:picChg chg="mod ord">
          <ac:chgData name="Aaron Feuerstein" userId="f5de8b9a-5c09-4bc3-b449-ac980e458ac8" providerId="ADAL" clId="{A785B8AF-87BF-4F31-851A-B6B030866758}" dt="2025-06-16T14:33:22.519" v="3046" actId="13244"/>
          <ac:picMkLst>
            <pc:docMk/>
            <pc:sldMk cId="0" sldId="261"/>
            <ac:picMk id="123" creationId="{00000000-0000-0000-0000-000000000000}"/>
          </ac:picMkLst>
        </pc:picChg>
      </pc:sldChg>
      <pc:sldChg chg="addSp delSp modSp mod">
        <pc:chgData name="Aaron Feuerstein" userId="f5de8b9a-5c09-4bc3-b449-ac980e458ac8" providerId="ADAL" clId="{A785B8AF-87BF-4F31-851A-B6B030866758}" dt="2025-06-16T14:37:17.450" v="3163" actId="13244"/>
        <pc:sldMkLst>
          <pc:docMk/>
          <pc:sldMk cId="0" sldId="262"/>
        </pc:sldMkLst>
        <pc:spChg chg="add mod">
          <ac:chgData name="Aaron Feuerstein" userId="f5de8b9a-5c09-4bc3-b449-ac980e458ac8" providerId="ADAL" clId="{A785B8AF-87BF-4F31-851A-B6B030866758}" dt="2025-06-16T14:36:58.556" v="3139" actId="255"/>
          <ac:spMkLst>
            <pc:docMk/>
            <pc:sldMk cId="0" sldId="262"/>
            <ac:spMk id="2" creationId="{A7E6DDE8-0486-DB92-40F4-D69E61BE4BFA}"/>
          </ac:spMkLst>
        </pc:spChg>
        <pc:spChg chg="add mod ord">
          <ac:chgData name="Aaron Feuerstein" userId="f5de8b9a-5c09-4bc3-b449-ac980e458ac8" providerId="ADAL" clId="{A785B8AF-87BF-4F31-851A-B6B030866758}" dt="2025-06-16T14:37:17.450" v="3163" actId="13244"/>
          <ac:spMkLst>
            <pc:docMk/>
            <pc:sldMk cId="0" sldId="262"/>
            <ac:spMk id="3" creationId="{0AF712E7-D0F9-FE5B-A3CA-F802A6977C06}"/>
          </ac:spMkLst>
        </pc:spChg>
        <pc:spChg chg="mod">
          <ac:chgData name="Aaron Feuerstein" userId="f5de8b9a-5c09-4bc3-b449-ac980e458ac8" providerId="ADAL" clId="{A785B8AF-87BF-4F31-851A-B6B030866758}" dt="2025-06-13T19:36:05.888" v="42" actId="962"/>
          <ac:spMkLst>
            <pc:docMk/>
            <pc:sldMk cId="0" sldId="262"/>
            <ac:spMk id="128" creationId="{00000000-0000-0000-0000-000000000000}"/>
          </ac:spMkLst>
        </pc:spChg>
        <pc:spChg chg="mod">
          <ac:chgData name="Aaron Feuerstein" userId="f5de8b9a-5c09-4bc3-b449-ac980e458ac8" providerId="ADAL" clId="{A785B8AF-87BF-4F31-851A-B6B030866758}" dt="2025-06-13T19:36:07.053" v="43" actId="962"/>
          <ac:spMkLst>
            <pc:docMk/>
            <pc:sldMk cId="0" sldId="262"/>
            <ac:spMk id="129" creationId="{00000000-0000-0000-0000-000000000000}"/>
          </ac:spMkLst>
        </pc:spChg>
        <pc:spChg chg="ord">
          <ac:chgData name="Aaron Feuerstein" userId="f5de8b9a-5c09-4bc3-b449-ac980e458ac8" providerId="ADAL" clId="{A785B8AF-87BF-4F31-851A-B6B030866758}" dt="2025-06-16T14:37:02.611" v="3140" actId="13244"/>
          <ac:spMkLst>
            <pc:docMk/>
            <pc:sldMk cId="0" sldId="262"/>
            <ac:spMk id="131" creationId="{00000000-0000-0000-0000-000000000000}"/>
          </ac:spMkLst>
        </pc:spChg>
        <pc:spChg chg="del mod">
          <ac:chgData name="Aaron Feuerstein" userId="f5de8b9a-5c09-4bc3-b449-ac980e458ac8" providerId="ADAL" clId="{A785B8AF-87BF-4F31-851A-B6B030866758}" dt="2025-06-16T14:36:47.150" v="3136" actId="478"/>
          <ac:spMkLst>
            <pc:docMk/>
            <pc:sldMk cId="0" sldId="262"/>
            <ac:spMk id="132" creationId="{00000000-0000-0000-0000-000000000000}"/>
          </ac:spMkLst>
        </pc:spChg>
      </pc:sldChg>
      <pc:sldChg chg="addSp delSp modSp mod">
        <pc:chgData name="Aaron Feuerstein" userId="f5de8b9a-5c09-4bc3-b449-ac980e458ac8" providerId="ADAL" clId="{A785B8AF-87BF-4F31-851A-B6B030866758}" dt="2025-06-16T14:38:29.579" v="3191" actId="13244"/>
        <pc:sldMkLst>
          <pc:docMk/>
          <pc:sldMk cId="0" sldId="263"/>
        </pc:sldMkLst>
        <pc:spChg chg="add mod">
          <ac:chgData name="Aaron Feuerstein" userId="f5de8b9a-5c09-4bc3-b449-ac980e458ac8" providerId="ADAL" clId="{A785B8AF-87BF-4F31-851A-B6B030866758}" dt="2025-06-16T14:38:03.597" v="3169" actId="255"/>
          <ac:spMkLst>
            <pc:docMk/>
            <pc:sldMk cId="0" sldId="263"/>
            <ac:spMk id="2" creationId="{42A2C796-0D0A-B629-2BEB-428A89E96877}"/>
          </ac:spMkLst>
        </pc:spChg>
        <pc:spChg chg="add mod ord">
          <ac:chgData name="Aaron Feuerstein" userId="f5de8b9a-5c09-4bc3-b449-ac980e458ac8" providerId="ADAL" clId="{A785B8AF-87BF-4F31-851A-B6B030866758}" dt="2025-06-16T14:38:22.133" v="3188" actId="13244"/>
          <ac:spMkLst>
            <pc:docMk/>
            <pc:sldMk cId="0" sldId="263"/>
            <ac:spMk id="3" creationId="{C4A252B0-FA4F-89BA-E4D2-1568DEB38CBF}"/>
          </ac:spMkLst>
        </pc:spChg>
        <pc:spChg chg="mod ord">
          <ac:chgData name="Aaron Feuerstein" userId="f5de8b9a-5c09-4bc3-b449-ac980e458ac8" providerId="ADAL" clId="{A785B8AF-87BF-4F31-851A-B6B030866758}" dt="2025-06-16T14:38:23.898" v="3189" actId="13244"/>
          <ac:spMkLst>
            <pc:docMk/>
            <pc:sldMk cId="0" sldId="263"/>
            <ac:spMk id="137" creationId="{00000000-0000-0000-0000-000000000000}"/>
          </ac:spMkLst>
        </pc:spChg>
        <pc:spChg chg="del mod">
          <ac:chgData name="Aaron Feuerstein" userId="f5de8b9a-5c09-4bc3-b449-ac980e458ac8" providerId="ADAL" clId="{A785B8AF-87BF-4F31-851A-B6B030866758}" dt="2025-06-16T14:37:51.920" v="3166" actId="478"/>
          <ac:spMkLst>
            <pc:docMk/>
            <pc:sldMk cId="0" sldId="263"/>
            <ac:spMk id="138" creationId="{00000000-0000-0000-0000-000000000000}"/>
          </ac:spMkLst>
        </pc:spChg>
        <pc:spChg chg="mod">
          <ac:chgData name="Aaron Feuerstein" userId="f5de8b9a-5c09-4bc3-b449-ac980e458ac8" providerId="ADAL" clId="{A785B8AF-87BF-4F31-851A-B6B030866758}" dt="2025-06-13T19:36:18.567" v="45" actId="962"/>
          <ac:spMkLst>
            <pc:docMk/>
            <pc:sldMk cId="0" sldId="263"/>
            <ac:spMk id="139" creationId="{00000000-0000-0000-0000-000000000000}"/>
          </ac:spMkLst>
        </pc:spChg>
        <pc:picChg chg="mod">
          <ac:chgData name="Aaron Feuerstein" userId="f5de8b9a-5c09-4bc3-b449-ac980e458ac8" providerId="ADAL" clId="{A785B8AF-87BF-4F31-851A-B6B030866758}" dt="2025-06-16T14:37:35.689" v="3165" actId="1076"/>
          <ac:picMkLst>
            <pc:docMk/>
            <pc:sldMk cId="0" sldId="263"/>
            <ac:picMk id="141" creationId="{00000000-0000-0000-0000-000000000000}"/>
          </ac:picMkLst>
        </pc:picChg>
        <pc:picChg chg="mod ord">
          <ac:chgData name="Aaron Feuerstein" userId="f5de8b9a-5c09-4bc3-b449-ac980e458ac8" providerId="ADAL" clId="{A785B8AF-87BF-4F31-851A-B6B030866758}" dt="2025-06-16T14:38:29.579" v="3191" actId="13244"/>
          <ac:picMkLst>
            <pc:docMk/>
            <pc:sldMk cId="0" sldId="263"/>
            <ac:picMk id="142" creationId="{00000000-0000-0000-0000-000000000000}"/>
          </ac:picMkLst>
        </pc:picChg>
      </pc:sldChg>
      <pc:sldChg chg="modSp mod">
        <pc:chgData name="Aaron Feuerstein" userId="f5de8b9a-5c09-4bc3-b449-ac980e458ac8" providerId="ADAL" clId="{A785B8AF-87BF-4F31-851A-B6B030866758}" dt="2025-06-16T14:38:56.368" v="3195" actId="962"/>
        <pc:sldMkLst>
          <pc:docMk/>
          <pc:sldMk cId="0" sldId="264"/>
        </pc:sldMkLst>
        <pc:spChg chg="mod">
          <ac:chgData name="Aaron Feuerstein" userId="f5de8b9a-5c09-4bc3-b449-ac980e458ac8" providerId="ADAL" clId="{A785B8AF-87BF-4F31-851A-B6B030866758}" dt="2025-06-13T19:36:36.790" v="50" actId="962"/>
          <ac:spMkLst>
            <pc:docMk/>
            <pc:sldMk cId="0" sldId="264"/>
            <ac:spMk id="147" creationId="{00000000-0000-0000-0000-000000000000}"/>
          </ac:spMkLst>
        </pc:spChg>
        <pc:spChg chg="mod">
          <ac:chgData name="Aaron Feuerstein" userId="f5de8b9a-5c09-4bc3-b449-ac980e458ac8" providerId="ADAL" clId="{A785B8AF-87BF-4F31-851A-B6B030866758}" dt="2025-06-13T19:36:37.903" v="51" actId="962"/>
          <ac:spMkLst>
            <pc:docMk/>
            <pc:sldMk cId="0" sldId="264"/>
            <ac:spMk id="148" creationId="{00000000-0000-0000-0000-000000000000}"/>
          </ac:spMkLst>
        </pc:spChg>
        <pc:spChg chg="mod ord">
          <ac:chgData name="Aaron Feuerstein" userId="f5de8b9a-5c09-4bc3-b449-ac980e458ac8" providerId="ADAL" clId="{A785B8AF-87BF-4F31-851A-B6B030866758}" dt="2025-06-16T14:38:42.102" v="3193" actId="13244"/>
          <ac:spMkLst>
            <pc:docMk/>
            <pc:sldMk cId="0" sldId="264"/>
            <ac:spMk id="150" creationId="{00000000-0000-0000-0000-000000000000}"/>
          </ac:spMkLst>
        </pc:spChg>
        <pc:spChg chg="mod ord">
          <ac:chgData name="Aaron Feuerstein" userId="f5de8b9a-5c09-4bc3-b449-ac980e458ac8" providerId="ADAL" clId="{A785B8AF-87BF-4F31-851A-B6B030866758}" dt="2025-06-16T14:38:47.809" v="3194" actId="13244"/>
          <ac:spMkLst>
            <pc:docMk/>
            <pc:sldMk cId="0" sldId="264"/>
            <ac:spMk id="151" creationId="{00000000-0000-0000-0000-000000000000}"/>
          </ac:spMkLst>
        </pc:spChg>
        <pc:graphicFrameChg chg="modGraphic">
          <ac:chgData name="Aaron Feuerstein" userId="f5de8b9a-5c09-4bc3-b449-ac980e458ac8" providerId="ADAL" clId="{A785B8AF-87BF-4F31-851A-B6B030866758}" dt="2025-06-16T03:07:42.253" v="563" actId="13238"/>
          <ac:graphicFrameMkLst>
            <pc:docMk/>
            <pc:sldMk cId="0" sldId="264"/>
            <ac:graphicFrameMk id="152" creationId="{00000000-0000-0000-0000-000000000000}"/>
          </ac:graphicFrameMkLst>
        </pc:graphicFrameChg>
        <pc:picChg chg="mod">
          <ac:chgData name="Aaron Feuerstein" userId="f5de8b9a-5c09-4bc3-b449-ac980e458ac8" providerId="ADAL" clId="{A785B8AF-87BF-4F31-851A-B6B030866758}" dt="2025-06-16T14:38:56.368" v="3195" actId="962"/>
          <ac:picMkLst>
            <pc:docMk/>
            <pc:sldMk cId="0" sldId="264"/>
            <ac:picMk id="153" creationId="{00000000-0000-0000-0000-000000000000}"/>
          </ac:picMkLst>
        </pc:picChg>
      </pc:sldChg>
      <pc:sldChg chg="addSp delSp modSp mod">
        <pc:chgData name="Aaron Feuerstein" userId="f5de8b9a-5c09-4bc3-b449-ac980e458ac8" providerId="ADAL" clId="{A785B8AF-87BF-4F31-851A-B6B030866758}" dt="2025-06-16T14:40:01.637" v="3230" actId="13244"/>
        <pc:sldMkLst>
          <pc:docMk/>
          <pc:sldMk cId="0" sldId="265"/>
        </pc:sldMkLst>
        <pc:spChg chg="add mod">
          <ac:chgData name="Aaron Feuerstein" userId="f5de8b9a-5c09-4bc3-b449-ac980e458ac8" providerId="ADAL" clId="{A785B8AF-87BF-4F31-851A-B6B030866758}" dt="2025-06-16T14:39:29.538" v="3199" actId="255"/>
          <ac:spMkLst>
            <pc:docMk/>
            <pc:sldMk cId="0" sldId="265"/>
            <ac:spMk id="2" creationId="{A8F6A7D4-3F11-993F-983D-C6B1905805F2}"/>
          </ac:spMkLst>
        </pc:spChg>
        <pc:spChg chg="add mod ord">
          <ac:chgData name="Aaron Feuerstein" userId="f5de8b9a-5c09-4bc3-b449-ac980e458ac8" providerId="ADAL" clId="{A785B8AF-87BF-4F31-851A-B6B030866758}" dt="2025-06-16T14:40:01.637" v="3230" actId="13244"/>
          <ac:spMkLst>
            <pc:docMk/>
            <pc:sldMk cId="0" sldId="265"/>
            <ac:spMk id="3" creationId="{92EE9029-5318-7995-67E5-27F75869E7B1}"/>
          </ac:spMkLst>
        </pc:spChg>
        <pc:spChg chg="mod">
          <ac:chgData name="Aaron Feuerstein" userId="f5de8b9a-5c09-4bc3-b449-ac980e458ac8" providerId="ADAL" clId="{A785B8AF-87BF-4F31-851A-B6B030866758}" dt="2025-06-13T19:36:42.537" v="54" actId="962"/>
          <ac:spMkLst>
            <pc:docMk/>
            <pc:sldMk cId="0" sldId="265"/>
            <ac:spMk id="158" creationId="{00000000-0000-0000-0000-000000000000}"/>
          </ac:spMkLst>
        </pc:spChg>
        <pc:spChg chg="mod">
          <ac:chgData name="Aaron Feuerstein" userId="f5de8b9a-5c09-4bc3-b449-ac980e458ac8" providerId="ADAL" clId="{A785B8AF-87BF-4F31-851A-B6B030866758}" dt="2025-06-13T19:36:43.248" v="55" actId="962"/>
          <ac:spMkLst>
            <pc:docMk/>
            <pc:sldMk cId="0" sldId="265"/>
            <ac:spMk id="159" creationId="{00000000-0000-0000-0000-000000000000}"/>
          </ac:spMkLst>
        </pc:spChg>
        <pc:spChg chg="mod">
          <ac:chgData name="Aaron Feuerstein" userId="f5de8b9a-5c09-4bc3-b449-ac980e458ac8" providerId="ADAL" clId="{A785B8AF-87BF-4F31-851A-B6B030866758}" dt="2025-06-16T03:26:09.839" v="604" actId="20578"/>
          <ac:spMkLst>
            <pc:docMk/>
            <pc:sldMk cId="0" sldId="265"/>
            <ac:spMk id="160" creationId="{00000000-0000-0000-0000-000000000000}"/>
          </ac:spMkLst>
        </pc:spChg>
        <pc:spChg chg="ord">
          <ac:chgData name="Aaron Feuerstein" userId="f5de8b9a-5c09-4bc3-b449-ac980e458ac8" providerId="ADAL" clId="{A785B8AF-87BF-4F31-851A-B6B030866758}" dt="2025-06-16T14:39:34.216" v="3200" actId="13244"/>
          <ac:spMkLst>
            <pc:docMk/>
            <pc:sldMk cId="0" sldId="265"/>
            <ac:spMk id="161" creationId="{00000000-0000-0000-0000-000000000000}"/>
          </ac:spMkLst>
        </pc:spChg>
        <pc:spChg chg="del mod">
          <ac:chgData name="Aaron Feuerstein" userId="f5de8b9a-5c09-4bc3-b449-ac980e458ac8" providerId="ADAL" clId="{A785B8AF-87BF-4F31-851A-B6B030866758}" dt="2025-06-16T14:39:18.664" v="3196" actId="478"/>
          <ac:spMkLst>
            <pc:docMk/>
            <pc:sldMk cId="0" sldId="265"/>
            <ac:spMk id="162" creationId="{00000000-0000-0000-0000-000000000000}"/>
          </ac:spMkLst>
        </pc:spChg>
      </pc:sldChg>
      <pc:sldChg chg="addSp delSp modSp mod">
        <pc:chgData name="Aaron Feuerstein" userId="f5de8b9a-5c09-4bc3-b449-ac980e458ac8" providerId="ADAL" clId="{A785B8AF-87BF-4F31-851A-B6B030866758}" dt="2025-06-16T14:41:51.370" v="3274" actId="13244"/>
        <pc:sldMkLst>
          <pc:docMk/>
          <pc:sldMk cId="0" sldId="266"/>
        </pc:sldMkLst>
        <pc:spChg chg="add mod ord">
          <ac:chgData name="Aaron Feuerstein" userId="f5de8b9a-5c09-4bc3-b449-ac980e458ac8" providerId="ADAL" clId="{A785B8AF-87BF-4F31-851A-B6B030866758}" dt="2025-06-16T14:41:20.343" v="3255" actId="13244"/>
          <ac:spMkLst>
            <pc:docMk/>
            <pc:sldMk cId="0" sldId="266"/>
            <ac:spMk id="2" creationId="{108A0092-2525-2DE8-818C-7C40E279F668}"/>
          </ac:spMkLst>
        </pc:spChg>
        <pc:spChg chg="add mod ord">
          <ac:chgData name="Aaron Feuerstein" userId="f5de8b9a-5c09-4bc3-b449-ac980e458ac8" providerId="ADAL" clId="{A785B8AF-87BF-4F31-851A-B6B030866758}" dt="2025-06-16T14:41:51.370" v="3274" actId="13244"/>
          <ac:spMkLst>
            <pc:docMk/>
            <pc:sldMk cId="0" sldId="266"/>
            <ac:spMk id="3" creationId="{F841E963-FAF6-5880-672F-30AC272EE81A}"/>
          </ac:spMkLst>
        </pc:spChg>
        <pc:spChg chg="mod">
          <ac:chgData name="Aaron Feuerstein" userId="f5de8b9a-5c09-4bc3-b449-ac980e458ac8" providerId="ADAL" clId="{A785B8AF-87BF-4F31-851A-B6B030866758}" dt="2025-06-13T19:36:44.477" v="56" actId="962"/>
          <ac:spMkLst>
            <pc:docMk/>
            <pc:sldMk cId="0" sldId="266"/>
            <ac:spMk id="167" creationId="{00000000-0000-0000-0000-000000000000}"/>
          </ac:spMkLst>
        </pc:spChg>
        <pc:spChg chg="mod">
          <ac:chgData name="Aaron Feuerstein" userId="f5de8b9a-5c09-4bc3-b449-ac980e458ac8" providerId="ADAL" clId="{A785B8AF-87BF-4F31-851A-B6B030866758}" dt="2025-06-13T19:36:45.390" v="57" actId="962"/>
          <ac:spMkLst>
            <pc:docMk/>
            <pc:sldMk cId="0" sldId="266"/>
            <ac:spMk id="168" creationId="{00000000-0000-0000-0000-000000000000}"/>
          </ac:spMkLst>
        </pc:spChg>
        <pc:spChg chg="ord">
          <ac:chgData name="Aaron Feuerstein" userId="f5de8b9a-5c09-4bc3-b449-ac980e458ac8" providerId="ADAL" clId="{A785B8AF-87BF-4F31-851A-B6B030866758}" dt="2025-06-16T14:40:12.109" v="3231" actId="13244"/>
          <ac:spMkLst>
            <pc:docMk/>
            <pc:sldMk cId="0" sldId="266"/>
            <ac:spMk id="170" creationId="{00000000-0000-0000-0000-000000000000}"/>
          </ac:spMkLst>
        </pc:spChg>
        <pc:spChg chg="del mod">
          <ac:chgData name="Aaron Feuerstein" userId="f5de8b9a-5c09-4bc3-b449-ac980e458ac8" providerId="ADAL" clId="{A785B8AF-87BF-4F31-851A-B6B030866758}" dt="2025-06-16T14:40:39.353" v="3233" actId="478"/>
          <ac:spMkLst>
            <pc:docMk/>
            <pc:sldMk cId="0" sldId="266"/>
            <ac:spMk id="174" creationId="{00000000-0000-0000-0000-000000000000}"/>
          </ac:spMkLst>
        </pc:spChg>
        <pc:picChg chg="mod">
          <ac:chgData name="Aaron Feuerstein" userId="f5de8b9a-5c09-4bc3-b449-ac980e458ac8" providerId="ADAL" clId="{A785B8AF-87BF-4F31-851A-B6B030866758}" dt="2025-06-13T19:36:49.310" v="59" actId="962"/>
          <ac:picMkLst>
            <pc:docMk/>
            <pc:sldMk cId="0" sldId="266"/>
            <ac:picMk id="172" creationId="{00000000-0000-0000-0000-000000000000}"/>
          </ac:picMkLst>
        </pc:picChg>
        <pc:picChg chg="mod">
          <ac:chgData name="Aaron Feuerstein" userId="f5de8b9a-5c09-4bc3-b449-ac980e458ac8" providerId="ADAL" clId="{A785B8AF-87BF-4F31-851A-B6B030866758}" dt="2025-06-13T19:36:57.901" v="62" actId="962"/>
          <ac:picMkLst>
            <pc:docMk/>
            <pc:sldMk cId="0" sldId="266"/>
            <ac:picMk id="175" creationId="{00000000-0000-0000-0000-000000000000}"/>
          </ac:picMkLst>
        </pc:picChg>
        <pc:picChg chg="mod ord">
          <ac:chgData name="Aaron Feuerstein" userId="f5de8b9a-5c09-4bc3-b449-ac980e458ac8" providerId="ADAL" clId="{A785B8AF-87BF-4F31-851A-B6B030866758}" dt="2025-06-16T14:40:21.799" v="3232" actId="13244"/>
          <ac:picMkLst>
            <pc:docMk/>
            <pc:sldMk cId="0" sldId="266"/>
            <ac:picMk id="177" creationId="{00000000-0000-0000-0000-000000000000}"/>
          </ac:picMkLst>
        </pc:picChg>
      </pc:sldChg>
      <pc:sldChg chg="addSp modSp mod">
        <pc:chgData name="Aaron Feuerstein" userId="f5de8b9a-5c09-4bc3-b449-ac980e458ac8" providerId="ADAL" clId="{A785B8AF-87BF-4F31-851A-B6B030866758}" dt="2025-06-16T14:41:58.756" v="3276" actId="13244"/>
        <pc:sldMkLst>
          <pc:docMk/>
          <pc:sldMk cId="0" sldId="267"/>
        </pc:sldMkLst>
        <pc:spChg chg="add mod ord">
          <ac:chgData name="Aaron Feuerstein" userId="f5de8b9a-5c09-4bc3-b449-ac980e458ac8" providerId="ADAL" clId="{A785B8AF-87BF-4F31-851A-B6B030866758}" dt="2025-06-16T14:41:58.756" v="3276" actId="13244"/>
          <ac:spMkLst>
            <pc:docMk/>
            <pc:sldMk cId="0" sldId="267"/>
            <ac:spMk id="2" creationId="{030695BA-B6A0-5C91-2890-FE71098C9BA8}"/>
          </ac:spMkLst>
        </pc:spChg>
        <pc:spChg chg="mod">
          <ac:chgData name="Aaron Feuerstein" userId="f5de8b9a-5c09-4bc3-b449-ac980e458ac8" providerId="ADAL" clId="{A785B8AF-87BF-4F31-851A-B6B030866758}" dt="2025-06-13T19:37:08.894" v="65" actId="962"/>
          <ac:spMkLst>
            <pc:docMk/>
            <pc:sldMk cId="0" sldId="267"/>
            <ac:spMk id="182" creationId="{00000000-0000-0000-0000-000000000000}"/>
          </ac:spMkLst>
        </pc:spChg>
        <pc:spChg chg="mod">
          <ac:chgData name="Aaron Feuerstein" userId="f5de8b9a-5c09-4bc3-b449-ac980e458ac8" providerId="ADAL" clId="{A785B8AF-87BF-4F31-851A-B6B030866758}" dt="2025-06-13T19:37:10.052" v="66" actId="962"/>
          <ac:spMkLst>
            <pc:docMk/>
            <pc:sldMk cId="0" sldId="267"/>
            <ac:spMk id="183" creationId="{00000000-0000-0000-0000-000000000000}"/>
          </ac:spMkLst>
        </pc:spChg>
        <pc:spChg chg="ord">
          <ac:chgData name="Aaron Feuerstein" userId="f5de8b9a-5c09-4bc3-b449-ac980e458ac8" providerId="ADAL" clId="{A785B8AF-87BF-4F31-851A-B6B030866758}" dt="2025-06-16T14:41:54.138" v="3275" actId="13244"/>
          <ac:spMkLst>
            <pc:docMk/>
            <pc:sldMk cId="0" sldId="267"/>
            <ac:spMk id="185" creationId="{00000000-0000-0000-0000-000000000000}"/>
          </ac:spMkLst>
        </pc:spChg>
        <pc:picChg chg="mod">
          <ac:chgData name="Aaron Feuerstein" userId="f5de8b9a-5c09-4bc3-b449-ac980e458ac8" providerId="ADAL" clId="{A785B8AF-87BF-4F31-851A-B6B030866758}" dt="2025-06-13T19:37:17.063" v="68" actId="962"/>
          <ac:picMkLst>
            <pc:docMk/>
            <pc:sldMk cId="0" sldId="267"/>
            <ac:picMk id="187" creationId="{00000000-0000-0000-0000-000000000000}"/>
          </ac:picMkLst>
        </pc:picChg>
      </pc:sldChg>
      <pc:sldChg chg="addSp delSp modSp mod">
        <pc:chgData name="Aaron Feuerstein" userId="f5de8b9a-5c09-4bc3-b449-ac980e458ac8" providerId="ADAL" clId="{A785B8AF-87BF-4F31-851A-B6B030866758}" dt="2025-06-16T14:45:30.340" v="3368" actId="13244"/>
        <pc:sldMkLst>
          <pc:docMk/>
          <pc:sldMk cId="0" sldId="268"/>
        </pc:sldMkLst>
        <pc:spChg chg="add mod ord">
          <ac:chgData name="Aaron Feuerstein" userId="f5de8b9a-5c09-4bc3-b449-ac980e458ac8" providerId="ADAL" clId="{A785B8AF-87BF-4F31-851A-B6B030866758}" dt="2025-06-16T14:45:30.340" v="3368" actId="13244"/>
          <ac:spMkLst>
            <pc:docMk/>
            <pc:sldMk cId="0" sldId="268"/>
            <ac:spMk id="2" creationId="{2654B005-BD02-7B7D-28AD-73BD72921A1C}"/>
          </ac:spMkLst>
        </pc:spChg>
        <pc:spChg chg="add mod ord">
          <ac:chgData name="Aaron Feuerstein" userId="f5de8b9a-5c09-4bc3-b449-ac980e458ac8" providerId="ADAL" clId="{A785B8AF-87BF-4F31-851A-B6B030866758}" dt="2025-06-16T14:45:27.238" v="3367" actId="13244"/>
          <ac:spMkLst>
            <pc:docMk/>
            <pc:sldMk cId="0" sldId="268"/>
            <ac:spMk id="3" creationId="{1FF8DBD1-9EAA-EC0E-1721-684FDCB4D963}"/>
          </ac:spMkLst>
        </pc:spChg>
        <pc:spChg chg="mod ord">
          <ac:chgData name="Aaron Feuerstein" userId="f5de8b9a-5c09-4bc3-b449-ac980e458ac8" providerId="ADAL" clId="{A785B8AF-87BF-4F31-851A-B6B030866758}" dt="2025-06-16T14:42:09.252" v="3277" actId="13244"/>
          <ac:spMkLst>
            <pc:docMk/>
            <pc:sldMk cId="0" sldId="268"/>
            <ac:spMk id="192" creationId="{00000000-0000-0000-0000-000000000000}"/>
          </ac:spMkLst>
        </pc:spChg>
        <pc:spChg chg="mod">
          <ac:chgData name="Aaron Feuerstein" userId="f5de8b9a-5c09-4bc3-b449-ac980e458ac8" providerId="ADAL" clId="{A785B8AF-87BF-4F31-851A-B6B030866758}" dt="2025-06-16T03:26:54.549" v="644" actId="1076"/>
          <ac:spMkLst>
            <pc:docMk/>
            <pc:sldMk cId="0" sldId="268"/>
            <ac:spMk id="193" creationId="{00000000-0000-0000-0000-000000000000}"/>
          </ac:spMkLst>
        </pc:spChg>
        <pc:spChg chg="mod ord">
          <ac:chgData name="Aaron Feuerstein" userId="f5de8b9a-5c09-4bc3-b449-ac980e458ac8" providerId="ADAL" clId="{A785B8AF-87BF-4F31-851A-B6B030866758}" dt="2025-06-16T14:42:17.366" v="3279" actId="13244"/>
          <ac:spMkLst>
            <pc:docMk/>
            <pc:sldMk cId="0" sldId="268"/>
            <ac:spMk id="194" creationId="{00000000-0000-0000-0000-000000000000}"/>
          </ac:spMkLst>
        </pc:spChg>
        <pc:spChg chg="del mod ord">
          <ac:chgData name="Aaron Feuerstein" userId="f5de8b9a-5c09-4bc3-b449-ac980e458ac8" providerId="ADAL" clId="{A785B8AF-87BF-4F31-851A-B6B030866758}" dt="2025-06-16T14:44:36.513" v="3334" actId="478"/>
          <ac:spMkLst>
            <pc:docMk/>
            <pc:sldMk cId="0" sldId="268"/>
            <ac:spMk id="195" creationId="{00000000-0000-0000-0000-000000000000}"/>
          </ac:spMkLst>
        </pc:spChg>
        <pc:picChg chg="mod ord">
          <ac:chgData name="Aaron Feuerstein" userId="f5de8b9a-5c09-4bc3-b449-ac980e458ac8" providerId="ADAL" clId="{A785B8AF-87BF-4F31-851A-B6B030866758}" dt="2025-06-16T14:42:20.998" v="3280" actId="13244"/>
          <ac:picMkLst>
            <pc:docMk/>
            <pc:sldMk cId="0" sldId="268"/>
            <ac:picMk id="196" creationId="{00000000-0000-0000-0000-000000000000}"/>
          </ac:picMkLst>
        </pc:picChg>
        <pc:picChg chg="mod ord">
          <ac:chgData name="Aaron Feuerstein" userId="f5de8b9a-5c09-4bc3-b449-ac980e458ac8" providerId="ADAL" clId="{A785B8AF-87BF-4F31-851A-B6B030866758}" dt="2025-06-16T14:42:26.329" v="3281" actId="13244"/>
          <ac:picMkLst>
            <pc:docMk/>
            <pc:sldMk cId="0" sldId="268"/>
            <ac:picMk id="197" creationId="{00000000-0000-0000-0000-000000000000}"/>
          </ac:picMkLst>
        </pc:picChg>
      </pc:sldChg>
      <pc:sldChg chg="addSp delSp modSp mod">
        <pc:chgData name="Aaron Feuerstein" userId="f5de8b9a-5c09-4bc3-b449-ac980e458ac8" providerId="ADAL" clId="{A785B8AF-87BF-4F31-851A-B6B030866758}" dt="2025-06-16T14:42:51.262" v="3287" actId="13244"/>
        <pc:sldMkLst>
          <pc:docMk/>
          <pc:sldMk cId="0" sldId="269"/>
        </pc:sldMkLst>
        <pc:spChg chg="add mod ord">
          <ac:chgData name="Aaron Feuerstein" userId="f5de8b9a-5c09-4bc3-b449-ac980e458ac8" providerId="ADAL" clId="{A785B8AF-87BF-4F31-851A-B6B030866758}" dt="2025-06-16T14:42:48.375" v="3286" actId="13244"/>
          <ac:spMkLst>
            <pc:docMk/>
            <pc:sldMk cId="0" sldId="269"/>
            <ac:spMk id="2" creationId="{85617A42-7854-9728-F46C-3A4AA43B5E7E}"/>
          </ac:spMkLst>
        </pc:spChg>
        <pc:spChg chg="add mod ord">
          <ac:chgData name="Aaron Feuerstein" userId="f5de8b9a-5c09-4bc3-b449-ac980e458ac8" providerId="ADAL" clId="{A785B8AF-87BF-4F31-851A-B6B030866758}" dt="2025-06-16T14:42:32.953" v="3282" actId="13244"/>
          <ac:spMkLst>
            <pc:docMk/>
            <pc:sldMk cId="0" sldId="269"/>
            <ac:spMk id="3" creationId="{CF34E756-D083-9E34-61B7-65AADEC73901}"/>
          </ac:spMkLst>
        </pc:spChg>
        <pc:spChg chg="mod ord">
          <ac:chgData name="Aaron Feuerstein" userId="f5de8b9a-5c09-4bc3-b449-ac980e458ac8" providerId="ADAL" clId="{A785B8AF-87BF-4F31-851A-B6B030866758}" dt="2025-06-16T14:42:35.323" v="3283" actId="13244"/>
          <ac:spMkLst>
            <pc:docMk/>
            <pc:sldMk cId="0" sldId="269"/>
            <ac:spMk id="202" creationId="{00000000-0000-0000-0000-000000000000}"/>
          </ac:spMkLst>
        </pc:spChg>
        <pc:spChg chg="mod">
          <ac:chgData name="Aaron Feuerstein" userId="f5de8b9a-5c09-4bc3-b449-ac980e458ac8" providerId="ADAL" clId="{A785B8AF-87BF-4F31-851A-B6B030866758}" dt="2025-06-16T03:28:03.912" v="647" actId="1076"/>
          <ac:spMkLst>
            <pc:docMk/>
            <pc:sldMk cId="0" sldId="269"/>
            <ac:spMk id="203" creationId="{00000000-0000-0000-0000-000000000000}"/>
          </ac:spMkLst>
        </pc:spChg>
        <pc:spChg chg="mod ord">
          <ac:chgData name="Aaron Feuerstein" userId="f5de8b9a-5c09-4bc3-b449-ac980e458ac8" providerId="ADAL" clId="{A785B8AF-87BF-4F31-851A-B6B030866758}" dt="2025-06-16T14:42:51.262" v="3287" actId="13244"/>
          <ac:spMkLst>
            <pc:docMk/>
            <pc:sldMk cId="0" sldId="269"/>
            <ac:spMk id="204" creationId="{00000000-0000-0000-0000-000000000000}"/>
          </ac:spMkLst>
        </pc:spChg>
        <pc:spChg chg="del mod">
          <ac:chgData name="Aaron Feuerstein" userId="f5de8b9a-5c09-4bc3-b449-ac980e458ac8" providerId="ADAL" clId="{A785B8AF-87BF-4F31-851A-B6B030866758}" dt="2025-06-16T03:28:30.560" v="648" actId="478"/>
          <ac:spMkLst>
            <pc:docMk/>
            <pc:sldMk cId="0" sldId="269"/>
            <ac:spMk id="205" creationId="{00000000-0000-0000-0000-000000000000}"/>
          </ac:spMkLst>
        </pc:spChg>
        <pc:picChg chg="mod ord">
          <ac:chgData name="Aaron Feuerstein" userId="f5de8b9a-5c09-4bc3-b449-ac980e458ac8" providerId="ADAL" clId="{A785B8AF-87BF-4F31-851A-B6B030866758}" dt="2025-06-16T14:42:41.919" v="3284" actId="13244"/>
          <ac:picMkLst>
            <pc:docMk/>
            <pc:sldMk cId="0" sldId="269"/>
            <ac:picMk id="206" creationId="{00000000-0000-0000-0000-000000000000}"/>
          </ac:picMkLst>
        </pc:picChg>
        <pc:picChg chg="mod ord">
          <ac:chgData name="Aaron Feuerstein" userId="f5de8b9a-5c09-4bc3-b449-ac980e458ac8" providerId="ADAL" clId="{A785B8AF-87BF-4F31-851A-B6B030866758}" dt="2025-06-16T14:42:44.430" v="3285" actId="13244"/>
          <ac:picMkLst>
            <pc:docMk/>
            <pc:sldMk cId="0" sldId="269"/>
            <ac:picMk id="207" creationId="{00000000-0000-0000-0000-000000000000}"/>
          </ac:picMkLst>
        </pc:picChg>
      </pc:sldChg>
      <pc:sldChg chg="addSp delSp modSp mod">
        <pc:chgData name="Aaron Feuerstein" userId="f5de8b9a-5c09-4bc3-b449-ac980e458ac8" providerId="ADAL" clId="{A785B8AF-87BF-4F31-851A-B6B030866758}" dt="2025-06-16T14:48:10.384" v="3416" actId="20577"/>
        <pc:sldMkLst>
          <pc:docMk/>
          <pc:sldMk cId="0" sldId="270"/>
        </pc:sldMkLst>
        <pc:spChg chg="add mod ord">
          <ac:chgData name="Aaron Feuerstein" userId="f5de8b9a-5c09-4bc3-b449-ac980e458ac8" providerId="ADAL" clId="{A785B8AF-87BF-4F31-851A-B6B030866758}" dt="2025-06-16T14:45:55.388" v="3371" actId="13244"/>
          <ac:spMkLst>
            <pc:docMk/>
            <pc:sldMk cId="0" sldId="270"/>
            <ac:spMk id="2" creationId="{0C704C6E-E6E6-C4E5-B0F5-AAE8CBE0BA73}"/>
          </ac:spMkLst>
        </pc:spChg>
        <pc:spChg chg="add mod ord">
          <ac:chgData name="Aaron Feuerstein" userId="f5de8b9a-5c09-4bc3-b449-ac980e458ac8" providerId="ADAL" clId="{A785B8AF-87BF-4F31-851A-B6B030866758}" dt="2025-06-16T14:48:10.384" v="3416" actId="20577"/>
          <ac:spMkLst>
            <pc:docMk/>
            <pc:sldMk cId="0" sldId="270"/>
            <ac:spMk id="3" creationId="{7256A09E-8D2F-8663-943B-C15183670570}"/>
          </ac:spMkLst>
        </pc:spChg>
        <pc:spChg chg="mod">
          <ac:chgData name="Aaron Feuerstein" userId="f5de8b9a-5c09-4bc3-b449-ac980e458ac8" providerId="ADAL" clId="{A785B8AF-87BF-4F31-851A-B6B030866758}" dt="2025-06-13T20:02:07.665" v="85" actId="962"/>
          <ac:spMkLst>
            <pc:docMk/>
            <pc:sldMk cId="0" sldId="270"/>
            <ac:spMk id="212" creationId="{00000000-0000-0000-0000-000000000000}"/>
          </ac:spMkLst>
        </pc:spChg>
        <pc:spChg chg="mod">
          <ac:chgData name="Aaron Feuerstein" userId="f5de8b9a-5c09-4bc3-b449-ac980e458ac8" providerId="ADAL" clId="{A785B8AF-87BF-4F31-851A-B6B030866758}" dt="2025-06-13T20:02:08.712" v="86" actId="962"/>
          <ac:spMkLst>
            <pc:docMk/>
            <pc:sldMk cId="0" sldId="270"/>
            <ac:spMk id="213" creationId="{00000000-0000-0000-0000-000000000000}"/>
          </ac:spMkLst>
        </pc:spChg>
        <pc:spChg chg="ord">
          <ac:chgData name="Aaron Feuerstein" userId="f5de8b9a-5c09-4bc3-b449-ac980e458ac8" providerId="ADAL" clId="{A785B8AF-87BF-4F31-851A-B6B030866758}" dt="2025-06-16T14:42:56.037" v="3288" actId="13244"/>
          <ac:spMkLst>
            <pc:docMk/>
            <pc:sldMk cId="0" sldId="270"/>
            <ac:spMk id="215" creationId="{00000000-0000-0000-0000-000000000000}"/>
          </ac:spMkLst>
        </pc:spChg>
        <pc:spChg chg="del mod">
          <ac:chgData name="Aaron Feuerstein" userId="f5de8b9a-5c09-4bc3-b449-ac980e458ac8" providerId="ADAL" clId="{A785B8AF-87BF-4F31-851A-B6B030866758}" dt="2025-06-16T14:43:32.635" v="3290" actId="478"/>
          <ac:spMkLst>
            <pc:docMk/>
            <pc:sldMk cId="0" sldId="270"/>
            <ac:spMk id="217" creationId="{00000000-0000-0000-0000-000000000000}"/>
          </ac:spMkLst>
        </pc:spChg>
        <pc:graphicFrameChg chg="ord modGraphic">
          <ac:chgData name="Aaron Feuerstein" userId="f5de8b9a-5c09-4bc3-b449-ac980e458ac8" providerId="ADAL" clId="{A785B8AF-87BF-4F31-851A-B6B030866758}" dt="2025-06-16T14:45:53.903" v="3370" actId="13244"/>
          <ac:graphicFrameMkLst>
            <pc:docMk/>
            <pc:sldMk cId="0" sldId="270"/>
            <ac:graphicFrameMk id="216" creationId="{00000000-0000-0000-0000-000000000000}"/>
          </ac:graphicFrameMkLst>
        </pc:graphicFrameChg>
        <pc:picChg chg="mod">
          <ac:chgData name="Aaron Feuerstein" userId="f5de8b9a-5c09-4bc3-b449-ac980e458ac8" providerId="ADAL" clId="{A785B8AF-87BF-4F31-851A-B6B030866758}" dt="2025-06-13T20:02:11.855" v="88" actId="962"/>
          <ac:picMkLst>
            <pc:docMk/>
            <pc:sldMk cId="0" sldId="270"/>
            <ac:picMk id="218" creationId="{00000000-0000-0000-0000-000000000000}"/>
          </ac:picMkLst>
        </pc:picChg>
      </pc:sldChg>
      <pc:sldChg chg="addSp delSp modSp mod">
        <pc:chgData name="Aaron Feuerstein" userId="f5de8b9a-5c09-4bc3-b449-ac980e458ac8" providerId="ADAL" clId="{A785B8AF-87BF-4F31-851A-B6B030866758}" dt="2025-06-16T14:48:22.626" v="3419" actId="13244"/>
        <pc:sldMkLst>
          <pc:docMk/>
          <pc:sldMk cId="0" sldId="271"/>
        </pc:sldMkLst>
        <pc:spChg chg="add mod ord">
          <ac:chgData name="Aaron Feuerstein" userId="f5de8b9a-5c09-4bc3-b449-ac980e458ac8" providerId="ADAL" clId="{A785B8AF-87BF-4F31-851A-B6B030866758}" dt="2025-06-16T14:47:27.549" v="3381" actId="13244"/>
          <ac:spMkLst>
            <pc:docMk/>
            <pc:sldMk cId="0" sldId="271"/>
            <ac:spMk id="2" creationId="{DC264DA5-3EA1-D11E-789A-511CF6549EC1}"/>
          </ac:spMkLst>
        </pc:spChg>
        <pc:spChg chg="add mod ord">
          <ac:chgData name="Aaron Feuerstein" userId="f5de8b9a-5c09-4bc3-b449-ac980e458ac8" providerId="ADAL" clId="{A785B8AF-87BF-4F31-851A-B6B030866758}" dt="2025-06-16T14:48:22.626" v="3419" actId="13244"/>
          <ac:spMkLst>
            <pc:docMk/>
            <pc:sldMk cId="0" sldId="271"/>
            <ac:spMk id="3" creationId="{15B94F4F-AD5A-01D2-BB11-1E3707F48E52}"/>
          </ac:spMkLst>
        </pc:spChg>
        <pc:spChg chg="mod">
          <ac:chgData name="Aaron Feuerstein" userId="f5de8b9a-5c09-4bc3-b449-ac980e458ac8" providerId="ADAL" clId="{A785B8AF-87BF-4F31-851A-B6B030866758}" dt="2025-06-13T20:02:13.185" v="89" actId="962"/>
          <ac:spMkLst>
            <pc:docMk/>
            <pc:sldMk cId="0" sldId="271"/>
            <ac:spMk id="223" creationId="{00000000-0000-0000-0000-000000000000}"/>
          </ac:spMkLst>
        </pc:spChg>
        <pc:spChg chg="mod">
          <ac:chgData name="Aaron Feuerstein" userId="f5de8b9a-5c09-4bc3-b449-ac980e458ac8" providerId="ADAL" clId="{A785B8AF-87BF-4F31-851A-B6B030866758}" dt="2025-06-13T20:02:13.719" v="90" actId="962"/>
          <ac:spMkLst>
            <pc:docMk/>
            <pc:sldMk cId="0" sldId="271"/>
            <ac:spMk id="224" creationId="{00000000-0000-0000-0000-000000000000}"/>
          </ac:spMkLst>
        </pc:spChg>
        <pc:spChg chg="ord">
          <ac:chgData name="Aaron Feuerstein" userId="f5de8b9a-5c09-4bc3-b449-ac980e458ac8" providerId="ADAL" clId="{A785B8AF-87BF-4F31-851A-B6B030866758}" dt="2025-06-16T14:47:23.106" v="3380" actId="13244"/>
          <ac:spMkLst>
            <pc:docMk/>
            <pc:sldMk cId="0" sldId="271"/>
            <ac:spMk id="226" creationId="{00000000-0000-0000-0000-000000000000}"/>
          </ac:spMkLst>
        </pc:spChg>
        <pc:spChg chg="del mod">
          <ac:chgData name="Aaron Feuerstein" userId="f5de8b9a-5c09-4bc3-b449-ac980e458ac8" providerId="ADAL" clId="{A785B8AF-87BF-4F31-851A-B6B030866758}" dt="2025-06-16T14:46:43.866" v="3375" actId="478"/>
          <ac:spMkLst>
            <pc:docMk/>
            <pc:sldMk cId="0" sldId="271"/>
            <ac:spMk id="232" creationId="{00000000-0000-0000-0000-000000000000}"/>
          </ac:spMkLst>
        </pc:spChg>
        <pc:picChg chg="ord">
          <ac:chgData name="Aaron Feuerstein" userId="f5de8b9a-5c09-4bc3-b449-ac980e458ac8" providerId="ADAL" clId="{A785B8AF-87BF-4F31-851A-B6B030866758}" dt="2025-06-16T14:47:34.545" v="3383" actId="13244"/>
          <ac:picMkLst>
            <pc:docMk/>
            <pc:sldMk cId="0" sldId="271"/>
            <ac:picMk id="228" creationId="{00000000-0000-0000-0000-000000000000}"/>
          </ac:picMkLst>
        </pc:picChg>
        <pc:picChg chg="mod ord">
          <ac:chgData name="Aaron Feuerstein" userId="f5de8b9a-5c09-4bc3-b449-ac980e458ac8" providerId="ADAL" clId="{A785B8AF-87BF-4F31-851A-B6B030866758}" dt="2025-06-16T14:47:32.181" v="3382" actId="13244"/>
          <ac:picMkLst>
            <pc:docMk/>
            <pc:sldMk cId="0" sldId="271"/>
            <ac:picMk id="230" creationId="{00000000-0000-0000-0000-000000000000}"/>
          </ac:picMkLst>
        </pc:picChg>
        <pc:picChg chg="mod ord">
          <ac:chgData name="Aaron Feuerstein" userId="f5de8b9a-5c09-4bc3-b449-ac980e458ac8" providerId="ADAL" clId="{A785B8AF-87BF-4F31-851A-B6B030866758}" dt="2025-06-16T14:46:22.976" v="3373" actId="13244"/>
          <ac:picMkLst>
            <pc:docMk/>
            <pc:sldMk cId="0" sldId="271"/>
            <ac:picMk id="234" creationId="{00000000-0000-0000-0000-000000000000}"/>
          </ac:picMkLst>
        </pc:picChg>
      </pc:sldChg>
      <pc:sldChg chg="modSp mod">
        <pc:chgData name="Aaron Feuerstein" userId="f5de8b9a-5c09-4bc3-b449-ac980e458ac8" providerId="ADAL" clId="{A785B8AF-87BF-4F31-851A-B6B030866758}" dt="2025-06-16T14:48:31.269" v="3421" actId="13244"/>
        <pc:sldMkLst>
          <pc:docMk/>
          <pc:sldMk cId="0" sldId="272"/>
        </pc:sldMkLst>
        <pc:spChg chg="mod">
          <ac:chgData name="Aaron Feuerstein" userId="f5de8b9a-5c09-4bc3-b449-ac980e458ac8" providerId="ADAL" clId="{A785B8AF-87BF-4F31-851A-B6B030866758}" dt="2025-06-13T20:09:09.536" v="95" actId="962"/>
          <ac:spMkLst>
            <pc:docMk/>
            <pc:sldMk cId="0" sldId="272"/>
            <ac:spMk id="239" creationId="{00000000-0000-0000-0000-000000000000}"/>
          </ac:spMkLst>
        </pc:spChg>
        <pc:spChg chg="ord">
          <ac:chgData name="Aaron Feuerstein" userId="f5de8b9a-5c09-4bc3-b449-ac980e458ac8" providerId="ADAL" clId="{A785B8AF-87BF-4F31-851A-B6B030866758}" dt="2025-06-16T14:48:24.801" v="3420" actId="13244"/>
          <ac:spMkLst>
            <pc:docMk/>
            <pc:sldMk cId="0" sldId="272"/>
            <ac:spMk id="240" creationId="{00000000-0000-0000-0000-000000000000}"/>
          </ac:spMkLst>
        </pc:spChg>
        <pc:spChg chg="mod">
          <ac:chgData name="Aaron Feuerstein" userId="f5de8b9a-5c09-4bc3-b449-ac980e458ac8" providerId="ADAL" clId="{A785B8AF-87BF-4F31-851A-B6B030866758}" dt="2025-06-13T20:09:10.575" v="96" actId="962"/>
          <ac:spMkLst>
            <pc:docMk/>
            <pc:sldMk cId="0" sldId="272"/>
            <ac:spMk id="241" creationId="{00000000-0000-0000-0000-000000000000}"/>
          </ac:spMkLst>
        </pc:spChg>
        <pc:spChg chg="mod ord">
          <ac:chgData name="Aaron Feuerstein" userId="f5de8b9a-5c09-4bc3-b449-ac980e458ac8" providerId="ADAL" clId="{A785B8AF-87BF-4F31-851A-B6B030866758}" dt="2025-06-16T14:48:31.269" v="3421" actId="13244"/>
          <ac:spMkLst>
            <pc:docMk/>
            <pc:sldMk cId="0" sldId="272"/>
            <ac:spMk id="245" creationId="{00000000-0000-0000-0000-000000000000}"/>
          </ac:spMkLst>
        </pc:spChg>
        <pc:picChg chg="mod">
          <ac:chgData name="Aaron Feuerstein" userId="f5de8b9a-5c09-4bc3-b449-ac980e458ac8" providerId="ADAL" clId="{A785B8AF-87BF-4F31-851A-B6B030866758}" dt="2025-06-13T20:28:30.875" v="98" actId="962"/>
          <ac:picMkLst>
            <pc:docMk/>
            <pc:sldMk cId="0" sldId="272"/>
            <ac:picMk id="243" creationId="{00000000-0000-0000-0000-000000000000}"/>
          </ac:picMkLst>
        </pc:picChg>
      </pc:sldChg>
      <pc:sldChg chg="modSp mod">
        <pc:chgData name="Aaron Feuerstein" userId="f5de8b9a-5c09-4bc3-b449-ac980e458ac8" providerId="ADAL" clId="{A785B8AF-87BF-4F31-851A-B6B030866758}" dt="2025-06-16T14:48:43.729" v="3422" actId="13244"/>
        <pc:sldMkLst>
          <pc:docMk/>
          <pc:sldMk cId="0" sldId="273"/>
        </pc:sldMkLst>
        <pc:spChg chg="mod">
          <ac:chgData name="Aaron Feuerstein" userId="f5de8b9a-5c09-4bc3-b449-ac980e458ac8" providerId="ADAL" clId="{A785B8AF-87BF-4F31-851A-B6B030866758}" dt="2025-06-13T20:28:33.181" v="99" actId="962"/>
          <ac:spMkLst>
            <pc:docMk/>
            <pc:sldMk cId="0" sldId="273"/>
            <ac:spMk id="250" creationId="{00000000-0000-0000-0000-000000000000}"/>
          </ac:spMkLst>
        </pc:spChg>
        <pc:spChg chg="ord">
          <ac:chgData name="Aaron Feuerstein" userId="f5de8b9a-5c09-4bc3-b449-ac980e458ac8" providerId="ADAL" clId="{A785B8AF-87BF-4F31-851A-B6B030866758}" dt="2025-06-16T14:48:43.729" v="3422" actId="13244"/>
          <ac:spMkLst>
            <pc:docMk/>
            <pc:sldMk cId="0" sldId="273"/>
            <ac:spMk id="251" creationId="{00000000-0000-0000-0000-000000000000}"/>
          </ac:spMkLst>
        </pc:spChg>
        <pc:spChg chg="mod">
          <ac:chgData name="Aaron Feuerstein" userId="f5de8b9a-5c09-4bc3-b449-ac980e458ac8" providerId="ADAL" clId="{A785B8AF-87BF-4F31-851A-B6B030866758}" dt="2025-06-13T20:28:33.817" v="100" actId="962"/>
          <ac:spMkLst>
            <pc:docMk/>
            <pc:sldMk cId="0" sldId="273"/>
            <ac:spMk id="252" creationId="{00000000-0000-0000-0000-000000000000}"/>
          </ac:spMkLst>
        </pc:spChg>
        <pc:spChg chg="mod">
          <ac:chgData name="Aaron Feuerstein" userId="f5de8b9a-5c09-4bc3-b449-ac980e458ac8" providerId="ADAL" clId="{A785B8AF-87BF-4F31-851A-B6B030866758}" dt="2025-06-16T03:29:28.342" v="691" actId="33553"/>
          <ac:spMkLst>
            <pc:docMk/>
            <pc:sldMk cId="0" sldId="273"/>
            <ac:spMk id="253" creationId="{00000000-0000-0000-0000-000000000000}"/>
          </ac:spMkLst>
        </pc:spChg>
        <pc:picChg chg="mod">
          <ac:chgData name="Aaron Feuerstein" userId="f5de8b9a-5c09-4bc3-b449-ac980e458ac8" providerId="ADAL" clId="{A785B8AF-87BF-4F31-851A-B6B030866758}" dt="2025-06-13T20:47:05.784" v="102" actId="962"/>
          <ac:picMkLst>
            <pc:docMk/>
            <pc:sldMk cId="0" sldId="273"/>
            <ac:picMk id="254" creationId="{00000000-0000-0000-0000-000000000000}"/>
          </ac:picMkLst>
        </pc:picChg>
      </pc:sldChg>
      <pc:sldChg chg="addSp modSp mod">
        <pc:chgData name="Aaron Feuerstein" userId="f5de8b9a-5c09-4bc3-b449-ac980e458ac8" providerId="ADAL" clId="{A785B8AF-87BF-4F31-851A-B6B030866758}" dt="2025-06-16T14:48:56.070" v="3425" actId="13244"/>
        <pc:sldMkLst>
          <pc:docMk/>
          <pc:sldMk cId="0" sldId="274"/>
        </pc:sldMkLst>
        <pc:spChg chg="add mod ord">
          <ac:chgData name="Aaron Feuerstein" userId="f5de8b9a-5c09-4bc3-b449-ac980e458ac8" providerId="ADAL" clId="{A785B8AF-87BF-4F31-851A-B6B030866758}" dt="2025-06-16T14:48:51.398" v="3423" actId="13244"/>
          <ac:spMkLst>
            <pc:docMk/>
            <pc:sldMk cId="0" sldId="274"/>
            <ac:spMk id="2" creationId="{176D9DCD-905D-1706-4DC8-403482F4A21D}"/>
          </ac:spMkLst>
        </pc:spChg>
        <pc:spChg chg="mod">
          <ac:chgData name="Aaron Feuerstein" userId="f5de8b9a-5c09-4bc3-b449-ac980e458ac8" providerId="ADAL" clId="{A785B8AF-87BF-4F31-851A-B6B030866758}" dt="2025-06-13T20:47:22.514" v="105" actId="962"/>
          <ac:spMkLst>
            <pc:docMk/>
            <pc:sldMk cId="0" sldId="274"/>
            <ac:spMk id="259" creationId="{00000000-0000-0000-0000-000000000000}"/>
          </ac:spMkLst>
        </pc:spChg>
        <pc:spChg chg="ord">
          <ac:chgData name="Aaron Feuerstein" userId="f5de8b9a-5c09-4bc3-b449-ac980e458ac8" providerId="ADAL" clId="{A785B8AF-87BF-4F31-851A-B6B030866758}" dt="2025-06-16T14:48:52.911" v="3424" actId="13244"/>
          <ac:spMkLst>
            <pc:docMk/>
            <pc:sldMk cId="0" sldId="274"/>
            <ac:spMk id="260" creationId="{00000000-0000-0000-0000-000000000000}"/>
          </ac:spMkLst>
        </pc:spChg>
        <pc:spChg chg="mod">
          <ac:chgData name="Aaron Feuerstein" userId="f5de8b9a-5c09-4bc3-b449-ac980e458ac8" providerId="ADAL" clId="{A785B8AF-87BF-4F31-851A-B6B030866758}" dt="2025-06-13T20:48:58.184" v="106" actId="962"/>
          <ac:spMkLst>
            <pc:docMk/>
            <pc:sldMk cId="0" sldId="274"/>
            <ac:spMk id="261" creationId="{00000000-0000-0000-0000-000000000000}"/>
          </ac:spMkLst>
        </pc:spChg>
        <pc:picChg chg="mod ord">
          <ac:chgData name="Aaron Feuerstein" userId="f5de8b9a-5c09-4bc3-b449-ac980e458ac8" providerId="ADAL" clId="{A785B8AF-87BF-4F31-851A-B6B030866758}" dt="2025-06-16T14:48:56.070" v="3425" actId="13244"/>
          <ac:picMkLst>
            <pc:docMk/>
            <pc:sldMk cId="0" sldId="274"/>
            <ac:picMk id="263" creationId="{00000000-0000-0000-0000-000000000000}"/>
          </ac:picMkLst>
        </pc:picChg>
      </pc:sldChg>
      <pc:sldChg chg="addSp modSp mod">
        <pc:chgData name="Aaron Feuerstein" userId="f5de8b9a-5c09-4bc3-b449-ac980e458ac8" providerId="ADAL" clId="{A785B8AF-87BF-4F31-851A-B6B030866758}" dt="2025-06-16T14:49:21.682" v="3431" actId="13244"/>
        <pc:sldMkLst>
          <pc:docMk/>
          <pc:sldMk cId="0" sldId="275"/>
        </pc:sldMkLst>
        <pc:spChg chg="add mod ord">
          <ac:chgData name="Aaron Feuerstein" userId="f5de8b9a-5c09-4bc3-b449-ac980e458ac8" providerId="ADAL" clId="{A785B8AF-87BF-4F31-851A-B6B030866758}" dt="2025-06-16T14:49:21.682" v="3431" actId="13244"/>
          <ac:spMkLst>
            <pc:docMk/>
            <pc:sldMk cId="0" sldId="275"/>
            <ac:spMk id="2" creationId="{F1E2EDEE-A7AB-124E-22F8-E398050C2517}"/>
          </ac:spMkLst>
        </pc:spChg>
        <pc:spChg chg="mod">
          <ac:chgData name="Aaron Feuerstein" userId="f5de8b9a-5c09-4bc3-b449-ac980e458ac8" providerId="ADAL" clId="{A785B8AF-87BF-4F31-851A-B6B030866758}" dt="2025-06-16T14:49:09.614" v="3428" actId="1076"/>
          <ac:spMkLst>
            <pc:docMk/>
            <pc:sldMk cId="0" sldId="275"/>
            <ac:spMk id="269" creationId="{00000000-0000-0000-0000-000000000000}"/>
          </ac:spMkLst>
        </pc:spChg>
        <pc:spChg chg="ord">
          <ac:chgData name="Aaron Feuerstein" userId="f5de8b9a-5c09-4bc3-b449-ac980e458ac8" providerId="ADAL" clId="{A785B8AF-87BF-4F31-851A-B6B030866758}" dt="2025-06-16T14:49:18.653" v="3430" actId="13244"/>
          <ac:spMkLst>
            <pc:docMk/>
            <pc:sldMk cId="0" sldId="275"/>
            <ac:spMk id="270" creationId="{00000000-0000-0000-0000-000000000000}"/>
          </ac:spMkLst>
        </pc:spChg>
        <pc:spChg chg="mod">
          <ac:chgData name="Aaron Feuerstein" userId="f5de8b9a-5c09-4bc3-b449-ac980e458ac8" providerId="ADAL" clId="{A785B8AF-87BF-4F31-851A-B6B030866758}" dt="2025-06-16T14:49:05.318" v="3427" actId="1076"/>
          <ac:spMkLst>
            <pc:docMk/>
            <pc:sldMk cId="0" sldId="275"/>
            <ac:spMk id="271" creationId="{00000000-0000-0000-0000-000000000000}"/>
          </ac:spMkLst>
        </pc:spChg>
        <pc:spChg chg="mod">
          <ac:chgData name="Aaron Feuerstein" userId="f5de8b9a-5c09-4bc3-b449-ac980e458ac8" providerId="ADAL" clId="{A785B8AF-87BF-4F31-851A-B6B030866758}" dt="2025-06-16T14:49:02.773" v="3426" actId="1076"/>
          <ac:spMkLst>
            <pc:docMk/>
            <pc:sldMk cId="0" sldId="275"/>
            <ac:spMk id="272" creationId="{00000000-0000-0000-0000-000000000000}"/>
          </ac:spMkLst>
        </pc:spChg>
        <pc:picChg chg="mod ord">
          <ac:chgData name="Aaron Feuerstein" userId="f5de8b9a-5c09-4bc3-b449-ac980e458ac8" providerId="ADAL" clId="{A785B8AF-87BF-4F31-851A-B6B030866758}" dt="2025-06-16T14:49:17.188" v="3429" actId="13244"/>
          <ac:picMkLst>
            <pc:docMk/>
            <pc:sldMk cId="0" sldId="275"/>
            <ac:picMk id="268" creationId="{00000000-0000-0000-0000-000000000000}"/>
          </ac:picMkLst>
        </pc:picChg>
      </pc:sldChg>
      <pc:sldChg chg="addSp modSp mod">
        <pc:chgData name="Aaron Feuerstein" userId="f5de8b9a-5c09-4bc3-b449-ac980e458ac8" providerId="ADAL" clId="{A785B8AF-87BF-4F31-851A-B6B030866758}" dt="2025-06-16T14:49:46.187" v="3435" actId="13244"/>
        <pc:sldMkLst>
          <pc:docMk/>
          <pc:sldMk cId="0" sldId="276"/>
        </pc:sldMkLst>
        <pc:spChg chg="add mod ord">
          <ac:chgData name="Aaron Feuerstein" userId="f5de8b9a-5c09-4bc3-b449-ac980e458ac8" providerId="ADAL" clId="{A785B8AF-87BF-4F31-851A-B6B030866758}" dt="2025-06-16T14:49:46.187" v="3435" actId="13244"/>
          <ac:spMkLst>
            <pc:docMk/>
            <pc:sldMk cId="0" sldId="276"/>
            <ac:spMk id="2" creationId="{956007CE-36A7-D05A-C7A5-F8E86A8F42B4}"/>
          </ac:spMkLst>
        </pc:spChg>
        <pc:spChg chg="mod">
          <ac:chgData name="Aaron Feuerstein" userId="f5de8b9a-5c09-4bc3-b449-ac980e458ac8" providerId="ADAL" clId="{A785B8AF-87BF-4F31-851A-B6B030866758}" dt="2025-06-16T14:49:33.787" v="3432" actId="1076"/>
          <ac:spMkLst>
            <pc:docMk/>
            <pc:sldMk cId="0" sldId="276"/>
            <ac:spMk id="278" creationId="{00000000-0000-0000-0000-000000000000}"/>
          </ac:spMkLst>
        </pc:spChg>
        <pc:spChg chg="mod">
          <ac:chgData name="Aaron Feuerstein" userId="f5de8b9a-5c09-4bc3-b449-ac980e458ac8" providerId="ADAL" clId="{A785B8AF-87BF-4F31-851A-B6B030866758}" dt="2025-06-16T14:49:39.489" v="3434" actId="1076"/>
          <ac:spMkLst>
            <pc:docMk/>
            <pc:sldMk cId="0" sldId="276"/>
            <ac:spMk id="280" creationId="{00000000-0000-0000-0000-000000000000}"/>
          </ac:spMkLst>
        </pc:spChg>
        <pc:spChg chg="mod">
          <ac:chgData name="Aaron Feuerstein" userId="f5de8b9a-5c09-4bc3-b449-ac980e458ac8" providerId="ADAL" clId="{A785B8AF-87BF-4F31-851A-B6B030866758}" dt="2025-06-16T14:49:36.799" v="3433" actId="1076"/>
          <ac:spMkLst>
            <pc:docMk/>
            <pc:sldMk cId="0" sldId="276"/>
            <ac:spMk id="281" creationId="{00000000-0000-0000-0000-000000000000}"/>
          </ac:spMkLst>
        </pc:spChg>
        <pc:picChg chg="mod">
          <ac:chgData name="Aaron Feuerstein" userId="f5de8b9a-5c09-4bc3-b449-ac980e458ac8" providerId="ADAL" clId="{A785B8AF-87BF-4F31-851A-B6B030866758}" dt="2025-06-13T20:51:10.755" v="114" actId="962"/>
          <ac:picMkLst>
            <pc:docMk/>
            <pc:sldMk cId="0" sldId="276"/>
            <ac:picMk id="277" creationId="{00000000-0000-0000-0000-000000000000}"/>
          </ac:picMkLst>
        </pc:picChg>
      </pc:sldChg>
      <pc:sldChg chg="addSp modSp mod">
        <pc:chgData name="Aaron Feuerstein" userId="f5de8b9a-5c09-4bc3-b449-ac980e458ac8" providerId="ADAL" clId="{A785B8AF-87BF-4F31-851A-B6B030866758}" dt="2025-06-16T14:50:04.028" v="3441" actId="13244"/>
        <pc:sldMkLst>
          <pc:docMk/>
          <pc:sldMk cId="0" sldId="277"/>
        </pc:sldMkLst>
        <pc:spChg chg="add mod ord">
          <ac:chgData name="Aaron Feuerstein" userId="f5de8b9a-5c09-4bc3-b449-ac980e458ac8" providerId="ADAL" clId="{A785B8AF-87BF-4F31-851A-B6B030866758}" dt="2025-06-16T14:50:04.028" v="3441" actId="13244"/>
          <ac:spMkLst>
            <pc:docMk/>
            <pc:sldMk cId="0" sldId="277"/>
            <ac:spMk id="2" creationId="{B92447F3-6057-3E90-D0DE-1F9BB9CDAD38}"/>
          </ac:spMkLst>
        </pc:spChg>
        <pc:spChg chg="mod">
          <ac:chgData name="Aaron Feuerstein" userId="f5de8b9a-5c09-4bc3-b449-ac980e458ac8" providerId="ADAL" clId="{A785B8AF-87BF-4F31-851A-B6B030866758}" dt="2025-06-16T14:49:52.758" v="3437" actId="1076"/>
          <ac:spMkLst>
            <pc:docMk/>
            <pc:sldMk cId="0" sldId="277"/>
            <ac:spMk id="287" creationId="{00000000-0000-0000-0000-000000000000}"/>
          </ac:spMkLst>
        </pc:spChg>
        <pc:spChg chg="ord">
          <ac:chgData name="Aaron Feuerstein" userId="f5de8b9a-5c09-4bc3-b449-ac980e458ac8" providerId="ADAL" clId="{A785B8AF-87BF-4F31-851A-B6B030866758}" dt="2025-06-16T14:49:49.848" v="3436" actId="13244"/>
          <ac:spMkLst>
            <pc:docMk/>
            <pc:sldMk cId="0" sldId="277"/>
            <ac:spMk id="288" creationId="{00000000-0000-0000-0000-000000000000}"/>
          </ac:spMkLst>
        </pc:spChg>
        <pc:spChg chg="mod">
          <ac:chgData name="Aaron Feuerstein" userId="f5de8b9a-5c09-4bc3-b449-ac980e458ac8" providerId="ADAL" clId="{A785B8AF-87BF-4F31-851A-B6B030866758}" dt="2025-06-16T14:49:58.283" v="3440" actId="1076"/>
          <ac:spMkLst>
            <pc:docMk/>
            <pc:sldMk cId="0" sldId="277"/>
            <ac:spMk id="289" creationId="{00000000-0000-0000-0000-000000000000}"/>
          </ac:spMkLst>
        </pc:spChg>
        <pc:spChg chg="mod">
          <ac:chgData name="Aaron Feuerstein" userId="f5de8b9a-5c09-4bc3-b449-ac980e458ac8" providerId="ADAL" clId="{A785B8AF-87BF-4F31-851A-B6B030866758}" dt="2025-06-16T14:49:55.833" v="3439" actId="1076"/>
          <ac:spMkLst>
            <pc:docMk/>
            <pc:sldMk cId="0" sldId="277"/>
            <ac:spMk id="290" creationId="{00000000-0000-0000-0000-000000000000}"/>
          </ac:spMkLst>
        </pc:spChg>
        <pc:picChg chg="mod">
          <ac:chgData name="Aaron Feuerstein" userId="f5de8b9a-5c09-4bc3-b449-ac980e458ac8" providerId="ADAL" clId="{A785B8AF-87BF-4F31-851A-B6B030866758}" dt="2025-06-13T20:51:21.047" v="118" actId="962"/>
          <ac:picMkLst>
            <pc:docMk/>
            <pc:sldMk cId="0" sldId="277"/>
            <ac:picMk id="286" creationId="{00000000-0000-0000-0000-000000000000}"/>
          </ac:picMkLst>
        </pc:picChg>
      </pc:sldChg>
      <pc:sldChg chg="addSp modSp mod">
        <pc:chgData name="Aaron Feuerstein" userId="f5de8b9a-5c09-4bc3-b449-ac980e458ac8" providerId="ADAL" clId="{A785B8AF-87BF-4F31-851A-B6B030866758}" dt="2025-06-16T14:50:29.401" v="3445" actId="13244"/>
        <pc:sldMkLst>
          <pc:docMk/>
          <pc:sldMk cId="0" sldId="278"/>
        </pc:sldMkLst>
        <pc:spChg chg="add mod ord">
          <ac:chgData name="Aaron Feuerstein" userId="f5de8b9a-5c09-4bc3-b449-ac980e458ac8" providerId="ADAL" clId="{A785B8AF-87BF-4F31-851A-B6B030866758}" dt="2025-06-16T14:50:25.930" v="3444" actId="13244"/>
          <ac:spMkLst>
            <pc:docMk/>
            <pc:sldMk cId="0" sldId="278"/>
            <ac:spMk id="2" creationId="{D2F98FAC-BCB9-4C51-49EF-E5B36FCAA635}"/>
          </ac:spMkLst>
        </pc:spChg>
        <pc:spChg chg="mod">
          <ac:chgData name="Aaron Feuerstein" userId="f5de8b9a-5c09-4bc3-b449-ac980e458ac8" providerId="ADAL" clId="{A785B8AF-87BF-4F31-851A-B6B030866758}" dt="2025-06-16T14:50:22.168" v="3443" actId="1076"/>
          <ac:spMkLst>
            <pc:docMk/>
            <pc:sldMk cId="0" sldId="278"/>
            <ac:spMk id="296" creationId="{00000000-0000-0000-0000-000000000000}"/>
          </ac:spMkLst>
        </pc:spChg>
        <pc:spChg chg="ord">
          <ac:chgData name="Aaron Feuerstein" userId="f5de8b9a-5c09-4bc3-b449-ac980e458ac8" providerId="ADAL" clId="{A785B8AF-87BF-4F31-851A-B6B030866758}" dt="2025-06-16T14:50:29.401" v="3445" actId="13244"/>
          <ac:spMkLst>
            <pc:docMk/>
            <pc:sldMk cId="0" sldId="278"/>
            <ac:spMk id="297" creationId="{00000000-0000-0000-0000-000000000000}"/>
          </ac:spMkLst>
        </pc:spChg>
        <pc:spChg chg="mod">
          <ac:chgData name="Aaron Feuerstein" userId="f5de8b9a-5c09-4bc3-b449-ac980e458ac8" providerId="ADAL" clId="{A785B8AF-87BF-4F31-851A-B6B030866758}" dt="2025-06-16T14:50:17.878" v="3442" actId="1076"/>
          <ac:spMkLst>
            <pc:docMk/>
            <pc:sldMk cId="0" sldId="278"/>
            <ac:spMk id="298" creationId="{00000000-0000-0000-0000-000000000000}"/>
          </ac:spMkLst>
        </pc:spChg>
        <pc:picChg chg="mod">
          <ac:chgData name="Aaron Feuerstein" userId="f5de8b9a-5c09-4bc3-b449-ac980e458ac8" providerId="ADAL" clId="{A785B8AF-87BF-4F31-851A-B6B030866758}" dt="2025-06-13T20:59:43.406" v="122" actId="962"/>
          <ac:picMkLst>
            <pc:docMk/>
            <pc:sldMk cId="0" sldId="278"/>
            <ac:picMk id="295" creationId="{00000000-0000-0000-0000-000000000000}"/>
          </ac:picMkLst>
        </pc:picChg>
      </pc:sldChg>
      <pc:sldChg chg="addSp modSp mod">
        <pc:chgData name="Aaron Feuerstein" userId="f5de8b9a-5c09-4bc3-b449-ac980e458ac8" providerId="ADAL" clId="{A785B8AF-87BF-4F31-851A-B6B030866758}" dt="2025-06-16T14:50:57.963" v="3450" actId="13244"/>
        <pc:sldMkLst>
          <pc:docMk/>
          <pc:sldMk cId="0" sldId="279"/>
        </pc:sldMkLst>
        <pc:spChg chg="add mod ord">
          <ac:chgData name="Aaron Feuerstein" userId="f5de8b9a-5c09-4bc3-b449-ac980e458ac8" providerId="ADAL" clId="{A785B8AF-87BF-4F31-851A-B6B030866758}" dt="2025-06-16T14:50:51.349" v="3448" actId="13244"/>
          <ac:spMkLst>
            <pc:docMk/>
            <pc:sldMk cId="0" sldId="279"/>
            <ac:spMk id="2" creationId="{7AB54E0B-8E25-0EC1-AC32-054A549004ED}"/>
          </ac:spMkLst>
        </pc:spChg>
        <pc:spChg chg="mod">
          <ac:chgData name="Aaron Feuerstein" userId="f5de8b9a-5c09-4bc3-b449-ac980e458ac8" providerId="ADAL" clId="{A785B8AF-87BF-4F31-851A-B6B030866758}" dt="2025-06-16T14:50:40.257" v="3447" actId="1076"/>
          <ac:spMkLst>
            <pc:docMk/>
            <pc:sldMk cId="0" sldId="279"/>
            <ac:spMk id="304" creationId="{00000000-0000-0000-0000-000000000000}"/>
          </ac:spMkLst>
        </pc:spChg>
        <pc:spChg chg="mod">
          <ac:chgData name="Aaron Feuerstein" userId="f5de8b9a-5c09-4bc3-b449-ac980e458ac8" providerId="ADAL" clId="{A785B8AF-87BF-4F31-851A-B6B030866758}" dt="2025-06-16T14:50:38.069" v="3446" actId="1076"/>
          <ac:spMkLst>
            <pc:docMk/>
            <pc:sldMk cId="0" sldId="279"/>
            <ac:spMk id="305" creationId="{00000000-0000-0000-0000-000000000000}"/>
          </ac:spMkLst>
        </pc:spChg>
        <pc:spChg chg="ord">
          <ac:chgData name="Aaron Feuerstein" userId="f5de8b9a-5c09-4bc3-b449-ac980e458ac8" providerId="ADAL" clId="{A785B8AF-87BF-4F31-851A-B6B030866758}" dt="2025-06-16T14:50:54.097" v="3449" actId="13244"/>
          <ac:spMkLst>
            <pc:docMk/>
            <pc:sldMk cId="0" sldId="279"/>
            <ac:spMk id="307" creationId="{00000000-0000-0000-0000-000000000000}"/>
          </ac:spMkLst>
        </pc:spChg>
        <pc:graphicFrameChg chg="ord modGraphic">
          <ac:chgData name="Aaron Feuerstein" userId="f5de8b9a-5c09-4bc3-b449-ac980e458ac8" providerId="ADAL" clId="{A785B8AF-87BF-4F31-851A-B6B030866758}" dt="2025-06-16T14:50:57.963" v="3450" actId="13244"/>
          <ac:graphicFrameMkLst>
            <pc:docMk/>
            <pc:sldMk cId="0" sldId="279"/>
            <ac:graphicFrameMk id="309" creationId="{00000000-0000-0000-0000-000000000000}"/>
          </ac:graphicFrameMkLst>
        </pc:graphicFrameChg>
        <pc:picChg chg="mod">
          <ac:chgData name="Aaron Feuerstein" userId="f5de8b9a-5c09-4bc3-b449-ac980e458ac8" providerId="ADAL" clId="{A785B8AF-87BF-4F31-851A-B6B030866758}" dt="2025-06-13T20:59:55.610" v="129" actId="962"/>
          <ac:picMkLst>
            <pc:docMk/>
            <pc:sldMk cId="0" sldId="279"/>
            <ac:picMk id="310" creationId="{00000000-0000-0000-0000-000000000000}"/>
          </ac:picMkLst>
        </pc:picChg>
        <pc:picChg chg="mod">
          <ac:chgData name="Aaron Feuerstein" userId="f5de8b9a-5c09-4bc3-b449-ac980e458ac8" providerId="ADAL" clId="{A785B8AF-87BF-4F31-851A-B6B030866758}" dt="2025-06-13T20:59:59.775" v="131" actId="962"/>
          <ac:picMkLst>
            <pc:docMk/>
            <pc:sldMk cId="0" sldId="279"/>
            <ac:picMk id="311" creationId="{00000000-0000-0000-0000-000000000000}"/>
          </ac:picMkLst>
        </pc:picChg>
      </pc:sldChg>
      <pc:sldChg chg="addSp modSp mod">
        <pc:chgData name="Aaron Feuerstein" userId="f5de8b9a-5c09-4bc3-b449-ac980e458ac8" providerId="ADAL" clId="{A785B8AF-87BF-4F31-851A-B6B030866758}" dt="2025-06-16T14:51:08.153" v="3452" actId="13244"/>
        <pc:sldMkLst>
          <pc:docMk/>
          <pc:sldMk cId="0" sldId="280"/>
        </pc:sldMkLst>
        <pc:spChg chg="add mod ord">
          <ac:chgData name="Aaron Feuerstein" userId="f5de8b9a-5c09-4bc3-b449-ac980e458ac8" providerId="ADAL" clId="{A785B8AF-87BF-4F31-851A-B6B030866758}" dt="2025-06-16T14:51:06.467" v="3451" actId="13244"/>
          <ac:spMkLst>
            <pc:docMk/>
            <pc:sldMk cId="0" sldId="280"/>
            <ac:spMk id="2" creationId="{5ADA1F25-665E-9A8D-6CA2-C6FCB8F0D913}"/>
          </ac:spMkLst>
        </pc:spChg>
        <pc:spChg chg="mod">
          <ac:chgData name="Aaron Feuerstein" userId="f5de8b9a-5c09-4bc3-b449-ac980e458ac8" providerId="ADAL" clId="{A785B8AF-87BF-4F31-851A-B6B030866758}" dt="2025-06-13T21:01:16.404" v="133" actId="962"/>
          <ac:spMkLst>
            <pc:docMk/>
            <pc:sldMk cId="0" sldId="280"/>
            <ac:spMk id="317" creationId="{00000000-0000-0000-0000-000000000000}"/>
          </ac:spMkLst>
        </pc:spChg>
        <pc:spChg chg="mod">
          <ac:chgData name="Aaron Feuerstein" userId="f5de8b9a-5c09-4bc3-b449-ac980e458ac8" providerId="ADAL" clId="{A785B8AF-87BF-4F31-851A-B6B030866758}" dt="2025-06-13T21:01:17.313" v="134" actId="962"/>
          <ac:spMkLst>
            <pc:docMk/>
            <pc:sldMk cId="0" sldId="280"/>
            <ac:spMk id="318" creationId="{00000000-0000-0000-0000-000000000000}"/>
          </ac:spMkLst>
        </pc:spChg>
        <pc:spChg chg="ord">
          <ac:chgData name="Aaron Feuerstein" userId="f5de8b9a-5c09-4bc3-b449-ac980e458ac8" providerId="ADAL" clId="{A785B8AF-87BF-4F31-851A-B6B030866758}" dt="2025-06-16T14:51:08.153" v="3452" actId="13244"/>
          <ac:spMkLst>
            <pc:docMk/>
            <pc:sldMk cId="0" sldId="280"/>
            <ac:spMk id="320" creationId="{00000000-0000-0000-0000-000000000000}"/>
          </ac:spMkLst>
        </pc:spChg>
        <pc:picChg chg="mod">
          <ac:chgData name="Aaron Feuerstein" userId="f5de8b9a-5c09-4bc3-b449-ac980e458ac8" providerId="ADAL" clId="{A785B8AF-87BF-4F31-851A-B6B030866758}" dt="2025-06-13T21:01:21.203" v="136" actId="962"/>
          <ac:picMkLst>
            <pc:docMk/>
            <pc:sldMk cId="0" sldId="280"/>
            <ac:picMk id="322" creationId="{00000000-0000-0000-0000-000000000000}"/>
          </ac:picMkLst>
        </pc:picChg>
        <pc:picChg chg="mod">
          <ac:chgData name="Aaron Feuerstein" userId="f5de8b9a-5c09-4bc3-b449-ac980e458ac8" providerId="ADAL" clId="{A785B8AF-87BF-4F31-851A-B6B030866758}" dt="2025-06-13T21:01:26.239" v="138" actId="962"/>
          <ac:picMkLst>
            <pc:docMk/>
            <pc:sldMk cId="0" sldId="280"/>
            <ac:picMk id="323" creationId="{00000000-0000-0000-0000-000000000000}"/>
          </ac:picMkLst>
        </pc:picChg>
      </pc:sldChg>
      <pc:sldChg chg="addSp modSp mod">
        <pc:chgData name="Aaron Feuerstein" userId="f5de8b9a-5c09-4bc3-b449-ac980e458ac8" providerId="ADAL" clId="{A785B8AF-87BF-4F31-851A-B6B030866758}" dt="2025-06-16T14:51:18.802" v="3454" actId="13244"/>
        <pc:sldMkLst>
          <pc:docMk/>
          <pc:sldMk cId="0" sldId="281"/>
        </pc:sldMkLst>
        <pc:spChg chg="add mod ord">
          <ac:chgData name="Aaron Feuerstein" userId="f5de8b9a-5c09-4bc3-b449-ac980e458ac8" providerId="ADAL" clId="{A785B8AF-87BF-4F31-851A-B6B030866758}" dt="2025-06-16T14:51:15.853" v="3453" actId="13244"/>
          <ac:spMkLst>
            <pc:docMk/>
            <pc:sldMk cId="0" sldId="281"/>
            <ac:spMk id="2" creationId="{F69288C5-39C0-EADB-9F60-5762351540D5}"/>
          </ac:spMkLst>
        </pc:spChg>
        <pc:spChg chg="mod">
          <ac:chgData name="Aaron Feuerstein" userId="f5de8b9a-5c09-4bc3-b449-ac980e458ac8" providerId="ADAL" clId="{A785B8AF-87BF-4F31-851A-B6B030866758}" dt="2025-06-13T21:01:34.486" v="140" actId="962"/>
          <ac:spMkLst>
            <pc:docMk/>
            <pc:sldMk cId="0" sldId="281"/>
            <ac:spMk id="329" creationId="{00000000-0000-0000-0000-000000000000}"/>
          </ac:spMkLst>
        </pc:spChg>
        <pc:spChg chg="mod">
          <ac:chgData name="Aaron Feuerstein" userId="f5de8b9a-5c09-4bc3-b449-ac980e458ac8" providerId="ADAL" clId="{A785B8AF-87BF-4F31-851A-B6B030866758}" dt="2025-06-13T21:01:35.915" v="141" actId="962"/>
          <ac:spMkLst>
            <pc:docMk/>
            <pc:sldMk cId="0" sldId="281"/>
            <ac:spMk id="330" creationId="{00000000-0000-0000-0000-000000000000}"/>
          </ac:spMkLst>
        </pc:spChg>
        <pc:spChg chg="ord">
          <ac:chgData name="Aaron Feuerstein" userId="f5de8b9a-5c09-4bc3-b449-ac980e458ac8" providerId="ADAL" clId="{A785B8AF-87BF-4F31-851A-B6B030866758}" dt="2025-06-16T14:51:18.802" v="3454" actId="13244"/>
          <ac:spMkLst>
            <pc:docMk/>
            <pc:sldMk cId="0" sldId="281"/>
            <ac:spMk id="332" creationId="{00000000-0000-0000-0000-000000000000}"/>
          </ac:spMkLst>
        </pc:spChg>
        <pc:picChg chg="mod">
          <ac:chgData name="Aaron Feuerstein" userId="f5de8b9a-5c09-4bc3-b449-ac980e458ac8" providerId="ADAL" clId="{A785B8AF-87BF-4F31-851A-B6B030866758}" dt="2025-06-13T21:01:39.283" v="143" actId="962"/>
          <ac:picMkLst>
            <pc:docMk/>
            <pc:sldMk cId="0" sldId="281"/>
            <ac:picMk id="334" creationId="{00000000-0000-0000-0000-000000000000}"/>
          </ac:picMkLst>
        </pc:picChg>
        <pc:picChg chg="mod">
          <ac:chgData name="Aaron Feuerstein" userId="f5de8b9a-5c09-4bc3-b449-ac980e458ac8" providerId="ADAL" clId="{A785B8AF-87BF-4F31-851A-B6B030866758}" dt="2025-06-13T21:01:42.504" v="145" actId="962"/>
          <ac:picMkLst>
            <pc:docMk/>
            <pc:sldMk cId="0" sldId="281"/>
            <ac:picMk id="335" creationId="{00000000-0000-0000-0000-000000000000}"/>
          </ac:picMkLst>
        </pc:picChg>
      </pc:sldChg>
      <pc:sldChg chg="addSp modSp mod">
        <pc:chgData name="Aaron Feuerstein" userId="f5de8b9a-5c09-4bc3-b449-ac980e458ac8" providerId="ADAL" clId="{A785B8AF-87BF-4F31-851A-B6B030866758}" dt="2025-06-16T14:51:48.091" v="3459" actId="13244"/>
        <pc:sldMkLst>
          <pc:docMk/>
          <pc:sldMk cId="0" sldId="282"/>
        </pc:sldMkLst>
        <pc:spChg chg="add mod ord">
          <ac:chgData name="Aaron Feuerstein" userId="f5de8b9a-5c09-4bc3-b449-ac980e458ac8" providerId="ADAL" clId="{A785B8AF-87BF-4F31-851A-B6B030866758}" dt="2025-06-16T14:51:29.384" v="3456" actId="13244"/>
          <ac:spMkLst>
            <pc:docMk/>
            <pc:sldMk cId="0" sldId="282"/>
            <ac:spMk id="2" creationId="{7E0AAFBE-AD97-0640-924E-A1269CDFE132}"/>
          </ac:spMkLst>
        </pc:spChg>
        <pc:spChg chg="mod">
          <ac:chgData name="Aaron Feuerstein" userId="f5de8b9a-5c09-4bc3-b449-ac980e458ac8" providerId="ADAL" clId="{A785B8AF-87BF-4F31-851A-B6B030866758}" dt="2025-06-13T21:01:44.068" v="146" actId="962"/>
          <ac:spMkLst>
            <pc:docMk/>
            <pc:sldMk cId="0" sldId="282"/>
            <ac:spMk id="341" creationId="{00000000-0000-0000-0000-000000000000}"/>
          </ac:spMkLst>
        </pc:spChg>
        <pc:spChg chg="mod ord">
          <ac:chgData name="Aaron Feuerstein" userId="f5de8b9a-5c09-4bc3-b449-ac980e458ac8" providerId="ADAL" clId="{A785B8AF-87BF-4F31-851A-B6B030866758}" dt="2025-06-16T14:51:27.770" v="3455" actId="13244"/>
          <ac:spMkLst>
            <pc:docMk/>
            <pc:sldMk cId="0" sldId="282"/>
            <ac:spMk id="342" creationId="{00000000-0000-0000-0000-000000000000}"/>
          </ac:spMkLst>
        </pc:spChg>
        <pc:spChg chg="mod ord">
          <ac:chgData name="Aaron Feuerstein" userId="f5de8b9a-5c09-4bc3-b449-ac980e458ac8" providerId="ADAL" clId="{A785B8AF-87BF-4F31-851A-B6B030866758}" dt="2025-06-16T14:51:35.650" v="3458" actId="13244"/>
          <ac:spMkLst>
            <pc:docMk/>
            <pc:sldMk cId="0" sldId="282"/>
            <ac:spMk id="344" creationId="{00000000-0000-0000-0000-000000000000}"/>
          </ac:spMkLst>
        </pc:spChg>
        <pc:spChg chg="ord">
          <ac:chgData name="Aaron Feuerstein" userId="f5de8b9a-5c09-4bc3-b449-ac980e458ac8" providerId="ADAL" clId="{A785B8AF-87BF-4F31-851A-B6B030866758}" dt="2025-06-16T14:51:32.750" v="3457" actId="13244"/>
          <ac:spMkLst>
            <pc:docMk/>
            <pc:sldMk cId="0" sldId="282"/>
            <ac:spMk id="345" creationId="{00000000-0000-0000-0000-000000000000}"/>
          </ac:spMkLst>
        </pc:spChg>
        <pc:picChg chg="mod">
          <ac:chgData name="Aaron Feuerstein" userId="f5de8b9a-5c09-4bc3-b449-ac980e458ac8" providerId="ADAL" clId="{A785B8AF-87BF-4F31-851A-B6B030866758}" dt="2025-06-13T21:02:01.105" v="152" actId="962"/>
          <ac:picMkLst>
            <pc:docMk/>
            <pc:sldMk cId="0" sldId="282"/>
            <ac:picMk id="346" creationId="{00000000-0000-0000-0000-000000000000}"/>
          </ac:picMkLst>
        </pc:picChg>
        <pc:picChg chg="mod">
          <ac:chgData name="Aaron Feuerstein" userId="f5de8b9a-5c09-4bc3-b449-ac980e458ac8" providerId="ADAL" clId="{A785B8AF-87BF-4F31-851A-B6B030866758}" dt="2025-06-13T21:02:04.241" v="154" actId="962"/>
          <ac:picMkLst>
            <pc:docMk/>
            <pc:sldMk cId="0" sldId="282"/>
            <ac:picMk id="347" creationId="{00000000-0000-0000-0000-000000000000}"/>
          </ac:picMkLst>
        </pc:picChg>
        <pc:picChg chg="mod">
          <ac:chgData name="Aaron Feuerstein" userId="f5de8b9a-5c09-4bc3-b449-ac980e458ac8" providerId="ADAL" clId="{A785B8AF-87BF-4F31-851A-B6B030866758}" dt="2025-06-13T21:02:08.180" v="156" actId="962"/>
          <ac:picMkLst>
            <pc:docMk/>
            <pc:sldMk cId="0" sldId="282"/>
            <ac:picMk id="348" creationId="{00000000-0000-0000-0000-000000000000}"/>
          </ac:picMkLst>
        </pc:picChg>
        <pc:picChg chg="mod ord">
          <ac:chgData name="Aaron Feuerstein" userId="f5de8b9a-5c09-4bc3-b449-ac980e458ac8" providerId="ADAL" clId="{A785B8AF-87BF-4F31-851A-B6B030866758}" dt="2025-06-16T14:51:48.091" v="3459" actId="13244"/>
          <ac:picMkLst>
            <pc:docMk/>
            <pc:sldMk cId="0" sldId="282"/>
            <ac:picMk id="350" creationId="{00000000-0000-0000-0000-000000000000}"/>
          </ac:picMkLst>
        </pc:picChg>
      </pc:sldChg>
      <pc:sldChg chg="addSp modSp mod">
        <pc:chgData name="Aaron Feuerstein" userId="f5de8b9a-5c09-4bc3-b449-ac980e458ac8" providerId="ADAL" clId="{A785B8AF-87BF-4F31-851A-B6B030866758}" dt="2025-06-16T14:51:57.731" v="3461" actId="13244"/>
        <pc:sldMkLst>
          <pc:docMk/>
          <pc:sldMk cId="0" sldId="283"/>
        </pc:sldMkLst>
        <pc:spChg chg="add mod ord">
          <ac:chgData name="Aaron Feuerstein" userId="f5de8b9a-5c09-4bc3-b449-ac980e458ac8" providerId="ADAL" clId="{A785B8AF-87BF-4F31-851A-B6B030866758}" dt="2025-06-16T14:51:55.427" v="3460" actId="13244"/>
          <ac:spMkLst>
            <pc:docMk/>
            <pc:sldMk cId="0" sldId="283"/>
            <ac:spMk id="2" creationId="{09F46ABE-316E-E768-0DF4-584715D498A2}"/>
          </ac:spMkLst>
        </pc:spChg>
        <pc:spChg chg="mod">
          <ac:chgData name="Aaron Feuerstein" userId="f5de8b9a-5c09-4bc3-b449-ac980e458ac8" providerId="ADAL" clId="{A785B8AF-87BF-4F31-851A-B6B030866758}" dt="2025-06-13T21:02:12.916" v="159" actId="962"/>
          <ac:spMkLst>
            <pc:docMk/>
            <pc:sldMk cId="0" sldId="283"/>
            <ac:spMk id="355" creationId="{00000000-0000-0000-0000-000000000000}"/>
          </ac:spMkLst>
        </pc:spChg>
        <pc:spChg chg="mod">
          <ac:chgData name="Aaron Feuerstein" userId="f5de8b9a-5c09-4bc3-b449-ac980e458ac8" providerId="ADAL" clId="{A785B8AF-87BF-4F31-851A-B6B030866758}" dt="2025-06-13T21:02:13.867" v="160" actId="962"/>
          <ac:spMkLst>
            <pc:docMk/>
            <pc:sldMk cId="0" sldId="283"/>
            <ac:spMk id="356" creationId="{00000000-0000-0000-0000-000000000000}"/>
          </ac:spMkLst>
        </pc:spChg>
        <pc:spChg chg="ord">
          <ac:chgData name="Aaron Feuerstein" userId="f5de8b9a-5c09-4bc3-b449-ac980e458ac8" providerId="ADAL" clId="{A785B8AF-87BF-4F31-851A-B6B030866758}" dt="2025-06-16T14:51:57.731" v="3461" actId="13244"/>
          <ac:spMkLst>
            <pc:docMk/>
            <pc:sldMk cId="0" sldId="283"/>
            <ac:spMk id="358" creationId="{00000000-0000-0000-0000-000000000000}"/>
          </ac:spMkLst>
        </pc:spChg>
        <pc:picChg chg="mod">
          <ac:chgData name="Aaron Feuerstein" userId="f5de8b9a-5c09-4bc3-b449-ac980e458ac8" providerId="ADAL" clId="{A785B8AF-87BF-4F31-851A-B6B030866758}" dt="2025-06-13T21:02:16.831" v="162" actId="962"/>
          <ac:picMkLst>
            <pc:docMk/>
            <pc:sldMk cId="0" sldId="283"/>
            <ac:picMk id="360" creationId="{00000000-0000-0000-0000-000000000000}"/>
          </ac:picMkLst>
        </pc:picChg>
        <pc:picChg chg="mod">
          <ac:chgData name="Aaron Feuerstein" userId="f5de8b9a-5c09-4bc3-b449-ac980e458ac8" providerId="ADAL" clId="{A785B8AF-87BF-4F31-851A-B6B030866758}" dt="2025-06-13T21:02:22.854" v="164" actId="962"/>
          <ac:picMkLst>
            <pc:docMk/>
            <pc:sldMk cId="0" sldId="283"/>
            <ac:picMk id="361" creationId="{00000000-0000-0000-0000-000000000000}"/>
          </ac:picMkLst>
        </pc:picChg>
      </pc:sldChg>
      <pc:sldChg chg="addSp modSp mod">
        <pc:chgData name="Aaron Feuerstein" userId="f5de8b9a-5c09-4bc3-b449-ac980e458ac8" providerId="ADAL" clId="{A785B8AF-87BF-4F31-851A-B6B030866758}" dt="2025-06-16T14:52:11.834" v="3463" actId="13244"/>
        <pc:sldMkLst>
          <pc:docMk/>
          <pc:sldMk cId="0" sldId="284"/>
        </pc:sldMkLst>
        <pc:spChg chg="add mod ord">
          <ac:chgData name="Aaron Feuerstein" userId="f5de8b9a-5c09-4bc3-b449-ac980e458ac8" providerId="ADAL" clId="{A785B8AF-87BF-4F31-851A-B6B030866758}" dt="2025-06-16T14:52:08.928" v="3462" actId="13244"/>
          <ac:spMkLst>
            <pc:docMk/>
            <pc:sldMk cId="0" sldId="284"/>
            <ac:spMk id="2" creationId="{6EBC4CB9-404D-35BE-05E9-D50A473657A4}"/>
          </ac:spMkLst>
        </pc:spChg>
        <pc:spChg chg="mod">
          <ac:chgData name="Aaron Feuerstein" userId="f5de8b9a-5c09-4bc3-b449-ac980e458ac8" providerId="ADAL" clId="{A785B8AF-87BF-4F31-851A-B6B030866758}" dt="2025-06-13T21:02:24.360" v="165" actId="962"/>
          <ac:spMkLst>
            <pc:docMk/>
            <pc:sldMk cId="0" sldId="284"/>
            <ac:spMk id="366" creationId="{00000000-0000-0000-0000-000000000000}"/>
          </ac:spMkLst>
        </pc:spChg>
        <pc:spChg chg="mod">
          <ac:chgData name="Aaron Feuerstein" userId="f5de8b9a-5c09-4bc3-b449-ac980e458ac8" providerId="ADAL" clId="{A785B8AF-87BF-4F31-851A-B6B030866758}" dt="2025-06-13T21:02:24.949" v="166" actId="962"/>
          <ac:spMkLst>
            <pc:docMk/>
            <pc:sldMk cId="0" sldId="284"/>
            <ac:spMk id="367" creationId="{00000000-0000-0000-0000-000000000000}"/>
          </ac:spMkLst>
        </pc:spChg>
        <pc:spChg chg="ord">
          <ac:chgData name="Aaron Feuerstein" userId="f5de8b9a-5c09-4bc3-b449-ac980e458ac8" providerId="ADAL" clId="{A785B8AF-87BF-4F31-851A-B6B030866758}" dt="2025-06-16T14:52:11.834" v="3463" actId="13244"/>
          <ac:spMkLst>
            <pc:docMk/>
            <pc:sldMk cId="0" sldId="284"/>
            <ac:spMk id="369" creationId="{00000000-0000-0000-0000-000000000000}"/>
          </ac:spMkLst>
        </pc:spChg>
        <pc:picChg chg="mod">
          <ac:chgData name="Aaron Feuerstein" userId="f5de8b9a-5c09-4bc3-b449-ac980e458ac8" providerId="ADAL" clId="{A785B8AF-87BF-4F31-851A-B6B030866758}" dt="2025-06-13T21:02:28.252" v="168" actId="962"/>
          <ac:picMkLst>
            <pc:docMk/>
            <pc:sldMk cId="0" sldId="284"/>
            <ac:picMk id="371" creationId="{00000000-0000-0000-0000-000000000000}"/>
          </ac:picMkLst>
        </pc:picChg>
        <pc:picChg chg="mod">
          <ac:chgData name="Aaron Feuerstein" userId="f5de8b9a-5c09-4bc3-b449-ac980e458ac8" providerId="ADAL" clId="{A785B8AF-87BF-4F31-851A-B6B030866758}" dt="2025-06-13T21:02:32.993" v="170" actId="962"/>
          <ac:picMkLst>
            <pc:docMk/>
            <pc:sldMk cId="0" sldId="284"/>
            <ac:picMk id="372" creationId="{00000000-0000-0000-0000-000000000000}"/>
          </ac:picMkLst>
        </pc:picChg>
      </pc:sldChg>
      <pc:sldChg chg="addSp delSp modSp mod">
        <pc:chgData name="Aaron Feuerstein" userId="f5de8b9a-5c09-4bc3-b449-ac980e458ac8" providerId="ADAL" clId="{A785B8AF-87BF-4F31-851A-B6B030866758}" dt="2025-06-16T14:53:17.574" v="3515" actId="13244"/>
        <pc:sldMkLst>
          <pc:docMk/>
          <pc:sldMk cId="0" sldId="285"/>
        </pc:sldMkLst>
        <pc:spChg chg="add mod ord">
          <ac:chgData name="Aaron Feuerstein" userId="f5de8b9a-5c09-4bc3-b449-ac980e458ac8" providerId="ADAL" clId="{A785B8AF-87BF-4F31-851A-B6B030866758}" dt="2025-06-16T14:52:58.852" v="3471" actId="13244"/>
          <ac:spMkLst>
            <pc:docMk/>
            <pc:sldMk cId="0" sldId="285"/>
            <ac:spMk id="2" creationId="{E8565D9B-AAB5-1907-0679-FC08146850B7}"/>
          </ac:spMkLst>
        </pc:spChg>
        <pc:spChg chg="add mod ord">
          <ac:chgData name="Aaron Feuerstein" userId="f5de8b9a-5c09-4bc3-b449-ac980e458ac8" providerId="ADAL" clId="{A785B8AF-87BF-4F31-851A-B6B030866758}" dt="2025-06-16T14:53:17.574" v="3515" actId="13244"/>
          <ac:spMkLst>
            <pc:docMk/>
            <pc:sldMk cId="0" sldId="285"/>
            <ac:spMk id="3" creationId="{BC894185-4CBB-7CF0-A959-F705ED945B6E}"/>
          </ac:spMkLst>
        </pc:spChg>
        <pc:spChg chg="del mod">
          <ac:chgData name="Aaron Feuerstein" userId="f5de8b9a-5c09-4bc3-b449-ac980e458ac8" providerId="ADAL" clId="{A785B8AF-87BF-4F31-851A-B6B030866758}" dt="2025-06-16T14:52:41.586" v="3466" actId="478"/>
          <ac:spMkLst>
            <pc:docMk/>
            <pc:sldMk cId="0" sldId="285"/>
            <ac:spMk id="377" creationId="{00000000-0000-0000-0000-000000000000}"/>
          </ac:spMkLst>
        </pc:spChg>
        <pc:spChg chg="ord">
          <ac:chgData name="Aaron Feuerstein" userId="f5de8b9a-5c09-4bc3-b449-ac980e458ac8" providerId="ADAL" clId="{A785B8AF-87BF-4F31-851A-B6B030866758}" dt="2025-06-16T13:51:59.968" v="1972" actId="166"/>
          <ac:spMkLst>
            <pc:docMk/>
            <pc:sldMk cId="0" sldId="285"/>
            <ac:spMk id="378" creationId="{00000000-0000-0000-0000-000000000000}"/>
          </ac:spMkLst>
        </pc:spChg>
        <pc:spChg chg="mod ord">
          <ac:chgData name="Aaron Feuerstein" userId="f5de8b9a-5c09-4bc3-b449-ac980e458ac8" providerId="ADAL" clId="{A785B8AF-87BF-4F31-851A-B6B030866758}" dt="2025-06-16T14:52:34.917" v="3465" actId="13244"/>
          <ac:spMkLst>
            <pc:docMk/>
            <pc:sldMk cId="0" sldId="285"/>
            <ac:spMk id="379" creationId="{00000000-0000-0000-0000-000000000000}"/>
          </ac:spMkLst>
        </pc:spChg>
        <pc:spChg chg="ord">
          <ac:chgData name="Aaron Feuerstein" userId="f5de8b9a-5c09-4bc3-b449-ac980e458ac8" providerId="ADAL" clId="{A785B8AF-87BF-4F31-851A-B6B030866758}" dt="2025-06-16T14:53:01.029" v="3472" actId="13244"/>
          <ac:spMkLst>
            <pc:docMk/>
            <pc:sldMk cId="0" sldId="285"/>
            <ac:spMk id="380" creationId="{00000000-0000-0000-0000-000000000000}"/>
          </ac:spMkLst>
        </pc:spChg>
        <pc:spChg chg="mod">
          <ac:chgData name="Aaron Feuerstein" userId="f5de8b9a-5c09-4bc3-b449-ac980e458ac8" providerId="ADAL" clId="{A785B8AF-87BF-4F31-851A-B6B030866758}" dt="2025-06-16T13:52:02.121" v="1973" actId="1076"/>
          <ac:spMkLst>
            <pc:docMk/>
            <pc:sldMk cId="0" sldId="285"/>
            <ac:spMk id="382" creationId="{00000000-0000-0000-0000-000000000000}"/>
          </ac:spMkLst>
        </pc:spChg>
        <pc:picChg chg="mod">
          <ac:chgData name="Aaron Feuerstein" userId="f5de8b9a-5c09-4bc3-b449-ac980e458ac8" providerId="ADAL" clId="{A785B8AF-87BF-4F31-851A-B6B030866758}" dt="2025-06-13T21:09:43.588" v="173" actId="962"/>
          <ac:picMkLst>
            <pc:docMk/>
            <pc:sldMk cId="0" sldId="285"/>
            <ac:picMk id="381" creationId="{00000000-0000-0000-0000-000000000000}"/>
          </ac:picMkLst>
        </pc:picChg>
      </pc:sldChg>
      <pc:sldChg chg="addSp delSp modSp mod">
        <pc:chgData name="Aaron Feuerstein" userId="f5de8b9a-5c09-4bc3-b449-ac980e458ac8" providerId="ADAL" clId="{A785B8AF-87BF-4F31-851A-B6B030866758}" dt="2025-06-16T14:53:22.859" v="3517" actId="13244"/>
        <pc:sldMkLst>
          <pc:docMk/>
          <pc:sldMk cId="0" sldId="286"/>
        </pc:sldMkLst>
        <pc:spChg chg="add mod ord">
          <ac:chgData name="Aaron Feuerstein" userId="f5de8b9a-5c09-4bc3-b449-ac980e458ac8" providerId="ADAL" clId="{A785B8AF-87BF-4F31-851A-B6B030866758}" dt="2025-06-16T14:53:20.891" v="3516" actId="13244"/>
          <ac:spMkLst>
            <pc:docMk/>
            <pc:sldMk cId="0" sldId="286"/>
            <ac:spMk id="2" creationId="{95DCC365-6BD6-F9EA-05D3-9D6C3B84AD3D}"/>
          </ac:spMkLst>
        </pc:spChg>
        <pc:spChg chg="mod">
          <ac:chgData name="Aaron Feuerstein" userId="f5de8b9a-5c09-4bc3-b449-ac980e458ac8" providerId="ADAL" clId="{A785B8AF-87BF-4F31-851A-B6B030866758}" dt="2025-06-13T21:09:45.899" v="175" actId="962"/>
          <ac:spMkLst>
            <pc:docMk/>
            <pc:sldMk cId="0" sldId="286"/>
            <ac:spMk id="387" creationId="{00000000-0000-0000-0000-000000000000}"/>
          </ac:spMkLst>
        </pc:spChg>
        <pc:spChg chg="mod">
          <ac:chgData name="Aaron Feuerstein" userId="f5de8b9a-5c09-4bc3-b449-ac980e458ac8" providerId="ADAL" clId="{A785B8AF-87BF-4F31-851A-B6B030866758}" dt="2025-06-13T21:09:46.673" v="176" actId="962"/>
          <ac:spMkLst>
            <pc:docMk/>
            <pc:sldMk cId="0" sldId="286"/>
            <ac:spMk id="388" creationId="{00000000-0000-0000-0000-000000000000}"/>
          </ac:spMkLst>
        </pc:spChg>
        <pc:spChg chg="ord">
          <ac:chgData name="Aaron Feuerstein" userId="f5de8b9a-5c09-4bc3-b449-ac980e458ac8" providerId="ADAL" clId="{A785B8AF-87BF-4F31-851A-B6B030866758}" dt="2025-06-16T14:53:22.859" v="3517" actId="13244"/>
          <ac:spMkLst>
            <pc:docMk/>
            <pc:sldMk cId="0" sldId="286"/>
            <ac:spMk id="390" creationId="{00000000-0000-0000-0000-000000000000}"/>
          </ac:spMkLst>
        </pc:spChg>
      </pc:sldChg>
      <pc:sldChg chg="addSp modSp mod">
        <pc:chgData name="Aaron Feuerstein" userId="f5de8b9a-5c09-4bc3-b449-ac980e458ac8" providerId="ADAL" clId="{A785B8AF-87BF-4F31-851A-B6B030866758}" dt="2025-06-16T14:53:35.229" v="3519" actId="13244"/>
        <pc:sldMkLst>
          <pc:docMk/>
          <pc:sldMk cId="0" sldId="287"/>
        </pc:sldMkLst>
        <pc:spChg chg="add mod ord">
          <ac:chgData name="Aaron Feuerstein" userId="f5de8b9a-5c09-4bc3-b449-ac980e458ac8" providerId="ADAL" clId="{A785B8AF-87BF-4F31-851A-B6B030866758}" dt="2025-06-16T14:53:33.881" v="3518" actId="13244"/>
          <ac:spMkLst>
            <pc:docMk/>
            <pc:sldMk cId="0" sldId="287"/>
            <ac:spMk id="2" creationId="{66C697AB-5CA2-5A27-25BF-793370177F31}"/>
          </ac:spMkLst>
        </pc:spChg>
        <pc:spChg chg="mod">
          <ac:chgData name="Aaron Feuerstein" userId="f5de8b9a-5c09-4bc3-b449-ac980e458ac8" providerId="ADAL" clId="{A785B8AF-87BF-4F31-851A-B6B030866758}" dt="2025-06-13T21:09:58.086" v="181" actId="962"/>
          <ac:spMkLst>
            <pc:docMk/>
            <pc:sldMk cId="0" sldId="287"/>
            <ac:spMk id="397" creationId="{00000000-0000-0000-0000-000000000000}"/>
          </ac:spMkLst>
        </pc:spChg>
        <pc:spChg chg="mod">
          <ac:chgData name="Aaron Feuerstein" userId="f5de8b9a-5c09-4bc3-b449-ac980e458ac8" providerId="ADAL" clId="{A785B8AF-87BF-4F31-851A-B6B030866758}" dt="2025-06-13T21:09:58.639" v="182" actId="962"/>
          <ac:spMkLst>
            <pc:docMk/>
            <pc:sldMk cId="0" sldId="287"/>
            <ac:spMk id="398" creationId="{00000000-0000-0000-0000-000000000000}"/>
          </ac:spMkLst>
        </pc:spChg>
        <pc:spChg chg="ord">
          <ac:chgData name="Aaron Feuerstein" userId="f5de8b9a-5c09-4bc3-b449-ac980e458ac8" providerId="ADAL" clId="{A785B8AF-87BF-4F31-851A-B6B030866758}" dt="2025-06-16T14:53:35.229" v="3519" actId="13244"/>
          <ac:spMkLst>
            <pc:docMk/>
            <pc:sldMk cId="0" sldId="287"/>
            <ac:spMk id="400" creationId="{00000000-0000-0000-0000-000000000000}"/>
          </ac:spMkLst>
        </pc:spChg>
        <pc:picChg chg="mod">
          <ac:chgData name="Aaron Feuerstein" userId="f5de8b9a-5c09-4bc3-b449-ac980e458ac8" providerId="ADAL" clId="{A785B8AF-87BF-4F31-851A-B6B030866758}" dt="2025-06-15T20:52:29.538" v="184" actId="962"/>
          <ac:picMkLst>
            <pc:docMk/>
            <pc:sldMk cId="0" sldId="287"/>
            <ac:picMk id="402" creationId="{00000000-0000-0000-0000-000000000000}"/>
          </ac:picMkLst>
        </pc:picChg>
      </pc:sldChg>
      <pc:sldChg chg="addSp modSp mod">
        <pc:chgData name="Aaron Feuerstein" userId="f5de8b9a-5c09-4bc3-b449-ac980e458ac8" providerId="ADAL" clId="{A785B8AF-87BF-4F31-851A-B6B030866758}" dt="2025-06-16T14:54:02.103" v="3527" actId="13244"/>
        <pc:sldMkLst>
          <pc:docMk/>
          <pc:sldMk cId="0" sldId="288"/>
        </pc:sldMkLst>
        <pc:spChg chg="add mod ord">
          <ac:chgData name="Aaron Feuerstein" userId="f5de8b9a-5c09-4bc3-b449-ac980e458ac8" providerId="ADAL" clId="{A785B8AF-87BF-4F31-851A-B6B030866758}" dt="2025-06-16T14:53:47.019" v="3522" actId="13244"/>
          <ac:spMkLst>
            <pc:docMk/>
            <pc:sldMk cId="0" sldId="288"/>
            <ac:spMk id="2" creationId="{65C1D30B-5C15-53BE-5B53-E1DFFF7657D7}"/>
          </ac:spMkLst>
        </pc:spChg>
        <pc:spChg chg="mod">
          <ac:chgData name="Aaron Feuerstein" userId="f5de8b9a-5c09-4bc3-b449-ac980e458ac8" providerId="ADAL" clId="{A785B8AF-87BF-4F31-851A-B6B030866758}" dt="2025-06-15T20:52:31.712" v="185" actId="962"/>
          <ac:spMkLst>
            <pc:docMk/>
            <pc:sldMk cId="0" sldId="288"/>
            <ac:spMk id="407" creationId="{00000000-0000-0000-0000-000000000000}"/>
          </ac:spMkLst>
        </pc:spChg>
        <pc:spChg chg="mod">
          <ac:chgData name="Aaron Feuerstein" userId="f5de8b9a-5c09-4bc3-b449-ac980e458ac8" providerId="ADAL" clId="{A785B8AF-87BF-4F31-851A-B6B030866758}" dt="2025-06-15T20:52:33.493" v="186" actId="962"/>
          <ac:spMkLst>
            <pc:docMk/>
            <pc:sldMk cId="0" sldId="288"/>
            <ac:spMk id="408" creationId="{00000000-0000-0000-0000-000000000000}"/>
          </ac:spMkLst>
        </pc:spChg>
        <pc:spChg chg="ord">
          <ac:chgData name="Aaron Feuerstein" userId="f5de8b9a-5c09-4bc3-b449-ac980e458ac8" providerId="ADAL" clId="{A785B8AF-87BF-4F31-851A-B6B030866758}" dt="2025-06-16T14:53:44.066" v="3521" actId="13244"/>
          <ac:spMkLst>
            <pc:docMk/>
            <pc:sldMk cId="0" sldId="288"/>
            <ac:spMk id="410" creationId="{00000000-0000-0000-0000-000000000000}"/>
          </ac:spMkLst>
        </pc:spChg>
        <pc:spChg chg="ord">
          <ac:chgData name="Aaron Feuerstein" userId="f5de8b9a-5c09-4bc3-b449-ac980e458ac8" providerId="ADAL" clId="{A785B8AF-87BF-4F31-851A-B6B030866758}" dt="2025-06-16T14:53:53.100" v="3524" actId="13244"/>
          <ac:spMkLst>
            <pc:docMk/>
            <pc:sldMk cId="0" sldId="288"/>
            <ac:spMk id="412" creationId="{00000000-0000-0000-0000-000000000000}"/>
          </ac:spMkLst>
        </pc:spChg>
        <pc:spChg chg="ord">
          <ac:chgData name="Aaron Feuerstein" userId="f5de8b9a-5c09-4bc3-b449-ac980e458ac8" providerId="ADAL" clId="{A785B8AF-87BF-4F31-851A-B6B030866758}" dt="2025-06-16T14:53:59.545" v="3526" actId="13244"/>
          <ac:spMkLst>
            <pc:docMk/>
            <pc:sldMk cId="0" sldId="288"/>
            <ac:spMk id="416" creationId="{00000000-0000-0000-0000-000000000000}"/>
          </ac:spMkLst>
        </pc:spChg>
        <pc:picChg chg="mod">
          <ac:chgData name="Aaron Feuerstein" userId="f5de8b9a-5c09-4bc3-b449-ac980e458ac8" providerId="ADAL" clId="{A785B8AF-87BF-4F31-851A-B6B030866758}" dt="2025-06-15T20:53:10.919" v="196" actId="962"/>
          <ac:picMkLst>
            <pc:docMk/>
            <pc:sldMk cId="0" sldId="288"/>
            <ac:picMk id="411" creationId="{00000000-0000-0000-0000-000000000000}"/>
          </ac:picMkLst>
        </pc:picChg>
        <pc:picChg chg="mod ord">
          <ac:chgData name="Aaron Feuerstein" userId="f5de8b9a-5c09-4bc3-b449-ac980e458ac8" providerId="ADAL" clId="{A785B8AF-87BF-4F31-851A-B6B030866758}" dt="2025-06-16T14:54:02.103" v="3527" actId="13244"/>
          <ac:picMkLst>
            <pc:docMk/>
            <pc:sldMk cId="0" sldId="288"/>
            <ac:picMk id="413" creationId="{00000000-0000-0000-0000-000000000000}"/>
          </ac:picMkLst>
        </pc:picChg>
        <pc:picChg chg="mod ord">
          <ac:chgData name="Aaron Feuerstein" userId="f5de8b9a-5c09-4bc3-b449-ac980e458ac8" providerId="ADAL" clId="{A785B8AF-87BF-4F31-851A-B6B030866758}" dt="2025-06-16T14:53:55.436" v="3525" actId="13244"/>
          <ac:picMkLst>
            <pc:docMk/>
            <pc:sldMk cId="0" sldId="288"/>
            <ac:picMk id="417" creationId="{00000000-0000-0000-0000-000000000000}"/>
          </ac:picMkLst>
        </pc:picChg>
        <pc:picChg chg="mod ord">
          <ac:chgData name="Aaron Feuerstein" userId="f5de8b9a-5c09-4bc3-b449-ac980e458ac8" providerId="ADAL" clId="{A785B8AF-87BF-4F31-851A-B6B030866758}" dt="2025-06-16T14:53:51.288" v="3523" actId="13244"/>
          <ac:picMkLst>
            <pc:docMk/>
            <pc:sldMk cId="0" sldId="288"/>
            <ac:picMk id="418" creationId="{00000000-0000-0000-0000-000000000000}"/>
          </ac:picMkLst>
        </pc:picChg>
      </pc:sldChg>
      <pc:sldChg chg="addSp modSp mod">
        <pc:chgData name="Aaron Feuerstein" userId="f5de8b9a-5c09-4bc3-b449-ac980e458ac8" providerId="ADAL" clId="{A785B8AF-87BF-4F31-851A-B6B030866758}" dt="2025-06-16T14:54:24.938" v="3531" actId="13244"/>
        <pc:sldMkLst>
          <pc:docMk/>
          <pc:sldMk cId="0" sldId="289"/>
        </pc:sldMkLst>
        <pc:spChg chg="add mod ord">
          <ac:chgData name="Aaron Feuerstein" userId="f5de8b9a-5c09-4bc3-b449-ac980e458ac8" providerId="ADAL" clId="{A785B8AF-87BF-4F31-851A-B6B030866758}" dt="2025-06-16T14:54:13.076" v="3528" actId="13244"/>
          <ac:spMkLst>
            <pc:docMk/>
            <pc:sldMk cId="0" sldId="289"/>
            <ac:spMk id="2" creationId="{AF642EBA-94F2-9A9E-7FE3-ECFFFD689719}"/>
          </ac:spMkLst>
        </pc:spChg>
        <pc:spChg chg="mod">
          <ac:chgData name="Aaron Feuerstein" userId="f5de8b9a-5c09-4bc3-b449-ac980e458ac8" providerId="ADAL" clId="{A785B8AF-87BF-4F31-851A-B6B030866758}" dt="2025-06-15T23:10:53.937" v="209" actId="962"/>
          <ac:spMkLst>
            <pc:docMk/>
            <pc:sldMk cId="0" sldId="289"/>
            <ac:spMk id="423" creationId="{00000000-0000-0000-0000-000000000000}"/>
          </ac:spMkLst>
        </pc:spChg>
        <pc:spChg chg="mod">
          <ac:chgData name="Aaron Feuerstein" userId="f5de8b9a-5c09-4bc3-b449-ac980e458ac8" providerId="ADAL" clId="{A785B8AF-87BF-4F31-851A-B6B030866758}" dt="2025-06-15T23:10:54.576" v="210" actId="962"/>
          <ac:spMkLst>
            <pc:docMk/>
            <pc:sldMk cId="0" sldId="289"/>
            <ac:spMk id="424" creationId="{00000000-0000-0000-0000-000000000000}"/>
          </ac:spMkLst>
        </pc:spChg>
        <pc:spChg chg="ord">
          <ac:chgData name="Aaron Feuerstein" userId="f5de8b9a-5c09-4bc3-b449-ac980e458ac8" providerId="ADAL" clId="{A785B8AF-87BF-4F31-851A-B6B030866758}" dt="2025-06-16T14:54:18.825" v="3529" actId="13244"/>
          <ac:spMkLst>
            <pc:docMk/>
            <pc:sldMk cId="0" sldId="289"/>
            <ac:spMk id="426" creationId="{00000000-0000-0000-0000-000000000000}"/>
          </ac:spMkLst>
        </pc:spChg>
        <pc:spChg chg="mod ord">
          <ac:chgData name="Aaron Feuerstein" userId="f5de8b9a-5c09-4bc3-b449-ac980e458ac8" providerId="ADAL" clId="{A785B8AF-87BF-4F31-851A-B6B030866758}" dt="2025-06-16T14:54:24.938" v="3531" actId="13244"/>
          <ac:spMkLst>
            <pc:docMk/>
            <pc:sldMk cId="0" sldId="289"/>
            <ac:spMk id="428" creationId="{00000000-0000-0000-0000-000000000000}"/>
          </ac:spMkLst>
        </pc:spChg>
        <pc:spChg chg="mod">
          <ac:chgData name="Aaron Feuerstein" userId="f5de8b9a-5c09-4bc3-b449-ac980e458ac8" providerId="ADAL" clId="{A785B8AF-87BF-4F31-851A-B6B030866758}" dt="2025-06-15T23:11:18.948" v="217" actId="962"/>
          <ac:spMkLst>
            <pc:docMk/>
            <pc:sldMk cId="0" sldId="289"/>
            <ac:spMk id="431" creationId="{00000000-0000-0000-0000-000000000000}"/>
          </ac:spMkLst>
        </pc:spChg>
        <pc:spChg chg="mod">
          <ac:chgData name="Aaron Feuerstein" userId="f5de8b9a-5c09-4bc3-b449-ac980e458ac8" providerId="ADAL" clId="{A785B8AF-87BF-4F31-851A-B6B030866758}" dt="2025-06-15T23:11:19.328" v="218" actId="962"/>
          <ac:spMkLst>
            <pc:docMk/>
            <pc:sldMk cId="0" sldId="289"/>
            <ac:spMk id="432" creationId="{00000000-0000-0000-0000-000000000000}"/>
          </ac:spMkLst>
        </pc:spChg>
        <pc:spChg chg="mod">
          <ac:chgData name="Aaron Feuerstein" userId="f5de8b9a-5c09-4bc3-b449-ac980e458ac8" providerId="ADAL" clId="{A785B8AF-87BF-4F31-851A-B6B030866758}" dt="2025-06-15T23:11:20.028" v="219" actId="962"/>
          <ac:spMkLst>
            <pc:docMk/>
            <pc:sldMk cId="0" sldId="289"/>
            <ac:spMk id="433" creationId="{00000000-0000-0000-0000-000000000000}"/>
          </ac:spMkLst>
        </pc:spChg>
        <pc:spChg chg="mod">
          <ac:chgData name="Aaron Feuerstein" userId="f5de8b9a-5c09-4bc3-b449-ac980e458ac8" providerId="ADAL" clId="{A785B8AF-87BF-4F31-851A-B6B030866758}" dt="2025-06-15T23:11:21.089" v="220" actId="962"/>
          <ac:spMkLst>
            <pc:docMk/>
            <pc:sldMk cId="0" sldId="289"/>
            <ac:spMk id="434" creationId="{00000000-0000-0000-0000-000000000000}"/>
          </ac:spMkLst>
        </pc:spChg>
        <pc:spChg chg="mod">
          <ac:chgData name="Aaron Feuerstein" userId="f5de8b9a-5c09-4bc3-b449-ac980e458ac8" providerId="ADAL" clId="{A785B8AF-87BF-4F31-851A-B6B030866758}" dt="2025-06-15T23:11:38.598" v="225" actId="962"/>
          <ac:spMkLst>
            <pc:docMk/>
            <pc:sldMk cId="0" sldId="289"/>
            <ac:spMk id="435" creationId="{00000000-0000-0000-0000-000000000000}"/>
          </ac:spMkLst>
        </pc:spChg>
        <pc:picChg chg="mod">
          <ac:chgData name="Aaron Feuerstein" userId="f5de8b9a-5c09-4bc3-b449-ac980e458ac8" providerId="ADAL" clId="{A785B8AF-87BF-4F31-851A-B6B030866758}" dt="2025-06-15T23:10:58.223" v="212" actId="962"/>
          <ac:picMkLst>
            <pc:docMk/>
            <pc:sldMk cId="0" sldId="289"/>
            <ac:picMk id="427" creationId="{00000000-0000-0000-0000-000000000000}"/>
          </ac:picMkLst>
        </pc:picChg>
        <pc:picChg chg="mod ord">
          <ac:chgData name="Aaron Feuerstein" userId="f5de8b9a-5c09-4bc3-b449-ac980e458ac8" providerId="ADAL" clId="{A785B8AF-87BF-4F31-851A-B6B030866758}" dt="2025-06-16T14:54:22.918" v="3530" actId="13244"/>
          <ac:picMkLst>
            <pc:docMk/>
            <pc:sldMk cId="0" sldId="289"/>
            <ac:picMk id="429" creationId="{00000000-0000-0000-0000-000000000000}"/>
          </ac:picMkLst>
        </pc:picChg>
        <pc:picChg chg="mod">
          <ac:chgData name="Aaron Feuerstein" userId="f5de8b9a-5c09-4bc3-b449-ac980e458ac8" providerId="ADAL" clId="{A785B8AF-87BF-4F31-851A-B6B030866758}" dt="2025-06-15T23:11:15.715" v="216" actId="962"/>
          <ac:picMkLst>
            <pc:docMk/>
            <pc:sldMk cId="0" sldId="289"/>
            <ac:picMk id="430" creationId="{00000000-0000-0000-0000-000000000000}"/>
          </ac:picMkLst>
        </pc:picChg>
      </pc:sldChg>
      <pc:sldChg chg="addSp modSp mod">
        <pc:chgData name="Aaron Feuerstein" userId="f5de8b9a-5c09-4bc3-b449-ac980e458ac8" providerId="ADAL" clId="{A785B8AF-87BF-4F31-851A-B6B030866758}" dt="2025-06-16T14:55:03.188" v="3539" actId="13244"/>
        <pc:sldMkLst>
          <pc:docMk/>
          <pc:sldMk cId="0" sldId="290"/>
        </pc:sldMkLst>
        <pc:spChg chg="add mod ord">
          <ac:chgData name="Aaron Feuerstein" userId="f5de8b9a-5c09-4bc3-b449-ac980e458ac8" providerId="ADAL" clId="{A785B8AF-87BF-4F31-851A-B6B030866758}" dt="2025-06-16T14:54:33.374" v="3532" actId="13244"/>
          <ac:spMkLst>
            <pc:docMk/>
            <pc:sldMk cId="0" sldId="290"/>
            <ac:spMk id="2" creationId="{B623A8A3-A5D3-A462-DF66-FB063FC0CEFD}"/>
          </ac:spMkLst>
        </pc:spChg>
        <pc:spChg chg="mod">
          <ac:chgData name="Aaron Feuerstein" userId="f5de8b9a-5c09-4bc3-b449-ac980e458ac8" providerId="ADAL" clId="{A785B8AF-87BF-4F31-851A-B6B030866758}" dt="2025-06-15T23:11:41.427" v="226" actId="962"/>
          <ac:spMkLst>
            <pc:docMk/>
            <pc:sldMk cId="0" sldId="290"/>
            <ac:spMk id="440" creationId="{00000000-0000-0000-0000-000000000000}"/>
          </ac:spMkLst>
        </pc:spChg>
        <pc:spChg chg="mod">
          <ac:chgData name="Aaron Feuerstein" userId="f5de8b9a-5c09-4bc3-b449-ac980e458ac8" providerId="ADAL" clId="{A785B8AF-87BF-4F31-851A-B6B030866758}" dt="2025-06-15T23:11:42.125" v="227" actId="962"/>
          <ac:spMkLst>
            <pc:docMk/>
            <pc:sldMk cId="0" sldId="290"/>
            <ac:spMk id="441" creationId="{00000000-0000-0000-0000-000000000000}"/>
          </ac:spMkLst>
        </pc:spChg>
        <pc:spChg chg="ord">
          <ac:chgData name="Aaron Feuerstein" userId="f5de8b9a-5c09-4bc3-b449-ac980e458ac8" providerId="ADAL" clId="{A785B8AF-87BF-4F31-851A-B6B030866758}" dt="2025-06-16T14:54:35.178" v="3533" actId="13244"/>
          <ac:spMkLst>
            <pc:docMk/>
            <pc:sldMk cId="0" sldId="290"/>
            <ac:spMk id="443" creationId="{00000000-0000-0000-0000-000000000000}"/>
          </ac:spMkLst>
        </pc:spChg>
        <pc:spChg chg="ord">
          <ac:chgData name="Aaron Feuerstein" userId="f5de8b9a-5c09-4bc3-b449-ac980e458ac8" providerId="ADAL" clId="{A785B8AF-87BF-4F31-851A-B6B030866758}" dt="2025-06-16T14:54:45.494" v="3534" actId="13244"/>
          <ac:spMkLst>
            <pc:docMk/>
            <pc:sldMk cId="0" sldId="290"/>
            <ac:spMk id="447" creationId="{00000000-0000-0000-0000-000000000000}"/>
          </ac:spMkLst>
        </pc:spChg>
        <pc:spChg chg="ord">
          <ac:chgData name="Aaron Feuerstein" userId="f5de8b9a-5c09-4bc3-b449-ac980e458ac8" providerId="ADAL" clId="{A785B8AF-87BF-4F31-851A-B6B030866758}" dt="2025-06-16T14:54:59.557" v="3538" actId="13244"/>
          <ac:spMkLst>
            <pc:docMk/>
            <pc:sldMk cId="0" sldId="290"/>
            <ac:spMk id="450" creationId="{00000000-0000-0000-0000-000000000000}"/>
          </ac:spMkLst>
        </pc:spChg>
        <pc:graphicFrameChg chg="ord modGraphic">
          <ac:chgData name="Aaron Feuerstein" userId="f5de8b9a-5c09-4bc3-b449-ac980e458ac8" providerId="ADAL" clId="{A785B8AF-87BF-4F31-851A-B6B030866758}" dt="2025-06-16T14:54:51.165" v="3536" actId="13244"/>
          <ac:graphicFrameMkLst>
            <pc:docMk/>
            <pc:sldMk cId="0" sldId="290"/>
            <ac:graphicFrameMk id="448" creationId="{00000000-0000-0000-0000-000000000000}"/>
          </ac:graphicFrameMkLst>
        </pc:graphicFrameChg>
        <pc:picChg chg="mod">
          <ac:chgData name="Aaron Feuerstein" userId="f5de8b9a-5c09-4bc3-b449-ac980e458ac8" providerId="ADAL" clId="{A785B8AF-87BF-4F31-851A-B6B030866758}" dt="2025-06-15T23:11:55.652" v="231" actId="962"/>
          <ac:picMkLst>
            <pc:docMk/>
            <pc:sldMk cId="0" sldId="290"/>
            <ac:picMk id="444" creationId="{00000000-0000-0000-0000-000000000000}"/>
          </ac:picMkLst>
        </pc:picChg>
        <pc:picChg chg="mod ord">
          <ac:chgData name="Aaron Feuerstein" userId="f5de8b9a-5c09-4bc3-b449-ac980e458ac8" providerId="ADAL" clId="{A785B8AF-87BF-4F31-851A-B6B030866758}" dt="2025-06-16T14:54:57.174" v="3537" actId="13244"/>
          <ac:picMkLst>
            <pc:docMk/>
            <pc:sldMk cId="0" sldId="290"/>
            <ac:picMk id="446" creationId="{00000000-0000-0000-0000-000000000000}"/>
          </ac:picMkLst>
        </pc:picChg>
        <pc:picChg chg="mod ord">
          <ac:chgData name="Aaron Feuerstein" userId="f5de8b9a-5c09-4bc3-b449-ac980e458ac8" providerId="ADAL" clId="{A785B8AF-87BF-4F31-851A-B6B030866758}" dt="2025-06-16T14:55:03.188" v="3539" actId="13244"/>
          <ac:picMkLst>
            <pc:docMk/>
            <pc:sldMk cId="0" sldId="290"/>
            <ac:picMk id="449" creationId="{00000000-0000-0000-0000-000000000000}"/>
          </ac:picMkLst>
        </pc:picChg>
      </pc:sldChg>
      <pc:sldChg chg="addSp delSp modSp mod">
        <pc:chgData name="Aaron Feuerstein" userId="f5de8b9a-5c09-4bc3-b449-ac980e458ac8" providerId="ADAL" clId="{A785B8AF-87BF-4F31-851A-B6B030866758}" dt="2025-06-16T14:55:18.568" v="3543" actId="13244"/>
        <pc:sldMkLst>
          <pc:docMk/>
          <pc:sldMk cId="0" sldId="291"/>
        </pc:sldMkLst>
        <pc:spChg chg="add mod ord">
          <ac:chgData name="Aaron Feuerstein" userId="f5de8b9a-5c09-4bc3-b449-ac980e458ac8" providerId="ADAL" clId="{A785B8AF-87BF-4F31-851A-B6B030866758}" dt="2025-06-16T14:55:08.039" v="3540" actId="13244"/>
          <ac:spMkLst>
            <pc:docMk/>
            <pc:sldMk cId="0" sldId="291"/>
            <ac:spMk id="2" creationId="{B8E1B931-2B4F-2B17-8750-9DC0E3537568}"/>
          </ac:spMkLst>
        </pc:spChg>
        <pc:spChg chg="mod">
          <ac:chgData name="Aaron Feuerstein" userId="f5de8b9a-5c09-4bc3-b449-ac980e458ac8" providerId="ADAL" clId="{A785B8AF-87BF-4F31-851A-B6B030866758}" dt="2025-06-15T23:12:14.223" v="236" actId="962"/>
          <ac:spMkLst>
            <pc:docMk/>
            <pc:sldMk cId="0" sldId="291"/>
            <ac:spMk id="455" creationId="{00000000-0000-0000-0000-000000000000}"/>
          </ac:spMkLst>
        </pc:spChg>
        <pc:spChg chg="mod">
          <ac:chgData name="Aaron Feuerstein" userId="f5de8b9a-5c09-4bc3-b449-ac980e458ac8" providerId="ADAL" clId="{A785B8AF-87BF-4F31-851A-B6B030866758}" dt="2025-06-15T23:12:14.959" v="237" actId="962"/>
          <ac:spMkLst>
            <pc:docMk/>
            <pc:sldMk cId="0" sldId="291"/>
            <ac:spMk id="456" creationId="{00000000-0000-0000-0000-000000000000}"/>
          </ac:spMkLst>
        </pc:spChg>
        <pc:spChg chg="ord">
          <ac:chgData name="Aaron Feuerstein" userId="f5de8b9a-5c09-4bc3-b449-ac980e458ac8" providerId="ADAL" clId="{A785B8AF-87BF-4F31-851A-B6B030866758}" dt="2025-06-16T14:55:11.213" v="3541" actId="13244"/>
          <ac:spMkLst>
            <pc:docMk/>
            <pc:sldMk cId="0" sldId="291"/>
            <ac:spMk id="458" creationId="{00000000-0000-0000-0000-000000000000}"/>
          </ac:spMkLst>
        </pc:spChg>
        <pc:spChg chg="del mod">
          <ac:chgData name="Aaron Feuerstein" userId="f5de8b9a-5c09-4bc3-b449-ac980e458ac8" providerId="ADAL" clId="{A785B8AF-87BF-4F31-851A-B6B030866758}" dt="2025-06-15T23:12:22.019" v="240" actId="478"/>
          <ac:spMkLst>
            <pc:docMk/>
            <pc:sldMk cId="0" sldId="291"/>
            <ac:spMk id="460" creationId="{00000000-0000-0000-0000-000000000000}"/>
          </ac:spMkLst>
        </pc:spChg>
        <pc:spChg chg="ord">
          <ac:chgData name="Aaron Feuerstein" userId="f5de8b9a-5c09-4bc3-b449-ac980e458ac8" providerId="ADAL" clId="{A785B8AF-87BF-4F31-851A-B6B030866758}" dt="2025-06-16T14:55:18.568" v="3543" actId="13244"/>
          <ac:spMkLst>
            <pc:docMk/>
            <pc:sldMk cId="0" sldId="291"/>
            <ac:spMk id="463" creationId="{00000000-0000-0000-0000-000000000000}"/>
          </ac:spMkLst>
        </pc:spChg>
        <pc:picChg chg="mod">
          <ac:chgData name="Aaron Feuerstein" userId="f5de8b9a-5c09-4bc3-b449-ac980e458ac8" providerId="ADAL" clId="{A785B8AF-87BF-4F31-851A-B6B030866758}" dt="2025-06-15T23:12:30.183" v="242" actId="962"/>
          <ac:picMkLst>
            <pc:docMk/>
            <pc:sldMk cId="0" sldId="291"/>
            <ac:picMk id="461" creationId="{00000000-0000-0000-0000-000000000000}"/>
          </ac:picMkLst>
        </pc:picChg>
        <pc:picChg chg="ord">
          <ac:chgData name="Aaron Feuerstein" userId="f5de8b9a-5c09-4bc3-b449-ac980e458ac8" providerId="ADAL" clId="{A785B8AF-87BF-4F31-851A-B6B030866758}" dt="2025-06-16T14:55:16.078" v="3542" actId="13244"/>
          <ac:picMkLst>
            <pc:docMk/>
            <pc:sldMk cId="0" sldId="291"/>
            <ac:picMk id="462" creationId="{00000000-0000-0000-0000-000000000000}"/>
          </ac:picMkLst>
        </pc:picChg>
      </pc:sldChg>
      <pc:sldChg chg="addSp modSp mod">
        <pc:chgData name="Aaron Feuerstein" userId="f5de8b9a-5c09-4bc3-b449-ac980e458ac8" providerId="ADAL" clId="{A785B8AF-87BF-4F31-851A-B6B030866758}" dt="2025-06-16T15:04:13.622" v="3549" actId="13244"/>
        <pc:sldMkLst>
          <pc:docMk/>
          <pc:sldMk cId="0" sldId="292"/>
        </pc:sldMkLst>
        <pc:spChg chg="add mod ord">
          <ac:chgData name="Aaron Feuerstein" userId="f5de8b9a-5c09-4bc3-b449-ac980e458ac8" providerId="ADAL" clId="{A785B8AF-87BF-4F31-851A-B6B030866758}" dt="2025-06-16T14:55:26.638" v="3544" actId="13244"/>
          <ac:spMkLst>
            <pc:docMk/>
            <pc:sldMk cId="0" sldId="292"/>
            <ac:spMk id="2" creationId="{CD1255ED-3E50-E4D3-2816-C8FBCD840230}"/>
          </ac:spMkLst>
        </pc:spChg>
        <pc:spChg chg="mod">
          <ac:chgData name="Aaron Feuerstein" userId="f5de8b9a-5c09-4bc3-b449-ac980e458ac8" providerId="ADAL" clId="{A785B8AF-87BF-4F31-851A-B6B030866758}" dt="2025-06-15T23:12:51.242" v="246" actId="962"/>
          <ac:spMkLst>
            <pc:docMk/>
            <pc:sldMk cId="0" sldId="292"/>
            <ac:spMk id="468" creationId="{00000000-0000-0000-0000-000000000000}"/>
          </ac:spMkLst>
        </pc:spChg>
        <pc:spChg chg="mod">
          <ac:chgData name="Aaron Feuerstein" userId="f5de8b9a-5c09-4bc3-b449-ac980e458ac8" providerId="ADAL" clId="{A785B8AF-87BF-4F31-851A-B6B030866758}" dt="2025-06-15T23:12:51.903" v="247" actId="962"/>
          <ac:spMkLst>
            <pc:docMk/>
            <pc:sldMk cId="0" sldId="292"/>
            <ac:spMk id="469" creationId="{00000000-0000-0000-0000-000000000000}"/>
          </ac:spMkLst>
        </pc:spChg>
        <pc:spChg chg="ord">
          <ac:chgData name="Aaron Feuerstein" userId="f5de8b9a-5c09-4bc3-b449-ac980e458ac8" providerId="ADAL" clId="{A785B8AF-87BF-4F31-851A-B6B030866758}" dt="2025-06-16T14:55:28.178" v="3545" actId="13244"/>
          <ac:spMkLst>
            <pc:docMk/>
            <pc:sldMk cId="0" sldId="292"/>
            <ac:spMk id="471" creationId="{00000000-0000-0000-0000-000000000000}"/>
          </ac:spMkLst>
        </pc:spChg>
        <pc:spChg chg="ord">
          <ac:chgData name="Aaron Feuerstein" userId="f5de8b9a-5c09-4bc3-b449-ac980e458ac8" providerId="ADAL" clId="{A785B8AF-87BF-4F31-851A-B6B030866758}" dt="2025-06-16T15:04:13.622" v="3549" actId="13244"/>
          <ac:spMkLst>
            <pc:docMk/>
            <pc:sldMk cId="0" sldId="292"/>
            <ac:spMk id="473" creationId="{00000000-0000-0000-0000-000000000000}"/>
          </ac:spMkLst>
        </pc:spChg>
        <pc:spChg chg="mod">
          <ac:chgData name="Aaron Feuerstein" userId="f5de8b9a-5c09-4bc3-b449-ac980e458ac8" providerId="ADAL" clId="{A785B8AF-87BF-4F31-851A-B6B030866758}" dt="2025-06-15T23:12:43.215" v="245" actId="1076"/>
          <ac:spMkLst>
            <pc:docMk/>
            <pc:sldMk cId="0" sldId="292"/>
            <ac:spMk id="475" creationId="{00000000-0000-0000-0000-000000000000}"/>
          </ac:spMkLst>
        </pc:spChg>
        <pc:spChg chg="ord">
          <ac:chgData name="Aaron Feuerstein" userId="f5de8b9a-5c09-4bc3-b449-ac980e458ac8" providerId="ADAL" clId="{A785B8AF-87BF-4F31-851A-B6B030866758}" dt="2025-06-16T14:55:39.776" v="3547" actId="13244"/>
          <ac:spMkLst>
            <pc:docMk/>
            <pc:sldMk cId="0" sldId="292"/>
            <ac:spMk id="477" creationId="{00000000-0000-0000-0000-000000000000}"/>
          </ac:spMkLst>
        </pc:spChg>
        <pc:picChg chg="mod">
          <ac:chgData name="Aaron Feuerstein" userId="f5de8b9a-5c09-4bc3-b449-ac980e458ac8" providerId="ADAL" clId="{A785B8AF-87BF-4F31-851A-B6B030866758}" dt="2025-06-15T23:13:24.542" v="249" actId="962"/>
          <ac:picMkLst>
            <pc:docMk/>
            <pc:sldMk cId="0" sldId="292"/>
            <ac:picMk id="472" creationId="{00000000-0000-0000-0000-000000000000}"/>
          </ac:picMkLst>
        </pc:picChg>
        <pc:picChg chg="mod">
          <ac:chgData name="Aaron Feuerstein" userId="f5de8b9a-5c09-4bc3-b449-ac980e458ac8" providerId="ADAL" clId="{A785B8AF-87BF-4F31-851A-B6B030866758}" dt="2025-06-15T23:13:30.216" v="251" actId="962"/>
          <ac:picMkLst>
            <pc:docMk/>
            <pc:sldMk cId="0" sldId="292"/>
            <ac:picMk id="474" creationId="{00000000-0000-0000-0000-000000000000}"/>
          </ac:picMkLst>
        </pc:picChg>
        <pc:picChg chg="mod ord">
          <ac:chgData name="Aaron Feuerstein" userId="f5de8b9a-5c09-4bc3-b449-ac980e458ac8" providerId="ADAL" clId="{A785B8AF-87BF-4F31-851A-B6B030866758}" dt="2025-06-16T14:55:43.239" v="3548" actId="13244"/>
          <ac:picMkLst>
            <pc:docMk/>
            <pc:sldMk cId="0" sldId="292"/>
            <ac:picMk id="476" creationId="{00000000-0000-0000-0000-000000000000}"/>
          </ac:picMkLst>
        </pc:picChg>
      </pc:sldChg>
      <pc:sldChg chg="addSp modSp mod">
        <pc:chgData name="Aaron Feuerstein" userId="f5de8b9a-5c09-4bc3-b449-ac980e458ac8" providerId="ADAL" clId="{A785B8AF-87BF-4F31-851A-B6B030866758}" dt="2025-06-16T15:04:36.624" v="3554" actId="13244"/>
        <pc:sldMkLst>
          <pc:docMk/>
          <pc:sldMk cId="0" sldId="293"/>
        </pc:sldMkLst>
        <pc:spChg chg="add mod ord">
          <ac:chgData name="Aaron Feuerstein" userId="f5de8b9a-5c09-4bc3-b449-ac980e458ac8" providerId="ADAL" clId="{A785B8AF-87BF-4F31-851A-B6B030866758}" dt="2025-06-16T15:04:25.297" v="3552" actId="13244"/>
          <ac:spMkLst>
            <pc:docMk/>
            <pc:sldMk cId="0" sldId="293"/>
            <ac:spMk id="2" creationId="{96DD2872-D924-F932-5D20-9247033D453C}"/>
          </ac:spMkLst>
        </pc:spChg>
        <pc:spChg chg="mod">
          <ac:chgData name="Aaron Feuerstein" userId="f5de8b9a-5c09-4bc3-b449-ac980e458ac8" providerId="ADAL" clId="{A785B8AF-87BF-4F31-851A-B6B030866758}" dt="2025-06-15T23:13:51.527" v="254" actId="962"/>
          <ac:spMkLst>
            <pc:docMk/>
            <pc:sldMk cId="0" sldId="293"/>
            <ac:spMk id="482" creationId="{00000000-0000-0000-0000-000000000000}"/>
          </ac:spMkLst>
        </pc:spChg>
        <pc:spChg chg="mod">
          <ac:chgData name="Aaron Feuerstein" userId="f5de8b9a-5c09-4bc3-b449-ac980e458ac8" providerId="ADAL" clId="{A785B8AF-87BF-4F31-851A-B6B030866758}" dt="2025-06-15T23:13:53.277" v="255" actId="962"/>
          <ac:spMkLst>
            <pc:docMk/>
            <pc:sldMk cId="0" sldId="293"/>
            <ac:spMk id="483" creationId="{00000000-0000-0000-0000-000000000000}"/>
          </ac:spMkLst>
        </pc:spChg>
        <pc:spChg chg="ord">
          <ac:chgData name="Aaron Feuerstein" userId="f5de8b9a-5c09-4bc3-b449-ac980e458ac8" providerId="ADAL" clId="{A785B8AF-87BF-4F31-851A-B6B030866758}" dt="2025-06-16T15:04:21.221" v="3550" actId="13244"/>
          <ac:spMkLst>
            <pc:docMk/>
            <pc:sldMk cId="0" sldId="293"/>
            <ac:spMk id="485" creationId="{00000000-0000-0000-0000-000000000000}"/>
          </ac:spMkLst>
        </pc:spChg>
        <pc:spChg chg="ord">
          <ac:chgData name="Aaron Feuerstein" userId="f5de8b9a-5c09-4bc3-b449-ac980e458ac8" providerId="ADAL" clId="{A785B8AF-87BF-4F31-851A-B6B030866758}" dt="2025-06-16T15:04:23.221" v="3551" actId="13244"/>
          <ac:spMkLst>
            <pc:docMk/>
            <pc:sldMk cId="0" sldId="293"/>
            <ac:spMk id="487" creationId="{00000000-0000-0000-0000-000000000000}"/>
          </ac:spMkLst>
        </pc:spChg>
        <pc:picChg chg="mod">
          <ac:chgData name="Aaron Feuerstein" userId="f5de8b9a-5c09-4bc3-b449-ac980e458ac8" providerId="ADAL" clId="{A785B8AF-87BF-4F31-851A-B6B030866758}" dt="2025-06-15T23:14:35.402" v="260" actId="962"/>
          <ac:picMkLst>
            <pc:docMk/>
            <pc:sldMk cId="0" sldId="293"/>
            <ac:picMk id="486" creationId="{00000000-0000-0000-0000-000000000000}"/>
          </ac:picMkLst>
        </pc:picChg>
        <pc:picChg chg="mod">
          <ac:chgData name="Aaron Feuerstein" userId="f5de8b9a-5c09-4bc3-b449-ac980e458ac8" providerId="ADAL" clId="{A785B8AF-87BF-4F31-851A-B6B030866758}" dt="2025-06-15T23:14:39.434" v="262" actId="962"/>
          <ac:picMkLst>
            <pc:docMk/>
            <pc:sldMk cId="0" sldId="293"/>
            <ac:picMk id="489" creationId="{00000000-0000-0000-0000-000000000000}"/>
          </ac:picMkLst>
        </pc:picChg>
        <pc:picChg chg="mod ord">
          <ac:chgData name="Aaron Feuerstein" userId="f5de8b9a-5c09-4bc3-b449-ac980e458ac8" providerId="ADAL" clId="{A785B8AF-87BF-4F31-851A-B6B030866758}" dt="2025-06-16T15:04:36.624" v="3554" actId="13244"/>
          <ac:picMkLst>
            <pc:docMk/>
            <pc:sldMk cId="0" sldId="293"/>
            <ac:picMk id="491" creationId="{00000000-0000-0000-0000-000000000000}"/>
          </ac:picMkLst>
        </pc:picChg>
        <pc:picChg chg="mod ord">
          <ac:chgData name="Aaron Feuerstein" userId="f5de8b9a-5c09-4bc3-b449-ac980e458ac8" providerId="ADAL" clId="{A785B8AF-87BF-4F31-851A-B6B030866758}" dt="2025-06-16T15:04:34.123" v="3553" actId="13244"/>
          <ac:picMkLst>
            <pc:docMk/>
            <pc:sldMk cId="0" sldId="293"/>
            <ac:picMk id="492" creationId="{00000000-0000-0000-0000-000000000000}"/>
          </ac:picMkLst>
        </pc:picChg>
      </pc:sldChg>
      <pc:sldChg chg="addSp modSp mod">
        <pc:chgData name="Aaron Feuerstein" userId="f5de8b9a-5c09-4bc3-b449-ac980e458ac8" providerId="ADAL" clId="{A785B8AF-87BF-4F31-851A-B6B030866758}" dt="2025-06-16T15:04:58.181" v="3561" actId="13244"/>
        <pc:sldMkLst>
          <pc:docMk/>
          <pc:sldMk cId="0" sldId="294"/>
        </pc:sldMkLst>
        <pc:spChg chg="add mod ord">
          <ac:chgData name="Aaron Feuerstein" userId="f5de8b9a-5c09-4bc3-b449-ac980e458ac8" providerId="ADAL" clId="{A785B8AF-87BF-4F31-851A-B6B030866758}" dt="2025-06-16T15:04:43.253" v="3556" actId="13244"/>
          <ac:spMkLst>
            <pc:docMk/>
            <pc:sldMk cId="0" sldId="294"/>
            <ac:spMk id="2" creationId="{9F34678F-CDC2-A5C9-8D4F-743AC57BEA86}"/>
          </ac:spMkLst>
        </pc:spChg>
        <pc:spChg chg="mod ord">
          <ac:chgData name="Aaron Feuerstein" userId="f5de8b9a-5c09-4bc3-b449-ac980e458ac8" providerId="ADAL" clId="{A785B8AF-87BF-4F31-851A-B6B030866758}" dt="2025-06-16T15:04:45.110" v="3557" actId="13244"/>
          <ac:spMkLst>
            <pc:docMk/>
            <pc:sldMk cId="0" sldId="294"/>
            <ac:spMk id="497" creationId="{00000000-0000-0000-0000-000000000000}"/>
          </ac:spMkLst>
        </pc:spChg>
        <pc:spChg chg="mod ord">
          <ac:chgData name="Aaron Feuerstein" userId="f5de8b9a-5c09-4bc3-b449-ac980e458ac8" providerId="ADAL" clId="{A785B8AF-87BF-4F31-851A-B6B030866758}" dt="2025-06-16T15:04:58.181" v="3561" actId="13244"/>
          <ac:spMkLst>
            <pc:docMk/>
            <pc:sldMk cId="0" sldId="294"/>
            <ac:spMk id="499" creationId="{00000000-0000-0000-0000-000000000000}"/>
          </ac:spMkLst>
        </pc:spChg>
        <pc:spChg chg="ord">
          <ac:chgData name="Aaron Feuerstein" userId="f5de8b9a-5c09-4bc3-b449-ac980e458ac8" providerId="ADAL" clId="{A785B8AF-87BF-4F31-851A-B6B030866758}" dt="2025-06-16T15:04:54.381" v="3559" actId="13244"/>
          <ac:spMkLst>
            <pc:docMk/>
            <pc:sldMk cId="0" sldId="294"/>
            <ac:spMk id="500" creationId="{00000000-0000-0000-0000-000000000000}"/>
          </ac:spMkLst>
        </pc:spChg>
        <pc:picChg chg="mod ord">
          <ac:chgData name="Aaron Feuerstein" userId="f5de8b9a-5c09-4bc3-b449-ac980e458ac8" providerId="ADAL" clId="{A785B8AF-87BF-4F31-851A-B6B030866758}" dt="2025-06-16T15:04:56.491" v="3560" actId="13244"/>
          <ac:picMkLst>
            <pc:docMk/>
            <pc:sldMk cId="0" sldId="294"/>
            <ac:picMk id="501" creationId="{00000000-0000-0000-0000-000000000000}"/>
          </ac:picMkLst>
        </pc:picChg>
        <pc:picChg chg="mod ord">
          <ac:chgData name="Aaron Feuerstein" userId="f5de8b9a-5c09-4bc3-b449-ac980e458ac8" providerId="ADAL" clId="{A785B8AF-87BF-4F31-851A-B6B030866758}" dt="2025-06-16T15:04:50.339" v="3558" actId="13244"/>
          <ac:picMkLst>
            <pc:docMk/>
            <pc:sldMk cId="0" sldId="294"/>
            <ac:picMk id="502" creationId="{00000000-0000-0000-0000-000000000000}"/>
          </ac:picMkLst>
        </pc:picChg>
      </pc:sldChg>
      <pc:sldChg chg="addSp modSp mod">
        <pc:chgData name="Aaron Feuerstein" userId="f5de8b9a-5c09-4bc3-b449-ac980e458ac8" providerId="ADAL" clId="{A785B8AF-87BF-4F31-851A-B6B030866758}" dt="2025-06-16T15:05:31.115" v="3566" actId="13244"/>
        <pc:sldMkLst>
          <pc:docMk/>
          <pc:sldMk cId="0" sldId="295"/>
        </pc:sldMkLst>
        <pc:spChg chg="add mod ord">
          <ac:chgData name="Aaron Feuerstein" userId="f5de8b9a-5c09-4bc3-b449-ac980e458ac8" providerId="ADAL" clId="{A785B8AF-87BF-4F31-851A-B6B030866758}" dt="2025-06-16T15:05:08.109" v="3562" actId="13244"/>
          <ac:spMkLst>
            <pc:docMk/>
            <pc:sldMk cId="0" sldId="295"/>
            <ac:spMk id="2" creationId="{A85BC135-0964-1C5C-6381-CB7C45C6A644}"/>
          </ac:spMkLst>
        </pc:spChg>
        <pc:spChg chg="mod">
          <ac:chgData name="Aaron Feuerstein" userId="f5de8b9a-5c09-4bc3-b449-ac980e458ac8" providerId="ADAL" clId="{A785B8AF-87BF-4F31-851A-B6B030866758}" dt="2025-06-15T23:15:34.625" v="273" actId="962"/>
          <ac:spMkLst>
            <pc:docMk/>
            <pc:sldMk cId="0" sldId="295"/>
            <ac:spMk id="507" creationId="{00000000-0000-0000-0000-000000000000}"/>
          </ac:spMkLst>
        </pc:spChg>
        <pc:spChg chg="mod">
          <ac:chgData name="Aaron Feuerstein" userId="f5de8b9a-5c09-4bc3-b449-ac980e458ac8" providerId="ADAL" clId="{A785B8AF-87BF-4F31-851A-B6B030866758}" dt="2025-06-15T23:15:35.054" v="274" actId="962"/>
          <ac:spMkLst>
            <pc:docMk/>
            <pc:sldMk cId="0" sldId="295"/>
            <ac:spMk id="508" creationId="{00000000-0000-0000-0000-000000000000}"/>
          </ac:spMkLst>
        </pc:spChg>
        <pc:spChg chg="ord">
          <ac:chgData name="Aaron Feuerstein" userId="f5de8b9a-5c09-4bc3-b449-ac980e458ac8" providerId="ADAL" clId="{A785B8AF-87BF-4F31-851A-B6B030866758}" dt="2025-06-16T15:05:10.166" v="3563" actId="13244"/>
          <ac:spMkLst>
            <pc:docMk/>
            <pc:sldMk cId="0" sldId="295"/>
            <ac:spMk id="510" creationId="{00000000-0000-0000-0000-000000000000}"/>
          </ac:spMkLst>
        </pc:spChg>
        <pc:spChg chg="ord">
          <ac:chgData name="Aaron Feuerstein" userId="f5de8b9a-5c09-4bc3-b449-ac980e458ac8" providerId="ADAL" clId="{A785B8AF-87BF-4F31-851A-B6B030866758}" dt="2025-06-16T15:05:31.115" v="3566" actId="13244"/>
          <ac:spMkLst>
            <pc:docMk/>
            <pc:sldMk cId="0" sldId="295"/>
            <ac:spMk id="512" creationId="{00000000-0000-0000-0000-000000000000}"/>
          </ac:spMkLst>
        </pc:spChg>
        <pc:spChg chg="ord">
          <ac:chgData name="Aaron Feuerstein" userId="f5de8b9a-5c09-4bc3-b449-ac980e458ac8" providerId="ADAL" clId="{A785B8AF-87BF-4F31-851A-B6B030866758}" dt="2025-06-16T15:05:22.044" v="3564" actId="13244"/>
          <ac:spMkLst>
            <pc:docMk/>
            <pc:sldMk cId="0" sldId="295"/>
            <ac:spMk id="514" creationId="{00000000-0000-0000-0000-000000000000}"/>
          </ac:spMkLst>
        </pc:spChg>
        <pc:picChg chg="mod">
          <ac:chgData name="Aaron Feuerstein" userId="f5de8b9a-5c09-4bc3-b449-ac980e458ac8" providerId="ADAL" clId="{A785B8AF-87BF-4F31-851A-B6B030866758}" dt="2025-06-15T23:15:42.559" v="276" actId="962"/>
          <ac:picMkLst>
            <pc:docMk/>
            <pc:sldMk cId="0" sldId="295"/>
            <ac:picMk id="513" creationId="{00000000-0000-0000-0000-000000000000}"/>
          </ac:picMkLst>
        </pc:picChg>
      </pc:sldChg>
      <pc:sldChg chg="addSp delSp modSp mod">
        <pc:chgData name="Aaron Feuerstein" userId="f5de8b9a-5c09-4bc3-b449-ac980e458ac8" providerId="ADAL" clId="{A785B8AF-87BF-4F31-851A-B6B030866758}" dt="2025-06-16T15:14:12.605" v="3609" actId="13244"/>
        <pc:sldMkLst>
          <pc:docMk/>
          <pc:sldMk cId="0" sldId="296"/>
        </pc:sldMkLst>
        <pc:spChg chg="add mod">
          <ac:chgData name="Aaron Feuerstein" userId="f5de8b9a-5c09-4bc3-b449-ac980e458ac8" providerId="ADAL" clId="{A785B8AF-87BF-4F31-851A-B6B030866758}" dt="2025-06-16T15:13:37.641" v="3572" actId="1076"/>
          <ac:spMkLst>
            <pc:docMk/>
            <pc:sldMk cId="0" sldId="296"/>
            <ac:spMk id="2" creationId="{08FAF139-57C7-3F18-D6A8-05B0BB79B45F}"/>
          </ac:spMkLst>
        </pc:spChg>
        <pc:spChg chg="add mod ord">
          <ac:chgData name="Aaron Feuerstein" userId="f5de8b9a-5c09-4bc3-b449-ac980e458ac8" providerId="ADAL" clId="{A785B8AF-87BF-4F31-851A-B6B030866758}" dt="2025-06-16T15:14:10.888" v="3608" actId="13244"/>
          <ac:spMkLst>
            <pc:docMk/>
            <pc:sldMk cId="0" sldId="296"/>
            <ac:spMk id="3" creationId="{97DF66D1-BB92-8DDD-76E1-37D7D1FAD509}"/>
          </ac:spMkLst>
        </pc:spChg>
        <pc:spChg chg="mod">
          <ac:chgData name="Aaron Feuerstein" userId="f5de8b9a-5c09-4bc3-b449-ac980e458ac8" providerId="ADAL" clId="{A785B8AF-87BF-4F31-851A-B6B030866758}" dt="2025-06-15T23:15:44.017" v="277" actId="962"/>
          <ac:spMkLst>
            <pc:docMk/>
            <pc:sldMk cId="0" sldId="296"/>
            <ac:spMk id="519" creationId="{00000000-0000-0000-0000-000000000000}"/>
          </ac:spMkLst>
        </pc:spChg>
        <pc:spChg chg="mod">
          <ac:chgData name="Aaron Feuerstein" userId="f5de8b9a-5c09-4bc3-b449-ac980e458ac8" providerId="ADAL" clId="{A785B8AF-87BF-4F31-851A-B6B030866758}" dt="2025-06-15T23:15:44.536" v="278" actId="962"/>
          <ac:spMkLst>
            <pc:docMk/>
            <pc:sldMk cId="0" sldId="296"/>
            <ac:spMk id="520" creationId="{00000000-0000-0000-0000-000000000000}"/>
          </ac:spMkLst>
        </pc:spChg>
        <pc:spChg chg="ord">
          <ac:chgData name="Aaron Feuerstein" userId="f5de8b9a-5c09-4bc3-b449-ac980e458ac8" providerId="ADAL" clId="{A785B8AF-87BF-4F31-851A-B6B030866758}" dt="2025-06-16T15:14:12.605" v="3609" actId="13244"/>
          <ac:spMkLst>
            <pc:docMk/>
            <pc:sldMk cId="0" sldId="296"/>
            <ac:spMk id="522" creationId="{00000000-0000-0000-0000-000000000000}"/>
          </ac:spMkLst>
        </pc:spChg>
        <pc:spChg chg="del mod">
          <ac:chgData name="Aaron Feuerstein" userId="f5de8b9a-5c09-4bc3-b449-ac980e458ac8" providerId="ADAL" clId="{A785B8AF-87BF-4F31-851A-B6B030866758}" dt="2025-06-15T23:15:51.717" v="280" actId="478"/>
          <ac:spMkLst>
            <pc:docMk/>
            <pc:sldMk cId="0" sldId="296"/>
            <ac:spMk id="523" creationId="{00000000-0000-0000-0000-000000000000}"/>
          </ac:spMkLst>
        </pc:spChg>
        <pc:spChg chg="del mod">
          <ac:chgData name="Aaron Feuerstein" userId="f5de8b9a-5c09-4bc3-b449-ac980e458ac8" providerId="ADAL" clId="{A785B8AF-87BF-4F31-851A-B6B030866758}" dt="2025-06-16T15:13:21.126" v="3568" actId="478"/>
          <ac:spMkLst>
            <pc:docMk/>
            <pc:sldMk cId="0" sldId="296"/>
            <ac:spMk id="524" creationId="{00000000-0000-0000-0000-000000000000}"/>
          </ac:spMkLst>
        </pc:spChg>
      </pc:sldChg>
      <pc:sldChg chg="addSp delSp modSp mod">
        <pc:chgData name="Aaron Feuerstein" userId="f5de8b9a-5c09-4bc3-b449-ac980e458ac8" providerId="ADAL" clId="{A785B8AF-87BF-4F31-851A-B6B030866758}" dt="2025-06-16T15:14:27.611" v="3611" actId="13244"/>
        <pc:sldMkLst>
          <pc:docMk/>
          <pc:sldMk cId="0" sldId="297"/>
        </pc:sldMkLst>
        <pc:spChg chg="add mod ord">
          <ac:chgData name="Aaron Feuerstein" userId="f5de8b9a-5c09-4bc3-b449-ac980e458ac8" providerId="ADAL" clId="{A785B8AF-87BF-4F31-851A-B6B030866758}" dt="2025-06-16T15:14:21.951" v="3610" actId="13244"/>
          <ac:spMkLst>
            <pc:docMk/>
            <pc:sldMk cId="0" sldId="297"/>
            <ac:spMk id="2" creationId="{24D889EE-37D8-4DFF-D3B7-B94975F5BF97}"/>
          </ac:spMkLst>
        </pc:spChg>
        <pc:spChg chg="mod">
          <ac:chgData name="Aaron Feuerstein" userId="f5de8b9a-5c09-4bc3-b449-ac980e458ac8" providerId="ADAL" clId="{A785B8AF-87BF-4F31-851A-B6B030866758}" dt="2025-06-15T23:16:05.551" v="284" actId="962"/>
          <ac:spMkLst>
            <pc:docMk/>
            <pc:sldMk cId="0" sldId="297"/>
            <ac:spMk id="529" creationId="{00000000-0000-0000-0000-000000000000}"/>
          </ac:spMkLst>
        </pc:spChg>
        <pc:spChg chg="mod">
          <ac:chgData name="Aaron Feuerstein" userId="f5de8b9a-5c09-4bc3-b449-ac980e458ac8" providerId="ADAL" clId="{A785B8AF-87BF-4F31-851A-B6B030866758}" dt="2025-06-15T23:16:06.037" v="285" actId="962"/>
          <ac:spMkLst>
            <pc:docMk/>
            <pc:sldMk cId="0" sldId="297"/>
            <ac:spMk id="530" creationId="{00000000-0000-0000-0000-000000000000}"/>
          </ac:spMkLst>
        </pc:spChg>
        <pc:spChg chg="ord">
          <ac:chgData name="Aaron Feuerstein" userId="f5de8b9a-5c09-4bc3-b449-ac980e458ac8" providerId="ADAL" clId="{A785B8AF-87BF-4F31-851A-B6B030866758}" dt="2025-06-16T15:14:27.611" v="3611" actId="13244"/>
          <ac:spMkLst>
            <pc:docMk/>
            <pc:sldMk cId="0" sldId="297"/>
            <ac:spMk id="532" creationId="{00000000-0000-0000-0000-000000000000}"/>
          </ac:spMkLst>
        </pc:spChg>
        <pc:spChg chg="del mod">
          <ac:chgData name="Aaron Feuerstein" userId="f5de8b9a-5c09-4bc3-b449-ac980e458ac8" providerId="ADAL" clId="{A785B8AF-87BF-4F31-851A-B6B030866758}" dt="2025-06-15T23:16:09.842" v="287" actId="478"/>
          <ac:spMkLst>
            <pc:docMk/>
            <pc:sldMk cId="0" sldId="297"/>
            <ac:spMk id="533" creationId="{00000000-0000-0000-0000-000000000000}"/>
          </ac:spMkLst>
        </pc:spChg>
        <pc:graphicFrameChg chg="modGraphic">
          <ac:chgData name="Aaron Feuerstein" userId="f5de8b9a-5c09-4bc3-b449-ac980e458ac8" providerId="ADAL" clId="{A785B8AF-87BF-4F31-851A-B6B030866758}" dt="2025-06-16T03:07:48.134" v="567" actId="13238"/>
          <ac:graphicFrameMkLst>
            <pc:docMk/>
            <pc:sldMk cId="0" sldId="297"/>
            <ac:graphicFrameMk id="534" creationId="{00000000-0000-0000-0000-000000000000}"/>
          </ac:graphicFrameMkLst>
        </pc:graphicFrameChg>
        <pc:picChg chg="mod">
          <ac:chgData name="Aaron Feuerstein" userId="f5de8b9a-5c09-4bc3-b449-ac980e458ac8" providerId="ADAL" clId="{A785B8AF-87BF-4F31-851A-B6B030866758}" dt="2025-06-15T23:16:15.327" v="289" actId="962"/>
          <ac:picMkLst>
            <pc:docMk/>
            <pc:sldMk cId="0" sldId="297"/>
            <ac:picMk id="536" creationId="{00000000-0000-0000-0000-000000000000}"/>
          </ac:picMkLst>
        </pc:picChg>
        <pc:picChg chg="mod">
          <ac:chgData name="Aaron Feuerstein" userId="f5de8b9a-5c09-4bc3-b449-ac980e458ac8" providerId="ADAL" clId="{A785B8AF-87BF-4F31-851A-B6B030866758}" dt="2025-06-15T23:16:19.137" v="291" actId="962"/>
          <ac:picMkLst>
            <pc:docMk/>
            <pc:sldMk cId="0" sldId="297"/>
            <ac:picMk id="537" creationId="{00000000-0000-0000-0000-000000000000}"/>
          </ac:picMkLst>
        </pc:picChg>
      </pc:sldChg>
      <pc:sldChg chg="addSp modSp mod">
        <pc:chgData name="Aaron Feuerstein" userId="f5de8b9a-5c09-4bc3-b449-ac980e458ac8" providerId="ADAL" clId="{A785B8AF-87BF-4F31-851A-B6B030866758}" dt="2025-06-16T15:14:43.239" v="3615" actId="13244"/>
        <pc:sldMkLst>
          <pc:docMk/>
          <pc:sldMk cId="0" sldId="298"/>
        </pc:sldMkLst>
        <pc:spChg chg="add mod ord">
          <ac:chgData name="Aaron Feuerstein" userId="f5de8b9a-5c09-4bc3-b449-ac980e458ac8" providerId="ADAL" clId="{A785B8AF-87BF-4F31-851A-B6B030866758}" dt="2025-06-16T15:14:35.773" v="3612" actId="13244"/>
          <ac:spMkLst>
            <pc:docMk/>
            <pc:sldMk cId="0" sldId="298"/>
            <ac:spMk id="2" creationId="{67651B8C-CD00-524D-8D23-549CBF4F1E50}"/>
          </ac:spMkLst>
        </pc:spChg>
        <pc:spChg chg="mod">
          <ac:chgData name="Aaron Feuerstein" userId="f5de8b9a-5c09-4bc3-b449-ac980e458ac8" providerId="ADAL" clId="{A785B8AF-87BF-4F31-851A-B6B030866758}" dt="2025-06-15T23:16:31.003" v="295" actId="962"/>
          <ac:spMkLst>
            <pc:docMk/>
            <pc:sldMk cId="0" sldId="298"/>
            <ac:spMk id="543" creationId="{00000000-0000-0000-0000-000000000000}"/>
          </ac:spMkLst>
        </pc:spChg>
        <pc:spChg chg="ord">
          <ac:chgData name="Aaron Feuerstein" userId="f5de8b9a-5c09-4bc3-b449-ac980e458ac8" providerId="ADAL" clId="{A785B8AF-87BF-4F31-851A-B6B030866758}" dt="2025-06-16T15:14:37.331" v="3613" actId="13244"/>
          <ac:spMkLst>
            <pc:docMk/>
            <pc:sldMk cId="0" sldId="298"/>
            <ac:spMk id="544" creationId="{00000000-0000-0000-0000-000000000000}"/>
          </ac:spMkLst>
        </pc:spChg>
        <pc:spChg chg="mod ord">
          <ac:chgData name="Aaron Feuerstein" userId="f5de8b9a-5c09-4bc3-b449-ac980e458ac8" providerId="ADAL" clId="{A785B8AF-87BF-4F31-851A-B6B030866758}" dt="2025-06-16T15:14:43.239" v="3615" actId="13244"/>
          <ac:spMkLst>
            <pc:docMk/>
            <pc:sldMk cId="0" sldId="298"/>
            <ac:spMk id="546" creationId="{00000000-0000-0000-0000-000000000000}"/>
          </ac:spMkLst>
        </pc:spChg>
        <pc:spChg chg="ord">
          <ac:chgData name="Aaron Feuerstein" userId="f5de8b9a-5c09-4bc3-b449-ac980e458ac8" providerId="ADAL" clId="{A785B8AF-87BF-4F31-851A-B6B030866758}" dt="2025-06-16T15:14:40.354" v="3614" actId="13244"/>
          <ac:spMkLst>
            <pc:docMk/>
            <pc:sldMk cId="0" sldId="298"/>
            <ac:spMk id="547" creationId="{00000000-0000-0000-0000-000000000000}"/>
          </ac:spMkLst>
        </pc:spChg>
        <pc:picChg chg="mod">
          <ac:chgData name="Aaron Feuerstein" userId="f5de8b9a-5c09-4bc3-b449-ac980e458ac8" providerId="ADAL" clId="{A785B8AF-87BF-4F31-851A-B6B030866758}" dt="2025-06-15T23:16:38.234" v="298" actId="962"/>
          <ac:picMkLst>
            <pc:docMk/>
            <pc:sldMk cId="0" sldId="298"/>
            <ac:picMk id="548" creationId="{00000000-0000-0000-0000-000000000000}"/>
          </ac:picMkLst>
        </pc:picChg>
        <pc:picChg chg="mod">
          <ac:chgData name="Aaron Feuerstein" userId="f5de8b9a-5c09-4bc3-b449-ac980e458ac8" providerId="ADAL" clId="{A785B8AF-87BF-4F31-851A-B6B030866758}" dt="2025-06-15T23:16:41.310" v="300" actId="962"/>
          <ac:picMkLst>
            <pc:docMk/>
            <pc:sldMk cId="0" sldId="298"/>
            <ac:picMk id="549" creationId="{00000000-0000-0000-0000-000000000000}"/>
          </ac:picMkLst>
        </pc:picChg>
        <pc:picChg chg="mod">
          <ac:chgData name="Aaron Feuerstein" userId="f5de8b9a-5c09-4bc3-b449-ac980e458ac8" providerId="ADAL" clId="{A785B8AF-87BF-4F31-851A-B6B030866758}" dt="2025-06-15T23:16:44.467" v="302" actId="962"/>
          <ac:picMkLst>
            <pc:docMk/>
            <pc:sldMk cId="0" sldId="298"/>
            <ac:picMk id="550" creationId="{00000000-0000-0000-0000-000000000000}"/>
          </ac:picMkLst>
        </pc:picChg>
      </pc:sldChg>
      <pc:sldChg chg="addSp delSp modSp mod">
        <pc:chgData name="Aaron Feuerstein" userId="f5de8b9a-5c09-4bc3-b449-ac980e458ac8" providerId="ADAL" clId="{A785B8AF-87BF-4F31-851A-B6B030866758}" dt="2025-06-16T15:15:05.554" v="3618" actId="13244"/>
        <pc:sldMkLst>
          <pc:docMk/>
          <pc:sldMk cId="0" sldId="299"/>
        </pc:sldMkLst>
        <pc:spChg chg="add mod ord">
          <ac:chgData name="Aaron Feuerstein" userId="f5de8b9a-5c09-4bc3-b449-ac980e458ac8" providerId="ADAL" clId="{A785B8AF-87BF-4F31-851A-B6B030866758}" dt="2025-06-16T15:15:05.554" v="3618" actId="13244"/>
          <ac:spMkLst>
            <pc:docMk/>
            <pc:sldMk cId="0" sldId="299"/>
            <ac:spMk id="2" creationId="{35026459-B1EA-E4E1-558A-379F57CEFC33}"/>
          </ac:spMkLst>
        </pc:spChg>
        <pc:spChg chg="add mod ord">
          <ac:chgData name="Aaron Feuerstein" userId="f5de8b9a-5c09-4bc3-b449-ac980e458ac8" providerId="ADAL" clId="{A785B8AF-87BF-4F31-851A-B6B030866758}" dt="2025-06-16T15:14:58.600" v="3616" actId="13244"/>
          <ac:spMkLst>
            <pc:docMk/>
            <pc:sldMk cId="0" sldId="299"/>
            <ac:spMk id="3" creationId="{D9FD4F98-21E7-2833-2335-7E08BFF0ED2E}"/>
          </ac:spMkLst>
        </pc:spChg>
        <pc:spChg chg="mod">
          <ac:chgData name="Aaron Feuerstein" userId="f5de8b9a-5c09-4bc3-b449-ac980e458ac8" providerId="ADAL" clId="{A785B8AF-87BF-4F31-851A-B6B030866758}" dt="2025-06-15T23:16:45.974" v="303" actId="962"/>
          <ac:spMkLst>
            <pc:docMk/>
            <pc:sldMk cId="0" sldId="299"/>
            <ac:spMk id="556" creationId="{00000000-0000-0000-0000-000000000000}"/>
          </ac:spMkLst>
        </pc:spChg>
        <pc:spChg chg="mod">
          <ac:chgData name="Aaron Feuerstein" userId="f5de8b9a-5c09-4bc3-b449-ac980e458ac8" providerId="ADAL" clId="{A785B8AF-87BF-4F31-851A-B6B030866758}" dt="2025-06-15T23:16:46.543" v="304" actId="962"/>
          <ac:spMkLst>
            <pc:docMk/>
            <pc:sldMk cId="0" sldId="299"/>
            <ac:spMk id="557" creationId="{00000000-0000-0000-0000-000000000000}"/>
          </ac:spMkLst>
        </pc:spChg>
        <pc:spChg chg="ord">
          <ac:chgData name="Aaron Feuerstein" userId="f5de8b9a-5c09-4bc3-b449-ac980e458ac8" providerId="ADAL" clId="{A785B8AF-87BF-4F31-851A-B6B030866758}" dt="2025-06-16T15:15:00.140" v="3617" actId="13244"/>
          <ac:spMkLst>
            <pc:docMk/>
            <pc:sldMk cId="0" sldId="299"/>
            <ac:spMk id="559" creationId="{00000000-0000-0000-0000-000000000000}"/>
          </ac:spMkLst>
        </pc:spChg>
        <pc:spChg chg="del mod">
          <ac:chgData name="Aaron Feuerstein" userId="f5de8b9a-5c09-4bc3-b449-ac980e458ac8" providerId="ADAL" clId="{A785B8AF-87BF-4F31-851A-B6B030866758}" dt="2025-06-16T14:13:32.871" v="2376" actId="478"/>
          <ac:spMkLst>
            <pc:docMk/>
            <pc:sldMk cId="0" sldId="299"/>
            <ac:spMk id="560" creationId="{00000000-0000-0000-0000-000000000000}"/>
          </ac:spMkLst>
        </pc:spChg>
        <pc:picChg chg="mod">
          <ac:chgData name="Aaron Feuerstein" userId="f5de8b9a-5c09-4bc3-b449-ac980e458ac8" providerId="ADAL" clId="{A785B8AF-87BF-4F31-851A-B6B030866758}" dt="2025-06-15T23:16:51.242" v="306" actId="962"/>
          <ac:picMkLst>
            <pc:docMk/>
            <pc:sldMk cId="0" sldId="299"/>
            <ac:picMk id="561" creationId="{00000000-0000-0000-0000-000000000000}"/>
          </ac:picMkLst>
        </pc:picChg>
        <pc:picChg chg="mod">
          <ac:chgData name="Aaron Feuerstein" userId="f5de8b9a-5c09-4bc3-b449-ac980e458ac8" providerId="ADAL" clId="{A785B8AF-87BF-4F31-851A-B6B030866758}" dt="2025-06-15T23:16:57.138" v="308" actId="962"/>
          <ac:picMkLst>
            <pc:docMk/>
            <pc:sldMk cId="0" sldId="299"/>
            <ac:picMk id="562" creationId="{00000000-0000-0000-0000-000000000000}"/>
          </ac:picMkLst>
        </pc:picChg>
      </pc:sldChg>
      <pc:sldChg chg="modSp mod">
        <pc:chgData name="Aaron Feuerstein" userId="f5de8b9a-5c09-4bc3-b449-ac980e458ac8" providerId="ADAL" clId="{A785B8AF-87BF-4F31-851A-B6B030866758}" dt="2025-06-16T15:15:18.399" v="3620" actId="13244"/>
        <pc:sldMkLst>
          <pc:docMk/>
          <pc:sldMk cId="0" sldId="300"/>
        </pc:sldMkLst>
        <pc:spChg chg="mod">
          <ac:chgData name="Aaron Feuerstein" userId="f5de8b9a-5c09-4bc3-b449-ac980e458ac8" providerId="ADAL" clId="{A785B8AF-87BF-4F31-851A-B6B030866758}" dt="2025-06-15T23:16:58.948" v="309" actId="962"/>
          <ac:spMkLst>
            <pc:docMk/>
            <pc:sldMk cId="0" sldId="300"/>
            <ac:spMk id="567" creationId="{00000000-0000-0000-0000-000000000000}"/>
          </ac:spMkLst>
        </pc:spChg>
        <pc:spChg chg="mod">
          <ac:chgData name="Aaron Feuerstein" userId="f5de8b9a-5c09-4bc3-b449-ac980e458ac8" providerId="ADAL" clId="{A785B8AF-87BF-4F31-851A-B6B030866758}" dt="2025-06-15T23:17:03.916" v="310" actId="962"/>
          <ac:spMkLst>
            <pc:docMk/>
            <pc:sldMk cId="0" sldId="300"/>
            <ac:spMk id="568" creationId="{00000000-0000-0000-0000-000000000000}"/>
          </ac:spMkLst>
        </pc:spChg>
        <pc:spChg chg="ord">
          <ac:chgData name="Aaron Feuerstein" userId="f5de8b9a-5c09-4bc3-b449-ac980e458ac8" providerId="ADAL" clId="{A785B8AF-87BF-4F31-851A-B6B030866758}" dt="2025-06-16T15:15:18.399" v="3620" actId="13244"/>
          <ac:spMkLst>
            <pc:docMk/>
            <pc:sldMk cId="0" sldId="300"/>
            <ac:spMk id="570" creationId="{00000000-0000-0000-0000-000000000000}"/>
          </ac:spMkLst>
        </pc:spChg>
        <pc:spChg chg="mod ord">
          <ac:chgData name="Aaron Feuerstein" userId="f5de8b9a-5c09-4bc3-b449-ac980e458ac8" providerId="ADAL" clId="{A785B8AF-87BF-4F31-851A-B6B030866758}" dt="2025-06-16T15:15:15.511" v="3619" actId="13244"/>
          <ac:spMkLst>
            <pc:docMk/>
            <pc:sldMk cId="0" sldId="300"/>
            <ac:spMk id="571" creationId="{00000000-0000-0000-0000-000000000000}"/>
          </ac:spMkLst>
        </pc:spChg>
        <pc:picChg chg="mod">
          <ac:chgData name="Aaron Feuerstein" userId="f5de8b9a-5c09-4bc3-b449-ac980e458ac8" providerId="ADAL" clId="{A785B8AF-87BF-4F31-851A-B6B030866758}" dt="2025-06-15T23:17:07.353" v="312" actId="962"/>
          <ac:picMkLst>
            <pc:docMk/>
            <pc:sldMk cId="0" sldId="300"/>
            <ac:picMk id="572" creationId="{00000000-0000-0000-0000-000000000000}"/>
          </ac:picMkLst>
        </pc:picChg>
        <pc:picChg chg="mod">
          <ac:chgData name="Aaron Feuerstein" userId="f5de8b9a-5c09-4bc3-b449-ac980e458ac8" providerId="ADAL" clId="{A785B8AF-87BF-4F31-851A-B6B030866758}" dt="2025-06-15T23:17:15.545" v="314" actId="962"/>
          <ac:picMkLst>
            <pc:docMk/>
            <pc:sldMk cId="0" sldId="300"/>
            <ac:picMk id="573" creationId="{00000000-0000-0000-0000-000000000000}"/>
          </ac:picMkLst>
        </pc:picChg>
      </pc:sldChg>
      <pc:sldChg chg="addSp modSp mod">
        <pc:chgData name="Aaron Feuerstein" userId="f5de8b9a-5c09-4bc3-b449-ac980e458ac8" providerId="ADAL" clId="{A785B8AF-87BF-4F31-851A-B6B030866758}" dt="2025-06-16T15:15:33.177" v="3624" actId="13244"/>
        <pc:sldMkLst>
          <pc:docMk/>
          <pc:sldMk cId="0" sldId="301"/>
        </pc:sldMkLst>
        <pc:spChg chg="add mod ord">
          <ac:chgData name="Aaron Feuerstein" userId="f5de8b9a-5c09-4bc3-b449-ac980e458ac8" providerId="ADAL" clId="{A785B8AF-87BF-4F31-851A-B6B030866758}" dt="2025-06-16T15:15:24.253" v="3621" actId="13244"/>
          <ac:spMkLst>
            <pc:docMk/>
            <pc:sldMk cId="0" sldId="301"/>
            <ac:spMk id="2" creationId="{5EE81B62-54BC-5565-D1D9-5D098AC47A98}"/>
          </ac:spMkLst>
        </pc:spChg>
        <pc:spChg chg="mod">
          <ac:chgData name="Aaron Feuerstein" userId="f5de8b9a-5c09-4bc3-b449-ac980e458ac8" providerId="ADAL" clId="{A785B8AF-87BF-4F31-851A-B6B030866758}" dt="2025-06-15T23:17:17.462" v="315" actId="962"/>
          <ac:spMkLst>
            <pc:docMk/>
            <pc:sldMk cId="0" sldId="301"/>
            <ac:spMk id="578" creationId="{00000000-0000-0000-0000-000000000000}"/>
          </ac:spMkLst>
        </pc:spChg>
        <pc:spChg chg="ord">
          <ac:chgData name="Aaron Feuerstein" userId="f5de8b9a-5c09-4bc3-b449-ac980e458ac8" providerId="ADAL" clId="{A785B8AF-87BF-4F31-851A-B6B030866758}" dt="2025-06-16T15:15:31.539" v="3623" actId="13244"/>
          <ac:spMkLst>
            <pc:docMk/>
            <pc:sldMk cId="0" sldId="301"/>
            <ac:spMk id="579" creationId="{00000000-0000-0000-0000-000000000000}"/>
          </ac:spMkLst>
        </pc:spChg>
        <pc:spChg chg="ord">
          <ac:chgData name="Aaron Feuerstein" userId="f5de8b9a-5c09-4bc3-b449-ac980e458ac8" providerId="ADAL" clId="{A785B8AF-87BF-4F31-851A-B6B030866758}" dt="2025-06-16T15:15:26.051" v="3622" actId="13244"/>
          <ac:spMkLst>
            <pc:docMk/>
            <pc:sldMk cId="0" sldId="301"/>
            <ac:spMk id="580" creationId="{00000000-0000-0000-0000-000000000000}"/>
          </ac:spMkLst>
        </pc:spChg>
        <pc:spChg chg="mod">
          <ac:chgData name="Aaron Feuerstein" userId="f5de8b9a-5c09-4bc3-b449-ac980e458ac8" providerId="ADAL" clId="{A785B8AF-87BF-4F31-851A-B6B030866758}" dt="2025-06-15T23:17:17.998" v="316" actId="962"/>
          <ac:spMkLst>
            <pc:docMk/>
            <pc:sldMk cId="0" sldId="301"/>
            <ac:spMk id="581" creationId="{00000000-0000-0000-0000-000000000000}"/>
          </ac:spMkLst>
        </pc:spChg>
        <pc:spChg chg="ord">
          <ac:chgData name="Aaron Feuerstein" userId="f5de8b9a-5c09-4bc3-b449-ac980e458ac8" providerId="ADAL" clId="{A785B8AF-87BF-4F31-851A-B6B030866758}" dt="2025-06-16T15:15:33.177" v="3624" actId="13244"/>
          <ac:spMkLst>
            <pc:docMk/>
            <pc:sldMk cId="0" sldId="301"/>
            <ac:spMk id="582" creationId="{00000000-0000-0000-0000-000000000000}"/>
          </ac:spMkLst>
        </pc:spChg>
        <pc:picChg chg="mod">
          <ac:chgData name="Aaron Feuerstein" userId="f5de8b9a-5c09-4bc3-b449-ac980e458ac8" providerId="ADAL" clId="{A785B8AF-87BF-4F31-851A-B6B030866758}" dt="2025-06-15T23:17:46.765" v="318" actId="962"/>
          <ac:picMkLst>
            <pc:docMk/>
            <pc:sldMk cId="0" sldId="301"/>
            <ac:picMk id="583" creationId="{00000000-0000-0000-0000-000000000000}"/>
          </ac:picMkLst>
        </pc:picChg>
      </pc:sldChg>
      <pc:sldChg chg="addSp modSp mod">
        <pc:chgData name="Aaron Feuerstein" userId="f5de8b9a-5c09-4bc3-b449-ac980e458ac8" providerId="ADAL" clId="{A785B8AF-87BF-4F31-851A-B6B030866758}" dt="2025-06-16T15:15:58.226" v="3629" actId="13244"/>
        <pc:sldMkLst>
          <pc:docMk/>
          <pc:sldMk cId="0" sldId="302"/>
        </pc:sldMkLst>
        <pc:spChg chg="add mod ord">
          <ac:chgData name="Aaron Feuerstein" userId="f5de8b9a-5c09-4bc3-b449-ac980e458ac8" providerId="ADAL" clId="{A785B8AF-87BF-4F31-851A-B6B030866758}" dt="2025-06-16T15:15:41.863" v="3625" actId="13244"/>
          <ac:spMkLst>
            <pc:docMk/>
            <pc:sldMk cId="0" sldId="302"/>
            <ac:spMk id="2" creationId="{F9ABFBE6-AA19-318C-F2DB-43CF714E55F0}"/>
          </ac:spMkLst>
        </pc:spChg>
        <pc:spChg chg="mod">
          <ac:chgData name="Aaron Feuerstein" userId="f5de8b9a-5c09-4bc3-b449-ac980e458ac8" providerId="ADAL" clId="{A785B8AF-87BF-4F31-851A-B6B030866758}" dt="2025-06-15T23:17:48.492" v="319" actId="962"/>
          <ac:spMkLst>
            <pc:docMk/>
            <pc:sldMk cId="0" sldId="302"/>
            <ac:spMk id="588" creationId="{00000000-0000-0000-0000-000000000000}"/>
          </ac:spMkLst>
        </pc:spChg>
        <pc:spChg chg="mod ord">
          <ac:chgData name="Aaron Feuerstein" userId="f5de8b9a-5c09-4bc3-b449-ac980e458ac8" providerId="ADAL" clId="{A785B8AF-87BF-4F31-851A-B6B030866758}" dt="2025-06-16T15:15:43.460" v="3626" actId="13244"/>
          <ac:spMkLst>
            <pc:docMk/>
            <pc:sldMk cId="0" sldId="302"/>
            <ac:spMk id="589" creationId="{00000000-0000-0000-0000-000000000000}"/>
          </ac:spMkLst>
        </pc:spChg>
        <pc:spChg chg="ord">
          <ac:chgData name="Aaron Feuerstein" userId="f5de8b9a-5c09-4bc3-b449-ac980e458ac8" providerId="ADAL" clId="{A785B8AF-87BF-4F31-851A-B6B030866758}" dt="2025-06-16T15:15:58.226" v="3629" actId="13244"/>
          <ac:spMkLst>
            <pc:docMk/>
            <pc:sldMk cId="0" sldId="302"/>
            <ac:spMk id="590" creationId="{00000000-0000-0000-0000-000000000000}"/>
          </ac:spMkLst>
        </pc:spChg>
        <pc:spChg chg="mod ord">
          <ac:chgData name="Aaron Feuerstein" userId="f5de8b9a-5c09-4bc3-b449-ac980e458ac8" providerId="ADAL" clId="{A785B8AF-87BF-4F31-851A-B6B030866758}" dt="2025-06-16T15:15:49.604" v="3628" actId="13244"/>
          <ac:spMkLst>
            <pc:docMk/>
            <pc:sldMk cId="0" sldId="302"/>
            <ac:spMk id="591" creationId="{00000000-0000-0000-0000-000000000000}"/>
          </ac:spMkLst>
        </pc:spChg>
        <pc:spChg chg="ord">
          <ac:chgData name="Aaron Feuerstein" userId="f5de8b9a-5c09-4bc3-b449-ac980e458ac8" providerId="ADAL" clId="{A785B8AF-87BF-4F31-851A-B6B030866758}" dt="2025-06-16T15:15:47.092" v="3627" actId="13244"/>
          <ac:spMkLst>
            <pc:docMk/>
            <pc:sldMk cId="0" sldId="302"/>
            <ac:spMk id="592" creationId="{00000000-0000-0000-0000-000000000000}"/>
          </ac:spMkLst>
        </pc:spChg>
      </pc:sldChg>
      <pc:sldChg chg="addSp delSp modSp mod">
        <pc:chgData name="Aaron Feuerstein" userId="f5de8b9a-5c09-4bc3-b449-ac980e458ac8" providerId="ADAL" clId="{A785B8AF-87BF-4F31-851A-B6B030866758}" dt="2025-06-16T15:16:04.983" v="3631" actId="13244"/>
        <pc:sldMkLst>
          <pc:docMk/>
          <pc:sldMk cId="0" sldId="303"/>
        </pc:sldMkLst>
        <pc:spChg chg="add mod ord">
          <ac:chgData name="Aaron Feuerstein" userId="f5de8b9a-5c09-4bc3-b449-ac980e458ac8" providerId="ADAL" clId="{A785B8AF-87BF-4F31-851A-B6B030866758}" dt="2025-06-16T15:16:03.571" v="3630" actId="13244"/>
          <ac:spMkLst>
            <pc:docMk/>
            <pc:sldMk cId="0" sldId="303"/>
            <ac:spMk id="2" creationId="{C9C7D216-0226-BB4A-2E0C-F6A2484514AE}"/>
          </ac:spMkLst>
        </pc:spChg>
        <pc:spChg chg="mod">
          <ac:chgData name="Aaron Feuerstein" userId="f5de8b9a-5c09-4bc3-b449-ac980e458ac8" providerId="ADAL" clId="{A785B8AF-87BF-4F31-851A-B6B030866758}" dt="2025-06-15T23:17:50.027" v="321" actId="962"/>
          <ac:spMkLst>
            <pc:docMk/>
            <pc:sldMk cId="0" sldId="303"/>
            <ac:spMk id="597" creationId="{00000000-0000-0000-0000-000000000000}"/>
          </ac:spMkLst>
        </pc:spChg>
        <pc:spChg chg="ord">
          <ac:chgData name="Aaron Feuerstein" userId="f5de8b9a-5c09-4bc3-b449-ac980e458ac8" providerId="ADAL" clId="{A785B8AF-87BF-4F31-851A-B6B030866758}" dt="2025-06-16T15:16:04.983" v="3631" actId="13244"/>
          <ac:spMkLst>
            <pc:docMk/>
            <pc:sldMk cId="0" sldId="303"/>
            <ac:spMk id="598" creationId="{00000000-0000-0000-0000-000000000000}"/>
          </ac:spMkLst>
        </pc:spChg>
        <pc:spChg chg="mod">
          <ac:chgData name="Aaron Feuerstein" userId="f5de8b9a-5c09-4bc3-b449-ac980e458ac8" providerId="ADAL" clId="{A785B8AF-87BF-4F31-851A-B6B030866758}" dt="2025-06-15T23:17:50.513" v="322" actId="962"/>
          <ac:spMkLst>
            <pc:docMk/>
            <pc:sldMk cId="0" sldId="303"/>
            <ac:spMk id="599" creationId="{00000000-0000-0000-0000-000000000000}"/>
          </ac:spMkLst>
        </pc:spChg>
        <pc:spChg chg="del mod">
          <ac:chgData name="Aaron Feuerstein" userId="f5de8b9a-5c09-4bc3-b449-ac980e458ac8" providerId="ADAL" clId="{A785B8AF-87BF-4F31-851A-B6B030866758}" dt="2025-06-15T23:17:54.029" v="324" actId="478"/>
          <ac:spMkLst>
            <pc:docMk/>
            <pc:sldMk cId="0" sldId="303"/>
            <ac:spMk id="601" creationId="{00000000-0000-0000-0000-000000000000}"/>
          </ac:spMkLst>
        </pc:spChg>
        <pc:picChg chg="mod">
          <ac:chgData name="Aaron Feuerstein" userId="f5de8b9a-5c09-4bc3-b449-ac980e458ac8" providerId="ADAL" clId="{A785B8AF-87BF-4F31-851A-B6B030866758}" dt="2025-06-15T23:18:01.208" v="326" actId="962"/>
          <ac:picMkLst>
            <pc:docMk/>
            <pc:sldMk cId="0" sldId="303"/>
            <ac:picMk id="604" creationId="{00000000-0000-0000-0000-000000000000}"/>
          </ac:picMkLst>
        </pc:picChg>
      </pc:sldChg>
      <pc:sldChg chg="addSp modSp mod">
        <pc:chgData name="Aaron Feuerstein" userId="f5de8b9a-5c09-4bc3-b449-ac980e458ac8" providerId="ADAL" clId="{A785B8AF-87BF-4F31-851A-B6B030866758}" dt="2025-06-16T15:17:09.727" v="3635" actId="13244"/>
        <pc:sldMkLst>
          <pc:docMk/>
          <pc:sldMk cId="0" sldId="304"/>
        </pc:sldMkLst>
        <pc:spChg chg="add mod ord">
          <ac:chgData name="Aaron Feuerstein" userId="f5de8b9a-5c09-4bc3-b449-ac980e458ac8" providerId="ADAL" clId="{A785B8AF-87BF-4F31-851A-B6B030866758}" dt="2025-06-16T15:17:03.533" v="3633" actId="13244"/>
          <ac:spMkLst>
            <pc:docMk/>
            <pc:sldMk cId="0" sldId="304"/>
            <ac:spMk id="2" creationId="{B05B5D18-B79B-0BCA-31A8-3B8CB08C6DE1}"/>
          </ac:spMkLst>
        </pc:spChg>
        <pc:spChg chg="mod">
          <ac:chgData name="Aaron Feuerstein" userId="f5de8b9a-5c09-4bc3-b449-ac980e458ac8" providerId="ADAL" clId="{A785B8AF-87BF-4F31-851A-B6B030866758}" dt="2025-06-15T23:18:03.047" v="327" actId="962"/>
          <ac:spMkLst>
            <pc:docMk/>
            <pc:sldMk cId="0" sldId="304"/>
            <ac:spMk id="609" creationId="{00000000-0000-0000-0000-000000000000}"/>
          </ac:spMkLst>
        </pc:spChg>
        <pc:spChg chg="mod ord">
          <ac:chgData name="Aaron Feuerstein" userId="f5de8b9a-5c09-4bc3-b449-ac980e458ac8" providerId="ADAL" clId="{A785B8AF-87BF-4F31-851A-B6B030866758}" dt="2025-06-16T15:17:01.689" v="3632" actId="13244"/>
          <ac:spMkLst>
            <pc:docMk/>
            <pc:sldMk cId="0" sldId="304"/>
            <ac:spMk id="610" creationId="{00000000-0000-0000-0000-000000000000}"/>
          </ac:spMkLst>
        </pc:spChg>
        <pc:spChg chg="mod ord">
          <ac:chgData name="Aaron Feuerstein" userId="f5de8b9a-5c09-4bc3-b449-ac980e458ac8" providerId="ADAL" clId="{A785B8AF-87BF-4F31-851A-B6B030866758}" dt="2025-06-16T15:17:09.727" v="3635" actId="13244"/>
          <ac:spMkLst>
            <pc:docMk/>
            <pc:sldMk cId="0" sldId="304"/>
            <ac:spMk id="612" creationId="{00000000-0000-0000-0000-000000000000}"/>
          </ac:spMkLst>
        </pc:spChg>
        <pc:spChg chg="ord">
          <ac:chgData name="Aaron Feuerstein" userId="f5de8b9a-5c09-4bc3-b449-ac980e458ac8" providerId="ADAL" clId="{A785B8AF-87BF-4F31-851A-B6B030866758}" dt="2025-06-16T15:17:06.800" v="3634" actId="13244"/>
          <ac:spMkLst>
            <pc:docMk/>
            <pc:sldMk cId="0" sldId="304"/>
            <ac:spMk id="613" creationId="{00000000-0000-0000-0000-000000000000}"/>
          </ac:spMkLst>
        </pc:spChg>
      </pc:sldChg>
      <pc:sldChg chg="addSp modSp mod">
        <pc:chgData name="Aaron Feuerstein" userId="f5de8b9a-5c09-4bc3-b449-ac980e458ac8" providerId="ADAL" clId="{A785B8AF-87BF-4F31-851A-B6B030866758}" dt="2025-06-16T15:17:20.476" v="3639" actId="13244"/>
        <pc:sldMkLst>
          <pc:docMk/>
          <pc:sldMk cId="0" sldId="305"/>
        </pc:sldMkLst>
        <pc:spChg chg="add mod ord">
          <ac:chgData name="Aaron Feuerstein" userId="f5de8b9a-5c09-4bc3-b449-ac980e458ac8" providerId="ADAL" clId="{A785B8AF-87BF-4F31-851A-B6B030866758}" dt="2025-06-16T15:17:14.925" v="3636" actId="13244"/>
          <ac:spMkLst>
            <pc:docMk/>
            <pc:sldMk cId="0" sldId="305"/>
            <ac:spMk id="2" creationId="{D976CCEA-7DD3-8B21-BE57-684D24A44EAE}"/>
          </ac:spMkLst>
        </pc:spChg>
        <pc:spChg chg="mod">
          <ac:chgData name="Aaron Feuerstein" userId="f5de8b9a-5c09-4bc3-b449-ac980e458ac8" providerId="ADAL" clId="{A785B8AF-87BF-4F31-851A-B6B030866758}" dt="2025-06-15T23:18:04.322" v="329" actId="962"/>
          <ac:spMkLst>
            <pc:docMk/>
            <pc:sldMk cId="0" sldId="305"/>
            <ac:spMk id="618" creationId="{00000000-0000-0000-0000-000000000000}"/>
          </ac:spMkLst>
        </pc:spChg>
        <pc:spChg chg="mod ord">
          <ac:chgData name="Aaron Feuerstein" userId="f5de8b9a-5c09-4bc3-b449-ac980e458ac8" providerId="ADAL" clId="{A785B8AF-87BF-4F31-851A-B6B030866758}" dt="2025-06-16T15:17:16.479" v="3637" actId="13244"/>
          <ac:spMkLst>
            <pc:docMk/>
            <pc:sldMk cId="0" sldId="305"/>
            <ac:spMk id="619" creationId="{00000000-0000-0000-0000-000000000000}"/>
          </ac:spMkLst>
        </pc:spChg>
        <pc:spChg chg="mod ord">
          <ac:chgData name="Aaron Feuerstein" userId="f5de8b9a-5c09-4bc3-b449-ac980e458ac8" providerId="ADAL" clId="{A785B8AF-87BF-4F31-851A-B6B030866758}" dt="2025-06-16T15:17:20.476" v="3639" actId="13244"/>
          <ac:spMkLst>
            <pc:docMk/>
            <pc:sldMk cId="0" sldId="305"/>
            <ac:spMk id="621" creationId="{00000000-0000-0000-0000-000000000000}"/>
          </ac:spMkLst>
        </pc:spChg>
        <pc:spChg chg="ord">
          <ac:chgData name="Aaron Feuerstein" userId="f5de8b9a-5c09-4bc3-b449-ac980e458ac8" providerId="ADAL" clId="{A785B8AF-87BF-4F31-851A-B6B030866758}" dt="2025-06-16T15:17:18.309" v="3638" actId="13244"/>
          <ac:spMkLst>
            <pc:docMk/>
            <pc:sldMk cId="0" sldId="305"/>
            <ac:spMk id="622" creationId="{00000000-0000-0000-0000-000000000000}"/>
          </ac:spMkLst>
        </pc:spChg>
      </pc:sldChg>
      <pc:sldChg chg="modSp mod">
        <pc:chgData name="Aaron Feuerstein" userId="f5de8b9a-5c09-4bc3-b449-ac980e458ac8" providerId="ADAL" clId="{A785B8AF-87BF-4F31-851A-B6B030866758}" dt="2025-06-16T15:17:37.107" v="3643" actId="13244"/>
        <pc:sldMkLst>
          <pc:docMk/>
          <pc:sldMk cId="0" sldId="306"/>
        </pc:sldMkLst>
        <pc:spChg chg="mod">
          <ac:chgData name="Aaron Feuerstein" userId="f5de8b9a-5c09-4bc3-b449-ac980e458ac8" providerId="ADAL" clId="{A785B8AF-87BF-4F31-851A-B6B030866758}" dt="2025-06-15T23:18:05.993" v="331" actId="962"/>
          <ac:spMkLst>
            <pc:docMk/>
            <pc:sldMk cId="0" sldId="306"/>
            <ac:spMk id="627" creationId="{00000000-0000-0000-0000-000000000000}"/>
          </ac:spMkLst>
        </pc:spChg>
        <pc:spChg chg="mod ord">
          <ac:chgData name="Aaron Feuerstein" userId="f5de8b9a-5c09-4bc3-b449-ac980e458ac8" providerId="ADAL" clId="{A785B8AF-87BF-4F31-851A-B6B030866758}" dt="2025-06-16T15:17:27.030" v="3641" actId="13244"/>
          <ac:spMkLst>
            <pc:docMk/>
            <pc:sldMk cId="0" sldId="306"/>
            <ac:spMk id="628" creationId="{00000000-0000-0000-0000-000000000000}"/>
          </ac:spMkLst>
        </pc:spChg>
        <pc:spChg chg="mod ord">
          <ac:chgData name="Aaron Feuerstein" userId="f5de8b9a-5c09-4bc3-b449-ac980e458ac8" providerId="ADAL" clId="{A785B8AF-87BF-4F31-851A-B6B030866758}" dt="2025-06-16T15:17:25.516" v="3640" actId="13244"/>
          <ac:spMkLst>
            <pc:docMk/>
            <pc:sldMk cId="0" sldId="306"/>
            <ac:spMk id="630" creationId="{00000000-0000-0000-0000-000000000000}"/>
          </ac:spMkLst>
        </pc:spChg>
        <pc:spChg chg="mod ord">
          <ac:chgData name="Aaron Feuerstein" userId="f5de8b9a-5c09-4bc3-b449-ac980e458ac8" providerId="ADAL" clId="{A785B8AF-87BF-4F31-851A-B6B030866758}" dt="2025-06-16T15:17:31.020" v="3642" actId="13244"/>
          <ac:spMkLst>
            <pc:docMk/>
            <pc:sldMk cId="0" sldId="306"/>
            <ac:spMk id="631" creationId="{00000000-0000-0000-0000-000000000000}"/>
          </ac:spMkLst>
        </pc:spChg>
        <pc:picChg chg="mod ord">
          <ac:chgData name="Aaron Feuerstein" userId="f5de8b9a-5c09-4bc3-b449-ac980e458ac8" providerId="ADAL" clId="{A785B8AF-87BF-4F31-851A-B6B030866758}" dt="2025-06-16T15:17:37.107" v="3643" actId="13244"/>
          <ac:picMkLst>
            <pc:docMk/>
            <pc:sldMk cId="0" sldId="306"/>
            <ac:picMk id="632" creationId="{00000000-0000-0000-0000-000000000000}"/>
          </ac:picMkLst>
        </pc:picChg>
      </pc:sldChg>
      <pc:sldChg chg="addSp modSp mod">
        <pc:chgData name="Aaron Feuerstein" userId="f5de8b9a-5c09-4bc3-b449-ac980e458ac8" providerId="ADAL" clId="{A785B8AF-87BF-4F31-851A-B6B030866758}" dt="2025-06-16T15:18:16.475" v="3652" actId="13244"/>
        <pc:sldMkLst>
          <pc:docMk/>
          <pc:sldMk cId="0" sldId="307"/>
        </pc:sldMkLst>
        <pc:spChg chg="add mod ord">
          <ac:chgData name="Aaron Feuerstein" userId="f5de8b9a-5c09-4bc3-b449-ac980e458ac8" providerId="ADAL" clId="{A785B8AF-87BF-4F31-851A-B6B030866758}" dt="2025-06-16T15:17:42.186" v="3644" actId="13244"/>
          <ac:spMkLst>
            <pc:docMk/>
            <pc:sldMk cId="0" sldId="307"/>
            <ac:spMk id="2" creationId="{11FA7CD4-A960-BB81-26B6-475525505D40}"/>
          </ac:spMkLst>
        </pc:spChg>
        <pc:spChg chg="ord">
          <ac:chgData name="Aaron Feuerstein" userId="f5de8b9a-5c09-4bc3-b449-ac980e458ac8" providerId="ADAL" clId="{A785B8AF-87BF-4F31-851A-B6B030866758}" dt="2025-06-16T15:17:43.730" v="3645" actId="13244"/>
          <ac:spMkLst>
            <pc:docMk/>
            <pc:sldMk cId="0" sldId="307"/>
            <ac:spMk id="637" creationId="{00000000-0000-0000-0000-000000000000}"/>
          </ac:spMkLst>
        </pc:spChg>
        <pc:spChg chg="mod ord">
          <ac:chgData name="Aaron Feuerstein" userId="f5de8b9a-5c09-4bc3-b449-ac980e458ac8" providerId="ADAL" clId="{A785B8AF-87BF-4F31-851A-B6B030866758}" dt="2025-06-16T15:18:07.061" v="3650" actId="1076"/>
          <ac:spMkLst>
            <pc:docMk/>
            <pc:sldMk cId="0" sldId="307"/>
            <ac:spMk id="638" creationId="{00000000-0000-0000-0000-000000000000}"/>
          </ac:spMkLst>
        </pc:spChg>
        <pc:spChg chg="mod">
          <ac:chgData name="Aaron Feuerstein" userId="f5de8b9a-5c09-4bc3-b449-ac980e458ac8" providerId="ADAL" clId="{A785B8AF-87BF-4F31-851A-B6B030866758}" dt="2025-06-15T23:18:23.403" v="336" actId="962"/>
          <ac:spMkLst>
            <pc:docMk/>
            <pc:sldMk cId="0" sldId="307"/>
            <ac:spMk id="639" creationId="{00000000-0000-0000-0000-000000000000}"/>
          </ac:spMkLst>
        </pc:spChg>
        <pc:picChg chg="mod ord">
          <ac:chgData name="Aaron Feuerstein" userId="f5de8b9a-5c09-4bc3-b449-ac980e458ac8" providerId="ADAL" clId="{A785B8AF-87BF-4F31-851A-B6B030866758}" dt="2025-06-16T15:18:01.235" v="3649" actId="1076"/>
          <ac:picMkLst>
            <pc:docMk/>
            <pc:sldMk cId="0" sldId="307"/>
            <ac:picMk id="641" creationId="{00000000-0000-0000-0000-000000000000}"/>
          </ac:picMkLst>
        </pc:picChg>
        <pc:picChg chg="mod ord">
          <ac:chgData name="Aaron Feuerstein" userId="f5de8b9a-5c09-4bc3-b449-ac980e458ac8" providerId="ADAL" clId="{A785B8AF-87BF-4F31-851A-B6B030866758}" dt="2025-06-16T15:18:16.475" v="3652" actId="13244"/>
          <ac:picMkLst>
            <pc:docMk/>
            <pc:sldMk cId="0" sldId="307"/>
            <ac:picMk id="642" creationId="{00000000-0000-0000-0000-000000000000}"/>
          </ac:picMkLst>
        </pc:picChg>
      </pc:sldChg>
      <pc:sldChg chg="addSp modSp mod">
        <pc:chgData name="Aaron Feuerstein" userId="f5de8b9a-5c09-4bc3-b449-ac980e458ac8" providerId="ADAL" clId="{A785B8AF-87BF-4F31-851A-B6B030866758}" dt="2025-06-16T15:18:36.078" v="3658" actId="13244"/>
        <pc:sldMkLst>
          <pc:docMk/>
          <pc:sldMk cId="0" sldId="308"/>
        </pc:sldMkLst>
        <pc:spChg chg="add mod ord">
          <ac:chgData name="Aaron Feuerstein" userId="f5de8b9a-5c09-4bc3-b449-ac980e458ac8" providerId="ADAL" clId="{A785B8AF-87BF-4F31-851A-B6B030866758}" dt="2025-06-16T15:18:28.783" v="3655" actId="13244"/>
          <ac:spMkLst>
            <pc:docMk/>
            <pc:sldMk cId="0" sldId="308"/>
            <ac:spMk id="2" creationId="{B540851C-99A2-291B-07FE-81BAE7A74B28}"/>
          </ac:spMkLst>
        </pc:spChg>
        <pc:spChg chg="ord">
          <ac:chgData name="Aaron Feuerstein" userId="f5de8b9a-5c09-4bc3-b449-ac980e458ac8" providerId="ADAL" clId="{A785B8AF-87BF-4F31-851A-B6B030866758}" dt="2025-06-16T15:18:27.090" v="3654" actId="13244"/>
          <ac:spMkLst>
            <pc:docMk/>
            <pc:sldMk cId="0" sldId="308"/>
            <ac:spMk id="647" creationId="{00000000-0000-0000-0000-000000000000}"/>
          </ac:spMkLst>
        </pc:spChg>
        <pc:spChg chg="mod ord">
          <ac:chgData name="Aaron Feuerstein" userId="f5de8b9a-5c09-4bc3-b449-ac980e458ac8" providerId="ADAL" clId="{A785B8AF-87BF-4F31-851A-B6B030866758}" dt="2025-06-16T15:18:36.078" v="3658" actId="13244"/>
          <ac:spMkLst>
            <pc:docMk/>
            <pc:sldMk cId="0" sldId="308"/>
            <ac:spMk id="649" creationId="{00000000-0000-0000-0000-000000000000}"/>
          </ac:spMkLst>
        </pc:spChg>
        <pc:spChg chg="ord">
          <ac:chgData name="Aaron Feuerstein" userId="f5de8b9a-5c09-4bc3-b449-ac980e458ac8" providerId="ADAL" clId="{A785B8AF-87BF-4F31-851A-B6B030866758}" dt="2025-06-16T15:18:32.719" v="3656" actId="13244"/>
          <ac:spMkLst>
            <pc:docMk/>
            <pc:sldMk cId="0" sldId="308"/>
            <ac:spMk id="650" creationId="{00000000-0000-0000-0000-000000000000}"/>
          </ac:spMkLst>
        </pc:spChg>
        <pc:picChg chg="mod ord">
          <ac:chgData name="Aaron Feuerstein" userId="f5de8b9a-5c09-4bc3-b449-ac980e458ac8" providerId="ADAL" clId="{A785B8AF-87BF-4F31-851A-B6B030866758}" dt="2025-06-16T15:18:34.459" v="3657" actId="13244"/>
          <ac:picMkLst>
            <pc:docMk/>
            <pc:sldMk cId="0" sldId="308"/>
            <ac:picMk id="651" creationId="{00000000-0000-0000-0000-000000000000}"/>
          </ac:picMkLst>
        </pc:picChg>
        <pc:picChg chg="mod ord">
          <ac:chgData name="Aaron Feuerstein" userId="f5de8b9a-5c09-4bc3-b449-ac980e458ac8" providerId="ADAL" clId="{A785B8AF-87BF-4F31-851A-B6B030866758}" dt="2025-06-16T15:18:24.672" v="3653" actId="13244"/>
          <ac:picMkLst>
            <pc:docMk/>
            <pc:sldMk cId="0" sldId="308"/>
            <ac:picMk id="652" creationId="{00000000-0000-0000-0000-000000000000}"/>
          </ac:picMkLst>
        </pc:picChg>
      </pc:sldChg>
      <pc:sldChg chg="addSp delSp modSp mod">
        <pc:chgData name="Aaron Feuerstein" userId="f5de8b9a-5c09-4bc3-b449-ac980e458ac8" providerId="ADAL" clId="{A785B8AF-87BF-4F31-851A-B6B030866758}" dt="2025-06-16T15:18:47.648" v="3660" actId="13244"/>
        <pc:sldMkLst>
          <pc:docMk/>
          <pc:sldMk cId="0" sldId="309"/>
        </pc:sldMkLst>
        <pc:spChg chg="add mod ord">
          <ac:chgData name="Aaron Feuerstein" userId="f5de8b9a-5c09-4bc3-b449-ac980e458ac8" providerId="ADAL" clId="{A785B8AF-87BF-4F31-851A-B6B030866758}" dt="2025-06-16T15:18:45.955" v="3659" actId="13244"/>
          <ac:spMkLst>
            <pc:docMk/>
            <pc:sldMk cId="0" sldId="309"/>
            <ac:spMk id="2" creationId="{44262DC5-CAB2-C4BF-3C17-1E2EDF0D36BC}"/>
          </ac:spMkLst>
        </pc:spChg>
        <pc:spChg chg="mod">
          <ac:chgData name="Aaron Feuerstein" userId="f5de8b9a-5c09-4bc3-b449-ac980e458ac8" providerId="ADAL" clId="{A785B8AF-87BF-4F31-851A-B6B030866758}" dt="2025-06-16T01:40:57.979" v="347" actId="962"/>
          <ac:spMkLst>
            <pc:docMk/>
            <pc:sldMk cId="0" sldId="309"/>
            <ac:spMk id="657" creationId="{00000000-0000-0000-0000-000000000000}"/>
          </ac:spMkLst>
        </pc:spChg>
        <pc:spChg chg="ord">
          <ac:chgData name="Aaron Feuerstein" userId="f5de8b9a-5c09-4bc3-b449-ac980e458ac8" providerId="ADAL" clId="{A785B8AF-87BF-4F31-851A-B6B030866758}" dt="2025-06-16T15:18:47.648" v="3660" actId="13244"/>
          <ac:spMkLst>
            <pc:docMk/>
            <pc:sldMk cId="0" sldId="309"/>
            <ac:spMk id="658" creationId="{00000000-0000-0000-0000-000000000000}"/>
          </ac:spMkLst>
        </pc:spChg>
        <pc:spChg chg="del mod">
          <ac:chgData name="Aaron Feuerstein" userId="f5de8b9a-5c09-4bc3-b449-ac980e458ac8" providerId="ADAL" clId="{A785B8AF-87BF-4F31-851A-B6B030866758}" dt="2025-06-16T01:41:03.287" v="349" actId="478"/>
          <ac:spMkLst>
            <pc:docMk/>
            <pc:sldMk cId="0" sldId="309"/>
            <ac:spMk id="659" creationId="{00000000-0000-0000-0000-000000000000}"/>
          </ac:spMkLst>
        </pc:spChg>
        <pc:spChg chg="mod">
          <ac:chgData name="Aaron Feuerstein" userId="f5de8b9a-5c09-4bc3-b449-ac980e458ac8" providerId="ADAL" clId="{A785B8AF-87BF-4F31-851A-B6B030866758}" dt="2025-06-16T01:41:05.886" v="350" actId="962"/>
          <ac:spMkLst>
            <pc:docMk/>
            <pc:sldMk cId="0" sldId="309"/>
            <ac:spMk id="660" creationId="{00000000-0000-0000-0000-000000000000}"/>
          </ac:spMkLst>
        </pc:spChg>
      </pc:sldChg>
      <pc:sldChg chg="delSp modSp mod">
        <pc:chgData name="Aaron Feuerstein" userId="f5de8b9a-5c09-4bc3-b449-ac980e458ac8" providerId="ADAL" clId="{A785B8AF-87BF-4F31-851A-B6B030866758}" dt="2025-06-16T15:19:01.175" v="3662" actId="13244"/>
        <pc:sldMkLst>
          <pc:docMk/>
          <pc:sldMk cId="0" sldId="310"/>
        </pc:sldMkLst>
        <pc:spChg chg="mod">
          <ac:chgData name="Aaron Feuerstein" userId="f5de8b9a-5c09-4bc3-b449-ac980e458ac8" providerId="ADAL" clId="{A785B8AF-87BF-4F31-851A-B6B030866758}" dt="2025-06-16T01:41:06.937" v="351" actId="962"/>
          <ac:spMkLst>
            <pc:docMk/>
            <pc:sldMk cId="0" sldId="310"/>
            <ac:spMk id="667" creationId="{00000000-0000-0000-0000-000000000000}"/>
          </ac:spMkLst>
        </pc:spChg>
        <pc:spChg chg="mod">
          <ac:chgData name="Aaron Feuerstein" userId="f5de8b9a-5c09-4bc3-b449-ac980e458ac8" providerId="ADAL" clId="{A785B8AF-87BF-4F31-851A-B6B030866758}" dt="2025-06-16T01:41:07.453" v="352" actId="962"/>
          <ac:spMkLst>
            <pc:docMk/>
            <pc:sldMk cId="0" sldId="310"/>
            <ac:spMk id="668" creationId="{00000000-0000-0000-0000-000000000000}"/>
          </ac:spMkLst>
        </pc:spChg>
        <pc:spChg chg="ord">
          <ac:chgData name="Aaron Feuerstein" userId="f5de8b9a-5c09-4bc3-b449-ac980e458ac8" providerId="ADAL" clId="{A785B8AF-87BF-4F31-851A-B6B030866758}" dt="2025-06-16T15:19:01.175" v="3662" actId="13244"/>
          <ac:spMkLst>
            <pc:docMk/>
            <pc:sldMk cId="0" sldId="310"/>
            <ac:spMk id="670" creationId="{00000000-0000-0000-0000-000000000000}"/>
          </ac:spMkLst>
        </pc:spChg>
        <pc:spChg chg="del mod">
          <ac:chgData name="Aaron Feuerstein" userId="f5de8b9a-5c09-4bc3-b449-ac980e458ac8" providerId="ADAL" clId="{A785B8AF-87BF-4F31-851A-B6B030866758}" dt="2025-06-16T01:41:11.280" v="354" actId="478"/>
          <ac:spMkLst>
            <pc:docMk/>
            <pc:sldMk cId="0" sldId="310"/>
            <ac:spMk id="671" creationId="{00000000-0000-0000-0000-000000000000}"/>
          </ac:spMkLst>
        </pc:spChg>
        <pc:spChg chg="mod ord">
          <ac:chgData name="Aaron Feuerstein" userId="f5de8b9a-5c09-4bc3-b449-ac980e458ac8" providerId="ADAL" clId="{A785B8AF-87BF-4F31-851A-B6B030866758}" dt="2025-06-16T15:18:59.753" v="3661" actId="13244"/>
          <ac:spMkLst>
            <pc:docMk/>
            <pc:sldMk cId="0" sldId="310"/>
            <ac:spMk id="673" creationId="{00000000-0000-0000-0000-000000000000}"/>
          </ac:spMkLst>
        </pc:spChg>
        <pc:graphicFrameChg chg="modGraphic">
          <ac:chgData name="Aaron Feuerstein" userId="f5de8b9a-5c09-4bc3-b449-ac980e458ac8" providerId="ADAL" clId="{A785B8AF-87BF-4F31-851A-B6B030866758}" dt="2025-06-16T03:07:49.861" v="568" actId="13238"/>
          <ac:graphicFrameMkLst>
            <pc:docMk/>
            <pc:sldMk cId="0" sldId="310"/>
            <ac:graphicFrameMk id="672" creationId="{00000000-0000-0000-0000-000000000000}"/>
          </ac:graphicFrameMkLst>
        </pc:graphicFrameChg>
      </pc:sldChg>
      <pc:sldChg chg="addSp delSp modSp mod">
        <pc:chgData name="Aaron Feuerstein" userId="f5de8b9a-5c09-4bc3-b449-ac980e458ac8" providerId="ADAL" clId="{A785B8AF-87BF-4F31-851A-B6B030866758}" dt="2025-06-16T15:20:36.052" v="3684" actId="207"/>
        <pc:sldMkLst>
          <pc:docMk/>
          <pc:sldMk cId="0" sldId="311"/>
        </pc:sldMkLst>
        <pc:spChg chg="add mod ord">
          <ac:chgData name="Aaron Feuerstein" userId="f5de8b9a-5c09-4bc3-b449-ac980e458ac8" providerId="ADAL" clId="{A785B8AF-87BF-4F31-851A-B6B030866758}" dt="2025-06-16T15:19:07.348" v="3663" actId="13244"/>
          <ac:spMkLst>
            <pc:docMk/>
            <pc:sldMk cId="0" sldId="311"/>
            <ac:spMk id="2" creationId="{C2EF54B1-BC3A-5DBE-6FE3-97D44E0B0EDF}"/>
          </ac:spMkLst>
        </pc:spChg>
        <pc:spChg chg="mod">
          <ac:chgData name="Aaron Feuerstein" userId="f5de8b9a-5c09-4bc3-b449-ac980e458ac8" providerId="ADAL" clId="{A785B8AF-87BF-4F31-851A-B6B030866758}" dt="2025-06-16T01:41:13.871" v="355" actId="962"/>
          <ac:spMkLst>
            <pc:docMk/>
            <pc:sldMk cId="0" sldId="311"/>
            <ac:spMk id="678" creationId="{00000000-0000-0000-0000-000000000000}"/>
          </ac:spMkLst>
        </pc:spChg>
        <pc:spChg chg="mod ord">
          <ac:chgData name="Aaron Feuerstein" userId="f5de8b9a-5c09-4bc3-b449-ac980e458ac8" providerId="ADAL" clId="{A785B8AF-87BF-4F31-851A-B6B030866758}" dt="2025-06-16T15:20:36.052" v="3684" actId="207"/>
          <ac:spMkLst>
            <pc:docMk/>
            <pc:sldMk cId="0" sldId="311"/>
            <ac:spMk id="679" creationId="{00000000-0000-0000-0000-000000000000}"/>
          </ac:spMkLst>
        </pc:spChg>
        <pc:spChg chg="del mod">
          <ac:chgData name="Aaron Feuerstein" userId="f5de8b9a-5c09-4bc3-b449-ac980e458ac8" providerId="ADAL" clId="{A785B8AF-87BF-4F31-851A-B6B030866758}" dt="2025-06-16T01:41:16.932" v="357" actId="478"/>
          <ac:spMkLst>
            <pc:docMk/>
            <pc:sldMk cId="0" sldId="311"/>
            <ac:spMk id="680" creationId="{00000000-0000-0000-0000-000000000000}"/>
          </ac:spMkLst>
        </pc:spChg>
        <pc:spChg chg="mod">
          <ac:chgData name="Aaron Feuerstein" userId="f5de8b9a-5c09-4bc3-b449-ac980e458ac8" providerId="ADAL" clId="{A785B8AF-87BF-4F31-851A-B6B030866758}" dt="2025-06-16T01:41:19.342" v="358" actId="962"/>
          <ac:spMkLst>
            <pc:docMk/>
            <pc:sldMk cId="0" sldId="311"/>
            <ac:spMk id="681" creationId="{00000000-0000-0000-0000-000000000000}"/>
          </ac:spMkLst>
        </pc:spChg>
      </pc:sldChg>
      <pc:sldChg chg="addSp delSp modSp mod">
        <pc:chgData name="Aaron Feuerstein" userId="f5de8b9a-5c09-4bc3-b449-ac980e458ac8" providerId="ADAL" clId="{A785B8AF-87BF-4F31-851A-B6B030866758}" dt="2025-06-16T15:20:39.502" v="3685" actId="207"/>
        <pc:sldMkLst>
          <pc:docMk/>
          <pc:sldMk cId="0" sldId="312"/>
        </pc:sldMkLst>
        <pc:spChg chg="add mod ord">
          <ac:chgData name="Aaron Feuerstein" userId="f5de8b9a-5c09-4bc3-b449-ac980e458ac8" providerId="ADAL" clId="{A785B8AF-87BF-4F31-851A-B6B030866758}" dt="2025-06-16T15:19:22.152" v="3667" actId="13244"/>
          <ac:spMkLst>
            <pc:docMk/>
            <pc:sldMk cId="0" sldId="312"/>
            <ac:spMk id="2" creationId="{DBEB8BD3-7D81-ED28-EEEF-FE7BEBF6B8F1}"/>
          </ac:spMkLst>
        </pc:spChg>
        <pc:spChg chg="mod">
          <ac:chgData name="Aaron Feuerstein" userId="f5de8b9a-5c09-4bc3-b449-ac980e458ac8" providerId="ADAL" clId="{A785B8AF-87BF-4F31-851A-B6B030866758}" dt="2025-06-16T01:41:54.200" v="364" actId="962"/>
          <ac:spMkLst>
            <pc:docMk/>
            <pc:sldMk cId="0" sldId="312"/>
            <ac:spMk id="688" creationId="{00000000-0000-0000-0000-000000000000}"/>
          </ac:spMkLst>
        </pc:spChg>
        <pc:spChg chg="mod ord">
          <ac:chgData name="Aaron Feuerstein" userId="f5de8b9a-5c09-4bc3-b449-ac980e458ac8" providerId="ADAL" clId="{A785B8AF-87BF-4F31-851A-B6B030866758}" dt="2025-06-16T15:20:39.502" v="3685" actId="207"/>
          <ac:spMkLst>
            <pc:docMk/>
            <pc:sldMk cId="0" sldId="312"/>
            <ac:spMk id="689" creationId="{00000000-0000-0000-0000-000000000000}"/>
          </ac:spMkLst>
        </pc:spChg>
        <pc:spChg chg="del mod">
          <ac:chgData name="Aaron Feuerstein" userId="f5de8b9a-5c09-4bc3-b449-ac980e458ac8" providerId="ADAL" clId="{A785B8AF-87BF-4F31-851A-B6B030866758}" dt="2025-06-16T01:41:57.172" v="366" actId="478"/>
          <ac:spMkLst>
            <pc:docMk/>
            <pc:sldMk cId="0" sldId="312"/>
            <ac:spMk id="690" creationId="{00000000-0000-0000-0000-000000000000}"/>
          </ac:spMkLst>
        </pc:spChg>
        <pc:spChg chg="mod">
          <ac:chgData name="Aaron Feuerstein" userId="f5de8b9a-5c09-4bc3-b449-ac980e458ac8" providerId="ADAL" clId="{A785B8AF-87BF-4F31-851A-B6B030866758}" dt="2025-06-16T01:42:00.043" v="367" actId="962"/>
          <ac:spMkLst>
            <pc:docMk/>
            <pc:sldMk cId="0" sldId="312"/>
            <ac:spMk id="691" creationId="{00000000-0000-0000-0000-000000000000}"/>
          </ac:spMkLst>
        </pc:spChg>
        <pc:spChg chg="mod ord">
          <ac:chgData name="Aaron Feuerstein" userId="f5de8b9a-5c09-4bc3-b449-ac980e458ac8" providerId="ADAL" clId="{A785B8AF-87BF-4F31-851A-B6B030866758}" dt="2025-06-16T15:19:27.472" v="3668" actId="13244"/>
          <ac:spMkLst>
            <pc:docMk/>
            <pc:sldMk cId="0" sldId="312"/>
            <ac:spMk id="695" creationId="{00000000-0000-0000-0000-000000000000}"/>
          </ac:spMkLst>
        </pc:spChg>
        <pc:picChg chg="mod">
          <ac:chgData name="Aaron Feuerstein" userId="f5de8b9a-5c09-4bc3-b449-ac980e458ac8" providerId="ADAL" clId="{A785B8AF-87BF-4F31-851A-B6B030866758}" dt="2025-06-16T01:42:10.243" v="369" actId="962"/>
          <ac:picMkLst>
            <pc:docMk/>
            <pc:sldMk cId="0" sldId="312"/>
            <ac:picMk id="694" creationId="{00000000-0000-0000-0000-000000000000}"/>
          </ac:picMkLst>
        </pc:picChg>
        <pc:picChg chg="mod">
          <ac:chgData name="Aaron Feuerstein" userId="f5de8b9a-5c09-4bc3-b449-ac980e458ac8" providerId="ADAL" clId="{A785B8AF-87BF-4F31-851A-B6B030866758}" dt="2025-06-16T02:31:30.863" v="371" actId="962"/>
          <ac:picMkLst>
            <pc:docMk/>
            <pc:sldMk cId="0" sldId="312"/>
            <ac:picMk id="696" creationId="{00000000-0000-0000-0000-000000000000}"/>
          </ac:picMkLst>
        </pc:picChg>
      </pc:sldChg>
      <pc:sldChg chg="addSp modSp mod">
        <pc:chgData name="Aaron Feuerstein" userId="f5de8b9a-5c09-4bc3-b449-ac980e458ac8" providerId="ADAL" clId="{A785B8AF-87BF-4F31-851A-B6B030866758}" dt="2025-06-16T15:20:42.410" v="3686" actId="207"/>
        <pc:sldMkLst>
          <pc:docMk/>
          <pc:sldMk cId="0" sldId="313"/>
        </pc:sldMkLst>
        <pc:spChg chg="add mod ord">
          <ac:chgData name="Aaron Feuerstein" userId="f5de8b9a-5c09-4bc3-b449-ac980e458ac8" providerId="ADAL" clId="{A785B8AF-87BF-4F31-851A-B6B030866758}" dt="2025-06-16T15:19:40.836" v="3672" actId="13244"/>
          <ac:spMkLst>
            <pc:docMk/>
            <pc:sldMk cId="0" sldId="313"/>
            <ac:spMk id="2" creationId="{2DF51E76-C9D7-CA98-9451-8E910F2D92E0}"/>
          </ac:spMkLst>
        </pc:spChg>
        <pc:spChg chg="mod">
          <ac:chgData name="Aaron Feuerstein" userId="f5de8b9a-5c09-4bc3-b449-ac980e458ac8" providerId="ADAL" clId="{A785B8AF-87BF-4F31-851A-B6B030866758}" dt="2025-06-16T02:31:32.829" v="372" actId="962"/>
          <ac:spMkLst>
            <pc:docMk/>
            <pc:sldMk cId="0" sldId="313"/>
            <ac:spMk id="701" creationId="{00000000-0000-0000-0000-000000000000}"/>
          </ac:spMkLst>
        </pc:spChg>
        <pc:spChg chg="mod ord">
          <ac:chgData name="Aaron Feuerstein" userId="f5de8b9a-5c09-4bc3-b449-ac980e458ac8" providerId="ADAL" clId="{A785B8AF-87BF-4F31-851A-B6B030866758}" dt="2025-06-16T15:20:42.410" v="3686" actId="207"/>
          <ac:spMkLst>
            <pc:docMk/>
            <pc:sldMk cId="0" sldId="313"/>
            <ac:spMk id="702" creationId="{00000000-0000-0000-0000-000000000000}"/>
          </ac:spMkLst>
        </pc:spChg>
        <pc:spChg chg="mod ord">
          <ac:chgData name="Aaron Feuerstein" userId="f5de8b9a-5c09-4bc3-b449-ac980e458ac8" providerId="ADAL" clId="{A785B8AF-87BF-4F31-851A-B6B030866758}" dt="2025-06-16T15:19:37.230" v="3670" actId="13244"/>
          <ac:spMkLst>
            <pc:docMk/>
            <pc:sldMk cId="0" sldId="313"/>
            <ac:spMk id="703" creationId="{00000000-0000-0000-0000-000000000000}"/>
          </ac:spMkLst>
        </pc:spChg>
        <pc:picChg chg="mod ord">
          <ac:chgData name="Aaron Feuerstein" userId="f5de8b9a-5c09-4bc3-b449-ac980e458ac8" providerId="ADAL" clId="{A785B8AF-87BF-4F31-851A-B6B030866758}" dt="2025-06-16T15:20:02.937" v="3678" actId="13244"/>
          <ac:picMkLst>
            <pc:docMk/>
            <pc:sldMk cId="0" sldId="313"/>
            <ac:picMk id="706" creationId="{00000000-0000-0000-0000-000000000000}"/>
          </ac:picMkLst>
        </pc:picChg>
        <pc:picChg chg="mod ord">
          <ac:chgData name="Aaron Feuerstein" userId="f5de8b9a-5c09-4bc3-b449-ac980e458ac8" providerId="ADAL" clId="{A785B8AF-87BF-4F31-851A-B6B030866758}" dt="2025-06-16T15:20:09.076" v="3679" actId="13244"/>
          <ac:picMkLst>
            <pc:docMk/>
            <pc:sldMk cId="0" sldId="313"/>
            <ac:picMk id="708" creationId="{00000000-0000-0000-0000-000000000000}"/>
          </ac:picMkLst>
        </pc:picChg>
        <pc:picChg chg="mod ord">
          <ac:chgData name="Aaron Feuerstein" userId="f5de8b9a-5c09-4bc3-b449-ac980e458ac8" providerId="ADAL" clId="{A785B8AF-87BF-4F31-851A-B6B030866758}" dt="2025-06-16T15:19:47.943" v="3673" actId="13244"/>
          <ac:picMkLst>
            <pc:docMk/>
            <pc:sldMk cId="0" sldId="313"/>
            <ac:picMk id="709" creationId="{00000000-0000-0000-0000-000000000000}"/>
          </ac:picMkLst>
        </pc:picChg>
      </pc:sldChg>
      <pc:sldChg chg="addSp modSp mod">
        <pc:chgData name="Aaron Feuerstein" userId="f5de8b9a-5c09-4bc3-b449-ac980e458ac8" providerId="ADAL" clId="{A785B8AF-87BF-4F31-851A-B6B030866758}" dt="2025-06-16T15:20:46.011" v="3687" actId="207"/>
        <pc:sldMkLst>
          <pc:docMk/>
          <pc:sldMk cId="0" sldId="314"/>
        </pc:sldMkLst>
        <pc:spChg chg="add mod ord">
          <ac:chgData name="Aaron Feuerstein" userId="f5de8b9a-5c09-4bc3-b449-ac980e458ac8" providerId="ADAL" clId="{A785B8AF-87BF-4F31-851A-B6B030866758}" dt="2025-06-16T15:20:20.507" v="3682" actId="13244"/>
          <ac:spMkLst>
            <pc:docMk/>
            <pc:sldMk cId="0" sldId="314"/>
            <ac:spMk id="2" creationId="{0FD800EF-258A-E70F-DC67-2EE174385501}"/>
          </ac:spMkLst>
        </pc:spChg>
        <pc:spChg chg="mod">
          <ac:chgData name="Aaron Feuerstein" userId="f5de8b9a-5c09-4bc3-b449-ac980e458ac8" providerId="ADAL" clId="{A785B8AF-87BF-4F31-851A-B6B030866758}" dt="2025-06-16T02:34:36.063" v="383" actId="962"/>
          <ac:spMkLst>
            <pc:docMk/>
            <pc:sldMk cId="0" sldId="314"/>
            <ac:spMk id="714" creationId="{00000000-0000-0000-0000-000000000000}"/>
          </ac:spMkLst>
        </pc:spChg>
        <pc:spChg chg="mod ord">
          <ac:chgData name="Aaron Feuerstein" userId="f5de8b9a-5c09-4bc3-b449-ac980e458ac8" providerId="ADAL" clId="{A785B8AF-87BF-4F31-851A-B6B030866758}" dt="2025-06-16T15:20:46.011" v="3687" actId="207"/>
          <ac:spMkLst>
            <pc:docMk/>
            <pc:sldMk cId="0" sldId="314"/>
            <ac:spMk id="715" creationId="{00000000-0000-0000-0000-000000000000}"/>
          </ac:spMkLst>
        </pc:spChg>
        <pc:spChg chg="mod ord">
          <ac:chgData name="Aaron Feuerstein" userId="f5de8b9a-5c09-4bc3-b449-ac980e458ac8" providerId="ADAL" clId="{A785B8AF-87BF-4F31-851A-B6B030866758}" dt="2025-06-16T15:20:16.812" v="3680" actId="13244"/>
          <ac:spMkLst>
            <pc:docMk/>
            <pc:sldMk cId="0" sldId="314"/>
            <ac:spMk id="717" creationId="{00000000-0000-0000-0000-000000000000}"/>
          </ac:spMkLst>
        </pc:spChg>
        <pc:spChg chg="ord">
          <ac:chgData name="Aaron Feuerstein" userId="f5de8b9a-5c09-4bc3-b449-ac980e458ac8" providerId="ADAL" clId="{A785B8AF-87BF-4F31-851A-B6B030866758}" dt="2025-06-16T15:20:24.099" v="3683" actId="13244"/>
          <ac:spMkLst>
            <pc:docMk/>
            <pc:sldMk cId="0" sldId="314"/>
            <ac:spMk id="718" creationId="{00000000-0000-0000-0000-000000000000}"/>
          </ac:spMkLst>
        </pc:spChg>
        <pc:picChg chg="mod">
          <ac:chgData name="Aaron Feuerstein" userId="f5de8b9a-5c09-4bc3-b449-ac980e458ac8" providerId="ADAL" clId="{A785B8AF-87BF-4F31-851A-B6B030866758}" dt="2025-06-16T02:34:40.333" v="386" actId="962"/>
          <ac:picMkLst>
            <pc:docMk/>
            <pc:sldMk cId="0" sldId="314"/>
            <ac:picMk id="719" creationId="{00000000-0000-0000-0000-000000000000}"/>
          </ac:picMkLst>
        </pc:picChg>
        <pc:picChg chg="mod">
          <ac:chgData name="Aaron Feuerstein" userId="f5de8b9a-5c09-4bc3-b449-ac980e458ac8" providerId="ADAL" clId="{A785B8AF-87BF-4F31-851A-B6B030866758}" dt="2025-06-16T02:34:43.727" v="388" actId="962"/>
          <ac:picMkLst>
            <pc:docMk/>
            <pc:sldMk cId="0" sldId="314"/>
            <ac:picMk id="720" creationId="{00000000-0000-0000-0000-000000000000}"/>
          </ac:picMkLst>
        </pc:picChg>
      </pc:sldChg>
      <pc:sldChg chg="addSp modSp mod">
        <pc:chgData name="Aaron Feuerstein" userId="f5de8b9a-5c09-4bc3-b449-ac980e458ac8" providerId="ADAL" clId="{A785B8AF-87BF-4F31-851A-B6B030866758}" dt="2025-06-16T15:21:28.462" v="3696" actId="13244"/>
        <pc:sldMkLst>
          <pc:docMk/>
          <pc:sldMk cId="0" sldId="315"/>
        </pc:sldMkLst>
        <pc:spChg chg="add mod ord">
          <ac:chgData name="Aaron Feuerstein" userId="f5de8b9a-5c09-4bc3-b449-ac980e458ac8" providerId="ADAL" clId="{A785B8AF-87BF-4F31-851A-B6B030866758}" dt="2025-06-16T15:21:16.146" v="3691" actId="13244"/>
          <ac:spMkLst>
            <pc:docMk/>
            <pc:sldMk cId="0" sldId="315"/>
            <ac:spMk id="2" creationId="{A7F93E9B-ABA5-6E39-1FD6-1B85E3A6E455}"/>
          </ac:spMkLst>
        </pc:spChg>
        <pc:spChg chg="mod ord">
          <ac:chgData name="Aaron Feuerstein" userId="f5de8b9a-5c09-4bc3-b449-ac980e458ac8" providerId="ADAL" clId="{A785B8AF-87BF-4F31-851A-B6B030866758}" dt="2025-06-16T15:21:20.441" v="3693" actId="13244"/>
          <ac:spMkLst>
            <pc:docMk/>
            <pc:sldMk cId="0" sldId="315"/>
            <ac:spMk id="726" creationId="{00000000-0000-0000-0000-000000000000}"/>
          </ac:spMkLst>
        </pc:spChg>
        <pc:spChg chg="mod ord">
          <ac:chgData name="Aaron Feuerstein" userId="f5de8b9a-5c09-4bc3-b449-ac980e458ac8" providerId="ADAL" clId="{A785B8AF-87BF-4F31-851A-B6B030866758}" dt="2025-06-16T15:21:18.719" v="3692" actId="13244"/>
          <ac:spMkLst>
            <pc:docMk/>
            <pc:sldMk cId="0" sldId="315"/>
            <ac:spMk id="728" creationId="{00000000-0000-0000-0000-000000000000}"/>
          </ac:spMkLst>
        </pc:spChg>
        <pc:spChg chg="mod ord">
          <ac:chgData name="Aaron Feuerstein" userId="f5de8b9a-5c09-4bc3-b449-ac980e458ac8" providerId="ADAL" clId="{A785B8AF-87BF-4F31-851A-B6B030866758}" dt="2025-06-16T15:21:26.186" v="3695" actId="13244"/>
          <ac:spMkLst>
            <pc:docMk/>
            <pc:sldMk cId="0" sldId="315"/>
            <ac:spMk id="729" creationId="{00000000-0000-0000-0000-000000000000}"/>
          </ac:spMkLst>
        </pc:spChg>
        <pc:picChg chg="mod ord">
          <ac:chgData name="Aaron Feuerstein" userId="f5de8b9a-5c09-4bc3-b449-ac980e458ac8" providerId="ADAL" clId="{A785B8AF-87BF-4F31-851A-B6B030866758}" dt="2025-06-16T15:21:28.462" v="3696" actId="13244"/>
          <ac:picMkLst>
            <pc:docMk/>
            <pc:sldMk cId="0" sldId="315"/>
            <ac:picMk id="730" creationId="{00000000-0000-0000-0000-000000000000}"/>
          </ac:picMkLst>
        </pc:picChg>
        <pc:picChg chg="mod ord">
          <ac:chgData name="Aaron Feuerstein" userId="f5de8b9a-5c09-4bc3-b449-ac980e458ac8" providerId="ADAL" clId="{A785B8AF-87BF-4F31-851A-B6B030866758}" dt="2025-06-16T15:21:23.699" v="3694" actId="13244"/>
          <ac:picMkLst>
            <pc:docMk/>
            <pc:sldMk cId="0" sldId="315"/>
            <ac:picMk id="731" creationId="{00000000-0000-0000-0000-000000000000}"/>
          </ac:picMkLst>
        </pc:picChg>
      </pc:sldChg>
      <pc:sldChg chg="addSp modSp mod">
        <pc:chgData name="Aaron Feuerstein" userId="f5de8b9a-5c09-4bc3-b449-ac980e458ac8" providerId="ADAL" clId="{A785B8AF-87BF-4F31-851A-B6B030866758}" dt="2025-06-16T15:22:10.277" v="3703" actId="13244"/>
        <pc:sldMkLst>
          <pc:docMk/>
          <pc:sldMk cId="0" sldId="316"/>
        </pc:sldMkLst>
        <pc:spChg chg="add mod ord">
          <ac:chgData name="Aaron Feuerstein" userId="f5de8b9a-5c09-4bc3-b449-ac980e458ac8" providerId="ADAL" clId="{A785B8AF-87BF-4F31-851A-B6B030866758}" dt="2025-06-16T15:21:39.545" v="3699" actId="13244"/>
          <ac:spMkLst>
            <pc:docMk/>
            <pc:sldMk cId="0" sldId="316"/>
            <ac:spMk id="2" creationId="{8821D750-887B-02FC-98DA-2413D7A8CB6F}"/>
          </ac:spMkLst>
        </pc:spChg>
        <pc:spChg chg="mod">
          <ac:chgData name="Aaron Feuerstein" userId="f5de8b9a-5c09-4bc3-b449-ac980e458ac8" providerId="ADAL" clId="{A785B8AF-87BF-4F31-851A-B6B030866758}" dt="2025-06-16T02:36:00.498" v="395" actId="962"/>
          <ac:spMkLst>
            <pc:docMk/>
            <pc:sldMk cId="0" sldId="316"/>
            <ac:spMk id="736" creationId="{00000000-0000-0000-0000-000000000000}"/>
          </ac:spMkLst>
        </pc:spChg>
        <pc:spChg chg="mod ord">
          <ac:chgData name="Aaron Feuerstein" userId="f5de8b9a-5c09-4bc3-b449-ac980e458ac8" providerId="ADAL" clId="{A785B8AF-87BF-4F31-851A-B6B030866758}" dt="2025-06-16T15:21:36.985" v="3698" actId="13244"/>
          <ac:spMkLst>
            <pc:docMk/>
            <pc:sldMk cId="0" sldId="316"/>
            <ac:spMk id="737" creationId="{00000000-0000-0000-0000-000000000000}"/>
          </ac:spMkLst>
        </pc:spChg>
        <pc:spChg chg="mod ord">
          <ac:chgData name="Aaron Feuerstein" userId="f5de8b9a-5c09-4bc3-b449-ac980e458ac8" providerId="ADAL" clId="{A785B8AF-87BF-4F31-851A-B6B030866758}" dt="2025-06-16T15:21:35.312" v="3697" actId="13244"/>
          <ac:spMkLst>
            <pc:docMk/>
            <pc:sldMk cId="0" sldId="316"/>
            <ac:spMk id="738" creationId="{00000000-0000-0000-0000-000000000000}"/>
          </ac:spMkLst>
        </pc:spChg>
        <pc:spChg chg="ord">
          <ac:chgData name="Aaron Feuerstein" userId="f5de8b9a-5c09-4bc3-b449-ac980e458ac8" providerId="ADAL" clId="{A785B8AF-87BF-4F31-851A-B6B030866758}" dt="2025-06-16T15:22:10.277" v="3703" actId="13244"/>
          <ac:spMkLst>
            <pc:docMk/>
            <pc:sldMk cId="0" sldId="316"/>
            <ac:spMk id="739" creationId="{00000000-0000-0000-0000-000000000000}"/>
          </ac:spMkLst>
        </pc:spChg>
        <pc:spChg chg="mod ord">
          <ac:chgData name="Aaron Feuerstein" userId="f5de8b9a-5c09-4bc3-b449-ac980e458ac8" providerId="ADAL" clId="{A785B8AF-87BF-4F31-851A-B6B030866758}" dt="2025-06-16T15:22:03.197" v="3702" actId="1076"/>
          <ac:spMkLst>
            <pc:docMk/>
            <pc:sldMk cId="0" sldId="316"/>
            <ac:spMk id="740" creationId="{00000000-0000-0000-0000-000000000000}"/>
          </ac:spMkLst>
        </pc:spChg>
        <pc:picChg chg="mod">
          <ac:chgData name="Aaron Feuerstein" userId="f5de8b9a-5c09-4bc3-b449-ac980e458ac8" providerId="ADAL" clId="{A785B8AF-87BF-4F31-851A-B6B030866758}" dt="2025-06-16T15:21:59.412" v="3701" actId="1076"/>
          <ac:picMkLst>
            <pc:docMk/>
            <pc:sldMk cId="0" sldId="316"/>
            <ac:picMk id="741" creationId="{00000000-0000-0000-0000-000000000000}"/>
          </ac:picMkLst>
        </pc:picChg>
        <pc:picChg chg="mod">
          <ac:chgData name="Aaron Feuerstein" userId="f5de8b9a-5c09-4bc3-b449-ac980e458ac8" providerId="ADAL" clId="{A785B8AF-87BF-4F31-851A-B6B030866758}" dt="2025-06-16T02:36:08.397" v="398" actId="962"/>
          <ac:picMkLst>
            <pc:docMk/>
            <pc:sldMk cId="0" sldId="316"/>
            <ac:picMk id="742" creationId="{00000000-0000-0000-0000-000000000000}"/>
          </ac:picMkLst>
        </pc:picChg>
      </pc:sldChg>
      <pc:sldChg chg="addSp modSp mod">
        <pc:chgData name="Aaron Feuerstein" userId="f5de8b9a-5c09-4bc3-b449-ac980e458ac8" providerId="ADAL" clId="{A785B8AF-87BF-4F31-851A-B6B030866758}" dt="2025-06-16T15:23:35.794" v="3716" actId="13244"/>
        <pc:sldMkLst>
          <pc:docMk/>
          <pc:sldMk cId="0" sldId="317"/>
        </pc:sldMkLst>
        <pc:spChg chg="add mod ord">
          <ac:chgData name="Aaron Feuerstein" userId="f5de8b9a-5c09-4bc3-b449-ac980e458ac8" providerId="ADAL" clId="{A785B8AF-87BF-4F31-851A-B6B030866758}" dt="2025-06-16T15:22:16.856" v="3704" actId="13244"/>
          <ac:spMkLst>
            <pc:docMk/>
            <pc:sldMk cId="0" sldId="317"/>
            <ac:spMk id="2" creationId="{68E031D1-316E-3DBE-194C-9958674A5E47}"/>
          </ac:spMkLst>
        </pc:spChg>
        <pc:spChg chg="mod">
          <ac:chgData name="Aaron Feuerstein" userId="f5de8b9a-5c09-4bc3-b449-ac980e458ac8" providerId="ADAL" clId="{A785B8AF-87BF-4F31-851A-B6B030866758}" dt="2025-06-16T02:36:09.831" v="399" actId="962"/>
          <ac:spMkLst>
            <pc:docMk/>
            <pc:sldMk cId="0" sldId="317"/>
            <ac:spMk id="748" creationId="{00000000-0000-0000-0000-000000000000}"/>
          </ac:spMkLst>
        </pc:spChg>
        <pc:spChg chg="mod ord">
          <ac:chgData name="Aaron Feuerstein" userId="f5de8b9a-5c09-4bc3-b449-ac980e458ac8" providerId="ADAL" clId="{A785B8AF-87BF-4F31-851A-B6B030866758}" dt="2025-06-16T15:22:20.263" v="3707" actId="13244"/>
          <ac:spMkLst>
            <pc:docMk/>
            <pc:sldMk cId="0" sldId="317"/>
            <ac:spMk id="749" creationId="{00000000-0000-0000-0000-000000000000}"/>
          </ac:spMkLst>
        </pc:spChg>
        <pc:spChg chg="ord">
          <ac:chgData name="Aaron Feuerstein" userId="f5de8b9a-5c09-4bc3-b449-ac980e458ac8" providerId="ADAL" clId="{A785B8AF-87BF-4F31-851A-B6B030866758}" dt="2025-06-16T15:23:35.794" v="3716" actId="13244"/>
          <ac:spMkLst>
            <pc:docMk/>
            <pc:sldMk cId="0" sldId="317"/>
            <ac:spMk id="750" creationId="{00000000-0000-0000-0000-000000000000}"/>
          </ac:spMkLst>
        </pc:spChg>
        <pc:spChg chg="mod ord">
          <ac:chgData name="Aaron Feuerstein" userId="f5de8b9a-5c09-4bc3-b449-ac980e458ac8" providerId="ADAL" clId="{A785B8AF-87BF-4F31-851A-B6B030866758}" dt="2025-06-16T15:22:18.837" v="3706" actId="13244"/>
          <ac:spMkLst>
            <pc:docMk/>
            <pc:sldMk cId="0" sldId="317"/>
            <ac:spMk id="751" creationId="{00000000-0000-0000-0000-000000000000}"/>
          </ac:spMkLst>
        </pc:spChg>
        <pc:spChg chg="ord">
          <ac:chgData name="Aaron Feuerstein" userId="f5de8b9a-5c09-4bc3-b449-ac980e458ac8" providerId="ADAL" clId="{A785B8AF-87BF-4F31-851A-B6B030866758}" dt="2025-06-16T15:22:24.694" v="3708" actId="13244"/>
          <ac:spMkLst>
            <pc:docMk/>
            <pc:sldMk cId="0" sldId="317"/>
            <ac:spMk id="752" creationId="{00000000-0000-0000-0000-000000000000}"/>
          </ac:spMkLst>
        </pc:spChg>
        <pc:spChg chg="mod">
          <ac:chgData name="Aaron Feuerstein" userId="f5de8b9a-5c09-4bc3-b449-ac980e458ac8" providerId="ADAL" clId="{A785B8AF-87BF-4F31-851A-B6B030866758}" dt="2025-06-16T15:23:27.456" v="3715" actId="1076"/>
          <ac:spMkLst>
            <pc:docMk/>
            <pc:sldMk cId="0" sldId="317"/>
            <ac:spMk id="754" creationId="{00000000-0000-0000-0000-000000000000}"/>
          </ac:spMkLst>
        </pc:spChg>
        <pc:picChg chg="mod">
          <ac:chgData name="Aaron Feuerstein" userId="f5de8b9a-5c09-4bc3-b449-ac980e458ac8" providerId="ADAL" clId="{A785B8AF-87BF-4F31-851A-B6B030866758}" dt="2025-06-16T15:22:58.351" v="3713" actId="1076"/>
          <ac:picMkLst>
            <pc:docMk/>
            <pc:sldMk cId="0" sldId="317"/>
            <ac:picMk id="753" creationId="{00000000-0000-0000-0000-000000000000}"/>
          </ac:picMkLst>
        </pc:picChg>
        <pc:picChg chg="mod">
          <ac:chgData name="Aaron Feuerstein" userId="f5de8b9a-5c09-4bc3-b449-ac980e458ac8" providerId="ADAL" clId="{A785B8AF-87BF-4F31-851A-B6B030866758}" dt="2025-06-16T02:37:58.099" v="404" actId="962"/>
          <ac:picMkLst>
            <pc:docMk/>
            <pc:sldMk cId="0" sldId="317"/>
            <ac:picMk id="755" creationId="{00000000-0000-0000-0000-000000000000}"/>
          </ac:picMkLst>
        </pc:picChg>
      </pc:sldChg>
      <pc:sldChg chg="addSp delSp modSp mod">
        <pc:chgData name="Aaron Feuerstein" userId="f5de8b9a-5c09-4bc3-b449-ac980e458ac8" providerId="ADAL" clId="{A785B8AF-87BF-4F31-851A-B6B030866758}" dt="2025-06-16T15:23:44.700" v="3719" actId="13244"/>
        <pc:sldMkLst>
          <pc:docMk/>
          <pc:sldMk cId="0" sldId="318"/>
        </pc:sldMkLst>
        <pc:spChg chg="add mod ord">
          <ac:chgData name="Aaron Feuerstein" userId="f5de8b9a-5c09-4bc3-b449-ac980e458ac8" providerId="ADAL" clId="{A785B8AF-87BF-4F31-851A-B6B030866758}" dt="2025-06-16T15:23:40.990" v="3717" actId="13244"/>
          <ac:spMkLst>
            <pc:docMk/>
            <pc:sldMk cId="0" sldId="318"/>
            <ac:spMk id="2" creationId="{847B5480-28FE-1AFE-A3D8-164BC0A1B634}"/>
          </ac:spMkLst>
        </pc:spChg>
        <pc:spChg chg="mod">
          <ac:chgData name="Aaron Feuerstein" userId="f5de8b9a-5c09-4bc3-b449-ac980e458ac8" providerId="ADAL" clId="{A785B8AF-87BF-4F31-851A-B6B030866758}" dt="2025-06-16T02:38:00.364" v="405" actId="962"/>
          <ac:spMkLst>
            <pc:docMk/>
            <pc:sldMk cId="0" sldId="318"/>
            <ac:spMk id="761" creationId="{00000000-0000-0000-0000-000000000000}"/>
          </ac:spMkLst>
        </pc:spChg>
        <pc:spChg chg="ord">
          <ac:chgData name="Aaron Feuerstein" userId="f5de8b9a-5c09-4bc3-b449-ac980e458ac8" providerId="ADAL" clId="{A785B8AF-87BF-4F31-851A-B6B030866758}" dt="2025-06-16T15:23:42.360" v="3718" actId="13244"/>
          <ac:spMkLst>
            <pc:docMk/>
            <pc:sldMk cId="0" sldId="318"/>
            <ac:spMk id="762" creationId="{00000000-0000-0000-0000-000000000000}"/>
          </ac:spMkLst>
        </pc:spChg>
        <pc:spChg chg="mod">
          <ac:chgData name="Aaron Feuerstein" userId="f5de8b9a-5c09-4bc3-b449-ac980e458ac8" providerId="ADAL" clId="{A785B8AF-87BF-4F31-851A-B6B030866758}" dt="2025-06-16T02:38:00.882" v="406" actId="962"/>
          <ac:spMkLst>
            <pc:docMk/>
            <pc:sldMk cId="0" sldId="318"/>
            <ac:spMk id="763" creationId="{00000000-0000-0000-0000-000000000000}"/>
          </ac:spMkLst>
        </pc:spChg>
        <pc:spChg chg="del mod">
          <ac:chgData name="Aaron Feuerstein" userId="f5de8b9a-5c09-4bc3-b449-ac980e458ac8" providerId="ADAL" clId="{A785B8AF-87BF-4F31-851A-B6B030866758}" dt="2025-06-16T02:38:05.317" v="408" actId="478"/>
          <ac:spMkLst>
            <pc:docMk/>
            <pc:sldMk cId="0" sldId="318"/>
            <ac:spMk id="765" creationId="{00000000-0000-0000-0000-000000000000}"/>
          </ac:spMkLst>
        </pc:spChg>
        <pc:picChg chg="mod ord">
          <ac:chgData name="Aaron Feuerstein" userId="f5de8b9a-5c09-4bc3-b449-ac980e458ac8" providerId="ADAL" clId="{A785B8AF-87BF-4F31-851A-B6B030866758}" dt="2025-06-16T15:23:44.700" v="3719" actId="13244"/>
          <ac:picMkLst>
            <pc:docMk/>
            <pc:sldMk cId="0" sldId="318"/>
            <ac:picMk id="766" creationId="{00000000-0000-0000-0000-000000000000}"/>
          </ac:picMkLst>
        </pc:picChg>
      </pc:sldChg>
      <pc:sldChg chg="addSp delSp modSp mod">
        <pc:chgData name="Aaron Feuerstein" userId="f5de8b9a-5c09-4bc3-b449-ac980e458ac8" providerId="ADAL" clId="{A785B8AF-87BF-4F31-851A-B6B030866758}" dt="2025-06-16T15:24:29.034" v="3722" actId="13244"/>
        <pc:sldMkLst>
          <pc:docMk/>
          <pc:sldMk cId="0" sldId="319"/>
        </pc:sldMkLst>
        <pc:spChg chg="add mod ord">
          <ac:chgData name="Aaron Feuerstein" userId="f5de8b9a-5c09-4bc3-b449-ac980e458ac8" providerId="ADAL" clId="{A785B8AF-87BF-4F31-851A-B6B030866758}" dt="2025-06-16T15:24:24.772" v="3720" actId="13244"/>
          <ac:spMkLst>
            <pc:docMk/>
            <pc:sldMk cId="0" sldId="319"/>
            <ac:spMk id="2" creationId="{D96890AC-E7CB-4EBE-DB49-E94FB0B090E1}"/>
          </ac:spMkLst>
        </pc:spChg>
        <pc:spChg chg="mod">
          <ac:chgData name="Aaron Feuerstein" userId="f5de8b9a-5c09-4bc3-b449-ac980e458ac8" providerId="ADAL" clId="{A785B8AF-87BF-4F31-851A-B6B030866758}" dt="2025-06-16T02:39:46.853" v="411" actId="962"/>
          <ac:spMkLst>
            <pc:docMk/>
            <pc:sldMk cId="0" sldId="319"/>
            <ac:spMk id="771" creationId="{00000000-0000-0000-0000-000000000000}"/>
          </ac:spMkLst>
        </pc:spChg>
        <pc:spChg chg="ord">
          <ac:chgData name="Aaron Feuerstein" userId="f5de8b9a-5c09-4bc3-b449-ac980e458ac8" providerId="ADAL" clId="{A785B8AF-87BF-4F31-851A-B6B030866758}" dt="2025-06-16T15:24:26.346" v="3721" actId="13244"/>
          <ac:spMkLst>
            <pc:docMk/>
            <pc:sldMk cId="0" sldId="319"/>
            <ac:spMk id="772" creationId="{00000000-0000-0000-0000-000000000000}"/>
          </ac:spMkLst>
        </pc:spChg>
        <pc:spChg chg="mod">
          <ac:chgData name="Aaron Feuerstein" userId="f5de8b9a-5c09-4bc3-b449-ac980e458ac8" providerId="ADAL" clId="{A785B8AF-87BF-4F31-851A-B6B030866758}" dt="2025-06-16T02:39:47.411" v="412" actId="962"/>
          <ac:spMkLst>
            <pc:docMk/>
            <pc:sldMk cId="0" sldId="319"/>
            <ac:spMk id="773" creationId="{00000000-0000-0000-0000-000000000000}"/>
          </ac:spMkLst>
        </pc:spChg>
        <pc:spChg chg="del mod">
          <ac:chgData name="Aaron Feuerstein" userId="f5de8b9a-5c09-4bc3-b449-ac980e458ac8" providerId="ADAL" clId="{A785B8AF-87BF-4F31-851A-B6B030866758}" dt="2025-06-16T02:39:51.542" v="414" actId="478"/>
          <ac:spMkLst>
            <pc:docMk/>
            <pc:sldMk cId="0" sldId="319"/>
            <ac:spMk id="775" creationId="{00000000-0000-0000-0000-000000000000}"/>
          </ac:spMkLst>
        </pc:spChg>
        <pc:picChg chg="mod ord">
          <ac:chgData name="Aaron Feuerstein" userId="f5de8b9a-5c09-4bc3-b449-ac980e458ac8" providerId="ADAL" clId="{A785B8AF-87BF-4F31-851A-B6B030866758}" dt="2025-06-16T15:24:29.034" v="3722" actId="13244"/>
          <ac:picMkLst>
            <pc:docMk/>
            <pc:sldMk cId="0" sldId="319"/>
            <ac:picMk id="776" creationId="{00000000-0000-0000-0000-000000000000}"/>
          </ac:picMkLst>
        </pc:picChg>
      </pc:sldChg>
      <pc:sldChg chg="addSp modSp mod">
        <pc:chgData name="Aaron Feuerstein" userId="f5de8b9a-5c09-4bc3-b449-ac980e458ac8" providerId="ADAL" clId="{A785B8AF-87BF-4F31-851A-B6B030866758}" dt="2025-06-16T15:24:37.255" v="3724" actId="13244"/>
        <pc:sldMkLst>
          <pc:docMk/>
          <pc:sldMk cId="0" sldId="320"/>
        </pc:sldMkLst>
        <pc:spChg chg="add mod ord">
          <ac:chgData name="Aaron Feuerstein" userId="f5de8b9a-5c09-4bc3-b449-ac980e458ac8" providerId="ADAL" clId="{A785B8AF-87BF-4F31-851A-B6B030866758}" dt="2025-06-16T15:24:35.827" v="3723" actId="13244"/>
          <ac:spMkLst>
            <pc:docMk/>
            <pc:sldMk cId="0" sldId="320"/>
            <ac:spMk id="2" creationId="{86496EDC-5322-EC98-C2C0-8E867945DEFC}"/>
          </ac:spMkLst>
        </pc:spChg>
        <pc:spChg chg="mod">
          <ac:chgData name="Aaron Feuerstein" userId="f5de8b9a-5c09-4bc3-b449-ac980e458ac8" providerId="ADAL" clId="{A785B8AF-87BF-4F31-851A-B6B030866758}" dt="2025-06-16T02:43:18.408" v="417" actId="962"/>
          <ac:spMkLst>
            <pc:docMk/>
            <pc:sldMk cId="0" sldId="320"/>
            <ac:spMk id="781" creationId="{00000000-0000-0000-0000-000000000000}"/>
          </ac:spMkLst>
        </pc:spChg>
        <pc:spChg chg="ord">
          <ac:chgData name="Aaron Feuerstein" userId="f5de8b9a-5c09-4bc3-b449-ac980e458ac8" providerId="ADAL" clId="{A785B8AF-87BF-4F31-851A-B6B030866758}" dt="2025-06-16T15:24:37.255" v="3724" actId="13244"/>
          <ac:spMkLst>
            <pc:docMk/>
            <pc:sldMk cId="0" sldId="320"/>
            <ac:spMk id="782" creationId="{00000000-0000-0000-0000-000000000000}"/>
          </ac:spMkLst>
        </pc:spChg>
        <pc:spChg chg="mod">
          <ac:chgData name="Aaron Feuerstein" userId="f5de8b9a-5c09-4bc3-b449-ac980e458ac8" providerId="ADAL" clId="{A785B8AF-87BF-4F31-851A-B6B030866758}" dt="2025-06-16T02:43:19.095" v="418" actId="962"/>
          <ac:spMkLst>
            <pc:docMk/>
            <pc:sldMk cId="0" sldId="320"/>
            <ac:spMk id="783" creationId="{00000000-0000-0000-0000-000000000000}"/>
          </ac:spMkLst>
        </pc:spChg>
        <pc:picChg chg="mod">
          <ac:chgData name="Aaron Feuerstein" userId="f5de8b9a-5c09-4bc3-b449-ac980e458ac8" providerId="ADAL" clId="{A785B8AF-87BF-4F31-851A-B6B030866758}" dt="2025-06-16T02:43:26.737" v="420" actId="962"/>
          <ac:picMkLst>
            <pc:docMk/>
            <pc:sldMk cId="0" sldId="320"/>
            <ac:picMk id="785" creationId="{00000000-0000-0000-0000-000000000000}"/>
          </ac:picMkLst>
        </pc:picChg>
      </pc:sldChg>
      <pc:sldChg chg="addSp delSp modSp mod">
        <pc:chgData name="Aaron Feuerstein" userId="f5de8b9a-5c09-4bc3-b449-ac980e458ac8" providerId="ADAL" clId="{A785B8AF-87BF-4F31-851A-B6B030866758}" dt="2025-06-16T15:25:07.356" v="3729" actId="13244"/>
        <pc:sldMkLst>
          <pc:docMk/>
          <pc:sldMk cId="0" sldId="321"/>
        </pc:sldMkLst>
        <pc:spChg chg="add mod ord">
          <ac:chgData name="Aaron Feuerstein" userId="f5de8b9a-5c09-4bc3-b449-ac980e458ac8" providerId="ADAL" clId="{A785B8AF-87BF-4F31-851A-B6B030866758}" dt="2025-06-16T15:24:45.737" v="3725" actId="13244"/>
          <ac:spMkLst>
            <pc:docMk/>
            <pc:sldMk cId="0" sldId="321"/>
            <ac:spMk id="2" creationId="{CC5BAECC-9483-8883-F6EF-154D22859133}"/>
          </ac:spMkLst>
        </pc:spChg>
        <pc:spChg chg="mod">
          <ac:chgData name="Aaron Feuerstein" userId="f5de8b9a-5c09-4bc3-b449-ac980e458ac8" providerId="ADAL" clId="{A785B8AF-87BF-4F31-851A-B6B030866758}" dt="2025-06-16T02:43:28.066" v="421" actId="962"/>
          <ac:spMkLst>
            <pc:docMk/>
            <pc:sldMk cId="0" sldId="321"/>
            <ac:spMk id="790" creationId="{00000000-0000-0000-0000-000000000000}"/>
          </ac:spMkLst>
        </pc:spChg>
        <pc:spChg chg="mod ord">
          <ac:chgData name="Aaron Feuerstein" userId="f5de8b9a-5c09-4bc3-b449-ac980e458ac8" providerId="ADAL" clId="{A785B8AF-87BF-4F31-851A-B6B030866758}" dt="2025-06-16T15:24:47.516" v="3726" actId="13244"/>
          <ac:spMkLst>
            <pc:docMk/>
            <pc:sldMk cId="0" sldId="321"/>
            <ac:spMk id="791" creationId="{00000000-0000-0000-0000-000000000000}"/>
          </ac:spMkLst>
        </pc:spChg>
        <pc:spChg chg="del mod">
          <ac:chgData name="Aaron Feuerstein" userId="f5de8b9a-5c09-4bc3-b449-ac980e458ac8" providerId="ADAL" clId="{A785B8AF-87BF-4F31-851A-B6B030866758}" dt="2025-06-16T02:43:32.868" v="423" actId="478"/>
          <ac:spMkLst>
            <pc:docMk/>
            <pc:sldMk cId="0" sldId="321"/>
            <ac:spMk id="792" creationId="{00000000-0000-0000-0000-000000000000}"/>
          </ac:spMkLst>
        </pc:spChg>
        <pc:spChg chg="mod ord">
          <ac:chgData name="Aaron Feuerstein" userId="f5de8b9a-5c09-4bc3-b449-ac980e458ac8" providerId="ADAL" clId="{A785B8AF-87BF-4F31-851A-B6B030866758}" dt="2025-06-16T15:24:54.077" v="3727" actId="13244"/>
          <ac:spMkLst>
            <pc:docMk/>
            <pc:sldMk cId="0" sldId="321"/>
            <ac:spMk id="793" creationId="{00000000-0000-0000-0000-000000000000}"/>
          </ac:spMkLst>
        </pc:spChg>
        <pc:spChg chg="ord">
          <ac:chgData name="Aaron Feuerstein" userId="f5de8b9a-5c09-4bc3-b449-ac980e458ac8" providerId="ADAL" clId="{A785B8AF-87BF-4F31-851A-B6B030866758}" dt="2025-06-16T15:24:57.785" v="3728" actId="13244"/>
          <ac:spMkLst>
            <pc:docMk/>
            <pc:sldMk cId="0" sldId="321"/>
            <ac:spMk id="795" creationId="{00000000-0000-0000-0000-000000000000}"/>
          </ac:spMkLst>
        </pc:spChg>
        <pc:spChg chg="ord">
          <ac:chgData name="Aaron Feuerstein" userId="f5de8b9a-5c09-4bc3-b449-ac980e458ac8" providerId="ADAL" clId="{A785B8AF-87BF-4F31-851A-B6B030866758}" dt="2025-06-16T15:25:07.356" v="3729" actId="13244"/>
          <ac:spMkLst>
            <pc:docMk/>
            <pc:sldMk cId="0" sldId="321"/>
            <ac:spMk id="799" creationId="{00000000-0000-0000-0000-000000000000}"/>
          </ac:spMkLst>
        </pc:spChg>
        <pc:picChg chg="mod">
          <ac:chgData name="Aaron Feuerstein" userId="f5de8b9a-5c09-4bc3-b449-ac980e458ac8" providerId="ADAL" clId="{A785B8AF-87BF-4F31-851A-B6B030866758}" dt="2025-06-16T02:44:08.015" v="426" actId="962"/>
          <ac:picMkLst>
            <pc:docMk/>
            <pc:sldMk cId="0" sldId="321"/>
            <ac:picMk id="797" creationId="{00000000-0000-0000-0000-000000000000}"/>
          </ac:picMkLst>
        </pc:picChg>
        <pc:picChg chg="mod">
          <ac:chgData name="Aaron Feuerstein" userId="f5de8b9a-5c09-4bc3-b449-ac980e458ac8" providerId="ADAL" clId="{A785B8AF-87BF-4F31-851A-B6B030866758}" dt="2025-06-16T02:44:16.220" v="429" actId="962"/>
          <ac:picMkLst>
            <pc:docMk/>
            <pc:sldMk cId="0" sldId="321"/>
            <ac:picMk id="800" creationId="{00000000-0000-0000-0000-000000000000}"/>
          </ac:picMkLst>
        </pc:picChg>
        <pc:picChg chg="mod">
          <ac:chgData name="Aaron Feuerstein" userId="f5de8b9a-5c09-4bc3-b449-ac980e458ac8" providerId="ADAL" clId="{A785B8AF-87BF-4F31-851A-B6B030866758}" dt="2025-06-16T02:44:20.933" v="431" actId="962"/>
          <ac:picMkLst>
            <pc:docMk/>
            <pc:sldMk cId="0" sldId="321"/>
            <ac:picMk id="801" creationId="{00000000-0000-0000-0000-000000000000}"/>
          </ac:picMkLst>
        </pc:picChg>
      </pc:sldChg>
      <pc:sldChg chg="addSp modSp mod">
        <pc:chgData name="Aaron Feuerstein" userId="f5de8b9a-5c09-4bc3-b449-ac980e458ac8" providerId="ADAL" clId="{A785B8AF-87BF-4F31-851A-B6B030866758}" dt="2025-06-16T15:25:21.302" v="3732" actId="13244"/>
        <pc:sldMkLst>
          <pc:docMk/>
          <pc:sldMk cId="0" sldId="322"/>
        </pc:sldMkLst>
        <pc:spChg chg="add mod ord">
          <ac:chgData name="Aaron Feuerstein" userId="f5de8b9a-5c09-4bc3-b449-ac980e458ac8" providerId="ADAL" clId="{A785B8AF-87BF-4F31-851A-B6B030866758}" dt="2025-06-16T15:25:17.606" v="3730" actId="13244"/>
          <ac:spMkLst>
            <pc:docMk/>
            <pc:sldMk cId="0" sldId="322"/>
            <ac:spMk id="2" creationId="{1F4C281D-D98F-3D96-8C9C-0434F2A5E6A6}"/>
          </ac:spMkLst>
        </pc:spChg>
        <pc:spChg chg="mod">
          <ac:chgData name="Aaron Feuerstein" userId="f5de8b9a-5c09-4bc3-b449-ac980e458ac8" providerId="ADAL" clId="{A785B8AF-87BF-4F31-851A-B6B030866758}" dt="2025-06-16T02:44:24.056" v="432" actId="962"/>
          <ac:spMkLst>
            <pc:docMk/>
            <pc:sldMk cId="0" sldId="322"/>
            <ac:spMk id="807" creationId="{00000000-0000-0000-0000-000000000000}"/>
          </ac:spMkLst>
        </pc:spChg>
        <pc:spChg chg="mod ord">
          <ac:chgData name="Aaron Feuerstein" userId="f5de8b9a-5c09-4bc3-b449-ac980e458ac8" providerId="ADAL" clId="{A785B8AF-87BF-4F31-851A-B6B030866758}" dt="2025-06-16T15:25:21.302" v="3732" actId="13244"/>
          <ac:spMkLst>
            <pc:docMk/>
            <pc:sldMk cId="0" sldId="322"/>
            <ac:spMk id="808" creationId="{00000000-0000-0000-0000-000000000000}"/>
          </ac:spMkLst>
        </pc:spChg>
        <pc:spChg chg="mod ord">
          <ac:chgData name="Aaron Feuerstein" userId="f5de8b9a-5c09-4bc3-b449-ac980e458ac8" providerId="ADAL" clId="{A785B8AF-87BF-4F31-851A-B6B030866758}" dt="2025-06-16T15:25:19.668" v="3731" actId="13244"/>
          <ac:spMkLst>
            <pc:docMk/>
            <pc:sldMk cId="0" sldId="322"/>
            <ac:spMk id="809" creationId="{00000000-0000-0000-0000-000000000000}"/>
          </ac:spMkLst>
        </pc:spChg>
        <pc:graphicFrameChg chg="modGraphic">
          <ac:chgData name="Aaron Feuerstein" userId="f5de8b9a-5c09-4bc3-b449-ac980e458ac8" providerId="ADAL" clId="{A785B8AF-87BF-4F31-851A-B6B030866758}" dt="2025-06-16T03:07:50.954" v="569" actId="13238"/>
          <ac:graphicFrameMkLst>
            <pc:docMk/>
            <pc:sldMk cId="0" sldId="322"/>
            <ac:graphicFrameMk id="811" creationId="{00000000-0000-0000-0000-000000000000}"/>
          </ac:graphicFrameMkLst>
        </pc:graphicFrameChg>
        <pc:picChg chg="mod">
          <ac:chgData name="Aaron Feuerstein" userId="f5de8b9a-5c09-4bc3-b449-ac980e458ac8" providerId="ADAL" clId="{A785B8AF-87BF-4F31-851A-B6B030866758}" dt="2025-06-16T02:45:05.493" v="438" actId="962"/>
          <ac:picMkLst>
            <pc:docMk/>
            <pc:sldMk cId="0" sldId="322"/>
            <ac:picMk id="813" creationId="{00000000-0000-0000-0000-000000000000}"/>
          </ac:picMkLst>
        </pc:picChg>
        <pc:picChg chg="mod">
          <ac:chgData name="Aaron Feuerstein" userId="f5de8b9a-5c09-4bc3-b449-ac980e458ac8" providerId="ADAL" clId="{A785B8AF-87BF-4F31-851A-B6B030866758}" dt="2025-06-16T02:45:10.163" v="440" actId="962"/>
          <ac:picMkLst>
            <pc:docMk/>
            <pc:sldMk cId="0" sldId="322"/>
            <ac:picMk id="814" creationId="{00000000-0000-0000-0000-000000000000}"/>
          </ac:picMkLst>
        </pc:picChg>
      </pc:sldChg>
      <pc:sldChg chg="addSp modSp mod">
        <pc:chgData name="Aaron Feuerstein" userId="f5de8b9a-5c09-4bc3-b449-ac980e458ac8" providerId="ADAL" clId="{A785B8AF-87BF-4F31-851A-B6B030866758}" dt="2025-06-16T15:25:41.716" v="3736" actId="13244"/>
        <pc:sldMkLst>
          <pc:docMk/>
          <pc:sldMk cId="0" sldId="323"/>
        </pc:sldMkLst>
        <pc:spChg chg="add mod ord">
          <ac:chgData name="Aaron Feuerstein" userId="f5de8b9a-5c09-4bc3-b449-ac980e458ac8" providerId="ADAL" clId="{A785B8AF-87BF-4F31-851A-B6B030866758}" dt="2025-06-16T15:25:32.778" v="3733" actId="13244"/>
          <ac:spMkLst>
            <pc:docMk/>
            <pc:sldMk cId="0" sldId="323"/>
            <ac:spMk id="2" creationId="{A5C23355-D9F4-157C-B320-B2A45594CA2B}"/>
          </ac:spMkLst>
        </pc:spChg>
        <pc:spChg chg="mod">
          <ac:chgData name="Aaron Feuerstein" userId="f5de8b9a-5c09-4bc3-b449-ac980e458ac8" providerId="ADAL" clId="{A785B8AF-87BF-4F31-851A-B6B030866758}" dt="2025-06-16T02:46:24.444" v="441" actId="962"/>
          <ac:spMkLst>
            <pc:docMk/>
            <pc:sldMk cId="0" sldId="323"/>
            <ac:spMk id="820" creationId="{00000000-0000-0000-0000-000000000000}"/>
          </ac:spMkLst>
        </pc:spChg>
        <pc:spChg chg="mod ord">
          <ac:chgData name="Aaron Feuerstein" userId="f5de8b9a-5c09-4bc3-b449-ac980e458ac8" providerId="ADAL" clId="{A785B8AF-87BF-4F31-851A-B6B030866758}" dt="2025-06-16T15:25:35.901" v="3735" actId="13244"/>
          <ac:spMkLst>
            <pc:docMk/>
            <pc:sldMk cId="0" sldId="323"/>
            <ac:spMk id="821" creationId="{00000000-0000-0000-0000-000000000000}"/>
          </ac:spMkLst>
        </pc:spChg>
        <pc:spChg chg="ord">
          <ac:chgData name="Aaron Feuerstein" userId="f5de8b9a-5c09-4bc3-b449-ac980e458ac8" providerId="ADAL" clId="{A785B8AF-87BF-4F31-851A-B6B030866758}" dt="2025-06-16T15:25:41.716" v="3736" actId="13244"/>
          <ac:spMkLst>
            <pc:docMk/>
            <pc:sldMk cId="0" sldId="323"/>
            <ac:spMk id="822" creationId="{00000000-0000-0000-0000-000000000000}"/>
          </ac:spMkLst>
        </pc:spChg>
        <pc:spChg chg="mod ord">
          <ac:chgData name="Aaron Feuerstein" userId="f5de8b9a-5c09-4bc3-b449-ac980e458ac8" providerId="ADAL" clId="{A785B8AF-87BF-4F31-851A-B6B030866758}" dt="2025-06-16T15:25:34.295" v="3734" actId="13244"/>
          <ac:spMkLst>
            <pc:docMk/>
            <pc:sldMk cId="0" sldId="323"/>
            <ac:spMk id="823" creationId="{00000000-0000-0000-0000-000000000000}"/>
          </ac:spMkLst>
        </pc:spChg>
        <pc:spChg chg="mod">
          <ac:chgData name="Aaron Feuerstein" userId="f5de8b9a-5c09-4bc3-b449-ac980e458ac8" providerId="ADAL" clId="{A785B8AF-87BF-4F31-851A-B6B030866758}" dt="2025-06-16T14:16:22.563" v="2526" actId="20577"/>
          <ac:spMkLst>
            <pc:docMk/>
            <pc:sldMk cId="0" sldId="323"/>
            <ac:spMk id="824" creationId="{00000000-0000-0000-0000-000000000000}"/>
          </ac:spMkLst>
        </pc:spChg>
        <pc:picChg chg="mod">
          <ac:chgData name="Aaron Feuerstein" userId="f5de8b9a-5c09-4bc3-b449-ac980e458ac8" providerId="ADAL" clId="{A785B8AF-87BF-4F31-851A-B6B030866758}" dt="2025-06-16T02:46:30.140" v="444" actId="962"/>
          <ac:picMkLst>
            <pc:docMk/>
            <pc:sldMk cId="0" sldId="323"/>
            <ac:picMk id="825" creationId="{00000000-0000-0000-0000-000000000000}"/>
          </ac:picMkLst>
        </pc:picChg>
        <pc:picChg chg="mod">
          <ac:chgData name="Aaron Feuerstein" userId="f5de8b9a-5c09-4bc3-b449-ac980e458ac8" providerId="ADAL" clId="{A785B8AF-87BF-4F31-851A-B6B030866758}" dt="2025-06-16T02:46:37.465" v="447" actId="962"/>
          <ac:picMkLst>
            <pc:docMk/>
            <pc:sldMk cId="0" sldId="323"/>
            <ac:picMk id="826" creationId="{00000000-0000-0000-0000-000000000000}"/>
          </ac:picMkLst>
        </pc:picChg>
        <pc:picChg chg="mod">
          <ac:chgData name="Aaron Feuerstein" userId="f5de8b9a-5c09-4bc3-b449-ac980e458ac8" providerId="ADAL" clId="{A785B8AF-87BF-4F31-851A-B6B030866758}" dt="2025-06-16T02:46:43.759" v="450" actId="962"/>
          <ac:picMkLst>
            <pc:docMk/>
            <pc:sldMk cId="0" sldId="323"/>
            <ac:picMk id="827" creationId="{00000000-0000-0000-0000-000000000000}"/>
          </ac:picMkLst>
        </pc:picChg>
      </pc:sldChg>
      <pc:sldChg chg="addSp modSp mod">
        <pc:chgData name="Aaron Feuerstein" userId="f5de8b9a-5c09-4bc3-b449-ac980e458ac8" providerId="ADAL" clId="{A785B8AF-87BF-4F31-851A-B6B030866758}" dt="2025-06-16T15:26:20.142" v="3741" actId="13244"/>
        <pc:sldMkLst>
          <pc:docMk/>
          <pc:sldMk cId="0" sldId="324"/>
        </pc:sldMkLst>
        <pc:spChg chg="add mod ord">
          <ac:chgData name="Aaron Feuerstein" userId="f5de8b9a-5c09-4bc3-b449-ac980e458ac8" providerId="ADAL" clId="{A785B8AF-87BF-4F31-851A-B6B030866758}" dt="2025-06-16T15:25:48.559" v="3737" actId="13244"/>
          <ac:spMkLst>
            <pc:docMk/>
            <pc:sldMk cId="0" sldId="324"/>
            <ac:spMk id="2" creationId="{6D2C52B2-CF75-21D9-AD16-BCD02FB78717}"/>
          </ac:spMkLst>
        </pc:spChg>
        <pc:spChg chg="mod">
          <ac:chgData name="Aaron Feuerstein" userId="f5de8b9a-5c09-4bc3-b449-ac980e458ac8" providerId="ADAL" clId="{A785B8AF-87BF-4F31-851A-B6B030866758}" dt="2025-06-16T02:46:45.931" v="451" actId="962"/>
          <ac:spMkLst>
            <pc:docMk/>
            <pc:sldMk cId="0" sldId="324"/>
            <ac:spMk id="833" creationId="{00000000-0000-0000-0000-000000000000}"/>
          </ac:spMkLst>
        </pc:spChg>
        <pc:spChg chg="mod">
          <ac:chgData name="Aaron Feuerstein" userId="f5de8b9a-5c09-4bc3-b449-ac980e458ac8" providerId="ADAL" clId="{A785B8AF-87BF-4F31-851A-B6B030866758}" dt="2025-06-16T02:46:46.748" v="452" actId="962"/>
          <ac:spMkLst>
            <pc:docMk/>
            <pc:sldMk cId="0" sldId="324"/>
            <ac:spMk id="834" creationId="{00000000-0000-0000-0000-000000000000}"/>
          </ac:spMkLst>
        </pc:spChg>
        <pc:spChg chg="ord">
          <ac:chgData name="Aaron Feuerstein" userId="f5de8b9a-5c09-4bc3-b449-ac980e458ac8" providerId="ADAL" clId="{A785B8AF-87BF-4F31-851A-B6B030866758}" dt="2025-06-16T15:25:51.149" v="3738" actId="13244"/>
          <ac:spMkLst>
            <pc:docMk/>
            <pc:sldMk cId="0" sldId="324"/>
            <ac:spMk id="836" creationId="{00000000-0000-0000-0000-000000000000}"/>
          </ac:spMkLst>
        </pc:spChg>
        <pc:spChg chg="ord">
          <ac:chgData name="Aaron Feuerstein" userId="f5de8b9a-5c09-4bc3-b449-ac980e458ac8" providerId="ADAL" clId="{A785B8AF-87BF-4F31-851A-B6B030866758}" dt="2025-06-16T15:26:20.142" v="3741" actId="13244"/>
          <ac:spMkLst>
            <pc:docMk/>
            <pc:sldMk cId="0" sldId="324"/>
            <ac:spMk id="837" creationId="{00000000-0000-0000-0000-000000000000}"/>
          </ac:spMkLst>
        </pc:spChg>
        <pc:picChg chg="mod ord">
          <ac:chgData name="Aaron Feuerstein" userId="f5de8b9a-5c09-4bc3-b449-ac980e458ac8" providerId="ADAL" clId="{A785B8AF-87BF-4F31-851A-B6B030866758}" dt="2025-06-16T15:25:59.843" v="3740" actId="13244"/>
          <ac:picMkLst>
            <pc:docMk/>
            <pc:sldMk cId="0" sldId="324"/>
            <ac:picMk id="838" creationId="{00000000-0000-0000-0000-000000000000}"/>
          </ac:picMkLst>
        </pc:picChg>
        <pc:picChg chg="mod ord">
          <ac:chgData name="Aaron Feuerstein" userId="f5de8b9a-5c09-4bc3-b449-ac980e458ac8" providerId="ADAL" clId="{A785B8AF-87BF-4F31-851A-B6B030866758}" dt="2025-06-16T15:25:54.558" v="3739" actId="13244"/>
          <ac:picMkLst>
            <pc:docMk/>
            <pc:sldMk cId="0" sldId="324"/>
            <ac:picMk id="839" creationId="{00000000-0000-0000-0000-000000000000}"/>
          </ac:picMkLst>
        </pc:picChg>
      </pc:sldChg>
      <pc:sldChg chg="addSp modSp mod">
        <pc:chgData name="Aaron Feuerstein" userId="f5de8b9a-5c09-4bc3-b449-ac980e458ac8" providerId="ADAL" clId="{A785B8AF-87BF-4F31-851A-B6B030866758}" dt="2025-06-16T15:26:32.492" v="3743" actId="13244"/>
        <pc:sldMkLst>
          <pc:docMk/>
          <pc:sldMk cId="0" sldId="325"/>
        </pc:sldMkLst>
        <pc:spChg chg="add mod ord">
          <ac:chgData name="Aaron Feuerstein" userId="f5de8b9a-5c09-4bc3-b449-ac980e458ac8" providerId="ADAL" clId="{A785B8AF-87BF-4F31-851A-B6B030866758}" dt="2025-06-16T15:26:30.260" v="3742" actId="13244"/>
          <ac:spMkLst>
            <pc:docMk/>
            <pc:sldMk cId="0" sldId="325"/>
            <ac:spMk id="2" creationId="{8FA8139A-0163-38DB-D28B-BD068A5BD55E}"/>
          </ac:spMkLst>
        </pc:spChg>
        <pc:spChg chg="mod">
          <ac:chgData name="Aaron Feuerstein" userId="f5de8b9a-5c09-4bc3-b449-ac980e458ac8" providerId="ADAL" clId="{A785B8AF-87BF-4F31-851A-B6B030866758}" dt="2025-06-16T02:50:30.024" v="457" actId="962"/>
          <ac:spMkLst>
            <pc:docMk/>
            <pc:sldMk cId="0" sldId="325"/>
            <ac:spMk id="844" creationId="{00000000-0000-0000-0000-000000000000}"/>
          </ac:spMkLst>
        </pc:spChg>
        <pc:spChg chg="mod">
          <ac:chgData name="Aaron Feuerstein" userId="f5de8b9a-5c09-4bc3-b449-ac980e458ac8" providerId="ADAL" clId="{A785B8AF-87BF-4F31-851A-B6B030866758}" dt="2025-06-16T02:50:31.155" v="458" actId="962"/>
          <ac:spMkLst>
            <pc:docMk/>
            <pc:sldMk cId="0" sldId="325"/>
            <ac:spMk id="845" creationId="{00000000-0000-0000-0000-000000000000}"/>
          </ac:spMkLst>
        </pc:spChg>
        <pc:spChg chg="ord">
          <ac:chgData name="Aaron Feuerstein" userId="f5de8b9a-5c09-4bc3-b449-ac980e458ac8" providerId="ADAL" clId="{A785B8AF-87BF-4F31-851A-B6B030866758}" dt="2025-06-16T15:26:32.492" v="3743" actId="13244"/>
          <ac:spMkLst>
            <pc:docMk/>
            <pc:sldMk cId="0" sldId="325"/>
            <ac:spMk id="847" creationId="{00000000-0000-0000-0000-000000000000}"/>
          </ac:spMkLst>
        </pc:spChg>
        <pc:picChg chg="mod">
          <ac:chgData name="Aaron Feuerstein" userId="f5de8b9a-5c09-4bc3-b449-ac980e458ac8" providerId="ADAL" clId="{A785B8AF-87BF-4F31-851A-B6B030866758}" dt="2025-06-16T02:50:35.196" v="460" actId="962"/>
          <ac:picMkLst>
            <pc:docMk/>
            <pc:sldMk cId="0" sldId="325"/>
            <ac:picMk id="849" creationId="{00000000-0000-0000-0000-000000000000}"/>
          </ac:picMkLst>
        </pc:picChg>
        <pc:picChg chg="mod">
          <ac:chgData name="Aaron Feuerstein" userId="f5de8b9a-5c09-4bc3-b449-ac980e458ac8" providerId="ADAL" clId="{A785B8AF-87BF-4F31-851A-B6B030866758}" dt="2025-06-16T02:50:42.185" v="462" actId="962"/>
          <ac:picMkLst>
            <pc:docMk/>
            <pc:sldMk cId="0" sldId="325"/>
            <ac:picMk id="850" creationId="{00000000-0000-0000-0000-000000000000}"/>
          </ac:picMkLst>
        </pc:picChg>
      </pc:sldChg>
      <pc:sldChg chg="addSp modSp mod">
        <pc:chgData name="Aaron Feuerstein" userId="f5de8b9a-5c09-4bc3-b449-ac980e458ac8" providerId="ADAL" clId="{A785B8AF-87BF-4F31-851A-B6B030866758}" dt="2025-06-16T15:26:47.457" v="3748" actId="13244"/>
        <pc:sldMkLst>
          <pc:docMk/>
          <pc:sldMk cId="0" sldId="326"/>
        </pc:sldMkLst>
        <pc:spChg chg="add mod ord">
          <ac:chgData name="Aaron Feuerstein" userId="f5de8b9a-5c09-4bc3-b449-ac980e458ac8" providerId="ADAL" clId="{A785B8AF-87BF-4F31-851A-B6B030866758}" dt="2025-06-16T15:26:38.363" v="3744" actId="13244"/>
          <ac:spMkLst>
            <pc:docMk/>
            <pc:sldMk cId="0" sldId="326"/>
            <ac:spMk id="2" creationId="{9915B277-17EF-D024-2461-DBAF5D798735}"/>
          </ac:spMkLst>
        </pc:spChg>
        <pc:spChg chg="mod">
          <ac:chgData name="Aaron Feuerstein" userId="f5de8b9a-5c09-4bc3-b449-ac980e458ac8" providerId="ADAL" clId="{A785B8AF-87BF-4F31-851A-B6B030866758}" dt="2025-06-16T02:50:43.508" v="463" actId="962"/>
          <ac:spMkLst>
            <pc:docMk/>
            <pc:sldMk cId="0" sldId="326"/>
            <ac:spMk id="855" creationId="{00000000-0000-0000-0000-000000000000}"/>
          </ac:spMkLst>
        </pc:spChg>
        <pc:spChg chg="ord">
          <ac:chgData name="Aaron Feuerstein" userId="f5de8b9a-5c09-4bc3-b449-ac980e458ac8" providerId="ADAL" clId="{A785B8AF-87BF-4F31-851A-B6B030866758}" dt="2025-06-16T15:26:41.371" v="3745" actId="13244"/>
          <ac:spMkLst>
            <pc:docMk/>
            <pc:sldMk cId="0" sldId="326"/>
            <ac:spMk id="857" creationId="{00000000-0000-0000-0000-000000000000}"/>
          </ac:spMkLst>
        </pc:spChg>
        <pc:spChg chg="mod ord">
          <ac:chgData name="Aaron Feuerstein" userId="f5de8b9a-5c09-4bc3-b449-ac980e458ac8" providerId="ADAL" clId="{A785B8AF-87BF-4F31-851A-B6B030866758}" dt="2025-06-16T15:26:47.457" v="3748" actId="13244"/>
          <ac:spMkLst>
            <pc:docMk/>
            <pc:sldMk cId="0" sldId="326"/>
            <ac:spMk id="858" creationId="{00000000-0000-0000-0000-000000000000}"/>
          </ac:spMkLst>
        </pc:spChg>
        <pc:spChg chg="ord">
          <ac:chgData name="Aaron Feuerstein" userId="f5de8b9a-5c09-4bc3-b449-ac980e458ac8" providerId="ADAL" clId="{A785B8AF-87BF-4F31-851A-B6B030866758}" dt="2025-06-16T15:26:45.317" v="3747" actId="13244"/>
          <ac:spMkLst>
            <pc:docMk/>
            <pc:sldMk cId="0" sldId="326"/>
            <ac:spMk id="859" creationId="{00000000-0000-0000-0000-000000000000}"/>
          </ac:spMkLst>
        </pc:spChg>
        <pc:picChg chg="mod ord">
          <ac:chgData name="Aaron Feuerstein" userId="f5de8b9a-5c09-4bc3-b449-ac980e458ac8" providerId="ADAL" clId="{A785B8AF-87BF-4F31-851A-B6B030866758}" dt="2025-06-16T15:26:43.026" v="3746" actId="13244"/>
          <ac:picMkLst>
            <pc:docMk/>
            <pc:sldMk cId="0" sldId="326"/>
            <ac:picMk id="860" creationId="{00000000-0000-0000-0000-000000000000}"/>
          </ac:picMkLst>
        </pc:picChg>
      </pc:sldChg>
      <pc:sldChg chg="addSp modSp mod">
        <pc:chgData name="Aaron Feuerstein" userId="f5de8b9a-5c09-4bc3-b449-ac980e458ac8" providerId="ADAL" clId="{A785B8AF-87BF-4F31-851A-B6B030866758}" dt="2025-06-16T15:27:06.363" v="3752" actId="13244"/>
        <pc:sldMkLst>
          <pc:docMk/>
          <pc:sldMk cId="0" sldId="327"/>
        </pc:sldMkLst>
        <pc:spChg chg="add mod ord">
          <ac:chgData name="Aaron Feuerstein" userId="f5de8b9a-5c09-4bc3-b449-ac980e458ac8" providerId="ADAL" clId="{A785B8AF-87BF-4F31-851A-B6B030866758}" dt="2025-06-16T15:27:00.400" v="3751" actId="13244"/>
          <ac:spMkLst>
            <pc:docMk/>
            <pc:sldMk cId="0" sldId="327"/>
            <ac:spMk id="2" creationId="{D52E0E89-1D5D-E068-9517-60C0DC31D61E}"/>
          </ac:spMkLst>
        </pc:spChg>
        <pc:spChg chg="mod">
          <ac:chgData name="Aaron Feuerstein" userId="f5de8b9a-5c09-4bc3-b449-ac980e458ac8" providerId="ADAL" clId="{A785B8AF-87BF-4F31-851A-B6B030866758}" dt="2025-06-16T02:52:13.905" v="467" actId="962"/>
          <ac:spMkLst>
            <pc:docMk/>
            <pc:sldMk cId="0" sldId="327"/>
            <ac:spMk id="865" creationId="{00000000-0000-0000-0000-000000000000}"/>
          </ac:spMkLst>
        </pc:spChg>
        <pc:spChg chg="mod ord">
          <ac:chgData name="Aaron Feuerstein" userId="f5de8b9a-5c09-4bc3-b449-ac980e458ac8" providerId="ADAL" clId="{A785B8AF-87BF-4F31-851A-B6B030866758}" dt="2025-06-16T15:26:58.634" v="3750" actId="13244"/>
          <ac:spMkLst>
            <pc:docMk/>
            <pc:sldMk cId="0" sldId="327"/>
            <ac:spMk id="866" creationId="{00000000-0000-0000-0000-000000000000}"/>
          </ac:spMkLst>
        </pc:spChg>
        <pc:spChg chg="mod">
          <ac:chgData name="Aaron Feuerstein" userId="f5de8b9a-5c09-4bc3-b449-ac980e458ac8" providerId="ADAL" clId="{A785B8AF-87BF-4F31-851A-B6B030866758}" dt="2025-06-16T02:52:14.470" v="468" actId="962"/>
          <ac:spMkLst>
            <pc:docMk/>
            <pc:sldMk cId="0" sldId="327"/>
            <ac:spMk id="867" creationId="{00000000-0000-0000-0000-000000000000}"/>
          </ac:spMkLst>
        </pc:spChg>
        <pc:picChg chg="mod ord">
          <ac:chgData name="Aaron Feuerstein" userId="f5de8b9a-5c09-4bc3-b449-ac980e458ac8" providerId="ADAL" clId="{A785B8AF-87BF-4F31-851A-B6B030866758}" dt="2025-06-16T15:27:06.363" v="3752" actId="13244"/>
          <ac:picMkLst>
            <pc:docMk/>
            <pc:sldMk cId="0" sldId="327"/>
            <ac:picMk id="869" creationId="{00000000-0000-0000-0000-000000000000}"/>
          </ac:picMkLst>
        </pc:picChg>
      </pc:sldChg>
      <pc:sldChg chg="addSp modSp mod">
        <pc:chgData name="Aaron Feuerstein" userId="f5de8b9a-5c09-4bc3-b449-ac980e458ac8" providerId="ADAL" clId="{A785B8AF-87BF-4F31-851A-B6B030866758}" dt="2025-06-16T15:27:37.575" v="3760" actId="13244"/>
        <pc:sldMkLst>
          <pc:docMk/>
          <pc:sldMk cId="0" sldId="328"/>
        </pc:sldMkLst>
        <pc:spChg chg="add mod ord">
          <ac:chgData name="Aaron Feuerstein" userId="f5de8b9a-5c09-4bc3-b449-ac980e458ac8" providerId="ADAL" clId="{A785B8AF-87BF-4F31-851A-B6B030866758}" dt="2025-06-16T15:27:13.445" v="3753" actId="13244"/>
          <ac:spMkLst>
            <pc:docMk/>
            <pc:sldMk cId="0" sldId="328"/>
            <ac:spMk id="2" creationId="{26F10FCD-8AF2-D1EA-FC9D-220E84A84848}"/>
          </ac:spMkLst>
        </pc:spChg>
        <pc:spChg chg="mod ord">
          <ac:chgData name="Aaron Feuerstein" userId="f5de8b9a-5c09-4bc3-b449-ac980e458ac8" providerId="ADAL" clId="{A785B8AF-87BF-4F31-851A-B6B030866758}" dt="2025-06-16T15:27:17.274" v="3755" actId="207"/>
          <ac:spMkLst>
            <pc:docMk/>
            <pc:sldMk cId="0" sldId="328"/>
            <ac:spMk id="876" creationId="{00000000-0000-0000-0000-000000000000}"/>
          </ac:spMkLst>
        </pc:spChg>
        <pc:spChg chg="mod ord">
          <ac:chgData name="Aaron Feuerstein" userId="f5de8b9a-5c09-4bc3-b449-ac980e458ac8" providerId="ADAL" clId="{A785B8AF-87BF-4F31-851A-B6B030866758}" dt="2025-06-16T15:27:26.246" v="3757" actId="13244"/>
          <ac:spMkLst>
            <pc:docMk/>
            <pc:sldMk cId="0" sldId="328"/>
            <ac:spMk id="878" creationId="{00000000-0000-0000-0000-000000000000}"/>
          </ac:spMkLst>
        </pc:spChg>
        <pc:spChg chg="ord">
          <ac:chgData name="Aaron Feuerstein" userId="f5de8b9a-5c09-4bc3-b449-ac980e458ac8" providerId="ADAL" clId="{A785B8AF-87BF-4F31-851A-B6B030866758}" dt="2025-06-16T15:27:33.415" v="3758" actId="13244"/>
          <ac:spMkLst>
            <pc:docMk/>
            <pc:sldMk cId="0" sldId="328"/>
            <ac:spMk id="879" creationId="{00000000-0000-0000-0000-000000000000}"/>
          </ac:spMkLst>
        </pc:spChg>
        <pc:picChg chg="mod ord">
          <ac:chgData name="Aaron Feuerstein" userId="f5de8b9a-5c09-4bc3-b449-ac980e458ac8" providerId="ADAL" clId="{A785B8AF-87BF-4F31-851A-B6B030866758}" dt="2025-06-16T15:27:37.575" v="3760" actId="13244"/>
          <ac:picMkLst>
            <pc:docMk/>
            <pc:sldMk cId="0" sldId="328"/>
            <ac:picMk id="880" creationId="{00000000-0000-0000-0000-000000000000}"/>
          </ac:picMkLst>
        </pc:picChg>
        <pc:picChg chg="mod ord">
          <ac:chgData name="Aaron Feuerstein" userId="f5de8b9a-5c09-4bc3-b449-ac980e458ac8" providerId="ADAL" clId="{A785B8AF-87BF-4F31-851A-B6B030866758}" dt="2025-06-16T15:27:35.142" v="3759" actId="13244"/>
          <ac:picMkLst>
            <pc:docMk/>
            <pc:sldMk cId="0" sldId="328"/>
            <ac:picMk id="881" creationId="{00000000-0000-0000-0000-000000000000}"/>
          </ac:picMkLst>
        </pc:picChg>
      </pc:sldChg>
      <pc:sldChg chg="addSp modSp mod">
        <pc:chgData name="Aaron Feuerstein" userId="f5de8b9a-5c09-4bc3-b449-ac980e458ac8" providerId="ADAL" clId="{A785B8AF-87BF-4F31-851A-B6B030866758}" dt="2025-06-16T15:28:10.039" v="3768" actId="13244"/>
        <pc:sldMkLst>
          <pc:docMk/>
          <pc:sldMk cId="0" sldId="329"/>
        </pc:sldMkLst>
        <pc:spChg chg="add mod ord">
          <ac:chgData name="Aaron Feuerstein" userId="f5de8b9a-5c09-4bc3-b449-ac980e458ac8" providerId="ADAL" clId="{A785B8AF-87BF-4F31-851A-B6B030866758}" dt="2025-06-16T15:27:43.006" v="3761" actId="13244"/>
          <ac:spMkLst>
            <pc:docMk/>
            <pc:sldMk cId="0" sldId="329"/>
            <ac:spMk id="2" creationId="{0D0D3F0C-CBF1-9E65-E448-1023F37DC740}"/>
          </ac:spMkLst>
        </pc:spChg>
        <pc:spChg chg="mod ord">
          <ac:chgData name="Aaron Feuerstein" userId="f5de8b9a-5c09-4bc3-b449-ac980e458ac8" providerId="ADAL" clId="{A785B8AF-87BF-4F31-851A-B6B030866758}" dt="2025-06-16T15:27:48.664" v="3763" actId="207"/>
          <ac:spMkLst>
            <pc:docMk/>
            <pc:sldMk cId="0" sldId="329"/>
            <ac:spMk id="886" creationId="{00000000-0000-0000-0000-000000000000}"/>
          </ac:spMkLst>
        </pc:spChg>
        <pc:spChg chg="mod ord">
          <ac:chgData name="Aaron Feuerstein" userId="f5de8b9a-5c09-4bc3-b449-ac980e458ac8" providerId="ADAL" clId="{A785B8AF-87BF-4F31-851A-B6B030866758}" dt="2025-06-16T15:28:00.634" v="3765" actId="13244"/>
          <ac:spMkLst>
            <pc:docMk/>
            <pc:sldMk cId="0" sldId="329"/>
            <ac:spMk id="888" creationId="{00000000-0000-0000-0000-000000000000}"/>
          </ac:spMkLst>
        </pc:spChg>
        <pc:spChg chg="ord">
          <ac:chgData name="Aaron Feuerstein" userId="f5de8b9a-5c09-4bc3-b449-ac980e458ac8" providerId="ADAL" clId="{A785B8AF-87BF-4F31-851A-B6B030866758}" dt="2025-06-16T15:28:08.763" v="3767" actId="13244"/>
          <ac:spMkLst>
            <pc:docMk/>
            <pc:sldMk cId="0" sldId="329"/>
            <ac:spMk id="889" creationId="{00000000-0000-0000-0000-000000000000}"/>
          </ac:spMkLst>
        </pc:spChg>
        <pc:picChg chg="mod ord">
          <ac:chgData name="Aaron Feuerstein" userId="f5de8b9a-5c09-4bc3-b449-ac980e458ac8" providerId="ADAL" clId="{A785B8AF-87BF-4F31-851A-B6B030866758}" dt="2025-06-16T15:28:10.039" v="3768" actId="13244"/>
          <ac:picMkLst>
            <pc:docMk/>
            <pc:sldMk cId="0" sldId="329"/>
            <ac:picMk id="890" creationId="{00000000-0000-0000-0000-000000000000}"/>
          </ac:picMkLst>
        </pc:picChg>
        <pc:picChg chg="mod ord">
          <ac:chgData name="Aaron Feuerstein" userId="f5de8b9a-5c09-4bc3-b449-ac980e458ac8" providerId="ADAL" clId="{A785B8AF-87BF-4F31-851A-B6B030866758}" dt="2025-06-16T15:28:06.775" v="3766" actId="13244"/>
          <ac:picMkLst>
            <pc:docMk/>
            <pc:sldMk cId="0" sldId="329"/>
            <ac:picMk id="891" creationId="{00000000-0000-0000-0000-000000000000}"/>
          </ac:picMkLst>
        </pc:picChg>
      </pc:sldChg>
      <pc:sldChg chg="modSp mod">
        <pc:chgData name="Aaron Feuerstein" userId="f5de8b9a-5c09-4bc3-b449-ac980e458ac8" providerId="ADAL" clId="{A785B8AF-87BF-4F31-851A-B6B030866758}" dt="2025-06-16T15:28:18.535" v="3770" actId="13244"/>
        <pc:sldMkLst>
          <pc:docMk/>
          <pc:sldMk cId="0" sldId="330"/>
        </pc:sldMkLst>
        <pc:spChg chg="mod">
          <ac:chgData name="Aaron Feuerstein" userId="f5de8b9a-5c09-4bc3-b449-ac980e458ac8" providerId="ADAL" clId="{A785B8AF-87BF-4F31-851A-B6B030866758}" dt="2025-06-16T03:01:03.958" v="483" actId="962"/>
          <ac:spMkLst>
            <pc:docMk/>
            <pc:sldMk cId="0" sldId="330"/>
            <ac:spMk id="896" creationId="{00000000-0000-0000-0000-000000000000}"/>
          </ac:spMkLst>
        </pc:spChg>
        <pc:spChg chg="mod ord">
          <ac:chgData name="Aaron Feuerstein" userId="f5de8b9a-5c09-4bc3-b449-ac980e458ac8" providerId="ADAL" clId="{A785B8AF-87BF-4F31-851A-B6B030866758}" dt="2025-06-16T15:28:18.535" v="3770" actId="13244"/>
          <ac:spMkLst>
            <pc:docMk/>
            <pc:sldMk cId="0" sldId="330"/>
            <ac:spMk id="897" creationId="{00000000-0000-0000-0000-000000000000}"/>
          </ac:spMkLst>
        </pc:spChg>
        <pc:spChg chg="mod">
          <ac:chgData name="Aaron Feuerstein" userId="f5de8b9a-5c09-4bc3-b449-ac980e458ac8" providerId="ADAL" clId="{A785B8AF-87BF-4F31-851A-B6B030866758}" dt="2025-06-16T03:01:04.715" v="484" actId="962"/>
          <ac:spMkLst>
            <pc:docMk/>
            <pc:sldMk cId="0" sldId="330"/>
            <ac:spMk id="898" creationId="{00000000-0000-0000-0000-000000000000}"/>
          </ac:spMkLst>
        </pc:spChg>
        <pc:spChg chg="mod">
          <ac:chgData name="Aaron Feuerstein" userId="f5de8b9a-5c09-4bc3-b449-ac980e458ac8" providerId="ADAL" clId="{A785B8AF-87BF-4F31-851A-B6B030866758}" dt="2025-06-16T14:18:11.481" v="2692" actId="33553"/>
          <ac:spMkLst>
            <pc:docMk/>
            <pc:sldMk cId="0" sldId="330"/>
            <ac:spMk id="899" creationId="{00000000-0000-0000-0000-000000000000}"/>
          </ac:spMkLst>
        </pc:spChg>
        <pc:picChg chg="mod">
          <ac:chgData name="Aaron Feuerstein" userId="f5de8b9a-5c09-4bc3-b449-ac980e458ac8" providerId="ADAL" clId="{A785B8AF-87BF-4F31-851A-B6B030866758}" dt="2025-06-16T03:02:07.256" v="486" actId="962"/>
          <ac:picMkLst>
            <pc:docMk/>
            <pc:sldMk cId="0" sldId="330"/>
            <ac:picMk id="900" creationId="{00000000-0000-0000-0000-000000000000}"/>
          </ac:picMkLst>
        </pc:picChg>
      </pc:sldChg>
      <pc:sldChg chg="addSp modSp mod">
        <pc:chgData name="Aaron Feuerstein" userId="f5de8b9a-5c09-4bc3-b449-ac980e458ac8" providerId="ADAL" clId="{A785B8AF-87BF-4F31-851A-B6B030866758}" dt="2025-06-16T15:28:34.891" v="3775" actId="13244"/>
        <pc:sldMkLst>
          <pc:docMk/>
          <pc:sldMk cId="0" sldId="331"/>
        </pc:sldMkLst>
        <pc:spChg chg="add mod ord">
          <ac:chgData name="Aaron Feuerstein" userId="f5de8b9a-5c09-4bc3-b449-ac980e458ac8" providerId="ADAL" clId="{A785B8AF-87BF-4F31-851A-B6B030866758}" dt="2025-06-16T15:28:27.707" v="3772" actId="13244"/>
          <ac:spMkLst>
            <pc:docMk/>
            <pc:sldMk cId="0" sldId="331"/>
            <ac:spMk id="2" creationId="{2585DF3F-B1AA-FF7D-BB75-E6D92331C7F3}"/>
          </ac:spMkLst>
        </pc:spChg>
        <pc:spChg chg="mod">
          <ac:chgData name="Aaron Feuerstein" userId="f5de8b9a-5c09-4bc3-b449-ac980e458ac8" providerId="ADAL" clId="{A785B8AF-87BF-4F31-851A-B6B030866758}" dt="2025-06-16T03:02:09.322" v="487" actId="962"/>
          <ac:spMkLst>
            <pc:docMk/>
            <pc:sldMk cId="0" sldId="331"/>
            <ac:spMk id="905" creationId="{00000000-0000-0000-0000-000000000000}"/>
          </ac:spMkLst>
        </pc:spChg>
        <pc:spChg chg="mod ord">
          <ac:chgData name="Aaron Feuerstein" userId="f5de8b9a-5c09-4bc3-b449-ac980e458ac8" providerId="ADAL" clId="{A785B8AF-87BF-4F31-851A-B6B030866758}" dt="2025-06-16T15:28:34.891" v="3775" actId="13244"/>
          <ac:spMkLst>
            <pc:docMk/>
            <pc:sldMk cId="0" sldId="331"/>
            <ac:spMk id="906" creationId="{00000000-0000-0000-0000-000000000000}"/>
          </ac:spMkLst>
        </pc:spChg>
        <pc:spChg chg="mod ord">
          <ac:chgData name="Aaron Feuerstein" userId="f5de8b9a-5c09-4bc3-b449-ac980e458ac8" providerId="ADAL" clId="{A785B8AF-87BF-4F31-851A-B6B030866758}" dt="2025-06-16T15:28:29.521" v="3773" actId="13244"/>
          <ac:spMkLst>
            <pc:docMk/>
            <pc:sldMk cId="0" sldId="331"/>
            <ac:spMk id="908" creationId="{00000000-0000-0000-0000-000000000000}"/>
          </ac:spMkLst>
        </pc:spChg>
        <pc:spChg chg="ord">
          <ac:chgData name="Aaron Feuerstein" userId="f5de8b9a-5c09-4bc3-b449-ac980e458ac8" providerId="ADAL" clId="{A785B8AF-87BF-4F31-851A-B6B030866758}" dt="2025-06-16T15:28:33.585" v="3774" actId="13244"/>
          <ac:spMkLst>
            <pc:docMk/>
            <pc:sldMk cId="0" sldId="331"/>
            <ac:spMk id="909" creationId="{00000000-0000-0000-0000-000000000000}"/>
          </ac:spMkLst>
        </pc:spChg>
      </pc:sldChg>
      <pc:sldChg chg="addSp modSp mod">
        <pc:chgData name="Aaron Feuerstein" userId="f5de8b9a-5c09-4bc3-b449-ac980e458ac8" providerId="ADAL" clId="{A785B8AF-87BF-4F31-851A-B6B030866758}" dt="2025-06-16T15:29:02.169" v="3780" actId="13244"/>
        <pc:sldMkLst>
          <pc:docMk/>
          <pc:sldMk cId="0" sldId="332"/>
        </pc:sldMkLst>
        <pc:spChg chg="add mod ord">
          <ac:chgData name="Aaron Feuerstein" userId="f5de8b9a-5c09-4bc3-b449-ac980e458ac8" providerId="ADAL" clId="{A785B8AF-87BF-4F31-851A-B6B030866758}" dt="2025-06-16T15:28:52.831" v="3776" actId="13244"/>
          <ac:spMkLst>
            <pc:docMk/>
            <pc:sldMk cId="0" sldId="332"/>
            <ac:spMk id="2" creationId="{CECA12CC-F0DD-08A2-F847-56CDAA194FD4}"/>
          </ac:spMkLst>
        </pc:spChg>
        <pc:spChg chg="mod">
          <ac:chgData name="Aaron Feuerstein" userId="f5de8b9a-5c09-4bc3-b449-ac980e458ac8" providerId="ADAL" clId="{A785B8AF-87BF-4F31-851A-B6B030866758}" dt="2025-06-16T03:02:11.083" v="489" actId="962"/>
          <ac:spMkLst>
            <pc:docMk/>
            <pc:sldMk cId="0" sldId="332"/>
            <ac:spMk id="914" creationId="{00000000-0000-0000-0000-000000000000}"/>
          </ac:spMkLst>
        </pc:spChg>
        <pc:spChg chg="mod ord">
          <ac:chgData name="Aaron Feuerstein" userId="f5de8b9a-5c09-4bc3-b449-ac980e458ac8" providerId="ADAL" clId="{A785B8AF-87BF-4F31-851A-B6B030866758}" dt="2025-06-16T15:28:56.376" v="3778" actId="207"/>
          <ac:spMkLst>
            <pc:docMk/>
            <pc:sldMk cId="0" sldId="332"/>
            <ac:spMk id="915" creationId="{00000000-0000-0000-0000-000000000000}"/>
          </ac:spMkLst>
        </pc:spChg>
        <pc:spChg chg="mod ord">
          <ac:chgData name="Aaron Feuerstein" userId="f5de8b9a-5c09-4bc3-b449-ac980e458ac8" providerId="ADAL" clId="{A785B8AF-87BF-4F31-851A-B6B030866758}" dt="2025-06-16T15:29:02.169" v="3780" actId="13244"/>
          <ac:spMkLst>
            <pc:docMk/>
            <pc:sldMk cId="0" sldId="332"/>
            <ac:spMk id="917" creationId="{00000000-0000-0000-0000-000000000000}"/>
          </ac:spMkLst>
        </pc:spChg>
        <pc:spChg chg="ord">
          <ac:chgData name="Aaron Feuerstein" userId="f5de8b9a-5c09-4bc3-b449-ac980e458ac8" providerId="ADAL" clId="{A785B8AF-87BF-4F31-851A-B6B030866758}" dt="2025-06-16T15:29:00.226" v="3779" actId="13244"/>
          <ac:spMkLst>
            <pc:docMk/>
            <pc:sldMk cId="0" sldId="332"/>
            <ac:spMk id="918" creationId="{00000000-0000-0000-0000-000000000000}"/>
          </ac:spMkLst>
        </pc:spChg>
      </pc:sldChg>
      <pc:sldChg chg="addSp modSp mod">
        <pc:chgData name="Aaron Feuerstein" userId="f5de8b9a-5c09-4bc3-b449-ac980e458ac8" providerId="ADAL" clId="{A785B8AF-87BF-4F31-851A-B6B030866758}" dt="2025-06-16T15:29:22.977" v="3787" actId="13244"/>
        <pc:sldMkLst>
          <pc:docMk/>
          <pc:sldMk cId="0" sldId="333"/>
        </pc:sldMkLst>
        <pc:spChg chg="add mod ord">
          <ac:chgData name="Aaron Feuerstein" userId="f5de8b9a-5c09-4bc3-b449-ac980e458ac8" providerId="ADAL" clId="{A785B8AF-87BF-4F31-851A-B6B030866758}" dt="2025-06-16T15:29:12.907" v="3782" actId="13244"/>
          <ac:spMkLst>
            <pc:docMk/>
            <pc:sldMk cId="0" sldId="333"/>
            <ac:spMk id="2" creationId="{7F8E770B-F01A-4BAB-5DAA-5B0A9D6C0980}"/>
          </ac:spMkLst>
        </pc:spChg>
        <pc:spChg chg="mod ord">
          <ac:chgData name="Aaron Feuerstein" userId="f5de8b9a-5c09-4bc3-b449-ac980e458ac8" providerId="ADAL" clId="{A785B8AF-87BF-4F31-851A-B6B030866758}" dt="2025-06-16T15:29:18.111" v="3785" actId="13244"/>
          <ac:spMkLst>
            <pc:docMk/>
            <pc:sldMk cId="0" sldId="333"/>
            <ac:spMk id="923" creationId="{00000000-0000-0000-0000-000000000000}"/>
          </ac:spMkLst>
        </pc:spChg>
        <pc:spChg chg="mod ord">
          <ac:chgData name="Aaron Feuerstein" userId="f5de8b9a-5c09-4bc3-b449-ac980e458ac8" providerId="ADAL" clId="{A785B8AF-87BF-4F31-851A-B6B030866758}" dt="2025-06-16T15:29:15.261" v="3783" actId="13244"/>
          <ac:spMkLst>
            <pc:docMk/>
            <pc:sldMk cId="0" sldId="333"/>
            <ac:spMk id="925" creationId="{00000000-0000-0000-0000-000000000000}"/>
          </ac:spMkLst>
        </pc:spChg>
        <pc:spChg chg="ord">
          <ac:chgData name="Aaron Feuerstein" userId="f5de8b9a-5c09-4bc3-b449-ac980e458ac8" providerId="ADAL" clId="{A785B8AF-87BF-4F31-851A-B6B030866758}" dt="2025-06-16T15:29:16.742" v="3784" actId="13244"/>
          <ac:spMkLst>
            <pc:docMk/>
            <pc:sldMk cId="0" sldId="333"/>
            <ac:spMk id="926" creationId="{00000000-0000-0000-0000-000000000000}"/>
          </ac:spMkLst>
        </pc:spChg>
        <pc:picChg chg="mod ord">
          <ac:chgData name="Aaron Feuerstein" userId="f5de8b9a-5c09-4bc3-b449-ac980e458ac8" providerId="ADAL" clId="{A785B8AF-87BF-4F31-851A-B6B030866758}" dt="2025-06-16T15:29:20.665" v="3786" actId="13244"/>
          <ac:picMkLst>
            <pc:docMk/>
            <pc:sldMk cId="0" sldId="333"/>
            <ac:picMk id="927" creationId="{00000000-0000-0000-0000-000000000000}"/>
          </ac:picMkLst>
        </pc:picChg>
        <pc:picChg chg="mod ord">
          <ac:chgData name="Aaron Feuerstein" userId="f5de8b9a-5c09-4bc3-b449-ac980e458ac8" providerId="ADAL" clId="{A785B8AF-87BF-4F31-851A-B6B030866758}" dt="2025-06-16T15:29:22.977" v="3787" actId="13244"/>
          <ac:picMkLst>
            <pc:docMk/>
            <pc:sldMk cId="0" sldId="333"/>
            <ac:picMk id="928" creationId="{00000000-0000-0000-0000-000000000000}"/>
          </ac:picMkLst>
        </pc:picChg>
      </pc:sldChg>
      <pc:sldChg chg="addSp modSp mod">
        <pc:chgData name="Aaron Feuerstein" userId="f5de8b9a-5c09-4bc3-b449-ac980e458ac8" providerId="ADAL" clId="{A785B8AF-87BF-4F31-851A-B6B030866758}" dt="2025-06-16T15:29:57.858" v="3793" actId="13244"/>
        <pc:sldMkLst>
          <pc:docMk/>
          <pc:sldMk cId="0" sldId="334"/>
        </pc:sldMkLst>
        <pc:spChg chg="add mod ord">
          <ac:chgData name="Aaron Feuerstein" userId="f5de8b9a-5c09-4bc3-b449-ac980e458ac8" providerId="ADAL" clId="{A785B8AF-87BF-4F31-851A-B6B030866758}" dt="2025-06-16T15:29:48.384" v="3788" actId="13244"/>
          <ac:spMkLst>
            <pc:docMk/>
            <pc:sldMk cId="0" sldId="334"/>
            <ac:spMk id="2" creationId="{D30848D6-B72B-7A50-7D60-7685C6C1B233}"/>
          </ac:spMkLst>
        </pc:spChg>
        <pc:spChg chg="mod ord">
          <ac:chgData name="Aaron Feuerstein" userId="f5de8b9a-5c09-4bc3-b449-ac980e458ac8" providerId="ADAL" clId="{A785B8AF-87BF-4F31-851A-B6B030866758}" dt="2025-06-16T15:29:49.705" v="3789" actId="13244"/>
          <ac:spMkLst>
            <pc:docMk/>
            <pc:sldMk cId="0" sldId="334"/>
            <ac:spMk id="933" creationId="{00000000-0000-0000-0000-000000000000}"/>
          </ac:spMkLst>
        </pc:spChg>
        <pc:spChg chg="mod ord">
          <ac:chgData name="Aaron Feuerstein" userId="f5de8b9a-5c09-4bc3-b449-ac980e458ac8" providerId="ADAL" clId="{A785B8AF-87BF-4F31-851A-B6B030866758}" dt="2025-06-16T15:29:54.867" v="3791" actId="13244"/>
          <ac:spMkLst>
            <pc:docMk/>
            <pc:sldMk cId="0" sldId="334"/>
            <ac:spMk id="935" creationId="{00000000-0000-0000-0000-000000000000}"/>
          </ac:spMkLst>
        </pc:spChg>
        <pc:spChg chg="ord">
          <ac:chgData name="Aaron Feuerstein" userId="f5de8b9a-5c09-4bc3-b449-ac980e458ac8" providerId="ADAL" clId="{A785B8AF-87BF-4F31-851A-B6B030866758}" dt="2025-06-16T15:29:56.475" v="3792" actId="13244"/>
          <ac:spMkLst>
            <pc:docMk/>
            <pc:sldMk cId="0" sldId="334"/>
            <ac:spMk id="936" creationId="{00000000-0000-0000-0000-000000000000}"/>
          </ac:spMkLst>
        </pc:spChg>
        <pc:picChg chg="mod ord">
          <ac:chgData name="Aaron Feuerstein" userId="f5de8b9a-5c09-4bc3-b449-ac980e458ac8" providerId="ADAL" clId="{A785B8AF-87BF-4F31-851A-B6B030866758}" dt="2025-06-16T15:29:57.858" v="3793" actId="13244"/>
          <ac:picMkLst>
            <pc:docMk/>
            <pc:sldMk cId="0" sldId="334"/>
            <ac:picMk id="937" creationId="{00000000-0000-0000-0000-000000000000}"/>
          </ac:picMkLst>
        </pc:picChg>
        <pc:picChg chg="mod ord">
          <ac:chgData name="Aaron Feuerstein" userId="f5de8b9a-5c09-4bc3-b449-ac980e458ac8" providerId="ADAL" clId="{A785B8AF-87BF-4F31-851A-B6B030866758}" dt="2025-06-16T15:29:53.263" v="3790" actId="13244"/>
          <ac:picMkLst>
            <pc:docMk/>
            <pc:sldMk cId="0" sldId="334"/>
            <ac:picMk id="938" creationId="{00000000-0000-0000-0000-000000000000}"/>
          </ac:picMkLst>
        </pc:picChg>
      </pc:sldChg>
      <pc:sldChg chg="addSp modSp mod">
        <pc:chgData name="Aaron Feuerstein" userId="f5de8b9a-5c09-4bc3-b449-ac980e458ac8" providerId="ADAL" clId="{A785B8AF-87BF-4F31-851A-B6B030866758}" dt="2025-06-16T15:30:20.983" v="3799" actId="13244"/>
        <pc:sldMkLst>
          <pc:docMk/>
          <pc:sldMk cId="0" sldId="335"/>
        </pc:sldMkLst>
        <pc:spChg chg="add mod ord">
          <ac:chgData name="Aaron Feuerstein" userId="f5de8b9a-5c09-4bc3-b449-ac980e458ac8" providerId="ADAL" clId="{A785B8AF-87BF-4F31-851A-B6B030866758}" dt="2025-06-16T15:30:02.655" v="3794" actId="13244"/>
          <ac:spMkLst>
            <pc:docMk/>
            <pc:sldMk cId="0" sldId="335"/>
            <ac:spMk id="2" creationId="{47E9E3F7-7683-7C67-B09C-072B31BFBCB7}"/>
          </ac:spMkLst>
        </pc:spChg>
        <pc:spChg chg="mod">
          <ac:chgData name="Aaron Feuerstein" userId="f5de8b9a-5c09-4bc3-b449-ac980e458ac8" providerId="ADAL" clId="{A785B8AF-87BF-4F31-851A-B6B030866758}" dt="2025-06-16T03:03:15.339" v="503" actId="962"/>
          <ac:spMkLst>
            <pc:docMk/>
            <pc:sldMk cId="0" sldId="335"/>
            <ac:spMk id="943" creationId="{00000000-0000-0000-0000-000000000000}"/>
          </ac:spMkLst>
        </pc:spChg>
        <pc:spChg chg="mod ord">
          <ac:chgData name="Aaron Feuerstein" userId="f5de8b9a-5c09-4bc3-b449-ac980e458ac8" providerId="ADAL" clId="{A785B8AF-87BF-4F31-851A-B6B030866758}" dt="2025-06-16T15:30:04.153" v="3795" actId="13244"/>
          <ac:spMkLst>
            <pc:docMk/>
            <pc:sldMk cId="0" sldId="335"/>
            <ac:spMk id="944" creationId="{00000000-0000-0000-0000-000000000000}"/>
          </ac:spMkLst>
        </pc:spChg>
        <pc:spChg chg="mod ord">
          <ac:chgData name="Aaron Feuerstein" userId="f5de8b9a-5c09-4bc3-b449-ac980e458ac8" providerId="ADAL" clId="{A785B8AF-87BF-4F31-851A-B6B030866758}" dt="2025-06-16T15:30:05.742" v="3796" actId="13244"/>
          <ac:spMkLst>
            <pc:docMk/>
            <pc:sldMk cId="0" sldId="335"/>
            <ac:spMk id="946" creationId="{00000000-0000-0000-0000-000000000000}"/>
          </ac:spMkLst>
        </pc:spChg>
        <pc:spChg chg="ord">
          <ac:chgData name="Aaron Feuerstein" userId="f5de8b9a-5c09-4bc3-b449-ac980e458ac8" providerId="ADAL" clId="{A785B8AF-87BF-4F31-851A-B6B030866758}" dt="2025-06-16T15:30:10.373" v="3797" actId="13244"/>
          <ac:spMkLst>
            <pc:docMk/>
            <pc:sldMk cId="0" sldId="335"/>
            <ac:spMk id="947" creationId="{00000000-0000-0000-0000-000000000000}"/>
          </ac:spMkLst>
        </pc:spChg>
        <pc:spChg chg="mod">
          <ac:chgData name="Aaron Feuerstein" userId="f5de8b9a-5c09-4bc3-b449-ac980e458ac8" providerId="ADAL" clId="{A785B8AF-87BF-4F31-851A-B6B030866758}" dt="2025-06-16T03:05:16.160" v="530" actId="1076"/>
          <ac:spMkLst>
            <pc:docMk/>
            <pc:sldMk cId="0" sldId="335"/>
            <ac:spMk id="950" creationId="{00000000-0000-0000-0000-000000000000}"/>
          </ac:spMkLst>
        </pc:spChg>
        <pc:spChg chg="ord">
          <ac:chgData name="Aaron Feuerstein" userId="f5de8b9a-5c09-4bc3-b449-ac980e458ac8" providerId="ADAL" clId="{A785B8AF-87BF-4F31-851A-B6B030866758}" dt="2025-06-16T15:30:17.733" v="3798" actId="13244"/>
          <ac:spMkLst>
            <pc:docMk/>
            <pc:sldMk cId="0" sldId="335"/>
            <ac:spMk id="952" creationId="{00000000-0000-0000-0000-000000000000}"/>
          </ac:spMkLst>
        </pc:spChg>
        <pc:picChg chg="mod">
          <ac:chgData name="Aaron Feuerstein" userId="f5de8b9a-5c09-4bc3-b449-ac980e458ac8" providerId="ADAL" clId="{A785B8AF-87BF-4F31-851A-B6B030866758}" dt="2025-06-16T03:03:45.698" v="511" actId="962"/>
          <ac:picMkLst>
            <pc:docMk/>
            <pc:sldMk cId="0" sldId="335"/>
            <ac:picMk id="948" creationId="{00000000-0000-0000-0000-000000000000}"/>
          </ac:picMkLst>
        </pc:picChg>
        <pc:picChg chg="mod">
          <ac:chgData name="Aaron Feuerstein" userId="f5de8b9a-5c09-4bc3-b449-ac980e458ac8" providerId="ADAL" clId="{A785B8AF-87BF-4F31-851A-B6B030866758}" dt="2025-06-16T03:03:54.007" v="513" actId="962"/>
          <ac:picMkLst>
            <pc:docMk/>
            <pc:sldMk cId="0" sldId="335"/>
            <ac:picMk id="949" creationId="{00000000-0000-0000-0000-000000000000}"/>
          </ac:picMkLst>
        </pc:picChg>
        <pc:picChg chg="mod ord">
          <ac:chgData name="Aaron Feuerstein" userId="f5de8b9a-5c09-4bc3-b449-ac980e458ac8" providerId="ADAL" clId="{A785B8AF-87BF-4F31-851A-B6B030866758}" dt="2025-06-16T15:30:17.733" v="3798" actId="13244"/>
          <ac:picMkLst>
            <pc:docMk/>
            <pc:sldMk cId="0" sldId="335"/>
            <ac:picMk id="951" creationId="{00000000-0000-0000-0000-000000000000}"/>
          </ac:picMkLst>
        </pc:picChg>
        <pc:picChg chg="mod ord">
          <ac:chgData name="Aaron Feuerstein" userId="f5de8b9a-5c09-4bc3-b449-ac980e458ac8" providerId="ADAL" clId="{A785B8AF-87BF-4F31-851A-B6B030866758}" dt="2025-06-16T15:30:20.983" v="3799" actId="13244"/>
          <ac:picMkLst>
            <pc:docMk/>
            <pc:sldMk cId="0" sldId="335"/>
            <ac:picMk id="953" creationId="{00000000-0000-0000-0000-000000000000}"/>
          </ac:picMkLst>
        </pc:picChg>
      </pc:sldChg>
      <pc:sldChg chg="addSp modSp mod">
        <pc:chgData name="Aaron Feuerstein" userId="f5de8b9a-5c09-4bc3-b449-ac980e458ac8" providerId="ADAL" clId="{A785B8AF-87BF-4F31-851A-B6B030866758}" dt="2025-06-16T15:30:42.507" v="3803" actId="13244"/>
        <pc:sldMkLst>
          <pc:docMk/>
          <pc:sldMk cId="0" sldId="336"/>
        </pc:sldMkLst>
        <pc:spChg chg="add mod ord">
          <ac:chgData name="Aaron Feuerstein" userId="f5de8b9a-5c09-4bc3-b449-ac980e458ac8" providerId="ADAL" clId="{A785B8AF-87BF-4F31-851A-B6B030866758}" dt="2025-06-16T15:30:27.692" v="3800" actId="13244"/>
          <ac:spMkLst>
            <pc:docMk/>
            <pc:sldMk cId="0" sldId="336"/>
            <ac:spMk id="2" creationId="{5885A123-22B2-7584-66DE-B64D2FB85E0F}"/>
          </ac:spMkLst>
        </pc:spChg>
        <pc:spChg chg="mod">
          <ac:chgData name="Aaron Feuerstein" userId="f5de8b9a-5c09-4bc3-b449-ac980e458ac8" providerId="ADAL" clId="{A785B8AF-87BF-4F31-851A-B6B030866758}" dt="2025-06-16T03:04:21.002" v="521" actId="962"/>
          <ac:spMkLst>
            <pc:docMk/>
            <pc:sldMk cId="0" sldId="336"/>
            <ac:spMk id="958" creationId="{00000000-0000-0000-0000-000000000000}"/>
          </ac:spMkLst>
        </pc:spChg>
        <pc:spChg chg="mod ord">
          <ac:chgData name="Aaron Feuerstein" userId="f5de8b9a-5c09-4bc3-b449-ac980e458ac8" providerId="ADAL" clId="{A785B8AF-87BF-4F31-851A-B6B030866758}" dt="2025-06-16T15:30:29.694" v="3801" actId="13244"/>
          <ac:spMkLst>
            <pc:docMk/>
            <pc:sldMk cId="0" sldId="336"/>
            <ac:spMk id="959" creationId="{00000000-0000-0000-0000-000000000000}"/>
          </ac:spMkLst>
        </pc:spChg>
        <pc:spChg chg="mod ord">
          <ac:chgData name="Aaron Feuerstein" userId="f5de8b9a-5c09-4bc3-b449-ac980e458ac8" providerId="ADAL" clId="{A785B8AF-87BF-4F31-851A-B6B030866758}" dt="2025-06-16T15:30:42.507" v="3803" actId="13244"/>
          <ac:spMkLst>
            <pc:docMk/>
            <pc:sldMk cId="0" sldId="336"/>
            <ac:spMk id="960" creationId="{00000000-0000-0000-0000-000000000000}"/>
          </ac:spMkLst>
        </pc:spChg>
        <pc:spChg chg="mod">
          <ac:chgData name="Aaron Feuerstein" userId="f5de8b9a-5c09-4bc3-b449-ac980e458ac8" providerId="ADAL" clId="{A785B8AF-87BF-4F31-851A-B6B030866758}" dt="2025-06-16T03:04:43.371" v="525" actId="962"/>
          <ac:spMkLst>
            <pc:docMk/>
            <pc:sldMk cId="0" sldId="336"/>
            <ac:spMk id="961" creationId="{00000000-0000-0000-0000-000000000000}"/>
          </ac:spMkLst>
        </pc:spChg>
        <pc:spChg chg="mod">
          <ac:chgData name="Aaron Feuerstein" userId="f5de8b9a-5c09-4bc3-b449-ac980e458ac8" providerId="ADAL" clId="{A785B8AF-87BF-4F31-851A-B6B030866758}" dt="2025-06-16T03:04:26.737" v="522" actId="1076"/>
          <ac:spMkLst>
            <pc:docMk/>
            <pc:sldMk cId="0" sldId="336"/>
            <ac:spMk id="963" creationId="{00000000-0000-0000-0000-000000000000}"/>
          </ac:spMkLst>
        </pc:spChg>
        <pc:picChg chg="mod">
          <ac:chgData name="Aaron Feuerstein" userId="f5de8b9a-5c09-4bc3-b449-ac980e458ac8" providerId="ADAL" clId="{A785B8AF-87BF-4F31-851A-B6B030866758}" dt="2025-06-16T03:05:37.351" v="533" actId="962"/>
          <ac:picMkLst>
            <pc:docMk/>
            <pc:sldMk cId="0" sldId="336"/>
            <ac:picMk id="964" creationId="{00000000-0000-0000-0000-000000000000}"/>
          </ac:picMkLst>
        </pc:picChg>
        <pc:picChg chg="mod ord">
          <ac:chgData name="Aaron Feuerstein" userId="f5de8b9a-5c09-4bc3-b449-ac980e458ac8" providerId="ADAL" clId="{A785B8AF-87BF-4F31-851A-B6B030866758}" dt="2025-06-16T15:30:34.388" v="3802" actId="13244"/>
          <ac:picMkLst>
            <pc:docMk/>
            <pc:sldMk cId="0" sldId="336"/>
            <ac:picMk id="966" creationId="{00000000-0000-0000-0000-000000000000}"/>
          </ac:picMkLst>
        </pc:picChg>
      </pc:sldChg>
      <pc:sldChg chg="addSp delSp modSp mod">
        <pc:chgData name="Aaron Feuerstein" userId="f5de8b9a-5c09-4bc3-b449-ac980e458ac8" providerId="ADAL" clId="{A785B8AF-87BF-4F31-851A-B6B030866758}" dt="2025-06-16T15:31:14.972" v="3811" actId="13244"/>
        <pc:sldMkLst>
          <pc:docMk/>
          <pc:sldMk cId="0" sldId="337"/>
        </pc:sldMkLst>
        <pc:spChg chg="add mod ord">
          <ac:chgData name="Aaron Feuerstein" userId="f5de8b9a-5c09-4bc3-b449-ac980e458ac8" providerId="ADAL" clId="{A785B8AF-87BF-4F31-851A-B6B030866758}" dt="2025-06-16T15:30:47.083" v="3804" actId="13244"/>
          <ac:spMkLst>
            <pc:docMk/>
            <pc:sldMk cId="0" sldId="337"/>
            <ac:spMk id="2" creationId="{B6247B87-24FC-4B36-8746-43A17AEED16F}"/>
          </ac:spMkLst>
        </pc:spChg>
        <pc:spChg chg="mod">
          <ac:chgData name="Aaron Feuerstein" userId="f5de8b9a-5c09-4bc3-b449-ac980e458ac8" providerId="ADAL" clId="{A785B8AF-87BF-4F31-851A-B6B030866758}" dt="2025-06-16T03:05:49.552" v="536" actId="962"/>
          <ac:spMkLst>
            <pc:docMk/>
            <pc:sldMk cId="0" sldId="337"/>
            <ac:spMk id="971" creationId="{00000000-0000-0000-0000-000000000000}"/>
          </ac:spMkLst>
        </pc:spChg>
        <pc:spChg chg="mod ord">
          <ac:chgData name="Aaron Feuerstein" userId="f5de8b9a-5c09-4bc3-b449-ac980e458ac8" providerId="ADAL" clId="{A785B8AF-87BF-4F31-851A-B6B030866758}" dt="2025-06-16T15:30:48.778" v="3805" actId="13244"/>
          <ac:spMkLst>
            <pc:docMk/>
            <pc:sldMk cId="0" sldId="337"/>
            <ac:spMk id="972" creationId="{00000000-0000-0000-0000-000000000000}"/>
          </ac:spMkLst>
        </pc:spChg>
        <pc:spChg chg="del mod">
          <ac:chgData name="Aaron Feuerstein" userId="f5de8b9a-5c09-4bc3-b449-ac980e458ac8" providerId="ADAL" clId="{A785B8AF-87BF-4F31-851A-B6B030866758}" dt="2025-06-16T15:31:04.780" v="3810" actId="478"/>
          <ac:spMkLst>
            <pc:docMk/>
            <pc:sldMk cId="0" sldId="337"/>
            <ac:spMk id="973" creationId="{00000000-0000-0000-0000-000000000000}"/>
          </ac:spMkLst>
        </pc:spChg>
        <pc:spChg chg="mod ord">
          <ac:chgData name="Aaron Feuerstein" userId="f5de8b9a-5c09-4bc3-b449-ac980e458ac8" providerId="ADAL" clId="{A785B8AF-87BF-4F31-851A-B6B030866758}" dt="2025-06-16T15:30:50.267" v="3806" actId="13244"/>
          <ac:spMkLst>
            <pc:docMk/>
            <pc:sldMk cId="0" sldId="337"/>
            <ac:spMk id="974" creationId="{00000000-0000-0000-0000-000000000000}"/>
          </ac:spMkLst>
        </pc:spChg>
        <pc:spChg chg="ord">
          <ac:chgData name="Aaron Feuerstein" userId="f5de8b9a-5c09-4bc3-b449-ac980e458ac8" providerId="ADAL" clId="{A785B8AF-87BF-4F31-851A-B6B030866758}" dt="2025-06-16T15:30:54.198" v="3807" actId="13244"/>
          <ac:spMkLst>
            <pc:docMk/>
            <pc:sldMk cId="0" sldId="337"/>
            <ac:spMk id="975" creationId="{00000000-0000-0000-0000-000000000000}"/>
          </ac:spMkLst>
        </pc:spChg>
        <pc:spChg chg="mod">
          <ac:chgData name="Aaron Feuerstein" userId="f5de8b9a-5c09-4bc3-b449-ac980e458ac8" providerId="ADAL" clId="{A785B8AF-87BF-4F31-851A-B6B030866758}" dt="2025-06-16T03:06:27.393" v="542" actId="1076"/>
          <ac:spMkLst>
            <pc:docMk/>
            <pc:sldMk cId="0" sldId="337"/>
            <ac:spMk id="978" creationId="{00000000-0000-0000-0000-000000000000}"/>
          </ac:spMkLst>
        </pc:spChg>
        <pc:picChg chg="mod">
          <ac:chgData name="Aaron Feuerstein" userId="f5de8b9a-5c09-4bc3-b449-ac980e458ac8" providerId="ADAL" clId="{A785B8AF-87BF-4F31-851A-B6B030866758}" dt="2025-06-16T03:06:37.052" v="545" actId="962"/>
          <ac:picMkLst>
            <pc:docMk/>
            <pc:sldMk cId="0" sldId="337"/>
            <ac:picMk id="977" creationId="{00000000-0000-0000-0000-000000000000}"/>
          </ac:picMkLst>
        </pc:picChg>
        <pc:picChg chg="mod ord">
          <ac:chgData name="Aaron Feuerstein" userId="f5de8b9a-5c09-4bc3-b449-ac980e458ac8" providerId="ADAL" clId="{A785B8AF-87BF-4F31-851A-B6B030866758}" dt="2025-06-16T15:31:14.972" v="3811" actId="13244"/>
          <ac:picMkLst>
            <pc:docMk/>
            <pc:sldMk cId="0" sldId="337"/>
            <ac:picMk id="979" creationId="{00000000-0000-0000-0000-000000000000}"/>
          </ac:picMkLst>
        </pc:picChg>
      </pc:sldChg>
      <pc:sldChg chg="addSp modSp mod">
        <pc:chgData name="Aaron Feuerstein" userId="f5de8b9a-5c09-4bc3-b449-ac980e458ac8" providerId="ADAL" clId="{A785B8AF-87BF-4F31-851A-B6B030866758}" dt="2025-06-16T15:31:44.986" v="3818" actId="13244"/>
        <pc:sldMkLst>
          <pc:docMk/>
          <pc:sldMk cId="0" sldId="338"/>
        </pc:sldMkLst>
        <pc:spChg chg="add mod ord">
          <ac:chgData name="Aaron Feuerstein" userId="f5de8b9a-5c09-4bc3-b449-ac980e458ac8" providerId="ADAL" clId="{A785B8AF-87BF-4F31-851A-B6B030866758}" dt="2025-06-16T15:31:19.196" v="3812" actId="13244"/>
          <ac:spMkLst>
            <pc:docMk/>
            <pc:sldMk cId="0" sldId="338"/>
            <ac:spMk id="2" creationId="{CE5CD17C-8E95-3866-ED45-67DF9497394B}"/>
          </ac:spMkLst>
        </pc:spChg>
        <pc:spChg chg="mod">
          <ac:chgData name="Aaron Feuerstein" userId="f5de8b9a-5c09-4bc3-b449-ac980e458ac8" providerId="ADAL" clId="{A785B8AF-87BF-4F31-851A-B6B030866758}" dt="2025-06-16T03:06:44.956" v="548" actId="962"/>
          <ac:spMkLst>
            <pc:docMk/>
            <pc:sldMk cId="0" sldId="338"/>
            <ac:spMk id="984" creationId="{00000000-0000-0000-0000-000000000000}"/>
          </ac:spMkLst>
        </pc:spChg>
        <pc:spChg chg="mod">
          <ac:chgData name="Aaron Feuerstein" userId="f5de8b9a-5c09-4bc3-b449-ac980e458ac8" providerId="ADAL" clId="{A785B8AF-87BF-4F31-851A-B6B030866758}" dt="2025-06-16T03:06:45.854" v="549" actId="962"/>
          <ac:spMkLst>
            <pc:docMk/>
            <pc:sldMk cId="0" sldId="338"/>
            <ac:spMk id="985" creationId="{00000000-0000-0000-0000-000000000000}"/>
          </ac:spMkLst>
        </pc:spChg>
        <pc:spChg chg="ord">
          <ac:chgData name="Aaron Feuerstein" userId="f5de8b9a-5c09-4bc3-b449-ac980e458ac8" providerId="ADAL" clId="{A785B8AF-87BF-4F31-851A-B6B030866758}" dt="2025-06-16T15:31:39.099" v="3816" actId="13244"/>
          <ac:spMkLst>
            <pc:docMk/>
            <pc:sldMk cId="0" sldId="338"/>
            <ac:spMk id="986" creationId="{00000000-0000-0000-0000-000000000000}"/>
          </ac:spMkLst>
        </pc:spChg>
        <pc:spChg chg="ord">
          <ac:chgData name="Aaron Feuerstein" userId="f5de8b9a-5c09-4bc3-b449-ac980e458ac8" providerId="ADAL" clId="{A785B8AF-87BF-4F31-851A-B6B030866758}" dt="2025-06-16T15:31:40.474" v="3817" actId="13244"/>
          <ac:spMkLst>
            <pc:docMk/>
            <pc:sldMk cId="0" sldId="338"/>
            <ac:spMk id="987" creationId="{00000000-0000-0000-0000-000000000000}"/>
          </ac:spMkLst>
        </pc:spChg>
        <pc:spChg chg="ord">
          <ac:chgData name="Aaron Feuerstein" userId="f5de8b9a-5c09-4bc3-b449-ac980e458ac8" providerId="ADAL" clId="{A785B8AF-87BF-4F31-851A-B6B030866758}" dt="2025-06-16T15:31:44.986" v="3818" actId="13244"/>
          <ac:spMkLst>
            <pc:docMk/>
            <pc:sldMk cId="0" sldId="338"/>
            <ac:spMk id="988" creationId="{00000000-0000-0000-0000-000000000000}"/>
          </ac:spMkLst>
        </pc:spChg>
        <pc:picChg chg="mod">
          <ac:chgData name="Aaron Feuerstein" userId="f5de8b9a-5c09-4bc3-b449-ac980e458ac8" providerId="ADAL" clId="{A785B8AF-87BF-4F31-851A-B6B030866758}" dt="2025-06-16T03:07:00.637" v="552" actId="1076"/>
          <ac:picMkLst>
            <pc:docMk/>
            <pc:sldMk cId="0" sldId="338"/>
            <ac:picMk id="989" creationId="{00000000-0000-0000-0000-000000000000}"/>
          </ac:picMkLst>
        </pc:picChg>
        <pc:picChg chg="mod ord">
          <ac:chgData name="Aaron Feuerstein" userId="f5de8b9a-5c09-4bc3-b449-ac980e458ac8" providerId="ADAL" clId="{A785B8AF-87BF-4F31-851A-B6B030866758}" dt="2025-06-16T15:31:26.680" v="3814" actId="13244"/>
          <ac:picMkLst>
            <pc:docMk/>
            <pc:sldMk cId="0" sldId="338"/>
            <ac:picMk id="990" creationId="{00000000-0000-0000-0000-000000000000}"/>
          </ac:picMkLst>
        </pc:picChg>
        <pc:picChg chg="mod ord">
          <ac:chgData name="Aaron Feuerstein" userId="f5de8b9a-5c09-4bc3-b449-ac980e458ac8" providerId="ADAL" clId="{A785B8AF-87BF-4F31-851A-B6B030866758}" dt="2025-06-16T15:31:32.144" v="3815" actId="13244"/>
          <ac:picMkLst>
            <pc:docMk/>
            <pc:sldMk cId="0" sldId="338"/>
            <ac:picMk id="991" creationId="{00000000-0000-0000-0000-000000000000}"/>
          </ac:picMkLst>
        </pc:picChg>
      </pc:sldChg>
      <pc:sldChg chg="addSp modSp mod">
        <pc:chgData name="Aaron Feuerstein" userId="f5de8b9a-5c09-4bc3-b449-ac980e458ac8" providerId="ADAL" clId="{A785B8AF-87BF-4F31-851A-B6B030866758}" dt="2025-06-16T15:31:50.595" v="3820" actId="13244"/>
        <pc:sldMkLst>
          <pc:docMk/>
          <pc:sldMk cId="0" sldId="339"/>
        </pc:sldMkLst>
        <pc:spChg chg="add mod ord">
          <ac:chgData name="Aaron Feuerstein" userId="f5de8b9a-5c09-4bc3-b449-ac980e458ac8" providerId="ADAL" clId="{A785B8AF-87BF-4F31-851A-B6B030866758}" dt="2025-06-16T15:31:49.129" v="3819" actId="13244"/>
          <ac:spMkLst>
            <pc:docMk/>
            <pc:sldMk cId="0" sldId="339"/>
            <ac:spMk id="2" creationId="{788779F0-D657-79CF-9ADD-93369267A187}"/>
          </ac:spMkLst>
        </pc:spChg>
        <pc:spChg chg="mod">
          <ac:chgData name="Aaron Feuerstein" userId="f5de8b9a-5c09-4bc3-b449-ac980e458ac8" providerId="ADAL" clId="{A785B8AF-87BF-4F31-851A-B6B030866758}" dt="2025-06-16T03:07:23.931" v="557" actId="962"/>
          <ac:spMkLst>
            <pc:docMk/>
            <pc:sldMk cId="0" sldId="339"/>
            <ac:spMk id="996" creationId="{00000000-0000-0000-0000-000000000000}"/>
          </ac:spMkLst>
        </pc:spChg>
        <pc:spChg chg="mod">
          <ac:chgData name="Aaron Feuerstein" userId="f5de8b9a-5c09-4bc3-b449-ac980e458ac8" providerId="ADAL" clId="{A785B8AF-87BF-4F31-851A-B6B030866758}" dt="2025-06-16T03:07:28.378" v="558" actId="962"/>
          <ac:spMkLst>
            <pc:docMk/>
            <pc:sldMk cId="0" sldId="339"/>
            <ac:spMk id="997" creationId="{00000000-0000-0000-0000-000000000000}"/>
          </ac:spMkLst>
        </pc:spChg>
        <pc:spChg chg="ord">
          <ac:chgData name="Aaron Feuerstein" userId="f5de8b9a-5c09-4bc3-b449-ac980e458ac8" providerId="ADAL" clId="{A785B8AF-87BF-4F31-851A-B6B030866758}" dt="2025-06-16T15:31:50.595" v="3820" actId="13244"/>
          <ac:spMkLst>
            <pc:docMk/>
            <pc:sldMk cId="0" sldId="339"/>
            <ac:spMk id="999" creationId="{00000000-0000-0000-0000-000000000000}"/>
          </ac:spMkLst>
        </pc:spChg>
        <pc:picChg chg="mod">
          <ac:chgData name="Aaron Feuerstein" userId="f5de8b9a-5c09-4bc3-b449-ac980e458ac8" providerId="ADAL" clId="{A785B8AF-87BF-4F31-851A-B6B030866758}" dt="2025-06-16T03:07:31.559" v="560" actId="962"/>
          <ac:picMkLst>
            <pc:docMk/>
            <pc:sldMk cId="0" sldId="339"/>
            <ac:picMk id="1001" creationId="{00000000-0000-0000-0000-000000000000}"/>
          </ac:picMkLst>
        </pc:picChg>
        <pc:picChg chg="mod">
          <ac:chgData name="Aaron Feuerstein" userId="f5de8b9a-5c09-4bc3-b449-ac980e458ac8" providerId="ADAL" clId="{A785B8AF-87BF-4F31-851A-B6B030866758}" dt="2025-06-16T03:07:36.776" v="562" actId="962"/>
          <ac:picMkLst>
            <pc:docMk/>
            <pc:sldMk cId="0" sldId="339"/>
            <ac:picMk id="1002"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cs.google.com/presentation/d/1v-Ohhx18SSAgQceO4VXVKhFxEHEYxLuAaPK6IAtMF7I/edit#slide=id.gb21ede8a08_1_26"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eia.gov/kids/energy-source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oilfieldteam.com/en/a/learning/made-with-oil"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youtube.com/watch?v=8LfD_EKze2M"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eia.gov/todayinenergy/detail.php?id=18431#:~:text=Direct%20energy%20consumption%20includes%20the,such%20as%20fertilizers%20and%20pesticide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carteehdata.org/library/webapp/trap-asthma-usa"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ocs.google.com/presentation/d/136sKu-DUJ-gTcC-WP8keor2XMkYw3vq7EknirKZt7PI/edit#slide=id.gd4066d7755_0_130" TargetMode="External"/><Relationship Id="rId2" Type="http://schemas.openxmlformats.org/officeDocument/2006/relationships/slide" Target="../slides/slide33.xml"/><Relationship Id="rId1" Type="http://schemas.openxmlformats.org/officeDocument/2006/relationships/notesMaster" Target="../notesMasters/notesMaster1.xml"/><Relationship Id="rId6" Type="http://schemas.openxmlformats.org/officeDocument/2006/relationships/hyperlink" Target="https://www.lung.org/clean-air/outdoors/what-makes-air-unhealthy" TargetMode="External"/><Relationship Id="rId5" Type="http://schemas.openxmlformats.org/officeDocument/2006/relationships/hyperlink" Target="https://www.lung.org/clean-air/outdoors" TargetMode="External"/><Relationship Id="rId4" Type="http://schemas.openxmlformats.org/officeDocument/2006/relationships/hyperlink" Target="https://climatekids.nasa.gov/air-pollution/"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sciencejournalforkids.org/"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tweentribune.com/" TargetMode="External"/><Relationship Id="rId5" Type="http://schemas.openxmlformats.org/officeDocument/2006/relationships/hyperlink" Target="https://www.washingtonpost.com/lifestyle/kidspost/" TargetMode="External"/><Relationship Id="rId4" Type="http://schemas.openxmlformats.org/officeDocument/2006/relationships/hyperlink" Target="https://www.sciencenewsforstudents.org/?s=oil+spills&amp;topic=&amp;sns-ngss=&amp;readability-min=&amp;readability-max=&amp;start-date=&amp;end-date=&amp;orderby=relevance"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youtube.com/watch?v=q1k8rcYUmbQ"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climatekids.nasa.gov/greenhouse-effect/"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youtube.com/watch?v=XXFsS94HF08"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ater.usgs.gov/edu/watercycle-kids-adv.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docs.google.com/presentation/d/1ptmxZSLcTowKmiT96qnPut0IzrNuPh7uP2pAYMZfHYw/edit?usp=sharing"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docs.google.com/document/d/1oZGDr9t5u536Ydb0QVgLbW__QYgXRrHtMEonf9e7g1c/edit#heading=h.cdz6a28grgyj"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docs.google.com/presentation/d/1v-Ohhx18SSAgQceO4VXVKhFxEHEYxLuAaPK6IAtMF7I/edit#slide=id.ga9de7652a5_0_23" TargetMode="External"/><Relationship Id="rId2" Type="http://schemas.openxmlformats.org/officeDocument/2006/relationships/slide" Target="../slides/slide57.xml"/><Relationship Id="rId1" Type="http://schemas.openxmlformats.org/officeDocument/2006/relationships/notesMaster" Target="../notesMasters/notesMaster1.xml"/><Relationship Id="rId4" Type="http://schemas.openxmlformats.org/officeDocument/2006/relationships/hyperlink" Target="https://nces.ed.gov/nceskids/help/user_guide/graph/whentouse.asp" TargetMode="Externa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docs.google.com/presentation/d/1v-Ohhx18SSAgQceO4VXVKhFxEHEYxLuAaPK6IAtMF7I/edit#slide=id.ga9de7652a5_0_23"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ater.usgs.gov/edu/activity-percapita.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temteachingtools.org/sp/self-doc"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stemteachingtools.org/brief/31" TargetMode="External"/><Relationship Id="rId4" Type="http://schemas.openxmlformats.org/officeDocument/2006/relationships/hyperlink" Target="https://docs.google.com/presentation/d/136sKu-DUJ-gTcC-WP8keor2XMkYw3vq7EknirKZt7PI/edit#slide=id.gd4066d7755_0_5"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www.youtube.com/watch?v=XXFsS94HF08"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river-runner.samlearner.com/"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https://www.nps.gov/ozar/learn/nature/springs.htm" TargetMode="External"/><Relationship Id="rId4" Type="http://schemas.openxmlformats.org/officeDocument/2006/relationships/hyperlink" Target="https://us.macmillan.com/books/9781250203557"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www.youtube.com/watch?v=92TFJTtuq6k"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docs.google.com/presentation/d/1v-Ohhx18SSAgQceO4VXVKhFxEHEYxLuAaPK6IAtMF7I/edit#slide=id.ga9de7652a5_0_23" TargetMode="External"/><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drive.google.com/file/d/1Dmr2nUI81M-nHvc8FtphRk3-IEN9QJUi/view?usp=sharing"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docs.google.com/presentation/d/136sKu-DUJ-gTcC-WP8keor2XMkYw3vq7EknirKZt7PI/edit#slide=id.gdb35797e50_2_3"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stemteachingtools.org/brief/60" TargetMode="Externa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docs.google.com/presentation/d/1v-Ohhx18SSAgQceO4VXVKhFxEHEYxLuAaPK6IAtMF7I/edit?usp=sharing"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docs.google.com/presentation/d/1v-Ohhx18SSAgQceO4VXVKhFxEHEYxLuAaPK6IAtMF7I/edit?usp=sharing"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docs.google.com/presentation/d/1v-Ohhx18SSAgQceO4VXVKhFxEHEYxLuAaPK6IAtMF7I/edit?usp=sharing"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5e112c1b1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g5e112c1b1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Teacher Note:  This section has 4 lessons.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df5d408683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df5d408683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One common thread that you all might have noticed is that we use energy like electricity, natural gas, or gasoline to live our typical lives. What do you wonder about this? </a:t>
            </a:r>
            <a:r>
              <a:rPr lang="en">
                <a:solidFill>
                  <a:schemeClr val="dk1"/>
                </a:solidFill>
                <a:latin typeface="Source Sans Pro"/>
                <a:ea typeface="Source Sans Pro"/>
                <a:cs typeface="Source Sans Pro"/>
                <a:sym typeface="Source Sans Pro"/>
              </a:rPr>
              <a:t>(Students may wonder how we are able to get this energy, and what effects this might have on the Earth and on us.)</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2000"/>
              </a:lnSpc>
              <a:spcBef>
                <a:spcPts val="600"/>
              </a:spcBef>
              <a:spcAft>
                <a:spcPts val="3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df5d408683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df5d40868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EXPLAIN </a:t>
            </a:r>
            <a:r>
              <a:rPr lang="en">
                <a:solidFill>
                  <a:schemeClr val="dk1"/>
                </a:solidFill>
                <a:latin typeface="Source Sans Pro"/>
                <a:ea typeface="Source Sans Pro"/>
                <a:cs typeface="Source Sans Pro"/>
                <a:sym typeface="Source Sans Pro"/>
              </a:rPr>
              <a:t>Summary: </a:t>
            </a:r>
            <a:r>
              <a:rPr lang="en" sz="1200">
                <a:solidFill>
                  <a:srgbClr val="202020"/>
                </a:solidFill>
                <a:latin typeface="Source Sans Pro"/>
                <a:ea typeface="Source Sans Pro"/>
                <a:cs typeface="Source Sans Pro"/>
                <a:sym typeface="Source Sans Pro"/>
              </a:rPr>
              <a:t>Students obtain information to explain how energy resources form. </a:t>
            </a: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In order to answer some of these questions, what kinds of information do you need and how might you go about finding this information? </a:t>
            </a:r>
            <a:r>
              <a:rPr lang="en">
                <a:solidFill>
                  <a:schemeClr val="dk1"/>
                </a:solidFill>
                <a:latin typeface="Source Sans Pro"/>
                <a:ea typeface="Source Sans Pro"/>
                <a:cs typeface="Source Sans Pro"/>
                <a:sym typeface="Source Sans Pro"/>
              </a:rPr>
              <a:t>If students are struggling, say to students: </a:t>
            </a:r>
            <a:r>
              <a:rPr lang="en" i="1">
                <a:solidFill>
                  <a:schemeClr val="dk1"/>
                </a:solidFill>
                <a:latin typeface="Source Sans Pro"/>
                <a:ea typeface="Source Sans Pro"/>
                <a:cs typeface="Source Sans Pro"/>
                <a:sym typeface="Source Sans Pro"/>
              </a:rPr>
              <a:t>Scientists use research to see what is known and to generate new questions. How can we use research to see how we are able to have electricity, gasoline, and oil for our daily lives? </a:t>
            </a:r>
            <a:r>
              <a:rPr lang="en">
                <a:solidFill>
                  <a:schemeClr val="dk1"/>
                </a:solidFill>
                <a:latin typeface="Source Sans Pro"/>
                <a:ea typeface="Source Sans Pro"/>
                <a:cs typeface="Source Sans Pro"/>
                <a:sym typeface="Source Sans Pro"/>
              </a:rPr>
              <a:t>Provide students access to one or both of the following resources, as well as the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Fossil Fuel Energy Research Student Journal page</a:t>
            </a:r>
            <a:r>
              <a:rPr lang="en">
                <a:solidFill>
                  <a:schemeClr val="dk1"/>
                </a:solidFill>
                <a:latin typeface="Source Sans Pro"/>
                <a:ea typeface="Source Sans Pro"/>
                <a:cs typeface="Source Sans Pro"/>
                <a:sym typeface="Source Sans Pro"/>
              </a:rPr>
              <a:t>. Say to students: </a:t>
            </a:r>
            <a:r>
              <a:rPr lang="en" i="1">
                <a:solidFill>
                  <a:schemeClr val="dk1"/>
                </a:solidFill>
                <a:latin typeface="Source Sans Pro"/>
                <a:ea typeface="Source Sans Pro"/>
                <a:cs typeface="Source Sans Pro"/>
                <a:sym typeface="Source Sans Pro"/>
              </a:rPr>
              <a:t>We need to keep track of our information in one spot.</a:t>
            </a:r>
            <a:r>
              <a:rPr lang="en">
                <a:solidFill>
                  <a:schemeClr val="dk1"/>
                </a:solidFill>
                <a:latin typeface="Source Sans Pro"/>
                <a:ea typeface="Source Sans Pro"/>
                <a:cs typeface="Source Sans Pro"/>
                <a:sym typeface="Source Sans Pro"/>
              </a:rPr>
              <a:t>  To help students develop the practice of obtaining information, provide one resource. In the following lesson they will be provided with multiple resources, and asked to combine information. You can walk through the resource (Coal) and model how to take notes on important information.</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600"/>
              </a:spcBef>
              <a:spcAft>
                <a:spcPts val="0"/>
              </a:spcAft>
              <a:buClr>
                <a:schemeClr val="dk1"/>
              </a:buClr>
              <a:buSzPts val="1100"/>
              <a:buFont typeface="Source Sans Pro"/>
              <a:buAutoNum type="arabicPeriod"/>
            </a:pPr>
            <a:r>
              <a:rPr lang="en" u="sng">
                <a:solidFill>
                  <a:srgbClr val="1155CC"/>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EIA Energy Kids</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r>
              <a:rPr lang="en">
                <a:solidFill>
                  <a:schemeClr val="dk1"/>
                </a:solidFill>
                <a:latin typeface="Source Sans Pro"/>
                <a:ea typeface="Source Sans Pro"/>
                <a:cs typeface="Source Sans Pro"/>
                <a:sym typeface="Source Sans Pro"/>
              </a:rPr>
              <a:t>You can have students work in small groups to do this. Another way to approach this is to have different groups research coal, oil, or natural gas, then jigsaw together to share information. Students can share this research on paper or digitally, but be sure that their research contains the specifics outlined on the journal page. Students can draw pictures of the processes they research or write down the information.</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2000"/>
              </a:lnSpc>
              <a:spcBef>
                <a:spcPts val="600"/>
              </a:spcBef>
              <a:spcAft>
                <a:spcPts val="3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df5d408683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df5d408683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Once students have finished, ask:</a:t>
            </a:r>
            <a:endParaRPr>
              <a:solidFill>
                <a:schemeClr val="dk1"/>
              </a:solidFill>
              <a:latin typeface="Source Sans Pro"/>
              <a:ea typeface="Source Sans Pro"/>
              <a:cs typeface="Source Sans Pro"/>
              <a:sym typeface="Source Sans Pro"/>
            </a:endParaRPr>
          </a:p>
          <a:p>
            <a:pPr marL="457200" lvl="0" indent="-298450" algn="l" rtl="0">
              <a:lnSpc>
                <a:spcPct val="114000"/>
              </a:lnSpc>
              <a:spcBef>
                <a:spcPts val="400"/>
              </a:spcBef>
              <a:spcAft>
                <a:spcPts val="0"/>
              </a:spcAft>
              <a:buClr>
                <a:schemeClr val="dk1"/>
              </a:buClr>
              <a:buSzPts val="1100"/>
              <a:buFont typeface="Source Sans Pro"/>
              <a:buAutoNum type="arabicPeriod"/>
            </a:pPr>
            <a:r>
              <a:rPr lang="en" i="1">
                <a:solidFill>
                  <a:schemeClr val="dk1"/>
                </a:solidFill>
                <a:latin typeface="Source Sans Pro"/>
                <a:ea typeface="Source Sans Pro"/>
                <a:cs typeface="Source Sans Pro"/>
                <a:sym typeface="Source Sans Pro"/>
              </a:rPr>
              <a:t>Where do </a:t>
            </a:r>
            <a:r>
              <a:rPr lang="en" b="1" i="1">
                <a:solidFill>
                  <a:schemeClr val="dk1"/>
                </a:solidFill>
                <a:latin typeface="Source Sans Pro"/>
                <a:ea typeface="Source Sans Pro"/>
                <a:cs typeface="Source Sans Pro"/>
                <a:sym typeface="Source Sans Pro"/>
              </a:rPr>
              <a:t>fossil fuel</a:t>
            </a:r>
            <a:r>
              <a:rPr lang="en" i="1">
                <a:solidFill>
                  <a:schemeClr val="dk1"/>
                </a:solidFill>
                <a:latin typeface="Source Sans Pro"/>
                <a:ea typeface="Source Sans Pro"/>
                <a:cs typeface="Source Sans Pro"/>
                <a:sym typeface="Source Sans Pro"/>
              </a:rPr>
              <a:t> energy sources come from, and which Earth systems are they from? (They are formed from the buried (geosphere) remains of plants and animals (biosphere)).</a:t>
            </a:r>
            <a:endParaRPr i="1">
              <a:solidFill>
                <a:schemeClr val="dk1"/>
              </a:solidFill>
              <a:latin typeface="Source Sans Pro"/>
              <a:ea typeface="Source Sans Pro"/>
              <a:cs typeface="Source Sans Pro"/>
              <a:sym typeface="Source Sans Pro"/>
            </a:endParaRPr>
          </a:p>
          <a:p>
            <a:pPr marL="457200" lvl="0" indent="-298450" algn="l" rtl="0">
              <a:lnSpc>
                <a:spcPct val="114000"/>
              </a:lnSpc>
              <a:spcBef>
                <a:spcPts val="0"/>
              </a:spcBef>
              <a:spcAft>
                <a:spcPts val="0"/>
              </a:spcAft>
              <a:buClr>
                <a:schemeClr val="dk1"/>
              </a:buClr>
              <a:buSzPts val="1100"/>
              <a:buFont typeface="Source Sans Pro"/>
              <a:buAutoNum type="arabicPeriod"/>
            </a:pPr>
            <a:r>
              <a:rPr lang="en" i="1">
                <a:solidFill>
                  <a:schemeClr val="dk1"/>
                </a:solidFill>
                <a:latin typeface="Source Sans Pro"/>
                <a:ea typeface="Source Sans Pro"/>
                <a:cs typeface="Source Sans Pro"/>
                <a:sym typeface="Source Sans Pro"/>
              </a:rPr>
              <a:t>Why are these energy resources important to us?</a:t>
            </a:r>
            <a:r>
              <a:rPr lang="en">
                <a:solidFill>
                  <a:schemeClr val="dk1"/>
                </a:solidFill>
                <a:latin typeface="Source Sans Pro"/>
                <a:ea typeface="Source Sans Pro"/>
                <a:cs typeface="Source Sans Pro"/>
                <a:sym typeface="Source Sans Pro"/>
              </a:rPr>
              <a:t> (Students should come to the conclusion that the energy that comes from natural resources is used to make the things we use in our lives, and to make them work.) </a:t>
            </a:r>
            <a:endParaRPr>
              <a:solidFill>
                <a:schemeClr val="dk1"/>
              </a:solidFill>
              <a:latin typeface="Source Sans Pro"/>
              <a:ea typeface="Source Sans Pro"/>
              <a:cs typeface="Source Sans Pro"/>
              <a:sym typeface="Source Sans Pro"/>
            </a:endParaRPr>
          </a:p>
          <a:p>
            <a:pPr marL="457200" lvl="0" indent="-298450" algn="l" rtl="0">
              <a:lnSpc>
                <a:spcPct val="114000"/>
              </a:lnSpc>
              <a:spcBef>
                <a:spcPts val="0"/>
              </a:spcBef>
              <a:spcAft>
                <a:spcPts val="0"/>
              </a:spcAft>
              <a:buClr>
                <a:schemeClr val="dk1"/>
              </a:buClr>
              <a:buSzPts val="1100"/>
              <a:buFont typeface="Source Sans Pro"/>
              <a:buAutoNum type="arabicPeriod"/>
            </a:pPr>
            <a:r>
              <a:rPr lang="en" i="1">
                <a:solidFill>
                  <a:schemeClr val="dk1"/>
                </a:solidFill>
                <a:latin typeface="Source Sans Pro"/>
                <a:ea typeface="Source Sans Pro"/>
                <a:cs typeface="Source Sans Pro"/>
                <a:sym typeface="Source Sans Pro"/>
              </a:rPr>
              <a:t>What do we mean when we describe fossil fuels as </a:t>
            </a:r>
            <a:r>
              <a:rPr lang="en" b="1" i="1">
                <a:solidFill>
                  <a:schemeClr val="dk1"/>
                </a:solidFill>
                <a:latin typeface="Source Sans Pro"/>
                <a:ea typeface="Source Sans Pro"/>
                <a:cs typeface="Source Sans Pro"/>
                <a:sym typeface="Source Sans Pro"/>
              </a:rPr>
              <a:t>non-renewable</a:t>
            </a:r>
            <a:r>
              <a:rPr lang="en" i="1">
                <a:solidFill>
                  <a:schemeClr val="dk1"/>
                </a:solidFill>
                <a:latin typeface="Source Sans Pro"/>
                <a:ea typeface="Source Sans Pro"/>
                <a:cs typeface="Source Sans Pro"/>
                <a:sym typeface="Source Sans Pro"/>
              </a:rPr>
              <a:t>? (These resources will not replenish over human timescales because they take millions of years to form.)</a:t>
            </a:r>
            <a:endParaRPr i="1">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i="1">
              <a:solidFill>
                <a:schemeClr val="dk1"/>
              </a:solidFill>
              <a:latin typeface="Source Sans Pro"/>
              <a:ea typeface="Source Sans Pro"/>
              <a:cs typeface="Source Sans Pro"/>
              <a:sym typeface="Source Sans Pro"/>
            </a:endParaRPr>
          </a:p>
          <a:p>
            <a:pPr marL="19050" lvl="0" indent="0" algn="l" rtl="0">
              <a:lnSpc>
                <a:spcPct val="115000"/>
              </a:lnSpc>
              <a:spcBef>
                <a:spcPts val="4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This activity is a chance to formatively assess students' understanding of the SEP Obtaining, Evaluating, and Communicating Information and DCI ESS3.A. See the student journal answer key for an example. If students are struggling to obtain information to describe how energy is derived from fossil fuels, read the resource as a class, pausing frequently to check if you have come across information needed to fill out the journal page. </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2000"/>
              </a:lnSpc>
              <a:spcBef>
                <a:spcPts val="600"/>
              </a:spcBef>
              <a:spcAft>
                <a:spcPts val="3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df5d408718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df5d408718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Font typeface="Arial"/>
              <a:buNone/>
            </a:pP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df5d408718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df5d40871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Font typeface="Arial"/>
              <a:buNone/>
            </a:pP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df5d408683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df5d408683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Go back to the chart you created in the Explore part of the lesson. Ask students: </a:t>
            </a:r>
            <a:r>
              <a:rPr lang="en" i="1">
                <a:solidFill>
                  <a:schemeClr val="dk1"/>
                </a:solidFill>
                <a:latin typeface="Source Sans Pro"/>
                <a:ea typeface="Source Sans Pro"/>
                <a:cs typeface="Source Sans Pro"/>
                <a:sym typeface="Source Sans Pro"/>
              </a:rPr>
              <a:t>How can we revise this chart to better show our use of natural resources for energy? What has to happen for us to be able to have the energy to do the things we like and need to do in our daily lives?</a:t>
            </a:r>
            <a:r>
              <a:rPr lang="en">
                <a:solidFill>
                  <a:schemeClr val="dk1"/>
                </a:solidFill>
                <a:latin typeface="Source Sans Pro"/>
                <a:ea typeface="Source Sans Pro"/>
                <a:cs typeface="Source Sans Pro"/>
                <a:sym typeface="Source Sans Pro"/>
              </a:rPr>
              <a:t> Students may add coal as an energy source for electricity, and oil as the root product of gasoline. Many people use gas for cooking. Have them trace their day back to the energy sources needed to do their daily activities.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2000"/>
              </a:lnSpc>
              <a:spcBef>
                <a:spcPts val="600"/>
              </a:spcBef>
              <a:spcAft>
                <a:spcPts val="3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df5d40868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df5d40868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You can watch the following videos with students to help them understand how natural resources are used to make objects we interact with daily:  </a:t>
            </a:r>
            <a:r>
              <a:rPr lang="en" u="sng">
                <a:solidFill>
                  <a:schemeClr val="hlink"/>
                </a:solidFill>
                <a:latin typeface="Source Sans Pro"/>
                <a:ea typeface="Source Sans Pro"/>
                <a:cs typeface="Source Sans Pro"/>
                <a:sym typeface="Source Sans Pro"/>
                <a:hlinkClick r:id="rId3"/>
              </a:rPr>
              <a:t>Nine Surprising Things Made with Oil</a:t>
            </a:r>
            <a:r>
              <a:rPr lang="en">
                <a:solidFill>
                  <a:schemeClr val="dk1"/>
                </a:solidFill>
                <a:latin typeface="Source Sans Pro"/>
                <a:ea typeface="Source Sans Pro"/>
                <a:cs typeface="Source Sans Pro"/>
                <a:sym typeface="Source Sans Pro"/>
              </a:rPr>
              <a:t>  (0:44) from Oil Field Team and  </a:t>
            </a:r>
            <a:r>
              <a:rPr lang="en" u="sng">
                <a:solidFill>
                  <a:schemeClr val="hlink"/>
                </a:solidFill>
                <a:latin typeface="Source Sans Pro"/>
                <a:ea typeface="Source Sans Pro"/>
                <a:cs typeface="Source Sans Pro"/>
                <a:sym typeface="Source Sans Pro"/>
                <a:hlinkClick r:id="rId4"/>
              </a:rPr>
              <a:t> Welcome to the Neighborhood</a:t>
            </a:r>
            <a:r>
              <a:rPr lang="en">
                <a:solidFill>
                  <a:schemeClr val="dk1"/>
                </a:solidFill>
                <a:latin typeface="Source Sans Pro"/>
                <a:ea typeface="Source Sans Pro"/>
                <a:cs typeface="Source Sans Pro"/>
                <a:sym typeface="Source Sans Pro"/>
              </a:rPr>
              <a:t> (3:14) from Crash Course Kids.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sz="1000" b="1" i="1">
                <a:solidFill>
                  <a:schemeClr val="dk1"/>
                </a:solidFill>
                <a:highlight>
                  <a:srgbClr val="FFFF00"/>
                </a:highlight>
                <a:latin typeface="Source Sans Pro"/>
                <a:ea typeface="Source Sans Pro"/>
                <a:cs typeface="Source Sans Pro"/>
                <a:sym typeface="Source Sans Pro"/>
              </a:rPr>
              <a:t>Attending to Equity:</a:t>
            </a:r>
            <a:r>
              <a:rPr lang="en" sz="1000">
                <a:solidFill>
                  <a:schemeClr val="dk1"/>
                </a:solidFill>
                <a:highlight>
                  <a:srgbClr val="FFFF00"/>
                </a:highlight>
                <a:latin typeface="Source Sans Pro"/>
                <a:ea typeface="Source Sans Pro"/>
                <a:cs typeface="Source Sans Pro"/>
                <a:sym typeface="Source Sans Pro"/>
              </a:rPr>
              <a:t> </a:t>
            </a:r>
            <a:endParaRPr sz="1000">
              <a:solidFill>
                <a:schemeClr val="dk1"/>
              </a:solidFill>
              <a:highlight>
                <a:srgbClr val="FFFF00"/>
              </a:highlight>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sz="1000">
                <a:solidFill>
                  <a:srgbClr val="0B0B0B"/>
                </a:solidFill>
                <a:latin typeface="Source Sans Pro"/>
                <a:ea typeface="Source Sans Pro"/>
                <a:cs typeface="Source Sans Pro"/>
                <a:sym typeface="Source Sans Pro"/>
              </a:rPr>
              <a:t>The “Nine Surprising Things Made with Oil” video does not include narration. You may need to narrate this video while watching if you have students who need support with reading.</a:t>
            </a:r>
            <a:endParaRPr>
              <a:solidFill>
                <a:schemeClr val="dk1"/>
              </a:solidFill>
              <a:latin typeface="Source Sans Pro"/>
              <a:ea typeface="Source Sans Pro"/>
              <a:cs typeface="Source Sans Pro"/>
              <a:sym typeface="Source Sans Pro"/>
            </a:endParaRPr>
          </a:p>
          <a:p>
            <a:pPr marL="0" lvl="0" indent="0" algn="l" rtl="0">
              <a:lnSpc>
                <a:spcPct val="112000"/>
              </a:lnSpc>
              <a:spcBef>
                <a:spcPts val="600"/>
              </a:spcBef>
              <a:spcAft>
                <a:spcPts val="3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c9d2f9959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c9d2f9959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ELABORATE </a:t>
            </a:r>
            <a:r>
              <a:rPr lang="en">
                <a:solidFill>
                  <a:schemeClr val="dk1"/>
                </a:solidFill>
                <a:latin typeface="Source Sans Pro"/>
                <a:ea typeface="Source Sans Pro"/>
                <a:cs typeface="Source Sans Pro"/>
                <a:sym typeface="Source Sans Pro"/>
              </a:rPr>
              <a:t>Summary:  </a:t>
            </a:r>
            <a:r>
              <a:rPr lang="en" sz="1200">
                <a:solidFill>
                  <a:srgbClr val="202020"/>
                </a:solidFill>
                <a:latin typeface="Source Sans Pro"/>
                <a:ea typeface="Source Sans Pro"/>
                <a:cs typeface="Source Sans Pro"/>
                <a:sym typeface="Source Sans Pro"/>
              </a:rPr>
              <a:t>Students refine a model of a farm and illustrate the natural resources used and produced there. </a:t>
            </a:r>
            <a:endParaRPr sz="1000"/>
          </a:p>
          <a:p>
            <a:pPr marL="0" lvl="0" indent="0" algn="l" rtl="0">
              <a:lnSpc>
                <a:spcPct val="115000"/>
              </a:lnSpc>
              <a:spcBef>
                <a:spcPts val="0"/>
              </a:spcBef>
              <a:spcAft>
                <a:spcPts val="0"/>
              </a:spcAft>
              <a:buNone/>
            </a:pPr>
            <a:r>
              <a:rPr lang="en" sz="1000"/>
              <a:t>Data Credit: </a:t>
            </a:r>
            <a:r>
              <a:rPr lang="en" u="sng">
                <a:solidFill>
                  <a:schemeClr val="hlink"/>
                </a:solidFill>
                <a:latin typeface="Source Sans Pro"/>
                <a:ea typeface="Source Sans Pro"/>
                <a:cs typeface="Source Sans Pro"/>
                <a:sym typeface="Source Sans Pro"/>
                <a:hlinkClick r:id="rId3"/>
              </a:rPr>
              <a:t>https://www.eia.gov/todayinenergy/detail.php?id=18431#:~:text=Direct%20energy%20consumption%20includes%20the,such%20as%20fertilizers%20and%20pesticides</a:t>
            </a: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Show students the data charts and photos that detail how energy is used for growing and harvesting crops and livestock on farms</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400"/>
              </a:spcAft>
              <a:buNone/>
            </a:pPr>
            <a:r>
              <a:rPr lang="en">
                <a:solidFill>
                  <a:schemeClr val="dk1"/>
                </a:solidFill>
                <a:highlight>
                  <a:srgbClr val="FFFF00"/>
                </a:highlight>
                <a:latin typeface="Source Sans Pro"/>
                <a:ea typeface="Source Sans Pro"/>
                <a:cs typeface="Source Sans Pro"/>
                <a:sym typeface="Source Sans Pro"/>
              </a:rPr>
              <a:t>Teacher Guidance:</a:t>
            </a:r>
            <a:r>
              <a:rPr lang="en">
                <a:solidFill>
                  <a:schemeClr val="dk1"/>
                </a:solidFill>
                <a:latin typeface="Source Sans Pro"/>
                <a:ea typeface="Source Sans Pro"/>
                <a:cs typeface="Source Sans Pro"/>
                <a:sym typeface="Source Sans Pro"/>
              </a:rPr>
              <a:t> Students may notice that </a:t>
            </a:r>
            <a:r>
              <a:rPr lang="en">
                <a:solidFill>
                  <a:srgbClr val="333333"/>
                </a:solidFill>
                <a:highlight>
                  <a:srgbClr val="FFFFFF"/>
                </a:highlight>
                <a:latin typeface="Source Sans Pro"/>
                <a:ea typeface="Source Sans Pro"/>
                <a:cs typeface="Source Sans Pro"/>
                <a:sym typeface="Source Sans Pro"/>
              </a:rPr>
              <a:t>the energy consumed in livestock operations is relatively low compared with crop operations. In both cases the largest percentage of energy consumed is from distillates, like diesel fuel.  Livestock operations consume direct energy for ventilation systems, refrigeration, lighting, heating, watering, motors, and waste handling. Crop operations use energy to plant, harvest, irrigate, and dry crops.</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df5d40871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df5d40871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a:solidFill>
                  <a:srgbClr val="333333"/>
                </a:solidFill>
                <a:highlight>
                  <a:srgbClr val="FFFFFF"/>
                </a:highlight>
                <a:latin typeface="Source Sans Pro"/>
                <a:ea typeface="Source Sans Pro"/>
                <a:cs typeface="Source Sans Pro"/>
                <a:sym typeface="Source Sans Pro"/>
              </a:rPr>
              <a:t> Livestock operations consume energy directly for refrigeration of commodities like milk, produced on dairy farms.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df5d408718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df5d408718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Clr>
                <a:schemeClr val="dk1"/>
              </a:buClr>
              <a:buSzPts val="1100"/>
              <a:buFont typeface="Arial"/>
              <a:buNone/>
            </a:pPr>
            <a:r>
              <a:rPr lang="en">
                <a:solidFill>
                  <a:srgbClr val="333333"/>
                </a:solidFill>
                <a:highlight>
                  <a:srgbClr val="FFFFFF"/>
                </a:highlight>
                <a:latin typeface="Source Sans Pro"/>
                <a:ea typeface="Source Sans Pro"/>
                <a:cs typeface="Source Sans Pro"/>
                <a:sym typeface="Source Sans Pro"/>
              </a:rPr>
              <a:t>In this photo, cows are being milked using a robotic system that requires direct energy consumption.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e112c1b1e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e112c1b1e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Welcome to mySci google slides edition.</a:t>
            </a:r>
            <a:endParaRPr>
              <a:latin typeface="Source Sans Pro"/>
              <a:ea typeface="Source Sans Pro"/>
              <a:cs typeface="Source Sans Pro"/>
              <a:sym typeface="Source Sans Pro"/>
            </a:endParaRPr>
          </a:p>
          <a:p>
            <a:pPr marL="0" lvl="0" indent="0" algn="l" rtl="0">
              <a:spcBef>
                <a:spcPts val="500"/>
              </a:spcBef>
              <a:spcAft>
                <a:spcPts val="0"/>
              </a:spcAft>
              <a:buNone/>
            </a:pPr>
            <a:r>
              <a:rPr lang="en">
                <a:latin typeface="Source Sans Pro"/>
                <a:ea typeface="Source Sans Pro"/>
                <a:cs typeface="Source Sans Pro"/>
                <a:sym typeface="Source Sans Pro"/>
              </a:rPr>
              <a:t>The following slides are designed to make the curriculum accessible to teachers and students in a presentation format.</a:t>
            </a:r>
            <a:endParaRPr>
              <a:latin typeface="Source Sans Pro"/>
              <a:ea typeface="Source Sans Pro"/>
              <a:cs typeface="Source Sans Pro"/>
              <a:sym typeface="Source Sans Pro"/>
            </a:endParaRPr>
          </a:p>
          <a:p>
            <a:pPr marL="0" lvl="0" indent="0" algn="l" rtl="0">
              <a:spcBef>
                <a:spcPts val="500"/>
              </a:spcBef>
              <a:spcAft>
                <a:spcPts val="0"/>
              </a:spcAft>
              <a:buNone/>
            </a:pPr>
            <a:r>
              <a:rPr lang="en">
                <a:latin typeface="Source Sans Pro"/>
                <a:ea typeface="Source Sans Pro"/>
                <a:cs typeface="Source Sans Pro"/>
                <a:sym typeface="Source Sans Pro"/>
              </a:rPr>
              <a:t>Most slides should be viewed in presentation mode in order for all the features to work.    </a:t>
            </a:r>
            <a:endParaRPr>
              <a:latin typeface="Source Sans Pro"/>
              <a:ea typeface="Source Sans Pro"/>
              <a:cs typeface="Source Sans Pro"/>
              <a:sym typeface="Source Sans Pro"/>
            </a:endParaRPr>
          </a:p>
          <a:p>
            <a:pPr marL="0" lvl="0" indent="0" algn="l" rtl="0">
              <a:spcBef>
                <a:spcPts val="500"/>
              </a:spcBef>
              <a:spcAft>
                <a:spcPts val="0"/>
              </a:spcAft>
              <a:buNone/>
            </a:pPr>
            <a:r>
              <a:rPr lang="en">
                <a:latin typeface="Source Sans Pro"/>
                <a:ea typeface="Source Sans Pro"/>
                <a:cs typeface="Source Sans Pro"/>
                <a:sym typeface="Source Sans Pro"/>
              </a:rPr>
              <a:t>Each section of the unit is represented by a section question and photo.  Each lesson in the unit begins with a lesson target slide followed by curriculum slides to support the 5E model. Student journal pages are shown, videos for students to watch are embedded in the slides and there are other interactive opportunities represented as well. </a:t>
            </a:r>
            <a:endParaRPr>
              <a:latin typeface="Source Sans Pro"/>
              <a:ea typeface="Source Sans Pro"/>
              <a:cs typeface="Source Sans Pro"/>
              <a:sym typeface="Source Sans Pro"/>
            </a:endParaRPr>
          </a:p>
          <a:p>
            <a:pPr marL="0" lvl="0" indent="0" algn="l" rtl="0">
              <a:spcBef>
                <a:spcPts val="500"/>
              </a:spcBef>
              <a:spcAft>
                <a:spcPts val="0"/>
              </a:spcAft>
              <a:buNone/>
            </a:pPr>
            <a:r>
              <a:rPr lang="en" b="1" i="1">
                <a:highlight>
                  <a:srgbClr val="FFE599"/>
                </a:highlight>
                <a:latin typeface="Source Sans Pro"/>
                <a:ea typeface="Source Sans Pro"/>
                <a:cs typeface="Source Sans Pro"/>
                <a:sym typeface="Source Sans Pro"/>
              </a:rPr>
              <a:t>TEACHING TIP:</a:t>
            </a:r>
            <a:r>
              <a:rPr lang="en">
                <a:latin typeface="Source Sans Pro"/>
                <a:ea typeface="Source Sans Pro"/>
                <a:cs typeface="Source Sans Pro"/>
                <a:sym typeface="Source Sans Pro"/>
              </a:rPr>
              <a:t>  </a:t>
            </a:r>
            <a:r>
              <a:rPr lang="en">
                <a:solidFill>
                  <a:srgbClr val="0000FF"/>
                </a:solidFill>
                <a:latin typeface="Source Sans Pro"/>
                <a:ea typeface="Source Sans Pro"/>
                <a:cs typeface="Source Sans Pro"/>
                <a:sym typeface="Source Sans Pro"/>
              </a:rPr>
              <a:t>Phrases in blue denote </a:t>
            </a:r>
            <a:r>
              <a:rPr lang="en" b="1">
                <a:solidFill>
                  <a:srgbClr val="0000FF"/>
                </a:solidFill>
                <a:latin typeface="Source Sans Pro"/>
                <a:ea typeface="Source Sans Pro"/>
                <a:cs typeface="Source Sans Pro"/>
                <a:sym typeface="Source Sans Pro"/>
              </a:rPr>
              <a:t>Science and Engineering Practices </a:t>
            </a:r>
            <a:r>
              <a:rPr lang="en">
                <a:solidFill>
                  <a:srgbClr val="0000FF"/>
                </a:solidFill>
                <a:latin typeface="Source Sans Pro"/>
                <a:ea typeface="Source Sans Pro"/>
                <a:cs typeface="Source Sans Pro"/>
                <a:sym typeface="Source Sans Pro"/>
              </a:rPr>
              <a:t>in the lesson. </a:t>
            </a:r>
            <a:r>
              <a:rPr lang="en">
                <a:solidFill>
                  <a:srgbClr val="38761D"/>
                </a:solidFill>
                <a:latin typeface="Source Sans Pro"/>
                <a:ea typeface="Source Sans Pro"/>
                <a:cs typeface="Source Sans Pro"/>
                <a:sym typeface="Source Sans Pro"/>
              </a:rPr>
              <a:t>Phrases in green denote </a:t>
            </a:r>
            <a:r>
              <a:rPr lang="en" b="1">
                <a:solidFill>
                  <a:srgbClr val="38761D"/>
                </a:solidFill>
                <a:latin typeface="Source Sans Pro"/>
                <a:ea typeface="Source Sans Pro"/>
                <a:cs typeface="Source Sans Pro"/>
                <a:sym typeface="Source Sans Pro"/>
              </a:rPr>
              <a:t>Crosscutting Concepts</a:t>
            </a:r>
            <a:r>
              <a:rPr lang="en">
                <a:solidFill>
                  <a:srgbClr val="38761D"/>
                </a:solidFill>
                <a:latin typeface="Source Sans Pro"/>
                <a:ea typeface="Source Sans Pro"/>
                <a:cs typeface="Source Sans Pro"/>
                <a:sym typeface="Source Sans Pro"/>
              </a:rPr>
              <a:t> in the lesson.</a:t>
            </a:r>
            <a:endParaRPr>
              <a:solidFill>
                <a:srgbClr val="38761D"/>
              </a:solidFill>
              <a:latin typeface="Source Sans Pro"/>
              <a:ea typeface="Source Sans Pro"/>
              <a:cs typeface="Source Sans Pro"/>
              <a:sym typeface="Source Sans Pro"/>
            </a:endParaRPr>
          </a:p>
          <a:p>
            <a:pPr marL="0" lvl="0" indent="0" algn="l" rtl="0">
              <a:spcBef>
                <a:spcPts val="500"/>
              </a:spcBef>
              <a:spcAft>
                <a:spcPts val="500"/>
              </a:spcAft>
              <a:buNone/>
            </a:pPr>
            <a:r>
              <a:rPr lang="en">
                <a:latin typeface="Source Sans Pro"/>
                <a:ea typeface="Source Sans Pro"/>
                <a:cs typeface="Source Sans Pro"/>
                <a:sym typeface="Source Sans Pro"/>
              </a:rPr>
              <a:t>We at mySci encourage teachers to view this slideshow as they read through the unit in the planning phase and determine if there are additional slides, activities or photos to add.  Personalizing this slideshow for your particular group of students will make the material even more relevant and exciting for young learners.  As always feedback is welcomed and appreciated.  </a:t>
            </a:r>
            <a:endParaRPr>
              <a:latin typeface="Source Sans Pro"/>
              <a:ea typeface="Source Sans Pro"/>
              <a:cs typeface="Source Sans Pro"/>
              <a:sym typeface="Source Sans Pr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df5d408718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df5d408718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a:solidFill>
                  <a:schemeClr val="dk1"/>
                </a:solidFill>
                <a:latin typeface="Source Sans Pro"/>
                <a:ea typeface="Source Sans Pro"/>
                <a:cs typeface="Source Sans Pro"/>
                <a:sym typeface="Source Sans Pro"/>
              </a:rPr>
              <a:t>In this photo fans are being used to ventilate a livestock barn. Light are used in the barn. Both of these features require energy.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df5d408718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df5d40871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None/>
            </a:pPr>
            <a:r>
              <a:rPr lang="en">
                <a:solidFill>
                  <a:schemeClr val="dk1"/>
                </a:solidFill>
                <a:latin typeface="Source Sans Pro"/>
                <a:ea typeface="Source Sans Pro"/>
                <a:cs typeface="Source Sans Pro"/>
                <a:sym typeface="Source Sans Pro"/>
              </a:rPr>
              <a:t>In this photo, a tractor is being used in a farm field to till the soil. Farm equipment like this uses diesel fuel for power.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df5d408718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df5d408718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Clr>
                <a:schemeClr val="dk1"/>
              </a:buClr>
              <a:buSzPts val="1100"/>
              <a:buFont typeface="Arial"/>
              <a:buNone/>
            </a:pPr>
            <a:r>
              <a:rPr lang="en">
                <a:solidFill>
                  <a:schemeClr val="dk1"/>
                </a:solidFill>
                <a:latin typeface="Source Sans Pro"/>
                <a:ea typeface="Source Sans Pro"/>
                <a:cs typeface="Source Sans Pro"/>
                <a:sym typeface="Source Sans Pro"/>
              </a:rPr>
              <a:t>In this photo, a combine is being used in a farm field to harvest corn. Farm equipment like this uses diesel fuel for power.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df5d408718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df5d408718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30000"/>
              </a:lnSpc>
              <a:spcBef>
                <a:spcPts val="0"/>
              </a:spcBef>
              <a:spcAft>
                <a:spcPts val="0"/>
              </a:spcAft>
              <a:buClr>
                <a:schemeClr val="dk1"/>
              </a:buClr>
              <a:buSzPts val="1100"/>
              <a:buFont typeface="Arial"/>
              <a:buNone/>
            </a:pPr>
            <a:r>
              <a:rPr lang="en">
                <a:solidFill>
                  <a:srgbClr val="333333"/>
                </a:solidFill>
                <a:latin typeface="Source Sans Pro"/>
                <a:ea typeface="Source Sans Pro"/>
                <a:cs typeface="Source Sans Pro"/>
                <a:sym typeface="Source Sans Pro"/>
              </a:rPr>
              <a:t>Supplying water can be very energy-intensive. Some farms have access to public water supplies. However, most farms pump water from wells and groundwater sources. Most pumping is done with electricity, but pumps in remote locations may use diesel or propane.</a:t>
            </a:r>
            <a:endParaRPr>
              <a:solidFill>
                <a:srgbClr val="333333"/>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400"/>
              </a:spcAft>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dbbd5c559f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dbbd5c559f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We’ve been considering our farm from the perspective of Earth’s systems, and how they interact. But humans are using natural resources in certain ways to keep their farm operating smoothly.  In the last lesson we developed a “Gotta Have It Checklist” to show the components and relationships we needed to include in the models. What would you add to the checklist today to make our models show how natural resources are being used on a farm?</a:t>
            </a:r>
            <a:r>
              <a:rPr lang="en">
                <a:solidFill>
                  <a:schemeClr val="dk1"/>
                </a:solidFill>
                <a:latin typeface="Source Sans Pro"/>
                <a:ea typeface="Source Sans Pro"/>
                <a:cs typeface="Source Sans Pro"/>
                <a:sym typeface="Source Sans Pro"/>
              </a:rPr>
              <a:t>Examples of things the model’s “gotta have” might include: </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6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Any natural resources or products made from natural resources found on the farm (For example, did they include any farm equipment, water, fuel for energy, metal for grain silos and fencing, etc.)</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How energy is used on a farm, and what energy sources are used (For example, if the farmer uses a milking machine, what powers it?)</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30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df5d408718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df5d40871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As students revise their models, ask them to discuss:</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6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Whether the resource is used by the farmer or produced by the farmer (Ex. Soil is used by the farmer to grow crops, crops are produced by the farmer for food, clothing fibers, and building materials)</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What the natural resource is used for (Ex. Soil is used to grow crops, fossil fuels are used to power building and farm equipment)</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df5d408683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df5d408683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Ask students:</a:t>
            </a:r>
            <a:r>
              <a:rPr lang="en" i="1">
                <a:solidFill>
                  <a:schemeClr val="dk1"/>
                </a:solidFill>
                <a:latin typeface="Source Sans Pro"/>
                <a:ea typeface="Source Sans Pro"/>
                <a:cs typeface="Source Sans Pro"/>
                <a:sym typeface="Source Sans Pro"/>
              </a:rPr>
              <a:t> Could animal waste be considered a natural resource? Why do you think it might be? </a:t>
            </a:r>
            <a:r>
              <a:rPr lang="en">
                <a:solidFill>
                  <a:schemeClr val="dk1"/>
                </a:solidFill>
                <a:latin typeface="Source Sans Pro"/>
                <a:ea typeface="Source Sans Pro"/>
                <a:cs typeface="Source Sans Pro"/>
                <a:sym typeface="Source Sans Pro"/>
              </a:rPr>
              <a:t>Allow students to share their ideas. Students should use their understanding of what natural resources are, and begin to discuss their rationale for why  animal waste should be considered a natural resource, or why it should not be considered a natural resource. You will return to this idea in lesson 6.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600"/>
              </a:spcAft>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d9cc7de0aa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d9cc7de0aa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EVALUATE </a:t>
            </a:r>
            <a:r>
              <a:rPr lang="en">
                <a:solidFill>
                  <a:schemeClr val="dk1"/>
                </a:solidFill>
                <a:latin typeface="Source Sans Pro"/>
                <a:ea typeface="Source Sans Pro"/>
                <a:cs typeface="Source Sans Pro"/>
                <a:sym typeface="Source Sans Pro"/>
              </a:rPr>
              <a:t>Summary: </a:t>
            </a:r>
            <a:r>
              <a:rPr lang="en" sz="1200">
                <a:solidFill>
                  <a:schemeClr val="dk1"/>
                </a:solidFill>
                <a:latin typeface="Source Sans Pro"/>
                <a:ea typeface="Source Sans Pro"/>
                <a:cs typeface="Source Sans Pro"/>
                <a:sym typeface="Source Sans Pro"/>
              </a:rPr>
              <a:t>Students evaluate each other’s farm models and give feedback. </a:t>
            </a: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Have students share their models with a partner or another group and give each other feedback using the “Gotta Have It Checklist”. How do their models compare with each other’s? What natural resources did they include in their models and why? Did they identify animal waste as a natural resource in their model? Students will continue to refine this model over time. Bring the class back together, and ask students to share out the differences and similarities in their models. This supports students to see the different ways you can represent and label things in models. Based on their discussion, students should change their models to reflect feedback.</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Return to the class consensus model that was created in the Engage portion of lesson 1. Revise the class model to include the natural resources the students described from their individual models. Ask students what labels you should put on your drawing. This helps scaffold the revision process and provides continuity throughout this unit.</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This activity is a chance to formatively assess students' understanding of the SEP Developing and Using Models,  DCI ESS3.A, and CCC System and System Models. See the student journal answer key for an example. If students are struggling to apply what they have learned in developing a model, use the class consensus model you created to support students to further develop their models.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d8f4a11688_1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d8f4a11688_1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 To support student sensemaking across the unit, orient students back to the DQB. Ask students: </a:t>
            </a:r>
            <a:r>
              <a:rPr lang="en" i="1">
                <a:solidFill>
                  <a:schemeClr val="dk1"/>
                </a:solidFill>
                <a:latin typeface="Source Sans Pro"/>
                <a:ea typeface="Source Sans Pro"/>
                <a:cs typeface="Source Sans Pro"/>
                <a:sym typeface="Source Sans Pro"/>
              </a:rPr>
              <a:t>What did we observe during today’s activity?</a:t>
            </a:r>
            <a:r>
              <a:rPr lang="en">
                <a:solidFill>
                  <a:schemeClr val="dk1"/>
                </a:solidFill>
                <a:latin typeface="Source Sans Pro"/>
                <a:ea typeface="Source Sans Pro"/>
                <a:cs typeface="Source Sans Pro"/>
                <a:sym typeface="Source Sans Pro"/>
              </a:rPr>
              <a:t> Record the activity and their observations. Next, ask students: </a:t>
            </a:r>
            <a:r>
              <a:rPr lang="en" i="1">
                <a:solidFill>
                  <a:schemeClr val="dk1"/>
                </a:solidFill>
                <a:latin typeface="Source Sans Pro"/>
                <a:ea typeface="Source Sans Pro"/>
                <a:cs typeface="Source Sans Pro"/>
                <a:sym typeface="Source Sans Pro"/>
              </a:rPr>
              <a:t>What did we learn today?</a:t>
            </a:r>
            <a:r>
              <a:rPr lang="en">
                <a:solidFill>
                  <a:schemeClr val="dk1"/>
                </a:solidFill>
                <a:latin typeface="Source Sans Pro"/>
                <a:ea typeface="Source Sans Pro"/>
                <a:cs typeface="Source Sans Pro"/>
                <a:sym typeface="Source Sans Pro"/>
              </a:rPr>
              <a:t> Record their responses. If students need a reminder, they can reference their student journals.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 Ask students: </a:t>
            </a:r>
            <a:r>
              <a:rPr lang="en" i="1">
                <a:solidFill>
                  <a:schemeClr val="dk1"/>
                </a:solidFill>
                <a:latin typeface="Source Sans Pro"/>
                <a:ea typeface="Source Sans Pro"/>
                <a:cs typeface="Source Sans Pro"/>
                <a:sym typeface="Source Sans Pro"/>
              </a:rPr>
              <a:t>How might this help us figure out how our use of natural resources on farms affects Earth’s systems? (</a:t>
            </a:r>
            <a:r>
              <a:rPr lang="en">
                <a:solidFill>
                  <a:schemeClr val="dk1"/>
                </a:solidFill>
                <a:latin typeface="Source Sans Pro"/>
                <a:ea typeface="Source Sans Pro"/>
                <a:cs typeface="Source Sans Pro"/>
                <a:sym typeface="Source Sans Pro"/>
              </a:rPr>
              <a:t>Students may say that natural resources are Earth materials that humans use to live. Natural resources can include things like water (hydrosphere), oil and other fossil fuels (geosphere), metals and minerals (geosphere), etc. Farms use and produce different natural resources. This could have an effect on Earth systems because we know that systems interact.)</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d8f4a11688_1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d8f4a11688_1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Next, ask students:</a:t>
            </a:r>
            <a:r>
              <a:rPr lang="en" i="1">
                <a:solidFill>
                  <a:schemeClr val="dk1"/>
                </a:solidFill>
                <a:latin typeface="Source Sans Pro"/>
                <a:ea typeface="Source Sans Pro"/>
                <a:cs typeface="Source Sans Pro"/>
                <a:sym typeface="Source Sans Pro"/>
              </a:rPr>
              <a:t> What new questions do you have?   </a:t>
            </a:r>
            <a:r>
              <a:rPr lang="en">
                <a:solidFill>
                  <a:schemeClr val="dk1"/>
                </a:solidFill>
                <a:latin typeface="Source Sans Pro"/>
                <a:ea typeface="Source Sans Pro"/>
                <a:cs typeface="Source Sans Pro"/>
                <a:sym typeface="Source Sans Pro"/>
              </a:rPr>
              <a:t>Write student responses on the driving question board. (They may have new questions, such as: Can we run out of natural resources? Does our use of natural resources affect Earth systems?)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Do not provide these questions for students, instead help them start thinking about these ideas by focusing their attention to the different natural resources that they labeled on their models and how that could relate to the anchoring problem: We need farms to grow food, but the process of producing food for all of us can harm Earth systems.  Have students place their questions into existing categories, or create new categories.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04d29760e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04d29760e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Section 2 consists of the first 4 lessons of this unit.</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sz="1000" i="1">
                <a:solidFill>
                  <a:schemeClr val="dk1"/>
                </a:solidFill>
                <a:latin typeface="Source Sans Pro"/>
                <a:ea typeface="Source Sans Pro"/>
                <a:cs typeface="Source Sans Pro"/>
                <a:sym typeface="Source Sans Pro"/>
              </a:rPr>
              <a:t>Total time: 11 days</a:t>
            </a:r>
            <a:endParaRPr sz="1000" i="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000" i="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sz="1000">
                <a:solidFill>
                  <a:schemeClr val="dk1"/>
                </a:solidFill>
                <a:latin typeface="Source Sans Pro"/>
                <a:ea typeface="Source Sans Pro"/>
                <a:cs typeface="Source Sans Pro"/>
                <a:sym typeface="Source Sans Pro"/>
              </a:rPr>
              <a:t>NOTE: </a:t>
            </a:r>
            <a:r>
              <a:rPr lang="en">
                <a:solidFill>
                  <a:schemeClr val="dk1"/>
                </a:solidFill>
                <a:highlight>
                  <a:srgbClr val="FFFFFF"/>
                </a:highlight>
                <a:latin typeface="Source Sans Pro"/>
                <a:ea typeface="Source Sans Pro"/>
                <a:cs typeface="Source Sans Pro"/>
                <a:sym typeface="Source Sans Pro"/>
              </a:rPr>
              <a:t>This question is provided for you as a model driving question to organize the learning progression.  You can use this question to guide your instruction, however, you are encouraged to adapt this question using the language you develop with your students.</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000">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r>
              <a:rPr lang="en">
                <a:solidFill>
                  <a:schemeClr val="dk1"/>
                </a:solidFill>
                <a:latin typeface="Source Sans Pro"/>
                <a:ea typeface="Source Sans Pro"/>
                <a:cs typeface="Source Sans Pro"/>
                <a:sym typeface="Source Sans Pro"/>
              </a:rPr>
              <a:t>LESSON 3</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What are natural resources and how do humans use them?</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sz="1000" i="1">
                <a:solidFill>
                  <a:schemeClr val="dk1"/>
                </a:solidFill>
                <a:latin typeface="Source Sans Pro"/>
                <a:ea typeface="Source Sans Pro"/>
                <a:cs typeface="Source Sans Pro"/>
                <a:sym typeface="Source Sans Pro"/>
              </a:rPr>
              <a:t>(3 days)</a:t>
            </a:r>
            <a:endParaRPr>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r>
              <a:rPr lang="en">
                <a:solidFill>
                  <a:schemeClr val="dk1"/>
                </a:solidFill>
                <a:latin typeface="Source Sans Pro"/>
                <a:ea typeface="Source Sans Pro"/>
                <a:cs typeface="Source Sans Pro"/>
                <a:sym typeface="Source Sans Pro"/>
              </a:rPr>
              <a:t>LESSON 4</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How does our use of fossil fuels affect Earth’s systems?</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sz="1000" i="1">
                <a:solidFill>
                  <a:schemeClr val="dk1"/>
                </a:solidFill>
                <a:latin typeface="Source Sans Pro"/>
                <a:ea typeface="Source Sans Pro"/>
                <a:cs typeface="Source Sans Pro"/>
                <a:sym typeface="Source Sans Pro"/>
              </a:rPr>
              <a:t>(3 days)</a:t>
            </a:r>
            <a:endParaRPr sz="1000" i="1">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r>
              <a:rPr lang="en">
                <a:solidFill>
                  <a:schemeClr val="dk1"/>
                </a:solidFill>
                <a:latin typeface="Source Sans Pro"/>
                <a:ea typeface="Source Sans Pro"/>
                <a:cs typeface="Source Sans Pro"/>
                <a:sym typeface="Source Sans Pro"/>
              </a:rPr>
              <a:t>LESSON 5</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b="1">
                <a:solidFill>
                  <a:schemeClr val="dk1"/>
                </a:solidFill>
                <a:latin typeface="Source Sans Pro"/>
                <a:ea typeface="Source Sans Pro"/>
                <a:cs typeface="Source Sans Pro"/>
                <a:sym typeface="Source Sans Pro"/>
              </a:rPr>
              <a:t>How does our use of water affect Earth’s systems?</a:t>
            </a:r>
            <a:endParaRPr b="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sz="1000" i="1">
                <a:solidFill>
                  <a:schemeClr val="dk1"/>
                </a:solidFill>
                <a:latin typeface="Source Sans Pro"/>
                <a:ea typeface="Source Sans Pro"/>
                <a:cs typeface="Source Sans Pro"/>
                <a:sym typeface="Source Sans Pro"/>
              </a:rPr>
              <a:t>(3 days)</a:t>
            </a:r>
            <a:endParaRPr sz="1000" i="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sz="1000" i="1">
              <a:solidFill>
                <a:schemeClr val="dk1"/>
              </a:solidFill>
              <a:latin typeface="Source Sans Pro"/>
              <a:ea typeface="Source Sans Pro"/>
              <a:cs typeface="Source Sans Pro"/>
              <a:sym typeface="Source Sans Pro"/>
            </a:endParaRPr>
          </a:p>
          <a:p>
            <a:pPr marL="0" lvl="0" indent="0" algn="l" rtl="0">
              <a:spcBef>
                <a:spcPts val="1000"/>
              </a:spcBef>
              <a:spcAft>
                <a:spcPts val="0"/>
              </a:spcAft>
              <a:buNone/>
            </a:pPr>
            <a:r>
              <a:rPr lang="en">
                <a:solidFill>
                  <a:schemeClr val="dk1"/>
                </a:solidFill>
                <a:latin typeface="Source Sans Pro"/>
                <a:ea typeface="Source Sans Pro"/>
                <a:cs typeface="Source Sans Pro"/>
                <a:sym typeface="Source Sans Pro"/>
              </a:rPr>
              <a:t>LESSON 6</a:t>
            </a: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How does animal waste affect the environment, and what can we do about it?</a:t>
            </a:r>
            <a:endParaRPr b="1">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sz="1000" i="1">
                <a:solidFill>
                  <a:schemeClr val="dk1"/>
                </a:solidFill>
                <a:latin typeface="Source Sans Pro"/>
                <a:ea typeface="Source Sans Pro"/>
                <a:cs typeface="Source Sans Pro"/>
                <a:sym typeface="Source Sans Pro"/>
              </a:rPr>
              <a:t>(2 days)</a:t>
            </a:r>
            <a:endParaRPr>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spcBef>
                <a:spcPts val="0"/>
              </a:spcBef>
              <a:spcAft>
                <a:spcPts val="1000"/>
              </a:spcAft>
              <a:buNone/>
            </a:pPr>
            <a:endParaRPr>
              <a:latin typeface="Source Sans Pro"/>
              <a:ea typeface="Source Sans Pro"/>
              <a:cs typeface="Source Sans Pro"/>
              <a:sym typeface="Source Sans Pr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gdf5d408683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 name="Google Shape;375;gdf5d408683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the last lesson, students obtained information about how humans use natural resources, including energy. They refined their farm models to include natural resources  used and produced on the farm.  </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3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this lesson, students use text resources to draw relationships between natural resource use and impacts on Earth systems. </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500"/>
              </a:spcBef>
              <a:spcAft>
                <a:spcPts val="0"/>
              </a:spcAft>
              <a:buClr>
                <a:schemeClr val="dk1"/>
              </a:buClr>
              <a:buSzPts val="1100"/>
              <a:buFont typeface="Source Sans Pro"/>
              <a:buChar char="●"/>
            </a:pPr>
            <a:r>
              <a:rPr lang="en" b="1">
                <a:solidFill>
                  <a:schemeClr val="dk1"/>
                </a:solidFill>
                <a:latin typeface="Source Sans Pro"/>
                <a:ea typeface="Source Sans Pro"/>
                <a:cs typeface="Source Sans Pro"/>
                <a:sym typeface="Source Sans Pro"/>
              </a:rPr>
              <a:t>They figure out that the use of fossil fuels for energy causes pollution and can have negative impacts on human health, and Earth systems.  </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5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the next lesson, students will consider how humans use water, the impacts of our water use, and how animal waste can impact the quality of the water we use. </a:t>
            </a:r>
            <a:endParaRPr>
              <a:solidFill>
                <a:schemeClr val="dk1"/>
              </a:solidFill>
              <a:latin typeface="Source Sans Pro"/>
              <a:ea typeface="Source Sans Pro"/>
              <a:cs typeface="Source Sans Pro"/>
              <a:sym typeface="Source Sans Pro"/>
            </a:endParaRPr>
          </a:p>
          <a:p>
            <a:pPr marL="457200" lvl="0" indent="0" algn="l" rtl="0">
              <a:lnSpc>
                <a:spcPct val="115000"/>
              </a:lnSpc>
              <a:spcBef>
                <a:spcPts val="500"/>
              </a:spcBef>
              <a:spcAft>
                <a:spcPts val="0"/>
              </a:spcAft>
              <a:buNone/>
            </a:pPr>
            <a:endParaRPr>
              <a:solidFill>
                <a:schemeClr val="dk1"/>
              </a:solidFill>
              <a:latin typeface="Source Sans Pro"/>
              <a:ea typeface="Source Sans Pro"/>
              <a:cs typeface="Source Sans Pro"/>
              <a:sym typeface="Source Sans Pro"/>
            </a:endParaRPr>
          </a:p>
          <a:p>
            <a:pPr marL="457200" lvl="0" indent="0" algn="l" rtl="0">
              <a:lnSpc>
                <a:spcPct val="115000"/>
              </a:lnSpc>
              <a:spcBef>
                <a:spcPts val="300"/>
              </a:spcBef>
              <a:spcAft>
                <a:spcPts val="300"/>
              </a:spcAft>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df5d408683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 name="Google Shape;385;gdf5d408683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ENGAGE</a:t>
            </a:r>
            <a:r>
              <a:rPr lang="en">
                <a:solidFill>
                  <a:schemeClr val="dk1"/>
                </a:solidFill>
                <a:latin typeface="Source Sans Pro"/>
                <a:ea typeface="Source Sans Pro"/>
                <a:cs typeface="Source Sans Pro"/>
                <a:sym typeface="Source Sans Pro"/>
              </a:rPr>
              <a:t> Summary: </a:t>
            </a:r>
            <a:r>
              <a:rPr lang="en" sz="1200">
                <a:solidFill>
                  <a:srgbClr val="202020"/>
                </a:solidFill>
                <a:latin typeface="Source Sans Pro"/>
                <a:ea typeface="Source Sans Pro"/>
                <a:cs typeface="Source Sans Pro"/>
                <a:sym typeface="Source Sans Pro"/>
              </a:rPr>
              <a:t>Students ask questions about patterns in childhood asthma data.</a:t>
            </a: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Ask students: </a:t>
            </a:r>
            <a:r>
              <a:rPr lang="en" i="1">
                <a:solidFill>
                  <a:schemeClr val="dk1"/>
                </a:solidFill>
                <a:latin typeface="Source Sans Pro"/>
                <a:ea typeface="Source Sans Pro"/>
                <a:cs typeface="Source Sans Pro"/>
                <a:sym typeface="Source Sans Pro"/>
              </a:rPr>
              <a:t>Have you ever heard of asthma, or do you know someone who has asthma? </a:t>
            </a:r>
            <a:r>
              <a:rPr lang="en">
                <a:solidFill>
                  <a:schemeClr val="dk1"/>
                </a:solidFill>
                <a:latin typeface="Source Sans Pro"/>
                <a:ea typeface="Source Sans Pro"/>
                <a:cs typeface="Source Sans Pro"/>
                <a:sym typeface="Source Sans Pro"/>
              </a:rPr>
              <a:t>(Note: You likely have a student who either has asthma or has a family member with asthma- you can tell students they can share that if they are comfortable talking about it, but do not have to.) </a:t>
            </a:r>
            <a:r>
              <a:rPr lang="en" i="1">
                <a:solidFill>
                  <a:schemeClr val="dk1"/>
                </a:solidFill>
                <a:latin typeface="Source Sans Pro"/>
                <a:ea typeface="Source Sans Pro"/>
                <a:cs typeface="Source Sans Pro"/>
                <a:sym typeface="Source Sans Pro"/>
              </a:rPr>
              <a:t>Asthma is a condition that makes it hard to breathe in certain circumstances, like if you’re running or if it’s hot outside. If you have asthma, certain things in the environment can trigger an asthma attack. </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i="1">
                <a:solidFill>
                  <a:schemeClr val="dk1"/>
                </a:solidFill>
                <a:latin typeface="Source Sans Pro"/>
                <a:ea typeface="Source Sans Pro"/>
                <a:cs typeface="Source Sans Pro"/>
                <a:sym typeface="Source Sans Pro"/>
              </a:rPr>
              <a:t>Let’s look at some data that shows rates of childhood asthma around our country. You can make observations and ask questions about the maps.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dfe278b3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dfe278b3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Project this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interactive map</a:t>
            </a:r>
            <a:r>
              <a:rPr lang="en">
                <a:solidFill>
                  <a:schemeClr val="dk1"/>
                </a:solidFill>
                <a:latin typeface="Source Sans Pro"/>
                <a:ea typeface="Source Sans Pro"/>
                <a:cs typeface="Source Sans Pro"/>
                <a:sym typeface="Source Sans Pro"/>
              </a:rPr>
              <a:t> from USDOT. You can point out all three maps. One map shows asthma caused by nitrous oxide, which is a gas. It also shows two types of particulate matter pollution, which are tiny pieces of solids and liquids in the air. PM</a:t>
            </a:r>
            <a:r>
              <a:rPr lang="en" baseline="-25000">
                <a:solidFill>
                  <a:schemeClr val="dk1"/>
                </a:solidFill>
                <a:latin typeface="Source Sans Pro"/>
                <a:ea typeface="Source Sans Pro"/>
                <a:cs typeface="Source Sans Pro"/>
                <a:sym typeface="Source Sans Pro"/>
              </a:rPr>
              <a:t>2.5</a:t>
            </a:r>
            <a:r>
              <a:rPr lang="en">
                <a:solidFill>
                  <a:schemeClr val="dk1"/>
                </a:solidFill>
                <a:latin typeface="Source Sans Pro"/>
                <a:ea typeface="Source Sans Pro"/>
                <a:cs typeface="Source Sans Pro"/>
                <a:sym typeface="Source Sans Pro"/>
              </a:rPr>
              <a:t> and PM</a:t>
            </a:r>
            <a:r>
              <a:rPr lang="en" baseline="-25000">
                <a:solidFill>
                  <a:schemeClr val="dk1"/>
                </a:solidFill>
                <a:latin typeface="Source Sans Pro"/>
                <a:ea typeface="Source Sans Pro"/>
                <a:cs typeface="Source Sans Pro"/>
                <a:sym typeface="Source Sans Pro"/>
              </a:rPr>
              <a:t> 10</a:t>
            </a:r>
            <a:r>
              <a:rPr lang="en">
                <a:solidFill>
                  <a:schemeClr val="dk1"/>
                </a:solidFill>
                <a:latin typeface="Source Sans Pro"/>
                <a:ea typeface="Source Sans Pro"/>
                <a:cs typeface="Source Sans Pro"/>
                <a:sym typeface="Source Sans Pro"/>
              </a:rPr>
              <a:t> refer to the size of the pollutant.  You can observe this data for 2 different years (2000 and 2010). You can also zoom on this map to show your particular county. To support students to analyze the data you can use the following prompts:</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600"/>
              </a:spcBef>
              <a:spcAft>
                <a:spcPts val="0"/>
              </a:spcAft>
              <a:buClr>
                <a:schemeClr val="dk1"/>
              </a:buClr>
              <a:buSzPts val="1100"/>
              <a:buFont typeface="Source Sans Pro"/>
              <a:buAutoNum type="arabicPeriod"/>
            </a:pPr>
            <a:r>
              <a:rPr lang="en" i="1">
                <a:solidFill>
                  <a:schemeClr val="dk1"/>
                </a:solidFill>
                <a:latin typeface="Source Sans Pro"/>
                <a:ea typeface="Source Sans Pro"/>
                <a:cs typeface="Source Sans Pro"/>
                <a:sym typeface="Source Sans Pro"/>
              </a:rPr>
              <a:t>What do the different shapes on the maps mean? (These are counties) </a:t>
            </a:r>
            <a:endParaRPr i="1">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AutoNum type="arabicPeriod"/>
            </a:pPr>
            <a:r>
              <a:rPr lang="en" i="1">
                <a:solidFill>
                  <a:schemeClr val="dk1"/>
                </a:solidFill>
                <a:latin typeface="Source Sans Pro"/>
                <a:ea typeface="Source Sans Pro"/>
                <a:cs typeface="Source Sans Pro"/>
                <a:sym typeface="Source Sans Pro"/>
              </a:rPr>
              <a:t>What do the different colors on the map mean? (Green and yellow means lower rates of asthma caused by the pollution. Orange and red means higher rates of asthma caused by the pollution - Note: at first students may articulate that the colors show more or less of the pollutant. Remind students it is showing asthma rates caused by the pollution.)</a:t>
            </a:r>
            <a:endParaRPr i="1">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AutoNum type="arabicPeriod"/>
            </a:pPr>
            <a:r>
              <a:rPr lang="en" i="1">
                <a:solidFill>
                  <a:schemeClr val="dk1"/>
                </a:solidFill>
                <a:latin typeface="Source Sans Pro"/>
                <a:ea typeface="Source Sans Pro"/>
                <a:cs typeface="Source Sans Pro"/>
                <a:sym typeface="Source Sans Pro"/>
              </a:rPr>
              <a:t> What do you notice about asthma caused by nitrous oxide? </a:t>
            </a:r>
            <a:endParaRPr i="1">
              <a:solidFill>
                <a:schemeClr val="dk1"/>
              </a:solidFill>
              <a:latin typeface="Source Sans Pro"/>
              <a:ea typeface="Source Sans Pro"/>
              <a:cs typeface="Source Sans Pro"/>
              <a:sym typeface="Source Sans Pro"/>
            </a:endParaRPr>
          </a:p>
          <a:p>
            <a:pPr marL="457200" lvl="0" indent="-298450" algn="l" rtl="0">
              <a:lnSpc>
                <a:spcPct val="115000"/>
              </a:lnSpc>
              <a:spcBef>
                <a:spcPts val="600"/>
              </a:spcBef>
              <a:spcAft>
                <a:spcPts val="0"/>
              </a:spcAft>
              <a:buClr>
                <a:schemeClr val="dk1"/>
              </a:buClr>
              <a:buSzPts val="1100"/>
              <a:buFont typeface="Source Sans Pro"/>
              <a:buAutoNum type="arabicPeriod"/>
            </a:pPr>
            <a:r>
              <a:rPr lang="en" i="1">
                <a:solidFill>
                  <a:schemeClr val="dk1"/>
                </a:solidFill>
                <a:latin typeface="Source Sans Pro"/>
                <a:ea typeface="Source Sans Pro"/>
                <a:cs typeface="Source Sans Pro"/>
                <a:sym typeface="Source Sans Pro"/>
              </a:rPr>
              <a:t>What do you notice about asthma caused by particulate matter? </a:t>
            </a:r>
            <a:endParaRPr i="1">
              <a:solidFill>
                <a:schemeClr val="dk1"/>
              </a:solidFill>
              <a:latin typeface="Source Sans Pro"/>
              <a:ea typeface="Source Sans Pro"/>
              <a:cs typeface="Source Sans Pro"/>
              <a:sym typeface="Source Sans Pro"/>
            </a:endParaRPr>
          </a:p>
          <a:p>
            <a:pPr marL="457200" lvl="0" indent="-298450" algn="l" rtl="0">
              <a:lnSpc>
                <a:spcPct val="115000"/>
              </a:lnSpc>
              <a:spcBef>
                <a:spcPts val="600"/>
              </a:spcBef>
              <a:spcAft>
                <a:spcPts val="0"/>
              </a:spcAft>
              <a:buClr>
                <a:schemeClr val="dk1"/>
              </a:buClr>
              <a:buSzPts val="1100"/>
              <a:buFont typeface="Source Sans Pro"/>
              <a:buAutoNum type="arabicPeriod"/>
            </a:pPr>
            <a:r>
              <a:rPr lang="en" i="1">
                <a:solidFill>
                  <a:schemeClr val="dk1"/>
                </a:solidFill>
                <a:latin typeface="Source Sans Pro"/>
                <a:ea typeface="Source Sans Pro"/>
                <a:cs typeface="Source Sans Pro"/>
                <a:sym typeface="Source Sans Pro"/>
              </a:rPr>
              <a:t>What differences do you see between the maps?</a:t>
            </a:r>
            <a:endParaRPr i="1">
              <a:solidFill>
                <a:schemeClr val="dk1"/>
              </a:solidFill>
              <a:latin typeface="Source Sans Pro"/>
              <a:ea typeface="Source Sans Pro"/>
              <a:cs typeface="Source Sans Pro"/>
              <a:sym typeface="Source Sans Pro"/>
            </a:endParaRPr>
          </a:p>
          <a:p>
            <a:pPr marL="457200" lvl="0" indent="-298450" algn="l" rtl="0">
              <a:lnSpc>
                <a:spcPct val="115000"/>
              </a:lnSpc>
              <a:spcBef>
                <a:spcPts val="600"/>
              </a:spcBef>
              <a:spcAft>
                <a:spcPts val="0"/>
              </a:spcAft>
              <a:buClr>
                <a:schemeClr val="dk1"/>
              </a:buClr>
              <a:buSzPts val="1100"/>
              <a:buFont typeface="Source Sans Pro"/>
              <a:buAutoNum type="arabicPeriod"/>
            </a:pPr>
            <a:r>
              <a:rPr lang="en" i="1">
                <a:solidFill>
                  <a:schemeClr val="dk1"/>
                </a:solidFill>
                <a:latin typeface="Source Sans Pro"/>
                <a:ea typeface="Source Sans Pro"/>
                <a:cs typeface="Source Sans Pro"/>
                <a:sym typeface="Source Sans Pro"/>
              </a:rPr>
              <a:t>What questions do you have? </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r>
              <a:rPr lang="en">
                <a:solidFill>
                  <a:schemeClr val="dk1"/>
                </a:solidFill>
                <a:latin typeface="Source Sans Pro"/>
                <a:ea typeface="Source Sans Pro"/>
                <a:cs typeface="Source Sans Pro"/>
                <a:sym typeface="Source Sans Pro"/>
              </a:rPr>
              <a:t>Record student questions on the driving question board. Examples of observations: Particulate matter seems to cause worse rates of asthma than nitrogen dioxide. Some counties seem to have worse asthma rates than others. Things seem to get a little better in 2010, but there are still high rates in some places. Questions you may anticipate hearing might include: Why do some counties have worse asthma numbers? What are nitrogen dioxide and particulate matter? Why does traffic cause pollution? Why does pollution cause asthma? Why was it worse in 2000 than 2010? Consider if any of these questions are connected to the learning of this lesson. If so, highlight this question for students. Say to students: </a:t>
            </a:r>
            <a:r>
              <a:rPr lang="en" i="1">
                <a:solidFill>
                  <a:schemeClr val="dk1"/>
                </a:solidFill>
                <a:latin typeface="Source Sans Pro"/>
                <a:ea typeface="Source Sans Pro"/>
                <a:cs typeface="Source Sans Pro"/>
                <a:sym typeface="Source Sans Pro"/>
              </a:rPr>
              <a:t>Today’s activity will support us in answering this question. By answering this question, we will be able to build on our understanding of the anchoring problem.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r>
              <a:rPr lang="en">
                <a:solidFill>
                  <a:schemeClr val="dk1"/>
                </a:solidFill>
                <a:latin typeface="Source Sans Pro"/>
                <a:ea typeface="Source Sans Pro"/>
                <a:cs typeface="Source Sans Pro"/>
                <a:sym typeface="Source Sans Pro"/>
              </a:rPr>
              <a:t>If students do not offer these questions, do not provide these questions for students;instead, help them start thinking about these ideas by focusing their attention to the different asthma numbers, any words they do not know, differences in asthma numbers during the ten year span. Have students place their questions into existing categories, or create new categories.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dfe278b37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dfe278b37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EXPLORE</a:t>
            </a:r>
            <a:r>
              <a:rPr lang="en">
                <a:solidFill>
                  <a:schemeClr val="dk1"/>
                </a:solidFill>
                <a:latin typeface="Source Sans Pro"/>
                <a:ea typeface="Source Sans Pro"/>
                <a:cs typeface="Source Sans Pro"/>
                <a:sym typeface="Source Sans Pro"/>
              </a:rPr>
              <a:t> Summary: </a:t>
            </a:r>
            <a:r>
              <a:rPr lang="en" sz="1200">
                <a:solidFill>
                  <a:schemeClr val="dk1"/>
                </a:solidFill>
                <a:latin typeface="Source Sans Pro"/>
                <a:ea typeface="Source Sans Pro"/>
                <a:cs typeface="Source Sans Pro"/>
                <a:sym typeface="Source Sans Pro"/>
              </a:rPr>
              <a:t>Students obtain information from text to describe the cause and effect relationship between transportation and asthma. </a:t>
            </a: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In order to answer some of these questions, what kinds of information do you need and how might you go about finding this information? </a:t>
            </a:r>
            <a:r>
              <a:rPr lang="en">
                <a:solidFill>
                  <a:schemeClr val="dk1"/>
                </a:solidFill>
                <a:latin typeface="Source Sans Pro"/>
                <a:ea typeface="Source Sans Pro"/>
                <a:cs typeface="Source Sans Pro"/>
                <a:sym typeface="Source Sans Pro"/>
              </a:rPr>
              <a:t>If students are struggling, say to students: </a:t>
            </a:r>
            <a:r>
              <a:rPr lang="en" i="1">
                <a:solidFill>
                  <a:schemeClr val="dk1"/>
                </a:solidFill>
                <a:latin typeface="Source Sans Pro"/>
                <a:ea typeface="Source Sans Pro"/>
                <a:cs typeface="Source Sans Pro"/>
                <a:sym typeface="Source Sans Pro"/>
              </a:rPr>
              <a:t>How were we able to answer our questions in the previous lesson about natural resources? (Students may recall that they used an internet resource to gather specific information. </a:t>
            </a:r>
            <a:r>
              <a:rPr lang="en">
                <a:solidFill>
                  <a:schemeClr val="dk1"/>
                </a:solidFill>
                <a:latin typeface="Source Sans Pro"/>
                <a:ea typeface="Source Sans Pro"/>
                <a:cs typeface="Source Sans Pro"/>
                <a:sym typeface="Source Sans Pro"/>
              </a:rPr>
              <a:t>In the last lesson, students developed the practice of obtaining information, using only one resource. In this lesson, they will use multiple resources, and combine information.</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Provide students the following text resources and the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Research About Traffic and Asthma and The Air We Breathe Student Journal pages</a:t>
            </a:r>
            <a:r>
              <a:rPr lang="en">
                <a:solidFill>
                  <a:schemeClr val="dk1"/>
                </a:solidFill>
                <a:latin typeface="Source Sans Pro"/>
                <a:ea typeface="Source Sans Pro"/>
                <a:cs typeface="Source Sans Pro"/>
                <a:sym typeface="Source Sans Pro"/>
              </a:rPr>
              <a:t>. Show students that they can use the first page to record important facts, then put those facts into a flowchart that shows step by step how traffic causes asthma. </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600"/>
              </a:spcBef>
              <a:spcAft>
                <a:spcPts val="0"/>
              </a:spcAft>
              <a:buClr>
                <a:schemeClr val="dk1"/>
              </a:buClr>
              <a:buSzPts val="1100"/>
              <a:buFont typeface="Source Sans Pro"/>
              <a:buAutoNum type="arabicPeriod"/>
            </a:pPr>
            <a:r>
              <a:rPr lang="en" u="sng">
                <a:solidFill>
                  <a:srgbClr val="1155CC"/>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What Causes Air Pollution</a:t>
            </a:r>
            <a:r>
              <a:rPr lang="en">
                <a:solidFill>
                  <a:schemeClr val="dk1"/>
                </a:solidFill>
                <a:latin typeface="Source Sans Pro"/>
                <a:ea typeface="Source Sans Pro"/>
                <a:cs typeface="Source Sans Pro"/>
                <a:sym typeface="Source Sans Pro"/>
              </a:rPr>
              <a:t> from NASA Climate Kids</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AutoNum type="arabicPeriod"/>
            </a:pPr>
            <a:r>
              <a:rPr lang="en" u="sng">
                <a:solidFill>
                  <a:srgbClr val="1155CC"/>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Clean Air Outdoors</a:t>
            </a:r>
            <a:r>
              <a:rPr lang="en">
                <a:solidFill>
                  <a:schemeClr val="dk1"/>
                </a:solidFill>
                <a:latin typeface="Source Sans Pro"/>
                <a:ea typeface="Source Sans Pro"/>
                <a:cs typeface="Source Sans Pro"/>
                <a:sym typeface="Source Sans Pro"/>
              </a:rPr>
              <a:t> from The American Lung Association</a:t>
            </a:r>
            <a:endParaRPr>
              <a:solidFill>
                <a:schemeClr val="dk1"/>
              </a:solidFill>
              <a:latin typeface="Source Sans Pro"/>
              <a:ea typeface="Source Sans Pro"/>
              <a:cs typeface="Source Sans Pro"/>
              <a:sym typeface="Source Sans Pro"/>
            </a:endParaRPr>
          </a:p>
          <a:p>
            <a:pPr marL="914400" lvl="1" indent="-298450" algn="l" rtl="0">
              <a:lnSpc>
                <a:spcPct val="115000"/>
              </a:lnSpc>
              <a:spcBef>
                <a:spcPts val="0"/>
              </a:spcBef>
              <a:spcAft>
                <a:spcPts val="0"/>
              </a:spcAft>
              <a:buClr>
                <a:schemeClr val="dk1"/>
              </a:buClr>
              <a:buSzPts val="1100"/>
              <a:buFont typeface="Source Sans Pro"/>
              <a:buAutoNum type="alphaLcPeriod"/>
            </a:pPr>
            <a:r>
              <a:rPr lang="en">
                <a:solidFill>
                  <a:schemeClr val="dk1"/>
                </a:solidFill>
                <a:latin typeface="Source Sans Pro"/>
                <a:ea typeface="Source Sans Pro"/>
                <a:cs typeface="Source Sans Pro"/>
                <a:sym typeface="Source Sans Pro"/>
              </a:rPr>
              <a:t>The most helpful starting point for research is the page titled </a:t>
            </a:r>
            <a:r>
              <a:rPr lang="en" u="sng">
                <a:solidFill>
                  <a:srgbClr val="1155CC"/>
                </a:solid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What Makes Outdoor Air Unhealthy?</a:t>
            </a:r>
            <a:r>
              <a:rPr lang="en">
                <a:solidFill>
                  <a:schemeClr val="dk1"/>
                </a:solidFill>
                <a:latin typeface="Source Sans Pro"/>
                <a:ea typeface="Source Sans Pro"/>
                <a:cs typeface="Source Sans Pro"/>
                <a:sym typeface="Source Sans Pro"/>
              </a:rPr>
              <a:t>. Have the students research the hyperlinks for Nitrogen Dioxide, Particulate Matter, and Transportation.</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They can take time to read and take notes individually, then pair up to co-construct their flowcharts based on what they read.  They can use pictures, drawings, and/or words to construct their flowcharts.</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r>
              <a:rPr lang="en" sz="1000" b="1" i="1">
                <a:solidFill>
                  <a:schemeClr val="dk1"/>
                </a:solidFill>
                <a:latin typeface="Source Sans Pro"/>
                <a:ea typeface="Source Sans Pro"/>
                <a:cs typeface="Source Sans Pro"/>
                <a:sym typeface="Source Sans Pro"/>
              </a:rPr>
              <a:t>Teaching Tip: </a:t>
            </a:r>
            <a:r>
              <a:rPr lang="en" sz="1000">
                <a:solidFill>
                  <a:schemeClr val="dk1"/>
                </a:solidFill>
                <a:latin typeface="Source Sans Pro"/>
                <a:ea typeface="Source Sans Pro"/>
                <a:cs typeface="Source Sans Pro"/>
                <a:sym typeface="Source Sans Pro"/>
              </a:rPr>
              <a:t>To help students build research skills, when you click on the links, first ask students which topics </a:t>
            </a:r>
            <a:r>
              <a:rPr lang="en" sz="1000" i="1">
                <a:solidFill>
                  <a:schemeClr val="dk1"/>
                </a:solidFill>
                <a:latin typeface="Source Sans Pro"/>
                <a:ea typeface="Source Sans Pro"/>
                <a:cs typeface="Source Sans Pro"/>
                <a:sym typeface="Source Sans Pro"/>
              </a:rPr>
              <a:t>they think</a:t>
            </a:r>
            <a:r>
              <a:rPr lang="en" sz="1000">
                <a:solidFill>
                  <a:schemeClr val="dk1"/>
                </a:solidFill>
                <a:latin typeface="Source Sans Pro"/>
                <a:ea typeface="Source Sans Pro"/>
                <a:cs typeface="Source Sans Pro"/>
                <a:sym typeface="Source Sans Pro"/>
              </a:rPr>
              <a:t> would be most relevant to help explain the cause and effect relationship between traffic and asthma. </a:t>
            </a: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dfe278b37c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dfe278b37c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After students create their flowcharts, create a class flowchart to make sure everyone comes to a consensus about the cause and effect relationship.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dfe278b37c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dfe278b37c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Next, allow students to work in groups to choose another phenomenon related to humans' uses of natural resources, research using text and video resources, and create a flowchart to explain the cause on Effects of Fossil Fuels (Student Page 13). Examples students could choose from include:</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600"/>
              </a:spcBef>
              <a:spcAft>
                <a:spcPts val="0"/>
              </a:spcAft>
              <a:buClr>
                <a:schemeClr val="dk1"/>
              </a:buClr>
              <a:buSzPts val="1100"/>
              <a:buFont typeface="Source Sans Pro"/>
              <a:buAutoNum type="arabicPeriod"/>
            </a:pPr>
            <a:r>
              <a:rPr lang="en">
                <a:solidFill>
                  <a:schemeClr val="dk1"/>
                </a:solidFill>
                <a:latin typeface="Source Sans Pro"/>
                <a:ea typeface="Source Sans Pro"/>
                <a:cs typeface="Source Sans Pro"/>
                <a:sym typeface="Source Sans Pro"/>
              </a:rPr>
              <a:t>Coral Bleaching in the Oceans</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AutoNum type="arabicPeriod"/>
            </a:pPr>
            <a:r>
              <a:rPr lang="en">
                <a:solidFill>
                  <a:schemeClr val="dk1"/>
                </a:solidFill>
                <a:latin typeface="Source Sans Pro"/>
                <a:ea typeface="Source Sans Pro"/>
                <a:cs typeface="Source Sans Pro"/>
                <a:sym typeface="Source Sans Pro"/>
              </a:rPr>
              <a:t>Oil Spills and Aquatic Life</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AutoNum type="arabicPeriod"/>
            </a:pPr>
            <a:r>
              <a:rPr lang="en">
                <a:solidFill>
                  <a:schemeClr val="dk1"/>
                </a:solidFill>
                <a:latin typeface="Source Sans Pro"/>
                <a:ea typeface="Source Sans Pro"/>
                <a:cs typeface="Source Sans Pro"/>
                <a:sym typeface="Source Sans Pro"/>
              </a:rPr>
              <a:t>Earthquakes and Fracking </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AutoNum type="arabicPeriod"/>
            </a:pPr>
            <a:r>
              <a:rPr lang="en">
                <a:solidFill>
                  <a:schemeClr val="dk1"/>
                </a:solidFill>
                <a:latin typeface="Source Sans Pro"/>
                <a:ea typeface="Source Sans Pro"/>
                <a:cs typeface="Source Sans Pro"/>
                <a:sym typeface="Source Sans Pro"/>
              </a:rPr>
              <a:t>Flammable Water from Fracking</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AutoNum type="arabicPeriod"/>
            </a:pPr>
            <a:r>
              <a:rPr lang="en">
                <a:solidFill>
                  <a:schemeClr val="dk1"/>
                </a:solidFill>
                <a:latin typeface="Source Sans Pro"/>
                <a:ea typeface="Source Sans Pro"/>
                <a:cs typeface="Source Sans Pro"/>
                <a:sym typeface="Source Sans Pro"/>
              </a:rPr>
              <a:t>Increased Wildfires</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AutoNum type="arabicPeriod"/>
            </a:pPr>
            <a:r>
              <a:rPr lang="en">
                <a:solidFill>
                  <a:schemeClr val="dk1"/>
                </a:solidFill>
                <a:latin typeface="Source Sans Pro"/>
                <a:ea typeface="Source Sans Pro"/>
                <a:cs typeface="Source Sans Pro"/>
                <a:sym typeface="Source Sans Pro"/>
              </a:rPr>
              <a:t>Coal ash spills</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AutoNum type="arabicPeriod"/>
            </a:pPr>
            <a:r>
              <a:rPr lang="en">
                <a:solidFill>
                  <a:schemeClr val="dk1"/>
                </a:solidFill>
                <a:latin typeface="Source Sans Pro"/>
                <a:ea typeface="Source Sans Pro"/>
                <a:cs typeface="Source Sans Pro"/>
                <a:sym typeface="Source Sans Pro"/>
              </a:rPr>
              <a:t>Orange Water from Coal Pollution</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AutoNum type="arabicPeriod"/>
            </a:pPr>
            <a:r>
              <a:rPr lang="en">
                <a:solidFill>
                  <a:schemeClr val="dk1"/>
                </a:solidFill>
                <a:latin typeface="Source Sans Pro"/>
                <a:ea typeface="Source Sans Pro"/>
                <a:cs typeface="Source Sans Pro"/>
                <a:sym typeface="Source Sans Pro"/>
              </a:rPr>
              <a:t>Other (based on student research and interest)</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Some of these topics are able to be researched using the NASA and EIA Energy Kids websites. For other topics, here are other resources to find student-friendly news articles: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Science Journal For Kids</a:t>
            </a:r>
            <a:r>
              <a:rPr lang="en">
                <a:solidFill>
                  <a:schemeClr val="dk1"/>
                </a:solidFill>
                <a:latin typeface="Source Sans Pro"/>
                <a:ea typeface="Source Sans Pro"/>
                <a:cs typeface="Source Sans Pro"/>
                <a:sym typeface="Source Sans Pro"/>
              </a:rPr>
              <a:t>, </a:t>
            </a:r>
            <a:r>
              <a:rPr lang="en" u="sng">
                <a:solidFill>
                  <a:srgbClr val="1155CC"/>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Science News For Students</a:t>
            </a:r>
            <a:r>
              <a:rPr lang="en">
                <a:solidFill>
                  <a:schemeClr val="dk1"/>
                </a:solidFill>
                <a:latin typeface="Source Sans Pro"/>
                <a:ea typeface="Source Sans Pro"/>
                <a:cs typeface="Source Sans Pro"/>
                <a:sym typeface="Source Sans Pro"/>
              </a:rPr>
              <a:t>, </a:t>
            </a:r>
            <a:r>
              <a:rPr lang="en" u="sng">
                <a:solidFill>
                  <a:srgbClr val="1155CC"/>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Washington Post For Kids</a:t>
            </a:r>
            <a:r>
              <a:rPr lang="en">
                <a:solidFill>
                  <a:schemeClr val="dk1"/>
                </a:solidFill>
                <a:latin typeface="Source Sans Pro"/>
                <a:ea typeface="Source Sans Pro"/>
                <a:cs typeface="Source Sans Pro"/>
                <a:sym typeface="Source Sans Pro"/>
              </a:rPr>
              <a:t>,  and </a:t>
            </a:r>
            <a:r>
              <a:rPr lang="en" u="sng">
                <a:solidFill>
                  <a:srgbClr val="1155CC"/>
                </a:solid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Smithsonian Tween Tribune</a:t>
            </a: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1286b9c5f3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1286b9c5f3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To support students in identifying reliable resources facilitate a discussion about important things to look for when examining websites: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Writing Videos for Kids: How to Evaluate Sources for Reliability</a:t>
            </a:r>
            <a:r>
              <a:rPr lang="en">
                <a:solidFill>
                  <a:schemeClr val="dk1"/>
                </a:solidFill>
                <a:latin typeface="Source Sans Pro"/>
                <a:ea typeface="Source Sans Pro"/>
                <a:cs typeface="Source Sans Pro"/>
                <a:sym typeface="Source Sans Pro"/>
              </a:rPr>
              <a:t>. From this video, highlight the following:</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6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Identify the author. Who are they? What is their purpose for writing the article?</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Look for common information between multiple articles on the same topic</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Look at the date the article was written. Scientific knowledge can change over time.</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As a class, examine one of the resources students will be using for today’s activity. Have the students identify the author, discuss the purpose of the writing, and identify the date the article was written. To help guide them you can ask: </a:t>
            </a:r>
            <a:r>
              <a:rPr lang="en" i="1">
                <a:solidFill>
                  <a:schemeClr val="dk1"/>
                </a:solidFill>
                <a:latin typeface="Source Sans Pro"/>
                <a:ea typeface="Source Sans Pro"/>
                <a:cs typeface="Source Sans Pro"/>
                <a:sym typeface="Source Sans Pro"/>
              </a:rPr>
              <a:t>Who is the author of the article? Where can we find the author? What is their purpose for writing the article? Is it to inform? To persuade? To sell us something? When was this article written? </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dfe278b37c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dfe278b37c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EXPLAIN </a:t>
            </a:r>
            <a:r>
              <a:rPr lang="en">
                <a:solidFill>
                  <a:schemeClr val="dk1"/>
                </a:solidFill>
                <a:latin typeface="Source Sans Pro"/>
                <a:ea typeface="Source Sans Pro"/>
                <a:cs typeface="Source Sans Pro"/>
                <a:sym typeface="Source Sans Pro"/>
              </a:rPr>
              <a:t>Summary: </a:t>
            </a:r>
            <a:r>
              <a:rPr lang="en" sz="1200">
                <a:solidFill>
                  <a:srgbClr val="202020"/>
                </a:solidFill>
                <a:latin typeface="Source Sans Pro"/>
                <a:ea typeface="Source Sans Pro"/>
                <a:cs typeface="Source Sans Pro"/>
                <a:sym typeface="Source Sans Pro"/>
              </a:rPr>
              <a:t>Students develop a model to explain how humans’ use of natural resources affects Earth systems.</a:t>
            </a: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We have seen that when we use natural resources, we can cause </a:t>
            </a:r>
            <a:r>
              <a:rPr lang="en" b="1" i="1">
                <a:solidFill>
                  <a:schemeClr val="dk1"/>
                </a:solidFill>
                <a:latin typeface="Source Sans Pro"/>
                <a:ea typeface="Source Sans Pro"/>
                <a:cs typeface="Source Sans Pro"/>
                <a:sym typeface="Source Sans Pro"/>
              </a:rPr>
              <a:t>pollution</a:t>
            </a:r>
            <a:r>
              <a:rPr lang="en" i="1">
                <a:solidFill>
                  <a:schemeClr val="dk1"/>
                </a:solidFill>
                <a:latin typeface="Source Sans Pro"/>
                <a:ea typeface="Source Sans Pro"/>
                <a:cs typeface="Source Sans Pro"/>
                <a:sym typeface="Source Sans Pro"/>
              </a:rPr>
              <a:t>- adding a harmful or poisonous substance to the environment. Let’s break down how this affects the Earth.</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Set up the spheres interaction model from Lesson 2. You will model the process for students, using the asthma example. Use the flowchart to trace how the human use of energy for driving affects the different spheres. Write down how the spheres are interacting on index cards, and use the clothes pins to place them along the string between two spheres. (Sample Guidance: 1. Biosphere → Geosphere- Humans extract oil from the ground.  2. Biosphere → Atmosphere- Humans burn gasoline when they drive their car, which releases pollutants into the air. 3. Atmosphere → Biosphere- Polluted air is breathed in by humans, which can cause asthma.)</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dfe278b37c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0" name="Google Shape;480;gdfe278b37c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Next, provide each student group several index cards. Say to students: </a:t>
            </a:r>
            <a:r>
              <a:rPr lang="en" i="1">
                <a:solidFill>
                  <a:schemeClr val="dk1"/>
                </a:solidFill>
                <a:latin typeface="Source Sans Pro"/>
                <a:ea typeface="Source Sans Pro"/>
                <a:cs typeface="Source Sans Pro"/>
                <a:sym typeface="Source Sans Pro"/>
              </a:rPr>
              <a:t>Now, you are going to trace the interactions of the Earth systems involved in the topic you researched. Each group will have the chance to explain their phenomenon using the sphere model.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Give students time to talk through system interactions, write them on index cards, then share out to the whole class. If students provide system interactions that are not correct, ask them to explain their thinking. Then refer to the talk moves and have students agree and/or disagree with their thinking. Use this as an opportunity for students to continue to make sense of the different systems and their interactions.</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This activity is a chance to formatively assess students' understanding of the SEP Obtaining, Evaluating, and Communicating Information and DCIs ESS3.A and ESS2.A. See the student journal answer key for an example. If students are struggling to obtain information to describe the connections between human events (transportation) and pollution, read the resources as a class, pausing frequently to check if you have come across information needed to fill out the journal page.</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dfe278b37c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dfe278b37c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Font typeface="Arial"/>
              <a:buNone/>
            </a:pP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df5d40868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df5d4086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the last lesson, students explained complex interactions between Earth systems. They refined their farm models to include interactions between the components on the farm.  </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3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this lesson, students track their daily routines and research to see how natural resources can be used as energy for our daily lives.</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300"/>
              </a:spcBef>
              <a:spcAft>
                <a:spcPts val="0"/>
              </a:spcAft>
              <a:buClr>
                <a:schemeClr val="dk1"/>
              </a:buClr>
              <a:buSzPts val="1100"/>
              <a:buFont typeface="Source Sans Pro"/>
              <a:buChar char="●"/>
            </a:pPr>
            <a:r>
              <a:rPr lang="en" b="1">
                <a:solidFill>
                  <a:schemeClr val="dk1"/>
                </a:solidFill>
                <a:latin typeface="Source Sans Pro"/>
                <a:ea typeface="Source Sans Pro"/>
                <a:cs typeface="Source Sans Pro"/>
                <a:sym typeface="Source Sans Pro"/>
              </a:rPr>
              <a:t>Students figure out that natural resources are Earth materials, such as air, water, soil, and energy that are used by humans to live. </a:t>
            </a:r>
            <a:endParaRPr b="1">
              <a:solidFill>
                <a:schemeClr val="dk1"/>
              </a:solidFill>
              <a:latin typeface="Source Sans Pro"/>
              <a:ea typeface="Source Sans Pro"/>
              <a:cs typeface="Source Sans Pro"/>
              <a:sym typeface="Source Sans Pro"/>
            </a:endParaRPr>
          </a:p>
          <a:p>
            <a:pPr marL="457200" lvl="0" indent="-298450" algn="l" rtl="0">
              <a:lnSpc>
                <a:spcPct val="115000"/>
              </a:lnSpc>
              <a:spcBef>
                <a:spcPts val="3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the next lesson, students will learn about how the use of natural resources by humans can affect the environment. </a:t>
            </a:r>
            <a:endParaRPr>
              <a:solidFill>
                <a:schemeClr val="dk1"/>
              </a:solidFill>
              <a:latin typeface="Source Sans Pro"/>
              <a:ea typeface="Source Sans Pro"/>
              <a:cs typeface="Source Sans Pro"/>
              <a:sym typeface="Source Sans Pro"/>
            </a:endParaRPr>
          </a:p>
          <a:p>
            <a:pPr marL="457200" lvl="0" indent="0" algn="l" rtl="0">
              <a:lnSpc>
                <a:spcPct val="115000"/>
              </a:lnSpc>
              <a:spcBef>
                <a:spcPts val="300"/>
              </a:spcBef>
              <a:spcAft>
                <a:spcPts val="0"/>
              </a:spcAft>
              <a:buNone/>
            </a:pPr>
            <a:endParaRPr>
              <a:solidFill>
                <a:schemeClr val="dk1"/>
              </a:solidFill>
              <a:latin typeface="Source Sans Pro"/>
              <a:ea typeface="Source Sans Pro"/>
              <a:cs typeface="Source Sans Pro"/>
              <a:sym typeface="Source Sans Pro"/>
            </a:endParaRPr>
          </a:p>
          <a:p>
            <a:pPr marL="457200" lvl="0" indent="0" algn="l" rtl="0">
              <a:lnSpc>
                <a:spcPct val="115000"/>
              </a:lnSpc>
              <a:spcBef>
                <a:spcPts val="300"/>
              </a:spcBef>
              <a:spcAft>
                <a:spcPts val="300"/>
              </a:spcAft>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e1bc4770ca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5" name="Google Shape;505;ge1bc4770ca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You might have noticed that things like wildfires and coral bleaching have to do with the planet warming up. Burning fossil fuels releases several pollutants, one of which is carbon dioxide gas. Let’s watch a video that shows how this affects our planet. </a:t>
            </a:r>
            <a:r>
              <a:rPr lang="en">
                <a:solidFill>
                  <a:schemeClr val="dk1"/>
                </a:solidFill>
                <a:latin typeface="Source Sans Pro"/>
                <a:ea typeface="Source Sans Pro"/>
                <a:cs typeface="Source Sans Pro"/>
                <a:sym typeface="Source Sans Pro"/>
              </a:rPr>
              <a:t>Show  </a:t>
            </a:r>
            <a:r>
              <a:rPr lang="en" u="sng">
                <a:solidFill>
                  <a:schemeClr val="hlink"/>
                </a:solidFill>
                <a:latin typeface="Source Sans Pro"/>
                <a:ea typeface="Source Sans Pro"/>
                <a:cs typeface="Source Sans Pro"/>
                <a:sym typeface="Source Sans Pro"/>
                <a:hlinkClick r:id="rId3"/>
              </a:rPr>
              <a:t>Greenhouse Effect</a:t>
            </a:r>
            <a:r>
              <a:rPr lang="en">
                <a:solidFill>
                  <a:schemeClr val="dk1"/>
                </a:solidFill>
                <a:latin typeface="Source Sans Pro"/>
                <a:ea typeface="Source Sans Pro"/>
                <a:cs typeface="Source Sans Pro"/>
                <a:sym typeface="Source Sans Pro"/>
              </a:rPr>
              <a:t> from NASA (2:29).  his idea is an above grade-level expectation. However, it is a useful conversation to provide context for the engineering designs students will engage in during Lessons 8&amp;9.  After the video, use a student research example (about wildfires, for example) to talk about how greenhouse gasses such as carbon dioxide and methane increase the greenhouse effect, or warming of the Earth.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dfe278b37c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dfe278b37c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ELABORATE</a:t>
            </a:r>
            <a:r>
              <a:rPr lang="en">
                <a:solidFill>
                  <a:schemeClr val="dk1"/>
                </a:solidFill>
                <a:latin typeface="Source Sans Pro"/>
                <a:ea typeface="Source Sans Pro"/>
                <a:cs typeface="Source Sans Pro"/>
                <a:sym typeface="Source Sans Pro"/>
              </a:rPr>
              <a:t> Summary: </a:t>
            </a:r>
            <a:r>
              <a:rPr lang="en" sz="1200">
                <a:solidFill>
                  <a:schemeClr val="dk1"/>
                </a:solidFill>
                <a:latin typeface="Source Sans Pro"/>
                <a:ea typeface="Source Sans Pro"/>
                <a:cs typeface="Source Sans Pro"/>
                <a:sym typeface="Source Sans Pro"/>
              </a:rPr>
              <a:t>Students refine a model of a farm and illustrate the effects of natural resource use on Earth systems. </a:t>
            </a: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Ask students:</a:t>
            </a:r>
            <a:r>
              <a:rPr lang="en" i="1">
                <a:solidFill>
                  <a:schemeClr val="dk1"/>
                </a:solidFill>
                <a:latin typeface="Source Sans Pro"/>
                <a:ea typeface="Source Sans Pro"/>
                <a:cs typeface="Source Sans Pro"/>
                <a:sym typeface="Source Sans Pro"/>
              </a:rPr>
              <a:t> How do you think energy use on farms impacts Earth systems? Why? </a:t>
            </a:r>
            <a:r>
              <a:rPr lang="en">
                <a:solidFill>
                  <a:schemeClr val="dk1"/>
                </a:solidFill>
                <a:latin typeface="Source Sans Pro"/>
                <a:ea typeface="Source Sans Pro"/>
                <a:cs typeface="Source Sans Pro"/>
                <a:sym typeface="Source Sans Pro"/>
              </a:rPr>
              <a:t>(Students should connect the use of fossil fuels on farms to decreased air quality which impacts human health. They may also discuss how air pollution affects other Earth systems.)</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dfe278b37c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dfe278b37c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i="1">
                <a:solidFill>
                  <a:schemeClr val="dk1"/>
                </a:solidFill>
                <a:latin typeface="Source Sans Pro"/>
                <a:ea typeface="Source Sans Pro"/>
                <a:cs typeface="Source Sans Pro"/>
                <a:sym typeface="Source Sans Pro"/>
              </a:rPr>
              <a:t>In the last lessons we have used a “Gotta Have It Checklist” to show the components and relationships we needed to include in the models. What would you add to the checklist today to make our models show natural resources used on a farm affect the environment? </a:t>
            </a:r>
            <a:r>
              <a:rPr lang="en">
                <a:solidFill>
                  <a:schemeClr val="dk1"/>
                </a:solidFill>
                <a:latin typeface="Source Sans Pro"/>
                <a:ea typeface="Source Sans Pro"/>
                <a:cs typeface="Source Sans Pro"/>
                <a:sym typeface="Source Sans Pro"/>
              </a:rPr>
              <a:t>Examples of things the model’s “gotta have” might include: </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6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How fossil fuel use affects the atmosphere</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How fossil fuel use affects the biosphere (human health)</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r>
              <a:rPr lang="en">
                <a:solidFill>
                  <a:schemeClr val="dk1"/>
                </a:solidFill>
                <a:latin typeface="Source Sans Pro"/>
                <a:ea typeface="Source Sans Pro"/>
                <a:cs typeface="Source Sans Pro"/>
                <a:sym typeface="Source Sans Pro"/>
              </a:rPr>
              <a:t>When co-constructing the “gotta have it” checklist with your students, actively moderate the discussion using discourse moves such as probing, turn-and-talks, follow-up questions, revoicing, and wait time. During this process, students often challenge or build on a peer’s suggestion so it may be helpful to refer to your classroom norms around how to comment on another’s ideas. Emphasize to your students that the “gotta have it” checklist items should not be vocabulary words. They should be phrased as an idea that typically expresses a relationship.If key ideas are not mentioned by students, you must suggest or prompt students to look back at the DQB and ask them, </a:t>
            </a:r>
            <a:r>
              <a:rPr lang="en" i="1">
                <a:solidFill>
                  <a:schemeClr val="dk1"/>
                </a:solidFill>
                <a:latin typeface="Source Sans Pro"/>
                <a:ea typeface="Source Sans Pro"/>
                <a:cs typeface="Source Sans Pro"/>
                <a:sym typeface="Source Sans Pro"/>
              </a:rPr>
              <a:t>Should any ideas here be part of our final explanations?</a:t>
            </a: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9"/>
        <p:cNvGrpSpPr/>
        <p:nvPr/>
      </p:nvGrpSpPr>
      <p:grpSpPr>
        <a:xfrm>
          <a:off x="0" y="0"/>
          <a:ext cx="0" cy="0"/>
          <a:chOff x="0" y="0"/>
          <a:chExt cx="0" cy="0"/>
        </a:xfrm>
      </p:grpSpPr>
      <p:sp>
        <p:nvSpPr>
          <p:cNvPr id="540" name="Google Shape;540;gdfe278b37c_0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 name="Google Shape;541;gdfe278b37c_0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EVALUATE </a:t>
            </a:r>
            <a:r>
              <a:rPr lang="en">
                <a:solidFill>
                  <a:schemeClr val="dk1"/>
                </a:solidFill>
                <a:latin typeface="Source Sans Pro"/>
                <a:ea typeface="Source Sans Pro"/>
                <a:cs typeface="Source Sans Pro"/>
                <a:sym typeface="Source Sans Pro"/>
              </a:rPr>
              <a:t>Summary: </a:t>
            </a:r>
            <a:r>
              <a:rPr lang="en" sz="1200">
                <a:solidFill>
                  <a:schemeClr val="dk1"/>
                </a:solidFill>
                <a:latin typeface="Source Sans Pro"/>
                <a:ea typeface="Source Sans Pro"/>
                <a:cs typeface="Source Sans Pro"/>
                <a:sym typeface="Source Sans Pro"/>
              </a:rPr>
              <a:t>S</a:t>
            </a:r>
            <a:r>
              <a:rPr lang="en" sz="1200">
                <a:solidFill>
                  <a:srgbClr val="202020"/>
                </a:solidFill>
                <a:latin typeface="Source Sans Pro"/>
                <a:ea typeface="Source Sans Pro"/>
                <a:cs typeface="Source Sans Pro"/>
                <a:sym typeface="Source Sans Pro"/>
              </a:rPr>
              <a:t>tudents evaluate each other’s farm models and give feedback. </a:t>
            </a: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Have students share their models with a partner or another group and give each other feedback using the “Gotta Have It Checklist”. How do their models compare with each other’s? What interactions between fossil fuels and Earth’s systems did they identify? Students will continue to refine this model over time. Bring the class back together, and ask students to share out the differences and similarities in their models. This supports students to see the different ways you can represent and label things in models. Based on their discussion, students should change their models to reflect feedback.</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Return to the class consensus model that was created in the Engage portion of lesson 1. Revise the class model to include the interactions between fossil fuels and Earth’s systems the students described from their individual models. Ask students what labels you should put on your drawing. This helps scaffold the revision process and provides continuity throughout this unit.</a:t>
            </a:r>
            <a:endParaRPr>
              <a:solidFill>
                <a:schemeClr val="dk1"/>
              </a:solidFill>
              <a:latin typeface="Source Sans Pro"/>
              <a:ea typeface="Source Sans Pro"/>
              <a:cs typeface="Source Sans Pro"/>
              <a:sym typeface="Source Sans Pro"/>
            </a:endParaRPr>
          </a:p>
          <a:p>
            <a:pPr marL="1905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This activity is a chance to formatively assess students' understanding of the SEP Developing and Using Models, DCI ESS3.A and ESS2.A, and CCC System and System Models. See the student journal answer key for an example. If students are struggling to apply what they have learned in developing a model, use the class consensus model you created to support students to further develop their models.</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dfe278b37c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dfe278b37c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To support student sensemaking across the unit, orient students back to the DQB. Ask students: </a:t>
            </a:r>
            <a:r>
              <a:rPr lang="en" i="1">
                <a:solidFill>
                  <a:schemeClr val="dk1"/>
                </a:solidFill>
                <a:latin typeface="Source Sans Pro"/>
                <a:ea typeface="Source Sans Pro"/>
                <a:cs typeface="Source Sans Pro"/>
                <a:sym typeface="Source Sans Pro"/>
              </a:rPr>
              <a:t>What did we observe during today’s activity?</a:t>
            </a:r>
            <a:r>
              <a:rPr lang="en">
                <a:solidFill>
                  <a:schemeClr val="dk1"/>
                </a:solidFill>
                <a:latin typeface="Source Sans Pro"/>
                <a:ea typeface="Source Sans Pro"/>
                <a:cs typeface="Source Sans Pro"/>
                <a:sym typeface="Source Sans Pro"/>
              </a:rPr>
              <a:t> Record the activity and their observations. Next, ask students: </a:t>
            </a:r>
            <a:r>
              <a:rPr lang="en" i="1">
                <a:solidFill>
                  <a:schemeClr val="dk1"/>
                </a:solidFill>
                <a:latin typeface="Source Sans Pro"/>
                <a:ea typeface="Source Sans Pro"/>
                <a:cs typeface="Source Sans Pro"/>
                <a:sym typeface="Source Sans Pro"/>
              </a:rPr>
              <a:t>What did we learn today?</a:t>
            </a:r>
            <a:r>
              <a:rPr lang="en">
                <a:solidFill>
                  <a:schemeClr val="dk1"/>
                </a:solidFill>
                <a:latin typeface="Source Sans Pro"/>
                <a:ea typeface="Source Sans Pro"/>
                <a:cs typeface="Source Sans Pro"/>
                <a:sym typeface="Source Sans Pro"/>
              </a:rPr>
              <a:t> Record their responses. If students need a reminder, they can reference their student journals.</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Ask students: </a:t>
            </a:r>
            <a:r>
              <a:rPr lang="en" i="1">
                <a:solidFill>
                  <a:schemeClr val="dk1"/>
                </a:solidFill>
                <a:latin typeface="Source Sans Pro"/>
                <a:ea typeface="Source Sans Pro"/>
                <a:cs typeface="Source Sans Pro"/>
                <a:sym typeface="Source Sans Pro"/>
              </a:rPr>
              <a:t>How might this help us figure out how our use of natural resources on farms affects Earth’s systems? (</a:t>
            </a:r>
            <a:r>
              <a:rPr lang="en">
                <a:solidFill>
                  <a:schemeClr val="dk1"/>
                </a:solidFill>
                <a:latin typeface="Source Sans Pro"/>
                <a:ea typeface="Source Sans Pro"/>
                <a:cs typeface="Source Sans Pro"/>
                <a:sym typeface="Source Sans Pro"/>
              </a:rPr>
              <a:t>Students may say that humans use fossil fuels for their everyday activities, but the use of fossil fuels can be bad for the environment. They may provide specific examples of how the burning of fossil fuels releases pollution into the atmosphere that can cause problems for living things.)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dfe278b37c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dfe278b37c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Next, ask students:</a:t>
            </a:r>
            <a:r>
              <a:rPr lang="en" i="1">
                <a:solidFill>
                  <a:schemeClr val="dk1"/>
                </a:solidFill>
                <a:latin typeface="Source Sans Pro"/>
                <a:ea typeface="Source Sans Pro"/>
                <a:cs typeface="Source Sans Pro"/>
                <a:sym typeface="Source Sans Pro"/>
              </a:rPr>
              <a:t> What new questions do you have?   </a:t>
            </a:r>
            <a:r>
              <a:rPr lang="en">
                <a:solidFill>
                  <a:schemeClr val="dk1"/>
                </a:solidFill>
                <a:latin typeface="Source Sans Pro"/>
                <a:ea typeface="Source Sans Pro"/>
                <a:cs typeface="Source Sans Pro"/>
                <a:sym typeface="Source Sans Pro"/>
              </a:rPr>
              <a:t>Write student responses on the driving question board. (They may have new questions, such as: How can we reduce the effect that the use of fossil fuels has on the environment? Do other natural resources have an impact on the environment? Are there other ways to get energy instead of fossil fuels?)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Do not provide these questions for students, instead help them start thinking about these ideas by focusing their attention to the different interactions between fossil fuel use and Earth systems that they labeled on their models and how that could relate to the anchoring problem: Farms use a large amount of resources. This can have a negative impact on the environment. Have students place their questions into existing categories, or create new categories.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e1bc4770c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e1bc4770c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the last lesson students explained how our use of fossil fuels affects Earth systems. </a:t>
            </a:r>
            <a:endParaRPr>
              <a:solidFill>
                <a:schemeClr val="dk1"/>
              </a:solidFill>
              <a:latin typeface="Source Sans Pro"/>
              <a:ea typeface="Source Sans Pro"/>
              <a:cs typeface="Source Sans Pro"/>
              <a:sym typeface="Source Sans Pro"/>
            </a:endParaRPr>
          </a:p>
          <a:p>
            <a:pPr marL="457200" lvl="0" indent="-298450" algn="l" rtl="0">
              <a:spcBef>
                <a:spcPts val="10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this lesson students analyze and graph data to show how water is distributed on Earth. They obtain information about how human activities can affect the amount and quality of our water resources. </a:t>
            </a:r>
            <a:endParaRPr>
              <a:solidFill>
                <a:schemeClr val="dk1"/>
              </a:solidFill>
              <a:latin typeface="Source Sans Pro"/>
              <a:ea typeface="Source Sans Pro"/>
              <a:cs typeface="Source Sans Pro"/>
              <a:sym typeface="Source Sans Pro"/>
            </a:endParaRPr>
          </a:p>
          <a:p>
            <a:pPr marL="457200" lvl="0" indent="-298450" algn="l" rtl="0">
              <a:spcBef>
                <a:spcPts val="1000"/>
              </a:spcBef>
              <a:spcAft>
                <a:spcPts val="0"/>
              </a:spcAft>
              <a:buClr>
                <a:schemeClr val="dk1"/>
              </a:buClr>
              <a:buSzPts val="1100"/>
              <a:buFont typeface="Source Sans Pro"/>
              <a:buChar char="●"/>
            </a:pPr>
            <a:r>
              <a:rPr lang="en" b="1">
                <a:solidFill>
                  <a:schemeClr val="dk1"/>
                </a:solidFill>
                <a:latin typeface="Source Sans Pro"/>
                <a:ea typeface="Source Sans Pro"/>
                <a:cs typeface="Source Sans Pro"/>
                <a:sym typeface="Source Sans Pro"/>
              </a:rPr>
              <a:t>Students figure out that the amount of freshwater available for human use is limited. Many activities, including farming,  can deplete water resources. Human activities can also cause water resources  to become polluted. </a:t>
            </a:r>
            <a:endParaRPr b="1">
              <a:solidFill>
                <a:schemeClr val="dk1"/>
              </a:solidFill>
              <a:latin typeface="Source Sans Pro"/>
              <a:ea typeface="Source Sans Pro"/>
              <a:cs typeface="Source Sans Pro"/>
              <a:sym typeface="Source Sans Pro"/>
            </a:endParaRPr>
          </a:p>
          <a:p>
            <a:pPr marL="457200" lvl="0" indent="-298450" algn="l" rtl="0">
              <a:spcBef>
                <a:spcPts val="10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the next lesson, students will set up biodigesters to investigate if we can use farm waste as a natural resource for energy.</a:t>
            </a:r>
            <a:endParaRPr>
              <a:solidFill>
                <a:schemeClr val="dk1"/>
              </a:solidFill>
              <a:latin typeface="Source Sans Pro"/>
              <a:ea typeface="Source Sans Pro"/>
              <a:cs typeface="Source Sans Pro"/>
              <a:sym typeface="Source Sans Pro"/>
            </a:endParaRPr>
          </a:p>
          <a:p>
            <a:pPr marL="457200" lvl="0" indent="0" algn="l" rtl="0">
              <a:lnSpc>
                <a:spcPct val="115000"/>
              </a:lnSpc>
              <a:spcBef>
                <a:spcPts val="1000"/>
              </a:spcBef>
              <a:spcAft>
                <a:spcPts val="300"/>
              </a:spcAft>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ge1bc4770ca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6" name="Google Shape;586;ge1bc4770ca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a:solidFill>
                  <a:schemeClr val="dk1"/>
                </a:solidFill>
                <a:latin typeface="Source Sans Pro"/>
                <a:ea typeface="Source Sans Pro"/>
                <a:cs typeface="Source Sans Pro"/>
                <a:sym typeface="Source Sans Pro"/>
              </a:rPr>
              <a:t>ENGAGE</a:t>
            </a:r>
            <a:r>
              <a:rPr lang="en" sz="1200">
                <a:solidFill>
                  <a:schemeClr val="dk1"/>
                </a:solidFill>
                <a:latin typeface="Source Sans Pro"/>
                <a:ea typeface="Source Sans Pro"/>
                <a:cs typeface="Source Sans Pro"/>
                <a:sym typeface="Source Sans Pro"/>
              </a:rPr>
              <a:t> Summary: </a:t>
            </a:r>
            <a:r>
              <a:rPr lang="en" sz="1200">
                <a:solidFill>
                  <a:srgbClr val="202020"/>
                </a:solidFill>
                <a:latin typeface="Source Sans Pro"/>
                <a:ea typeface="Source Sans Pro"/>
                <a:cs typeface="Source Sans Pro"/>
                <a:sym typeface="Source Sans Pro"/>
              </a:rPr>
              <a:t>Students ask questions about water use farms. </a:t>
            </a:r>
            <a:r>
              <a:rPr lang="en" sz="1200">
                <a:solidFill>
                  <a:schemeClr val="dk1"/>
                </a:solidFill>
                <a:latin typeface="Source Sans Pro"/>
                <a:ea typeface="Source Sans Pro"/>
                <a:cs typeface="Source Sans Pro"/>
                <a:sym typeface="Source Sans Pro"/>
              </a:rPr>
              <a:t> </a:t>
            </a:r>
            <a:endParaRPr sz="1200">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We have spent a lot of time thinking about how humans use natural resources for energy, and what impacts this has on Earth systems. Another important natural resource humans use is water. All life on Earth depends on water. </a:t>
            </a:r>
            <a:endParaRPr i="1">
              <a:solidFill>
                <a:schemeClr val="dk1"/>
              </a:solidFill>
              <a:latin typeface="Source Sans Pro"/>
              <a:ea typeface="Source Sans Pro"/>
              <a:cs typeface="Source Sans Pro"/>
              <a:sym typeface="Source Sans Pro"/>
            </a:endParaRPr>
          </a:p>
          <a:p>
            <a:pPr marL="0" lvl="0" indent="0" algn="l" rtl="0">
              <a:lnSpc>
                <a:spcPct val="100000"/>
              </a:lnSpc>
              <a:spcBef>
                <a:spcPts val="4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e1bc4770ca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5" name="Google Shape;595;ge1bc4770c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400"/>
              </a:spcAft>
              <a:buClr>
                <a:schemeClr val="dk1"/>
              </a:buClr>
              <a:buSzPts val="1100"/>
              <a:buFont typeface="Arial"/>
              <a:buNone/>
            </a:pPr>
            <a:r>
              <a:rPr lang="en">
                <a:solidFill>
                  <a:schemeClr val="dk1"/>
                </a:solidFill>
                <a:latin typeface="Source Sans Pro"/>
                <a:ea typeface="Source Sans Pro"/>
                <a:cs typeface="Source Sans Pro"/>
                <a:sym typeface="Source Sans Pro"/>
              </a:rPr>
              <a:t>Show students the following video: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The Ogallala Aquifer</a:t>
            </a:r>
            <a:r>
              <a:rPr lang="en">
                <a:solidFill>
                  <a:schemeClr val="dk1"/>
                </a:solidFill>
                <a:latin typeface="Source Sans Pro"/>
                <a:ea typeface="Source Sans Pro"/>
                <a:cs typeface="Source Sans Pro"/>
                <a:sym typeface="Source Sans Pro"/>
              </a:rPr>
              <a:t> (Stop at 1:36) from the National Science Foundation.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e1bc4770ca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e1bc4770ca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After students have observed the video, ask: </a:t>
            </a:r>
            <a:r>
              <a:rPr lang="en" i="1">
                <a:solidFill>
                  <a:schemeClr val="dk1"/>
                </a:solidFill>
                <a:latin typeface="Source Sans Pro"/>
                <a:ea typeface="Source Sans Pro"/>
                <a:cs typeface="Source Sans Pro"/>
                <a:sym typeface="Source Sans Pro"/>
              </a:rPr>
              <a:t>What do you observe about water on farms?</a:t>
            </a:r>
            <a:r>
              <a:rPr lang="en">
                <a:solidFill>
                  <a:schemeClr val="dk1"/>
                </a:solidFill>
                <a:latin typeface="Source Sans Pro"/>
                <a:ea typeface="Source Sans Pro"/>
                <a:cs typeface="Source Sans Pro"/>
                <a:sym typeface="Source Sans Pro"/>
              </a:rPr>
              <a:t> (Farms need water to grow food. Some farms pump water out of the ground.) If students don’t offer these responses you can ask: </a:t>
            </a:r>
            <a:r>
              <a:rPr lang="en" i="1">
                <a:solidFill>
                  <a:schemeClr val="dk1"/>
                </a:solidFill>
                <a:latin typeface="Source Sans Pro"/>
                <a:ea typeface="Source Sans Pro"/>
                <a:cs typeface="Source Sans Pro"/>
                <a:sym typeface="Source Sans Pro"/>
              </a:rPr>
              <a:t>What do you think farms use water for? Where do you think farms get this water?</a:t>
            </a:r>
            <a:r>
              <a:rPr lang="en">
                <a:solidFill>
                  <a:schemeClr val="dk1"/>
                </a:solidFill>
                <a:latin typeface="Source Sans Pro"/>
                <a:ea typeface="Source Sans Pro"/>
                <a:cs typeface="Source Sans Pro"/>
                <a:sym typeface="Source Sans Pro"/>
              </a:rPr>
              <a:t> Then ask: </a:t>
            </a:r>
            <a:r>
              <a:rPr lang="en" i="1">
                <a:solidFill>
                  <a:schemeClr val="dk1"/>
                </a:solidFill>
                <a:latin typeface="Source Sans Pro"/>
                <a:ea typeface="Source Sans Pro"/>
                <a:cs typeface="Source Sans Pro"/>
                <a:sym typeface="Source Sans Pro"/>
              </a:rPr>
              <a:t>Are there any problems that you can think of related to the use of water on farms? </a:t>
            </a:r>
            <a:r>
              <a:rPr lang="en">
                <a:solidFill>
                  <a:schemeClr val="dk1"/>
                </a:solidFill>
                <a:latin typeface="Source Sans Pro"/>
                <a:ea typeface="Source Sans Pro"/>
                <a:cs typeface="Source Sans Pro"/>
                <a:sym typeface="Source Sans Pro"/>
              </a:rPr>
              <a:t>(In the video farmers were using big watering systems. They look like they use a lot of water.) If students don’t offer these responses you can ask: </a:t>
            </a:r>
            <a:r>
              <a:rPr lang="en" i="1">
                <a:solidFill>
                  <a:schemeClr val="dk1"/>
                </a:solidFill>
                <a:latin typeface="Source Sans Pro"/>
                <a:ea typeface="Source Sans Pro"/>
                <a:cs typeface="Source Sans Pro"/>
                <a:sym typeface="Source Sans Pro"/>
              </a:rPr>
              <a:t>What did you notice about the tools farmers used to water the plants? How much water do you think it takes to water all of those plants we saw in the video?</a:t>
            </a: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df5d408683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df5d408683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ENGAGE</a:t>
            </a:r>
            <a:r>
              <a:rPr lang="en">
                <a:solidFill>
                  <a:schemeClr val="dk1"/>
                </a:solidFill>
                <a:latin typeface="Source Sans Pro"/>
                <a:ea typeface="Source Sans Pro"/>
                <a:cs typeface="Source Sans Pro"/>
                <a:sym typeface="Source Sans Pro"/>
              </a:rPr>
              <a:t> Summary: </a:t>
            </a:r>
            <a:r>
              <a:rPr lang="en" sz="1200">
                <a:solidFill>
                  <a:schemeClr val="dk1"/>
                </a:solidFill>
                <a:latin typeface="Source Sans Pro"/>
                <a:ea typeface="Source Sans Pro"/>
                <a:cs typeface="Source Sans Pro"/>
                <a:sym typeface="Source Sans Pro"/>
              </a:rPr>
              <a:t>Students gather data about things they do and use in their daily lives.</a:t>
            </a: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5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How do you think you are connected to the spheres on our planet? </a:t>
            </a:r>
            <a:r>
              <a:rPr lang="en">
                <a:solidFill>
                  <a:schemeClr val="dk1"/>
                </a:solidFill>
                <a:latin typeface="Source Sans Pro"/>
                <a:ea typeface="Source Sans Pro"/>
                <a:cs typeface="Source Sans Pro"/>
                <a:sym typeface="Source Sans Pro"/>
              </a:rPr>
              <a:t>Allow students to Turn and Talk, then share a few answers. </a:t>
            </a:r>
            <a:r>
              <a:rPr lang="en" i="1">
                <a:solidFill>
                  <a:schemeClr val="dk1"/>
                </a:solidFill>
                <a:latin typeface="Source Sans Pro"/>
                <a:ea typeface="Source Sans Pro"/>
                <a:cs typeface="Source Sans Pro"/>
                <a:sym typeface="Source Sans Pro"/>
              </a:rPr>
              <a:t>Let’s collect some data to see how we are connected to the Earth.</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6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ge1bc4770ca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6" name="Google Shape;616;ge1bc4770c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Then ask: </a:t>
            </a:r>
            <a:r>
              <a:rPr lang="en" i="1">
                <a:solidFill>
                  <a:schemeClr val="dk1"/>
                </a:solidFill>
                <a:latin typeface="Source Sans Pro"/>
                <a:ea typeface="Source Sans Pro"/>
                <a:cs typeface="Source Sans Pro"/>
                <a:sym typeface="Source Sans Pro"/>
              </a:rPr>
              <a:t>What questions do you have?</a:t>
            </a:r>
            <a:r>
              <a:rPr lang="en">
                <a:solidFill>
                  <a:schemeClr val="dk1"/>
                </a:solidFill>
                <a:latin typeface="Source Sans Pro"/>
                <a:ea typeface="Source Sans Pro"/>
                <a:cs typeface="Source Sans Pro"/>
                <a:sym typeface="Source Sans Pro"/>
              </a:rPr>
              <a:t> (Students may ask: Where else can farmers get water besides underground? How does the water get in the ground? Can farms run out of water? ) It is okay if students do not offer these questions. </a:t>
            </a: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Revisit the Driving Question Board. Review the words, phrases, or questions used to categorize student questions. Have students consider where they might place these new questions about water on farms. Consider if any of these questions are connected to the learning of this lesson. If so, highlight this (these) question for students. Say to students: </a:t>
            </a:r>
            <a:r>
              <a:rPr lang="en" i="1">
                <a:solidFill>
                  <a:schemeClr val="dk1"/>
                </a:solidFill>
                <a:latin typeface="Source Sans Pro"/>
                <a:ea typeface="Source Sans Pro"/>
                <a:cs typeface="Source Sans Pro"/>
                <a:sym typeface="Source Sans Pro"/>
              </a:rPr>
              <a:t>Today’s activity will support us in answering this question. By answering this question, we will be able to build on our understanding of the anchoring problem. </a:t>
            </a: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e1bc4770ca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5" name="Google Shape;625;ge1bc4770ca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b="1">
                <a:solidFill>
                  <a:schemeClr val="dk1"/>
                </a:solidFill>
                <a:latin typeface="Source Sans Pro"/>
                <a:ea typeface="Source Sans Pro"/>
                <a:cs typeface="Source Sans Pro"/>
                <a:sym typeface="Source Sans Pro"/>
              </a:rPr>
              <a:t>EXPLORE</a:t>
            </a:r>
            <a:r>
              <a:rPr lang="en">
                <a:solidFill>
                  <a:schemeClr val="dk1"/>
                </a:solidFill>
                <a:latin typeface="Source Sans Pro"/>
                <a:ea typeface="Source Sans Pro"/>
                <a:cs typeface="Source Sans Pro"/>
                <a:sym typeface="Source Sans Pro"/>
              </a:rPr>
              <a:t> Summary: </a:t>
            </a:r>
            <a:r>
              <a:rPr lang="en" sz="1200">
                <a:solidFill>
                  <a:srgbClr val="202020"/>
                </a:solidFill>
                <a:latin typeface="Source Sans Pro"/>
                <a:ea typeface="Source Sans Pro"/>
                <a:cs typeface="Source Sans Pro"/>
                <a:sym typeface="Source Sans Pro"/>
              </a:rPr>
              <a:t>Students use models to visualize amounts of different kinds of water on Earth, and how our waterways are connected.</a:t>
            </a: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Let’s start by thinking about how we use water, and the forms of water on Earth. </a:t>
            </a:r>
            <a:r>
              <a:rPr lang="en">
                <a:solidFill>
                  <a:schemeClr val="dk1"/>
                </a:solidFill>
                <a:latin typeface="Source Sans Pro"/>
                <a:ea typeface="Source Sans Pro"/>
                <a:cs typeface="Source Sans Pro"/>
                <a:sym typeface="Source Sans Pro"/>
              </a:rPr>
              <a:t>Use the USGS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water cycle maps</a:t>
            </a:r>
            <a:r>
              <a:rPr lang="en">
                <a:solidFill>
                  <a:schemeClr val="dk1"/>
                </a:solidFill>
                <a:latin typeface="Source Sans Pro"/>
                <a:ea typeface="Source Sans Pro"/>
                <a:cs typeface="Source Sans Pro"/>
                <a:sym typeface="Source Sans Pro"/>
              </a:rPr>
              <a:t> and have students look at the maps. The focus here is not on the process of the water cycle, but rather to visualize the different places we can find water on Earth. It is recommended to use the “beginner” version of this map since it is not as crowded with words.  Ask: </a:t>
            </a:r>
            <a:r>
              <a:rPr lang="en" i="1">
                <a:solidFill>
                  <a:schemeClr val="dk1"/>
                </a:solidFill>
                <a:latin typeface="Source Sans Pro"/>
                <a:ea typeface="Source Sans Pro"/>
                <a:cs typeface="Source Sans Pro"/>
                <a:sym typeface="Source Sans Pro"/>
              </a:rPr>
              <a:t>What are the different types of water you see? </a:t>
            </a:r>
            <a:r>
              <a:rPr lang="en">
                <a:solidFill>
                  <a:schemeClr val="dk1"/>
                </a:solidFill>
                <a:latin typeface="Source Sans Pro"/>
                <a:ea typeface="Source Sans Pro"/>
                <a:cs typeface="Source Sans Pro"/>
                <a:sym typeface="Source Sans Pro"/>
              </a:rPr>
              <a:t>(Oceans, rivers, lakes, streams, ground water, ice) </a:t>
            </a:r>
            <a:r>
              <a:rPr lang="en" i="1">
                <a:solidFill>
                  <a:schemeClr val="dk1"/>
                </a:solidFill>
                <a:latin typeface="Source Sans Pro"/>
                <a:ea typeface="Source Sans Pro"/>
                <a:cs typeface="Source Sans Pro"/>
                <a:sym typeface="Source Sans Pro"/>
              </a:rPr>
              <a:t>Is ocean water the same as river or lake water? How are they different? </a:t>
            </a:r>
            <a:r>
              <a:rPr lang="en">
                <a:solidFill>
                  <a:schemeClr val="dk1"/>
                </a:solidFill>
                <a:latin typeface="Source Sans Pro"/>
                <a:ea typeface="Source Sans Pro"/>
                <a:cs typeface="Source Sans Pro"/>
                <a:sym typeface="Source Sans Pro"/>
              </a:rPr>
              <a:t>(Students may or may not know that ocean water is </a:t>
            </a:r>
            <a:r>
              <a:rPr lang="en" b="1">
                <a:solidFill>
                  <a:schemeClr val="dk1"/>
                </a:solidFill>
                <a:latin typeface="Source Sans Pro"/>
                <a:ea typeface="Source Sans Pro"/>
                <a:cs typeface="Source Sans Pro"/>
                <a:sym typeface="Source Sans Pro"/>
              </a:rPr>
              <a:t>saltwater</a:t>
            </a:r>
            <a:r>
              <a:rPr lang="en">
                <a:solidFill>
                  <a:schemeClr val="dk1"/>
                </a:solidFill>
                <a:latin typeface="Source Sans Pro"/>
                <a:ea typeface="Source Sans Pro"/>
                <a:cs typeface="Source Sans Pro"/>
                <a:sym typeface="Source Sans Pro"/>
              </a:rPr>
              <a:t>, while rivers and lakes are </a:t>
            </a:r>
            <a:r>
              <a:rPr lang="en" b="1">
                <a:solidFill>
                  <a:schemeClr val="dk1"/>
                </a:solidFill>
                <a:latin typeface="Source Sans Pro"/>
                <a:ea typeface="Source Sans Pro"/>
                <a:cs typeface="Source Sans Pro"/>
                <a:sym typeface="Source Sans Pro"/>
              </a:rPr>
              <a:t>freshwater </a:t>
            </a:r>
            <a:r>
              <a:rPr lang="en">
                <a:solidFill>
                  <a:schemeClr val="dk1"/>
                </a:solidFill>
                <a:latin typeface="Source Sans Pro"/>
                <a:ea typeface="Source Sans Pro"/>
                <a:cs typeface="Source Sans Pro"/>
                <a:sym typeface="Source Sans Pro"/>
              </a:rPr>
              <a:t>without high amounts of salt. If no one mentions this, point out that difference.)</a:t>
            </a:r>
            <a:endParaRPr>
              <a:solidFill>
                <a:schemeClr val="dk1"/>
              </a:solidFill>
              <a:latin typeface="Source Sans Pro"/>
              <a:ea typeface="Source Sans Pro"/>
              <a:cs typeface="Source Sans Pro"/>
              <a:sym typeface="Source Sans Pro"/>
            </a:endParaRPr>
          </a:p>
          <a:p>
            <a:pPr marL="0" lvl="0" indent="0" algn="l" rtl="0">
              <a:lnSpc>
                <a:spcPct val="114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ge1bc4770ca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5" name="Google Shape;635;ge1bc4770ca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Font typeface="Arial"/>
              <a:buNone/>
            </a:pP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e1bc4770ca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e1bc4770ca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Font typeface="Arial"/>
              <a:buNone/>
            </a:pP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e1bc4770ca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e1bc4770ca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Ask students: </a:t>
            </a:r>
            <a:r>
              <a:rPr lang="en" i="1">
                <a:solidFill>
                  <a:schemeClr val="dk1"/>
                </a:solidFill>
                <a:latin typeface="Source Sans Pro"/>
                <a:ea typeface="Source Sans Pro"/>
                <a:cs typeface="Source Sans Pro"/>
                <a:sym typeface="Source Sans Pro"/>
              </a:rPr>
              <a:t>What type of water do we use as humans for drinking, watering plants, and taking care of farm animals?</a:t>
            </a:r>
            <a:r>
              <a:rPr lang="en">
                <a:solidFill>
                  <a:schemeClr val="dk1"/>
                </a:solidFill>
                <a:latin typeface="Source Sans Pro"/>
                <a:ea typeface="Source Sans Pro"/>
                <a:cs typeface="Source Sans Pro"/>
                <a:sym typeface="Source Sans Pro"/>
              </a:rPr>
              <a:t> (Freshwater from rivers, lakes, streams, and groundwater) </a:t>
            </a:r>
            <a:r>
              <a:rPr lang="en" i="1">
                <a:solidFill>
                  <a:schemeClr val="dk1"/>
                </a:solidFill>
                <a:latin typeface="Source Sans Pro"/>
                <a:ea typeface="Source Sans Pro"/>
                <a:cs typeface="Source Sans Pro"/>
                <a:sym typeface="Source Sans Pro"/>
              </a:rPr>
              <a:t>Freshwater is very important for human activities. Let’s explore how much of each type of water resource we have on Earth. </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4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e1bc4770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e1bc4770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Show the data table of the amounts of types of water on Earth. Have students make observations and ask questions about the data.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000" b="1" i="1">
                <a:solidFill>
                  <a:schemeClr val="dk1"/>
                </a:solidFill>
                <a:highlight>
                  <a:srgbClr val="FFE599"/>
                </a:highlight>
                <a:latin typeface="Source Sans Pro"/>
                <a:ea typeface="Source Sans Pro"/>
                <a:cs typeface="Source Sans Pro"/>
                <a:sym typeface="Source Sans Pro"/>
              </a:rPr>
              <a:t>Teaching Tip:</a:t>
            </a:r>
            <a:r>
              <a:rPr lang="en" sz="1000">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 This is an opportunity to integrate math standards. Students can change the decimals to fractions, notice the magnitude of difference between the numbers, compare different numbers on the chart, or make a number line to show the scale of difference between numbers.  The CCC of this lesson is Scale, Proportion, and Quantity. It can be tough for students to visualize the vast difference between large percentages and 1/1000 of a percent, so these discussions can help students make sense of the data.</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sz="10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e1bc4770ca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6" name="Google Shape;676;ge1bc4770ca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We noticed that there were big differences in the amounts of types of water on Earth. Let’s make a model to make it easier to understand these differences in amount. </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a:solidFill>
                  <a:schemeClr val="dk1"/>
                </a:solidFill>
                <a:latin typeface="Source Sans Pro"/>
                <a:ea typeface="Source Sans Pro"/>
                <a:cs typeface="Source Sans Pro"/>
                <a:sym typeface="Source Sans Pro"/>
              </a:rPr>
              <a:t>Set up the graduated cylinder demo. Here is a teacher </a:t>
            </a:r>
            <a:r>
              <a:rPr lang="en" u="sng">
                <a:solidFill>
                  <a:schemeClr val="hlink"/>
                </a:solidFill>
                <a:latin typeface="Source Sans Pro"/>
                <a:ea typeface="Source Sans Pro"/>
                <a:cs typeface="Source Sans Pro"/>
                <a:sym typeface="Source Sans Pro"/>
                <a:hlinkClick r:id="rId3"/>
              </a:rPr>
              <a:t>tutorial</a:t>
            </a:r>
            <a:r>
              <a:rPr lang="en">
                <a:solidFill>
                  <a:schemeClr val="dk1"/>
                </a:solidFill>
                <a:latin typeface="Source Sans Pro"/>
                <a:ea typeface="Source Sans Pro"/>
                <a:cs typeface="Source Sans Pro"/>
                <a:sym typeface="Source Sans Pro"/>
              </a:rPr>
              <a:t> showing the setup. The detailed procedure for this activity can be found in</a:t>
            </a:r>
            <a:r>
              <a:rPr lang="en" u="sng">
                <a:solidFill>
                  <a:schemeClr val="hlink"/>
                </a:solidFill>
                <a:latin typeface="Source Sans Pro"/>
                <a:ea typeface="Source Sans Pro"/>
                <a:cs typeface="Source Sans Pro"/>
                <a:sym typeface="Source Sans Pro"/>
                <a:hlinkClick r:id="rId4"/>
              </a:rPr>
              <a:t> Appendix C (Lesson 5 Water Demonstration Procedure)</a:t>
            </a:r>
            <a:r>
              <a:rPr lang="en">
                <a:solidFill>
                  <a:schemeClr val="dk1"/>
                </a:solidFill>
                <a:latin typeface="Source Sans Pro"/>
                <a:ea typeface="Source Sans Pro"/>
                <a:cs typeface="Source Sans Pro"/>
                <a:sym typeface="Source Sans Pro"/>
              </a:rPr>
              <a:t>.</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4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e1bc4770ca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e1bc4770ca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Give students time to take the data from the chart on the previous slide and make a graph of the data on </a:t>
            </a:r>
            <a:r>
              <a:rPr lang="en" u="sng">
                <a:solidFill>
                  <a:schemeClr val="hlink"/>
                </a:solidFill>
                <a:latin typeface="Source Sans Pro"/>
                <a:ea typeface="Source Sans Pro"/>
                <a:cs typeface="Source Sans Pro"/>
                <a:sym typeface="Source Sans Pro"/>
                <a:hlinkClick r:id="rId3"/>
              </a:rPr>
              <a:t>Types of Water on Earth Student Journal page</a:t>
            </a:r>
            <a:r>
              <a:rPr lang="en">
                <a:solidFill>
                  <a:schemeClr val="dk1"/>
                </a:solidFill>
                <a:latin typeface="Source Sans Pro"/>
                <a:ea typeface="Source Sans Pro"/>
                <a:cs typeface="Source Sans Pro"/>
                <a:sym typeface="Source Sans Pro"/>
              </a:rPr>
              <a:t>.  There are different ways to approach this. You could have students make a pie chart, but first discuss </a:t>
            </a:r>
            <a:r>
              <a:rPr lang="en" u="sng">
                <a:solidFill>
                  <a:srgbClr val="1155CC"/>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why this is the best way </a:t>
            </a:r>
            <a:r>
              <a:rPr lang="en">
                <a:solidFill>
                  <a:schemeClr val="dk1"/>
                </a:solidFill>
                <a:latin typeface="Source Sans Pro"/>
                <a:ea typeface="Source Sans Pro"/>
                <a:cs typeface="Source Sans Pro"/>
                <a:sym typeface="Source Sans Pro"/>
              </a:rPr>
              <a:t>to represent this kind of data. You could have students graph only the amount of freshwater vs. saltwater, or have them graph the different kinds of freshwater.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4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e1bc4770ca_0_2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e1bc4770ca_0_2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Source Sans Pro"/>
                <a:ea typeface="Source Sans Pro"/>
                <a:cs typeface="Source Sans Pro"/>
                <a:sym typeface="Source Sans Pro"/>
              </a:rPr>
              <a:t>EXPLAIN </a:t>
            </a:r>
            <a:r>
              <a:rPr lang="en" sz="1200">
                <a:solidFill>
                  <a:schemeClr val="dk1"/>
                </a:solidFill>
                <a:latin typeface="Source Sans Pro"/>
                <a:ea typeface="Source Sans Pro"/>
                <a:cs typeface="Source Sans Pro"/>
                <a:sym typeface="Source Sans Pro"/>
              </a:rPr>
              <a:t>Summary: </a:t>
            </a:r>
            <a:r>
              <a:rPr lang="en" sz="1200">
                <a:solidFill>
                  <a:srgbClr val="202020"/>
                </a:solidFill>
                <a:latin typeface="Source Sans Pro"/>
                <a:ea typeface="Source Sans Pro"/>
                <a:cs typeface="Source Sans Pro"/>
                <a:sym typeface="Source Sans Pro"/>
              </a:rPr>
              <a:t>Students construct explanations about how humans' use of water resources affects Earth’s systems.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a:solidFill>
                  <a:schemeClr val="dk1"/>
                </a:solidFill>
                <a:latin typeface="Source Sans Pro"/>
                <a:ea typeface="Source Sans Pro"/>
                <a:cs typeface="Source Sans Pro"/>
                <a:sym typeface="Source Sans Pro"/>
              </a:rPr>
              <a:t>Have students work in groups to analyze their graphs. To support students to do this, ask: </a:t>
            </a:r>
            <a:r>
              <a:rPr lang="en" i="1">
                <a:solidFill>
                  <a:schemeClr val="dk1"/>
                </a:solidFill>
                <a:latin typeface="Source Sans Pro"/>
                <a:ea typeface="Source Sans Pro"/>
                <a:cs typeface="Source Sans Pro"/>
                <a:sym typeface="Source Sans Pro"/>
              </a:rPr>
              <a:t>Which slice of the pie chart  is the biggest? What does that tell you? Which slice of the pie chart is the smallest? What does that tell you?</a:t>
            </a:r>
            <a:r>
              <a:rPr lang="en">
                <a:solidFill>
                  <a:schemeClr val="dk1"/>
                </a:solidFill>
                <a:latin typeface="Source Sans Pro"/>
                <a:ea typeface="Source Sans Pro"/>
                <a:cs typeface="Source Sans Pro"/>
                <a:sym typeface="Source Sans Pro"/>
              </a:rPr>
              <a:t> (The saltwater slice is the biggest. The freshwater slice is the smallest. This means most of the water on Earth is salt water.)</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a:solidFill>
                  <a:schemeClr val="dk1"/>
                </a:solidFill>
                <a:latin typeface="Source Sans Pro"/>
                <a:ea typeface="Source Sans Pro"/>
                <a:cs typeface="Source Sans Pro"/>
                <a:sym typeface="Source Sans Pro"/>
              </a:rPr>
              <a:t>Ask students: </a:t>
            </a:r>
            <a:r>
              <a:rPr lang="en" i="1">
                <a:solidFill>
                  <a:schemeClr val="dk1"/>
                </a:solidFill>
                <a:latin typeface="Source Sans Pro"/>
                <a:ea typeface="Source Sans Pro"/>
                <a:cs typeface="Source Sans Pro"/>
                <a:sym typeface="Source Sans Pro"/>
              </a:rPr>
              <a:t>What claim can you make about humans and freshwater on Earth, based on the data table and graph you made? </a:t>
            </a:r>
            <a:r>
              <a:rPr lang="en">
                <a:solidFill>
                  <a:schemeClr val="dk1"/>
                </a:solidFill>
                <a:latin typeface="Source Sans Pro"/>
                <a:ea typeface="Source Sans Pro"/>
                <a:cs typeface="Source Sans Pro"/>
                <a:sym typeface="Source Sans Pro"/>
              </a:rPr>
              <a:t>(Most of Earth’s water is found in the ocean. We don’t have a lot of usable freshwater on Earth.) Give students time to work on developing their claims individually first. Then they can share them with their groups to come up with group claims. Finally, each group shares their claims with the class.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This activity is a chance to formatively assess students' understanding of the DCI ESS2.C, SEP Using Mathematics and Computational Thinking and CCC Scale, Proportion, and Quantity. See the student journal answer key for an example. If students are struggling to create their graphs, walk through graphing one data point as a class. If students are struggling to develop their claims, provide them with sentence starters.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4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e1bc4770ca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e1bc4770ca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Humans use water to drink, bathe, water their lawns, in the production of energy, etc.  We also need a lot of it to keep up with all of the food we need to grow. We saw that groundwater is less than 1% of water on Earth. However, it makes a majority of the freshwater available for us to use.  Let’s see what the effects are of our use of groundwater for farming.</a:t>
            </a: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Remind students of the video they watched at the beginning of the lesson. Then, have students pair up and look at their farm models (</a:t>
            </a:r>
            <a:r>
              <a:rPr lang="en" u="sng">
                <a:solidFill>
                  <a:schemeClr val="hlink"/>
                </a:solidFill>
                <a:latin typeface="Source Sans Pro"/>
                <a:ea typeface="Source Sans Pro"/>
                <a:cs typeface="Source Sans Pro"/>
                <a:sym typeface="Source Sans Pro"/>
                <a:hlinkClick r:id="rId3"/>
              </a:rPr>
              <a:t>Farm Model Student Journal page</a:t>
            </a:r>
            <a:r>
              <a:rPr lang="en">
                <a:solidFill>
                  <a:schemeClr val="dk1"/>
                </a:solidFill>
                <a:latin typeface="Source Sans Pro"/>
                <a:ea typeface="Source Sans Pro"/>
                <a:cs typeface="Source Sans Pro"/>
                <a:sym typeface="Source Sans Pro"/>
              </a:rPr>
              <a:t>). Say: </a:t>
            </a:r>
            <a:r>
              <a:rPr lang="en" b="1" i="1">
                <a:solidFill>
                  <a:schemeClr val="dk1"/>
                </a:solidFill>
                <a:latin typeface="Source Sans Pro"/>
                <a:ea typeface="Source Sans Pro"/>
                <a:cs typeface="Source Sans Pro"/>
                <a:sym typeface="Source Sans Pro"/>
              </a:rPr>
              <a:t>Aquifers</a:t>
            </a:r>
            <a:r>
              <a:rPr lang="en" i="1">
                <a:solidFill>
                  <a:schemeClr val="dk1"/>
                </a:solidFill>
                <a:latin typeface="Source Sans Pro"/>
                <a:ea typeface="Source Sans Pro"/>
                <a:cs typeface="Source Sans Pro"/>
                <a:sym typeface="Source Sans Pro"/>
              </a:rPr>
              <a:t> are large bodies of underground rock that contain fresh groundwater. How does what we saw in the video apply to our farm models? Use your model to talk to a partner about how humans are affecting Earth’s systems by using groundwater for farming. </a:t>
            </a:r>
            <a:r>
              <a:rPr lang="en">
                <a:solidFill>
                  <a:schemeClr val="dk1"/>
                </a:solidFill>
                <a:latin typeface="Source Sans Pro"/>
                <a:ea typeface="Source Sans Pro"/>
                <a:cs typeface="Source Sans Pro"/>
                <a:sym typeface="Source Sans Pro"/>
              </a:rPr>
              <a:t>(Listen for students discussing how humans (biosphere) take water (hydrosphere) out of the aquifers in the ground (geosphere) to water crops. The water can’t be replaced fast enough, so the groundwater gets too low.) If students do not mention the system in their discussions, use these probing questions: </a:t>
            </a:r>
            <a:r>
              <a:rPr lang="en" i="1">
                <a:solidFill>
                  <a:schemeClr val="dk1"/>
                </a:solidFill>
                <a:latin typeface="Source Sans Pro"/>
                <a:ea typeface="Source Sans Pro"/>
                <a:cs typeface="Source Sans Pro"/>
                <a:sym typeface="Source Sans Pro"/>
              </a:rPr>
              <a:t>Which system is water a part of? Which system are humans a part of? Which system are aquifers located in? What do you think happens to the aquifer as farmers use the water?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sz="1000" b="1" i="1">
                <a:solidFill>
                  <a:schemeClr val="dk1"/>
                </a:solidFill>
                <a:highlight>
                  <a:srgbClr val="FFE599"/>
                </a:highlight>
                <a:latin typeface="Source Sans Pro"/>
                <a:ea typeface="Source Sans Pro"/>
                <a:cs typeface="Source Sans Pro"/>
                <a:sym typeface="Source Sans Pro"/>
              </a:rPr>
              <a:t>Teaching Tip:</a:t>
            </a:r>
            <a:r>
              <a:rPr lang="en" sz="1000" b="1" i="1">
                <a:solidFill>
                  <a:schemeClr val="dk1"/>
                </a:solidFill>
                <a:latin typeface="Source Sans Pro"/>
                <a:ea typeface="Source Sans Pro"/>
                <a:cs typeface="Source Sans Pro"/>
                <a:sym typeface="Source Sans Pro"/>
              </a:rPr>
              <a:t> </a:t>
            </a:r>
            <a:endParaRPr sz="1000" b="1" i="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1000">
                <a:solidFill>
                  <a:schemeClr val="dk1"/>
                </a:solidFill>
                <a:latin typeface="Source Sans Pro"/>
                <a:ea typeface="Source Sans Pro"/>
                <a:cs typeface="Source Sans Pro"/>
                <a:sym typeface="Source Sans Pro"/>
              </a:rPr>
              <a:t>Students can track their own water usage using the </a:t>
            </a:r>
            <a:r>
              <a:rPr lang="en" sz="1000" u="sng">
                <a:solidFill>
                  <a:srgbClr val="1155CC"/>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USGS website</a:t>
            </a:r>
            <a:r>
              <a:rPr lang="en" sz="1000">
                <a:solidFill>
                  <a:schemeClr val="dk1"/>
                </a:solidFill>
                <a:latin typeface="Source Sans Pro"/>
                <a:ea typeface="Source Sans Pro"/>
                <a:cs typeface="Source Sans Pro"/>
                <a:sym typeface="Source Sans Pro"/>
              </a:rPr>
              <a:t>, or their own tracking method. </a:t>
            </a:r>
            <a:endParaRPr sz="1000">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endParaRPr sz="1000">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endParaRPr sz="1000">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4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df5d40871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df5d4087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Using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self-documentation technique</a:t>
            </a:r>
            <a:r>
              <a:rPr lang="en">
                <a:solidFill>
                  <a:schemeClr val="dk1"/>
                </a:solidFill>
                <a:latin typeface="Source Sans Pro"/>
                <a:ea typeface="Source Sans Pro"/>
                <a:cs typeface="Source Sans Pro"/>
                <a:sym typeface="Source Sans Pro"/>
              </a:rPr>
              <a:t>, ask students to examine their typical day (this could be in their home, at school, and places they go after school or on the weekend) to identify the objects and routines that are important to their lives. Students can either take photos using an iPad or other take-home device, or they can draw pictures.</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Have them record their data on </a:t>
            </a:r>
            <a:r>
              <a:rPr lang="en" u="sng">
                <a:solidFill>
                  <a:srgbClr val="1155CC"/>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A Day in My Life Student Journal page</a:t>
            </a:r>
            <a:r>
              <a:rPr lang="en">
                <a:solidFill>
                  <a:schemeClr val="dk1"/>
                </a:solidFill>
                <a:latin typeface="Source Sans Pro"/>
                <a:ea typeface="Source Sans Pro"/>
                <a:cs typeface="Source Sans Pro"/>
                <a:sym typeface="Source Sans Pro"/>
              </a:rPr>
              <a:t>. Launch the activity with students on the first day of this lesson, having them begin with their school day. Model with students the types of things they should track that might not be immediately obvious to them. They can then take photos or draw pictures over the next evening and before school. If you have time, you could do this over a weekend to get more data.  </a:t>
            </a:r>
            <a:endParaRPr sz="1200">
              <a:solidFill>
                <a:schemeClr val="dk1"/>
              </a:solidFill>
              <a:latin typeface="Source Sans Pro"/>
              <a:ea typeface="Source Sans Pro"/>
              <a:cs typeface="Source Sans Pro"/>
              <a:sym typeface="Source Sans Pro"/>
            </a:endParaRPr>
          </a:p>
          <a:p>
            <a:pPr marL="0" lvl="0" indent="0" algn="l" rtl="0">
              <a:lnSpc>
                <a:spcPct val="112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b="1" i="1">
                <a:solidFill>
                  <a:schemeClr val="dk1"/>
                </a:solidFill>
                <a:highlight>
                  <a:srgbClr val="FFFF00"/>
                </a:highlight>
                <a:latin typeface="Source Sans Pro"/>
                <a:ea typeface="Source Sans Pro"/>
                <a:cs typeface="Source Sans Pro"/>
                <a:sym typeface="Source Sans Pro"/>
              </a:rPr>
              <a:t>Attending to Equity: </a:t>
            </a:r>
            <a:endParaRPr b="1" i="1">
              <a:solidFill>
                <a:schemeClr val="dk1"/>
              </a:solidFill>
              <a:highlight>
                <a:srgbClr val="FFFF00"/>
              </a:highlight>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Self-documentation technique is a powerful way to make learning meaningful and relevant for all students. This helps students see that their </a:t>
            </a:r>
            <a:r>
              <a:rPr lang="en" u="sng">
                <a:solidFill>
                  <a:srgbClr val="1155CC"/>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cultural connections and knowledge are valued and useful</a:t>
            </a:r>
            <a:r>
              <a:rPr lang="en">
                <a:solidFill>
                  <a:schemeClr val="dk1"/>
                </a:solidFill>
                <a:latin typeface="Source Sans Pro"/>
                <a:ea typeface="Source Sans Pro"/>
                <a:cs typeface="Source Sans Pro"/>
                <a:sym typeface="Source Sans Pro"/>
              </a:rPr>
              <a:t> in the science classroom.</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600"/>
              </a:spcAft>
              <a:buClr>
                <a:schemeClr val="dk1"/>
              </a:buClr>
              <a:buSzPts val="1100"/>
              <a:buFont typeface="Arial"/>
              <a:buNone/>
            </a:pPr>
            <a:endParaRPr b="1">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e1bc4770ca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e1bc4770ca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Font typeface="Arial"/>
              <a:buNone/>
            </a:pP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e1bc4770ca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 name="Google Shape;734;ge1bc4770ca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sz="1200">
                <a:solidFill>
                  <a:schemeClr val="dk1"/>
                </a:solidFill>
                <a:latin typeface="Source Sans Pro"/>
                <a:ea typeface="Source Sans Pro"/>
                <a:cs typeface="Source Sans Pro"/>
                <a:sym typeface="Source Sans Pro"/>
              </a:rPr>
              <a:t>Show students the following video: </a:t>
            </a:r>
            <a:r>
              <a:rPr lang="en" sz="1200" u="sng">
                <a:solidFill>
                  <a:schemeClr val="hlink"/>
                </a:solidFill>
                <a:latin typeface="Source Sans Pro"/>
                <a:ea typeface="Source Sans Pro"/>
                <a:cs typeface="Source Sans Pro"/>
                <a:sym typeface="Source Sans Pro"/>
                <a:hlinkClick r:id="rId3"/>
              </a:rPr>
              <a:t>The Ogallala Aquifer</a:t>
            </a:r>
            <a:r>
              <a:rPr lang="en" sz="1200">
                <a:solidFill>
                  <a:schemeClr val="dk1"/>
                </a:solidFill>
                <a:latin typeface="Source Sans Pro"/>
                <a:ea typeface="Source Sans Pro"/>
                <a:cs typeface="Source Sans Pro"/>
                <a:sym typeface="Source Sans Pro"/>
              </a:rPr>
              <a:t> (5:37) from the National Science Foundation.</a:t>
            </a:r>
            <a:r>
              <a:rPr lang="en">
                <a:solidFill>
                  <a:schemeClr val="dk1"/>
                </a:solidFill>
                <a:latin typeface="Source Sans Pro"/>
                <a:ea typeface="Source Sans Pro"/>
                <a:cs typeface="Source Sans Pro"/>
                <a:sym typeface="Source Sans Pro"/>
              </a:rPr>
              <a:t>Have them focus on the problem that comes from using water from the aquifer. The students can then add to their ideas they discussed prior to watching the video.</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4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e1bc4770ca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6" name="Google Shape;746;ge1bc4770ca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ELABORATE</a:t>
            </a:r>
            <a:r>
              <a:rPr lang="en">
                <a:solidFill>
                  <a:schemeClr val="dk1"/>
                </a:solidFill>
                <a:latin typeface="Source Sans Pro"/>
                <a:ea typeface="Source Sans Pro"/>
                <a:cs typeface="Source Sans Pro"/>
                <a:sym typeface="Source Sans Pro"/>
              </a:rPr>
              <a:t> Summary: </a:t>
            </a:r>
            <a:r>
              <a:rPr lang="en" sz="1200">
                <a:solidFill>
                  <a:srgbClr val="202020"/>
                </a:solidFill>
                <a:latin typeface="Source Sans Pro"/>
                <a:ea typeface="Source Sans Pro"/>
                <a:cs typeface="Source Sans Pro"/>
                <a:sym typeface="Source Sans Pro"/>
              </a:rPr>
              <a:t>Students develop a model to show how farms use water and how animal waste can pollute water resources.</a:t>
            </a:r>
            <a:endParaRPr sz="1200">
              <a:solidFill>
                <a:srgbClr val="202020"/>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We now know that farms use a lot of water and we have limited amounts of freshwater on Earth. If we have limited fresh water, we want to make sure that the water stays clean so that it can be used. How do you think farms contribute to the cleanliness of Earth’s fresh water? What are some things that are produced  as a result of farming? What happens after the cows or other animals are fed? Where does that poop go? What happens if it rains when there is poop on the ground? Let’s consider a farm that produces a lot of animal waste. When rain falls or water moves over the ground, some of that waste may get picked up and moved with it. Let’s see where it goes. </a:t>
            </a:r>
            <a:endParaRPr sz="1200">
              <a:solidFill>
                <a:srgbClr val="202020"/>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r>
              <a:rPr lang="en">
                <a:solidFill>
                  <a:schemeClr val="dk1"/>
                </a:solidFill>
                <a:latin typeface="Source Sans Pro"/>
                <a:ea typeface="Source Sans Pro"/>
                <a:cs typeface="Source Sans Pro"/>
                <a:sym typeface="Source Sans Pro"/>
              </a:rPr>
              <a:t>To help students develop their explanations further,</a:t>
            </a:r>
            <a:r>
              <a:rPr lang="en" i="1">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project the following resource for students: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River Runner</a:t>
            </a:r>
            <a:r>
              <a:rPr lang="en">
                <a:solidFill>
                  <a:schemeClr val="dk1"/>
                </a:solidFill>
                <a:latin typeface="Source Sans Pro"/>
                <a:ea typeface="Source Sans Pro"/>
                <a:cs typeface="Source Sans Pro"/>
                <a:sym typeface="Source Sans Pro"/>
              </a:rPr>
              <a:t>. Locate an area near your school that appears to be farmland. Say to students: </a:t>
            </a:r>
            <a:r>
              <a:rPr lang="en" i="1">
                <a:solidFill>
                  <a:schemeClr val="dk1"/>
                </a:solidFill>
                <a:latin typeface="Source Sans Pro"/>
                <a:ea typeface="Source Sans Pro"/>
                <a:cs typeface="Source Sans Pro"/>
                <a:sym typeface="Source Sans Pro"/>
              </a:rPr>
              <a:t>Let’s consider a farm that produces a lot of animal waste. When rain falls or water moves over the ground, some of that waste may get picked up and moved with it. Let’s see where it goes. </a:t>
            </a:r>
            <a:r>
              <a:rPr lang="en">
                <a:solidFill>
                  <a:schemeClr val="dk1"/>
                </a:solidFill>
                <a:latin typeface="Source Sans Pro"/>
                <a:ea typeface="Source Sans Pro"/>
                <a:cs typeface="Source Sans Pro"/>
                <a:sym typeface="Source Sans Pro"/>
              </a:rPr>
              <a:t>(Students should observe that water in Missouri</a:t>
            </a:r>
            <a:r>
              <a:rPr lang="en" i="1">
                <a:solidFill>
                  <a:schemeClr val="dk1"/>
                </a:solidFill>
                <a:latin typeface="Source Sans Pro"/>
                <a:ea typeface="Source Sans Pro"/>
                <a:cs typeface="Source Sans Pro"/>
                <a:sym typeface="Source Sans Pro"/>
              </a:rPr>
              <a:t> </a:t>
            </a:r>
            <a:r>
              <a:rPr lang="en">
                <a:solidFill>
                  <a:schemeClr val="dk1"/>
                </a:solidFill>
                <a:latin typeface="Source Sans Pro"/>
                <a:ea typeface="Source Sans Pro"/>
                <a:cs typeface="Source Sans Pro"/>
                <a:sym typeface="Source Sans Pro"/>
              </a:rPr>
              <a:t>eventually ends up in the Mississippi River, and ultimately the Gulf of Mexico in Louisiana.)</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What do you think might be some issues with animal waste running into rivers, lakes, and the ocean? Has anyone seen a lake or pond that looks like this before? (Show the photos of dead zones and pond eutrophication on the next 3 slides. Use the descriptions in the slides to provide context for students.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1000" b="1" i="1">
                <a:solidFill>
                  <a:schemeClr val="dk1"/>
                </a:solidFill>
                <a:highlight>
                  <a:srgbClr val="FFE599"/>
                </a:highlight>
                <a:latin typeface="Source Sans Pro"/>
                <a:ea typeface="Source Sans Pro"/>
                <a:cs typeface="Source Sans Pro"/>
                <a:sym typeface="Source Sans Pro"/>
              </a:rPr>
              <a:t>Attending to Equity: </a:t>
            </a:r>
            <a:endParaRPr sz="1000" b="1" i="1">
              <a:solidFill>
                <a:schemeClr val="dk1"/>
              </a:solidFill>
              <a:highlight>
                <a:srgbClr val="FFE599"/>
              </a:highlight>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sz="1000">
                <a:solidFill>
                  <a:schemeClr val="dk1"/>
                </a:solidFill>
                <a:latin typeface="Source Sans Pro"/>
                <a:ea typeface="Source Sans Pro"/>
                <a:cs typeface="Source Sans Pro"/>
                <a:sym typeface="Source Sans Pro"/>
              </a:rPr>
              <a:t>People from different cultures across the globe view water as a sacred resource that deserves to be protected. You could read the children’s book </a:t>
            </a:r>
            <a:r>
              <a:rPr lang="en" sz="1000" i="1" u="sng">
                <a:solidFill>
                  <a:schemeClr val="hlink"/>
                </a:solidFill>
                <a:latin typeface="Source Sans Pro"/>
                <a:ea typeface="Source Sans Pro"/>
                <a:cs typeface="Source Sans Pro"/>
                <a:sym typeface="Source Sans Pro"/>
                <a:hlinkClick r:id="rId4"/>
              </a:rPr>
              <a:t>We are Water Protectors</a:t>
            </a:r>
            <a:r>
              <a:rPr lang="en" sz="1000">
                <a:solidFill>
                  <a:schemeClr val="dk1"/>
                </a:solidFill>
                <a:latin typeface="Source Sans Pro"/>
                <a:ea typeface="Source Sans Pro"/>
                <a:cs typeface="Source Sans Pro"/>
                <a:sym typeface="Source Sans Pro"/>
              </a:rPr>
              <a:t> by Carole Lindstrom to examine how Indigenous people of North America have rallied to protect the waters of the land. Missouri has </a:t>
            </a:r>
            <a:r>
              <a:rPr lang="en" sz="1000" u="sng">
                <a:solidFill>
                  <a:schemeClr val="hlink"/>
                </a:solidFill>
                <a:latin typeface="Source Sans Pro"/>
                <a:ea typeface="Source Sans Pro"/>
                <a:cs typeface="Source Sans Pro"/>
                <a:sym typeface="Source Sans Pro"/>
                <a:hlinkClick r:id="rId5"/>
              </a:rPr>
              <a:t>many natural springs</a:t>
            </a:r>
            <a:r>
              <a:rPr lang="en" sz="1000">
                <a:solidFill>
                  <a:schemeClr val="dk1"/>
                </a:solidFill>
                <a:latin typeface="Source Sans Pro"/>
                <a:ea typeface="Source Sans Pro"/>
                <a:cs typeface="Source Sans Pro"/>
                <a:sym typeface="Source Sans Pro"/>
              </a:rPr>
              <a:t> that have been important to both native tribes and early European settlers.</a:t>
            </a: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4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1286b9c5f39_0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1286b9c5f39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Clr>
                <a:schemeClr val="dk1"/>
              </a:buClr>
              <a:buSzPts val="1100"/>
              <a:buFont typeface="Arial"/>
              <a:buNone/>
            </a:pPr>
            <a:r>
              <a:rPr lang="en">
                <a:solidFill>
                  <a:schemeClr val="dk1"/>
                </a:solidFill>
                <a:latin typeface="Source Sans Pro"/>
                <a:ea typeface="Source Sans Pro"/>
                <a:cs typeface="Source Sans Pro"/>
                <a:sym typeface="Source Sans Pro"/>
              </a:rPr>
              <a:t>The image shows an algae bloom caused by eutrophication in a lake.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286b9c5f39_0_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286b9c5f39_0_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Clr>
                <a:schemeClr val="dk1"/>
              </a:buClr>
              <a:buSzPts val="1100"/>
              <a:buFont typeface="Arial"/>
              <a:buNone/>
            </a:pPr>
            <a:r>
              <a:rPr lang="en">
                <a:solidFill>
                  <a:schemeClr val="dk1"/>
                </a:solidFill>
                <a:latin typeface="Source Sans Pro"/>
                <a:ea typeface="Source Sans Pro"/>
                <a:cs typeface="Source Sans Pro"/>
                <a:sym typeface="Source Sans Pro"/>
              </a:rPr>
              <a:t>The image shows a dead zone caused by eutrophication in a body of water.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g1286b9c5f39_0_2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9" name="Google Shape;779;g1286b9c5f39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400"/>
              </a:spcAft>
              <a:buClr>
                <a:schemeClr val="dk1"/>
              </a:buClr>
              <a:buSzPts val="1100"/>
              <a:buFont typeface="Arial"/>
              <a:buNone/>
            </a:pPr>
            <a:r>
              <a:rPr lang="en">
                <a:solidFill>
                  <a:schemeClr val="dk1"/>
                </a:solidFill>
                <a:highlight>
                  <a:srgbClr val="FFFFFF"/>
                </a:highlight>
                <a:latin typeface="Source Sans Pro"/>
                <a:ea typeface="Source Sans Pro"/>
                <a:cs typeface="Source Sans Pro"/>
                <a:sym typeface="Source Sans Pro"/>
              </a:rPr>
              <a:t>The map shows the locations, the size, and the number of marine dead zones—areas where the deep water is so low in dissolved oxygen that sea creatures can’t survive.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e1bc4770ca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e1bc4770ca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4000"/>
              </a:lnSpc>
              <a:spcBef>
                <a:spcPts val="0"/>
              </a:spcBef>
              <a:spcAft>
                <a:spcPts val="0"/>
              </a:spcAft>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Let’s watch a video that shows what is happening to cause water pollution. As you’re watching, think about how you could represent this on your farm model. </a:t>
            </a:r>
            <a:r>
              <a:rPr lang="en">
                <a:solidFill>
                  <a:schemeClr val="dk1"/>
                </a:solidFill>
                <a:latin typeface="Source Sans Pro"/>
                <a:ea typeface="Source Sans Pro"/>
                <a:cs typeface="Source Sans Pro"/>
                <a:sym typeface="Source Sans Pro"/>
              </a:rPr>
              <a:t>Show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What is Eutrophication? </a:t>
            </a:r>
            <a:r>
              <a:rPr lang="en">
                <a:solidFill>
                  <a:schemeClr val="dk1"/>
                </a:solidFill>
                <a:latin typeface="Source Sans Pro"/>
                <a:ea typeface="Source Sans Pro"/>
                <a:cs typeface="Source Sans Pro"/>
                <a:sym typeface="Source Sans Pro"/>
              </a:rPr>
              <a:t>by USOceanGov (1:03). It is not critical that students understand the process of  eutrophication (this is an above grade level expectation). The purpose of this video is to introduce students to one effect of water pollution so that they can visualize the harm it can cause.</a:t>
            </a: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r>
              <a:rPr lang="en">
                <a:solidFill>
                  <a:schemeClr val="dk1"/>
                </a:solidFill>
                <a:latin typeface="Source Sans Pro"/>
                <a:ea typeface="Source Sans Pro"/>
                <a:cs typeface="Source Sans Pro"/>
                <a:sym typeface="Source Sans Pro"/>
              </a:rPr>
              <a:t>After students watch the video, give them time to revise their models based on what they figured out from the video.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4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ge1bc4770ca_0_2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5" name="Google Shape;805;ge1bc4770ca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Have students draw on their farm models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Farm Model Student Journal page</a:t>
            </a:r>
            <a:r>
              <a:rPr lang="en">
                <a:solidFill>
                  <a:schemeClr val="dk1"/>
                </a:solidFill>
                <a:latin typeface="Source Sans Pro"/>
                <a:ea typeface="Source Sans Pro"/>
                <a:cs typeface="Source Sans Pro"/>
                <a:sym typeface="Source Sans Pro"/>
              </a:rPr>
              <a:t>) to show how farm animal waste can pollute different water sources. Ask students what they should add to their “Gotta Have It” checklist so that their models are showing what they want them to show. Their models should show:</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10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How water is being used on the farm</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Where  the water is coming from</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Animal waste</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How the pollution gets from a farm to a water source that is not near the farm</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Something to show how the animal waste is affecting the water</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As students are making their models, this is a good time to reinforce vocabulary about Earth systems, and ask students to point out how our water use affects Earth systems. For example, they might say that the biosphere (farming) is affecting the hydrosphere (lakes and oceans) by adding too much waste. This then circles back to affect the biosphere (too much algae grows, so aquatic animals die).</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3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4000"/>
              </a:lnSpc>
              <a:spcBef>
                <a:spcPts val="10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4000"/>
              </a:lnSpc>
              <a:spcBef>
                <a:spcPts val="400"/>
              </a:spcBef>
              <a:spcAft>
                <a:spcPts val="0"/>
              </a:spcAft>
              <a:buNone/>
            </a:pPr>
            <a:endParaRPr sz="1200"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1286b9c5f39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1286b9c5f39_0_3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Source Sans Pro"/>
                <a:ea typeface="Source Sans Pro"/>
                <a:cs typeface="Source Sans Pro"/>
                <a:sym typeface="Source Sans Pro"/>
              </a:rPr>
              <a:t>Evaluate</a:t>
            </a:r>
            <a:r>
              <a:rPr lang="en" sz="1200">
                <a:solidFill>
                  <a:schemeClr val="dk1"/>
                </a:solidFill>
                <a:latin typeface="Source Sans Pro"/>
                <a:ea typeface="Source Sans Pro"/>
                <a:cs typeface="Source Sans Pro"/>
                <a:sym typeface="Source Sans Pro"/>
              </a:rPr>
              <a:t> Summary: S</a:t>
            </a:r>
            <a:r>
              <a:rPr lang="en" sz="1200">
                <a:solidFill>
                  <a:srgbClr val="202020"/>
                </a:solidFill>
                <a:latin typeface="Source Sans Pro"/>
                <a:ea typeface="Source Sans Pro"/>
                <a:cs typeface="Source Sans Pro"/>
                <a:sym typeface="Source Sans Pro"/>
              </a:rPr>
              <a:t>tudents evaluate each other’s farm models and give feedback.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Have students share their models with a partner or another group and give each other feedback using the “Gotta Have It Checklist”. How do their models compare with each other’s? What interactions between water, animal waste, and Earth’s systems did they identify? Students will continue to refine this model over time. Bring the class back together, and ask students to share out the differences and similarities in their models. This supports students to see the different ways you can represent and label things in models. Based on their discussion, students should change their models to reflect feedback.</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Return to the class consensus model that was created in the Engage portion of lesson 1. Revise the class model to include how farms use water resources, and how farming can impact water quality. Ask students what labels you should put on your drawing. This helps scaffold the revision process and provides continuity throughout this unit.</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This activity is a chance to formatively assess students' understanding of the SEP Developing and Using Models, DCI ESS2.A, and CCC System and System Models. See the student journal answer key for an example. If students are struggling to apply what they have learned in developing a model, use the class consensus model you created to support students to further develop their models.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e1bc4770ca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e1bc4770ca_0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dirty="0">
                <a:solidFill>
                  <a:schemeClr val="dk1"/>
                </a:solidFill>
                <a:latin typeface="Source Sans Pro"/>
                <a:ea typeface="Source Sans Pro"/>
                <a:cs typeface="Source Sans Pro"/>
                <a:sym typeface="Source Sans Pro"/>
              </a:rPr>
              <a:t>To support student sensemaking across the unit, orient students back to the DQB. Ask students: </a:t>
            </a:r>
            <a:r>
              <a:rPr lang="en" i="1" dirty="0">
                <a:solidFill>
                  <a:schemeClr val="dk1"/>
                </a:solidFill>
                <a:latin typeface="Source Sans Pro"/>
                <a:ea typeface="Source Sans Pro"/>
                <a:cs typeface="Source Sans Pro"/>
                <a:sym typeface="Source Sans Pro"/>
              </a:rPr>
              <a:t>What did we observe during today’s activity?</a:t>
            </a:r>
            <a:r>
              <a:rPr lang="en" dirty="0">
                <a:solidFill>
                  <a:schemeClr val="dk1"/>
                </a:solidFill>
                <a:latin typeface="Source Sans Pro"/>
                <a:ea typeface="Source Sans Pro"/>
                <a:cs typeface="Source Sans Pro"/>
                <a:sym typeface="Source Sans Pro"/>
              </a:rPr>
              <a:t> Record the activity and their observations. Next, ask students: </a:t>
            </a:r>
            <a:r>
              <a:rPr lang="en" i="1" dirty="0">
                <a:solidFill>
                  <a:schemeClr val="dk1"/>
                </a:solidFill>
                <a:latin typeface="Source Sans Pro"/>
                <a:ea typeface="Source Sans Pro"/>
                <a:cs typeface="Source Sans Pro"/>
                <a:sym typeface="Source Sans Pro"/>
              </a:rPr>
              <a:t>What did we learn today? (We examined how humans’ use of natural resources can impact the amount of usable water and the quality of water on Earth.) </a:t>
            </a:r>
            <a:r>
              <a:rPr lang="en" dirty="0">
                <a:solidFill>
                  <a:schemeClr val="dk1"/>
                </a:solidFill>
                <a:latin typeface="Source Sans Pro"/>
                <a:ea typeface="Source Sans Pro"/>
                <a:cs typeface="Source Sans Pro"/>
                <a:sym typeface="Source Sans Pro"/>
              </a:rPr>
              <a:t> Record their responses. If students need a reminder, they can reference their student journals.</a:t>
            </a:r>
            <a:endParaRPr dirty="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dirty="0">
                <a:solidFill>
                  <a:schemeClr val="dk1"/>
                </a:solidFill>
                <a:latin typeface="Source Sans Pro"/>
                <a:ea typeface="Source Sans Pro"/>
                <a:cs typeface="Source Sans Pro"/>
                <a:sym typeface="Source Sans Pro"/>
              </a:rPr>
              <a:t> Ask students: </a:t>
            </a:r>
            <a:r>
              <a:rPr lang="en" i="1" dirty="0">
                <a:solidFill>
                  <a:schemeClr val="dk1"/>
                </a:solidFill>
                <a:latin typeface="Source Sans Pro"/>
                <a:ea typeface="Source Sans Pro"/>
                <a:cs typeface="Source Sans Pro"/>
                <a:sym typeface="Source Sans Pro"/>
              </a:rPr>
              <a:t>How might this help us figure out how our use of natural resources on farms affects Earth’s systems? (Students may say that farms need water to grow food, and that using too much water can deplete the resource. They may also discuss how human activities can cause water pollution. </a:t>
            </a:r>
            <a:r>
              <a:rPr lang="en" dirty="0">
                <a:solidFill>
                  <a:schemeClr val="dk1"/>
                </a:solidFill>
                <a:latin typeface="Source Sans Pro"/>
                <a:ea typeface="Source Sans Pro"/>
                <a:cs typeface="Source Sans Pro"/>
                <a:sym typeface="Source Sans Pro"/>
              </a:rPr>
              <a:t>For example, animal waste can be moved by water to different locations on Earth. The nutrients in the waste can lead to dead zones in lakes and oceans)</a:t>
            </a:r>
            <a:endParaRPr dirty="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dirty="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dirty="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df5d40868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df5d40868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Source Sans Pro"/>
                <a:ea typeface="Source Sans Pro"/>
                <a:cs typeface="Source Sans Pro"/>
                <a:sym typeface="Source Sans Pro"/>
              </a:rPr>
              <a:t>EXPLORE</a:t>
            </a:r>
            <a:r>
              <a:rPr lang="en">
                <a:solidFill>
                  <a:schemeClr val="dk1"/>
                </a:solidFill>
                <a:latin typeface="Source Sans Pro"/>
                <a:ea typeface="Source Sans Pro"/>
                <a:cs typeface="Source Sans Pro"/>
                <a:sym typeface="Source Sans Pro"/>
              </a:rPr>
              <a:t> Summary: </a:t>
            </a:r>
            <a:r>
              <a:rPr lang="en" sz="1200">
                <a:solidFill>
                  <a:srgbClr val="202020"/>
                </a:solidFill>
                <a:latin typeface="Source Sans Pro"/>
                <a:ea typeface="Source Sans Pro"/>
                <a:cs typeface="Source Sans Pro"/>
                <a:sym typeface="Source Sans Pro"/>
              </a:rPr>
              <a:t>Students analyze data about their daily lives to see patterns of natural resources they commonly use.</a:t>
            </a: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Once students have gathered this data, have them share their photos or pictures with other students. You could have students upload the photos to a Google Slideshow or Flipgrid, for instance, so that students can sort and compare data about their lives. Provide questions for students to discuss with their groups such as: Do you see any patterns? Do you notice that many kids watched television, played video games, or read a book at night? Did many students use cars or other transportation to get to and from school, or music/sports practice? Did many students include meal time photos?</a:t>
            </a:r>
            <a:endParaRPr sz="1200">
              <a:solidFill>
                <a:schemeClr val="dk1"/>
              </a:solidFill>
              <a:latin typeface="Source Sans Pro"/>
              <a:ea typeface="Source Sans Pro"/>
              <a:cs typeface="Source Sans Pro"/>
              <a:sym typeface="Source Sans Pro"/>
            </a:endParaRPr>
          </a:p>
          <a:p>
            <a:pPr marL="0" lvl="0" indent="0" algn="l" rtl="0">
              <a:lnSpc>
                <a:spcPct val="112000"/>
              </a:lnSpc>
              <a:spcBef>
                <a:spcPts val="600"/>
              </a:spcBef>
              <a:spcAft>
                <a:spcPts val="3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ge1bc4770ca_0_3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2" name="Google Shape;842;ge1bc4770ca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Next, ask students:</a:t>
            </a:r>
            <a:r>
              <a:rPr lang="en" i="1">
                <a:solidFill>
                  <a:schemeClr val="dk1"/>
                </a:solidFill>
                <a:latin typeface="Source Sans Pro"/>
                <a:ea typeface="Source Sans Pro"/>
                <a:cs typeface="Source Sans Pro"/>
                <a:sym typeface="Source Sans Pro"/>
              </a:rPr>
              <a:t> What new questions do you have?   </a:t>
            </a:r>
            <a:r>
              <a:rPr lang="en">
                <a:solidFill>
                  <a:schemeClr val="dk1"/>
                </a:solidFill>
                <a:latin typeface="Source Sans Pro"/>
                <a:ea typeface="Source Sans Pro"/>
                <a:cs typeface="Source Sans Pro"/>
                <a:sym typeface="Source Sans Pro"/>
              </a:rPr>
              <a:t>Write student responses on the driving question board. (They may have new questions, such as: How can we reduce the amount of animal waste that gets into our waterways? How can we reduce the amount of water we use, so we don’t deplete it?)</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Do not provide these questions for students, instead help them start thinking about these ideas by focusing their attention to the different interactions between water use and Earth systems that they labeled on their models and how that could relate to the anchoring problem: Farms use a large amount of resources. This can have a negative impact on the environment. Have students place their questions into existing categories, or create new categories.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1"/>
        <p:cNvGrpSpPr/>
        <p:nvPr/>
      </p:nvGrpSpPr>
      <p:grpSpPr>
        <a:xfrm>
          <a:off x="0" y="0"/>
          <a:ext cx="0" cy="0"/>
          <a:chOff x="0" y="0"/>
          <a:chExt cx="0" cy="0"/>
        </a:xfrm>
      </p:grpSpPr>
      <p:sp>
        <p:nvSpPr>
          <p:cNvPr id="852" name="Google Shape;852;g1286b9c5f39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3" name="Google Shape;853;g1286b9c5f39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the previous lesson, students analyzed and graphed data of the amount of freshwater and saltwater on Earth. They used this information to explain why it is important to protect water from pollution and depletion. </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10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this lesson, students will plan investigations to explore what environmental factors affect the amount of natural gas produced. </a:t>
            </a:r>
            <a:endParaRPr>
              <a:solidFill>
                <a:schemeClr val="dk1"/>
              </a:solidFill>
              <a:latin typeface="Source Sans Pro"/>
              <a:ea typeface="Source Sans Pro"/>
              <a:cs typeface="Source Sans Pro"/>
              <a:sym typeface="Source Sans Pro"/>
            </a:endParaRPr>
          </a:p>
          <a:p>
            <a:pPr marL="457200" lvl="0" indent="-298450" algn="l" rtl="0">
              <a:lnSpc>
                <a:spcPct val="115000"/>
              </a:lnSpc>
              <a:spcBef>
                <a:spcPts val="1000"/>
              </a:spcBef>
              <a:spcAft>
                <a:spcPts val="0"/>
              </a:spcAft>
              <a:buClr>
                <a:schemeClr val="dk1"/>
              </a:buClr>
              <a:buSzPts val="1100"/>
              <a:buFont typeface="Source Sans Pro"/>
              <a:buChar char="●"/>
            </a:pPr>
            <a:r>
              <a:rPr lang="en" b="1">
                <a:solidFill>
                  <a:schemeClr val="dk1"/>
                </a:solidFill>
                <a:latin typeface="Source Sans Pro"/>
                <a:ea typeface="Source Sans Pro"/>
                <a:cs typeface="Source Sans Pro"/>
                <a:sym typeface="Source Sans Pro"/>
              </a:rPr>
              <a:t>Students figure out that animal waste can create natural gas. We can use experimental design to consider how to opitimize the amount of gas produced from waste in a biodigester. This idea will be further investigated in Lesson 9, as a solution to energy use on farms. </a:t>
            </a:r>
            <a:endParaRPr>
              <a:solidFill>
                <a:schemeClr val="dk1"/>
              </a:solidFill>
              <a:latin typeface="Source Sans Pro"/>
              <a:ea typeface="Source Sans Pro"/>
              <a:cs typeface="Source Sans Pro"/>
              <a:sym typeface="Source Sans Pro"/>
            </a:endParaRPr>
          </a:p>
          <a:p>
            <a:pPr marL="457200" lvl="0" indent="-298450" algn="l" rtl="0">
              <a:spcBef>
                <a:spcPts val="1000"/>
              </a:spcBef>
              <a:spcAft>
                <a:spcPts val="0"/>
              </a:spcAft>
              <a:buClr>
                <a:schemeClr val="dk1"/>
              </a:buClr>
              <a:buSzPts val="1100"/>
              <a:buFont typeface="Source Sans Pro"/>
              <a:buChar char="●"/>
            </a:pPr>
            <a:r>
              <a:rPr lang="en">
                <a:solidFill>
                  <a:schemeClr val="dk1"/>
                </a:solidFill>
                <a:latin typeface="Source Sans Pro"/>
                <a:ea typeface="Source Sans Pro"/>
                <a:cs typeface="Source Sans Pro"/>
                <a:sym typeface="Source Sans Pro"/>
              </a:rPr>
              <a:t>In the next lesson, students use Samso as a case study to examine how people can reduce their own negative impacts on Earth’s systems. </a:t>
            </a:r>
            <a:endParaRPr>
              <a:solidFill>
                <a:schemeClr val="dk1"/>
              </a:solidFill>
              <a:latin typeface="Source Sans Pro"/>
              <a:ea typeface="Source Sans Pro"/>
              <a:cs typeface="Source Sans Pro"/>
              <a:sym typeface="Source Sans Pro"/>
            </a:endParaRPr>
          </a:p>
          <a:p>
            <a:pPr marL="45720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457200" lvl="0" indent="0" algn="l" rtl="0">
              <a:lnSpc>
                <a:spcPct val="115000"/>
              </a:lnSpc>
              <a:spcBef>
                <a:spcPts val="300"/>
              </a:spcBef>
              <a:spcAft>
                <a:spcPts val="300"/>
              </a:spcAft>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1286b9c5f39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1286b9c5f39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ENGAGE </a:t>
            </a:r>
            <a:r>
              <a:rPr lang="en">
                <a:solidFill>
                  <a:schemeClr val="dk1"/>
                </a:solidFill>
                <a:latin typeface="Source Sans Pro"/>
                <a:ea typeface="Source Sans Pro"/>
                <a:cs typeface="Source Sans Pro"/>
                <a:sym typeface="Source Sans Pro"/>
              </a:rPr>
              <a:t>Summary: </a:t>
            </a:r>
            <a:r>
              <a:rPr lang="en" sz="1200">
                <a:solidFill>
                  <a:srgbClr val="202020"/>
                </a:solidFill>
                <a:latin typeface="Source Sans Pro"/>
                <a:ea typeface="Source Sans Pro"/>
                <a:cs typeface="Source Sans Pro"/>
                <a:sym typeface="Source Sans Pro"/>
              </a:rPr>
              <a:t>Students make observations and ask questions about a model biodigester. </a:t>
            </a:r>
            <a:endParaRPr sz="1200">
              <a:solidFill>
                <a:schemeClr val="dk1"/>
              </a:solidFill>
              <a:latin typeface="Source Sans Pro"/>
              <a:ea typeface="Source Sans Pro"/>
              <a:cs typeface="Source Sans Pro"/>
              <a:sym typeface="Source Sans Pro"/>
            </a:endParaRPr>
          </a:p>
          <a:p>
            <a:pPr marL="0" lvl="0" indent="0" algn="l" rtl="0">
              <a:lnSpc>
                <a:spcPct val="112000"/>
              </a:lnSpc>
              <a:spcBef>
                <a:spcPts val="4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Ask students: </a:t>
            </a:r>
            <a:r>
              <a:rPr lang="en" i="1">
                <a:solidFill>
                  <a:schemeClr val="dk1"/>
                </a:solidFill>
                <a:latin typeface="Source Sans Pro"/>
                <a:ea typeface="Source Sans Pro"/>
                <a:cs typeface="Source Sans Pro"/>
                <a:sym typeface="Source Sans Pro"/>
              </a:rPr>
              <a:t> What did we learn about in the previous lesson? What do you remember about connections we made between farming and fresh water? </a:t>
            </a:r>
            <a:r>
              <a:rPr lang="en">
                <a:solidFill>
                  <a:schemeClr val="dk1"/>
                </a:solidFill>
                <a:latin typeface="Source Sans Pro"/>
                <a:ea typeface="Source Sans Pro"/>
                <a:cs typeface="Source Sans Pro"/>
                <a:sym typeface="Source Sans Pro"/>
              </a:rPr>
              <a:t>(Freshwater makes up a small portion of the water on Earth and farms use a lot of fresh water. We also know that farms can pollute water when animal poop washes into rivers and streams.)Say to students: </a:t>
            </a:r>
            <a:r>
              <a:rPr lang="en" i="1">
                <a:solidFill>
                  <a:schemeClr val="dk1"/>
                </a:solidFill>
                <a:latin typeface="Source Sans Pro"/>
                <a:ea typeface="Source Sans Pro"/>
                <a:cs typeface="Source Sans Pro"/>
                <a:sym typeface="Source Sans Pro"/>
              </a:rPr>
              <a:t>What can farmers do with all the poo? What ideas do you have? </a:t>
            </a:r>
            <a:r>
              <a:rPr lang="en">
                <a:solidFill>
                  <a:schemeClr val="dk1"/>
                </a:solidFill>
                <a:latin typeface="Source Sans Pro"/>
                <a:ea typeface="Source Sans Pro"/>
                <a:cs typeface="Source Sans Pro"/>
                <a:sym typeface="Source Sans Pro"/>
              </a:rPr>
              <a:t>Students may say you could collect the poop in some sort of storage device. If they do not say this, ask: </a:t>
            </a:r>
            <a:r>
              <a:rPr lang="en" i="1">
                <a:solidFill>
                  <a:schemeClr val="dk1"/>
                </a:solidFill>
                <a:latin typeface="Source Sans Pro"/>
                <a:ea typeface="Source Sans Pro"/>
                <a:cs typeface="Source Sans Pro"/>
                <a:sym typeface="Source Sans Pro"/>
              </a:rPr>
              <a:t>What if we designed a container for the poop with a lid on it so that way nothing can escape? What do you think would happen? Why do you think that? </a:t>
            </a:r>
            <a:r>
              <a:rPr lang="en">
                <a:solidFill>
                  <a:schemeClr val="dk1"/>
                </a:solidFill>
                <a:latin typeface="Source Sans Pro"/>
                <a:ea typeface="Source Sans Pro"/>
                <a:cs typeface="Source Sans Pro"/>
                <a:sym typeface="Source Sans Pro"/>
              </a:rPr>
              <a:t>Allow students to share their ideas with the class. </a:t>
            </a:r>
            <a:endParaRPr>
              <a:solidFill>
                <a:schemeClr val="dk1"/>
              </a:solidFill>
              <a:latin typeface="Source Sans Pro"/>
              <a:ea typeface="Source Sans Pro"/>
              <a:cs typeface="Source Sans Pro"/>
              <a:sym typeface="Source Sans Pro"/>
            </a:endParaRPr>
          </a:p>
          <a:p>
            <a:pPr marL="0" lvl="0" indent="0" algn="l" rtl="0">
              <a:lnSpc>
                <a:spcPct val="112000"/>
              </a:lnSpc>
              <a:spcBef>
                <a:spcPts val="3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2000"/>
              </a:lnSpc>
              <a:spcBef>
                <a:spcPts val="300"/>
              </a:spcBef>
              <a:spcAft>
                <a:spcPts val="0"/>
              </a:spcAft>
              <a:buClr>
                <a:schemeClr val="dk1"/>
              </a:buClr>
              <a:buSzPts val="1100"/>
              <a:buFont typeface="Arial"/>
              <a:buNone/>
            </a:pPr>
            <a:r>
              <a:rPr lang="en" i="1">
                <a:solidFill>
                  <a:schemeClr val="dk1"/>
                </a:solidFill>
                <a:latin typeface="Source Sans Pro"/>
                <a:ea typeface="Source Sans Pro"/>
                <a:cs typeface="Source Sans Pro"/>
                <a:sym typeface="Source Sans Pro"/>
              </a:rPr>
              <a:t>Let’s look at one example of a way that farmers can store animal waste. </a:t>
            </a:r>
            <a:r>
              <a:rPr lang="en">
                <a:solidFill>
                  <a:schemeClr val="dk1"/>
                </a:solidFill>
                <a:latin typeface="Source Sans Pro"/>
                <a:ea typeface="Source Sans Pro"/>
                <a:cs typeface="Source Sans Pro"/>
                <a:sym typeface="Source Sans Pro"/>
              </a:rPr>
              <a:t>Show the </a:t>
            </a:r>
            <a:r>
              <a:rPr lang="en" u="sng">
                <a:solidFill>
                  <a:schemeClr val="hlink"/>
                </a:solidFill>
                <a:latin typeface="Source Sans Pro"/>
                <a:ea typeface="Source Sans Pro"/>
                <a:cs typeface="Source Sans Pro"/>
                <a:sym typeface="Source Sans Pro"/>
                <a:hlinkClick r:id="rId3"/>
              </a:rPr>
              <a:t>time lapse video</a:t>
            </a:r>
            <a:r>
              <a:rPr lang="en">
                <a:solidFill>
                  <a:schemeClr val="dk1"/>
                </a:solidFill>
                <a:latin typeface="Source Sans Pro"/>
                <a:ea typeface="Source Sans Pro"/>
                <a:cs typeface="Source Sans Pro"/>
                <a:sym typeface="Source Sans Pro"/>
              </a:rPr>
              <a:t> of the biodigester. </a:t>
            </a:r>
            <a:r>
              <a:rPr lang="en" i="1">
                <a:solidFill>
                  <a:schemeClr val="dk1"/>
                </a:solidFill>
                <a:latin typeface="Source Sans Pro"/>
                <a:ea typeface="Source Sans Pro"/>
                <a:cs typeface="Source Sans Pro"/>
                <a:sym typeface="Source Sans Pro"/>
              </a:rPr>
              <a:t>What do you notice happens over time? </a:t>
            </a:r>
            <a:r>
              <a:rPr lang="en">
                <a:solidFill>
                  <a:schemeClr val="dk1"/>
                </a:solidFill>
                <a:latin typeface="Source Sans Pro"/>
                <a:ea typeface="Source Sans Pro"/>
                <a:cs typeface="Source Sans Pro"/>
                <a:sym typeface="Source Sans Pro"/>
              </a:rPr>
              <a:t>(The balloon was not inflated, but got inflated over time)</a:t>
            </a:r>
            <a:r>
              <a:rPr lang="en" i="1">
                <a:solidFill>
                  <a:schemeClr val="dk1"/>
                </a:solidFill>
                <a:latin typeface="Source Sans Pro"/>
                <a:ea typeface="Source Sans Pro"/>
                <a:cs typeface="Source Sans Pro"/>
                <a:sym typeface="Source Sans Pro"/>
              </a:rPr>
              <a:t>. What do you think is happening? </a:t>
            </a:r>
            <a:r>
              <a:rPr lang="en">
                <a:solidFill>
                  <a:schemeClr val="dk1"/>
                </a:solidFill>
                <a:latin typeface="Source Sans Pro"/>
                <a:ea typeface="Source Sans Pro"/>
                <a:cs typeface="Source Sans Pro"/>
                <a:sym typeface="Source Sans Pro"/>
              </a:rPr>
              <a:t>(Some students may point out that there is gas in the balloon.) If students have completed Unit 24 the concept of gas particles taking up space is a review (DCI PS1.A).  If they have not completed Unit 24, it is okay just to get students thinking that gas is filling up the balloon, but it is not expected that they understand the particle level of the states of matter at this point. If students do not make the connection that there is gas inside the balloon ask: </a:t>
            </a:r>
            <a:r>
              <a:rPr lang="en" i="1">
                <a:solidFill>
                  <a:schemeClr val="dk1"/>
                </a:solidFill>
                <a:latin typeface="Source Sans Pro"/>
                <a:ea typeface="Source Sans Pro"/>
                <a:cs typeface="Source Sans Pro"/>
                <a:sym typeface="Source Sans Pro"/>
              </a:rPr>
              <a:t> What do you think is filling the balloon up?  What do you know about balloons? What is typically inside a balloon?  </a:t>
            </a:r>
            <a:r>
              <a:rPr lang="en">
                <a:solidFill>
                  <a:schemeClr val="dk1"/>
                </a:solidFill>
                <a:latin typeface="Source Sans Pro"/>
                <a:ea typeface="Source Sans Pro"/>
                <a:cs typeface="Source Sans Pro"/>
                <a:sym typeface="Source Sans Pro"/>
              </a:rPr>
              <a:t>Then ask: </a:t>
            </a:r>
            <a:r>
              <a:rPr lang="en" i="1">
                <a:solidFill>
                  <a:schemeClr val="dk1"/>
                </a:solidFill>
                <a:latin typeface="Source Sans Pro"/>
                <a:ea typeface="Source Sans Pro"/>
                <a:cs typeface="Source Sans Pro"/>
                <a:sym typeface="Source Sans Pro"/>
              </a:rPr>
              <a:t>What do you wonder? </a:t>
            </a:r>
            <a:r>
              <a:rPr lang="en">
                <a:solidFill>
                  <a:schemeClr val="dk1"/>
                </a:solidFill>
                <a:latin typeface="Source Sans Pro"/>
                <a:ea typeface="Source Sans Pro"/>
                <a:cs typeface="Source Sans Pro"/>
                <a:sym typeface="Source Sans Pro"/>
              </a:rPr>
              <a:t>(Potential student question may include, but are not limited to: </a:t>
            </a:r>
            <a:endParaRPr>
              <a:solidFill>
                <a:schemeClr val="dk1"/>
              </a:solidFill>
              <a:latin typeface="Source Sans Pro"/>
              <a:ea typeface="Source Sans Pro"/>
              <a:cs typeface="Source Sans Pro"/>
              <a:sym typeface="Source Sans Pro"/>
            </a:endParaRPr>
          </a:p>
          <a:p>
            <a:pPr marL="0" lvl="0" indent="0" algn="l" rtl="0">
              <a:lnSpc>
                <a:spcPct val="112000"/>
              </a:lnSpc>
              <a:spcBef>
                <a:spcPts val="3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Why did the balloon inflate? What happened inside the jar? Did air get inside the balloon from outside?) </a:t>
            </a:r>
            <a:endParaRPr>
              <a:solidFill>
                <a:schemeClr val="dk1"/>
              </a:solidFill>
              <a:latin typeface="Source Sans Pro"/>
              <a:ea typeface="Source Sans Pro"/>
              <a:cs typeface="Source Sans Pro"/>
              <a:sym typeface="Source Sans Pro"/>
            </a:endParaRPr>
          </a:p>
          <a:p>
            <a:pPr marL="0" lvl="0" indent="0" algn="l" rtl="0">
              <a:lnSpc>
                <a:spcPct val="112000"/>
              </a:lnSpc>
              <a:spcBef>
                <a:spcPts val="3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2000"/>
              </a:lnSpc>
              <a:spcBef>
                <a:spcPts val="3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this is a basic model of a </a:t>
            </a:r>
            <a:r>
              <a:rPr lang="en" b="1">
                <a:solidFill>
                  <a:schemeClr val="dk1"/>
                </a:solidFill>
                <a:latin typeface="Source Sans Pro"/>
                <a:ea typeface="Source Sans Pro"/>
                <a:cs typeface="Source Sans Pro"/>
                <a:sym typeface="Source Sans Pro"/>
              </a:rPr>
              <a:t>biodigester</a:t>
            </a:r>
            <a:r>
              <a:rPr lang="en">
                <a:solidFill>
                  <a:schemeClr val="dk1"/>
                </a:solidFill>
                <a:latin typeface="Source Sans Pro"/>
                <a:ea typeface="Source Sans Pro"/>
                <a:cs typeface="Source Sans Pro"/>
                <a:sym typeface="Source Sans Pro"/>
              </a:rPr>
              <a:t> (bio = life, digest = break down) set-up to collect natural gas from waste. The natural gas from the food waste formed in the plastic bottle and collected in a balloon.</a:t>
            </a:r>
            <a:endParaRPr>
              <a:solidFill>
                <a:schemeClr val="dk1"/>
              </a:solidFill>
              <a:latin typeface="Source Sans Pro"/>
              <a:ea typeface="Source Sans Pro"/>
              <a:cs typeface="Source Sans Pro"/>
              <a:sym typeface="Source Sans Pro"/>
            </a:endParaRPr>
          </a:p>
          <a:p>
            <a:pPr marL="0" lvl="0" indent="0" algn="l" rtl="0">
              <a:lnSpc>
                <a:spcPct val="112000"/>
              </a:lnSpc>
              <a:spcBef>
                <a:spcPts val="3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300"/>
              </a:spcBef>
              <a:spcAft>
                <a:spcPts val="0"/>
              </a:spcAft>
              <a:buClr>
                <a:schemeClr val="dk1"/>
              </a:buClr>
              <a:buSzPts val="1100"/>
              <a:buFont typeface="Arial"/>
              <a:buNone/>
            </a:pPr>
            <a:r>
              <a:rPr lang="en" sz="1000" b="1" i="1">
                <a:solidFill>
                  <a:schemeClr val="dk1"/>
                </a:solidFill>
                <a:latin typeface="Source Sans Pro"/>
                <a:ea typeface="Source Sans Pro"/>
                <a:cs typeface="Source Sans Pro"/>
                <a:sym typeface="Source Sans Pro"/>
              </a:rPr>
              <a:t>Note:</a:t>
            </a:r>
            <a:r>
              <a:rPr lang="en" sz="1000" b="1">
                <a:solidFill>
                  <a:schemeClr val="dk1"/>
                </a:solidFill>
                <a:latin typeface="Source Sans Pro"/>
                <a:ea typeface="Source Sans Pro"/>
                <a:cs typeface="Source Sans Pro"/>
                <a:sym typeface="Source Sans Pro"/>
              </a:rPr>
              <a:t> </a:t>
            </a:r>
            <a:r>
              <a:rPr lang="en" sz="1000">
                <a:solidFill>
                  <a:schemeClr val="dk1"/>
                </a:solidFill>
                <a:latin typeface="Source Sans Pro"/>
                <a:ea typeface="Source Sans Pro"/>
                <a:cs typeface="Source Sans Pro"/>
                <a:sym typeface="Source Sans Pro"/>
              </a:rPr>
              <a:t>The biodigester time lapse video depicts the biodigester during 72 hours of recording.</a:t>
            </a:r>
            <a:endParaRPr>
              <a:solidFill>
                <a:schemeClr val="dk1"/>
              </a:solidFill>
              <a:latin typeface="Source Sans Pro"/>
              <a:ea typeface="Source Sans Pro"/>
              <a:cs typeface="Source Sans Pro"/>
              <a:sym typeface="Source Sans Pro"/>
            </a:endParaRPr>
          </a:p>
          <a:p>
            <a:pPr marL="0" lvl="0" indent="0" algn="l" rtl="0">
              <a:lnSpc>
                <a:spcPct val="115000"/>
              </a:lnSpc>
              <a:spcBef>
                <a:spcPts val="3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g1286b9c5f39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4" name="Google Shape;874;g1286b9c5f39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Font typeface="Arial"/>
              <a:buNone/>
            </a:pP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g1286b9c5f39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4" name="Google Shape;884;g1286b9c5f39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Font typeface="Arial"/>
              <a:buNone/>
            </a:pP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2"/>
        <p:cNvGrpSpPr/>
        <p:nvPr/>
      </p:nvGrpSpPr>
      <p:grpSpPr>
        <a:xfrm>
          <a:off x="0" y="0"/>
          <a:ext cx="0" cy="0"/>
          <a:chOff x="0" y="0"/>
          <a:chExt cx="0" cy="0"/>
        </a:xfrm>
      </p:grpSpPr>
      <p:sp>
        <p:nvSpPr>
          <p:cNvPr id="893" name="Google Shape;893;g1286b9c5f39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4" name="Google Shape;894;g1286b9c5f39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Show students a basic </a:t>
            </a:r>
            <a:r>
              <a:rPr lang="en" b="1">
                <a:solidFill>
                  <a:schemeClr val="dk1"/>
                </a:solidFill>
                <a:latin typeface="Source Sans Pro"/>
                <a:ea typeface="Source Sans Pro"/>
                <a:cs typeface="Source Sans Pro"/>
                <a:sym typeface="Source Sans Pro"/>
              </a:rPr>
              <a:t>biodigester</a:t>
            </a:r>
            <a:r>
              <a:rPr lang="en">
                <a:solidFill>
                  <a:schemeClr val="dk1"/>
                </a:solidFill>
                <a:latin typeface="Source Sans Pro"/>
                <a:ea typeface="Source Sans Pro"/>
                <a:cs typeface="Source Sans Pro"/>
                <a:sym typeface="Source Sans Pro"/>
              </a:rPr>
              <a:t> (bio = life, digest = break down) set-up to collect natural gas from waste. The natural gas from the food waste will form in a plastic bottle and be collected in a balloon.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g1286b9c5f39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3" name="Google Shape;903;g1286b9c5f39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EXPLORE</a:t>
            </a:r>
            <a:r>
              <a:rPr lang="en">
                <a:solidFill>
                  <a:schemeClr val="dk1"/>
                </a:solidFill>
                <a:latin typeface="Source Sans Pro"/>
                <a:ea typeface="Source Sans Pro"/>
                <a:cs typeface="Source Sans Pro"/>
                <a:sym typeface="Source Sans Pro"/>
              </a:rPr>
              <a:t> Summary: </a:t>
            </a:r>
            <a:r>
              <a:rPr lang="en" sz="1200">
                <a:solidFill>
                  <a:srgbClr val="202020"/>
                </a:solidFill>
                <a:latin typeface="Source Sans Pro"/>
                <a:ea typeface="Source Sans Pro"/>
                <a:cs typeface="Source Sans Pro"/>
                <a:sym typeface="Source Sans Pro"/>
              </a:rPr>
              <a:t>Students brainstorm ways to investigate how to produce and capture gas from waste to use as an energy source.</a:t>
            </a: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 We just discussed that gas is filling the balloon of our biodigester. Does anyone know of any gas that is used for energy? Recall what we learned about fossil fuels from lesson 4.  </a:t>
            </a:r>
            <a:r>
              <a:rPr lang="en">
                <a:solidFill>
                  <a:schemeClr val="dk1"/>
                </a:solidFill>
                <a:latin typeface="Source Sans Pro"/>
                <a:ea typeface="Source Sans Pro"/>
                <a:cs typeface="Source Sans Pro"/>
                <a:sym typeface="Source Sans Pro"/>
              </a:rPr>
              <a:t>(Students may discuss the gas (gasoline) that runs cars or the natural gas they may use to cook with at home).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1286b9c5f39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2" name="Google Shape;912;g1286b9c5f39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The gas captured by the biodigester can be used as a natural gas energy source. We want to figure out how to create a biodigester that creates the most gas from animal waste. This is the </a:t>
            </a:r>
            <a:r>
              <a:rPr lang="en" b="1" i="1">
                <a:solidFill>
                  <a:schemeClr val="dk1"/>
                </a:solidFill>
                <a:latin typeface="Source Sans Pro"/>
                <a:ea typeface="Source Sans Pro"/>
                <a:cs typeface="Source Sans Pro"/>
                <a:sym typeface="Source Sans Pro"/>
              </a:rPr>
              <a:t>criteria </a:t>
            </a:r>
            <a:r>
              <a:rPr lang="en" i="1">
                <a:solidFill>
                  <a:schemeClr val="dk1"/>
                </a:solidFill>
                <a:latin typeface="Source Sans Pro"/>
                <a:ea typeface="Source Sans Pro"/>
                <a:cs typeface="Source Sans Pro"/>
                <a:sym typeface="Source Sans Pro"/>
              </a:rPr>
              <a:t>for the designs.  We know we can’t actually use animal waste in the classroom- that would not be safe. What else could we use as a model of animal waste? </a:t>
            </a:r>
            <a:r>
              <a:rPr lang="en">
                <a:solidFill>
                  <a:schemeClr val="dk1"/>
                </a:solidFill>
                <a:latin typeface="Source Sans Pro"/>
                <a:ea typeface="Source Sans Pro"/>
                <a:cs typeface="Source Sans Pro"/>
                <a:sym typeface="Source Sans Pro"/>
              </a:rPr>
              <a:t>(We will use food scraps. Animals eat fruits and vegetables, and this is a part of their waste, so it is a good substitute.)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286b9c5f39_0_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286b9c5f39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Font typeface="Arial"/>
              <a:buNone/>
            </a:pP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1286b9c5f39_0_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1" name="Google Shape;931;g1286b9c5f39_0_1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 There are opportunities to bring in life science connections- for example, if you have completed unit 21 you can review the concepts from DCIs LS2.A and LS2.B. However, if you have not completed unit 21 you should skip this section as students have not yet made sense of these concepts.  The idea to review is </a:t>
            </a:r>
            <a:r>
              <a:rPr lang="en" b="1">
                <a:solidFill>
                  <a:schemeClr val="dk1"/>
                </a:solidFill>
                <a:latin typeface="Source Sans Pro"/>
                <a:ea typeface="Source Sans Pro"/>
                <a:cs typeface="Source Sans Pro"/>
                <a:sym typeface="Source Sans Pro"/>
              </a:rPr>
              <a:t>decomposition</a:t>
            </a:r>
            <a:r>
              <a:rPr lang="en">
                <a:solidFill>
                  <a:schemeClr val="dk1"/>
                </a:solidFill>
                <a:latin typeface="Source Sans Pro"/>
                <a:ea typeface="Source Sans Pro"/>
                <a:cs typeface="Source Sans Pro"/>
                <a:sym typeface="Source Sans Pro"/>
              </a:rPr>
              <a:t> or </a:t>
            </a:r>
            <a:r>
              <a:rPr lang="en" b="1">
                <a:solidFill>
                  <a:schemeClr val="dk1"/>
                </a:solidFill>
                <a:latin typeface="Source Sans Pro"/>
                <a:ea typeface="Source Sans Pro"/>
                <a:cs typeface="Source Sans Pro"/>
                <a:sym typeface="Source Sans Pro"/>
              </a:rPr>
              <a:t>decomposers</a:t>
            </a:r>
            <a:r>
              <a:rPr lang="en">
                <a:solidFill>
                  <a:schemeClr val="dk1"/>
                </a:solidFill>
                <a:latin typeface="Source Sans Pro"/>
                <a:ea typeface="Source Sans Pro"/>
                <a:cs typeface="Source Sans Pro"/>
                <a:sym typeface="Source Sans Pro"/>
              </a:rPr>
              <a:t> (there are bacteria, both on food and in soil, that help break down the food waste). The living bacteria release gas as a by-product of their own digestion, or breakdown, of the food (this is above grade level, so it is not crucial that you students understand this process).  You may need to scaffold with students to discuss that bacteria are living, so just like you and me, they have a certain type of environment where they survive best. We have a range of temperatures where we survive best, and so do bacteria. We have a particular amount of acidity where we survive best, and so do bacteria. Bacteria make the most gas when they are “happiest”.</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6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d9cc7de0aa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d9cc7de0aa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600"/>
              </a:spcAft>
              <a:buClr>
                <a:schemeClr val="dk1"/>
              </a:buClr>
              <a:buSzPts val="1100"/>
              <a:buFont typeface="Arial"/>
              <a:buNone/>
            </a:pPr>
            <a:r>
              <a:rPr lang="en">
                <a:solidFill>
                  <a:schemeClr val="dk1"/>
                </a:solidFill>
                <a:latin typeface="Source Sans Pro"/>
                <a:ea typeface="Source Sans Pro"/>
                <a:cs typeface="Source Sans Pro"/>
                <a:sym typeface="Source Sans Pro"/>
              </a:rPr>
              <a:t> </a:t>
            </a: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9"/>
        <p:cNvGrpSpPr/>
        <p:nvPr/>
      </p:nvGrpSpPr>
      <p:grpSpPr>
        <a:xfrm>
          <a:off x="0" y="0"/>
          <a:ext cx="0" cy="0"/>
          <a:chOff x="0" y="0"/>
          <a:chExt cx="0" cy="0"/>
        </a:xfrm>
      </p:grpSpPr>
      <p:sp>
        <p:nvSpPr>
          <p:cNvPr id="940" name="Google Shape;940;g1286b9c5f39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1" name="Google Shape;941;g1286b9c5f39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If we want to make the best use of animal waste, we need the best environment possible to make gas. Different groups can test different types of bottle environments to see which conditions make the most gas to use. Let’s brainstorm the different things we could change about the environment of the bottle. To support this, show students the materials they have available to them. This will help narrow their suggestions. Discuss these as the constraints of their design. Record the different suggestions students come up with on chart paper.</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Provide students with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the first Biodigester Investigation Student Journal page</a:t>
            </a:r>
            <a:r>
              <a:rPr lang="en">
                <a:solidFill>
                  <a:schemeClr val="dk1"/>
                </a:solidFill>
                <a:latin typeface="Source Sans Pro"/>
                <a:ea typeface="Source Sans Pro"/>
                <a:cs typeface="Source Sans Pro"/>
                <a:sym typeface="Source Sans Pro"/>
              </a:rPr>
              <a:t>. There are four different types of investigations listed, but students may come up with other ideas as part of the class discussion that you can approve based on classroom constraints. It is ok if two groups do the same variable – tell students this will just help us get more data. In groups, let them explore the materials and think about what they could investigate, and what that would tell them about using waste as an energy source. Discuss with students that the materials are </a:t>
            </a:r>
            <a:r>
              <a:rPr lang="en" b="1">
                <a:solidFill>
                  <a:schemeClr val="dk1"/>
                </a:solidFill>
                <a:latin typeface="Source Sans Pro"/>
                <a:ea typeface="Source Sans Pro"/>
                <a:cs typeface="Source Sans Pro"/>
                <a:sym typeface="Source Sans Pro"/>
              </a:rPr>
              <a:t>constraints, </a:t>
            </a:r>
            <a:r>
              <a:rPr lang="en">
                <a:solidFill>
                  <a:schemeClr val="dk1"/>
                </a:solidFill>
                <a:latin typeface="Source Sans Pro"/>
                <a:ea typeface="Source Sans Pro"/>
                <a:cs typeface="Source Sans Pro"/>
                <a:sym typeface="Source Sans Pro"/>
              </a:rPr>
              <a:t>or what their designs are limited by. </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r>
              <a:rPr lang="en" b="1" i="1">
                <a:solidFill>
                  <a:schemeClr val="dk1"/>
                </a:solidFill>
                <a:highlight>
                  <a:srgbClr val="FFE599"/>
                </a:highlight>
                <a:latin typeface="Source Sans Pro"/>
                <a:ea typeface="Source Sans Pro"/>
                <a:cs typeface="Source Sans Pro"/>
                <a:sym typeface="Source Sans Pro"/>
              </a:rPr>
              <a:t>Attending to Equity: </a:t>
            </a:r>
            <a:endParaRPr b="1" i="1">
              <a:solidFill>
                <a:schemeClr val="dk1"/>
              </a:solidFill>
              <a:highlight>
                <a:srgbClr val="FFE599"/>
              </a:highlight>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a:solidFill>
                  <a:schemeClr val="dk1"/>
                </a:solidFill>
                <a:latin typeface="Source Sans Pro"/>
                <a:ea typeface="Source Sans Pro"/>
                <a:cs typeface="Source Sans Pro"/>
                <a:sym typeface="Source Sans Pro"/>
              </a:rPr>
              <a:t>In this exploration, students are given an opportunity to design their own investigation procedure to figure out what conditions will make the most methane gas from food scraps. This allows students to feel like “active and valued sensemakers” in their classroom science community. See more in this </a:t>
            </a:r>
            <a:r>
              <a:rPr lang="en" u="sng">
                <a:solidFill>
                  <a:schemeClr val="hlink"/>
                </a:solidFill>
                <a:latin typeface="Source Sans Pro"/>
                <a:ea typeface="Source Sans Pro"/>
                <a:cs typeface="Source Sans Pro"/>
                <a:sym typeface="Source Sans Pro"/>
                <a:hlinkClick r:id="rId4"/>
              </a:rPr>
              <a:t>STEM Teaching Tool</a:t>
            </a:r>
            <a:r>
              <a:rPr lang="en">
                <a:solidFill>
                  <a:schemeClr val="dk1"/>
                </a:solidFill>
                <a:latin typeface="Source Sans Pro"/>
                <a:ea typeface="Source Sans Pro"/>
                <a:cs typeface="Source Sans Pro"/>
                <a:sym typeface="Source Sans Pro"/>
              </a:rPr>
              <a:t>.</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4"/>
        <p:cNvGrpSpPr/>
        <p:nvPr/>
      </p:nvGrpSpPr>
      <p:grpSpPr>
        <a:xfrm>
          <a:off x="0" y="0"/>
          <a:ext cx="0" cy="0"/>
          <a:chOff x="0" y="0"/>
          <a:chExt cx="0" cy="0"/>
        </a:xfrm>
      </p:grpSpPr>
      <p:sp>
        <p:nvSpPr>
          <p:cNvPr id="955" name="Google Shape;955;g1286b9c5f39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6" name="Google Shape;956;g1286b9c5f39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EXPLAIN</a:t>
            </a:r>
            <a:r>
              <a:rPr lang="en">
                <a:solidFill>
                  <a:schemeClr val="dk1"/>
                </a:solidFill>
                <a:latin typeface="Source Sans Pro"/>
                <a:ea typeface="Source Sans Pro"/>
                <a:cs typeface="Source Sans Pro"/>
                <a:sym typeface="Source Sans Pro"/>
              </a:rPr>
              <a:t> Summary: </a:t>
            </a:r>
            <a:r>
              <a:rPr lang="en" sz="1200">
                <a:solidFill>
                  <a:srgbClr val="202020"/>
                </a:solidFill>
                <a:latin typeface="Source Sans Pro"/>
                <a:ea typeface="Source Sans Pro"/>
                <a:cs typeface="Source Sans Pro"/>
                <a:sym typeface="Source Sans Pro"/>
              </a:rPr>
              <a:t>Students plan and set up an investigation about the environmental factors that affect gas production.</a:t>
            </a: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Give students time to fill out the second and third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 Biodigester Investigation Student Journal pages</a:t>
            </a:r>
            <a:r>
              <a:rPr lang="en">
                <a:solidFill>
                  <a:schemeClr val="dk1"/>
                </a:solidFill>
                <a:latin typeface="Source Sans Pro"/>
                <a:ea typeface="Source Sans Pro"/>
                <a:cs typeface="Source Sans Pro"/>
                <a:sym typeface="Source Sans Pro"/>
              </a:rPr>
              <a:t> to solidify their plans. You may want to “sign-off” on their procedures before they can have access to the materials. Discuss with students the importance of including  each of the 4 different scenarios so that the class can come together at the end of the investigation and create the best biodigesters possible for the design challenge. </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Say to students: </a:t>
            </a:r>
            <a:r>
              <a:rPr lang="en" i="1">
                <a:solidFill>
                  <a:schemeClr val="dk1"/>
                </a:solidFill>
                <a:latin typeface="Source Sans Pro"/>
                <a:ea typeface="Source Sans Pro"/>
                <a:cs typeface="Source Sans Pro"/>
                <a:sym typeface="Source Sans Pro"/>
              </a:rPr>
              <a:t>Now that we have planned our investigations, let’s set up our biodigesters.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r>
              <a:rPr lang="en">
                <a:solidFill>
                  <a:schemeClr val="dk1"/>
                </a:solidFill>
                <a:latin typeface="Source Sans Pro"/>
                <a:ea typeface="Source Sans Pro"/>
                <a:cs typeface="Source Sans Pro"/>
                <a:sym typeface="Source Sans Pro"/>
              </a:rPr>
              <a:t>Give students time to set up their experiments. </a:t>
            </a: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If students are struggling to come up with a procedure, walk a group or the whole class through using one of the experiment options as an example. If other groups finish early, you can use their procedure as an example.</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g1286b9c5f39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9" name="Google Shape;969;g1286b9c5f39_0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b="1">
                <a:solidFill>
                  <a:schemeClr val="dk1"/>
                </a:solidFill>
                <a:latin typeface="Source Sans Pro"/>
                <a:ea typeface="Source Sans Pro"/>
                <a:cs typeface="Source Sans Pro"/>
                <a:sym typeface="Source Sans Pro"/>
              </a:rPr>
              <a:t>ELABORATE </a:t>
            </a:r>
            <a:r>
              <a:rPr lang="en">
                <a:solidFill>
                  <a:schemeClr val="dk1"/>
                </a:solidFill>
                <a:latin typeface="Source Sans Pro"/>
                <a:ea typeface="Source Sans Pro"/>
                <a:cs typeface="Source Sans Pro"/>
                <a:sym typeface="Source Sans Pro"/>
              </a:rPr>
              <a:t>Summary: </a:t>
            </a:r>
            <a:r>
              <a:rPr lang="en" sz="1200">
                <a:solidFill>
                  <a:srgbClr val="202020"/>
                </a:solidFill>
                <a:latin typeface="Source Sans Pro"/>
                <a:ea typeface="Source Sans Pro"/>
                <a:cs typeface="Source Sans Pro"/>
                <a:sym typeface="Source Sans Pro"/>
              </a:rPr>
              <a:t>Students develop a plan for collecting data about the environmental factors that affect gas production.</a:t>
            </a: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Give students time to look at other group set ups and what they are testing. You could have one student share out, or have them do a gallery walk to view the other investigations. Say to students: </a:t>
            </a:r>
            <a:r>
              <a:rPr lang="en" i="1">
                <a:solidFill>
                  <a:schemeClr val="dk1"/>
                </a:solidFill>
                <a:latin typeface="Source Sans Pro"/>
                <a:ea typeface="Source Sans Pro"/>
                <a:cs typeface="Source Sans Pro"/>
                <a:sym typeface="Source Sans Pro"/>
              </a:rPr>
              <a:t>Now we need to decide how we will collect our data. We need to collect data in a similar way so that we can compare group results and see which factors allowed for the best production of natural gas.</a:t>
            </a:r>
            <a:endParaRPr i="1">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Have students use the fourth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Biodigester Investigation Student Journal page</a:t>
            </a:r>
            <a:r>
              <a:rPr lang="en">
                <a:solidFill>
                  <a:schemeClr val="dk1"/>
                </a:solidFill>
                <a:latin typeface="Source Sans Pro"/>
                <a:ea typeface="Source Sans Pro"/>
                <a:cs typeface="Source Sans Pro"/>
                <a:sym typeface="Source Sans Pro"/>
              </a:rPr>
              <a:t> to create their data table. You may need to scaffold so that students can make the connection that they could take numerical measurements by wrapping string around their balloons as they fill up with gas, and then laying the string on a ruler. You may notice that the balloons inflate and deflate over time, but any production of gas should be counted (the balloons may not be airtight). Students can also use qualitative data, like seeing bubbles forming when they tap on or gently shake the biodigester. Help students develop a plan to check their biodigesters every day for the rest of the unit.</a:t>
            </a:r>
            <a:endParaRPr>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sz="1200">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None/>
            </a:pPr>
            <a:endParaRPr b="1">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400"/>
              </a:spcBef>
              <a:spcAft>
                <a:spcPts val="400"/>
              </a:spcAft>
              <a:buNone/>
            </a:pPr>
            <a:endParaRPr sz="1200">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g1286b9c5f39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2" name="Google Shape;982;g1286b9c5f39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latin typeface="Source Sans Pro"/>
                <a:ea typeface="Source Sans Pro"/>
                <a:cs typeface="Source Sans Pro"/>
                <a:sym typeface="Source Sans Pro"/>
              </a:rPr>
              <a:t>Evaluate</a:t>
            </a:r>
            <a:r>
              <a:rPr lang="en" sz="1200">
                <a:solidFill>
                  <a:schemeClr val="dk1"/>
                </a:solidFill>
                <a:latin typeface="Source Sans Pro"/>
                <a:ea typeface="Source Sans Pro"/>
                <a:cs typeface="Source Sans Pro"/>
                <a:sym typeface="Source Sans Pro"/>
              </a:rPr>
              <a:t> Summary: </a:t>
            </a:r>
            <a:r>
              <a:rPr lang="en" sz="1200">
                <a:solidFill>
                  <a:srgbClr val="202020"/>
                </a:solidFill>
                <a:latin typeface="Source Sans Pro"/>
                <a:ea typeface="Source Sans Pro"/>
                <a:cs typeface="Source Sans Pro"/>
                <a:sym typeface="Source Sans Pro"/>
              </a:rPr>
              <a:t>Students ask new questions about farm resources, the impact on the environment, and solutions to this problem.</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To support student sensemaking across the unit, orient students back to the DQB. Ask students: </a:t>
            </a:r>
            <a:r>
              <a:rPr lang="en" i="1">
                <a:solidFill>
                  <a:schemeClr val="dk1"/>
                </a:solidFill>
                <a:latin typeface="Source Sans Pro"/>
                <a:ea typeface="Source Sans Pro"/>
                <a:cs typeface="Source Sans Pro"/>
                <a:sym typeface="Source Sans Pro"/>
              </a:rPr>
              <a:t>What did we observe during today’s activity?</a:t>
            </a:r>
            <a:r>
              <a:rPr lang="en">
                <a:solidFill>
                  <a:schemeClr val="dk1"/>
                </a:solidFill>
                <a:latin typeface="Source Sans Pro"/>
                <a:ea typeface="Source Sans Pro"/>
                <a:cs typeface="Source Sans Pro"/>
                <a:sym typeface="Source Sans Pro"/>
              </a:rPr>
              <a:t> Record the activity and their observations. Next, ask students: </a:t>
            </a:r>
            <a:r>
              <a:rPr lang="en" i="1">
                <a:solidFill>
                  <a:schemeClr val="dk1"/>
                </a:solidFill>
                <a:latin typeface="Source Sans Pro"/>
                <a:ea typeface="Source Sans Pro"/>
                <a:cs typeface="Source Sans Pro"/>
                <a:sym typeface="Source Sans Pro"/>
              </a:rPr>
              <a:t>What did we learn today? (We observed that waste can produce gas. We observed this as a balloon inflating) </a:t>
            </a:r>
            <a:r>
              <a:rPr lang="en">
                <a:solidFill>
                  <a:schemeClr val="dk1"/>
                </a:solidFill>
                <a:latin typeface="Source Sans Pro"/>
                <a:ea typeface="Source Sans Pro"/>
                <a:cs typeface="Source Sans Pro"/>
                <a:sym typeface="Source Sans Pro"/>
              </a:rPr>
              <a:t> Record their responses. If students need a reminder, they can reference their student journals.</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 Ask students: </a:t>
            </a:r>
            <a:r>
              <a:rPr lang="en" i="1">
                <a:solidFill>
                  <a:schemeClr val="dk1"/>
                </a:solidFill>
                <a:latin typeface="Source Sans Pro"/>
                <a:ea typeface="Source Sans Pro"/>
                <a:cs typeface="Source Sans Pro"/>
                <a:sym typeface="Source Sans Pro"/>
              </a:rPr>
              <a:t>How might this help us figure out how our use of natural resources on farms affects Earth’s systems? (Students may say that farms use energy from fossil fuels, like natural gas. Waste can produce gas that could be used as an energy resource on a farm.</a:t>
            </a:r>
            <a:r>
              <a:rPr lang="en">
                <a:solidFill>
                  <a:schemeClr val="dk1"/>
                </a:solidFill>
                <a:latin typeface="Source Sans Pro"/>
                <a:ea typeface="Source Sans Pro"/>
                <a:cs typeface="Source Sans Pro"/>
                <a:sym typeface="Source Sans Pro"/>
              </a:rPr>
              <a:t>)</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The </a:t>
            </a:r>
            <a:r>
              <a:rPr lang="en" u="sng">
                <a:solidFill>
                  <a:srgbClr val="1155CC"/>
                </a:solidFill>
                <a:latin typeface="Source Sans Pro"/>
                <a:ea typeface="Source Sans Pro"/>
                <a:cs typeface="Source Sans Pro"/>
                <a:sym typeface="Source Sans Pro"/>
                <a:hlinkClick r:id="rId3">
                  <a:extLst>
                    <a:ext uri="{A12FA001-AC4F-418D-AE19-62706E023703}">
                      <ahyp:hlinkClr xmlns:ahyp="http://schemas.microsoft.com/office/drawing/2018/hyperlinkcolor" val="tx"/>
                    </a:ext>
                  </a:extLst>
                </a:hlinkClick>
              </a:rPr>
              <a:t>Biodigester Investigation Student Journal page</a:t>
            </a:r>
            <a:r>
              <a:rPr lang="en">
                <a:solidFill>
                  <a:schemeClr val="dk1"/>
                </a:solidFill>
                <a:latin typeface="Source Sans Pro"/>
                <a:ea typeface="Source Sans Pro"/>
                <a:cs typeface="Source Sans Pro"/>
                <a:sym typeface="Source Sans Pro"/>
              </a:rPr>
              <a:t>s are a chance to formatively assess students' understanding of the SEP Planning and Carrying Out Investigations and the  DCI ETS1.C. If students are struggling to plan and carry out their investigation, pick one investigation that is different from what the student groups choose and develop the procedure as a class to model the process.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i="1">
                <a:solidFill>
                  <a:schemeClr val="dk1"/>
                </a:solidFill>
                <a:latin typeface="Source Sans Pro"/>
                <a:ea typeface="Source Sans Pro"/>
                <a:cs typeface="Source Sans Pro"/>
                <a:sym typeface="Source Sans Pro"/>
              </a:rPr>
              <a:t>PHOTO: </a:t>
            </a:r>
            <a:r>
              <a:rPr lang="en" i="1">
                <a:solidFill>
                  <a:schemeClr val="dk1"/>
                </a:solidFill>
                <a:highlight>
                  <a:schemeClr val="lt1"/>
                </a:highlight>
                <a:latin typeface="Source Sans Pro"/>
                <a:ea typeface="Source Sans Pro"/>
                <a:cs typeface="Source Sans Pro"/>
                <a:sym typeface="Source Sans Pro"/>
              </a:rPr>
              <a:t>Aerial view over biogas plant and farm in green fields. Renewable energy from biomass.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1286b9c5f39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1286b9c5f39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Next, ask students:</a:t>
            </a:r>
            <a:r>
              <a:rPr lang="en" i="1">
                <a:solidFill>
                  <a:schemeClr val="dk1"/>
                </a:solidFill>
                <a:latin typeface="Source Sans Pro"/>
                <a:ea typeface="Source Sans Pro"/>
                <a:cs typeface="Source Sans Pro"/>
                <a:sym typeface="Source Sans Pro"/>
              </a:rPr>
              <a:t> What new questions do you have?   </a:t>
            </a:r>
            <a:r>
              <a:rPr lang="en">
                <a:solidFill>
                  <a:schemeClr val="dk1"/>
                </a:solidFill>
                <a:latin typeface="Source Sans Pro"/>
                <a:ea typeface="Source Sans Pro"/>
                <a:cs typeface="Source Sans Pro"/>
                <a:sym typeface="Source Sans Pro"/>
              </a:rPr>
              <a:t>Write student responses on the driving question board. (They may have new questions, such as: What other ways can we protect the environment on farms? How can we reduce the amount of fossil fuels we use even more? Are biodigesters the only solution? Do biodigesters have any impacts on Earth systems?)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Do not provide these questions for students, instead help them start thinking about these ideas by focusing their attention  to the problem that biodigesters are helping to solve to help orient them to thinking about other solutions and how that could relate to the anchoring problem: Farms use a large amount of resources. This can have a negative impact on the environment. Have students place their questions into existing categories, or create new categories.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i="1">
                <a:solidFill>
                  <a:schemeClr val="dk1"/>
                </a:solidFill>
                <a:latin typeface="Source Sans Pro"/>
                <a:ea typeface="Source Sans Pro"/>
                <a:cs typeface="Source Sans Pro"/>
                <a:sym typeface="Source Sans Pro"/>
              </a:rPr>
              <a:t>PHOTO: </a:t>
            </a:r>
            <a:r>
              <a:rPr lang="en" i="1">
                <a:solidFill>
                  <a:schemeClr val="dk1"/>
                </a:solidFill>
                <a:highlight>
                  <a:schemeClr val="lt1"/>
                </a:highlight>
                <a:latin typeface="Source Sans Pro"/>
                <a:ea typeface="Source Sans Pro"/>
                <a:cs typeface="Source Sans Pro"/>
                <a:sym typeface="Source Sans Pro"/>
              </a:rPr>
              <a:t>Aerial view over biogas plant and farm in green fields. Renewable energy from biomass.</a:t>
            </a: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df5d40868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df5d40868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Make a class chart like the following. As you make the chart, point out that though these objects may be human-made, they are made from </a:t>
            </a:r>
            <a:r>
              <a:rPr lang="en" b="1" i="1">
                <a:solidFill>
                  <a:schemeClr val="dk1"/>
                </a:solidFill>
                <a:latin typeface="Source Sans Pro"/>
                <a:ea typeface="Source Sans Pro"/>
                <a:cs typeface="Source Sans Pro"/>
                <a:sym typeface="Source Sans Pro"/>
              </a:rPr>
              <a:t>natural resources</a:t>
            </a:r>
            <a:r>
              <a:rPr lang="en">
                <a:solidFill>
                  <a:schemeClr val="dk1"/>
                </a:solidFill>
                <a:latin typeface="Source Sans Pro"/>
                <a:ea typeface="Source Sans Pro"/>
                <a:cs typeface="Source Sans Pro"/>
                <a:sym typeface="Source Sans Pro"/>
              </a:rPr>
              <a:t> that come from Earth’s systems, such as water, air, organisms, minerals and rocks (metals), and soil.</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r>
              <a:rPr lang="en">
                <a:solidFill>
                  <a:schemeClr val="dk1"/>
                </a:solidFill>
                <a:latin typeface="Source Sans Pro"/>
                <a:ea typeface="Source Sans Pro"/>
                <a:cs typeface="Source Sans Pro"/>
                <a:sym typeface="Source Sans Pro"/>
              </a:rPr>
              <a:t> If students are struggling to make connections, ask questions such as: </a:t>
            </a:r>
            <a:r>
              <a:rPr lang="en" i="1">
                <a:solidFill>
                  <a:schemeClr val="dk1"/>
                </a:solidFill>
                <a:latin typeface="Source Sans Pro"/>
                <a:ea typeface="Source Sans Pro"/>
                <a:cs typeface="Source Sans Pro"/>
                <a:sym typeface="Source Sans Pro"/>
              </a:rPr>
              <a:t>What are the pages of a book made from? Where does the plastic for your video game console come from? Where did the materials to make your meal or your clothing come from? </a:t>
            </a:r>
            <a:r>
              <a:rPr lang="en">
                <a:solidFill>
                  <a:schemeClr val="dk1"/>
                </a:solidFill>
                <a:latin typeface="Source Sans Pro"/>
                <a:ea typeface="Source Sans Pro"/>
                <a:cs typeface="Source Sans Pro"/>
                <a:sym typeface="Source Sans Pro"/>
              </a:rPr>
              <a:t>You can also have students return to the journal pages from Lesson 2 to review aspects of Earth’s systems.</a:t>
            </a: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i="1">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5000"/>
              </a:lnSpc>
              <a:spcBef>
                <a:spcPts val="600"/>
              </a:spcBef>
              <a:spcAft>
                <a:spcPts val="0"/>
              </a:spcAft>
              <a:buClr>
                <a:schemeClr val="dk1"/>
              </a:buClr>
              <a:buSzPts val="1100"/>
              <a:buFont typeface="Arial"/>
              <a:buNone/>
            </a:pPr>
            <a:endParaRPr>
              <a:solidFill>
                <a:schemeClr val="dk1"/>
              </a:solidFill>
              <a:latin typeface="Source Sans Pro"/>
              <a:ea typeface="Source Sans Pro"/>
              <a:cs typeface="Source Sans Pro"/>
              <a:sym typeface="Source Sans Pro"/>
            </a:endParaRPr>
          </a:p>
          <a:p>
            <a:pPr marL="0" lvl="0" indent="0" algn="l" rtl="0">
              <a:lnSpc>
                <a:spcPct val="112000"/>
              </a:lnSpc>
              <a:spcBef>
                <a:spcPts val="600"/>
              </a:spcBef>
              <a:spcAft>
                <a:spcPts val="300"/>
              </a:spcAft>
              <a:buClr>
                <a:schemeClr val="dk1"/>
              </a:buClr>
              <a:buSzPts val="1100"/>
              <a:buFont typeface="Arial"/>
              <a:buNone/>
            </a:pPr>
            <a:endParaRPr>
              <a:solidFill>
                <a:schemeClr val="dk1"/>
              </a:solidFill>
              <a:latin typeface="Source Sans Pro"/>
              <a:ea typeface="Source Sans Pro"/>
              <a:cs typeface="Source Sans Pro"/>
              <a:sym typeface="Source Sans Pr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5200"/>
              <a:buFont typeface="Source Sans Pro"/>
              <a:buChar char="●"/>
              <a:defRPr sz="5200">
                <a:latin typeface="Source Sans Pro"/>
                <a:ea typeface="Source Sans Pro"/>
                <a:cs typeface="Source Sans Pro"/>
                <a:sym typeface="Source Sans Pro"/>
              </a:defRPr>
            </a:lvl1pPr>
            <a:lvl2pPr lvl="1" algn="ctr">
              <a:spcBef>
                <a:spcPts val="0"/>
              </a:spcBef>
              <a:spcAft>
                <a:spcPts val="0"/>
              </a:spcAft>
              <a:buSzPts val="5200"/>
              <a:buFont typeface="Source Sans Pro"/>
              <a:buChar char="○"/>
              <a:defRPr sz="5200">
                <a:latin typeface="Source Sans Pro"/>
                <a:ea typeface="Source Sans Pro"/>
                <a:cs typeface="Source Sans Pro"/>
                <a:sym typeface="Source Sans Pro"/>
              </a:defRPr>
            </a:lvl2pPr>
            <a:lvl3pPr lvl="2" algn="ctr">
              <a:spcBef>
                <a:spcPts val="0"/>
              </a:spcBef>
              <a:spcAft>
                <a:spcPts val="0"/>
              </a:spcAft>
              <a:buSzPts val="5200"/>
              <a:buFont typeface="Source Sans Pro"/>
              <a:buChar char="■"/>
              <a:defRPr sz="5200">
                <a:latin typeface="Source Sans Pro"/>
                <a:ea typeface="Source Sans Pro"/>
                <a:cs typeface="Source Sans Pro"/>
                <a:sym typeface="Source Sans Pro"/>
              </a:defRPr>
            </a:lvl3pPr>
            <a:lvl4pPr lvl="3" algn="ctr">
              <a:spcBef>
                <a:spcPts val="0"/>
              </a:spcBef>
              <a:spcAft>
                <a:spcPts val="0"/>
              </a:spcAft>
              <a:buSzPts val="5200"/>
              <a:buFont typeface="Source Sans Pro"/>
              <a:buChar char="●"/>
              <a:defRPr sz="5200">
                <a:latin typeface="Source Sans Pro"/>
                <a:ea typeface="Source Sans Pro"/>
                <a:cs typeface="Source Sans Pro"/>
                <a:sym typeface="Source Sans Pro"/>
              </a:defRPr>
            </a:lvl4pPr>
            <a:lvl5pPr lvl="4" algn="ctr">
              <a:spcBef>
                <a:spcPts val="0"/>
              </a:spcBef>
              <a:spcAft>
                <a:spcPts val="0"/>
              </a:spcAft>
              <a:buSzPts val="5200"/>
              <a:buFont typeface="Source Sans Pro"/>
              <a:buChar char="○"/>
              <a:defRPr sz="5200">
                <a:latin typeface="Source Sans Pro"/>
                <a:ea typeface="Source Sans Pro"/>
                <a:cs typeface="Source Sans Pro"/>
                <a:sym typeface="Source Sans Pro"/>
              </a:defRPr>
            </a:lvl5pPr>
            <a:lvl6pPr lvl="5" algn="ctr">
              <a:spcBef>
                <a:spcPts val="0"/>
              </a:spcBef>
              <a:spcAft>
                <a:spcPts val="0"/>
              </a:spcAft>
              <a:buSzPts val="5200"/>
              <a:buFont typeface="Source Sans Pro"/>
              <a:buChar char="■"/>
              <a:defRPr sz="5200">
                <a:latin typeface="Source Sans Pro"/>
                <a:ea typeface="Source Sans Pro"/>
                <a:cs typeface="Source Sans Pro"/>
                <a:sym typeface="Source Sans Pro"/>
              </a:defRPr>
            </a:lvl6pPr>
            <a:lvl7pPr lvl="6" algn="ctr">
              <a:spcBef>
                <a:spcPts val="0"/>
              </a:spcBef>
              <a:spcAft>
                <a:spcPts val="0"/>
              </a:spcAft>
              <a:buSzPts val="5200"/>
              <a:buFont typeface="Source Sans Pro"/>
              <a:buChar char="●"/>
              <a:defRPr sz="5200">
                <a:latin typeface="Source Sans Pro"/>
                <a:ea typeface="Source Sans Pro"/>
                <a:cs typeface="Source Sans Pro"/>
                <a:sym typeface="Source Sans Pro"/>
              </a:defRPr>
            </a:lvl7pPr>
            <a:lvl8pPr lvl="7" algn="ctr">
              <a:spcBef>
                <a:spcPts val="0"/>
              </a:spcBef>
              <a:spcAft>
                <a:spcPts val="0"/>
              </a:spcAft>
              <a:buSzPts val="5200"/>
              <a:buFont typeface="Source Sans Pro"/>
              <a:buChar char="○"/>
              <a:defRPr sz="5200">
                <a:latin typeface="Source Sans Pro"/>
                <a:ea typeface="Source Sans Pro"/>
                <a:cs typeface="Source Sans Pro"/>
                <a:sym typeface="Source Sans Pro"/>
              </a:defRPr>
            </a:lvl8pPr>
            <a:lvl9pPr lvl="8" algn="ctr">
              <a:spcBef>
                <a:spcPts val="0"/>
              </a:spcBef>
              <a:spcAft>
                <a:spcPts val="0"/>
              </a:spcAft>
              <a:buSzPts val="5200"/>
              <a:buFont typeface="Source Sans Pro"/>
              <a:buChar char="■"/>
              <a:defRPr sz="5200">
                <a:latin typeface="Source Sans Pro"/>
                <a:ea typeface="Source Sans Pro"/>
                <a:cs typeface="Source Sans Pro"/>
                <a:sym typeface="Source Sans Pro"/>
              </a:defRPr>
            </a:lvl9pPr>
          </a:lstStyle>
          <a:p>
            <a:endParaRPr/>
          </a:p>
        </p:txBody>
      </p:sp>
      <p:sp>
        <p:nvSpPr>
          <p:cNvPr id="10" name="Google Shape;10;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1pPr>
            <a:lvl2pPr lvl="1"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2pPr>
            <a:lvl3pPr lvl="2"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3pPr>
            <a:lvl4pPr lvl="3"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4pPr>
            <a:lvl5pPr lvl="4"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5pPr>
            <a:lvl6pPr lvl="5"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6pPr>
            <a:lvl7pPr lvl="6"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7pPr>
            <a:lvl8pPr lvl="7"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8pPr>
            <a:lvl9pPr lvl="8" algn="ctr">
              <a:lnSpc>
                <a:spcPct val="100000"/>
              </a:lnSpc>
              <a:spcBef>
                <a:spcPts val="0"/>
              </a:spcBef>
              <a:spcAft>
                <a:spcPts val="0"/>
              </a:spcAft>
              <a:buSzPts val="2800"/>
              <a:buFont typeface="Source Sans Pro"/>
              <a:buNone/>
              <a:defRPr sz="2800">
                <a:latin typeface="Source Sans Pro"/>
                <a:ea typeface="Source Sans Pro"/>
                <a:cs typeface="Source Sans Pro"/>
                <a:sym typeface="Source Sans Pro"/>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1 1 1">
  <p:cSld name="CUSTOM_1_1_1">
    <p:spTree>
      <p:nvGrpSpPr>
        <p:cNvPr id="1" name="Shape 42"/>
        <p:cNvGrpSpPr/>
        <p:nvPr/>
      </p:nvGrpSpPr>
      <p:grpSpPr>
        <a:xfrm>
          <a:off x="0" y="0"/>
          <a:ext cx="0" cy="0"/>
          <a:chOff x="0" y="0"/>
          <a:chExt cx="0" cy="0"/>
        </a:xfrm>
      </p:grpSpPr>
      <p:sp>
        <p:nvSpPr>
          <p:cNvPr id="43" name="Google Shape;43;p11"/>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1 1 1 1">
  <p:cSld name="CUSTOM_1_1_1_1">
    <p:spTree>
      <p:nvGrpSpPr>
        <p:cNvPr id="1" name="Shape 44"/>
        <p:cNvGrpSpPr/>
        <p:nvPr/>
      </p:nvGrpSpPr>
      <p:grpSpPr>
        <a:xfrm>
          <a:off x="0" y="0"/>
          <a:ext cx="0" cy="0"/>
          <a:chOff x="0" y="0"/>
          <a:chExt cx="0" cy="0"/>
        </a:xfrm>
      </p:grpSpPr>
      <p:sp>
        <p:nvSpPr>
          <p:cNvPr id="45" name="Google Shape;45;p12"/>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r>
              <a:rPr lang="en"/>
              <a:t> </a:t>
            </a:r>
            <a:fld id="{00000000-1234-1234-1234-123412341234}" type="slidenum">
              <a:rPr lang="en"/>
              <a:t>‹#›</a:t>
            </a:fld>
            <a:endParaRPr/>
          </a:p>
        </p:txBody>
      </p:sp>
      <p:pic>
        <p:nvPicPr>
          <p:cNvPr id="46" name="Google Shape;46;p12"/>
          <p:cNvPicPr preferRelativeResize="0"/>
          <p:nvPr/>
        </p:nvPicPr>
        <p:blipFill>
          <a:blip r:embed="rId2">
            <a:alphaModFix/>
          </a:blip>
          <a:stretch>
            <a:fillRect/>
          </a:stretch>
        </p:blipFill>
        <p:spPr>
          <a:xfrm>
            <a:off x="943325" y="131975"/>
            <a:ext cx="4034361" cy="4838700"/>
          </a:xfrm>
          <a:prstGeom prst="rect">
            <a:avLst/>
          </a:prstGeom>
          <a:noFill/>
          <a:ln w="9525" cap="flat" cmpd="sng">
            <a:solidFill>
              <a:schemeClr val="dk2"/>
            </a:solidFill>
            <a:prstDash val="solid"/>
            <a:round/>
            <a:headEnd type="none" w="sm" len="sm"/>
            <a:tailEnd type="none" w="sm" len="sm"/>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1 1 1 1">
  <p:cSld name="CUSTOM_1_1_1_1_1">
    <p:spTree>
      <p:nvGrpSpPr>
        <p:cNvPr id="1" name="Shape 47"/>
        <p:cNvGrpSpPr/>
        <p:nvPr/>
      </p:nvGrpSpPr>
      <p:grpSpPr>
        <a:xfrm>
          <a:off x="0" y="0"/>
          <a:ext cx="0" cy="0"/>
          <a:chOff x="0" y="0"/>
          <a:chExt cx="0" cy="0"/>
        </a:xfrm>
      </p:grpSpPr>
      <p:sp>
        <p:nvSpPr>
          <p:cNvPr id="48" name="Google Shape;48;p13"/>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r>
              <a:rPr lang="en"/>
              <a:t> </a:t>
            </a:r>
            <a:fld id="{00000000-1234-1234-1234-123412341234}" type="slidenum">
              <a:rPr lang="en"/>
              <a:t>‹#›</a:t>
            </a:fld>
            <a:endParaRPr/>
          </a:p>
        </p:txBody>
      </p:sp>
      <p:pic>
        <p:nvPicPr>
          <p:cNvPr id="49" name="Google Shape;49;p13"/>
          <p:cNvPicPr preferRelativeResize="0"/>
          <p:nvPr/>
        </p:nvPicPr>
        <p:blipFill>
          <a:blip r:embed="rId2">
            <a:alphaModFix/>
          </a:blip>
          <a:stretch>
            <a:fillRect/>
          </a:stretch>
        </p:blipFill>
        <p:spPr>
          <a:xfrm>
            <a:off x="667775" y="162625"/>
            <a:ext cx="5032025" cy="4772900"/>
          </a:xfrm>
          <a:prstGeom prst="rect">
            <a:avLst/>
          </a:prstGeom>
          <a:noFill/>
          <a:ln w="9525" cap="flat" cmpd="sng">
            <a:solidFill>
              <a:schemeClr val="dk2"/>
            </a:solidFill>
            <a:prstDash val="solid"/>
            <a:round/>
            <a:headEnd type="none" w="sm" len="sm"/>
            <a:tailEnd type="none" w="sm" len="sm"/>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1 1 1 1 1 1">
  <p:cSld name="CUSTOM_1_1_1_1_1_1">
    <p:spTree>
      <p:nvGrpSpPr>
        <p:cNvPr id="1" name="Shape 50"/>
        <p:cNvGrpSpPr/>
        <p:nvPr/>
      </p:nvGrpSpPr>
      <p:grpSpPr>
        <a:xfrm>
          <a:off x="0" y="0"/>
          <a:ext cx="0" cy="0"/>
          <a:chOff x="0" y="0"/>
          <a:chExt cx="0" cy="0"/>
        </a:xfrm>
      </p:grpSpPr>
      <p:sp>
        <p:nvSpPr>
          <p:cNvPr id="51" name="Google Shape;51;p14"/>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1 1 1 1 1 1">
  <p:cSld name="CUSTOM_1_1_1_1_1_1_1">
    <p:spTree>
      <p:nvGrpSpPr>
        <p:cNvPr id="1" name="Shape 52"/>
        <p:cNvGrpSpPr/>
        <p:nvPr/>
      </p:nvGrpSpPr>
      <p:grpSpPr>
        <a:xfrm>
          <a:off x="0" y="0"/>
          <a:ext cx="0" cy="0"/>
          <a:chOff x="0" y="0"/>
          <a:chExt cx="0" cy="0"/>
        </a:xfrm>
      </p:grpSpPr>
      <p:sp>
        <p:nvSpPr>
          <p:cNvPr id="53" name="Google Shape;53;p15"/>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1 1 1 1 1 1 1">
  <p:cSld name="CUSTOM_1_1_1_1_1_1_1_1">
    <p:spTree>
      <p:nvGrpSpPr>
        <p:cNvPr id="1" name="Shape 54"/>
        <p:cNvGrpSpPr/>
        <p:nvPr/>
      </p:nvGrpSpPr>
      <p:grpSpPr>
        <a:xfrm>
          <a:off x="0" y="0"/>
          <a:ext cx="0" cy="0"/>
          <a:chOff x="0" y="0"/>
          <a:chExt cx="0" cy="0"/>
        </a:xfrm>
      </p:grpSpPr>
      <p:sp>
        <p:nvSpPr>
          <p:cNvPr id="55" name="Google Shape;55;p16"/>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SzPts val="3600"/>
              <a:buFont typeface="Source Sans Pro"/>
              <a:buChar char="●"/>
              <a:defRPr sz="3600">
                <a:latin typeface="Source Sans Pro"/>
                <a:ea typeface="Source Sans Pro"/>
                <a:cs typeface="Source Sans Pro"/>
                <a:sym typeface="Source Sans Pro"/>
              </a:defRPr>
            </a:lvl1pPr>
            <a:lvl2pPr lvl="1" algn="ctr">
              <a:spcBef>
                <a:spcPts val="0"/>
              </a:spcBef>
              <a:spcAft>
                <a:spcPts val="0"/>
              </a:spcAft>
              <a:buSzPts val="3600"/>
              <a:buFont typeface="Poppins"/>
              <a:buChar char="○"/>
              <a:defRPr sz="3600">
                <a:latin typeface="Poppins"/>
                <a:ea typeface="Poppins"/>
                <a:cs typeface="Poppins"/>
                <a:sym typeface="Poppins"/>
              </a:defRPr>
            </a:lvl2pPr>
            <a:lvl3pPr lvl="2" algn="ctr">
              <a:spcBef>
                <a:spcPts val="0"/>
              </a:spcBef>
              <a:spcAft>
                <a:spcPts val="0"/>
              </a:spcAft>
              <a:buSzPts val="3600"/>
              <a:buFont typeface="Poppins"/>
              <a:buChar char="■"/>
              <a:defRPr sz="3600">
                <a:latin typeface="Poppins"/>
                <a:ea typeface="Poppins"/>
                <a:cs typeface="Poppins"/>
                <a:sym typeface="Poppins"/>
              </a:defRPr>
            </a:lvl3pPr>
            <a:lvl4pPr lvl="3" algn="ctr">
              <a:spcBef>
                <a:spcPts val="0"/>
              </a:spcBef>
              <a:spcAft>
                <a:spcPts val="0"/>
              </a:spcAft>
              <a:buSzPts val="3600"/>
              <a:buFont typeface="Poppins"/>
              <a:buChar char="●"/>
              <a:defRPr sz="3600">
                <a:latin typeface="Poppins"/>
                <a:ea typeface="Poppins"/>
                <a:cs typeface="Poppins"/>
                <a:sym typeface="Poppins"/>
              </a:defRPr>
            </a:lvl4pPr>
            <a:lvl5pPr lvl="4" algn="ctr">
              <a:spcBef>
                <a:spcPts val="0"/>
              </a:spcBef>
              <a:spcAft>
                <a:spcPts val="0"/>
              </a:spcAft>
              <a:buSzPts val="3600"/>
              <a:buFont typeface="Poppins"/>
              <a:buChar char="○"/>
              <a:defRPr sz="3600">
                <a:latin typeface="Poppins"/>
                <a:ea typeface="Poppins"/>
                <a:cs typeface="Poppins"/>
                <a:sym typeface="Poppins"/>
              </a:defRPr>
            </a:lvl5pPr>
            <a:lvl6pPr lvl="5" algn="ctr">
              <a:spcBef>
                <a:spcPts val="0"/>
              </a:spcBef>
              <a:spcAft>
                <a:spcPts val="0"/>
              </a:spcAft>
              <a:buSzPts val="3600"/>
              <a:buFont typeface="Poppins"/>
              <a:buChar char="■"/>
              <a:defRPr sz="3600">
                <a:latin typeface="Poppins"/>
                <a:ea typeface="Poppins"/>
                <a:cs typeface="Poppins"/>
                <a:sym typeface="Poppins"/>
              </a:defRPr>
            </a:lvl6pPr>
            <a:lvl7pPr lvl="6" algn="ctr">
              <a:spcBef>
                <a:spcPts val="0"/>
              </a:spcBef>
              <a:spcAft>
                <a:spcPts val="0"/>
              </a:spcAft>
              <a:buSzPts val="3600"/>
              <a:buFont typeface="Poppins"/>
              <a:buChar char="●"/>
              <a:defRPr sz="3600">
                <a:latin typeface="Poppins"/>
                <a:ea typeface="Poppins"/>
                <a:cs typeface="Poppins"/>
                <a:sym typeface="Poppins"/>
              </a:defRPr>
            </a:lvl7pPr>
            <a:lvl8pPr lvl="7" algn="ctr">
              <a:spcBef>
                <a:spcPts val="0"/>
              </a:spcBef>
              <a:spcAft>
                <a:spcPts val="0"/>
              </a:spcAft>
              <a:buSzPts val="3600"/>
              <a:buFont typeface="Poppins"/>
              <a:buChar char="○"/>
              <a:defRPr sz="3600">
                <a:latin typeface="Poppins"/>
                <a:ea typeface="Poppins"/>
                <a:cs typeface="Poppins"/>
                <a:sym typeface="Poppins"/>
              </a:defRPr>
            </a:lvl8pPr>
            <a:lvl9pPr lvl="8" algn="ctr">
              <a:spcBef>
                <a:spcPts val="0"/>
              </a:spcBef>
              <a:spcAft>
                <a:spcPts val="0"/>
              </a:spcAft>
              <a:buSzPts val="3600"/>
              <a:buFont typeface="Poppins"/>
              <a:buChar char="■"/>
              <a:defRPr sz="3600">
                <a:latin typeface="Poppins"/>
                <a:ea typeface="Poppins"/>
                <a:cs typeface="Poppins"/>
                <a:sym typeface="Poppins"/>
              </a:defRPr>
            </a:lvl9pPr>
          </a:lstStyle>
          <a:p>
            <a:endParaRPr/>
          </a:p>
        </p:txBody>
      </p:sp>
      <p:sp>
        <p:nvSpPr>
          <p:cNvPr id="13" name="Google Shape;13;p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no header"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body" idx="1"/>
          </p:nvPr>
        </p:nvSpPr>
        <p:spPr>
          <a:xfrm>
            <a:off x="469625" y="582925"/>
            <a:ext cx="8520600" cy="34164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SzPts val="2400"/>
              <a:buChar char="●"/>
              <a:defRPr/>
            </a:lvl1pPr>
            <a:lvl2pPr marL="914400" lvl="1" indent="-381000">
              <a:spcBef>
                <a:spcPts val="1600"/>
              </a:spcBef>
              <a:spcAft>
                <a:spcPts val="0"/>
              </a:spcAft>
              <a:buSzPts val="2400"/>
              <a:buChar char="○"/>
              <a:defRPr/>
            </a:lvl2pPr>
            <a:lvl3pPr marL="1371600" lvl="2" indent="-381000">
              <a:spcBef>
                <a:spcPts val="1600"/>
              </a:spcBef>
              <a:spcAft>
                <a:spcPts val="0"/>
              </a:spcAft>
              <a:buSzPts val="2400"/>
              <a:buChar char="■"/>
              <a:defRPr/>
            </a:lvl3pPr>
            <a:lvl4pPr marL="1828800" lvl="3" indent="-381000">
              <a:spcBef>
                <a:spcPts val="1600"/>
              </a:spcBef>
              <a:spcAft>
                <a:spcPts val="0"/>
              </a:spcAft>
              <a:buSzPts val="2400"/>
              <a:buChar char="●"/>
              <a:defRPr/>
            </a:lvl4pPr>
            <a:lvl5pPr marL="2286000" lvl="4" indent="-381000">
              <a:spcBef>
                <a:spcPts val="1600"/>
              </a:spcBef>
              <a:spcAft>
                <a:spcPts val="0"/>
              </a:spcAft>
              <a:buSzPts val="2400"/>
              <a:buChar char="○"/>
              <a:defRPr/>
            </a:lvl5pPr>
            <a:lvl6pPr marL="2743200" lvl="5" indent="-381000">
              <a:spcBef>
                <a:spcPts val="1600"/>
              </a:spcBef>
              <a:spcAft>
                <a:spcPts val="0"/>
              </a:spcAft>
              <a:buSzPts val="2400"/>
              <a:buChar char="■"/>
              <a:defRPr/>
            </a:lvl6pPr>
            <a:lvl7pPr marL="3200400" lvl="6" indent="-381000">
              <a:spcBef>
                <a:spcPts val="1600"/>
              </a:spcBef>
              <a:spcAft>
                <a:spcPts val="0"/>
              </a:spcAft>
              <a:buSzPts val="2400"/>
              <a:buChar char="●"/>
              <a:defRPr/>
            </a:lvl7pPr>
            <a:lvl8pPr marL="3657600" lvl="7" indent="-381000">
              <a:spcBef>
                <a:spcPts val="1600"/>
              </a:spcBef>
              <a:spcAft>
                <a:spcPts val="0"/>
              </a:spcAft>
              <a:buSzPts val="2400"/>
              <a:buChar char="○"/>
              <a:defRPr/>
            </a:lvl8pPr>
            <a:lvl9pPr marL="4114800" lvl="8" indent="-381000">
              <a:spcBef>
                <a:spcPts val="1600"/>
              </a:spcBef>
              <a:spcAft>
                <a:spcPts val="1600"/>
              </a:spcAft>
              <a:buSzPts val="2400"/>
              <a:buChar char="■"/>
              <a:defRPr/>
            </a:lvl9pPr>
          </a:lstStyle>
          <a:p>
            <a:endParaRPr/>
          </a:p>
        </p:txBody>
      </p:sp>
      <p:sp>
        <p:nvSpPr>
          <p:cNvPr id="16" name="Google Shape;16;p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cSld name="CUSTOM">
    <p:spTree>
      <p:nvGrpSpPr>
        <p:cNvPr id="1" name="Shape 17"/>
        <p:cNvGrpSpPr/>
        <p:nvPr/>
      </p:nvGrpSpPr>
      <p:grpSpPr>
        <a:xfrm>
          <a:off x="0" y="0"/>
          <a:ext cx="0" cy="0"/>
          <a:chOff x="0" y="0"/>
          <a:chExt cx="0" cy="0"/>
        </a:xfrm>
      </p:grpSpPr>
      <p:sp>
        <p:nvSpPr>
          <p:cNvPr id="18" name="Google Shape;18;p5"/>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lvl1pPr lvl="0">
              <a:buNone/>
              <a:defRPr sz="1200"/>
            </a:lvl1pPr>
            <a:lvl2pPr lvl="1">
              <a:buNone/>
              <a:defRPr sz="1200"/>
            </a:lvl2pPr>
            <a:lvl3pPr lvl="2">
              <a:buNone/>
              <a:defRPr sz="1200"/>
            </a:lvl3pPr>
            <a:lvl4pPr lvl="3">
              <a:buNone/>
              <a:defRPr sz="1200"/>
            </a:lvl4pPr>
            <a:lvl5pPr lvl="4">
              <a:buNone/>
              <a:defRPr sz="1200"/>
            </a:lvl5pPr>
            <a:lvl6pPr lvl="5">
              <a:buNone/>
              <a:defRPr sz="1200"/>
            </a:lvl6pPr>
            <a:lvl7pPr lvl="6">
              <a:buNone/>
              <a:defRPr sz="1200"/>
            </a:lvl7pPr>
            <a:lvl8pPr lvl="7">
              <a:buNone/>
              <a:defRPr sz="1200"/>
            </a:lvl8pPr>
            <a:lvl9pPr lvl="8">
              <a:buNone/>
              <a:defRPr sz="1200"/>
            </a:lvl9pPr>
          </a:lstStyle>
          <a:p>
            <a:pPr marL="0" lvl="0" indent="0" algn="r" rtl="0">
              <a:spcBef>
                <a:spcPts val="0"/>
              </a:spcBef>
              <a:spcAft>
                <a:spcPts val="0"/>
              </a:spcAft>
              <a:buNone/>
            </a:pPr>
            <a:r>
              <a:rPr lang="en"/>
              <a:t> </a:t>
            </a: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esson 4 EXPLORE">
  <p:cSld name="CUSTOM_2">
    <p:spTree>
      <p:nvGrpSpPr>
        <p:cNvPr id="1" name="Shape 19"/>
        <p:cNvGrpSpPr/>
        <p:nvPr/>
      </p:nvGrpSpPr>
      <p:grpSpPr>
        <a:xfrm>
          <a:off x="0" y="0"/>
          <a:ext cx="0" cy="0"/>
          <a:chOff x="0" y="0"/>
          <a:chExt cx="0" cy="0"/>
        </a:xfrm>
      </p:grpSpPr>
      <p:sp>
        <p:nvSpPr>
          <p:cNvPr id="20" name="Google Shape;20;p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1" name="Google Shape;21;p6"/>
          <p:cNvSpPr txBox="1"/>
          <p:nvPr/>
        </p:nvSpPr>
        <p:spPr>
          <a:xfrm>
            <a:off x="574025" y="221938"/>
            <a:ext cx="55869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latin typeface="Source Sans Pro"/>
                <a:ea typeface="Source Sans Pro"/>
                <a:cs typeface="Source Sans Pro"/>
                <a:sym typeface="Source Sans Pro"/>
              </a:rPr>
              <a:t>Directions: </a:t>
            </a:r>
            <a:r>
              <a:rPr lang="en">
                <a:latin typeface="Source Sans Pro"/>
                <a:ea typeface="Source Sans Pro"/>
                <a:cs typeface="Source Sans Pro"/>
                <a:sym typeface="Source Sans Pro"/>
              </a:rPr>
              <a:t>Research how the use of cars and other transportation leads to health problems. Make a flowchart showing how traffic leads to higher asthma rates in certain places. </a:t>
            </a:r>
            <a:endParaRPr>
              <a:latin typeface="Source Sans Pro"/>
              <a:ea typeface="Source Sans Pro"/>
              <a:cs typeface="Source Sans Pro"/>
              <a:sym typeface="Source Sans Pro"/>
            </a:endParaRPr>
          </a:p>
        </p:txBody>
      </p:sp>
      <p:pic>
        <p:nvPicPr>
          <p:cNvPr id="22" name="Google Shape;22;p6"/>
          <p:cNvPicPr preferRelativeResize="0"/>
          <p:nvPr/>
        </p:nvPicPr>
        <p:blipFill>
          <a:blip r:embed="rId2">
            <a:alphaModFix/>
          </a:blip>
          <a:stretch>
            <a:fillRect/>
          </a:stretch>
        </p:blipFill>
        <p:spPr>
          <a:xfrm>
            <a:off x="681750" y="2306569"/>
            <a:ext cx="1156026" cy="510056"/>
          </a:xfrm>
          <a:prstGeom prst="rect">
            <a:avLst/>
          </a:prstGeom>
          <a:noFill/>
          <a:ln>
            <a:noFill/>
          </a:ln>
        </p:spPr>
      </p:pic>
      <p:pic>
        <p:nvPicPr>
          <p:cNvPr id="23" name="Google Shape;23;p6"/>
          <p:cNvPicPr preferRelativeResize="0"/>
          <p:nvPr/>
        </p:nvPicPr>
        <p:blipFill>
          <a:blip r:embed="rId3">
            <a:alphaModFix/>
          </a:blip>
          <a:stretch>
            <a:fillRect/>
          </a:stretch>
        </p:blipFill>
        <p:spPr>
          <a:xfrm>
            <a:off x="5875422" y="2162085"/>
            <a:ext cx="851031" cy="816580"/>
          </a:xfrm>
          <a:prstGeom prst="rect">
            <a:avLst/>
          </a:prstGeom>
          <a:noFill/>
          <a:ln>
            <a:noFill/>
          </a:ln>
        </p:spPr>
      </p:pic>
      <p:sp>
        <p:nvSpPr>
          <p:cNvPr id="24" name="Google Shape;24;p6"/>
          <p:cNvSpPr txBox="1"/>
          <p:nvPr/>
        </p:nvSpPr>
        <p:spPr>
          <a:xfrm>
            <a:off x="5722050" y="3044183"/>
            <a:ext cx="1156200" cy="8313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Source Sans Pro"/>
                <a:ea typeface="Source Sans Pro"/>
                <a:cs typeface="Source Sans Pro"/>
                <a:sym typeface="Source Sans Pro"/>
              </a:rPr>
              <a:t>Effect:</a:t>
            </a:r>
            <a:endParaRPr b="1">
              <a:latin typeface="Source Sans Pro"/>
              <a:ea typeface="Source Sans Pro"/>
              <a:cs typeface="Source Sans Pro"/>
              <a:sym typeface="Source Sans Pro"/>
            </a:endParaRPr>
          </a:p>
          <a:p>
            <a:pPr marL="0" lvl="0" indent="0" algn="ctr" rtl="0">
              <a:spcBef>
                <a:spcPts val="0"/>
              </a:spcBef>
              <a:spcAft>
                <a:spcPts val="0"/>
              </a:spcAft>
              <a:buNone/>
            </a:pPr>
            <a:r>
              <a:rPr lang="en">
                <a:latin typeface="Source Sans Pro"/>
                <a:ea typeface="Source Sans Pro"/>
                <a:cs typeface="Source Sans Pro"/>
                <a:sym typeface="Source Sans Pro"/>
              </a:rPr>
              <a:t>Childhood Asthma</a:t>
            </a:r>
            <a:endParaRPr>
              <a:latin typeface="Source Sans Pro"/>
              <a:ea typeface="Source Sans Pro"/>
              <a:cs typeface="Source Sans Pro"/>
              <a:sym typeface="Source Sans Pro"/>
            </a:endParaRPr>
          </a:p>
        </p:txBody>
      </p:sp>
      <p:sp>
        <p:nvSpPr>
          <p:cNvPr id="25" name="Google Shape;25;p6"/>
          <p:cNvSpPr txBox="1"/>
          <p:nvPr/>
        </p:nvSpPr>
        <p:spPr>
          <a:xfrm>
            <a:off x="681750" y="2867631"/>
            <a:ext cx="1156200" cy="6156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spAutoFit/>
          </a:bodyPr>
          <a:lstStyle/>
          <a:p>
            <a:pPr marL="0" lvl="0" indent="0" algn="ctr" rtl="0">
              <a:spcBef>
                <a:spcPts val="0"/>
              </a:spcBef>
              <a:spcAft>
                <a:spcPts val="0"/>
              </a:spcAft>
              <a:buNone/>
            </a:pPr>
            <a:r>
              <a:rPr lang="en" b="1">
                <a:latin typeface="Source Sans Pro"/>
                <a:ea typeface="Source Sans Pro"/>
                <a:cs typeface="Source Sans Pro"/>
                <a:sym typeface="Source Sans Pro"/>
              </a:rPr>
              <a:t>Cause: </a:t>
            </a:r>
            <a:endParaRPr b="1">
              <a:latin typeface="Source Sans Pro"/>
              <a:ea typeface="Source Sans Pro"/>
              <a:cs typeface="Source Sans Pro"/>
              <a:sym typeface="Source Sans Pro"/>
            </a:endParaRPr>
          </a:p>
          <a:p>
            <a:pPr marL="0" lvl="0" indent="0" algn="ctr" rtl="0">
              <a:spcBef>
                <a:spcPts val="0"/>
              </a:spcBef>
              <a:spcAft>
                <a:spcPts val="0"/>
              </a:spcAft>
              <a:buNone/>
            </a:pPr>
            <a:r>
              <a:rPr lang="en">
                <a:latin typeface="Source Sans Pro"/>
                <a:ea typeface="Source Sans Pro"/>
                <a:cs typeface="Source Sans Pro"/>
                <a:sym typeface="Source Sans Pro"/>
              </a:rPr>
              <a:t>Driving Cars</a:t>
            </a:r>
            <a:endParaRPr>
              <a:latin typeface="Source Sans Pro"/>
              <a:ea typeface="Source Sans Pro"/>
              <a:cs typeface="Source Sans Pro"/>
              <a:sym typeface="Source Sans Pro"/>
            </a:endParaRPr>
          </a:p>
        </p:txBody>
      </p:sp>
      <p:sp>
        <p:nvSpPr>
          <p:cNvPr id="26" name="Google Shape;26;p6"/>
          <p:cNvSpPr/>
          <p:nvPr/>
        </p:nvSpPr>
        <p:spPr>
          <a:xfrm rot="-1760451">
            <a:off x="1700544" y="2137041"/>
            <a:ext cx="443262" cy="189733"/>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6"/>
          <p:cNvSpPr/>
          <p:nvPr/>
        </p:nvSpPr>
        <p:spPr>
          <a:xfrm>
            <a:off x="5319735" y="2474884"/>
            <a:ext cx="438900" cy="191100"/>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6"/>
          <p:cNvSpPr/>
          <p:nvPr/>
        </p:nvSpPr>
        <p:spPr>
          <a:xfrm rot="790402">
            <a:off x="2976414" y="1913446"/>
            <a:ext cx="439670" cy="190651"/>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
          <p:cNvSpPr/>
          <p:nvPr/>
        </p:nvSpPr>
        <p:spPr>
          <a:xfrm rot="7885420">
            <a:off x="3014479" y="2927081"/>
            <a:ext cx="448897" cy="187149"/>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6"/>
          <p:cNvSpPr/>
          <p:nvPr/>
        </p:nvSpPr>
        <p:spPr>
          <a:xfrm rot="-145699">
            <a:off x="3367271" y="3971477"/>
            <a:ext cx="438994" cy="191247"/>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6"/>
          <p:cNvSpPr/>
          <p:nvPr/>
        </p:nvSpPr>
        <p:spPr>
          <a:xfrm rot="-3277048">
            <a:off x="4260525" y="3168642"/>
            <a:ext cx="450752" cy="186133"/>
          </a:xfrm>
          <a:prstGeom prst="rightArrow">
            <a:avLst>
              <a:gd name="adj1" fmla="val 50000"/>
              <a:gd name="adj2" fmla="val 50000"/>
            </a:avLst>
          </a:prstGeom>
          <a:solidFill>
            <a:srgbClr val="000000"/>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Lesson 2 EVALUATE">
  <p:cSld name="CUSTOM_3">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Lesson 3 ELABORATE">
  <p:cSld name="CUSTOM_4">
    <p:spTree>
      <p:nvGrpSpPr>
        <p:cNvPr id="1" name="Shape 34"/>
        <p:cNvGrpSpPr/>
        <p:nvPr/>
      </p:nvGrpSpPr>
      <p:grpSpPr>
        <a:xfrm>
          <a:off x="0" y="0"/>
          <a:ext cx="0" cy="0"/>
          <a:chOff x="0" y="0"/>
          <a:chExt cx="0" cy="0"/>
        </a:xfrm>
      </p:grpSpPr>
      <p:sp>
        <p:nvSpPr>
          <p:cNvPr id="35" name="Google Shape;35;p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1">
  <p:cSld name="CUSTOM_1">
    <p:spTree>
      <p:nvGrpSpPr>
        <p:cNvPr id="1" name="Shape 36"/>
        <p:cNvGrpSpPr/>
        <p:nvPr/>
      </p:nvGrpSpPr>
      <p:grpSpPr>
        <a:xfrm>
          <a:off x="0" y="0"/>
          <a:ext cx="0" cy="0"/>
          <a:chOff x="0" y="0"/>
          <a:chExt cx="0" cy="0"/>
        </a:xfrm>
      </p:grpSpPr>
      <p:sp>
        <p:nvSpPr>
          <p:cNvPr id="37" name="Google Shape;37;p9"/>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r>
              <a:rPr lang="en"/>
              <a:t> </a:t>
            </a:r>
            <a:fld id="{00000000-1234-1234-1234-123412341234}" type="slidenum">
              <a:rPr lang="en"/>
              <a:t>‹#›</a:t>
            </a:fld>
            <a:endParaRPr/>
          </a:p>
        </p:txBody>
      </p:sp>
      <p:pic>
        <p:nvPicPr>
          <p:cNvPr id="38" name="Google Shape;38;p9"/>
          <p:cNvPicPr preferRelativeResize="0"/>
          <p:nvPr/>
        </p:nvPicPr>
        <p:blipFill>
          <a:blip r:embed="rId2">
            <a:alphaModFix/>
          </a:blip>
          <a:stretch>
            <a:fillRect/>
          </a:stretch>
        </p:blipFill>
        <p:spPr>
          <a:xfrm>
            <a:off x="442125" y="161925"/>
            <a:ext cx="6188024" cy="4745425"/>
          </a:xfrm>
          <a:prstGeom prst="rect">
            <a:avLst/>
          </a:prstGeom>
          <a:noFill/>
          <a:ln w="9525" cap="flat" cmpd="sng">
            <a:solidFill>
              <a:schemeClr val="dk2"/>
            </a:solidFill>
            <a:prstDash val="solid"/>
            <a:round/>
            <a:headEnd type="none" w="sm" len="sm"/>
            <a:tailEnd type="none" w="sm" len="sm"/>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1 1">
  <p:cSld name="CUSTOM_1_1">
    <p:spTree>
      <p:nvGrpSpPr>
        <p:cNvPr id="1" name="Shape 39"/>
        <p:cNvGrpSpPr/>
        <p:nvPr/>
      </p:nvGrpSpPr>
      <p:grpSpPr>
        <a:xfrm>
          <a:off x="0" y="0"/>
          <a:ext cx="0" cy="0"/>
          <a:chOff x="0" y="0"/>
          <a:chExt cx="0" cy="0"/>
        </a:xfrm>
      </p:grpSpPr>
      <p:sp>
        <p:nvSpPr>
          <p:cNvPr id="40" name="Google Shape;40;p10"/>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lvl1pPr lvl="0" rtl="0">
              <a:buNone/>
              <a:defRPr sz="1200"/>
            </a:lvl1pPr>
            <a:lvl2pPr lvl="1" rtl="0">
              <a:buNone/>
              <a:defRPr sz="1200"/>
            </a:lvl2pPr>
            <a:lvl3pPr lvl="2" rtl="0">
              <a:buNone/>
              <a:defRPr sz="1200"/>
            </a:lvl3pPr>
            <a:lvl4pPr lvl="3" rtl="0">
              <a:buNone/>
              <a:defRPr sz="1200"/>
            </a:lvl4pPr>
            <a:lvl5pPr lvl="4" rtl="0">
              <a:buNone/>
              <a:defRPr sz="1200"/>
            </a:lvl5pPr>
            <a:lvl6pPr lvl="5" rtl="0">
              <a:buNone/>
              <a:defRPr sz="1200"/>
            </a:lvl6pPr>
            <a:lvl7pPr lvl="6" rtl="0">
              <a:buNone/>
              <a:defRPr sz="1200"/>
            </a:lvl7pPr>
            <a:lvl8pPr lvl="7" rtl="0">
              <a:buNone/>
              <a:defRPr sz="1200"/>
            </a:lvl8pPr>
            <a:lvl9pPr lvl="8" rtl="0">
              <a:buNone/>
              <a:defRPr sz="1200"/>
            </a:lvl9pPr>
          </a:lstStyle>
          <a:p>
            <a:pPr marL="0" lvl="0" indent="0" algn="r" rtl="0">
              <a:spcBef>
                <a:spcPts val="0"/>
              </a:spcBef>
              <a:spcAft>
                <a:spcPts val="0"/>
              </a:spcAft>
              <a:buNone/>
            </a:pPr>
            <a:r>
              <a:rPr lang="en"/>
              <a:t> </a:t>
            </a:r>
            <a:fld id="{00000000-1234-1234-1234-123412341234}" type="slidenum">
              <a:rPr lang="en"/>
              <a:t>‹#›</a:t>
            </a:fld>
            <a:endParaRPr/>
          </a:p>
        </p:txBody>
      </p:sp>
      <p:pic>
        <p:nvPicPr>
          <p:cNvPr id="41" name="Google Shape;41;p10"/>
          <p:cNvPicPr preferRelativeResize="0"/>
          <p:nvPr/>
        </p:nvPicPr>
        <p:blipFill>
          <a:blip r:embed="rId2">
            <a:alphaModFix/>
          </a:blip>
          <a:stretch>
            <a:fillRect/>
          </a:stretch>
        </p:blipFill>
        <p:spPr>
          <a:xfrm>
            <a:off x="1272425" y="90275"/>
            <a:ext cx="4557950" cy="4962950"/>
          </a:xfrm>
          <a:prstGeom prst="rect">
            <a:avLst/>
          </a:prstGeom>
          <a:noFill/>
          <a:ln w="9525" cap="flat" cmpd="sng">
            <a:solidFill>
              <a:schemeClr val="dk2"/>
            </a:solidFill>
            <a:prstDash val="solid"/>
            <a:round/>
            <a:headEnd type="none" w="sm" len="sm"/>
            <a:tailEnd type="none" w="sm" len="sm"/>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311700" y="568775"/>
            <a:ext cx="8520600" cy="34164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chemeClr val="dk2"/>
              </a:buClr>
              <a:buSzPts val="2400"/>
              <a:buFont typeface="Source Sans Pro"/>
              <a:buChar char="●"/>
              <a:defRPr sz="2400">
                <a:solidFill>
                  <a:schemeClr val="dk2"/>
                </a:solidFill>
                <a:latin typeface="Source Sans Pro"/>
                <a:ea typeface="Source Sans Pro"/>
                <a:cs typeface="Source Sans Pro"/>
                <a:sym typeface="Source Sans Pro"/>
              </a:defRPr>
            </a:lvl1pPr>
            <a:lvl2pPr marL="914400" lvl="1" indent="-381000">
              <a:lnSpc>
                <a:spcPct val="115000"/>
              </a:lnSpc>
              <a:spcBef>
                <a:spcPts val="1600"/>
              </a:spcBef>
              <a:spcAft>
                <a:spcPts val="0"/>
              </a:spcAft>
              <a:buClr>
                <a:schemeClr val="dk2"/>
              </a:buClr>
              <a:buSzPts val="2400"/>
              <a:buFont typeface="Source Sans Pro"/>
              <a:buChar char="○"/>
              <a:defRPr sz="2400">
                <a:solidFill>
                  <a:schemeClr val="dk2"/>
                </a:solidFill>
                <a:latin typeface="Source Sans Pro"/>
                <a:ea typeface="Source Sans Pro"/>
                <a:cs typeface="Source Sans Pro"/>
                <a:sym typeface="Source Sans Pro"/>
              </a:defRPr>
            </a:lvl2pPr>
            <a:lvl3pPr marL="1371600" lvl="2" indent="-381000">
              <a:lnSpc>
                <a:spcPct val="115000"/>
              </a:lnSpc>
              <a:spcBef>
                <a:spcPts val="1600"/>
              </a:spcBef>
              <a:spcAft>
                <a:spcPts val="0"/>
              </a:spcAft>
              <a:buClr>
                <a:schemeClr val="dk2"/>
              </a:buClr>
              <a:buSzPts val="2400"/>
              <a:buFont typeface="Source Sans Pro"/>
              <a:buChar char="■"/>
              <a:defRPr sz="2400">
                <a:solidFill>
                  <a:schemeClr val="dk2"/>
                </a:solidFill>
                <a:latin typeface="Source Sans Pro"/>
                <a:ea typeface="Source Sans Pro"/>
                <a:cs typeface="Source Sans Pro"/>
                <a:sym typeface="Source Sans Pro"/>
              </a:defRPr>
            </a:lvl3pPr>
            <a:lvl4pPr marL="1828800" lvl="3" indent="-381000">
              <a:lnSpc>
                <a:spcPct val="115000"/>
              </a:lnSpc>
              <a:spcBef>
                <a:spcPts val="1600"/>
              </a:spcBef>
              <a:spcAft>
                <a:spcPts val="0"/>
              </a:spcAft>
              <a:buClr>
                <a:schemeClr val="dk2"/>
              </a:buClr>
              <a:buSzPts val="2400"/>
              <a:buFont typeface="Source Sans Pro"/>
              <a:buChar char="●"/>
              <a:defRPr sz="2400">
                <a:solidFill>
                  <a:schemeClr val="dk2"/>
                </a:solidFill>
                <a:latin typeface="Source Sans Pro"/>
                <a:ea typeface="Source Sans Pro"/>
                <a:cs typeface="Source Sans Pro"/>
                <a:sym typeface="Source Sans Pro"/>
              </a:defRPr>
            </a:lvl4pPr>
            <a:lvl5pPr marL="2286000" lvl="4" indent="-381000">
              <a:lnSpc>
                <a:spcPct val="115000"/>
              </a:lnSpc>
              <a:spcBef>
                <a:spcPts val="1600"/>
              </a:spcBef>
              <a:spcAft>
                <a:spcPts val="0"/>
              </a:spcAft>
              <a:buClr>
                <a:schemeClr val="dk2"/>
              </a:buClr>
              <a:buSzPts val="2400"/>
              <a:buFont typeface="Source Sans Pro"/>
              <a:buChar char="○"/>
              <a:defRPr sz="2400">
                <a:solidFill>
                  <a:schemeClr val="dk2"/>
                </a:solidFill>
                <a:latin typeface="Source Sans Pro"/>
                <a:ea typeface="Source Sans Pro"/>
                <a:cs typeface="Source Sans Pro"/>
                <a:sym typeface="Source Sans Pro"/>
              </a:defRPr>
            </a:lvl5pPr>
            <a:lvl6pPr marL="2743200" lvl="5" indent="-381000">
              <a:lnSpc>
                <a:spcPct val="115000"/>
              </a:lnSpc>
              <a:spcBef>
                <a:spcPts val="1600"/>
              </a:spcBef>
              <a:spcAft>
                <a:spcPts val="0"/>
              </a:spcAft>
              <a:buClr>
                <a:schemeClr val="dk2"/>
              </a:buClr>
              <a:buSzPts val="2400"/>
              <a:buFont typeface="Source Sans Pro"/>
              <a:buChar char="■"/>
              <a:defRPr sz="2400">
                <a:solidFill>
                  <a:schemeClr val="dk2"/>
                </a:solidFill>
                <a:latin typeface="Source Sans Pro"/>
                <a:ea typeface="Source Sans Pro"/>
                <a:cs typeface="Source Sans Pro"/>
                <a:sym typeface="Source Sans Pro"/>
              </a:defRPr>
            </a:lvl6pPr>
            <a:lvl7pPr marL="3200400" lvl="6" indent="-381000">
              <a:lnSpc>
                <a:spcPct val="115000"/>
              </a:lnSpc>
              <a:spcBef>
                <a:spcPts val="1600"/>
              </a:spcBef>
              <a:spcAft>
                <a:spcPts val="0"/>
              </a:spcAft>
              <a:buClr>
                <a:schemeClr val="dk2"/>
              </a:buClr>
              <a:buSzPts val="2400"/>
              <a:buFont typeface="Source Sans Pro"/>
              <a:buChar char="●"/>
              <a:defRPr sz="2400">
                <a:solidFill>
                  <a:schemeClr val="dk2"/>
                </a:solidFill>
                <a:latin typeface="Source Sans Pro"/>
                <a:ea typeface="Source Sans Pro"/>
                <a:cs typeface="Source Sans Pro"/>
                <a:sym typeface="Source Sans Pro"/>
              </a:defRPr>
            </a:lvl7pPr>
            <a:lvl8pPr marL="3657600" lvl="7" indent="-381000">
              <a:lnSpc>
                <a:spcPct val="115000"/>
              </a:lnSpc>
              <a:spcBef>
                <a:spcPts val="1600"/>
              </a:spcBef>
              <a:spcAft>
                <a:spcPts val="0"/>
              </a:spcAft>
              <a:buClr>
                <a:schemeClr val="dk2"/>
              </a:buClr>
              <a:buSzPts val="2400"/>
              <a:buFont typeface="Source Sans Pro"/>
              <a:buChar char="○"/>
              <a:defRPr sz="2400">
                <a:solidFill>
                  <a:schemeClr val="dk2"/>
                </a:solidFill>
                <a:latin typeface="Source Sans Pro"/>
                <a:ea typeface="Source Sans Pro"/>
                <a:cs typeface="Source Sans Pro"/>
                <a:sym typeface="Source Sans Pro"/>
              </a:defRPr>
            </a:lvl8pPr>
            <a:lvl9pPr marL="4114800" lvl="8" indent="-381000">
              <a:lnSpc>
                <a:spcPct val="115000"/>
              </a:lnSpc>
              <a:spcBef>
                <a:spcPts val="1600"/>
              </a:spcBef>
              <a:spcAft>
                <a:spcPts val="1600"/>
              </a:spcAft>
              <a:buClr>
                <a:schemeClr val="dk2"/>
              </a:buClr>
              <a:buSzPts val="2400"/>
              <a:buFont typeface="Source Sans Pro"/>
              <a:buChar char="■"/>
              <a:defRPr sz="2400">
                <a:solidFill>
                  <a:schemeClr val="dk2"/>
                </a:solidFill>
                <a:latin typeface="Source Sans Pro"/>
                <a:ea typeface="Source Sans Pro"/>
                <a:cs typeface="Source Sans Pro"/>
                <a:sym typeface="Source Sans Pro"/>
              </a:defRPr>
            </a:lvl9pPr>
          </a:lstStyle>
          <a:p>
            <a:endParaRPr/>
          </a:p>
        </p:txBody>
      </p:sp>
      <p:sp>
        <p:nvSpPr>
          <p:cNvPr id="7" name="Google Shape;7;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algn="r">
              <a:buNone/>
              <a:defRPr sz="1300">
                <a:solidFill>
                  <a:schemeClr val="dk2"/>
                </a:solidFill>
                <a:latin typeface="Source Sans Pro"/>
                <a:ea typeface="Source Sans Pro"/>
                <a:cs typeface="Source Sans Pro"/>
                <a:sym typeface="Source Sans Pro"/>
              </a:defRPr>
            </a:lvl1pPr>
            <a:lvl2pPr lvl="1" algn="r">
              <a:buNone/>
              <a:defRPr sz="1300">
                <a:solidFill>
                  <a:schemeClr val="dk2"/>
                </a:solidFill>
                <a:latin typeface="Source Sans Pro"/>
                <a:ea typeface="Source Sans Pro"/>
                <a:cs typeface="Source Sans Pro"/>
                <a:sym typeface="Source Sans Pro"/>
              </a:defRPr>
            </a:lvl2pPr>
            <a:lvl3pPr lvl="2" algn="r">
              <a:buNone/>
              <a:defRPr sz="1300">
                <a:solidFill>
                  <a:schemeClr val="dk2"/>
                </a:solidFill>
                <a:latin typeface="Source Sans Pro"/>
                <a:ea typeface="Source Sans Pro"/>
                <a:cs typeface="Source Sans Pro"/>
                <a:sym typeface="Source Sans Pro"/>
              </a:defRPr>
            </a:lvl3pPr>
            <a:lvl4pPr lvl="3" algn="r">
              <a:buNone/>
              <a:defRPr sz="1300">
                <a:solidFill>
                  <a:schemeClr val="dk2"/>
                </a:solidFill>
                <a:latin typeface="Source Sans Pro"/>
                <a:ea typeface="Source Sans Pro"/>
                <a:cs typeface="Source Sans Pro"/>
                <a:sym typeface="Source Sans Pro"/>
              </a:defRPr>
            </a:lvl4pPr>
            <a:lvl5pPr lvl="4" algn="r">
              <a:buNone/>
              <a:defRPr sz="1300">
                <a:solidFill>
                  <a:schemeClr val="dk2"/>
                </a:solidFill>
                <a:latin typeface="Source Sans Pro"/>
                <a:ea typeface="Source Sans Pro"/>
                <a:cs typeface="Source Sans Pro"/>
                <a:sym typeface="Source Sans Pro"/>
              </a:defRPr>
            </a:lvl5pPr>
            <a:lvl6pPr lvl="5" algn="r">
              <a:buNone/>
              <a:defRPr sz="1300">
                <a:solidFill>
                  <a:schemeClr val="dk2"/>
                </a:solidFill>
                <a:latin typeface="Source Sans Pro"/>
                <a:ea typeface="Source Sans Pro"/>
                <a:cs typeface="Source Sans Pro"/>
                <a:sym typeface="Source Sans Pro"/>
              </a:defRPr>
            </a:lvl6pPr>
            <a:lvl7pPr lvl="6" algn="r">
              <a:buNone/>
              <a:defRPr sz="1300">
                <a:solidFill>
                  <a:schemeClr val="dk2"/>
                </a:solidFill>
                <a:latin typeface="Source Sans Pro"/>
                <a:ea typeface="Source Sans Pro"/>
                <a:cs typeface="Source Sans Pro"/>
                <a:sym typeface="Source Sans Pro"/>
              </a:defRPr>
            </a:lvl7pPr>
            <a:lvl8pPr lvl="7" algn="r">
              <a:buNone/>
              <a:defRPr sz="1300">
                <a:solidFill>
                  <a:schemeClr val="dk2"/>
                </a:solidFill>
                <a:latin typeface="Source Sans Pro"/>
                <a:ea typeface="Source Sans Pro"/>
                <a:cs typeface="Source Sans Pro"/>
                <a:sym typeface="Source Sans Pro"/>
              </a:defRPr>
            </a:lvl8pPr>
            <a:lvl9pPr lvl="8" algn="r">
              <a:buNone/>
              <a:defRPr sz="1300">
                <a:solidFill>
                  <a:schemeClr val="dk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hyperlink" Target="https://docs.google.com/presentation/d/1v-Ohhx18SSAgQceO4VXVKhFxEHEYxLuAaPK6IAtMF7I/edit#slide=id.gb21ede8a08_1_26" TargetMode="External"/><Relationship Id="rId3" Type="http://schemas.openxmlformats.org/officeDocument/2006/relationships/image" Target="../media/image13.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hyperlink" Target="https://www.eia.gov/kids/energy-sources/" TargetMode="External"/><Relationship Id="rId4" Type="http://schemas.openxmlformats.org/officeDocument/2006/relationships/hyperlink" Target="https://ocean.si.edu/conservation/gulf-oil-spill/what-are-fossil-fuels#:~:text=III.-,FOSSIL%20FUELS%20FORM,wells%20on%20land%20and%20offshore."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hyperlink" Target="http://www.youtube.com/watch?v=5gFFeZ7v6xU" TargetMode="External"/><Relationship Id="rId3" Type="http://schemas.openxmlformats.org/officeDocument/2006/relationships/image" Target="../media/image17.png"/><Relationship Id="rId7" Type="http://schemas.openxmlformats.org/officeDocument/2006/relationships/hyperlink" Target="https://www.youtube.com/watch?v=8LfD_EKze2M"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28.jpg"/><Relationship Id="rId5" Type="http://schemas.openxmlformats.org/officeDocument/2006/relationships/hyperlink" Target="http://www.youtube.com/watch?v=8LfD_EKze2M" TargetMode="External"/><Relationship Id="rId10" Type="http://schemas.openxmlformats.org/officeDocument/2006/relationships/image" Target="../media/image18.png"/><Relationship Id="rId4" Type="http://schemas.openxmlformats.org/officeDocument/2006/relationships/hyperlink" Target="https://oilfieldteam.com/en/a/learning/made-with-oil" TargetMode="External"/><Relationship Id="rId9"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3.xml"/><Relationship Id="rId5" Type="http://schemas.openxmlformats.org/officeDocument/2006/relationships/hyperlink" Target="https://docs.google.com/presentation/d/1v-Ohhx18SSAgQceO4VXVKhFxEHEYxLuAaPK6IAtMF7I/edit#slide=id.ga9de7652a5_0_23" TargetMode="Externa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hyperlink" Target="https://docs.google.com/presentation/d/1v-Ohhx18SSAgQceO4VXVKhFxEHEYxLuAaPK6IAtMF7I/edit#slide=id.ga9de7652a5_0_23" TargetMode="External"/><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hyperlink" Target="https://docs.google.com/presentation/d/1v-Ohhx18SSAgQceO4VXVKhFxEHEYxLuAaPK6IAtMF7I/edit#slide=id.ga9de7652a5_0_23" TargetMode="Externa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docs.google.com/presentation/d/1v-Ohhx18SSAgQceO4VXVKhFxEHEYxLuAaPK6IAtMF7I/edit#slide=id.ga9de7652a5_0_23"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1.png"/><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carteehdata.org/library/webapp/trap-asthma-usa"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3.png"/><Relationship Id="rId7"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hyperlink" Target="https://www.lung.org/clean-air/outdoors" TargetMode="External"/><Relationship Id="rId5" Type="http://schemas.openxmlformats.org/officeDocument/2006/relationships/hyperlink" Target="https://climatekids.nasa.gov/air-pollution/" TargetMode="External"/><Relationship Id="rId4" Type="http://schemas.openxmlformats.org/officeDocument/2006/relationships/image" Target="../media/image11.png"/><Relationship Id="rId9" Type="http://schemas.openxmlformats.org/officeDocument/2006/relationships/hyperlink" Target="https://docs.google.com/presentation/d/1v-Ohhx18SSAgQceO4VXVKhFxEHEYxLuAaPK6IAtMF7I/edit#slide=id.ga9de7652a5_0_2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hyperlink" Target="https://docs.google.com/presentation/d/1v-Ohhx18SSAgQceO4VXVKhFxEHEYxLuAaPK6IAtMF7I/edit#slide=id.ga9de7652a5_0_23" TargetMode="External"/><Relationship Id="rId5" Type="http://schemas.openxmlformats.org/officeDocument/2006/relationships/image" Target="../media/image41.png"/><Relationship Id="rId4" Type="http://schemas.openxmlformats.org/officeDocument/2006/relationships/image" Target="../media/image42.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hyperlink" Target="https://www.tweentribune.com/"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hyperlink" Target="https://www.washingtonpost.com/lifestyle/kidspost/" TargetMode="External"/><Relationship Id="rId5" Type="http://schemas.openxmlformats.org/officeDocument/2006/relationships/hyperlink" Target="https://www.sciencenewsforstudents.org/" TargetMode="External"/><Relationship Id="rId10" Type="http://schemas.openxmlformats.org/officeDocument/2006/relationships/hyperlink" Target="https://docs.google.com/presentation/d/1v-Ohhx18SSAgQceO4VXVKhFxEHEYxLuAaPK6IAtMF7I/edit#slide=id.ga9de7652a5_0_23" TargetMode="External"/><Relationship Id="rId4" Type="http://schemas.openxmlformats.org/officeDocument/2006/relationships/hyperlink" Target="https://www.sciencejournalforkids.org/?gclid=CjwKCAiA1uKMBhAGEiwAxzvX9zDfdXz24pSHh89wHQbtE0uPR_3-rgUlde22lbwzIfms9AggpRsdMBoCr9cQAvD_BwE" TargetMode="External"/><Relationship Id="rId9"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q1k8rcYUmbQ"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hyperlink" Target="https://www.youtube.com/watch?v=q1k8rcYUmbQ" TargetMode="External"/><Relationship Id="rId4" Type="http://schemas.openxmlformats.org/officeDocument/2006/relationships/image" Target="../media/image44.jpg"/></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hyperlink" Target="https://docs.google.com/presentation/d/1v-Ohhx18SSAgQceO4VXVKhFxEHEYxLuAaPK6IAtMF7I/edit#slide=id.ga9de7652a5_0_23" TargetMode="External"/><Relationship Id="rId5" Type="http://schemas.openxmlformats.org/officeDocument/2006/relationships/image" Target="../media/image43.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hyperlink" Target="https://docs.google.com/presentation/d/1v-Ohhx18SSAgQceO4VXVKhFxEHEYxLuAaPK6IAtMF7I/edit#slide=id.ga9de7652a5_0_23"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11.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SN5-DnOHQmE"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hyperlink" Target="https://climatekids.nasa.gov/greenhouse-effect/" TargetMode="External"/><Relationship Id="rId4" Type="http://schemas.openxmlformats.org/officeDocument/2006/relationships/image" Target="../media/image47.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hyperlink" Target="https://docs.google.com/presentation/d/1v-Ohhx18SSAgQceO4VXVKhFxEHEYxLuAaPK6IAtMF7I/edit#slide=id.ga9de7652a5_0_23" TargetMode="Externa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hyperlink" Target="https://docs.google.com/presentation/d/1v-Ohhx18SSAgQceO4VXVKhFxEHEYxLuAaPK6IAtMF7I/edit#slide=id.ga9de7652a5_0_23" TargetMode="External"/><Relationship Id="rId5" Type="http://schemas.openxmlformats.org/officeDocument/2006/relationships/image" Target="../media/image37.png"/><Relationship Id="rId4" Type="http://schemas.openxmlformats.org/officeDocument/2006/relationships/image" Target="../media/image11.png"/></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48.jpg"/></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XXFsS94HF08"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hyperlink" Target="https://www.youtube.com/watch?v=XXFsS94HF08" TargetMode="External"/><Relationship Id="rId4" Type="http://schemas.openxmlformats.org/officeDocument/2006/relationships/image" Target="../media/image50.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ater.usgs.gov/edu/watercycle-kids-int.html" TargetMode="External"/><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hyperlink" Target="https://docs.google.com/presentation/d/1v-Ohhx18SSAgQceO4VXVKhFxEHEYxLuAaPK6IAtMF7I/edit#slide=id.ga9de7652a5_0_23" TargetMode="External"/><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hyperlink" Target="https://docs.google.com/presentation/d/1v-Ohhx18SSAgQceO4VXVKhFxEHEYxLuAaPK6IAtMF7I/edit#slide=id.ga9de7652a5_0_23" TargetMode="External"/><Relationship Id="rId5" Type="http://schemas.openxmlformats.org/officeDocument/2006/relationships/image" Target="../media/image54.png"/><Relationship Id="rId4" Type="http://schemas.openxmlformats.org/officeDocument/2006/relationships/image" Target="../media/image11.pn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4.xml"/><Relationship Id="rId5" Type="http://schemas.openxmlformats.org/officeDocument/2006/relationships/hyperlink" Target="https://docs.google.com/presentation/d/1v-Ohhx18SSAgQceO4VXVKhFxEHEYxLuAaPK6IAtMF7I/edit#slide=id.ga9de7652a5_0_23" TargetMode="Externa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hyperlink" Target="https://docs.google.com/presentation/d/1v-Ohhx18SSAgQceO4VXVKhFxEHEYxLuAaPK6IAtMF7I/edit?slide=id.gd4066d7755_0_5#slide=id.gd4066d7755_0_5" TargetMode="External"/><Relationship Id="rId5" Type="http://schemas.openxmlformats.org/officeDocument/2006/relationships/image" Target="../media/image23.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61.xml.rels><?xml version="1.0" encoding="UTF-8" standalone="yes"?>
<Relationships xmlns="http://schemas.openxmlformats.org/package/2006/relationships"><Relationship Id="rId3" Type="http://schemas.openxmlformats.org/officeDocument/2006/relationships/hyperlink" Target="http://www.youtube.com/watch?v=XXFsS94HF08"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hyperlink" Target="https://www.youtube.com/watch?v=XXFsS94HF08" TargetMode="External"/><Relationship Id="rId5" Type="http://schemas.openxmlformats.org/officeDocument/2006/relationships/image" Target="../media/image17.png"/><Relationship Id="rId4" Type="http://schemas.openxmlformats.org/officeDocument/2006/relationships/image" Target="../media/image50.jpg"/></Relationships>
</file>

<file path=ppt/slides/_rels/slide6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hyperlink" Target="https://river-runner.samlearner.com/"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youtube.com/watch?v=92TFJTtuq6k" TargetMode="External"/><Relationship Id="rId7" Type="http://schemas.openxmlformats.org/officeDocument/2006/relationships/image" Target="../media/image11.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hyperlink" Target="https://www.youtube.com/watch?v=92TFJTtuq6k" TargetMode="External"/><Relationship Id="rId5" Type="http://schemas.openxmlformats.org/officeDocument/2006/relationships/image" Target="../media/image17.png"/><Relationship Id="rId10" Type="http://schemas.openxmlformats.org/officeDocument/2006/relationships/hyperlink" Target="https://docs.google.com/presentation/d/1v-Ohhx18SSAgQceO4VXVKhFxEHEYxLuAaPK6IAtMF7I/edit#slide=id.ga9de7652a5_0_23" TargetMode="External"/><Relationship Id="rId4" Type="http://schemas.openxmlformats.org/officeDocument/2006/relationships/image" Target="../media/image60.jpg"/><Relationship Id="rId9" Type="http://schemas.openxmlformats.org/officeDocument/2006/relationships/hyperlink" Target="https://docs.google.com/presentation/d/136sKu-DUJ-gTcC-WP8keor2XMkYw3vq7EknirKZt7PI/edit#slide=id.ga9de7652a5_0_23"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7.xml"/><Relationship Id="rId1" Type="http://schemas.openxmlformats.org/officeDocument/2006/relationships/slideLayout" Target="../slideLayouts/slideLayout4.xml"/><Relationship Id="rId6" Type="http://schemas.openxmlformats.org/officeDocument/2006/relationships/hyperlink" Target="https://docs.google.com/presentation/d/1v-Ohhx18SSAgQceO4VXVKhFxEHEYxLuAaPK6IAtMF7I/edit#slide=id.ga9de7652a5_0_23" TargetMode="External"/><Relationship Id="rId5" Type="http://schemas.openxmlformats.org/officeDocument/2006/relationships/hyperlink" Target="https://docs.google.com/presentation/d/136sKu-DUJ-gTcC-WP8keor2XMkYw3vq7EknirKZt7PI/edit#slide=id.ga9de7652a5_0_23" TargetMode="External"/><Relationship Id="rId4" Type="http://schemas.openxmlformats.org/officeDocument/2006/relationships/image" Target="../media/image37.png"/></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8.xml"/><Relationship Id="rId1" Type="http://schemas.openxmlformats.org/officeDocument/2006/relationships/slideLayout" Target="../slideLayouts/slideLayout4.xml"/><Relationship Id="rId6" Type="http://schemas.openxmlformats.org/officeDocument/2006/relationships/hyperlink" Target="https://docs.google.com/presentation/d/1v-Ohhx18SSAgQceO4VXVKhFxEHEYxLuAaPK6IAtMF7I/edit#slide=id.ga9de7652a5_0_23" TargetMode="External"/><Relationship Id="rId5" Type="http://schemas.openxmlformats.org/officeDocument/2006/relationships/image" Target="../media/image37.png"/><Relationship Id="rId4"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9.xml"/><Relationship Id="rId1" Type="http://schemas.openxmlformats.org/officeDocument/2006/relationships/slideLayout" Target="../slideLayouts/slideLayout6.xml"/><Relationship Id="rId4" Type="http://schemas.openxmlformats.org/officeDocument/2006/relationships/image" Target="../media/image61.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61.jpg"/></Relationships>
</file>

<file path=ppt/slides/_rels/slide7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hyperlink" Target="http://drive.google.com/file/d/1Dmr2nUI81M-nHvc8FtphRk3-IEN9QJUi/view" TargetMode="External"/><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63.jpg"/></Relationships>
</file>

<file path=ppt/slides/_rels/slide7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73.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7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7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docs.google.com/presentation/d/1v-Ohhx18SSAgQceO4VXVKhFxEHEYxLuAaPK6IAtMF7I/edit#slide=id.ga9de7652a5_0_23" TargetMode="External"/><Relationship Id="rId2" Type="http://schemas.openxmlformats.org/officeDocument/2006/relationships/notesSlide" Target="../notesSlides/notesSlide80.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11.png"/><Relationship Id="rId4" Type="http://schemas.openxmlformats.org/officeDocument/2006/relationships/image" Target="../media/image12.png"/></Relationships>
</file>

<file path=ppt/slides/_rels/slide8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1.xml"/><Relationship Id="rId1" Type="http://schemas.openxmlformats.org/officeDocument/2006/relationships/slideLayout" Target="../slideLayouts/slideLayout4.xml"/><Relationship Id="rId5" Type="http://schemas.openxmlformats.org/officeDocument/2006/relationships/hyperlink" Target="https://docs.google.com/presentation/d/1v-Ohhx18SSAgQceO4VXVKhFxEHEYxLuAaPK6IAtMF7I/edit#slide=id.ga9de7652a5_0_23" TargetMode="External"/><Relationship Id="rId4" Type="http://schemas.openxmlformats.org/officeDocument/2006/relationships/image" Target="../media/image70.png"/></Relationships>
</file>

<file path=ppt/slides/_rels/slide8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2.xml"/><Relationship Id="rId1" Type="http://schemas.openxmlformats.org/officeDocument/2006/relationships/slideLayout" Target="../slideLayouts/slideLayout4.xml"/><Relationship Id="rId6" Type="http://schemas.openxmlformats.org/officeDocument/2006/relationships/hyperlink" Target="https://docs.google.com/presentation/d/136sKu-DUJ-gTcC-WP8keor2XMkYw3vq7EknirKZt7PI/edit#slide=id.gdb35797e50_2_3" TargetMode="External"/><Relationship Id="rId5" Type="http://schemas.openxmlformats.org/officeDocument/2006/relationships/hyperlink" Target="https://docs.google.com/presentation/d/1v-Ohhx18SSAgQceO4VXVKhFxEHEYxLuAaPK6IAtMF7I/edit?usp=sharing" TargetMode="External"/><Relationship Id="rId4" Type="http://schemas.openxmlformats.org/officeDocument/2006/relationships/image" Target="../media/image71.jpg"/></Relationships>
</file>

<file path=ppt/slides/_rels/slide8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5.png"/></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4.xml"/><Relationship Id="rId1" Type="http://schemas.openxmlformats.org/officeDocument/2006/relationships/slideLayout" Target="../slideLayouts/slideLayout6.xml"/><Relationship Id="rId4" Type="http://schemas.openxmlformats.org/officeDocument/2006/relationships/image" Target="../media/image72.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5" name="Google Shape;65;p17"/>
          <p:cNvSpPr txBox="1">
            <a:spLocks noGrp="1"/>
          </p:cNvSpPr>
          <p:nvPr>
            <p:ph type="title" idx="4294967295"/>
          </p:nvPr>
        </p:nvSpPr>
        <p:spPr>
          <a:xfrm>
            <a:off x="2369875" y="356600"/>
            <a:ext cx="4765200" cy="24693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3C78D8"/>
                </a:solidFill>
                <a:effectLst/>
                <a:uLnTx/>
                <a:uFillTx/>
                <a:latin typeface="Source Sans Pro"/>
                <a:ea typeface="Source Sans Pro"/>
                <a:cs typeface="Source Sans Pro"/>
                <a:sym typeface="Source Sans Pro"/>
              </a:rPr>
              <a:t>EARTH AND SPACE SYSTEMS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dirty="0">
                <a:ln>
                  <a:noFill/>
                </a:ln>
                <a:solidFill>
                  <a:srgbClr val="3C78D8"/>
                </a:solidFill>
                <a:effectLst/>
                <a:uLnTx/>
                <a:uFillTx/>
                <a:latin typeface="Dosis"/>
                <a:ea typeface="Dosis"/>
                <a:cs typeface="Dosis"/>
                <a:sym typeface="Dosis"/>
              </a:rPr>
              <a:t>Unit 22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dirty="0">
                <a:ln>
                  <a:noFill/>
                </a:ln>
                <a:solidFill>
                  <a:srgbClr val="3C78D8"/>
                </a:solidFill>
                <a:effectLst/>
                <a:uLnTx/>
                <a:uFillTx/>
                <a:latin typeface="Dosis"/>
                <a:ea typeface="Dosis"/>
                <a:cs typeface="Dosis"/>
                <a:sym typeface="Dosis"/>
              </a:rPr>
              <a:t>Using Our Resources Wisely</a:t>
            </a:r>
          </a:p>
          <a:p>
            <a:pPr marL="0" marR="0" lvl="0" indent="0" algn="l" defTabSz="914400" rtl="0" eaLnBrk="1" fontAlgn="auto" latinLnBrk="0" hangingPunct="1">
              <a:lnSpc>
                <a:spcPct val="100000"/>
              </a:lnSpc>
              <a:spcBef>
                <a:spcPts val="1000"/>
              </a:spcBef>
              <a:spcAft>
                <a:spcPts val="1000"/>
              </a:spcAft>
              <a:buClr>
                <a:srgbClr val="000000"/>
              </a:buClr>
              <a:buSzTx/>
              <a:buFont typeface="Arial"/>
              <a:buNone/>
              <a:tabLst/>
              <a:defRPr/>
            </a:pPr>
            <a:r>
              <a:rPr kumimoji="0" lang="en-US" sz="3000" b="1" i="0" u="none" strike="noStrike" kern="0" cap="none" spc="0" normalizeH="0" baseline="0" noProof="0" dirty="0">
                <a:ln>
                  <a:noFill/>
                </a:ln>
                <a:solidFill>
                  <a:srgbClr val="3C78D8"/>
                </a:solidFill>
                <a:effectLst/>
                <a:uLnTx/>
                <a:uFillTx/>
                <a:latin typeface="Dosis"/>
                <a:ea typeface="Dosis"/>
                <a:cs typeface="Dosis"/>
                <a:sym typeface="Dosis"/>
              </a:rPr>
              <a:t>Section 2: </a:t>
            </a:r>
            <a:r>
              <a:rPr kumimoji="0" lang="en-US" sz="3000" b="0" i="0" u="none" strike="noStrike" kern="0" cap="none" spc="0" normalizeH="0" baseline="0" noProof="0" dirty="0">
                <a:ln>
                  <a:noFill/>
                </a:ln>
                <a:solidFill>
                  <a:srgbClr val="3C78D8"/>
                </a:solidFill>
                <a:effectLst/>
                <a:uLnTx/>
                <a:uFillTx/>
                <a:latin typeface="Dosis"/>
                <a:ea typeface="Dosis"/>
                <a:cs typeface="Dosis"/>
                <a:sym typeface="Dosis"/>
              </a:rPr>
              <a:t>Lessons 3, 4, 5 &amp; 6</a:t>
            </a:r>
            <a:endParaRPr kumimoji="0" lang="en-US" sz="3000" b="1" i="0" u="none" strike="noStrike" kern="0" cap="none" spc="0" normalizeH="0" baseline="0" noProof="0" dirty="0">
              <a:ln>
                <a:noFill/>
              </a:ln>
              <a:solidFill>
                <a:srgbClr val="3C78D8"/>
              </a:solidFill>
              <a:effectLst/>
              <a:uLnTx/>
              <a:uFillTx/>
              <a:latin typeface="Dosis"/>
              <a:ea typeface="Dosis"/>
              <a:cs typeface="Dosis"/>
              <a:sym typeface="Dosis"/>
            </a:endParaRPr>
          </a:p>
        </p:txBody>
      </p:sp>
      <p:sp>
        <p:nvSpPr>
          <p:cNvPr id="60" name="Google Shape;60;p17"/>
          <p:cNvSpPr txBox="1"/>
          <p:nvPr/>
        </p:nvSpPr>
        <p:spPr>
          <a:xfrm>
            <a:off x="2369875" y="2932125"/>
            <a:ext cx="4584900" cy="1914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3000" b="1">
                <a:solidFill>
                  <a:srgbClr val="1C4587"/>
                </a:solidFill>
                <a:latin typeface="Source Sans Pro"/>
                <a:ea typeface="Source Sans Pro"/>
                <a:cs typeface="Source Sans Pro"/>
                <a:sym typeface="Source Sans Pro"/>
              </a:rPr>
              <a:t>Section Driving Question:</a:t>
            </a:r>
            <a:endParaRPr sz="3000">
              <a:solidFill>
                <a:srgbClr val="1C4587"/>
              </a:solidFill>
              <a:latin typeface="Source Sans Pro"/>
              <a:ea typeface="Source Sans Pro"/>
              <a:cs typeface="Source Sans Pro"/>
              <a:sym typeface="Source Sans Pro"/>
            </a:endParaRPr>
          </a:p>
          <a:p>
            <a:pPr marL="0" lvl="0" indent="0" algn="l" rtl="0">
              <a:lnSpc>
                <a:spcPct val="100000"/>
              </a:lnSpc>
              <a:spcBef>
                <a:spcPts val="0"/>
              </a:spcBef>
              <a:spcAft>
                <a:spcPts val="0"/>
              </a:spcAft>
              <a:buNone/>
            </a:pPr>
            <a:r>
              <a:rPr lang="en" sz="3000">
                <a:solidFill>
                  <a:srgbClr val="1C4587"/>
                </a:solidFill>
                <a:latin typeface="Source Sans Pro"/>
                <a:ea typeface="Source Sans Pro"/>
                <a:cs typeface="Source Sans Pro"/>
                <a:sym typeface="Source Sans Pro"/>
              </a:rPr>
              <a:t>How does our use of natural resources affect Earth systems?</a:t>
            </a:r>
            <a:endParaRPr sz="3600" b="1">
              <a:solidFill>
                <a:srgbClr val="1C4587"/>
              </a:solidFill>
              <a:latin typeface="Source Sans Pro"/>
              <a:ea typeface="Source Sans Pro"/>
              <a:cs typeface="Source Sans Pro"/>
              <a:sym typeface="Source Sans Pro"/>
            </a:endParaRPr>
          </a:p>
        </p:txBody>
      </p:sp>
      <p:pic>
        <p:nvPicPr>
          <p:cNvPr id="66" name="Google Shape;66;p17">
            <a:extLst>
              <a:ext uri="{C183D7F6-B498-43B3-948B-1728B52AA6E4}">
                <adec:decorative xmlns:adec="http://schemas.microsoft.com/office/drawing/2017/decorative" val="1"/>
              </a:ext>
            </a:extLst>
          </p:cNvPr>
          <p:cNvPicPr preferRelativeResize="0"/>
          <p:nvPr/>
        </p:nvPicPr>
        <p:blipFill rotWithShape="1">
          <a:blip r:embed="rId3">
            <a:alphaModFix/>
          </a:blip>
          <a:srcRect l="4789"/>
          <a:stretch/>
        </p:blipFill>
        <p:spPr>
          <a:xfrm>
            <a:off x="0" y="2838"/>
            <a:ext cx="2183900" cy="5137826"/>
          </a:xfrm>
          <a:prstGeom prst="rect">
            <a:avLst/>
          </a:prstGeom>
          <a:noFill/>
          <a:ln>
            <a:noFill/>
          </a:ln>
        </p:spPr>
      </p:pic>
      <p:sp>
        <p:nvSpPr>
          <p:cNvPr id="61" name="Google Shape;61;p17">
            <a:extLst>
              <a:ext uri="{C183D7F6-B498-43B3-948B-1728B52AA6E4}">
                <adec:decorative xmlns:adec="http://schemas.microsoft.com/office/drawing/2017/decorative" val="1"/>
              </a:ext>
            </a:extLst>
          </p:cNvPr>
          <p:cNvSpPr/>
          <p:nvPr/>
        </p:nvSpPr>
        <p:spPr>
          <a:xfrm>
            <a:off x="7204200" y="0"/>
            <a:ext cx="1939800" cy="5143500"/>
          </a:xfrm>
          <a:prstGeom prst="rect">
            <a:avLst/>
          </a:prstGeom>
          <a:solidFill>
            <a:srgbClr val="EF38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 name="Google Shape;62;p17">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7435201" y="4190343"/>
            <a:ext cx="1477796" cy="519356"/>
          </a:xfrm>
          <a:prstGeom prst="rect">
            <a:avLst/>
          </a:prstGeom>
          <a:noFill/>
          <a:ln>
            <a:noFill/>
          </a:ln>
        </p:spPr>
      </p:pic>
      <p:pic>
        <p:nvPicPr>
          <p:cNvPr id="63" name="Google Shape;63;p17">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7591399" y="3079274"/>
            <a:ext cx="1165401" cy="841925"/>
          </a:xfrm>
          <a:prstGeom prst="rect">
            <a:avLst/>
          </a:prstGeom>
          <a:noFill/>
          <a:ln>
            <a:noFill/>
          </a:ln>
        </p:spPr>
      </p:pic>
      <p:pic>
        <p:nvPicPr>
          <p:cNvPr id="64" name="Google Shape;64;p17">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7511802" y="749781"/>
            <a:ext cx="1420374" cy="1201415"/>
          </a:xfrm>
          <a:prstGeom prst="rect">
            <a:avLst/>
          </a:prstGeom>
          <a:noFill/>
          <a:ln>
            <a:noFill/>
          </a:ln>
        </p:spPr>
      </p:pic>
      <p:sp>
        <p:nvSpPr>
          <p:cNvPr id="2" name="TextBox 1">
            <a:extLst>
              <a:ext uri="{FF2B5EF4-FFF2-40B4-BE49-F238E27FC236}">
                <a16:creationId xmlns:a16="http://schemas.microsoft.com/office/drawing/2014/main" id="{75B86456-9BA2-B653-A7A3-45744F2B8FAB}"/>
              </a:ext>
            </a:extLst>
          </p:cNvPr>
          <p:cNvSpPr txBox="1"/>
          <p:nvPr/>
        </p:nvSpPr>
        <p:spPr>
          <a:xfrm>
            <a:off x="8875195" y="4840343"/>
            <a:ext cx="337930" cy="276999"/>
          </a:xfrm>
          <a:prstGeom prst="rect">
            <a:avLst/>
          </a:prstGeom>
          <a:noFill/>
        </p:spPr>
        <p:txBody>
          <a:bodyPr wrap="square" rtlCol="0">
            <a:spAutoFit/>
          </a:bodyPr>
          <a:lstStyle/>
          <a:p>
            <a:r>
              <a:rPr lang="en-US" sz="1200" dirty="0">
                <a:latin typeface="Source Sans Pro" panose="020B0503030403020204" pitchFamily="34" charset="0"/>
                <a:ea typeface="Source Sans Pro" panose="020B0503030403020204" pitchFamily="34" charset="0"/>
              </a:rPr>
              <a:t>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6">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92EE9029-5318-7995-67E5-27F75869E7B1}"/>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EXPLORE (part 2)</a:t>
            </a:r>
          </a:p>
        </p:txBody>
      </p:sp>
      <p:sp>
        <p:nvSpPr>
          <p:cNvPr id="160" name="Google Shape;160;p26"/>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Lesson 3:</a:t>
            </a:r>
            <a:endParaRPr dirty="0">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EXPLORE</a:t>
            </a:r>
            <a:endParaRPr dirty="0">
              <a:solidFill>
                <a:schemeClr val="lt1"/>
              </a:solidFill>
              <a:latin typeface="Source Sans Pro"/>
              <a:ea typeface="Source Sans Pro"/>
              <a:cs typeface="Source Sans Pro"/>
              <a:sym typeface="Source Sans Pro"/>
            </a:endParaRPr>
          </a:p>
        </p:txBody>
      </p:sp>
      <p:sp>
        <p:nvSpPr>
          <p:cNvPr id="2" name="TextBox 1">
            <a:extLst>
              <a:ext uri="{FF2B5EF4-FFF2-40B4-BE49-F238E27FC236}">
                <a16:creationId xmlns:a16="http://schemas.microsoft.com/office/drawing/2014/main" id="{A8F6A7D4-3F11-993F-983D-C6B1905805F2}"/>
              </a:ext>
            </a:extLst>
          </p:cNvPr>
          <p:cNvSpPr txBox="1"/>
          <p:nvPr/>
        </p:nvSpPr>
        <p:spPr>
          <a:xfrm>
            <a:off x="134178" y="704550"/>
            <a:ext cx="7225748" cy="3452676"/>
          </a:xfrm>
          <a:prstGeom prst="rect">
            <a:avLst/>
          </a:prstGeom>
          <a:noFill/>
        </p:spPr>
        <p:txBody>
          <a:bodyPr wrap="square" rtlCol="0">
            <a:spAutoFit/>
          </a:bodyPr>
          <a:lstStyle/>
          <a:p>
            <a:pPr lvl="0" algn="ctr">
              <a:lnSpc>
                <a:spcPct val="115000"/>
              </a:lnSpc>
              <a:defRPr/>
            </a:pPr>
            <a:r>
              <a:rPr lang="en-US" sz="3200" dirty="0">
                <a:solidFill>
                  <a:schemeClr val="dk1"/>
                </a:solidFill>
                <a:latin typeface="Source Sans Pro"/>
                <a:ea typeface="Source Sans Pro"/>
                <a:cs typeface="Source Sans Pro"/>
                <a:sym typeface="Source Sans Pro"/>
              </a:rPr>
              <a:t>One common thread that you all might have noticed is that we use energy like electricity, natural gas, or gasoline to live our typical lives.</a:t>
            </a:r>
          </a:p>
          <a:p>
            <a:pPr lvl="0" algn="ctr">
              <a:lnSpc>
                <a:spcPct val="115000"/>
              </a:lnSpc>
              <a:defRPr/>
            </a:pPr>
            <a:r>
              <a:rPr lang="en-US" sz="3200" dirty="0">
                <a:solidFill>
                  <a:schemeClr val="dk1"/>
                </a:solidFill>
                <a:latin typeface="Source Sans Pro"/>
                <a:ea typeface="Source Sans Pro"/>
                <a:cs typeface="Source Sans Pro"/>
                <a:sym typeface="Source Sans Pro"/>
              </a:rPr>
              <a:t> </a:t>
            </a:r>
          </a:p>
          <a:p>
            <a:pPr lvl="0" algn="ctr">
              <a:lnSpc>
                <a:spcPct val="115000"/>
              </a:lnSpc>
              <a:defRPr/>
            </a:pPr>
            <a:r>
              <a:rPr lang="en-US" sz="3200" dirty="0">
                <a:solidFill>
                  <a:schemeClr val="dk1"/>
                </a:solidFill>
                <a:latin typeface="Source Sans Pro"/>
                <a:ea typeface="Source Sans Pro"/>
                <a:cs typeface="Source Sans Pro"/>
                <a:sym typeface="Source Sans Pro"/>
              </a:rPr>
              <a:t>What do you wonder about this?</a:t>
            </a:r>
            <a:endParaRPr lang="en-US" sz="3200" dirty="0"/>
          </a:p>
        </p:txBody>
      </p:sp>
      <p:sp>
        <p:nvSpPr>
          <p:cNvPr id="161" name="Google Shape;161;p26"/>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10</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600"/>
              </a:spcAft>
              <a:buNone/>
            </a:pPr>
            <a:endParaRPr/>
          </a:p>
        </p:txBody>
      </p:sp>
      <p:sp>
        <p:nvSpPr>
          <p:cNvPr id="168" name="Google Shape;168;p27">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F841E963-FAF6-5880-672F-30AC272EE81A}"/>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Explain</a:t>
            </a:r>
          </a:p>
        </p:txBody>
      </p:sp>
      <p:sp>
        <p:nvSpPr>
          <p:cNvPr id="169" name="Google Shape;169;p27"/>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Lesson 3:</a:t>
            </a:r>
            <a:endParaRPr dirty="0">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EXPLAIN</a:t>
            </a:r>
            <a:endParaRPr dirty="0">
              <a:solidFill>
                <a:schemeClr val="lt1"/>
              </a:solidFill>
              <a:latin typeface="Source Sans Pro"/>
              <a:ea typeface="Source Sans Pro"/>
              <a:cs typeface="Source Sans Pro"/>
              <a:sym typeface="Source Sans Pro"/>
            </a:endParaRPr>
          </a:p>
        </p:txBody>
      </p:sp>
      <p:sp>
        <p:nvSpPr>
          <p:cNvPr id="171" name="Google Shape;171;p27"/>
          <p:cNvSpPr txBox="1"/>
          <p:nvPr/>
        </p:nvSpPr>
        <p:spPr>
          <a:xfrm>
            <a:off x="196825" y="549150"/>
            <a:ext cx="7071000" cy="404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We wonder...how are we able to</a:t>
            </a: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have electricity, gasoline, and oil</a:t>
            </a: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for our daily lives?</a:t>
            </a: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Let’s research to find out!</a:t>
            </a: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How should we find and keep track</a:t>
            </a: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Clr>
                <a:schemeClr val="dk1"/>
              </a:buClr>
              <a:buSzPts val="1100"/>
              <a:buFont typeface="Arial"/>
              <a:buNone/>
            </a:pPr>
            <a:r>
              <a:rPr lang="en" sz="3200">
                <a:solidFill>
                  <a:schemeClr val="dk1"/>
                </a:solidFill>
                <a:latin typeface="Source Sans Pro"/>
                <a:ea typeface="Source Sans Pro"/>
                <a:cs typeface="Source Sans Pro"/>
                <a:sym typeface="Source Sans Pro"/>
              </a:rPr>
              <a:t>of our research?</a:t>
            </a:r>
            <a:endParaRPr sz="3200">
              <a:solidFill>
                <a:schemeClr val="dk1"/>
              </a:solidFill>
              <a:latin typeface="Source Sans Pro"/>
              <a:ea typeface="Source Sans Pro"/>
              <a:cs typeface="Source Sans Pro"/>
              <a:sym typeface="Source Sans Pro"/>
            </a:endParaRPr>
          </a:p>
        </p:txBody>
      </p:sp>
      <p:pic>
        <p:nvPicPr>
          <p:cNvPr id="172" name="Google Shape;172;p27" descr="Open book"/>
          <p:cNvPicPr preferRelativeResize="0"/>
          <p:nvPr/>
        </p:nvPicPr>
        <p:blipFill>
          <a:blip r:embed="rId3">
            <a:alphaModFix/>
          </a:blip>
          <a:stretch>
            <a:fillRect/>
          </a:stretch>
        </p:blipFill>
        <p:spPr>
          <a:xfrm>
            <a:off x="7922963" y="985007"/>
            <a:ext cx="731525" cy="731500"/>
          </a:xfrm>
          <a:prstGeom prst="rect">
            <a:avLst/>
          </a:prstGeom>
          <a:noFill/>
          <a:ln>
            <a:noFill/>
          </a:ln>
        </p:spPr>
      </p:pic>
      <p:sp>
        <p:nvSpPr>
          <p:cNvPr id="173" name="Google Shape;173;p27"/>
          <p:cNvSpPr txBox="1"/>
          <p:nvPr/>
        </p:nvSpPr>
        <p:spPr>
          <a:xfrm>
            <a:off x="7552225" y="1708150"/>
            <a:ext cx="14730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100" u="sng">
                <a:solidFill>
                  <a:srgbClr val="1155CC"/>
                </a:solidFill>
                <a:latin typeface="Source Sans Pro"/>
                <a:ea typeface="Source Sans Pro"/>
                <a:cs typeface="Source Sans Pro"/>
                <a:sym typeface="Source Sans Pro"/>
                <a:hlinkClick r:id="rId4">
                  <a:extLst>
                    <a:ext uri="{A12FA001-AC4F-418D-AE19-62706E023703}">
                      <ahyp:hlinkClr xmlns:ahyp="http://schemas.microsoft.com/office/drawing/2018/hyperlinkcolor" val="tx"/>
                    </a:ext>
                  </a:extLst>
                </a:hlinkClick>
              </a:rPr>
              <a:t>What are Fossil Fuels</a:t>
            </a:r>
            <a:endParaRPr>
              <a:solidFill>
                <a:srgbClr val="1155CC"/>
              </a:solidFill>
            </a:endParaRPr>
          </a:p>
        </p:txBody>
      </p:sp>
      <p:sp>
        <p:nvSpPr>
          <p:cNvPr id="2" name="TextBox 1">
            <a:extLst>
              <a:ext uri="{FF2B5EF4-FFF2-40B4-BE49-F238E27FC236}">
                <a16:creationId xmlns:a16="http://schemas.microsoft.com/office/drawing/2014/main" id="{108A0092-2525-2DE8-818C-7C40E279F668}"/>
              </a:ext>
            </a:extLst>
          </p:cNvPr>
          <p:cNvSpPr txBox="1"/>
          <p:nvPr/>
        </p:nvSpPr>
        <p:spPr>
          <a:xfrm>
            <a:off x="7704411" y="2101750"/>
            <a:ext cx="1242764" cy="261610"/>
          </a:xfrm>
          <a:prstGeom prst="rect">
            <a:avLst/>
          </a:prstGeom>
          <a:noFill/>
        </p:spPr>
        <p:txBody>
          <a:bodyPr wrap="square" rtlCol="0">
            <a:spAutoFit/>
          </a:bodyPr>
          <a:lstStyle/>
          <a:p>
            <a:r>
              <a:rPr lang="en-US" sz="1100" dirty="0">
                <a:latin typeface="Source Sans Pro" panose="020B0503030403020204" pitchFamily="34" charset="0"/>
                <a:ea typeface="Source Sans Pro" panose="020B0503030403020204" pitchFamily="34" charset="0"/>
                <a:hlinkClick r:id="rId5"/>
              </a:rPr>
              <a:t>EIA Energy Kids</a:t>
            </a:r>
            <a:endParaRPr lang="en-US" sz="1100" dirty="0">
              <a:latin typeface="Source Sans Pro" panose="020B0503030403020204" pitchFamily="34" charset="0"/>
              <a:ea typeface="Source Sans Pro" panose="020B0503030403020204" pitchFamily="34" charset="0"/>
            </a:endParaRPr>
          </a:p>
        </p:txBody>
      </p:sp>
      <p:pic>
        <p:nvPicPr>
          <p:cNvPr id="175" name="Google Shape;175;p27" descr="Pencil"/>
          <p:cNvPicPr preferRelativeResize="0"/>
          <p:nvPr/>
        </p:nvPicPr>
        <p:blipFill>
          <a:blip r:embed="rId6">
            <a:alphaModFix/>
          </a:blip>
          <a:stretch>
            <a:fillRect/>
          </a:stretch>
        </p:blipFill>
        <p:spPr>
          <a:xfrm>
            <a:off x="7960673" y="2468000"/>
            <a:ext cx="655825" cy="655825"/>
          </a:xfrm>
          <a:prstGeom prst="rect">
            <a:avLst/>
          </a:prstGeom>
          <a:noFill/>
          <a:ln>
            <a:noFill/>
          </a:ln>
        </p:spPr>
      </p:pic>
      <p:pic>
        <p:nvPicPr>
          <p:cNvPr id="177" name="Google Shape;177;p27" descr="Fossil Fuel Energy Research"/>
          <p:cNvPicPr preferRelativeResize="0"/>
          <p:nvPr/>
        </p:nvPicPr>
        <p:blipFill rotWithShape="1">
          <a:blip r:embed="rId7">
            <a:alphaModFix/>
          </a:blip>
          <a:srcRect t="39" b="39"/>
          <a:stretch/>
        </p:blipFill>
        <p:spPr>
          <a:xfrm>
            <a:off x="7704411" y="3164025"/>
            <a:ext cx="1168350" cy="893751"/>
          </a:xfrm>
          <a:prstGeom prst="rect">
            <a:avLst/>
          </a:prstGeom>
          <a:noFill/>
          <a:ln w="9525" cap="flat" cmpd="sng">
            <a:solidFill>
              <a:srgbClr val="666666"/>
            </a:solidFill>
            <a:prstDash val="solid"/>
            <a:round/>
            <a:headEnd type="none" w="sm" len="sm"/>
            <a:tailEnd type="none" w="sm" len="sm"/>
          </a:ln>
        </p:spPr>
      </p:pic>
      <p:sp>
        <p:nvSpPr>
          <p:cNvPr id="176" name="Google Shape;176;p27"/>
          <p:cNvSpPr txBox="1"/>
          <p:nvPr/>
        </p:nvSpPr>
        <p:spPr>
          <a:xfrm>
            <a:off x="7552100" y="4048250"/>
            <a:ext cx="1473000" cy="587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600"/>
              </a:spcAft>
              <a:buClr>
                <a:schemeClr val="dk1"/>
              </a:buClr>
              <a:buSzPts val="1100"/>
              <a:buFont typeface="Arial"/>
              <a:buNone/>
            </a:pPr>
            <a:r>
              <a:rPr lang="en" sz="1000" u="sng">
                <a:solidFill>
                  <a:schemeClr val="hlink"/>
                </a:solidFill>
                <a:latin typeface="Source Sans Pro"/>
                <a:ea typeface="Source Sans Pro"/>
                <a:cs typeface="Source Sans Pro"/>
                <a:sym typeface="Source Sans Pro"/>
                <a:hlinkClick r:id="rId8"/>
              </a:rPr>
              <a:t>Fossil Fuel Energy Research Student Journal page</a:t>
            </a:r>
            <a:endParaRPr sz="1000">
              <a:solidFill>
                <a:srgbClr val="1155CC"/>
              </a:solidFill>
              <a:latin typeface="Source Sans Pro"/>
              <a:ea typeface="Source Sans Pro"/>
              <a:cs typeface="Source Sans Pro"/>
              <a:sym typeface="Source Sans Pro"/>
            </a:endParaRPr>
          </a:p>
        </p:txBody>
      </p:sp>
      <p:sp>
        <p:nvSpPr>
          <p:cNvPr id="170" name="Google Shape;170;p27"/>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8">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600"/>
              </a:spcAft>
              <a:buNone/>
            </a:pPr>
            <a:endParaRPr/>
          </a:p>
        </p:txBody>
      </p:sp>
      <p:sp>
        <p:nvSpPr>
          <p:cNvPr id="183" name="Google Shape;183;p28">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030695BA-B6A0-5C91-2890-FE71098C9BA8}"/>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Explain (part 2)</a:t>
            </a:r>
          </a:p>
        </p:txBody>
      </p:sp>
      <p:sp>
        <p:nvSpPr>
          <p:cNvPr id="184" name="Google Shape;184;p28"/>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EXPLAIN</a:t>
            </a:r>
            <a:endParaRPr>
              <a:solidFill>
                <a:schemeClr val="lt1"/>
              </a:solidFill>
              <a:latin typeface="Source Sans Pro"/>
              <a:ea typeface="Source Sans Pro"/>
              <a:cs typeface="Source Sans Pro"/>
              <a:sym typeface="Source Sans Pro"/>
            </a:endParaRPr>
          </a:p>
        </p:txBody>
      </p:sp>
      <p:sp>
        <p:nvSpPr>
          <p:cNvPr id="186" name="Google Shape;186;p28"/>
          <p:cNvSpPr txBox="1"/>
          <p:nvPr/>
        </p:nvSpPr>
        <p:spPr>
          <a:xfrm>
            <a:off x="530475" y="352350"/>
            <a:ext cx="6356100" cy="443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Where do fossil fuel energy sources come from, and which Earth spheres are they from?</a:t>
            </a: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2000"/>
              </a:spcBef>
              <a:spcAft>
                <a:spcPts val="0"/>
              </a:spcAft>
              <a:buNone/>
            </a:pPr>
            <a:r>
              <a:rPr lang="en" sz="3000">
                <a:solidFill>
                  <a:schemeClr val="dk1"/>
                </a:solidFill>
                <a:latin typeface="Source Sans Pro"/>
                <a:ea typeface="Source Sans Pro"/>
                <a:cs typeface="Source Sans Pro"/>
                <a:sym typeface="Source Sans Pro"/>
              </a:rPr>
              <a:t>Why are these energy sources important to us?</a:t>
            </a: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2000"/>
              </a:spcBef>
              <a:spcAft>
                <a:spcPts val="2000"/>
              </a:spcAft>
              <a:buNone/>
            </a:pPr>
            <a:r>
              <a:rPr lang="en" sz="3000">
                <a:solidFill>
                  <a:schemeClr val="dk1"/>
                </a:solidFill>
                <a:latin typeface="Source Sans Pro"/>
                <a:ea typeface="Source Sans Pro"/>
                <a:cs typeface="Source Sans Pro"/>
                <a:sym typeface="Source Sans Pro"/>
              </a:rPr>
              <a:t>What do we mean when we describe fossil fuels as non-renewable?</a:t>
            </a:r>
            <a:endParaRPr sz="3000">
              <a:solidFill>
                <a:schemeClr val="dk1"/>
              </a:solidFill>
              <a:latin typeface="Source Sans Pro"/>
              <a:ea typeface="Source Sans Pro"/>
              <a:cs typeface="Source Sans Pro"/>
              <a:sym typeface="Source Sans Pro"/>
            </a:endParaRPr>
          </a:p>
        </p:txBody>
      </p:sp>
      <p:pic>
        <p:nvPicPr>
          <p:cNvPr id="187" name="Google Shape;187;p28" descr="Checkmark"/>
          <p:cNvPicPr preferRelativeResize="0"/>
          <p:nvPr/>
        </p:nvPicPr>
        <p:blipFill>
          <a:blip r:embed="rId3">
            <a:alphaModFix/>
          </a:blip>
          <a:stretch>
            <a:fillRect/>
          </a:stretch>
        </p:blipFill>
        <p:spPr>
          <a:xfrm>
            <a:off x="7980425" y="1367100"/>
            <a:ext cx="718657" cy="696900"/>
          </a:xfrm>
          <a:prstGeom prst="rect">
            <a:avLst/>
          </a:prstGeom>
          <a:noFill/>
          <a:ln>
            <a:noFill/>
          </a:ln>
        </p:spPr>
      </p:pic>
      <p:sp>
        <p:nvSpPr>
          <p:cNvPr id="185" name="Google Shape;185;p28"/>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4" name="Google Shape;194;p29">
            <a:extLst>
              <a:ext uri="{C183D7F6-B498-43B3-948B-1728B52AA6E4}">
                <adec:decorative xmlns:adec="http://schemas.microsoft.com/office/drawing/2017/decorative" val="1"/>
              </a:ext>
            </a:extLst>
          </p:cNvPr>
          <p:cNvSpPr/>
          <p:nvPr/>
        </p:nvSpPr>
        <p:spPr>
          <a:xfrm>
            <a:off x="7433425" y="7650"/>
            <a:ext cx="1710600" cy="522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1FF8DBD1-9EAA-EC0E-1721-684FDCB4D963}"/>
              </a:ext>
            </a:extLst>
          </p:cNvPr>
          <p:cNvSpPr>
            <a:spLocks noGrp="1"/>
          </p:cNvSpPr>
          <p:nvPr>
            <p:ph type="title" idx="4294967295"/>
          </p:nvPr>
        </p:nvSpPr>
        <p:spPr>
          <a:xfrm>
            <a:off x="628650" y="-993775"/>
            <a:ext cx="7886700" cy="993775"/>
          </a:xfrm>
          <a:prstGeom prst="rect">
            <a:avLst/>
          </a:prstGeom>
        </p:spPr>
        <p:txBody>
          <a:bodyPr anchor="b"/>
          <a:lstStyle/>
          <a:p>
            <a:r>
              <a:rPr lang="en-US" dirty="0"/>
              <a:t>Fossil Fuel</a:t>
            </a:r>
          </a:p>
        </p:txBody>
      </p:sp>
      <p:pic>
        <p:nvPicPr>
          <p:cNvPr id="197" name="Google Shape;197;p29" descr="Person holding a chunck of coal"/>
          <p:cNvPicPr preferRelativeResize="0"/>
          <p:nvPr/>
        </p:nvPicPr>
        <p:blipFill>
          <a:blip r:embed="rId3">
            <a:alphaModFix/>
          </a:blip>
          <a:stretch>
            <a:fillRect/>
          </a:stretch>
        </p:blipFill>
        <p:spPr>
          <a:xfrm>
            <a:off x="0" y="7650"/>
            <a:ext cx="2828915" cy="5143500"/>
          </a:xfrm>
          <a:prstGeom prst="rect">
            <a:avLst/>
          </a:prstGeom>
          <a:noFill/>
          <a:ln>
            <a:noFill/>
          </a:ln>
        </p:spPr>
      </p:pic>
      <p:sp>
        <p:nvSpPr>
          <p:cNvPr id="2" name="TextBox 1">
            <a:extLst>
              <a:ext uri="{FF2B5EF4-FFF2-40B4-BE49-F238E27FC236}">
                <a16:creationId xmlns:a16="http://schemas.microsoft.com/office/drawing/2014/main" id="{2654B005-BD02-7B7D-28AD-73BD72921A1C}"/>
              </a:ext>
            </a:extLst>
          </p:cNvPr>
          <p:cNvSpPr txBox="1"/>
          <p:nvPr/>
        </p:nvSpPr>
        <p:spPr>
          <a:xfrm>
            <a:off x="7867297" y="114761"/>
            <a:ext cx="1593345" cy="307777"/>
          </a:xfrm>
          <a:prstGeom prst="rect">
            <a:avLst/>
          </a:prstGeom>
          <a:noFill/>
        </p:spPr>
        <p:txBody>
          <a:bodyPr wrap="square" rtlCol="0">
            <a:spAutoFit/>
          </a:bodyPr>
          <a:lstStyle/>
          <a:p>
            <a:r>
              <a:rPr lang="en-US" dirty="0">
                <a:solidFill>
                  <a:schemeClr val="bg1"/>
                </a:solidFill>
                <a:latin typeface="+mj-lt"/>
                <a:ea typeface="Source Sans Pro" panose="020B0503030403020204" pitchFamily="34" charset="0"/>
              </a:rPr>
              <a:t>Lesson 3</a:t>
            </a:r>
          </a:p>
        </p:txBody>
      </p:sp>
      <p:pic>
        <p:nvPicPr>
          <p:cNvPr id="196" name="Google Shape;196;p29" descr="V"/>
          <p:cNvPicPr preferRelativeResize="0"/>
          <p:nvPr/>
        </p:nvPicPr>
        <p:blipFill rotWithShape="1">
          <a:blip r:embed="rId4">
            <a:alphaModFix/>
          </a:blip>
          <a:srcRect t="337" b="327"/>
          <a:stretch/>
        </p:blipFill>
        <p:spPr>
          <a:xfrm>
            <a:off x="8008145" y="691737"/>
            <a:ext cx="655825" cy="655825"/>
          </a:xfrm>
          <a:prstGeom prst="rect">
            <a:avLst/>
          </a:prstGeom>
          <a:noFill/>
          <a:ln>
            <a:noFill/>
          </a:ln>
        </p:spPr>
      </p:pic>
      <p:sp>
        <p:nvSpPr>
          <p:cNvPr id="193" name="Google Shape;193;p29"/>
          <p:cNvSpPr txBox="1"/>
          <p:nvPr/>
        </p:nvSpPr>
        <p:spPr>
          <a:xfrm>
            <a:off x="3074025" y="1347562"/>
            <a:ext cx="5214600" cy="323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solidFill>
                  <a:srgbClr val="3C78D8"/>
                </a:solidFill>
                <a:latin typeface="Source Sans Pro"/>
                <a:ea typeface="Source Sans Pro"/>
                <a:cs typeface="Source Sans Pro"/>
                <a:sym typeface="Source Sans Pro"/>
              </a:rPr>
              <a:t>fossil fuel</a:t>
            </a:r>
            <a:endParaRPr sz="4000" dirty="0">
              <a:solidFill>
                <a:srgbClr val="3C78D8"/>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3400" dirty="0">
                <a:solidFill>
                  <a:schemeClr val="dk1"/>
                </a:solidFill>
                <a:latin typeface="Source Sans Pro"/>
                <a:ea typeface="Source Sans Pro"/>
                <a:cs typeface="Source Sans Pro"/>
                <a:sym typeface="Source Sans Pro"/>
              </a:rPr>
              <a:t>a fuel that formed from the decayed remains of ancient plants and animals (coal, oil, and natural gas)</a:t>
            </a:r>
            <a:r>
              <a:rPr lang="en" sz="3400" b="1" dirty="0">
                <a:solidFill>
                  <a:schemeClr val="dk1"/>
                </a:solidFill>
                <a:latin typeface="Source Sans Pro"/>
                <a:ea typeface="Source Sans Pro"/>
                <a:cs typeface="Source Sans Pro"/>
                <a:sym typeface="Source Sans Pro"/>
              </a:rPr>
              <a:t>        </a:t>
            </a:r>
            <a:endParaRPr sz="3400" dirty="0">
              <a:solidFill>
                <a:schemeClr val="dk1"/>
              </a:solidFill>
              <a:latin typeface="Source Sans Pro"/>
              <a:ea typeface="Source Sans Pro"/>
              <a:cs typeface="Source Sans Pro"/>
              <a:sym typeface="Source Sans Pro"/>
            </a:endParaRPr>
          </a:p>
          <a:p>
            <a:pPr marL="0" lvl="0" indent="0" algn="l" rtl="0">
              <a:spcBef>
                <a:spcPts val="500"/>
              </a:spcBef>
              <a:spcAft>
                <a:spcPts val="0"/>
              </a:spcAft>
              <a:buNone/>
            </a:pPr>
            <a:endParaRPr sz="3400" dirty="0">
              <a:solidFill>
                <a:schemeClr val="dk1"/>
              </a:solidFill>
              <a:latin typeface="Source Sans Pro"/>
              <a:ea typeface="Source Sans Pro"/>
              <a:cs typeface="Source Sans Pro"/>
              <a:sym typeface="Source Sans Pro"/>
            </a:endParaRPr>
          </a:p>
          <a:p>
            <a:pPr marL="457200" lvl="0" indent="0" algn="l" rtl="0">
              <a:lnSpc>
                <a:spcPct val="115000"/>
              </a:lnSpc>
              <a:spcBef>
                <a:spcPts val="0"/>
              </a:spcBef>
              <a:spcAft>
                <a:spcPts val="500"/>
              </a:spcAft>
              <a:buClr>
                <a:schemeClr val="dk1"/>
              </a:buClr>
              <a:buSzPts val="1100"/>
              <a:buFont typeface="Arial"/>
              <a:buNone/>
            </a:pPr>
            <a:r>
              <a:rPr lang="en" sz="1200" b="1" dirty="0">
                <a:solidFill>
                  <a:schemeClr val="dk1"/>
                </a:solidFill>
                <a:latin typeface="Source Sans Pro"/>
                <a:ea typeface="Source Sans Pro"/>
                <a:cs typeface="Source Sans Pro"/>
                <a:sym typeface="Source Sans Pro"/>
              </a:rPr>
              <a:t>     </a:t>
            </a:r>
            <a:endParaRPr sz="3400" dirty="0">
              <a:solidFill>
                <a:schemeClr val="dk1"/>
              </a:solidFill>
              <a:latin typeface="Source Sans Pro"/>
              <a:ea typeface="Source Sans Pro"/>
              <a:cs typeface="Source Sans Pro"/>
              <a:sym typeface="Source Sans Pro"/>
            </a:endParaRPr>
          </a:p>
        </p:txBody>
      </p:sp>
      <p:sp>
        <p:nvSpPr>
          <p:cNvPr id="192" name="Google Shape;192;p29"/>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tx1"/>
                </a:solidFill>
              </a:rPr>
              <a:t> </a:t>
            </a:r>
            <a:fld id="{00000000-1234-1234-1234-123412341234}" type="slidenum">
              <a:rPr lang="en">
                <a:solidFill>
                  <a:schemeClr val="tx1"/>
                </a:solidFill>
              </a:rPr>
              <a:t>13</a:t>
            </a:fld>
            <a:endParaRPr dirty="0">
              <a:solidFill>
                <a:schemeClr val="tx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4" name="Google Shape;204;p30">
            <a:extLst>
              <a:ext uri="{C183D7F6-B498-43B3-948B-1728B52AA6E4}">
                <adec:decorative xmlns:adec="http://schemas.microsoft.com/office/drawing/2017/decorative" val="1"/>
              </a:ext>
            </a:extLst>
          </p:cNvPr>
          <p:cNvSpPr/>
          <p:nvPr/>
        </p:nvSpPr>
        <p:spPr>
          <a:xfrm>
            <a:off x="7433425" y="7650"/>
            <a:ext cx="1710600" cy="522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CF34E756-D083-9E34-61B7-65AADEC73901}"/>
              </a:ext>
            </a:extLst>
          </p:cNvPr>
          <p:cNvSpPr>
            <a:spLocks noGrp="1"/>
          </p:cNvSpPr>
          <p:nvPr>
            <p:ph type="title" idx="4294967295"/>
          </p:nvPr>
        </p:nvSpPr>
        <p:spPr>
          <a:xfrm>
            <a:off x="628650" y="-993775"/>
            <a:ext cx="7886700" cy="993775"/>
          </a:xfrm>
          <a:prstGeom prst="rect">
            <a:avLst/>
          </a:prstGeom>
        </p:spPr>
        <p:txBody>
          <a:bodyPr anchor="b"/>
          <a:lstStyle/>
          <a:p>
            <a:r>
              <a:rPr lang="en-US" dirty="0"/>
              <a:t>Non-Renewable Resource</a:t>
            </a:r>
          </a:p>
        </p:txBody>
      </p:sp>
      <p:pic>
        <p:nvPicPr>
          <p:cNvPr id="207" name="Google Shape;207;p30" descr="Oil being poured from a container"/>
          <p:cNvPicPr preferRelativeResize="0"/>
          <p:nvPr/>
        </p:nvPicPr>
        <p:blipFill>
          <a:blip r:embed="rId3">
            <a:alphaModFix/>
          </a:blip>
          <a:stretch>
            <a:fillRect/>
          </a:stretch>
        </p:blipFill>
        <p:spPr>
          <a:xfrm>
            <a:off x="0" y="0"/>
            <a:ext cx="2828915" cy="5143500"/>
          </a:xfrm>
          <a:prstGeom prst="rect">
            <a:avLst/>
          </a:prstGeom>
          <a:noFill/>
          <a:ln>
            <a:noFill/>
          </a:ln>
        </p:spPr>
      </p:pic>
      <p:sp>
        <p:nvSpPr>
          <p:cNvPr id="2" name="TextBox 1">
            <a:extLst>
              <a:ext uri="{FF2B5EF4-FFF2-40B4-BE49-F238E27FC236}">
                <a16:creationId xmlns:a16="http://schemas.microsoft.com/office/drawing/2014/main" id="{85617A42-7854-9728-F46C-3A4AA43B5E7E}"/>
              </a:ext>
            </a:extLst>
          </p:cNvPr>
          <p:cNvSpPr txBox="1"/>
          <p:nvPr/>
        </p:nvSpPr>
        <p:spPr>
          <a:xfrm>
            <a:off x="7507173" y="126298"/>
            <a:ext cx="1598397" cy="307777"/>
          </a:xfrm>
          <a:prstGeom prst="rect">
            <a:avLst/>
          </a:prstGeom>
          <a:noFill/>
        </p:spPr>
        <p:txBody>
          <a:bodyPr wrap="square" rtlCol="0">
            <a:spAutoFit/>
          </a:bodyPr>
          <a:lstStyle/>
          <a:p>
            <a:r>
              <a:rPr lang="en-US" dirty="0">
                <a:solidFill>
                  <a:schemeClr val="bg1"/>
                </a:solidFill>
              </a:rPr>
              <a:t>Lesson 3</a:t>
            </a:r>
          </a:p>
        </p:txBody>
      </p:sp>
      <p:pic>
        <p:nvPicPr>
          <p:cNvPr id="206" name="Google Shape;206;p30" descr="V"/>
          <p:cNvPicPr preferRelativeResize="0"/>
          <p:nvPr/>
        </p:nvPicPr>
        <p:blipFill rotWithShape="1">
          <a:blip r:embed="rId4">
            <a:alphaModFix/>
          </a:blip>
          <a:srcRect t="337" b="327"/>
          <a:stretch/>
        </p:blipFill>
        <p:spPr>
          <a:xfrm>
            <a:off x="7960712" y="621437"/>
            <a:ext cx="655825" cy="655825"/>
          </a:xfrm>
          <a:prstGeom prst="rect">
            <a:avLst/>
          </a:prstGeom>
          <a:noFill/>
          <a:ln>
            <a:noFill/>
          </a:ln>
        </p:spPr>
      </p:pic>
      <p:sp>
        <p:nvSpPr>
          <p:cNvPr id="203" name="Google Shape;203;p30"/>
          <p:cNvSpPr txBox="1"/>
          <p:nvPr/>
        </p:nvSpPr>
        <p:spPr>
          <a:xfrm>
            <a:off x="2965275" y="1358129"/>
            <a:ext cx="5550600" cy="28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dirty="0">
                <a:solidFill>
                  <a:srgbClr val="3C78D8"/>
                </a:solidFill>
                <a:latin typeface="Source Sans Pro"/>
                <a:ea typeface="Source Sans Pro"/>
                <a:cs typeface="Source Sans Pro"/>
                <a:sym typeface="Source Sans Pro"/>
              </a:rPr>
              <a:t>non-renewable resource</a:t>
            </a:r>
            <a:endParaRPr sz="4000" dirty="0">
              <a:solidFill>
                <a:srgbClr val="3C78D8"/>
              </a:solidFill>
              <a:latin typeface="Source Sans Pro"/>
              <a:ea typeface="Source Sans Pro"/>
              <a:cs typeface="Source Sans Pro"/>
              <a:sym typeface="Source Sans Pro"/>
            </a:endParaRPr>
          </a:p>
          <a:p>
            <a:pPr marL="0" lvl="0" indent="0" algn="l" rtl="0">
              <a:lnSpc>
                <a:spcPct val="115000"/>
              </a:lnSpc>
              <a:spcBef>
                <a:spcPts val="1000"/>
              </a:spcBef>
              <a:spcAft>
                <a:spcPts val="500"/>
              </a:spcAft>
              <a:buClr>
                <a:schemeClr val="dk1"/>
              </a:buClr>
              <a:buSzPts val="1100"/>
              <a:buFont typeface="Arial"/>
              <a:buNone/>
            </a:pPr>
            <a:r>
              <a:rPr lang="en" sz="3400" dirty="0">
                <a:solidFill>
                  <a:schemeClr val="dk1"/>
                </a:solidFill>
                <a:latin typeface="Source Sans Pro"/>
                <a:ea typeface="Source Sans Pro"/>
                <a:cs typeface="Source Sans Pro"/>
                <a:sym typeface="Source Sans Pro"/>
              </a:rPr>
              <a:t>resource that is not replaced by nature as fast as it is used</a:t>
            </a:r>
            <a:endParaRPr sz="3400" dirty="0">
              <a:solidFill>
                <a:schemeClr val="dk1"/>
              </a:solidFill>
              <a:latin typeface="Source Sans Pro"/>
              <a:ea typeface="Source Sans Pro"/>
              <a:cs typeface="Source Sans Pro"/>
              <a:sym typeface="Source Sans Pro"/>
            </a:endParaRPr>
          </a:p>
        </p:txBody>
      </p:sp>
      <p:sp>
        <p:nvSpPr>
          <p:cNvPr id="202" name="Google Shape;202;p30"/>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14</a:t>
            </a:fld>
            <a:endParaRPr dirty="0">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1">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600"/>
              </a:spcAft>
              <a:buNone/>
            </a:pPr>
            <a:endParaRPr/>
          </a:p>
        </p:txBody>
      </p:sp>
      <p:sp>
        <p:nvSpPr>
          <p:cNvPr id="213" name="Google Shape;213;p31">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7256A09E-8D2F-8663-943B-C15183670570}"/>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EXPLAIN (part 3)</a:t>
            </a:r>
          </a:p>
        </p:txBody>
      </p:sp>
      <p:sp>
        <p:nvSpPr>
          <p:cNvPr id="2" name="TextBox 1">
            <a:extLst>
              <a:ext uri="{FF2B5EF4-FFF2-40B4-BE49-F238E27FC236}">
                <a16:creationId xmlns:a16="http://schemas.microsoft.com/office/drawing/2014/main" id="{0C704C6E-E6E6-C4E5-B0F5-AAE8CBE0BA73}"/>
              </a:ext>
            </a:extLst>
          </p:cNvPr>
          <p:cNvSpPr txBox="1"/>
          <p:nvPr/>
        </p:nvSpPr>
        <p:spPr>
          <a:xfrm>
            <a:off x="425552" y="227496"/>
            <a:ext cx="6634370" cy="954107"/>
          </a:xfrm>
          <a:prstGeom prst="rect">
            <a:avLst/>
          </a:prstGeom>
          <a:noFill/>
        </p:spPr>
        <p:txBody>
          <a:bodyPr wrap="square" rtlCol="0">
            <a:spAutoFit/>
          </a:bodyPr>
          <a:lstStyle/>
          <a:p>
            <a:r>
              <a:rPr lang="en-US" sz="2800" dirty="0">
                <a:solidFill>
                  <a:schemeClr val="dk1"/>
                </a:solidFill>
                <a:latin typeface="Source Sans Pro"/>
                <a:ea typeface="Source Sans Pro"/>
                <a:cs typeface="Source Sans Pro"/>
                <a:sym typeface="Source Sans Pro"/>
              </a:rPr>
              <a:t>Let’s revisit our class chart to show the natural resources we use more accurately.</a:t>
            </a:r>
            <a:endParaRPr lang="en-US" sz="2800" dirty="0"/>
          </a:p>
        </p:txBody>
      </p:sp>
      <p:sp>
        <p:nvSpPr>
          <p:cNvPr id="214" name="Google Shape;214;p31"/>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EXPLAIN</a:t>
            </a:r>
            <a:endParaRPr>
              <a:solidFill>
                <a:schemeClr val="lt1"/>
              </a:solidFill>
              <a:latin typeface="Source Sans Pro"/>
              <a:ea typeface="Source Sans Pro"/>
              <a:cs typeface="Source Sans Pro"/>
              <a:sym typeface="Source Sans Pro"/>
            </a:endParaRPr>
          </a:p>
        </p:txBody>
      </p:sp>
      <p:graphicFrame>
        <p:nvGraphicFramePr>
          <p:cNvPr id="216" name="Google Shape;216;p31"/>
          <p:cNvGraphicFramePr/>
          <p:nvPr>
            <p:extLst>
              <p:ext uri="{D42A27DB-BD31-4B8C-83A1-F6EECF244321}">
                <p14:modId xmlns:p14="http://schemas.microsoft.com/office/powerpoint/2010/main" val="3084450298"/>
              </p:ext>
            </p:extLst>
          </p:nvPr>
        </p:nvGraphicFramePr>
        <p:xfrm>
          <a:off x="297350" y="1458275"/>
          <a:ext cx="6890775" cy="3291575"/>
        </p:xfrm>
        <a:graphic>
          <a:graphicData uri="http://schemas.openxmlformats.org/drawingml/2006/table">
            <a:tbl>
              <a:tblPr firstRow="1">
                <a:noFill/>
                <a:tableStyleId>{93936D71-2639-4D32-A3E3-41D542021207}</a:tableStyleId>
              </a:tblPr>
              <a:tblGrid>
                <a:gridCol w="2296925">
                  <a:extLst>
                    <a:ext uri="{9D8B030D-6E8A-4147-A177-3AD203B41FA5}">
                      <a16:colId xmlns:a16="http://schemas.microsoft.com/office/drawing/2014/main" val="20000"/>
                    </a:ext>
                  </a:extLst>
                </a:gridCol>
                <a:gridCol w="2296925">
                  <a:extLst>
                    <a:ext uri="{9D8B030D-6E8A-4147-A177-3AD203B41FA5}">
                      <a16:colId xmlns:a16="http://schemas.microsoft.com/office/drawing/2014/main" val="20001"/>
                    </a:ext>
                  </a:extLst>
                </a:gridCol>
                <a:gridCol w="2296925">
                  <a:extLst>
                    <a:ext uri="{9D8B030D-6E8A-4147-A177-3AD203B41FA5}">
                      <a16:colId xmlns:a16="http://schemas.microsoft.com/office/drawing/2014/main" val="20002"/>
                    </a:ext>
                  </a:extLst>
                </a:gridCol>
              </a:tblGrid>
              <a:tr h="338875">
                <a:tc rowSpan="2">
                  <a:txBody>
                    <a:bodyPr/>
                    <a:lstStyle/>
                    <a:p>
                      <a:pPr marL="0" lvl="0" indent="0" algn="ctr" rtl="0">
                        <a:spcBef>
                          <a:spcPts val="0"/>
                        </a:spcBef>
                        <a:spcAft>
                          <a:spcPts val="0"/>
                        </a:spcAft>
                        <a:buNone/>
                      </a:pPr>
                      <a:r>
                        <a:rPr lang="en" sz="1200" b="1">
                          <a:solidFill>
                            <a:srgbClr val="FFFFFF"/>
                          </a:solidFill>
                          <a:latin typeface="Source Sans Pro"/>
                          <a:ea typeface="Source Sans Pro"/>
                          <a:cs typeface="Source Sans Pro"/>
                          <a:sym typeface="Source Sans Pro"/>
                        </a:rPr>
                        <a:t>Object or Routine</a:t>
                      </a:r>
                      <a:endParaRPr sz="1200" b="1">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gridSpan="2">
                  <a:txBody>
                    <a:bodyPr/>
                    <a:lstStyle/>
                    <a:p>
                      <a:pPr marL="0" lvl="0" indent="0" algn="ctr" rtl="0">
                        <a:spcBef>
                          <a:spcPts val="0"/>
                        </a:spcBef>
                        <a:spcAft>
                          <a:spcPts val="0"/>
                        </a:spcAft>
                        <a:buNone/>
                      </a:pPr>
                      <a:r>
                        <a:rPr lang="en" sz="1200" b="1">
                          <a:solidFill>
                            <a:srgbClr val="FFFFFF"/>
                          </a:solidFill>
                          <a:latin typeface="Source Sans Pro"/>
                          <a:ea typeface="Source Sans Pro"/>
                          <a:cs typeface="Source Sans Pro"/>
                          <a:sym typeface="Source Sans Pro"/>
                        </a:rPr>
                        <a:t>Natural Resources </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hMerge="1">
                  <a:txBody>
                    <a:bodyPr/>
                    <a:lstStyle/>
                    <a:p>
                      <a:endParaRPr lang="en-US"/>
                    </a:p>
                  </a:txBody>
                  <a:tcPr/>
                </a:tc>
                <a:extLst>
                  <a:ext uri="{0D108BD9-81ED-4DB2-BD59-A6C34878D82A}">
                    <a16:rowId xmlns:a16="http://schemas.microsoft.com/office/drawing/2014/main" val="10000"/>
                  </a:ext>
                </a:extLst>
              </a:tr>
              <a:tr h="538000">
                <a:tc vMerge="1">
                  <a:txBody>
                    <a:bodyPr/>
                    <a:lstStyle/>
                    <a:p>
                      <a:endParaRPr lang="en-US"/>
                    </a:p>
                  </a:txBody>
                  <a:tcPr/>
                </a:tc>
                <a:tc>
                  <a:txBody>
                    <a:bodyPr/>
                    <a:lstStyle/>
                    <a:p>
                      <a:pPr marL="0" lvl="0" indent="0" algn="ctr" rtl="0">
                        <a:spcBef>
                          <a:spcPts val="0"/>
                        </a:spcBef>
                        <a:spcAft>
                          <a:spcPts val="0"/>
                        </a:spcAft>
                        <a:buNone/>
                      </a:pPr>
                      <a:r>
                        <a:rPr lang="en" sz="1200" b="1">
                          <a:solidFill>
                            <a:srgbClr val="FFFFFF"/>
                          </a:solidFill>
                          <a:latin typeface="Source Sans Pro"/>
                          <a:ea typeface="Source Sans Pro"/>
                          <a:cs typeface="Source Sans Pro"/>
                          <a:sym typeface="Source Sans Pro"/>
                        </a:rPr>
                        <a:t>Materials We Needed from Earth’s Spheres to Make Object </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a:txBody>
                    <a:bodyPr/>
                    <a:lstStyle/>
                    <a:p>
                      <a:pPr marL="0" lvl="0" indent="0" algn="ctr" rtl="0">
                        <a:spcBef>
                          <a:spcPts val="0"/>
                        </a:spcBef>
                        <a:spcAft>
                          <a:spcPts val="0"/>
                        </a:spcAft>
                        <a:buNone/>
                      </a:pPr>
                      <a:r>
                        <a:rPr lang="en" sz="1200" b="1">
                          <a:solidFill>
                            <a:srgbClr val="FFFFFF"/>
                          </a:solidFill>
                          <a:latin typeface="Source Sans Pro"/>
                          <a:ea typeface="Source Sans Pro"/>
                          <a:cs typeface="Source Sans Pro"/>
                          <a:sym typeface="Source Sans Pro"/>
                        </a:rPr>
                        <a:t>Energy Source We Needed for it to Work </a:t>
                      </a:r>
                      <a:endParaRPr sz="1200" b="1">
                        <a:solidFill>
                          <a:srgbClr val="FFFFFF"/>
                        </a:solidFill>
                        <a:latin typeface="Source Sans Pro"/>
                        <a:ea typeface="Source Sans Pro"/>
                        <a:cs typeface="Source Sans Pro"/>
                        <a:sym typeface="Source Sans Pro"/>
                      </a:endParaRPr>
                    </a:p>
                  </a:txBody>
                  <a:tcPr marL="63500" marR="63500" marT="63500" marB="63500">
                    <a:solidFill>
                      <a:srgbClr val="666666"/>
                    </a:solidFill>
                  </a:tcPr>
                </a:tc>
                <a:extLst>
                  <a:ext uri="{0D108BD9-81ED-4DB2-BD59-A6C34878D82A}">
                    <a16:rowId xmlns:a16="http://schemas.microsoft.com/office/drawing/2014/main" val="10001"/>
                  </a:ext>
                </a:extLst>
              </a:tr>
              <a:tr h="603675">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603675">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603675">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r h="603675">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dirty="0">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5"/>
                  </a:ext>
                </a:extLst>
              </a:tr>
            </a:tbl>
          </a:graphicData>
        </a:graphic>
      </p:graphicFrame>
      <p:pic>
        <p:nvPicPr>
          <p:cNvPr id="218" name="Google Shape;218;p31" descr="Marker"/>
          <p:cNvPicPr preferRelativeResize="0"/>
          <p:nvPr/>
        </p:nvPicPr>
        <p:blipFill rotWithShape="1">
          <a:blip r:embed="rId3">
            <a:alphaModFix/>
          </a:blip>
          <a:srcRect t="661" b="670"/>
          <a:stretch/>
        </p:blipFill>
        <p:spPr>
          <a:xfrm>
            <a:off x="7960713" y="1362566"/>
            <a:ext cx="655825" cy="655825"/>
          </a:xfrm>
          <a:prstGeom prst="rect">
            <a:avLst/>
          </a:prstGeom>
          <a:noFill/>
          <a:ln>
            <a:noFill/>
          </a:ln>
        </p:spPr>
      </p:pic>
      <p:sp>
        <p:nvSpPr>
          <p:cNvPr id="215" name="Google Shape;215;p31"/>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32">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2">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15B94F4F-AD5A-01D2-BB11-1E3707F48E52}"/>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EXPLAIN (part 4)</a:t>
            </a:r>
          </a:p>
        </p:txBody>
      </p:sp>
      <p:sp>
        <p:nvSpPr>
          <p:cNvPr id="225" name="Google Shape;225;p32"/>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EXPLAIN</a:t>
            </a:r>
            <a:endParaRPr>
              <a:solidFill>
                <a:schemeClr val="lt1"/>
              </a:solidFill>
              <a:latin typeface="Source Sans Pro"/>
              <a:ea typeface="Source Sans Pro"/>
              <a:cs typeface="Source Sans Pro"/>
              <a:sym typeface="Source Sans Pro"/>
            </a:endParaRPr>
          </a:p>
        </p:txBody>
      </p:sp>
      <p:sp>
        <p:nvSpPr>
          <p:cNvPr id="227" name="Google Shape;227;p32"/>
          <p:cNvSpPr txBox="1"/>
          <p:nvPr/>
        </p:nvSpPr>
        <p:spPr>
          <a:xfrm>
            <a:off x="578925" y="390225"/>
            <a:ext cx="6288600" cy="1292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600"/>
              </a:spcAft>
              <a:buClr>
                <a:schemeClr val="dk1"/>
              </a:buClr>
              <a:buSzPts val="1100"/>
              <a:buFont typeface="Arial"/>
              <a:buNone/>
            </a:pPr>
            <a:r>
              <a:rPr lang="en" sz="2700" dirty="0">
                <a:solidFill>
                  <a:schemeClr val="dk1"/>
                </a:solidFill>
                <a:latin typeface="Source Sans Pro"/>
                <a:ea typeface="Source Sans Pro"/>
                <a:cs typeface="Source Sans Pro"/>
                <a:sym typeface="Source Sans Pro"/>
              </a:rPr>
              <a:t>How are Earth’s systems involved in the things you used and did during your day? </a:t>
            </a:r>
            <a:endParaRPr sz="2700" dirty="0">
              <a:solidFill>
                <a:schemeClr val="dk1"/>
              </a:solidFill>
              <a:latin typeface="Source Sans Pro"/>
              <a:ea typeface="Source Sans Pro"/>
              <a:cs typeface="Source Sans Pro"/>
              <a:sym typeface="Source Sans Pro"/>
            </a:endParaRPr>
          </a:p>
        </p:txBody>
      </p:sp>
      <p:pic>
        <p:nvPicPr>
          <p:cNvPr id="230" name="Google Shape;230;p32" descr="Video play button"/>
          <p:cNvPicPr preferRelativeResize="0"/>
          <p:nvPr/>
        </p:nvPicPr>
        <p:blipFill>
          <a:blip r:embed="rId3">
            <a:alphaModFix/>
          </a:blip>
          <a:stretch>
            <a:fillRect/>
          </a:stretch>
        </p:blipFill>
        <p:spPr>
          <a:xfrm>
            <a:off x="8002048" y="1176150"/>
            <a:ext cx="587328" cy="587350"/>
          </a:xfrm>
          <a:prstGeom prst="rect">
            <a:avLst/>
          </a:prstGeom>
          <a:noFill/>
          <a:ln>
            <a:noFill/>
          </a:ln>
        </p:spPr>
      </p:pic>
      <p:sp>
        <p:nvSpPr>
          <p:cNvPr id="229" name="Google Shape;229;p32"/>
          <p:cNvSpPr txBox="1"/>
          <p:nvPr/>
        </p:nvSpPr>
        <p:spPr>
          <a:xfrm>
            <a:off x="390500" y="4389950"/>
            <a:ext cx="32166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u="sng" dirty="0">
                <a:solidFill>
                  <a:schemeClr val="hlink"/>
                </a:solidFill>
                <a:latin typeface="Source Sans Pro"/>
                <a:ea typeface="Source Sans Pro"/>
                <a:cs typeface="Source Sans Pro"/>
                <a:sym typeface="Source Sans Pro"/>
                <a:hlinkClick r:id="rId4"/>
              </a:rPr>
              <a:t>Nine Surprising Things Made with Oil</a:t>
            </a:r>
            <a:endParaRPr sz="1200" dirty="0">
              <a:latin typeface="Source Sans Pro"/>
              <a:ea typeface="Source Sans Pro"/>
              <a:cs typeface="Source Sans Pro"/>
              <a:sym typeface="Source Sans Pro"/>
            </a:endParaRPr>
          </a:p>
        </p:txBody>
      </p:sp>
      <p:pic>
        <p:nvPicPr>
          <p:cNvPr id="228" name="Google Shape;228;p32" descr="Welcome to the Neighborhood! &#10;&#10;Humans need a lot of things to survive (I'm sure you've noticed). We need food, water, and shelter and it takes a lot of resources to get all of those things. What are resources? In this episode of Crash Course Kids, Sabrina talks about what resources are and how we use them. And you might be surprised where all of it starts. &#10;&#10;This first series is based on 5th grade science. We're super excited and hope you enjoy Crash Course Kids!&#10;&#10;///Standards Used in This Video///&#10;5-ESS3-1. Obtain and combine information about ways individual communities use science ideas to protect the Earth’s resources and environment.&#10;&#10;Want to find Crash Course elsewhere on the internet?&#10;Crash Course Main Channel: https://www.youtube.com/crashcourse&#10;Facebook - https://www.facebook.com/YouTubeCrashCourse&#10;Twitter - http://www.twitter.com/CrashCourseKids&#10;Tumblr - http://thecrashcourse.tumblr.com&#10;&#10;Credits...&#10;&#10;Executive Producers: John &amp; Hank Green&#10;Producer: Nicholas Jenkins&#10;Cinematographer &amp; Director: Michael Aranda&#10;Editor: Nicholas Jenkins&#10;Script Supervisor: Mickie Halpern&#10;Writer: Ben Kessler&#10;Consultant: Shelby Alinsky&#10;Script Editor: Blake de Pastino&#10;&#10;Thought Cafe Team:&#10;Stephanie Bailis&#10;Cody Brown&#10;Suzanna Brusikiewicz&#10;Jonathan Corbiere&#10;Nick Counter&#10;Kelsey Heinrichs&#10;Jack Kenedy&#10;Corey MacDonald&#10;Tyler Sammy&#10;Nikkie Stinchcombe &#10;James Tuer&#10;Adam Winnik" title="Resources: Welcome to the Neighborhood - Crash Course Kids #2.1">
            <a:hlinkClick r:id="rId5"/>
          </p:cNvPr>
          <p:cNvPicPr preferRelativeResize="0"/>
          <p:nvPr/>
        </p:nvPicPr>
        <p:blipFill>
          <a:blip r:embed="rId6">
            <a:alphaModFix/>
          </a:blip>
          <a:stretch>
            <a:fillRect/>
          </a:stretch>
        </p:blipFill>
        <p:spPr>
          <a:xfrm>
            <a:off x="3903812" y="1914362"/>
            <a:ext cx="3232700" cy="2424525"/>
          </a:xfrm>
          <a:prstGeom prst="rect">
            <a:avLst/>
          </a:prstGeom>
          <a:noFill/>
          <a:ln>
            <a:noFill/>
          </a:ln>
        </p:spPr>
      </p:pic>
      <p:sp>
        <p:nvSpPr>
          <p:cNvPr id="2" name="TextBox 1">
            <a:extLst>
              <a:ext uri="{FF2B5EF4-FFF2-40B4-BE49-F238E27FC236}">
                <a16:creationId xmlns:a16="http://schemas.microsoft.com/office/drawing/2014/main" id="{DC264DA5-3EA1-D11E-789A-511CF6549EC1}"/>
              </a:ext>
            </a:extLst>
          </p:cNvPr>
          <p:cNvSpPr txBox="1"/>
          <p:nvPr/>
        </p:nvSpPr>
        <p:spPr>
          <a:xfrm>
            <a:off x="4294925" y="4432424"/>
            <a:ext cx="3232700" cy="276999"/>
          </a:xfrm>
          <a:prstGeom prst="rect">
            <a:avLst/>
          </a:prstGeom>
          <a:noFill/>
        </p:spPr>
        <p:txBody>
          <a:bodyPr wrap="square" rtlCol="0">
            <a:spAutoFit/>
          </a:bodyPr>
          <a:lstStyle/>
          <a:p>
            <a:r>
              <a:rPr lang="en-US" sz="1200" u="sng" dirty="0">
                <a:solidFill>
                  <a:schemeClr val="hlink"/>
                </a:solidFill>
                <a:latin typeface="Source Sans Pro"/>
                <a:ea typeface="Source Sans Pro"/>
                <a:cs typeface="Source Sans Pro"/>
                <a:sym typeface="Source Sans Pro"/>
                <a:hlinkClick r:id="rId7"/>
              </a:rPr>
              <a:t>Welcome to the Neighborhood</a:t>
            </a:r>
            <a:endParaRPr lang="en-US" sz="1200" dirty="0"/>
          </a:p>
        </p:txBody>
      </p:sp>
      <p:pic>
        <p:nvPicPr>
          <p:cNvPr id="231" name="Google Shape;231;p32" descr="Oilfield Team Video Collection!" title="9 Surprising Things Made With Oil">
            <a:hlinkClick r:id="rId8"/>
          </p:cNvPr>
          <p:cNvPicPr preferRelativeResize="0"/>
          <p:nvPr/>
        </p:nvPicPr>
        <p:blipFill>
          <a:blip r:embed="rId9">
            <a:alphaModFix/>
          </a:blip>
          <a:stretch>
            <a:fillRect/>
          </a:stretch>
        </p:blipFill>
        <p:spPr>
          <a:xfrm>
            <a:off x="390525" y="1920450"/>
            <a:ext cx="3216467" cy="2412350"/>
          </a:xfrm>
          <a:prstGeom prst="rect">
            <a:avLst/>
          </a:prstGeom>
          <a:noFill/>
          <a:ln>
            <a:noFill/>
          </a:ln>
        </p:spPr>
      </p:pic>
      <p:pic>
        <p:nvPicPr>
          <p:cNvPr id="234" name="Google Shape;234;p32" descr="Color wheel"/>
          <p:cNvPicPr preferRelativeResize="0"/>
          <p:nvPr/>
        </p:nvPicPr>
        <p:blipFill>
          <a:blip r:embed="rId10">
            <a:alphaModFix/>
          </a:blip>
          <a:stretch>
            <a:fillRect/>
          </a:stretch>
        </p:blipFill>
        <p:spPr>
          <a:xfrm>
            <a:off x="8031525" y="2594148"/>
            <a:ext cx="528375" cy="587350"/>
          </a:xfrm>
          <a:prstGeom prst="rect">
            <a:avLst/>
          </a:prstGeom>
          <a:noFill/>
          <a:ln>
            <a:noFill/>
          </a:ln>
        </p:spPr>
      </p:pic>
      <p:sp>
        <p:nvSpPr>
          <p:cNvPr id="233" name="Google Shape;233;p32"/>
          <p:cNvSpPr txBox="1"/>
          <p:nvPr/>
        </p:nvSpPr>
        <p:spPr>
          <a:xfrm>
            <a:off x="7595425" y="3255275"/>
            <a:ext cx="13863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 sz="1000" i="1">
                <a:solidFill>
                  <a:schemeClr val="dk1"/>
                </a:solidFill>
                <a:latin typeface="Source Sans Pro"/>
                <a:ea typeface="Source Sans Pro"/>
                <a:cs typeface="Source Sans Pro"/>
                <a:sym typeface="Source Sans Pro"/>
              </a:rPr>
              <a:t>An important opportunity to attend to equity is offered in the speaker notes area</a:t>
            </a:r>
            <a:endParaRPr>
              <a:latin typeface="Source Sans Pro"/>
              <a:ea typeface="Source Sans Pro"/>
              <a:cs typeface="Source Sans Pro"/>
              <a:sym typeface="Source Sans Pro"/>
            </a:endParaRPr>
          </a:p>
        </p:txBody>
      </p:sp>
      <p:sp>
        <p:nvSpPr>
          <p:cNvPr id="226" name="Google Shape;226;p32"/>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8"/>
                                        </p:tgtEl>
                                        <p:attrNameLst>
                                          <p:attrName>style.visibility</p:attrName>
                                        </p:attrNameLst>
                                      </p:cBhvr>
                                      <p:to>
                                        <p:strVal val="visible"/>
                                      </p:to>
                                    </p:set>
                                    <p:animEffect transition="in" filter="fade">
                                      <p:cBhvr>
                                        <p:cTn id="7" dur="1000"/>
                                        <p:tgtEl>
                                          <p:spTgt spid="2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1"/>
                                        </p:tgtEl>
                                        <p:attrNameLst>
                                          <p:attrName>style.visibility</p:attrName>
                                        </p:attrNameLst>
                                      </p:cBhvr>
                                      <p:to>
                                        <p:strVal val="visible"/>
                                      </p:to>
                                    </p:set>
                                    <p:animEffect transition="in" filter="fade">
                                      <p:cBhvr>
                                        <p:cTn id="12"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3">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3">
            <a:extLst>
              <a:ext uri="{C183D7F6-B498-43B3-948B-1728B52AA6E4}">
                <adec:decorative xmlns:adec="http://schemas.microsoft.com/office/drawing/2017/decorative" val="1"/>
              </a:ext>
            </a:extLst>
          </p:cNvPr>
          <p:cNvSpPr/>
          <p:nvPr/>
        </p:nvSpPr>
        <p:spPr>
          <a:xfrm>
            <a:off x="7433300" y="7650"/>
            <a:ext cx="1710600" cy="9231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3"/>
          <p:cNvSpPr txBox="1">
            <a:spLocks noGrp="1"/>
          </p:cNvSpPr>
          <p:nvPr>
            <p:ph type="title" idx="4294967295"/>
          </p:nvPr>
        </p:nvSpPr>
        <p:spPr>
          <a:xfrm>
            <a:off x="138725" y="299325"/>
            <a:ext cx="7128600" cy="538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2300" b="0" i="0" u="none" strike="noStrike" kern="0" cap="none" spc="0" normalizeH="0" baseline="0" noProof="0" dirty="0">
                <a:ln>
                  <a:noFill/>
                </a:ln>
                <a:solidFill>
                  <a:schemeClr val="dk1"/>
                </a:solidFill>
                <a:effectLst/>
                <a:uLnTx/>
                <a:uFillTx/>
                <a:latin typeface="Source Sans Pro"/>
                <a:ea typeface="Source Sans Pro"/>
                <a:cs typeface="Source Sans Pro"/>
                <a:sym typeface="Source Sans Pro"/>
              </a:rPr>
              <a:t>What do you notice and wonder about farm energy use?</a:t>
            </a:r>
            <a:endParaRPr kumimoji="0" lang="en-US" sz="10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242" name="Google Shape;242;p33"/>
          <p:cNvSpPr txBox="1"/>
          <p:nvPr/>
        </p:nvSpPr>
        <p:spPr>
          <a:xfrm>
            <a:off x="7433325" y="54750"/>
            <a:ext cx="1710600" cy="7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pic>
        <p:nvPicPr>
          <p:cNvPr id="243" name="Google Shape;243;p33" descr="U.S. Direct Energy Consunption for Crops and Livestock (2012)"/>
          <p:cNvPicPr preferRelativeResize="0"/>
          <p:nvPr/>
        </p:nvPicPr>
        <p:blipFill>
          <a:blip r:embed="rId3">
            <a:alphaModFix/>
          </a:blip>
          <a:stretch>
            <a:fillRect/>
          </a:stretch>
        </p:blipFill>
        <p:spPr>
          <a:xfrm>
            <a:off x="138763" y="1011550"/>
            <a:ext cx="7128524" cy="3429979"/>
          </a:xfrm>
          <a:prstGeom prst="rect">
            <a:avLst/>
          </a:prstGeom>
          <a:noFill/>
          <a:ln>
            <a:noFill/>
          </a:ln>
        </p:spPr>
      </p:pic>
      <p:sp>
        <p:nvSpPr>
          <p:cNvPr id="244" name="Google Shape;244;p33"/>
          <p:cNvSpPr txBox="1"/>
          <p:nvPr/>
        </p:nvSpPr>
        <p:spPr>
          <a:xfrm>
            <a:off x="191963" y="4467050"/>
            <a:ext cx="70221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1200">
                <a:solidFill>
                  <a:schemeClr val="dk1"/>
                </a:solidFill>
                <a:latin typeface="Source Sans Pro"/>
                <a:ea typeface="Source Sans Pro"/>
                <a:cs typeface="Source Sans Pro"/>
                <a:sym typeface="Source Sans Pro"/>
              </a:rPr>
              <a:t>Notes: Distillate fuels come from oil. Electricity comes from coal usually. Propane is a type of natural gas.</a:t>
            </a:r>
            <a:endParaRPr sz="1200">
              <a:solidFill>
                <a:schemeClr val="dk1"/>
              </a:solidFill>
              <a:latin typeface="Source Sans Pro"/>
              <a:ea typeface="Source Sans Pro"/>
              <a:cs typeface="Source Sans Pro"/>
              <a:sym typeface="Source Sans Pro"/>
            </a:endParaRPr>
          </a:p>
        </p:txBody>
      </p:sp>
      <p:sp>
        <p:nvSpPr>
          <p:cNvPr id="240" name="Google Shape;240;p33"/>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4">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34">
            <a:extLst>
              <a:ext uri="{C183D7F6-B498-43B3-948B-1728B52AA6E4}">
                <adec:decorative xmlns:adec="http://schemas.microsoft.com/office/drawing/2017/decorative" val="1"/>
              </a:ext>
            </a:extLst>
          </p:cNvPr>
          <p:cNvSpPr/>
          <p:nvPr/>
        </p:nvSpPr>
        <p:spPr>
          <a:xfrm>
            <a:off x="7433300" y="7650"/>
            <a:ext cx="1710600" cy="9231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4"/>
          <p:cNvSpPr txBox="1">
            <a:spLocks noGrp="1"/>
          </p:cNvSpPr>
          <p:nvPr>
            <p:ph type="title" idx="4294967295"/>
          </p:nvPr>
        </p:nvSpPr>
        <p:spPr>
          <a:xfrm>
            <a:off x="7433325" y="54750"/>
            <a:ext cx="1710600" cy="7314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lt1"/>
                </a:solidFill>
                <a:effectLst/>
                <a:uLnTx/>
                <a:uFillTx/>
                <a:latin typeface="Source Sans Pro"/>
                <a:ea typeface="Source Sans Pro"/>
                <a:cs typeface="Source Sans Pro"/>
                <a:sym typeface="Source Sans Pro"/>
              </a:rPr>
              <a:t>Lesson 3:</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lt1"/>
                </a:solidFill>
                <a:effectLst/>
                <a:uLnTx/>
                <a:uFillTx/>
                <a:latin typeface="Source Sans Pro"/>
                <a:ea typeface="Source Sans Pro"/>
                <a:cs typeface="Source Sans Pro"/>
                <a:sym typeface="Source Sans Pro"/>
              </a:rPr>
              <a:t>ELABORATE</a:t>
            </a:r>
          </a:p>
        </p:txBody>
      </p:sp>
      <p:pic>
        <p:nvPicPr>
          <p:cNvPr id="254" name="Google Shape;254;p34" descr="Refrigeration unit"/>
          <p:cNvPicPr preferRelativeResize="0"/>
          <p:nvPr/>
        </p:nvPicPr>
        <p:blipFill rotWithShape="1">
          <a:blip r:embed="rId3">
            <a:alphaModFix/>
          </a:blip>
          <a:srcRect b="5428"/>
          <a:stretch/>
        </p:blipFill>
        <p:spPr>
          <a:xfrm>
            <a:off x="0" y="7650"/>
            <a:ext cx="7433300" cy="5143500"/>
          </a:xfrm>
          <a:prstGeom prst="rect">
            <a:avLst/>
          </a:prstGeom>
          <a:noFill/>
          <a:ln>
            <a:noFill/>
          </a:ln>
        </p:spPr>
      </p:pic>
      <p:sp>
        <p:nvSpPr>
          <p:cNvPr id="251" name="Google Shape;251;p34"/>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5">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176D9DCD-905D-1706-4DC8-403482F4A21D}"/>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Elaborate (part 2)</a:t>
            </a:r>
          </a:p>
        </p:txBody>
      </p:sp>
      <p:sp>
        <p:nvSpPr>
          <p:cNvPr id="261" name="Google Shape;261;p35">
            <a:extLst>
              <a:ext uri="{C183D7F6-B498-43B3-948B-1728B52AA6E4}">
                <adec:decorative xmlns:adec="http://schemas.microsoft.com/office/drawing/2017/decorative" val="1"/>
              </a:ext>
            </a:extLst>
          </p:cNvPr>
          <p:cNvSpPr/>
          <p:nvPr/>
        </p:nvSpPr>
        <p:spPr>
          <a:xfrm>
            <a:off x="7433300" y="7650"/>
            <a:ext cx="1710600" cy="9231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3" name="Google Shape;263;p35" descr="Cows being milked"/>
          <p:cNvPicPr preferRelativeResize="0"/>
          <p:nvPr/>
        </p:nvPicPr>
        <p:blipFill rotWithShape="1">
          <a:blip r:embed="rId3">
            <a:alphaModFix/>
          </a:blip>
          <a:srcRect b="1970"/>
          <a:stretch/>
        </p:blipFill>
        <p:spPr>
          <a:xfrm>
            <a:off x="0" y="0"/>
            <a:ext cx="7433301" cy="5143500"/>
          </a:xfrm>
          <a:prstGeom prst="rect">
            <a:avLst/>
          </a:prstGeom>
          <a:noFill/>
          <a:ln>
            <a:noFill/>
          </a:ln>
        </p:spPr>
      </p:pic>
      <p:sp>
        <p:nvSpPr>
          <p:cNvPr id="262" name="Google Shape;262;p35"/>
          <p:cNvSpPr txBox="1"/>
          <p:nvPr/>
        </p:nvSpPr>
        <p:spPr>
          <a:xfrm>
            <a:off x="7433325" y="54750"/>
            <a:ext cx="1710600" cy="7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sp>
        <p:nvSpPr>
          <p:cNvPr id="260" name="Google Shape;260;p35"/>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19</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3" name="Google Shape;73;p18"/>
          <p:cNvSpPr txBox="1">
            <a:spLocks noGrp="1"/>
          </p:cNvSpPr>
          <p:nvPr>
            <p:ph type="title" idx="4294967295"/>
          </p:nvPr>
        </p:nvSpPr>
        <p:spPr>
          <a:xfrm>
            <a:off x="492800" y="63800"/>
            <a:ext cx="3642300" cy="4839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err="1">
                <a:ln>
                  <a:noFill/>
                </a:ln>
                <a:solidFill>
                  <a:srgbClr val="000000"/>
                </a:solidFill>
                <a:effectLst/>
                <a:uLnTx/>
                <a:uFillTx/>
                <a:latin typeface="Source Sans Pro"/>
                <a:ea typeface="Source Sans Pro"/>
                <a:cs typeface="Source Sans Pro"/>
                <a:sym typeface="Source Sans Pro"/>
              </a:rPr>
              <a:t>mySci</a:t>
            </a:r>
            <a:r>
              <a:rPr kumimoji="0" lang="en-US" sz="2000" b="1"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 symbols key</a:t>
            </a:r>
          </a:p>
        </p:txBody>
      </p:sp>
      <p:pic>
        <p:nvPicPr>
          <p:cNvPr id="78" name="Google Shape;78;p18" descr="Pencil"/>
          <p:cNvPicPr preferRelativeResize="0"/>
          <p:nvPr/>
        </p:nvPicPr>
        <p:blipFill>
          <a:blip r:embed="rId3">
            <a:alphaModFix/>
          </a:blip>
          <a:stretch>
            <a:fillRect/>
          </a:stretch>
        </p:blipFill>
        <p:spPr>
          <a:xfrm>
            <a:off x="492800" y="645387"/>
            <a:ext cx="655825" cy="655825"/>
          </a:xfrm>
          <a:prstGeom prst="rect">
            <a:avLst/>
          </a:prstGeom>
          <a:noFill/>
          <a:ln>
            <a:noFill/>
          </a:ln>
        </p:spPr>
      </p:pic>
      <p:sp>
        <p:nvSpPr>
          <p:cNvPr id="2" name="TextBox 1">
            <a:extLst>
              <a:ext uri="{FF2B5EF4-FFF2-40B4-BE49-F238E27FC236}">
                <a16:creationId xmlns:a16="http://schemas.microsoft.com/office/drawing/2014/main" id="{B6E41347-57B4-18EB-59FD-6550670B49A2}"/>
              </a:ext>
            </a:extLst>
          </p:cNvPr>
          <p:cNvSpPr txBox="1"/>
          <p:nvPr/>
        </p:nvSpPr>
        <p:spPr>
          <a:xfrm>
            <a:off x="1346752" y="725557"/>
            <a:ext cx="2286000" cy="584775"/>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Indicates an opportunity for students to write</a:t>
            </a:r>
            <a:endParaRPr lang="en-US" sz="1800" dirty="0">
              <a:latin typeface="Source Sans Pro" panose="020B0503030403020204" pitchFamily="34" charset="0"/>
              <a:ea typeface="Source Sans Pro" panose="020B0503030403020204" pitchFamily="34" charset="0"/>
            </a:endParaRPr>
          </a:p>
        </p:txBody>
      </p:sp>
      <p:pic>
        <p:nvPicPr>
          <p:cNvPr id="76" name="Google Shape;76;p18" descr="Marker"/>
          <p:cNvPicPr preferRelativeResize="0"/>
          <p:nvPr/>
        </p:nvPicPr>
        <p:blipFill rotWithShape="1">
          <a:blip r:embed="rId4">
            <a:alphaModFix/>
          </a:blip>
          <a:srcRect t="661" b="670"/>
          <a:stretch/>
        </p:blipFill>
        <p:spPr>
          <a:xfrm>
            <a:off x="492800" y="1505291"/>
            <a:ext cx="655825" cy="655825"/>
          </a:xfrm>
          <a:prstGeom prst="rect">
            <a:avLst/>
          </a:prstGeom>
          <a:noFill/>
          <a:ln>
            <a:noFill/>
          </a:ln>
        </p:spPr>
      </p:pic>
      <p:sp>
        <p:nvSpPr>
          <p:cNvPr id="3" name="TextBox 2">
            <a:extLst>
              <a:ext uri="{FF2B5EF4-FFF2-40B4-BE49-F238E27FC236}">
                <a16:creationId xmlns:a16="http://schemas.microsoft.com/office/drawing/2014/main" id="{EAA03260-F65F-F358-45AA-74C023911896}"/>
              </a:ext>
            </a:extLst>
          </p:cNvPr>
          <p:cNvSpPr txBox="1"/>
          <p:nvPr/>
        </p:nvSpPr>
        <p:spPr>
          <a:xfrm>
            <a:off x="1346752" y="1505291"/>
            <a:ext cx="2574235" cy="800219"/>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Indicates an opportunity for the teacher to make a chart</a:t>
            </a:r>
          </a:p>
          <a:p>
            <a:endParaRPr lang="en-US" dirty="0"/>
          </a:p>
        </p:txBody>
      </p:sp>
      <p:pic>
        <p:nvPicPr>
          <p:cNvPr id="77" name="Google Shape;77;p18" descr="Open Book"/>
          <p:cNvPicPr preferRelativeResize="0"/>
          <p:nvPr/>
        </p:nvPicPr>
        <p:blipFill>
          <a:blip r:embed="rId5">
            <a:alphaModFix/>
          </a:blip>
          <a:stretch>
            <a:fillRect/>
          </a:stretch>
        </p:blipFill>
        <p:spPr>
          <a:xfrm>
            <a:off x="454950" y="2365195"/>
            <a:ext cx="731525" cy="731500"/>
          </a:xfrm>
          <a:prstGeom prst="rect">
            <a:avLst/>
          </a:prstGeom>
          <a:noFill/>
          <a:ln>
            <a:noFill/>
          </a:ln>
        </p:spPr>
      </p:pic>
      <p:sp>
        <p:nvSpPr>
          <p:cNvPr id="4" name="TextBox 3">
            <a:extLst>
              <a:ext uri="{FF2B5EF4-FFF2-40B4-BE49-F238E27FC236}">
                <a16:creationId xmlns:a16="http://schemas.microsoft.com/office/drawing/2014/main" id="{094F0B47-E8B7-5DA2-ED54-CF883BD0EACB}"/>
              </a:ext>
            </a:extLst>
          </p:cNvPr>
          <p:cNvSpPr txBox="1"/>
          <p:nvPr/>
        </p:nvSpPr>
        <p:spPr>
          <a:xfrm>
            <a:off x="1346751" y="2449996"/>
            <a:ext cx="3008201" cy="800219"/>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Indicates an opportunity for the teacher to read aloud to students</a:t>
            </a:r>
          </a:p>
          <a:p>
            <a:endParaRPr lang="en-US" dirty="0"/>
          </a:p>
        </p:txBody>
      </p:sp>
      <p:pic>
        <p:nvPicPr>
          <p:cNvPr id="80" name="Google Shape;80;p18" descr="V"/>
          <p:cNvPicPr preferRelativeResize="0"/>
          <p:nvPr/>
        </p:nvPicPr>
        <p:blipFill rotWithShape="1">
          <a:blip r:embed="rId6">
            <a:alphaModFix/>
          </a:blip>
          <a:srcRect t="337" b="327"/>
          <a:stretch/>
        </p:blipFill>
        <p:spPr>
          <a:xfrm>
            <a:off x="492800" y="3300773"/>
            <a:ext cx="655825" cy="655825"/>
          </a:xfrm>
          <a:prstGeom prst="rect">
            <a:avLst/>
          </a:prstGeom>
          <a:noFill/>
          <a:ln>
            <a:noFill/>
          </a:ln>
        </p:spPr>
      </p:pic>
      <p:sp>
        <p:nvSpPr>
          <p:cNvPr id="5" name="TextBox 4">
            <a:extLst>
              <a:ext uri="{FF2B5EF4-FFF2-40B4-BE49-F238E27FC236}">
                <a16:creationId xmlns:a16="http://schemas.microsoft.com/office/drawing/2014/main" id="{AA264671-8F51-BE61-F17F-455574944432}"/>
              </a:ext>
            </a:extLst>
          </p:cNvPr>
          <p:cNvSpPr txBox="1"/>
          <p:nvPr/>
        </p:nvSpPr>
        <p:spPr>
          <a:xfrm>
            <a:off x="1346751" y="3394213"/>
            <a:ext cx="3155675" cy="800219"/>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Indicates a vocabulary word for the lesson</a:t>
            </a:r>
          </a:p>
          <a:p>
            <a:endParaRPr lang="en-US" dirty="0"/>
          </a:p>
        </p:txBody>
      </p:sp>
      <p:pic>
        <p:nvPicPr>
          <p:cNvPr id="79" name="Google Shape;79;p18" descr="Checkmark"/>
          <p:cNvPicPr preferRelativeResize="0"/>
          <p:nvPr/>
        </p:nvPicPr>
        <p:blipFill>
          <a:blip r:embed="rId7">
            <a:alphaModFix/>
          </a:blip>
          <a:stretch>
            <a:fillRect/>
          </a:stretch>
        </p:blipFill>
        <p:spPr>
          <a:xfrm>
            <a:off x="492800" y="4160677"/>
            <a:ext cx="655825" cy="655825"/>
          </a:xfrm>
          <a:prstGeom prst="rect">
            <a:avLst/>
          </a:prstGeom>
          <a:noFill/>
          <a:ln>
            <a:noFill/>
          </a:ln>
        </p:spPr>
      </p:pic>
      <p:sp>
        <p:nvSpPr>
          <p:cNvPr id="6" name="TextBox 5">
            <a:extLst>
              <a:ext uri="{FF2B5EF4-FFF2-40B4-BE49-F238E27FC236}">
                <a16:creationId xmlns:a16="http://schemas.microsoft.com/office/drawing/2014/main" id="{8DAF092E-CA97-1B27-D786-EA12189E8519}"/>
              </a:ext>
            </a:extLst>
          </p:cNvPr>
          <p:cNvSpPr txBox="1"/>
          <p:nvPr/>
        </p:nvSpPr>
        <p:spPr>
          <a:xfrm>
            <a:off x="1346752" y="4160677"/>
            <a:ext cx="2961862" cy="800219"/>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Indicates an opportunity for formative assessment</a:t>
            </a:r>
          </a:p>
          <a:p>
            <a:endParaRPr lang="en-US" dirty="0"/>
          </a:p>
        </p:txBody>
      </p:sp>
      <p:pic>
        <p:nvPicPr>
          <p:cNvPr id="74" name="Google Shape;74;p18" descr="Downward arrow"/>
          <p:cNvPicPr preferRelativeResize="0"/>
          <p:nvPr/>
        </p:nvPicPr>
        <p:blipFill>
          <a:blip r:embed="rId8">
            <a:alphaModFix/>
          </a:blip>
          <a:stretch>
            <a:fillRect/>
          </a:stretch>
        </p:blipFill>
        <p:spPr>
          <a:xfrm>
            <a:off x="4609458" y="768531"/>
            <a:ext cx="521688" cy="347792"/>
          </a:xfrm>
          <a:prstGeom prst="rect">
            <a:avLst/>
          </a:prstGeom>
          <a:noFill/>
          <a:ln>
            <a:noFill/>
          </a:ln>
        </p:spPr>
      </p:pic>
      <p:sp>
        <p:nvSpPr>
          <p:cNvPr id="7" name="TextBox 6">
            <a:extLst>
              <a:ext uri="{FF2B5EF4-FFF2-40B4-BE49-F238E27FC236}">
                <a16:creationId xmlns:a16="http://schemas.microsoft.com/office/drawing/2014/main" id="{6F4B6E64-99A9-BC62-1F0F-638237BAF499}"/>
              </a:ext>
            </a:extLst>
          </p:cNvPr>
          <p:cNvSpPr txBox="1"/>
          <p:nvPr/>
        </p:nvSpPr>
        <p:spPr>
          <a:xfrm>
            <a:off x="5242891" y="725557"/>
            <a:ext cx="3846444" cy="584775"/>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Indicates an opportunity for students to write</a:t>
            </a:r>
          </a:p>
        </p:txBody>
      </p:sp>
      <p:pic>
        <p:nvPicPr>
          <p:cNvPr id="75" name="Google Shape;75;p18" descr="Video play button"/>
          <p:cNvPicPr preferRelativeResize="0"/>
          <p:nvPr/>
        </p:nvPicPr>
        <p:blipFill>
          <a:blip r:embed="rId9">
            <a:alphaModFix/>
          </a:blip>
          <a:stretch>
            <a:fillRect/>
          </a:stretch>
        </p:blipFill>
        <p:spPr>
          <a:xfrm>
            <a:off x="4604274" y="1479706"/>
            <a:ext cx="532060" cy="532060"/>
          </a:xfrm>
          <a:prstGeom prst="rect">
            <a:avLst/>
          </a:prstGeom>
          <a:noFill/>
          <a:ln>
            <a:noFill/>
          </a:ln>
        </p:spPr>
      </p:pic>
      <p:sp>
        <p:nvSpPr>
          <p:cNvPr id="8" name="TextBox 7">
            <a:extLst>
              <a:ext uri="{FF2B5EF4-FFF2-40B4-BE49-F238E27FC236}">
                <a16:creationId xmlns:a16="http://schemas.microsoft.com/office/drawing/2014/main" id="{B92F8185-B0E4-65FB-FF53-915344A14FBA}"/>
              </a:ext>
            </a:extLst>
          </p:cNvPr>
          <p:cNvSpPr txBox="1"/>
          <p:nvPr/>
        </p:nvSpPr>
        <p:spPr>
          <a:xfrm>
            <a:off x="5287617" y="1570383"/>
            <a:ext cx="3801718" cy="800219"/>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Indicates an opportunity for the teacher to make a chart</a:t>
            </a:r>
          </a:p>
          <a:p>
            <a:endParaRPr lang="en-US" dirty="0"/>
          </a:p>
        </p:txBody>
      </p:sp>
      <p:pic>
        <p:nvPicPr>
          <p:cNvPr id="82" name="Google Shape;82;p18" descr="Color Wheel"/>
          <p:cNvPicPr preferRelativeResize="0"/>
          <p:nvPr/>
        </p:nvPicPr>
        <p:blipFill>
          <a:blip r:embed="rId10">
            <a:alphaModFix/>
          </a:blip>
          <a:stretch>
            <a:fillRect/>
          </a:stretch>
        </p:blipFill>
        <p:spPr>
          <a:xfrm>
            <a:off x="4575314" y="2280750"/>
            <a:ext cx="589977" cy="655824"/>
          </a:xfrm>
          <a:prstGeom prst="rect">
            <a:avLst/>
          </a:prstGeom>
          <a:noFill/>
          <a:ln>
            <a:noFill/>
          </a:ln>
        </p:spPr>
      </p:pic>
      <p:sp>
        <p:nvSpPr>
          <p:cNvPr id="9" name="TextBox 8">
            <a:extLst>
              <a:ext uri="{FF2B5EF4-FFF2-40B4-BE49-F238E27FC236}">
                <a16:creationId xmlns:a16="http://schemas.microsoft.com/office/drawing/2014/main" id="{E24B551A-8E98-EAC0-3638-5B9B71ADBEF7}"/>
              </a:ext>
            </a:extLst>
          </p:cNvPr>
          <p:cNvSpPr txBox="1"/>
          <p:nvPr/>
        </p:nvSpPr>
        <p:spPr>
          <a:xfrm>
            <a:off x="5287617" y="2365195"/>
            <a:ext cx="3801718" cy="584775"/>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Indicates an opportunity for the teacher to read aloud to students</a:t>
            </a:r>
          </a:p>
        </p:txBody>
      </p:sp>
      <p:pic>
        <p:nvPicPr>
          <p:cNvPr id="81" name="Google Shape;81;p18" descr="D Q B"/>
          <p:cNvPicPr preferRelativeResize="0"/>
          <p:nvPr/>
        </p:nvPicPr>
        <p:blipFill>
          <a:blip r:embed="rId11">
            <a:alphaModFix/>
          </a:blip>
          <a:stretch>
            <a:fillRect/>
          </a:stretch>
        </p:blipFill>
        <p:spPr>
          <a:xfrm>
            <a:off x="4542387" y="3205539"/>
            <a:ext cx="655825" cy="655847"/>
          </a:xfrm>
          <a:prstGeom prst="rect">
            <a:avLst/>
          </a:prstGeom>
          <a:noFill/>
          <a:ln>
            <a:noFill/>
          </a:ln>
        </p:spPr>
      </p:pic>
      <p:sp>
        <p:nvSpPr>
          <p:cNvPr id="10" name="TextBox 9">
            <a:extLst>
              <a:ext uri="{FF2B5EF4-FFF2-40B4-BE49-F238E27FC236}">
                <a16:creationId xmlns:a16="http://schemas.microsoft.com/office/drawing/2014/main" id="{40E97AE4-018A-6564-5F34-3D1832199501}"/>
              </a:ext>
            </a:extLst>
          </p:cNvPr>
          <p:cNvSpPr txBox="1"/>
          <p:nvPr/>
        </p:nvSpPr>
        <p:spPr>
          <a:xfrm>
            <a:off x="5287617" y="3300773"/>
            <a:ext cx="3801718" cy="338554"/>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Indicates a vocabulary word for the lesson</a:t>
            </a:r>
          </a:p>
        </p:txBody>
      </p:sp>
      <p:pic>
        <p:nvPicPr>
          <p:cNvPr id="83" name="Google Shape;83;p18" descr="P Checkmark"/>
          <p:cNvPicPr preferRelativeResize="0"/>
          <p:nvPr/>
        </p:nvPicPr>
        <p:blipFill>
          <a:blip r:embed="rId12">
            <a:alphaModFix/>
          </a:blip>
          <a:stretch>
            <a:fillRect/>
          </a:stretch>
        </p:blipFill>
        <p:spPr>
          <a:xfrm>
            <a:off x="4542388" y="4166163"/>
            <a:ext cx="655850" cy="655850"/>
          </a:xfrm>
          <a:prstGeom prst="rect">
            <a:avLst/>
          </a:prstGeom>
          <a:noFill/>
          <a:ln>
            <a:noFill/>
          </a:ln>
        </p:spPr>
      </p:pic>
      <p:sp>
        <p:nvSpPr>
          <p:cNvPr id="11" name="TextBox 10">
            <a:extLst>
              <a:ext uri="{FF2B5EF4-FFF2-40B4-BE49-F238E27FC236}">
                <a16:creationId xmlns:a16="http://schemas.microsoft.com/office/drawing/2014/main" id="{15A7EF4C-4CE0-E911-3E98-A8DD6DAD4597}"/>
              </a:ext>
            </a:extLst>
          </p:cNvPr>
          <p:cNvSpPr txBox="1"/>
          <p:nvPr/>
        </p:nvSpPr>
        <p:spPr>
          <a:xfrm>
            <a:off x="5287617" y="4160677"/>
            <a:ext cx="3801718" cy="584775"/>
          </a:xfrm>
          <a:prstGeom prst="rect">
            <a:avLst/>
          </a:prstGeom>
          <a:noFill/>
        </p:spPr>
        <p:txBody>
          <a:bodyPr wrap="square" rtlCol="0">
            <a:spAutoFit/>
          </a:bodyPr>
          <a:lstStyle/>
          <a:p>
            <a:r>
              <a:rPr lang="en-US" sz="1600" dirty="0">
                <a:latin typeface="Source Sans Pro" panose="020B0503030403020204" pitchFamily="34" charset="0"/>
                <a:ea typeface="Source Sans Pro" panose="020B0503030403020204" pitchFamily="34" charset="0"/>
              </a:rPr>
              <a:t>Indicates an opportunity for formative assessment</a:t>
            </a:r>
          </a:p>
        </p:txBody>
      </p:sp>
      <p:sp>
        <p:nvSpPr>
          <p:cNvPr id="12" name="TextBox 11">
            <a:extLst>
              <a:ext uri="{FF2B5EF4-FFF2-40B4-BE49-F238E27FC236}">
                <a16:creationId xmlns:a16="http://schemas.microsoft.com/office/drawing/2014/main" id="{12C7A570-A1AB-C8C3-C6F1-5DB709434D08}"/>
              </a:ext>
            </a:extLst>
          </p:cNvPr>
          <p:cNvSpPr txBox="1"/>
          <p:nvPr/>
        </p:nvSpPr>
        <p:spPr>
          <a:xfrm>
            <a:off x="8830917" y="4816502"/>
            <a:ext cx="258418" cy="276999"/>
          </a:xfrm>
          <a:prstGeom prst="rect">
            <a:avLst/>
          </a:prstGeom>
          <a:noFill/>
        </p:spPr>
        <p:txBody>
          <a:bodyPr wrap="square" rtlCol="0">
            <a:spAutoFit/>
          </a:bodyPr>
          <a:lstStyle/>
          <a:p>
            <a:r>
              <a:rPr lang="en-US" sz="1200" dirty="0">
                <a:latin typeface="Source Sans Pro" panose="020B0503030403020204" pitchFamily="34" charset="0"/>
                <a:ea typeface="Source Sans Pro" panose="020B0503030403020204" pitchFamily="34" charset="0"/>
              </a:rPr>
              <a:t>2</a:t>
            </a:r>
            <a:endParaRPr lang="en-US" dirty="0">
              <a:latin typeface="Source Sans Pro" panose="020B0503030403020204" pitchFamily="34" charset="0"/>
              <a:ea typeface="Source Sans Pro" panose="020B0503030403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Google Shape;269;p36">
            <a:extLst>
              <a:ext uri="{C183D7F6-B498-43B3-948B-1728B52AA6E4}">
                <adec:decorative xmlns:adec="http://schemas.microsoft.com/office/drawing/2017/decorative" val="1"/>
              </a:ext>
            </a:extLst>
          </p:cNvPr>
          <p:cNvSpPr/>
          <p:nvPr/>
        </p:nvSpPr>
        <p:spPr>
          <a:xfrm>
            <a:off x="7467138" y="7046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F1E2EDEE-A7AB-124E-22F8-E398050C2517}"/>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Elaborate (part 3)</a:t>
            </a:r>
          </a:p>
        </p:txBody>
      </p:sp>
      <p:pic>
        <p:nvPicPr>
          <p:cNvPr id="268" name="Google Shape;268;p36" descr="Cows in a barn"/>
          <p:cNvPicPr preferRelativeResize="0"/>
          <p:nvPr/>
        </p:nvPicPr>
        <p:blipFill>
          <a:blip r:embed="rId3">
            <a:alphaModFix/>
          </a:blip>
          <a:stretch>
            <a:fillRect/>
          </a:stretch>
        </p:blipFill>
        <p:spPr>
          <a:xfrm>
            <a:off x="0" y="0"/>
            <a:ext cx="7500951" cy="5143500"/>
          </a:xfrm>
          <a:prstGeom prst="rect">
            <a:avLst/>
          </a:prstGeom>
          <a:noFill/>
          <a:ln>
            <a:noFill/>
          </a:ln>
        </p:spPr>
      </p:pic>
      <p:sp>
        <p:nvSpPr>
          <p:cNvPr id="271" name="Google Shape;271;p36">
            <a:extLst>
              <a:ext uri="{C183D7F6-B498-43B3-948B-1728B52AA6E4}">
                <adec:decorative xmlns:adec="http://schemas.microsoft.com/office/drawing/2017/decorative" val="1"/>
              </a:ext>
            </a:extLst>
          </p:cNvPr>
          <p:cNvSpPr/>
          <p:nvPr/>
        </p:nvSpPr>
        <p:spPr>
          <a:xfrm>
            <a:off x="7467138" y="0"/>
            <a:ext cx="1710600" cy="9231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6"/>
          <p:cNvSpPr txBox="1"/>
          <p:nvPr/>
        </p:nvSpPr>
        <p:spPr>
          <a:xfrm>
            <a:off x="7500951" y="103500"/>
            <a:ext cx="1710600" cy="7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Lesson 3:</a:t>
            </a:r>
            <a:endParaRPr dirty="0">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ELABORATE</a:t>
            </a:r>
            <a:endParaRPr dirty="0">
              <a:solidFill>
                <a:schemeClr val="lt1"/>
              </a:solidFill>
              <a:latin typeface="Source Sans Pro"/>
              <a:ea typeface="Source Sans Pro"/>
              <a:cs typeface="Source Sans Pro"/>
              <a:sym typeface="Source Sans Pro"/>
            </a:endParaRPr>
          </a:p>
        </p:txBody>
      </p:sp>
      <p:sp>
        <p:nvSpPr>
          <p:cNvPr id="270" name="Google Shape;270;p36"/>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 name="Title 1">
            <a:extLst>
              <a:ext uri="{FF2B5EF4-FFF2-40B4-BE49-F238E27FC236}">
                <a16:creationId xmlns:a16="http://schemas.microsoft.com/office/drawing/2014/main" id="{956007CE-36A7-D05A-C7A5-F8E86A8F42B4}"/>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Elaborate (part 4)</a:t>
            </a:r>
          </a:p>
        </p:txBody>
      </p:sp>
      <p:pic>
        <p:nvPicPr>
          <p:cNvPr id="277" name="Google Shape;277;p37" descr="Tractor in a field"/>
          <p:cNvPicPr preferRelativeResize="0"/>
          <p:nvPr/>
        </p:nvPicPr>
        <p:blipFill>
          <a:blip r:embed="rId3">
            <a:alphaModFix/>
          </a:blip>
          <a:stretch>
            <a:fillRect/>
          </a:stretch>
        </p:blipFill>
        <p:spPr>
          <a:xfrm>
            <a:off x="0" y="7650"/>
            <a:ext cx="7500951" cy="5143500"/>
          </a:xfrm>
          <a:prstGeom prst="rect">
            <a:avLst/>
          </a:prstGeom>
          <a:noFill/>
          <a:ln>
            <a:noFill/>
          </a:ln>
        </p:spPr>
      </p:pic>
      <p:sp>
        <p:nvSpPr>
          <p:cNvPr id="278" name="Google Shape;278;p37">
            <a:extLst>
              <a:ext uri="{C183D7F6-B498-43B3-948B-1728B52AA6E4}">
                <adec:decorative xmlns:adec="http://schemas.microsoft.com/office/drawing/2017/decorative" val="1"/>
              </a:ext>
            </a:extLst>
          </p:cNvPr>
          <p:cNvSpPr/>
          <p:nvPr/>
        </p:nvSpPr>
        <p:spPr>
          <a:xfrm>
            <a:off x="7500951" y="72000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7"/>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21</a:t>
            </a:fld>
            <a:endParaRPr/>
          </a:p>
        </p:txBody>
      </p:sp>
      <p:sp>
        <p:nvSpPr>
          <p:cNvPr id="280" name="Google Shape;280;p37">
            <a:extLst>
              <a:ext uri="{C183D7F6-B498-43B3-948B-1728B52AA6E4}">
                <adec:decorative xmlns:adec="http://schemas.microsoft.com/office/drawing/2017/decorative" val="1"/>
              </a:ext>
            </a:extLst>
          </p:cNvPr>
          <p:cNvSpPr/>
          <p:nvPr/>
        </p:nvSpPr>
        <p:spPr>
          <a:xfrm>
            <a:off x="7500951" y="0"/>
            <a:ext cx="1710600" cy="9231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7"/>
          <p:cNvSpPr txBox="1"/>
          <p:nvPr/>
        </p:nvSpPr>
        <p:spPr>
          <a:xfrm>
            <a:off x="7500951" y="7650"/>
            <a:ext cx="1710600" cy="7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 name="Title 1">
            <a:extLst>
              <a:ext uri="{FF2B5EF4-FFF2-40B4-BE49-F238E27FC236}">
                <a16:creationId xmlns:a16="http://schemas.microsoft.com/office/drawing/2014/main" id="{B92447F3-6057-3E90-D0DE-1F9BB9CDAD38}"/>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Elaborate (part 5)</a:t>
            </a:r>
          </a:p>
        </p:txBody>
      </p:sp>
      <p:pic>
        <p:nvPicPr>
          <p:cNvPr id="286" name="Google Shape;286;p38" descr="Wheat harvester"/>
          <p:cNvPicPr preferRelativeResize="0"/>
          <p:nvPr/>
        </p:nvPicPr>
        <p:blipFill>
          <a:blip r:embed="rId3">
            <a:alphaModFix/>
          </a:blip>
          <a:stretch>
            <a:fillRect/>
          </a:stretch>
        </p:blipFill>
        <p:spPr>
          <a:xfrm>
            <a:off x="0" y="7650"/>
            <a:ext cx="7500951" cy="5143500"/>
          </a:xfrm>
          <a:prstGeom prst="rect">
            <a:avLst/>
          </a:prstGeom>
          <a:noFill/>
          <a:ln>
            <a:noFill/>
          </a:ln>
        </p:spPr>
      </p:pic>
      <p:sp>
        <p:nvSpPr>
          <p:cNvPr id="287" name="Google Shape;287;p38">
            <a:extLst>
              <a:ext uri="{C183D7F6-B498-43B3-948B-1728B52AA6E4}">
                <adec:decorative xmlns:adec="http://schemas.microsoft.com/office/drawing/2017/decorative" val="1"/>
              </a:ext>
            </a:extLst>
          </p:cNvPr>
          <p:cNvSpPr/>
          <p:nvPr/>
        </p:nvSpPr>
        <p:spPr>
          <a:xfrm>
            <a:off x="7500951" y="72000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8">
            <a:extLst>
              <a:ext uri="{C183D7F6-B498-43B3-948B-1728B52AA6E4}">
                <adec:decorative xmlns:adec="http://schemas.microsoft.com/office/drawing/2017/decorative" val="1"/>
              </a:ext>
            </a:extLst>
          </p:cNvPr>
          <p:cNvSpPr/>
          <p:nvPr/>
        </p:nvSpPr>
        <p:spPr>
          <a:xfrm>
            <a:off x="7500951" y="0"/>
            <a:ext cx="1710600" cy="9231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8"/>
          <p:cNvSpPr txBox="1"/>
          <p:nvPr/>
        </p:nvSpPr>
        <p:spPr>
          <a:xfrm>
            <a:off x="7433325" y="54750"/>
            <a:ext cx="1710600" cy="7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sp>
        <p:nvSpPr>
          <p:cNvPr id="288" name="Google Shape;288;p38"/>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 name="Title 1">
            <a:extLst>
              <a:ext uri="{FF2B5EF4-FFF2-40B4-BE49-F238E27FC236}">
                <a16:creationId xmlns:a16="http://schemas.microsoft.com/office/drawing/2014/main" id="{D2F98FAC-BCB9-4C51-49EF-E5B36FCAA635}"/>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Elaborate (part 6)</a:t>
            </a:r>
          </a:p>
        </p:txBody>
      </p:sp>
      <p:pic>
        <p:nvPicPr>
          <p:cNvPr id="295" name="Google Shape;295;p39" descr="Irrigation system"/>
          <p:cNvPicPr preferRelativeResize="0"/>
          <p:nvPr/>
        </p:nvPicPr>
        <p:blipFill>
          <a:blip r:embed="rId3">
            <a:alphaModFix/>
          </a:blip>
          <a:stretch>
            <a:fillRect/>
          </a:stretch>
        </p:blipFill>
        <p:spPr>
          <a:xfrm>
            <a:off x="0" y="0"/>
            <a:ext cx="7500951" cy="5143500"/>
          </a:xfrm>
          <a:prstGeom prst="rect">
            <a:avLst/>
          </a:prstGeom>
          <a:noFill/>
          <a:ln>
            <a:noFill/>
          </a:ln>
        </p:spPr>
      </p:pic>
      <p:sp>
        <p:nvSpPr>
          <p:cNvPr id="296" name="Google Shape;296;p39">
            <a:extLst>
              <a:ext uri="{C183D7F6-B498-43B3-948B-1728B52AA6E4}">
                <adec:decorative xmlns:adec="http://schemas.microsoft.com/office/drawing/2017/decorative" val="1"/>
              </a:ext>
            </a:extLst>
          </p:cNvPr>
          <p:cNvSpPr/>
          <p:nvPr/>
        </p:nvSpPr>
        <p:spPr>
          <a:xfrm>
            <a:off x="7467138" y="70470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9">
            <a:extLst>
              <a:ext uri="{C183D7F6-B498-43B3-948B-1728B52AA6E4}">
                <adec:decorative xmlns:adec="http://schemas.microsoft.com/office/drawing/2017/decorative" val="1"/>
              </a:ext>
            </a:extLst>
          </p:cNvPr>
          <p:cNvSpPr/>
          <p:nvPr/>
        </p:nvSpPr>
        <p:spPr>
          <a:xfrm>
            <a:off x="7467138" y="0"/>
            <a:ext cx="1710600" cy="9231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9"/>
          <p:cNvSpPr txBox="1"/>
          <p:nvPr/>
        </p:nvSpPr>
        <p:spPr>
          <a:xfrm>
            <a:off x="7433325" y="54750"/>
            <a:ext cx="1710600" cy="7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sp>
        <p:nvSpPr>
          <p:cNvPr id="297" name="Google Shape;297;p39"/>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0">
            <a:extLst>
              <a:ext uri="{C183D7F6-B498-43B3-948B-1728B52AA6E4}">
                <adec:decorative xmlns:adec="http://schemas.microsoft.com/office/drawing/2017/decorative" val="1"/>
              </a:ext>
            </a:extLst>
          </p:cNvPr>
          <p:cNvSpPr/>
          <p:nvPr/>
        </p:nvSpPr>
        <p:spPr>
          <a:xfrm>
            <a:off x="7449300" y="6183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40">
            <a:extLst>
              <a:ext uri="{C183D7F6-B498-43B3-948B-1728B52AA6E4}">
                <adec:decorative xmlns:adec="http://schemas.microsoft.com/office/drawing/2017/decorative" val="1"/>
              </a:ext>
            </a:extLst>
          </p:cNvPr>
          <p:cNvSpPr/>
          <p:nvPr/>
        </p:nvSpPr>
        <p:spPr>
          <a:xfrm>
            <a:off x="7449300" y="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7AB54E0B-8E25-0EC1-AC32-054A549004ED}"/>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Elaborate (part 7)</a:t>
            </a:r>
          </a:p>
        </p:txBody>
      </p:sp>
      <p:sp>
        <p:nvSpPr>
          <p:cNvPr id="306" name="Google Shape;306;p40"/>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graphicFrame>
        <p:nvGraphicFramePr>
          <p:cNvPr id="309" name="Google Shape;309;p40"/>
          <p:cNvGraphicFramePr/>
          <p:nvPr>
            <p:extLst>
              <p:ext uri="{D42A27DB-BD31-4B8C-83A1-F6EECF244321}">
                <p14:modId xmlns:p14="http://schemas.microsoft.com/office/powerpoint/2010/main" val="1555630"/>
              </p:ext>
            </p:extLst>
          </p:nvPr>
        </p:nvGraphicFramePr>
        <p:xfrm>
          <a:off x="431901" y="1078350"/>
          <a:ext cx="2773200" cy="2986775"/>
        </p:xfrm>
        <a:graphic>
          <a:graphicData uri="http://schemas.openxmlformats.org/drawingml/2006/table">
            <a:tbl>
              <a:tblPr firstRow="1">
                <a:noFill/>
                <a:tableStyleId>{1EEE49B1-6243-4ACA-A479-919AF5FD70D0}</a:tableStyleId>
              </a:tblPr>
              <a:tblGrid>
                <a:gridCol w="2773200">
                  <a:extLst>
                    <a:ext uri="{9D8B030D-6E8A-4147-A177-3AD203B41FA5}">
                      <a16:colId xmlns:a16="http://schemas.microsoft.com/office/drawing/2014/main" val="20000"/>
                    </a:ext>
                  </a:extLst>
                </a:gridCol>
              </a:tblGrid>
              <a:tr h="609575">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“Gotta Have It” Checklist:</a:t>
                      </a:r>
                      <a:endParaRPr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Our Farm Model has to have...</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sz="1200" dirty="0">
                          <a:latin typeface="Source Sans Pro"/>
                          <a:ea typeface="Source Sans Pro"/>
                          <a:cs typeface="Source Sans Pro"/>
                          <a:sym typeface="Source Sans Pro"/>
                        </a:rPr>
                        <a:t>✔</a:t>
                      </a:r>
                      <a:endParaRPr sz="1200" dirty="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6"/>
                  </a:ext>
                </a:extLst>
              </a:tr>
            </a:tbl>
          </a:graphicData>
        </a:graphic>
      </p:graphicFrame>
      <p:sp>
        <p:nvSpPr>
          <p:cNvPr id="308" name="Google Shape;308;p40"/>
          <p:cNvSpPr txBox="1"/>
          <p:nvPr/>
        </p:nvSpPr>
        <p:spPr>
          <a:xfrm>
            <a:off x="3480238" y="309163"/>
            <a:ext cx="3811200" cy="452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A good model of a system shows relationships between parts of the system!</a:t>
            </a:r>
            <a:endParaRPr sz="3000">
              <a:solidFill>
                <a:schemeClr val="dk1"/>
              </a:solidFill>
              <a:latin typeface="Source Sans Pro"/>
              <a:ea typeface="Source Sans Pro"/>
              <a:cs typeface="Source Sans Pro"/>
              <a:sym typeface="Source Sans Pro"/>
            </a:endParaRPr>
          </a:p>
          <a:p>
            <a:pPr marL="0" lvl="0" indent="0" algn="l" rtl="0">
              <a:lnSpc>
                <a:spcPct val="115000"/>
              </a:lnSpc>
              <a:spcBef>
                <a:spcPts val="2000"/>
              </a:spcBef>
              <a:spcAft>
                <a:spcPts val="2000"/>
              </a:spcAft>
              <a:buNone/>
            </a:pPr>
            <a:r>
              <a:rPr lang="en" sz="3000">
                <a:solidFill>
                  <a:schemeClr val="dk1"/>
                </a:solidFill>
                <a:latin typeface="Source Sans Pro"/>
                <a:ea typeface="Source Sans Pro"/>
                <a:cs typeface="Source Sans Pro"/>
                <a:sym typeface="Source Sans Pro"/>
              </a:rPr>
              <a:t>How will we show how natural resources, including energy, are used on a farm?</a:t>
            </a:r>
            <a:endParaRPr sz="3000">
              <a:solidFill>
                <a:schemeClr val="dk1"/>
              </a:solidFill>
              <a:latin typeface="Source Sans Pro"/>
              <a:ea typeface="Source Sans Pro"/>
              <a:cs typeface="Source Sans Pro"/>
              <a:sym typeface="Source Sans Pro"/>
            </a:endParaRPr>
          </a:p>
        </p:txBody>
      </p:sp>
      <p:pic>
        <p:nvPicPr>
          <p:cNvPr id="310" name="Google Shape;310;p40" descr="Pencil"/>
          <p:cNvPicPr preferRelativeResize="0"/>
          <p:nvPr/>
        </p:nvPicPr>
        <p:blipFill>
          <a:blip r:embed="rId3">
            <a:alphaModFix/>
          </a:blip>
          <a:stretch>
            <a:fillRect/>
          </a:stretch>
        </p:blipFill>
        <p:spPr>
          <a:xfrm>
            <a:off x="7960662" y="1617575"/>
            <a:ext cx="655825" cy="655825"/>
          </a:xfrm>
          <a:prstGeom prst="rect">
            <a:avLst/>
          </a:prstGeom>
          <a:noFill/>
          <a:ln>
            <a:noFill/>
          </a:ln>
        </p:spPr>
      </p:pic>
      <p:pic>
        <p:nvPicPr>
          <p:cNvPr id="311" name="Google Shape;311;p40" descr="Farm model"/>
          <p:cNvPicPr preferRelativeResize="0"/>
          <p:nvPr/>
        </p:nvPicPr>
        <p:blipFill rotWithShape="1">
          <a:blip r:embed="rId4">
            <a:alphaModFix/>
          </a:blip>
          <a:srcRect t="406" b="416"/>
          <a:stretch/>
        </p:blipFill>
        <p:spPr>
          <a:xfrm>
            <a:off x="7623450" y="2870100"/>
            <a:ext cx="1344500" cy="1026550"/>
          </a:xfrm>
          <a:prstGeom prst="rect">
            <a:avLst/>
          </a:prstGeom>
          <a:noFill/>
          <a:ln w="9525" cap="flat" cmpd="sng">
            <a:solidFill>
              <a:srgbClr val="666666"/>
            </a:solidFill>
            <a:prstDash val="solid"/>
            <a:miter lim="8000"/>
            <a:headEnd type="none" w="sm" len="sm"/>
            <a:tailEnd type="none" w="sm" len="sm"/>
          </a:ln>
        </p:spPr>
      </p:pic>
      <p:sp>
        <p:nvSpPr>
          <p:cNvPr id="312" name="Google Shape;312;p40"/>
          <p:cNvSpPr txBox="1"/>
          <p:nvPr/>
        </p:nvSpPr>
        <p:spPr>
          <a:xfrm>
            <a:off x="7471675" y="3896950"/>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Farm Model</a:t>
            </a:r>
            <a:endParaRPr sz="1000">
              <a:solidFill>
                <a:srgbClr val="000000"/>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Student Journal page</a:t>
            </a:r>
            <a:endParaRPr sz="1000">
              <a:latin typeface="Source Sans Pro"/>
              <a:ea typeface="Source Sans Pro"/>
              <a:cs typeface="Source Sans Pro"/>
              <a:sym typeface="Source Sans Pro"/>
            </a:endParaRPr>
          </a:p>
        </p:txBody>
      </p:sp>
      <p:sp>
        <p:nvSpPr>
          <p:cNvPr id="307" name="Google Shape;307;p40"/>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1">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41">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5ADA1F25-665E-9A8D-6CA2-C6FCB8F0D913}"/>
              </a:ext>
            </a:extLst>
          </p:cNvPr>
          <p:cNvSpPr>
            <a:spLocks noGrp="1"/>
          </p:cNvSpPr>
          <p:nvPr>
            <p:ph type="title" idx="4294967295"/>
          </p:nvPr>
        </p:nvSpPr>
        <p:spPr>
          <a:xfrm>
            <a:off x="628650" y="-993775"/>
            <a:ext cx="7886700" cy="993775"/>
          </a:xfrm>
          <a:prstGeom prst="rect">
            <a:avLst/>
          </a:prstGeom>
        </p:spPr>
        <p:txBody>
          <a:bodyPr anchor="b"/>
          <a:lstStyle/>
          <a:p>
            <a:r>
              <a:rPr lang="en-US" dirty="0"/>
              <a:t>How Are Natural Resources Used on a Farm?</a:t>
            </a:r>
          </a:p>
        </p:txBody>
      </p:sp>
      <p:sp>
        <p:nvSpPr>
          <p:cNvPr id="319" name="Google Shape;319;p41"/>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sp>
        <p:nvSpPr>
          <p:cNvPr id="321" name="Google Shape;321;p41"/>
          <p:cNvSpPr txBox="1"/>
          <p:nvPr/>
        </p:nvSpPr>
        <p:spPr>
          <a:xfrm>
            <a:off x="1032350" y="809625"/>
            <a:ext cx="5425500" cy="350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Are natural resources being used by the farmer, produced by the farmer, or both? </a:t>
            </a: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How are natural resources used on a farm?</a:t>
            </a:r>
            <a:endParaRPr sz="3200">
              <a:solidFill>
                <a:schemeClr val="dk1"/>
              </a:solidFill>
              <a:latin typeface="Source Sans Pro"/>
              <a:ea typeface="Source Sans Pro"/>
              <a:cs typeface="Source Sans Pro"/>
              <a:sym typeface="Source Sans Pro"/>
            </a:endParaRPr>
          </a:p>
        </p:txBody>
      </p:sp>
      <p:pic>
        <p:nvPicPr>
          <p:cNvPr id="322" name="Google Shape;322;p41" descr="Pencil"/>
          <p:cNvPicPr preferRelativeResize="0"/>
          <p:nvPr/>
        </p:nvPicPr>
        <p:blipFill>
          <a:blip r:embed="rId3">
            <a:alphaModFix/>
          </a:blip>
          <a:stretch>
            <a:fillRect/>
          </a:stretch>
        </p:blipFill>
        <p:spPr>
          <a:xfrm>
            <a:off x="8008145" y="1693775"/>
            <a:ext cx="655825" cy="655825"/>
          </a:xfrm>
          <a:prstGeom prst="rect">
            <a:avLst/>
          </a:prstGeom>
          <a:noFill/>
          <a:ln>
            <a:noFill/>
          </a:ln>
        </p:spPr>
      </p:pic>
      <p:pic>
        <p:nvPicPr>
          <p:cNvPr id="323" name="Google Shape;323;p41" descr="Farm model"/>
          <p:cNvPicPr preferRelativeResize="0"/>
          <p:nvPr/>
        </p:nvPicPr>
        <p:blipFill rotWithShape="1">
          <a:blip r:embed="rId4">
            <a:alphaModFix/>
          </a:blip>
          <a:srcRect t="406" b="416"/>
          <a:stretch/>
        </p:blipFill>
        <p:spPr>
          <a:xfrm>
            <a:off x="7623450" y="2793900"/>
            <a:ext cx="1344500" cy="1026550"/>
          </a:xfrm>
          <a:prstGeom prst="rect">
            <a:avLst/>
          </a:prstGeom>
          <a:noFill/>
          <a:ln w="12700" cap="flat" cmpd="sng">
            <a:solidFill>
              <a:srgbClr val="666666"/>
            </a:solidFill>
            <a:prstDash val="solid"/>
            <a:miter lim="8000"/>
            <a:headEnd type="none" w="sm" len="sm"/>
            <a:tailEnd type="none" w="sm" len="sm"/>
          </a:ln>
        </p:spPr>
      </p:pic>
      <p:sp>
        <p:nvSpPr>
          <p:cNvPr id="324" name="Google Shape;324;p41"/>
          <p:cNvSpPr txBox="1"/>
          <p:nvPr/>
        </p:nvSpPr>
        <p:spPr>
          <a:xfrm>
            <a:off x="7471675" y="3820750"/>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Farm Model</a:t>
            </a:r>
            <a:endParaRPr sz="1000">
              <a:solidFill>
                <a:srgbClr val="000000"/>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Student Journal page</a:t>
            </a:r>
            <a:endParaRPr sz="1000">
              <a:latin typeface="Source Sans Pro"/>
              <a:ea typeface="Source Sans Pro"/>
              <a:cs typeface="Source Sans Pro"/>
              <a:sym typeface="Source Sans Pro"/>
            </a:endParaRPr>
          </a:p>
        </p:txBody>
      </p:sp>
      <p:sp>
        <p:nvSpPr>
          <p:cNvPr id="320" name="Google Shape;320;p41"/>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2">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2">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F69288C5-39C0-EADB-9F60-5762351540D5}"/>
              </a:ext>
            </a:extLst>
          </p:cNvPr>
          <p:cNvSpPr>
            <a:spLocks noGrp="1"/>
          </p:cNvSpPr>
          <p:nvPr>
            <p:ph type="title" idx="4294967295"/>
          </p:nvPr>
        </p:nvSpPr>
        <p:spPr>
          <a:xfrm>
            <a:off x="628650" y="-993775"/>
            <a:ext cx="7886700" cy="993775"/>
          </a:xfrm>
          <a:prstGeom prst="rect">
            <a:avLst/>
          </a:prstGeom>
        </p:spPr>
        <p:txBody>
          <a:bodyPr anchor="b"/>
          <a:lstStyle/>
          <a:p>
            <a:r>
              <a:rPr lang="en-US" dirty="0"/>
              <a:t>Could Animal Waste be Considered a Natural Resource?</a:t>
            </a:r>
          </a:p>
        </p:txBody>
      </p:sp>
      <p:sp>
        <p:nvSpPr>
          <p:cNvPr id="331" name="Google Shape;331;p42"/>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sp>
        <p:nvSpPr>
          <p:cNvPr id="333" name="Google Shape;333;p42"/>
          <p:cNvSpPr txBox="1"/>
          <p:nvPr/>
        </p:nvSpPr>
        <p:spPr>
          <a:xfrm>
            <a:off x="670550" y="1228725"/>
            <a:ext cx="6149400" cy="2219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Could animal waste be considered a natural resource?</a:t>
            </a: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2000"/>
              </a:spcBef>
              <a:spcAft>
                <a:spcPts val="2000"/>
              </a:spcAft>
              <a:buNone/>
            </a:pPr>
            <a:r>
              <a:rPr lang="en" sz="3200">
                <a:solidFill>
                  <a:schemeClr val="dk1"/>
                </a:solidFill>
                <a:latin typeface="Source Sans Pro"/>
                <a:ea typeface="Source Sans Pro"/>
                <a:cs typeface="Source Sans Pro"/>
                <a:sym typeface="Source Sans Pro"/>
              </a:rPr>
              <a:t>Why do you think it might be?</a:t>
            </a:r>
            <a:endParaRPr sz="3200">
              <a:solidFill>
                <a:schemeClr val="dk1"/>
              </a:solidFill>
              <a:latin typeface="Source Sans Pro"/>
              <a:ea typeface="Source Sans Pro"/>
              <a:cs typeface="Source Sans Pro"/>
              <a:sym typeface="Source Sans Pro"/>
            </a:endParaRPr>
          </a:p>
        </p:txBody>
      </p:sp>
      <p:pic>
        <p:nvPicPr>
          <p:cNvPr id="334" name="Google Shape;334;p42" descr="Pencil"/>
          <p:cNvPicPr preferRelativeResize="0"/>
          <p:nvPr/>
        </p:nvPicPr>
        <p:blipFill>
          <a:blip r:embed="rId3">
            <a:alphaModFix/>
          </a:blip>
          <a:stretch>
            <a:fillRect/>
          </a:stretch>
        </p:blipFill>
        <p:spPr>
          <a:xfrm>
            <a:off x="7967787" y="1568724"/>
            <a:ext cx="655825" cy="655825"/>
          </a:xfrm>
          <a:prstGeom prst="rect">
            <a:avLst/>
          </a:prstGeom>
          <a:noFill/>
          <a:ln>
            <a:noFill/>
          </a:ln>
        </p:spPr>
      </p:pic>
      <p:pic>
        <p:nvPicPr>
          <p:cNvPr id="335" name="Google Shape;335;p42" descr="Farm model"/>
          <p:cNvPicPr preferRelativeResize="0"/>
          <p:nvPr/>
        </p:nvPicPr>
        <p:blipFill rotWithShape="1">
          <a:blip r:embed="rId4">
            <a:alphaModFix/>
          </a:blip>
          <a:srcRect t="406" b="416"/>
          <a:stretch/>
        </p:blipFill>
        <p:spPr>
          <a:xfrm>
            <a:off x="7623450" y="2717700"/>
            <a:ext cx="1344500" cy="1026550"/>
          </a:xfrm>
          <a:prstGeom prst="rect">
            <a:avLst/>
          </a:prstGeom>
          <a:noFill/>
          <a:ln w="12700" cap="flat" cmpd="sng">
            <a:solidFill>
              <a:srgbClr val="666666"/>
            </a:solidFill>
            <a:prstDash val="solid"/>
            <a:miter lim="8000"/>
            <a:headEnd type="none" w="sm" len="sm"/>
            <a:tailEnd type="none" w="sm" len="sm"/>
          </a:ln>
        </p:spPr>
      </p:pic>
      <p:sp>
        <p:nvSpPr>
          <p:cNvPr id="336" name="Google Shape;336;p42"/>
          <p:cNvSpPr txBox="1"/>
          <p:nvPr/>
        </p:nvSpPr>
        <p:spPr>
          <a:xfrm>
            <a:off x="7471675" y="3744550"/>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Farm Model</a:t>
            </a:r>
            <a:endParaRPr sz="1000">
              <a:solidFill>
                <a:srgbClr val="000000"/>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Student Journal page</a:t>
            </a:r>
            <a:endParaRPr sz="1000">
              <a:latin typeface="Source Sans Pro"/>
              <a:ea typeface="Source Sans Pro"/>
              <a:cs typeface="Source Sans Pro"/>
              <a:sym typeface="Source Sans Pro"/>
            </a:endParaRPr>
          </a:p>
        </p:txBody>
      </p:sp>
      <p:sp>
        <p:nvSpPr>
          <p:cNvPr id="332" name="Google Shape;332;p42"/>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4" name="Google Shape;344;p43">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43">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2" name="Title 1">
            <a:extLst>
              <a:ext uri="{FF2B5EF4-FFF2-40B4-BE49-F238E27FC236}">
                <a16:creationId xmlns:a16="http://schemas.microsoft.com/office/drawing/2014/main" id="{7E0AAFBE-AD97-0640-924E-A1269CDFE132}"/>
              </a:ext>
            </a:extLst>
          </p:cNvPr>
          <p:cNvSpPr>
            <a:spLocks noGrp="1"/>
          </p:cNvSpPr>
          <p:nvPr>
            <p:ph type="title" idx="4294967295"/>
          </p:nvPr>
        </p:nvSpPr>
        <p:spPr>
          <a:xfrm>
            <a:off x="628650" y="-993775"/>
            <a:ext cx="7886700" cy="993775"/>
          </a:xfrm>
          <a:prstGeom prst="rect">
            <a:avLst/>
          </a:prstGeom>
        </p:spPr>
        <p:txBody>
          <a:bodyPr anchor="b"/>
          <a:lstStyle/>
          <a:p>
            <a:r>
              <a:rPr lang="en-US" dirty="0"/>
              <a:t>Let’s Share Our Models</a:t>
            </a:r>
          </a:p>
        </p:txBody>
      </p:sp>
      <p:sp>
        <p:nvSpPr>
          <p:cNvPr id="345" name="Google Shape;345;p43"/>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EVALUATE</a:t>
            </a:r>
            <a:endParaRPr>
              <a:solidFill>
                <a:schemeClr val="lt1"/>
              </a:solidFill>
              <a:latin typeface="Source Sans Pro"/>
              <a:ea typeface="Source Sans Pro"/>
              <a:cs typeface="Source Sans Pro"/>
              <a:sym typeface="Source Sans Pro"/>
            </a:endParaRPr>
          </a:p>
        </p:txBody>
      </p:sp>
      <p:sp>
        <p:nvSpPr>
          <p:cNvPr id="343" name="Google Shape;343;p43"/>
          <p:cNvSpPr txBox="1"/>
          <p:nvPr/>
        </p:nvSpPr>
        <p:spPr>
          <a:xfrm>
            <a:off x="774625" y="882275"/>
            <a:ext cx="5925600" cy="3226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Let’s share our models and give each other feedback. </a:t>
            </a: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Clr>
                <a:schemeClr val="dk1"/>
              </a:buClr>
              <a:buSzPts val="1100"/>
              <a:buFont typeface="Arial"/>
              <a:buNone/>
            </a:pPr>
            <a:r>
              <a:rPr lang="en" sz="3200">
                <a:solidFill>
                  <a:schemeClr val="dk1"/>
                </a:solidFill>
                <a:latin typeface="Source Sans Pro"/>
                <a:ea typeface="Source Sans Pro"/>
                <a:cs typeface="Source Sans Pro"/>
                <a:sym typeface="Source Sans Pro"/>
              </a:rPr>
              <a:t>Then use the feedback to revise our models. </a:t>
            </a:r>
            <a:endParaRPr sz="3200">
              <a:solidFill>
                <a:schemeClr val="dk1"/>
              </a:solidFill>
              <a:latin typeface="Source Sans Pro"/>
              <a:ea typeface="Source Sans Pro"/>
              <a:cs typeface="Source Sans Pro"/>
              <a:sym typeface="Source Sans Pro"/>
            </a:endParaRPr>
          </a:p>
        </p:txBody>
      </p:sp>
      <p:pic>
        <p:nvPicPr>
          <p:cNvPr id="346" name="Google Shape;346;p43" descr="Checkmark"/>
          <p:cNvPicPr preferRelativeResize="0"/>
          <p:nvPr/>
        </p:nvPicPr>
        <p:blipFill>
          <a:blip r:embed="rId3">
            <a:alphaModFix/>
          </a:blip>
          <a:stretch>
            <a:fillRect/>
          </a:stretch>
        </p:blipFill>
        <p:spPr>
          <a:xfrm>
            <a:off x="7967788" y="823487"/>
            <a:ext cx="655825" cy="655825"/>
          </a:xfrm>
          <a:prstGeom prst="rect">
            <a:avLst/>
          </a:prstGeom>
          <a:noFill/>
          <a:ln>
            <a:noFill/>
          </a:ln>
        </p:spPr>
      </p:pic>
      <p:pic>
        <p:nvPicPr>
          <p:cNvPr id="350" name="Google Shape;350;p43" descr="Marker"/>
          <p:cNvPicPr preferRelativeResize="0"/>
          <p:nvPr/>
        </p:nvPicPr>
        <p:blipFill rotWithShape="1">
          <a:blip r:embed="rId4">
            <a:alphaModFix/>
          </a:blip>
          <a:srcRect t="661" b="670"/>
          <a:stretch/>
        </p:blipFill>
        <p:spPr>
          <a:xfrm>
            <a:off x="7968213" y="1743462"/>
            <a:ext cx="655825" cy="655825"/>
          </a:xfrm>
          <a:prstGeom prst="rect">
            <a:avLst/>
          </a:prstGeom>
          <a:noFill/>
          <a:ln>
            <a:noFill/>
          </a:ln>
        </p:spPr>
      </p:pic>
      <p:pic>
        <p:nvPicPr>
          <p:cNvPr id="347" name="Google Shape;347;p43" descr="Pencil"/>
          <p:cNvPicPr preferRelativeResize="0"/>
          <p:nvPr/>
        </p:nvPicPr>
        <p:blipFill>
          <a:blip r:embed="rId5">
            <a:alphaModFix/>
          </a:blip>
          <a:stretch>
            <a:fillRect/>
          </a:stretch>
        </p:blipFill>
        <p:spPr>
          <a:xfrm>
            <a:off x="7973206" y="2660925"/>
            <a:ext cx="655825" cy="655825"/>
          </a:xfrm>
          <a:prstGeom prst="rect">
            <a:avLst/>
          </a:prstGeom>
          <a:noFill/>
          <a:ln>
            <a:noFill/>
          </a:ln>
        </p:spPr>
      </p:pic>
      <p:pic>
        <p:nvPicPr>
          <p:cNvPr id="348" name="Google Shape;348;p43" descr="Farm Model"/>
          <p:cNvPicPr preferRelativeResize="0"/>
          <p:nvPr/>
        </p:nvPicPr>
        <p:blipFill rotWithShape="1">
          <a:blip r:embed="rId6">
            <a:alphaModFix/>
          </a:blip>
          <a:srcRect t="406" b="416"/>
          <a:stretch/>
        </p:blipFill>
        <p:spPr>
          <a:xfrm>
            <a:off x="7616375" y="3477900"/>
            <a:ext cx="1344500" cy="1026550"/>
          </a:xfrm>
          <a:prstGeom prst="rect">
            <a:avLst/>
          </a:prstGeom>
          <a:noFill/>
          <a:ln w="12700" cap="flat" cmpd="sng">
            <a:solidFill>
              <a:srgbClr val="666666"/>
            </a:solidFill>
            <a:prstDash val="solid"/>
            <a:miter lim="8000"/>
            <a:headEnd type="none" w="sm" len="sm"/>
            <a:tailEnd type="none" w="sm" len="sm"/>
          </a:ln>
        </p:spPr>
      </p:pic>
      <p:sp>
        <p:nvSpPr>
          <p:cNvPr id="349" name="Google Shape;349;p43"/>
          <p:cNvSpPr txBox="1"/>
          <p:nvPr/>
        </p:nvSpPr>
        <p:spPr>
          <a:xfrm>
            <a:off x="7471725" y="4427550"/>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7"/>
              </a:rPr>
              <a:t>Farm Model</a:t>
            </a:r>
            <a:endParaRPr sz="1000">
              <a:solidFill>
                <a:srgbClr val="000000"/>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7"/>
              </a:rPr>
              <a:t>Student Journal page</a:t>
            </a:r>
            <a:endParaRPr sz="1000">
              <a:latin typeface="Source Sans Pro"/>
              <a:ea typeface="Source Sans Pro"/>
              <a:cs typeface="Source Sans Pro"/>
              <a:sym typeface="Source Sans Pro"/>
            </a:endParaRPr>
          </a:p>
        </p:txBody>
      </p:sp>
      <p:sp>
        <p:nvSpPr>
          <p:cNvPr id="342" name="Google Shape;342;p43"/>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27</a:t>
            </a:fld>
            <a:endParaRPr dirty="0">
              <a:solidFill>
                <a:schemeClr val="tx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4">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44">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09F46ABE-316E-E768-0DF4-584715D498A2}"/>
              </a:ext>
            </a:extLst>
          </p:cNvPr>
          <p:cNvSpPr>
            <a:spLocks noGrp="1"/>
          </p:cNvSpPr>
          <p:nvPr>
            <p:ph type="title" idx="4294967295"/>
          </p:nvPr>
        </p:nvSpPr>
        <p:spPr>
          <a:xfrm>
            <a:off x="628650" y="-993775"/>
            <a:ext cx="7886700" cy="993775"/>
          </a:xfrm>
          <a:prstGeom prst="rect">
            <a:avLst/>
          </a:prstGeom>
        </p:spPr>
        <p:txBody>
          <a:bodyPr anchor="b"/>
          <a:lstStyle/>
          <a:p>
            <a:r>
              <a:rPr lang="en-US" dirty="0"/>
              <a:t>How Might This Help Us Figure Out How Our Use of Natural Resources on Farms Affects Earth’s Systems?</a:t>
            </a:r>
          </a:p>
        </p:txBody>
      </p:sp>
      <p:sp>
        <p:nvSpPr>
          <p:cNvPr id="357" name="Google Shape;357;p44"/>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EVALUATE</a:t>
            </a:r>
            <a:endParaRPr>
              <a:solidFill>
                <a:schemeClr val="lt1"/>
              </a:solidFill>
              <a:latin typeface="Source Sans Pro"/>
              <a:ea typeface="Source Sans Pro"/>
              <a:cs typeface="Source Sans Pro"/>
              <a:sym typeface="Source Sans Pro"/>
            </a:endParaRPr>
          </a:p>
        </p:txBody>
      </p:sp>
      <p:sp>
        <p:nvSpPr>
          <p:cNvPr id="359" name="Google Shape;359;p44"/>
          <p:cNvSpPr txBox="1"/>
          <p:nvPr/>
        </p:nvSpPr>
        <p:spPr>
          <a:xfrm>
            <a:off x="822575" y="361425"/>
            <a:ext cx="5814300" cy="1889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200">
                <a:solidFill>
                  <a:schemeClr val="dk1"/>
                </a:solidFill>
                <a:latin typeface="Source Sans Pro"/>
                <a:ea typeface="Source Sans Pro"/>
                <a:cs typeface="Source Sans Pro"/>
                <a:sym typeface="Source Sans Pro"/>
              </a:rPr>
              <a:t>How might this help us figure out how our use of natural resources on farms affects Earth’s systems? </a:t>
            </a:r>
            <a:endParaRPr sz="3200">
              <a:solidFill>
                <a:schemeClr val="dk1"/>
              </a:solidFill>
              <a:latin typeface="Source Sans Pro"/>
              <a:ea typeface="Source Sans Pro"/>
              <a:cs typeface="Source Sans Pro"/>
              <a:sym typeface="Source Sans Pro"/>
            </a:endParaRPr>
          </a:p>
        </p:txBody>
      </p:sp>
      <p:pic>
        <p:nvPicPr>
          <p:cNvPr id="360" name="Google Shape;360;p44" descr="D Q B"/>
          <p:cNvPicPr preferRelativeResize="0"/>
          <p:nvPr/>
        </p:nvPicPr>
        <p:blipFill>
          <a:blip r:embed="rId3">
            <a:alphaModFix/>
          </a:blip>
          <a:stretch>
            <a:fillRect/>
          </a:stretch>
        </p:blipFill>
        <p:spPr>
          <a:xfrm>
            <a:off x="7967787" y="1268112"/>
            <a:ext cx="655825" cy="655825"/>
          </a:xfrm>
          <a:prstGeom prst="rect">
            <a:avLst/>
          </a:prstGeom>
          <a:noFill/>
          <a:ln>
            <a:noFill/>
          </a:ln>
        </p:spPr>
      </p:pic>
      <p:pic>
        <p:nvPicPr>
          <p:cNvPr id="361" name="Google Shape;361;p44" descr="Cows in a field"/>
          <p:cNvPicPr preferRelativeResize="0"/>
          <p:nvPr/>
        </p:nvPicPr>
        <p:blipFill rotWithShape="1">
          <a:blip r:embed="rId4">
            <a:alphaModFix/>
          </a:blip>
          <a:srcRect t="7825"/>
          <a:stretch/>
        </p:blipFill>
        <p:spPr>
          <a:xfrm>
            <a:off x="0" y="2400300"/>
            <a:ext cx="7440401" cy="2743150"/>
          </a:xfrm>
          <a:prstGeom prst="rect">
            <a:avLst/>
          </a:prstGeom>
          <a:noFill/>
          <a:ln>
            <a:noFill/>
          </a:ln>
        </p:spPr>
      </p:pic>
      <p:sp>
        <p:nvSpPr>
          <p:cNvPr id="358" name="Google Shape;358;p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28</a:t>
            </a:fld>
            <a:endParaRPr sz="13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45">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45">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EBC4CB9-404D-35BE-05E9-D50A473657A4}"/>
              </a:ext>
            </a:extLst>
          </p:cNvPr>
          <p:cNvSpPr>
            <a:spLocks noGrp="1"/>
          </p:cNvSpPr>
          <p:nvPr>
            <p:ph type="title" idx="4294967295"/>
          </p:nvPr>
        </p:nvSpPr>
        <p:spPr>
          <a:xfrm>
            <a:off x="628650" y="-993775"/>
            <a:ext cx="7886700" cy="993775"/>
          </a:xfrm>
          <a:prstGeom prst="rect">
            <a:avLst/>
          </a:prstGeom>
        </p:spPr>
        <p:txBody>
          <a:bodyPr anchor="b"/>
          <a:lstStyle/>
          <a:p>
            <a:r>
              <a:rPr lang="en-US" dirty="0"/>
              <a:t>What New Questions Do Your Have?</a:t>
            </a:r>
          </a:p>
        </p:txBody>
      </p:sp>
      <p:sp>
        <p:nvSpPr>
          <p:cNvPr id="368" name="Google Shape;368;p45"/>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EVALUATE</a:t>
            </a:r>
            <a:endParaRPr>
              <a:solidFill>
                <a:schemeClr val="lt1"/>
              </a:solidFill>
              <a:latin typeface="Source Sans Pro"/>
              <a:ea typeface="Source Sans Pro"/>
              <a:cs typeface="Source Sans Pro"/>
              <a:sym typeface="Source Sans Pro"/>
            </a:endParaRPr>
          </a:p>
        </p:txBody>
      </p:sp>
      <p:sp>
        <p:nvSpPr>
          <p:cNvPr id="370" name="Google Shape;370;p45"/>
          <p:cNvSpPr txBox="1"/>
          <p:nvPr/>
        </p:nvSpPr>
        <p:spPr>
          <a:xfrm>
            <a:off x="1498225" y="421600"/>
            <a:ext cx="4436400" cy="1321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200">
                <a:solidFill>
                  <a:schemeClr val="dk1"/>
                </a:solidFill>
                <a:latin typeface="Source Sans Pro"/>
                <a:ea typeface="Source Sans Pro"/>
                <a:cs typeface="Source Sans Pro"/>
                <a:sym typeface="Source Sans Pro"/>
              </a:rPr>
              <a:t>What new questions do you have?</a:t>
            </a:r>
            <a:endParaRPr sz="3200">
              <a:solidFill>
                <a:schemeClr val="dk1"/>
              </a:solidFill>
              <a:latin typeface="Source Sans Pro"/>
              <a:ea typeface="Source Sans Pro"/>
              <a:cs typeface="Source Sans Pro"/>
              <a:sym typeface="Source Sans Pro"/>
            </a:endParaRPr>
          </a:p>
        </p:txBody>
      </p:sp>
      <p:pic>
        <p:nvPicPr>
          <p:cNvPr id="371" name="Google Shape;371;p45" descr="D Q B"/>
          <p:cNvPicPr preferRelativeResize="0"/>
          <p:nvPr/>
        </p:nvPicPr>
        <p:blipFill>
          <a:blip r:embed="rId3">
            <a:alphaModFix/>
          </a:blip>
          <a:stretch>
            <a:fillRect/>
          </a:stretch>
        </p:blipFill>
        <p:spPr>
          <a:xfrm>
            <a:off x="7960712" y="1087262"/>
            <a:ext cx="655825" cy="655825"/>
          </a:xfrm>
          <a:prstGeom prst="rect">
            <a:avLst/>
          </a:prstGeom>
          <a:noFill/>
          <a:ln>
            <a:noFill/>
          </a:ln>
        </p:spPr>
      </p:pic>
      <p:pic>
        <p:nvPicPr>
          <p:cNvPr id="372" name="Google Shape;372;p45" descr="Cows in a field"/>
          <p:cNvPicPr preferRelativeResize="0"/>
          <p:nvPr/>
        </p:nvPicPr>
        <p:blipFill rotWithShape="1">
          <a:blip r:embed="rId4">
            <a:alphaModFix/>
          </a:blip>
          <a:srcRect t="7825"/>
          <a:stretch/>
        </p:blipFill>
        <p:spPr>
          <a:xfrm>
            <a:off x="0" y="2400300"/>
            <a:ext cx="7440401" cy="2743150"/>
          </a:xfrm>
          <a:prstGeom prst="rect">
            <a:avLst/>
          </a:prstGeom>
          <a:noFill/>
          <a:ln>
            <a:noFill/>
          </a:ln>
        </p:spPr>
      </p:pic>
      <p:sp>
        <p:nvSpPr>
          <p:cNvPr id="369" name="Google Shape;369;p4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29</a:t>
            </a:fld>
            <a:endParaRPr sz="13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9">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0" y="11435"/>
            <a:ext cx="9144000" cy="5120629"/>
          </a:xfrm>
          <a:prstGeom prst="rect">
            <a:avLst/>
          </a:prstGeom>
          <a:noFill/>
          <a:ln>
            <a:noFill/>
          </a:ln>
        </p:spPr>
      </p:pic>
      <p:sp>
        <p:nvSpPr>
          <p:cNvPr id="89" name="Google Shape;89;p19"/>
          <p:cNvSpPr txBox="1">
            <a:spLocks noGrp="1"/>
          </p:cNvSpPr>
          <p:nvPr>
            <p:ph type="title" idx="4294967295"/>
          </p:nvPr>
        </p:nvSpPr>
        <p:spPr>
          <a:xfrm>
            <a:off x="0" y="241700"/>
            <a:ext cx="9144000" cy="1092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UNIT 22, SECTION 2: </a:t>
            </a:r>
            <a:endParaRPr kumimoji="0" lang="en-US" sz="24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How does our use of natural resources</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Source Sans Pro"/>
                <a:ea typeface="Source Sans Pro"/>
                <a:cs typeface="Source Sans Pro"/>
                <a:sym typeface="Source Sans Pro"/>
              </a:rPr>
              <a:t>on farms affect Earth’s systems?</a:t>
            </a:r>
          </a:p>
        </p:txBody>
      </p:sp>
      <p:sp>
        <p:nvSpPr>
          <p:cNvPr id="90" name="Google Shape;90;p19"/>
          <p:cNvSpPr txBox="1">
            <a:spLocks noGrp="1"/>
          </p:cNvSpPr>
          <p:nvPr>
            <p:ph type="sldNum" idx="12"/>
          </p:nvPr>
        </p:nvSpPr>
        <p:spPr>
          <a:xfrm>
            <a:off x="8260800" y="4738464"/>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bg1"/>
                </a:solidFill>
              </a:rPr>
              <a:t> </a:t>
            </a:r>
            <a:fld id="{00000000-1234-1234-1234-123412341234}" type="slidenum">
              <a:rPr lang="en">
                <a:solidFill>
                  <a:schemeClr val="bg1"/>
                </a:solidFill>
              </a:rPr>
              <a:t>3</a:t>
            </a:fld>
            <a:endParaRPr dirty="0">
              <a:solidFill>
                <a:schemeClr val="bg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76"/>
        <p:cNvGrpSpPr/>
        <p:nvPr/>
      </p:nvGrpSpPr>
      <p:grpSpPr>
        <a:xfrm>
          <a:off x="0" y="0"/>
          <a:ext cx="0" cy="0"/>
          <a:chOff x="0" y="0"/>
          <a:chExt cx="0" cy="0"/>
        </a:xfrm>
      </p:grpSpPr>
      <p:sp>
        <p:nvSpPr>
          <p:cNvPr id="379" name="Google Shape;379;p46">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BC894185-4CBB-7CF0-A959-F705ED945B6E}"/>
              </a:ext>
            </a:extLst>
          </p:cNvPr>
          <p:cNvSpPr>
            <a:spLocks noGrp="1"/>
          </p:cNvSpPr>
          <p:nvPr>
            <p:ph type="title" idx="4294967295"/>
          </p:nvPr>
        </p:nvSpPr>
        <p:spPr>
          <a:xfrm>
            <a:off x="628650" y="-993775"/>
            <a:ext cx="7886700" cy="993775"/>
          </a:xfrm>
          <a:prstGeom prst="rect">
            <a:avLst/>
          </a:prstGeom>
        </p:spPr>
        <p:txBody>
          <a:bodyPr anchor="b"/>
          <a:lstStyle/>
          <a:p>
            <a:r>
              <a:rPr lang="en-US" dirty="0"/>
              <a:t>Lesson 4: LEARNING TARGET</a:t>
            </a:r>
          </a:p>
        </p:txBody>
      </p:sp>
      <p:pic>
        <p:nvPicPr>
          <p:cNvPr id="381" name="Google Shape;381;p46" descr="Silo"/>
          <p:cNvPicPr preferRelativeResize="0"/>
          <p:nvPr/>
        </p:nvPicPr>
        <p:blipFill>
          <a:blip r:embed="rId3">
            <a:alphaModFix/>
          </a:blip>
          <a:stretch>
            <a:fillRect/>
          </a:stretch>
        </p:blipFill>
        <p:spPr>
          <a:xfrm>
            <a:off x="0" y="7650"/>
            <a:ext cx="2683577" cy="5143499"/>
          </a:xfrm>
          <a:prstGeom prst="rect">
            <a:avLst/>
          </a:prstGeom>
          <a:noFill/>
          <a:ln>
            <a:noFill/>
          </a:ln>
        </p:spPr>
      </p:pic>
      <p:sp>
        <p:nvSpPr>
          <p:cNvPr id="380" name="Google Shape;380;p46"/>
          <p:cNvSpPr txBox="1"/>
          <p:nvPr/>
        </p:nvSpPr>
        <p:spPr>
          <a:xfrm>
            <a:off x="7471675" y="54750"/>
            <a:ext cx="16338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LEARNING TARGET</a:t>
            </a:r>
            <a:endParaRPr>
              <a:solidFill>
                <a:schemeClr val="lt1"/>
              </a:solidFill>
              <a:latin typeface="Source Sans Pro"/>
              <a:ea typeface="Source Sans Pro"/>
              <a:cs typeface="Source Sans Pro"/>
              <a:sym typeface="Source Sans Pro"/>
            </a:endParaRPr>
          </a:p>
        </p:txBody>
      </p:sp>
      <p:sp>
        <p:nvSpPr>
          <p:cNvPr id="2" name="TextBox 1">
            <a:extLst>
              <a:ext uri="{FF2B5EF4-FFF2-40B4-BE49-F238E27FC236}">
                <a16:creationId xmlns:a16="http://schemas.microsoft.com/office/drawing/2014/main" id="{E8565D9B-AAB5-1907-0679-FC08146850B7}"/>
              </a:ext>
            </a:extLst>
          </p:cNvPr>
          <p:cNvSpPr txBox="1"/>
          <p:nvPr/>
        </p:nvSpPr>
        <p:spPr>
          <a:xfrm>
            <a:off x="2912165" y="1615109"/>
            <a:ext cx="4288735" cy="2180853"/>
          </a:xfrm>
          <a:prstGeom prst="rect">
            <a:avLst/>
          </a:prstGeom>
          <a:noFill/>
        </p:spPr>
        <p:txBody>
          <a:bodyPr wrap="square" rtlCol="0">
            <a:spAutoFit/>
          </a:bodyPr>
          <a:lstStyle/>
          <a:p>
            <a:pPr lvl="0">
              <a:lnSpc>
                <a:spcPct val="115000"/>
              </a:lnSpc>
              <a:buClr>
                <a:schemeClr val="dk1"/>
              </a:buClr>
              <a:buSzPts val="1100"/>
              <a:defRPr/>
            </a:pPr>
            <a:r>
              <a:rPr lang="en-US" sz="3000" b="1" dirty="0">
                <a:solidFill>
                  <a:schemeClr val="dk1"/>
                </a:solidFill>
                <a:latin typeface="Source Sans Pro"/>
                <a:ea typeface="Source Sans Pro"/>
                <a:cs typeface="Source Sans Pro"/>
                <a:sym typeface="Source Sans Pro"/>
              </a:rPr>
              <a:t>LESSON 4:</a:t>
            </a:r>
          </a:p>
          <a:p>
            <a:pPr lvl="0">
              <a:lnSpc>
                <a:spcPct val="115000"/>
              </a:lnSpc>
              <a:buClr>
                <a:schemeClr val="dk1"/>
              </a:buClr>
              <a:buSzPts val="1100"/>
              <a:defRPr/>
            </a:pPr>
            <a:r>
              <a:rPr lang="en-US" sz="3000" dirty="0">
                <a:solidFill>
                  <a:schemeClr val="dk1"/>
                </a:solidFill>
                <a:latin typeface="Source Sans Pro"/>
                <a:ea typeface="Source Sans Pro"/>
                <a:cs typeface="Source Sans Pro"/>
                <a:sym typeface="Source Sans Pro"/>
              </a:rPr>
              <a:t>How does our use of fossil fuels affect Earth’s systems?</a:t>
            </a:r>
            <a:endParaRPr lang="en-US" sz="3000" dirty="0"/>
          </a:p>
        </p:txBody>
      </p:sp>
      <p:sp>
        <p:nvSpPr>
          <p:cNvPr id="382" name="Google Shape;382;p46">
            <a:extLst>
              <a:ext uri="{C183D7F6-B498-43B3-948B-1728B52AA6E4}">
                <adec:decorative xmlns:adec="http://schemas.microsoft.com/office/drawing/2017/decorative" val="1"/>
              </a:ext>
            </a:extLst>
          </p:cNvPr>
          <p:cNvSpPr/>
          <p:nvPr/>
        </p:nvSpPr>
        <p:spPr>
          <a:xfrm>
            <a:off x="7433275" y="6970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46"/>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 </a:t>
            </a:r>
            <a:fld id="{00000000-1234-1234-1234-123412341234}" type="slidenum">
              <a:rPr lang="en"/>
              <a:t>30</a:t>
            </a:fld>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7">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7">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95DCC365-6BD6-F9EA-05D3-9D6C3B84AD3D}"/>
              </a:ext>
            </a:extLst>
          </p:cNvPr>
          <p:cNvSpPr>
            <a:spLocks noGrp="1"/>
          </p:cNvSpPr>
          <p:nvPr>
            <p:ph type="title" idx="4294967295"/>
          </p:nvPr>
        </p:nvSpPr>
        <p:spPr>
          <a:xfrm>
            <a:off x="628650" y="-993775"/>
            <a:ext cx="7886700" cy="993775"/>
          </a:xfrm>
          <a:prstGeom prst="rect">
            <a:avLst/>
          </a:prstGeom>
        </p:spPr>
        <p:txBody>
          <a:bodyPr anchor="b"/>
          <a:lstStyle/>
          <a:p>
            <a:r>
              <a:rPr lang="en-US" dirty="0"/>
              <a:t>Lesson 4: Engage</a:t>
            </a:r>
          </a:p>
        </p:txBody>
      </p:sp>
      <p:sp>
        <p:nvSpPr>
          <p:cNvPr id="389" name="Google Shape;389;p47"/>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ENGAGE</a:t>
            </a:r>
            <a:endParaRPr>
              <a:solidFill>
                <a:schemeClr val="lt1"/>
              </a:solidFill>
              <a:latin typeface="Source Sans Pro"/>
              <a:ea typeface="Source Sans Pro"/>
              <a:cs typeface="Source Sans Pro"/>
              <a:sym typeface="Source Sans Pro"/>
            </a:endParaRPr>
          </a:p>
        </p:txBody>
      </p:sp>
      <p:sp>
        <p:nvSpPr>
          <p:cNvPr id="392" name="Google Shape;392;p47"/>
          <p:cNvSpPr txBox="1"/>
          <p:nvPr/>
        </p:nvSpPr>
        <p:spPr>
          <a:xfrm>
            <a:off x="832100" y="1627200"/>
            <a:ext cx="5814300" cy="1889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200">
                <a:solidFill>
                  <a:schemeClr val="dk1"/>
                </a:solidFill>
                <a:latin typeface="Source Sans Pro"/>
                <a:ea typeface="Source Sans Pro"/>
                <a:cs typeface="Source Sans Pro"/>
                <a:sym typeface="Source Sans Pro"/>
              </a:rPr>
              <a:t>Have you ever heard of asthma, or do you know someone who has asthma?</a:t>
            </a:r>
            <a:endParaRPr sz="3200">
              <a:solidFill>
                <a:schemeClr val="dk1"/>
              </a:solidFill>
              <a:latin typeface="Source Sans Pro"/>
              <a:ea typeface="Source Sans Pro"/>
              <a:cs typeface="Source Sans Pro"/>
              <a:sym typeface="Source Sans Pro"/>
            </a:endParaRPr>
          </a:p>
        </p:txBody>
      </p:sp>
      <p:sp>
        <p:nvSpPr>
          <p:cNvPr id="390" name="Google Shape;390;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31</a:t>
            </a:fld>
            <a:endParaRPr sz="13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8">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8">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6C697AB-5CA2-5A27-25BF-793370177F31}"/>
              </a:ext>
            </a:extLst>
          </p:cNvPr>
          <p:cNvSpPr>
            <a:spLocks noGrp="1"/>
          </p:cNvSpPr>
          <p:nvPr>
            <p:ph type="title" idx="4294967295"/>
          </p:nvPr>
        </p:nvSpPr>
        <p:spPr>
          <a:xfrm>
            <a:off x="628650" y="-993775"/>
            <a:ext cx="7886700" cy="993775"/>
          </a:xfrm>
          <a:prstGeom prst="rect">
            <a:avLst/>
          </a:prstGeom>
        </p:spPr>
        <p:txBody>
          <a:bodyPr anchor="b"/>
          <a:lstStyle/>
          <a:p>
            <a:r>
              <a:rPr lang="en-US" dirty="0"/>
              <a:t>Let’s Look at Some Data</a:t>
            </a:r>
          </a:p>
        </p:txBody>
      </p:sp>
      <p:sp>
        <p:nvSpPr>
          <p:cNvPr id="399" name="Google Shape;399;p48"/>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ENGAGE</a:t>
            </a:r>
            <a:endParaRPr>
              <a:solidFill>
                <a:schemeClr val="lt1"/>
              </a:solidFill>
              <a:latin typeface="Source Sans Pro"/>
              <a:ea typeface="Source Sans Pro"/>
              <a:cs typeface="Source Sans Pro"/>
              <a:sym typeface="Source Sans Pro"/>
            </a:endParaRPr>
          </a:p>
        </p:txBody>
      </p:sp>
      <p:sp>
        <p:nvSpPr>
          <p:cNvPr id="401" name="Google Shape;401;p48"/>
          <p:cNvSpPr txBox="1"/>
          <p:nvPr/>
        </p:nvSpPr>
        <p:spPr>
          <a:xfrm>
            <a:off x="287300" y="431125"/>
            <a:ext cx="6970800" cy="1889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600"/>
              </a:spcAft>
              <a:buClr>
                <a:schemeClr val="dk1"/>
              </a:buClr>
              <a:buSzPts val="1100"/>
              <a:buFont typeface="Arial"/>
              <a:buNone/>
            </a:pPr>
            <a:r>
              <a:rPr lang="en" sz="2400">
                <a:solidFill>
                  <a:schemeClr val="dk1"/>
                </a:solidFill>
                <a:latin typeface="Source Sans Pro"/>
                <a:ea typeface="Source Sans Pro"/>
                <a:cs typeface="Source Sans Pro"/>
                <a:sym typeface="Source Sans Pro"/>
              </a:rPr>
              <a:t>Let’s look at some data that shows rates of childhood asthma around our country. You can make observations and ask questions about the maps. </a:t>
            </a:r>
            <a:endParaRPr sz="2400">
              <a:solidFill>
                <a:schemeClr val="dk1"/>
              </a:solidFill>
              <a:latin typeface="Source Sans Pro"/>
              <a:ea typeface="Source Sans Pro"/>
              <a:cs typeface="Source Sans Pro"/>
              <a:sym typeface="Source Sans Pro"/>
            </a:endParaRPr>
          </a:p>
        </p:txBody>
      </p:sp>
      <p:pic>
        <p:nvPicPr>
          <p:cNvPr id="402" name="Google Shape;402;p48" descr="Map of North America">
            <a:hlinkClick r:id="rId3"/>
          </p:cNvPr>
          <p:cNvPicPr preferRelativeResize="0"/>
          <p:nvPr/>
        </p:nvPicPr>
        <p:blipFill>
          <a:blip r:embed="rId4">
            <a:alphaModFix/>
          </a:blip>
          <a:stretch>
            <a:fillRect/>
          </a:stretch>
        </p:blipFill>
        <p:spPr>
          <a:xfrm>
            <a:off x="788362" y="2004525"/>
            <a:ext cx="5968676" cy="2745325"/>
          </a:xfrm>
          <a:prstGeom prst="rect">
            <a:avLst/>
          </a:prstGeom>
          <a:noFill/>
          <a:ln>
            <a:noFill/>
          </a:ln>
        </p:spPr>
      </p:pic>
      <p:sp>
        <p:nvSpPr>
          <p:cNvPr id="400" name="Google Shape;400;p4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32</a:t>
            </a:fld>
            <a:endParaRPr sz="13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49">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9">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5C1D30B-5C15-53BE-5B53-E1DFFF7657D7}"/>
              </a:ext>
            </a:extLst>
          </p:cNvPr>
          <p:cNvSpPr>
            <a:spLocks noGrp="1"/>
          </p:cNvSpPr>
          <p:nvPr>
            <p:ph type="title" idx="4294967295"/>
          </p:nvPr>
        </p:nvSpPr>
        <p:spPr>
          <a:xfrm>
            <a:off x="628650" y="-993775"/>
            <a:ext cx="7886700" cy="993775"/>
          </a:xfrm>
          <a:prstGeom prst="rect">
            <a:avLst/>
          </a:prstGeom>
        </p:spPr>
        <p:txBody>
          <a:bodyPr anchor="b"/>
          <a:lstStyle/>
          <a:p>
            <a:r>
              <a:rPr lang="en-US" dirty="0"/>
              <a:t>What information do you need to answer our questions?</a:t>
            </a:r>
          </a:p>
        </p:txBody>
      </p:sp>
      <p:sp>
        <p:nvSpPr>
          <p:cNvPr id="409" name="Google Shape;409;p49"/>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sp>
        <p:nvSpPr>
          <p:cNvPr id="416" name="Google Shape;416;p49"/>
          <p:cNvSpPr txBox="1"/>
          <p:nvPr/>
        </p:nvSpPr>
        <p:spPr>
          <a:xfrm>
            <a:off x="824250" y="1031000"/>
            <a:ext cx="5814300" cy="3348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What information do you need to answer our questions?</a:t>
            </a: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How might you go about finding this information?</a:t>
            </a:r>
            <a:endParaRPr sz="3200">
              <a:solidFill>
                <a:schemeClr val="dk1"/>
              </a:solidFill>
              <a:latin typeface="Source Sans Pro"/>
              <a:ea typeface="Source Sans Pro"/>
              <a:cs typeface="Source Sans Pro"/>
              <a:sym typeface="Source Sans Pro"/>
            </a:endParaRPr>
          </a:p>
        </p:txBody>
      </p:sp>
      <p:pic>
        <p:nvPicPr>
          <p:cNvPr id="413" name="Google Shape;413;p49" descr="Open Book"/>
          <p:cNvPicPr preferRelativeResize="0"/>
          <p:nvPr/>
        </p:nvPicPr>
        <p:blipFill>
          <a:blip r:embed="rId3">
            <a:alphaModFix/>
          </a:blip>
          <a:stretch>
            <a:fillRect/>
          </a:stretch>
        </p:blipFill>
        <p:spPr>
          <a:xfrm>
            <a:off x="7557074" y="714930"/>
            <a:ext cx="731525" cy="731500"/>
          </a:xfrm>
          <a:prstGeom prst="rect">
            <a:avLst/>
          </a:prstGeom>
          <a:noFill/>
          <a:ln>
            <a:noFill/>
          </a:ln>
        </p:spPr>
      </p:pic>
      <p:pic>
        <p:nvPicPr>
          <p:cNvPr id="411" name="Google Shape;411;p49" descr="Pencil"/>
          <p:cNvPicPr preferRelativeResize="0"/>
          <p:nvPr/>
        </p:nvPicPr>
        <p:blipFill>
          <a:blip r:embed="rId4">
            <a:alphaModFix/>
          </a:blip>
          <a:stretch>
            <a:fillRect/>
          </a:stretch>
        </p:blipFill>
        <p:spPr>
          <a:xfrm>
            <a:off x="8405273" y="754375"/>
            <a:ext cx="655825" cy="655825"/>
          </a:xfrm>
          <a:prstGeom prst="rect">
            <a:avLst/>
          </a:prstGeom>
          <a:noFill/>
          <a:ln>
            <a:noFill/>
          </a:ln>
        </p:spPr>
      </p:pic>
      <p:sp>
        <p:nvSpPr>
          <p:cNvPr id="414" name="Google Shape;414;p49"/>
          <p:cNvSpPr txBox="1"/>
          <p:nvPr/>
        </p:nvSpPr>
        <p:spPr>
          <a:xfrm>
            <a:off x="7440388" y="1546175"/>
            <a:ext cx="17106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1100" u="sng">
                <a:solidFill>
                  <a:srgbClr val="1155CC"/>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What Causes Air Pollution</a:t>
            </a:r>
            <a:endParaRPr/>
          </a:p>
        </p:txBody>
      </p:sp>
      <p:sp>
        <p:nvSpPr>
          <p:cNvPr id="415" name="Google Shape;415;p49"/>
          <p:cNvSpPr txBox="1"/>
          <p:nvPr/>
        </p:nvSpPr>
        <p:spPr>
          <a:xfrm>
            <a:off x="7632850" y="1798550"/>
            <a:ext cx="1325700" cy="354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600"/>
              </a:spcAft>
              <a:buNone/>
            </a:pPr>
            <a:r>
              <a:rPr lang="en" sz="1100" u="sng">
                <a:solidFill>
                  <a:srgbClr val="1155CC"/>
                </a:solidFill>
                <a:latin typeface="Source Sans Pro"/>
                <a:ea typeface="Source Sans Pro"/>
                <a:cs typeface="Source Sans Pro"/>
                <a:sym typeface="Source Sans Pro"/>
                <a:hlinkClick r:id="rId6">
                  <a:extLst>
                    <a:ext uri="{A12FA001-AC4F-418D-AE19-62706E023703}">
                      <ahyp:hlinkClr xmlns:ahyp="http://schemas.microsoft.com/office/drawing/2018/hyperlinkcolor" val="tx"/>
                    </a:ext>
                  </a:extLst>
                </a:hlinkClick>
              </a:rPr>
              <a:t>Clean Air Outdoors</a:t>
            </a:r>
            <a:endParaRPr/>
          </a:p>
        </p:txBody>
      </p:sp>
      <p:pic>
        <p:nvPicPr>
          <p:cNvPr id="417" name="Google Shape;417;p49" descr="The Air We Breathe"/>
          <p:cNvPicPr preferRelativeResize="0"/>
          <p:nvPr/>
        </p:nvPicPr>
        <p:blipFill>
          <a:blip r:embed="rId7">
            <a:alphaModFix/>
          </a:blip>
          <a:stretch>
            <a:fillRect/>
          </a:stretch>
        </p:blipFill>
        <p:spPr>
          <a:xfrm>
            <a:off x="7745211" y="2106814"/>
            <a:ext cx="987974" cy="764454"/>
          </a:xfrm>
          <a:prstGeom prst="rect">
            <a:avLst/>
          </a:prstGeom>
          <a:noFill/>
          <a:ln w="9525" cap="flat" cmpd="sng">
            <a:solidFill>
              <a:srgbClr val="666666"/>
            </a:solidFill>
            <a:prstDash val="solid"/>
            <a:round/>
            <a:headEnd type="none" w="sm" len="sm"/>
            <a:tailEnd type="none" w="sm" len="sm"/>
          </a:ln>
        </p:spPr>
      </p:pic>
      <p:pic>
        <p:nvPicPr>
          <p:cNvPr id="418" name="Google Shape;418;p49" descr="Research About Traffic and Asthma"/>
          <p:cNvPicPr preferRelativeResize="0"/>
          <p:nvPr/>
        </p:nvPicPr>
        <p:blipFill>
          <a:blip r:embed="rId8">
            <a:alphaModFix/>
          </a:blip>
          <a:stretch>
            <a:fillRect/>
          </a:stretch>
        </p:blipFill>
        <p:spPr>
          <a:xfrm>
            <a:off x="7744420" y="3005447"/>
            <a:ext cx="988765" cy="764453"/>
          </a:xfrm>
          <a:prstGeom prst="rect">
            <a:avLst/>
          </a:prstGeom>
          <a:noFill/>
          <a:ln w="9525" cap="flat" cmpd="sng">
            <a:solidFill>
              <a:srgbClr val="666666"/>
            </a:solidFill>
            <a:prstDash val="solid"/>
            <a:round/>
            <a:headEnd type="none" w="sm" len="sm"/>
            <a:tailEnd type="none" w="sm" len="sm"/>
          </a:ln>
        </p:spPr>
      </p:pic>
      <p:sp>
        <p:nvSpPr>
          <p:cNvPr id="412" name="Google Shape;412;p49"/>
          <p:cNvSpPr txBox="1"/>
          <p:nvPr/>
        </p:nvSpPr>
        <p:spPr>
          <a:xfrm>
            <a:off x="7485850" y="3850602"/>
            <a:ext cx="1619700" cy="823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9"/>
              </a:rPr>
              <a:t>Research About Traffic and Asthma and</a:t>
            </a:r>
            <a:endParaRPr/>
          </a:p>
          <a:p>
            <a:pPr marL="0" lvl="0" indent="0" algn="ctr" rtl="0">
              <a:lnSpc>
                <a:spcPct val="115000"/>
              </a:lnSpc>
              <a:spcBef>
                <a:spcPts val="0"/>
              </a:spcBef>
              <a:spcAft>
                <a:spcPts val="0"/>
              </a:spcAft>
              <a:buClr>
                <a:schemeClr val="dk1"/>
              </a:buClr>
              <a:buSzPts val="1100"/>
              <a:buFont typeface="Arial"/>
              <a:buNone/>
            </a:pPr>
            <a:r>
              <a:rPr lang="en" sz="1000" u="sng">
                <a:solidFill>
                  <a:schemeClr val="hlink"/>
                </a:solidFill>
                <a:latin typeface="Source Sans Pro"/>
                <a:ea typeface="Source Sans Pro"/>
                <a:cs typeface="Source Sans Pro"/>
                <a:sym typeface="Source Sans Pro"/>
                <a:hlinkClick r:id="rId9"/>
              </a:rPr>
              <a:t>The Air We Breathe</a:t>
            </a:r>
            <a:endParaRPr sz="1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Clr>
                <a:schemeClr val="dk1"/>
              </a:buClr>
              <a:buSzPts val="1100"/>
              <a:buFont typeface="Arial"/>
              <a:buNone/>
            </a:pPr>
            <a:r>
              <a:rPr lang="en" sz="1000" u="sng">
                <a:solidFill>
                  <a:schemeClr val="hlink"/>
                </a:solidFill>
                <a:latin typeface="Source Sans Pro"/>
                <a:ea typeface="Source Sans Pro"/>
                <a:cs typeface="Source Sans Pro"/>
                <a:sym typeface="Source Sans Pro"/>
                <a:hlinkClick r:id="rId9"/>
              </a:rPr>
              <a:t>Student Journal pages</a:t>
            </a:r>
            <a:endParaRPr sz="1000">
              <a:latin typeface="Source Sans Pro"/>
              <a:ea typeface="Source Sans Pro"/>
              <a:cs typeface="Source Sans Pro"/>
              <a:sym typeface="Source Sans Pro"/>
            </a:endParaRPr>
          </a:p>
        </p:txBody>
      </p:sp>
      <p:sp>
        <p:nvSpPr>
          <p:cNvPr id="410" name="Google Shape;410;p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33</a:t>
            </a:fld>
            <a:endParaRPr sz="130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50">
            <a:extLst>
              <a:ext uri="{C183D7F6-B498-43B3-948B-1728B52AA6E4}">
                <adec:decorative xmlns:adec="http://schemas.microsoft.com/office/drawing/2017/decorative" val="1"/>
              </a:ext>
            </a:extLst>
          </p:cNvPr>
          <p:cNvSpPr/>
          <p:nvPr/>
        </p:nvSpPr>
        <p:spPr>
          <a:xfrm>
            <a:off x="7433325" y="61065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0">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AF642EBA-94F2-9A9E-7FE3-ECFFFD689719}"/>
              </a:ext>
            </a:extLst>
          </p:cNvPr>
          <p:cNvSpPr>
            <a:spLocks noGrp="1"/>
          </p:cNvSpPr>
          <p:nvPr>
            <p:ph type="title" idx="4294967295"/>
          </p:nvPr>
        </p:nvSpPr>
        <p:spPr>
          <a:xfrm>
            <a:off x="628650" y="-993775"/>
            <a:ext cx="7886700" cy="993775"/>
          </a:xfrm>
          <a:prstGeom prst="rect">
            <a:avLst/>
          </a:prstGeom>
        </p:spPr>
        <p:txBody>
          <a:bodyPr anchor="b"/>
          <a:lstStyle/>
          <a:p>
            <a:r>
              <a:rPr lang="en-US" dirty="0"/>
              <a:t>Correlation between car traffic and high asthma rates</a:t>
            </a:r>
          </a:p>
        </p:txBody>
      </p:sp>
      <p:sp>
        <p:nvSpPr>
          <p:cNvPr id="425" name="Google Shape;425;p50"/>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pic>
        <p:nvPicPr>
          <p:cNvPr id="427" name="Google Shape;427;p50" descr="Pencil"/>
          <p:cNvPicPr preferRelativeResize="0"/>
          <p:nvPr/>
        </p:nvPicPr>
        <p:blipFill>
          <a:blip r:embed="rId3">
            <a:alphaModFix/>
          </a:blip>
          <a:stretch>
            <a:fillRect/>
          </a:stretch>
        </p:blipFill>
        <p:spPr>
          <a:xfrm>
            <a:off x="7967787" y="942412"/>
            <a:ext cx="655825" cy="655825"/>
          </a:xfrm>
          <a:prstGeom prst="rect">
            <a:avLst/>
          </a:prstGeom>
          <a:noFill/>
          <a:ln>
            <a:noFill/>
          </a:ln>
        </p:spPr>
      </p:pic>
      <p:pic>
        <p:nvPicPr>
          <p:cNvPr id="430" name="Google Shape;430;p50" descr="Research About Traffic and Asthma"/>
          <p:cNvPicPr preferRelativeResize="0"/>
          <p:nvPr/>
        </p:nvPicPr>
        <p:blipFill>
          <a:blip r:embed="rId4">
            <a:alphaModFix/>
          </a:blip>
          <a:stretch>
            <a:fillRect/>
          </a:stretch>
        </p:blipFill>
        <p:spPr>
          <a:xfrm>
            <a:off x="7794242" y="1907075"/>
            <a:ext cx="988765" cy="764453"/>
          </a:xfrm>
          <a:prstGeom prst="rect">
            <a:avLst/>
          </a:prstGeom>
          <a:noFill/>
          <a:ln w="9525" cap="flat" cmpd="sng">
            <a:solidFill>
              <a:srgbClr val="666666"/>
            </a:solidFill>
            <a:prstDash val="solid"/>
            <a:round/>
            <a:headEnd type="none" w="sm" len="sm"/>
            <a:tailEnd type="none" w="sm" len="sm"/>
          </a:ln>
        </p:spPr>
      </p:pic>
      <p:pic>
        <p:nvPicPr>
          <p:cNvPr id="429" name="Google Shape;429;p50" descr="The Air We Breathe"/>
          <p:cNvPicPr preferRelativeResize="0"/>
          <p:nvPr/>
        </p:nvPicPr>
        <p:blipFill>
          <a:blip r:embed="rId5">
            <a:alphaModFix/>
          </a:blip>
          <a:stretch>
            <a:fillRect/>
          </a:stretch>
        </p:blipFill>
        <p:spPr>
          <a:xfrm>
            <a:off x="7794242" y="2800762"/>
            <a:ext cx="987974" cy="764454"/>
          </a:xfrm>
          <a:prstGeom prst="rect">
            <a:avLst/>
          </a:prstGeom>
          <a:noFill/>
          <a:ln w="9525" cap="flat" cmpd="sng">
            <a:solidFill>
              <a:srgbClr val="666666"/>
            </a:solidFill>
            <a:prstDash val="solid"/>
            <a:round/>
            <a:headEnd type="none" w="sm" len="sm"/>
            <a:tailEnd type="none" w="sm" len="sm"/>
          </a:ln>
        </p:spPr>
      </p:pic>
      <p:sp>
        <p:nvSpPr>
          <p:cNvPr id="428" name="Google Shape;428;p50"/>
          <p:cNvSpPr txBox="1"/>
          <p:nvPr/>
        </p:nvSpPr>
        <p:spPr>
          <a:xfrm>
            <a:off x="7485849" y="3840849"/>
            <a:ext cx="1619700" cy="823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u="sng" dirty="0">
                <a:solidFill>
                  <a:schemeClr val="hlink"/>
                </a:solidFill>
                <a:latin typeface="Source Sans Pro"/>
                <a:ea typeface="Source Sans Pro"/>
                <a:cs typeface="Source Sans Pro"/>
                <a:sym typeface="Source Sans Pro"/>
                <a:hlinkClick r:id="rId6"/>
              </a:rPr>
              <a:t>Research About Traffic and Asthma and</a:t>
            </a:r>
            <a:endParaRPr dirty="0"/>
          </a:p>
          <a:p>
            <a:pPr marL="0" lvl="0" indent="0" algn="ctr" rtl="0">
              <a:lnSpc>
                <a:spcPct val="115000"/>
              </a:lnSpc>
              <a:spcBef>
                <a:spcPts val="0"/>
              </a:spcBef>
              <a:spcAft>
                <a:spcPts val="0"/>
              </a:spcAft>
              <a:buNone/>
            </a:pPr>
            <a:r>
              <a:rPr lang="en" sz="1000" u="sng" dirty="0">
                <a:solidFill>
                  <a:schemeClr val="hlink"/>
                </a:solidFill>
                <a:latin typeface="Source Sans Pro"/>
                <a:ea typeface="Source Sans Pro"/>
                <a:cs typeface="Source Sans Pro"/>
                <a:sym typeface="Source Sans Pro"/>
                <a:hlinkClick r:id="rId6"/>
              </a:rPr>
              <a:t>The Air We Breathe</a:t>
            </a:r>
            <a:endParaRPr sz="1000" dirty="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dirty="0">
                <a:solidFill>
                  <a:schemeClr val="hlink"/>
                </a:solidFill>
                <a:latin typeface="Source Sans Pro"/>
                <a:ea typeface="Source Sans Pro"/>
                <a:cs typeface="Source Sans Pro"/>
                <a:sym typeface="Source Sans Pro"/>
                <a:hlinkClick r:id="rId6"/>
              </a:rPr>
              <a:t>Student Journal pages</a:t>
            </a:r>
            <a:endParaRPr sz="1000" dirty="0">
              <a:latin typeface="Source Sans Pro"/>
              <a:ea typeface="Source Sans Pro"/>
              <a:cs typeface="Source Sans Pro"/>
              <a:sym typeface="Source Sans Pro"/>
            </a:endParaRPr>
          </a:p>
        </p:txBody>
      </p:sp>
      <p:sp>
        <p:nvSpPr>
          <p:cNvPr id="431" name="Google Shape;431;p50">
            <a:extLst>
              <a:ext uri="{C183D7F6-B498-43B3-948B-1728B52AA6E4}">
                <adec:decorative xmlns:adec="http://schemas.microsoft.com/office/drawing/2017/decorative" val="1"/>
              </a:ext>
            </a:extLst>
          </p:cNvPr>
          <p:cNvSpPr/>
          <p:nvPr/>
        </p:nvSpPr>
        <p:spPr>
          <a:xfrm>
            <a:off x="2158792" y="1178025"/>
            <a:ext cx="766800" cy="13710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Source Sans Pro"/>
              <a:ea typeface="Source Sans Pro"/>
              <a:cs typeface="Source Sans Pro"/>
              <a:sym typeface="Source Sans Pro"/>
            </a:endParaRPr>
          </a:p>
        </p:txBody>
      </p:sp>
      <p:sp>
        <p:nvSpPr>
          <p:cNvPr id="432" name="Google Shape;432;p50">
            <a:extLst>
              <a:ext uri="{C183D7F6-B498-43B3-948B-1728B52AA6E4}">
                <adec:decorative xmlns:adec="http://schemas.microsoft.com/office/drawing/2017/decorative" val="1"/>
              </a:ext>
            </a:extLst>
          </p:cNvPr>
          <p:cNvSpPr/>
          <p:nvPr/>
        </p:nvSpPr>
        <p:spPr>
          <a:xfrm>
            <a:off x="3431228" y="1416879"/>
            <a:ext cx="766800" cy="13710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Source Sans Pro"/>
              <a:ea typeface="Source Sans Pro"/>
              <a:cs typeface="Source Sans Pro"/>
              <a:sym typeface="Source Sans Pro"/>
            </a:endParaRPr>
          </a:p>
        </p:txBody>
      </p:sp>
      <p:sp>
        <p:nvSpPr>
          <p:cNvPr id="433" name="Google Shape;433;p50">
            <a:extLst>
              <a:ext uri="{C183D7F6-B498-43B3-948B-1728B52AA6E4}">
                <adec:decorative xmlns:adec="http://schemas.microsoft.com/office/drawing/2017/decorative" val="1"/>
              </a:ext>
            </a:extLst>
          </p:cNvPr>
          <p:cNvSpPr/>
          <p:nvPr/>
        </p:nvSpPr>
        <p:spPr>
          <a:xfrm>
            <a:off x="2483130" y="3253730"/>
            <a:ext cx="766800" cy="13710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Source Sans Pro"/>
              <a:ea typeface="Source Sans Pro"/>
              <a:cs typeface="Source Sans Pro"/>
              <a:sym typeface="Source Sans Pro"/>
            </a:endParaRPr>
          </a:p>
        </p:txBody>
      </p:sp>
      <p:sp>
        <p:nvSpPr>
          <p:cNvPr id="434" name="Google Shape;434;p50">
            <a:extLst>
              <a:ext uri="{C183D7F6-B498-43B3-948B-1728B52AA6E4}">
                <adec:decorative xmlns:adec="http://schemas.microsoft.com/office/drawing/2017/decorative" val="1"/>
              </a:ext>
            </a:extLst>
          </p:cNvPr>
          <p:cNvSpPr/>
          <p:nvPr/>
        </p:nvSpPr>
        <p:spPr>
          <a:xfrm>
            <a:off x="3923584" y="3498640"/>
            <a:ext cx="766800" cy="13710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a:latin typeface="Source Sans Pro"/>
              <a:ea typeface="Source Sans Pro"/>
              <a:cs typeface="Source Sans Pro"/>
              <a:sym typeface="Source Sans Pro"/>
            </a:endParaRPr>
          </a:p>
        </p:txBody>
      </p:sp>
      <p:sp>
        <p:nvSpPr>
          <p:cNvPr id="435" name="Google Shape;435;p50">
            <a:extLst>
              <a:ext uri="{C183D7F6-B498-43B3-948B-1728B52AA6E4}">
                <adec:decorative xmlns:adec="http://schemas.microsoft.com/office/drawing/2017/decorative" val="1"/>
              </a:ext>
            </a:extLst>
          </p:cNvPr>
          <p:cNvSpPr/>
          <p:nvPr/>
        </p:nvSpPr>
        <p:spPr>
          <a:xfrm>
            <a:off x="4486923" y="1598237"/>
            <a:ext cx="766800" cy="13710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200" dirty="0">
              <a:latin typeface="Source Sans Pro"/>
              <a:ea typeface="Source Sans Pro"/>
              <a:cs typeface="Source Sans Pro"/>
              <a:sym typeface="Source Sans Pro"/>
            </a:endParaRPr>
          </a:p>
        </p:txBody>
      </p:sp>
      <p:sp>
        <p:nvSpPr>
          <p:cNvPr id="426" name="Google Shape;426;p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51">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1">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B623A8A3-A5D3-A462-DF66-FB063FC0CEFD}"/>
              </a:ext>
            </a:extLst>
          </p:cNvPr>
          <p:cNvSpPr>
            <a:spLocks noGrp="1"/>
          </p:cNvSpPr>
          <p:nvPr>
            <p:ph type="title" idx="4294967295"/>
          </p:nvPr>
        </p:nvSpPr>
        <p:spPr>
          <a:xfrm>
            <a:off x="628650" y="-993775"/>
            <a:ext cx="7886700" cy="993775"/>
          </a:xfrm>
          <a:prstGeom prst="rect">
            <a:avLst/>
          </a:prstGeom>
        </p:spPr>
        <p:txBody>
          <a:bodyPr anchor="b"/>
          <a:lstStyle/>
          <a:p>
            <a:r>
              <a:rPr lang="en-US" dirty="0"/>
              <a:t>Researching Different Phenomenon</a:t>
            </a:r>
          </a:p>
        </p:txBody>
      </p:sp>
      <p:sp>
        <p:nvSpPr>
          <p:cNvPr id="442" name="Google Shape;442;p51"/>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graphicFrame>
        <p:nvGraphicFramePr>
          <p:cNvPr id="448" name="Google Shape;448;p51"/>
          <p:cNvGraphicFramePr/>
          <p:nvPr>
            <p:extLst>
              <p:ext uri="{D42A27DB-BD31-4B8C-83A1-F6EECF244321}">
                <p14:modId xmlns:p14="http://schemas.microsoft.com/office/powerpoint/2010/main" val="1788040891"/>
              </p:ext>
            </p:extLst>
          </p:nvPr>
        </p:nvGraphicFramePr>
        <p:xfrm>
          <a:off x="372038" y="682125"/>
          <a:ext cx="3049100" cy="3779255"/>
        </p:xfrm>
        <a:graphic>
          <a:graphicData uri="http://schemas.openxmlformats.org/drawingml/2006/table">
            <a:tbl>
              <a:tblPr firstRow="1">
                <a:noFill/>
                <a:tableStyleId>{1EEE49B1-6243-4ACA-A479-919AF5FD70D0}</a:tableStyleId>
              </a:tblPr>
              <a:tblGrid>
                <a:gridCol w="3049100">
                  <a:extLst>
                    <a:ext uri="{9D8B030D-6E8A-4147-A177-3AD203B41FA5}">
                      <a16:colId xmlns:a16="http://schemas.microsoft.com/office/drawing/2014/main" val="20000"/>
                    </a:ext>
                  </a:extLst>
                </a:gridCol>
              </a:tblGrid>
              <a:tr h="609575">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Possible Phenomenon to Research</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Coral Bleaching in the Oceans</a:t>
                      </a: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Oil Spills and Aquatic Life</a:t>
                      </a: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Earthquakes and Fracking</a:t>
                      </a: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Flammable Water and Fracking</a:t>
                      </a: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Increased Wildfires</a:t>
                      </a: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Coal Ash Spills</a:t>
                      </a: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r>
                        <a:rPr lang="en">
                          <a:latin typeface="Source Sans Pro"/>
                          <a:ea typeface="Source Sans Pro"/>
                          <a:cs typeface="Source Sans Pro"/>
                          <a:sym typeface="Source Sans Pro"/>
                        </a:rPr>
                        <a:t>Orange Water from Coal Pollution</a:t>
                      </a:r>
                      <a:endParaRPr>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7"/>
                  </a:ext>
                </a:extLst>
              </a:tr>
              <a:tr h="396200">
                <a:tc>
                  <a:txBody>
                    <a:bodyPr/>
                    <a:lstStyle/>
                    <a:p>
                      <a:pPr marL="0" lvl="0" indent="0" algn="l" rtl="0">
                        <a:spcBef>
                          <a:spcPts val="0"/>
                        </a:spcBef>
                        <a:spcAft>
                          <a:spcPts val="0"/>
                        </a:spcAft>
                        <a:buNone/>
                      </a:pPr>
                      <a:r>
                        <a:rPr lang="en" dirty="0">
                          <a:latin typeface="Source Sans Pro"/>
                          <a:ea typeface="Source Sans Pro"/>
                          <a:cs typeface="Source Sans Pro"/>
                          <a:sym typeface="Source Sans Pro"/>
                        </a:rPr>
                        <a:t>Other Ideas?</a:t>
                      </a:r>
                      <a:endParaRPr dirty="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8"/>
                  </a:ext>
                </a:extLst>
              </a:tr>
            </a:tbl>
          </a:graphicData>
        </a:graphic>
      </p:graphicFrame>
      <p:sp>
        <p:nvSpPr>
          <p:cNvPr id="447" name="Google Shape;447;p51"/>
          <p:cNvSpPr txBox="1"/>
          <p:nvPr/>
        </p:nvSpPr>
        <p:spPr>
          <a:xfrm>
            <a:off x="3558625" y="704550"/>
            <a:ext cx="3729300" cy="357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Now, you are going</a:t>
            </a:r>
            <a:endParaRPr sz="30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to research a different phenomenon related to the use of natural resources.</a:t>
            </a:r>
            <a:endParaRPr sz="3000">
              <a:solidFill>
                <a:schemeClr val="dk1"/>
              </a:solidFill>
              <a:latin typeface="Source Sans Pro"/>
              <a:ea typeface="Source Sans Pro"/>
              <a:cs typeface="Source Sans Pro"/>
              <a:sym typeface="Source Sans Pro"/>
            </a:endParaRPr>
          </a:p>
        </p:txBody>
      </p:sp>
      <p:pic>
        <p:nvPicPr>
          <p:cNvPr id="446" name="Google Shape;446;p51" descr="Open Book"/>
          <p:cNvPicPr preferRelativeResize="0"/>
          <p:nvPr/>
        </p:nvPicPr>
        <p:blipFill>
          <a:blip r:embed="rId3">
            <a:alphaModFix/>
          </a:blip>
          <a:stretch>
            <a:fillRect/>
          </a:stretch>
        </p:blipFill>
        <p:spPr>
          <a:xfrm>
            <a:off x="7922863" y="872070"/>
            <a:ext cx="731525" cy="731500"/>
          </a:xfrm>
          <a:prstGeom prst="rect">
            <a:avLst/>
          </a:prstGeom>
          <a:noFill/>
          <a:ln>
            <a:noFill/>
          </a:ln>
        </p:spPr>
      </p:pic>
      <p:sp>
        <p:nvSpPr>
          <p:cNvPr id="450" name="Google Shape;450;p51"/>
          <p:cNvSpPr txBox="1"/>
          <p:nvPr/>
        </p:nvSpPr>
        <p:spPr>
          <a:xfrm>
            <a:off x="7440400" y="1541325"/>
            <a:ext cx="1710600" cy="9543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4"/>
              </a:rPr>
              <a:t>Science Journal For Kids</a:t>
            </a:r>
            <a:endParaRPr sz="1000">
              <a:latin typeface="Source Sans Pro"/>
              <a:ea typeface="Source Sans Pro"/>
              <a:cs typeface="Source Sans Pro"/>
              <a:sym typeface="Source Sans Pro"/>
            </a:endParaRPr>
          </a:p>
          <a:p>
            <a:pPr marL="0" lvl="0" indent="0" algn="ctr" rtl="0">
              <a:lnSpc>
                <a:spcPct val="100000"/>
              </a:lnSpc>
              <a:spcBef>
                <a:spcPts val="400"/>
              </a:spcBef>
              <a:spcAft>
                <a:spcPts val="0"/>
              </a:spcAft>
              <a:buNone/>
            </a:pPr>
            <a:r>
              <a:rPr lang="en" sz="1000" u="sng">
                <a:solidFill>
                  <a:schemeClr val="hlink"/>
                </a:solidFill>
                <a:latin typeface="Source Sans Pro"/>
                <a:ea typeface="Source Sans Pro"/>
                <a:cs typeface="Source Sans Pro"/>
                <a:sym typeface="Source Sans Pro"/>
                <a:hlinkClick r:id="rId5"/>
              </a:rPr>
              <a:t>Science News For Students</a:t>
            </a:r>
            <a:endParaRPr sz="1000">
              <a:latin typeface="Source Sans Pro"/>
              <a:ea typeface="Source Sans Pro"/>
              <a:cs typeface="Source Sans Pro"/>
              <a:sym typeface="Source Sans Pro"/>
            </a:endParaRPr>
          </a:p>
          <a:p>
            <a:pPr marL="0" lvl="0" indent="0" algn="ctr" rtl="0">
              <a:lnSpc>
                <a:spcPct val="100000"/>
              </a:lnSpc>
              <a:spcBef>
                <a:spcPts val="400"/>
              </a:spcBef>
              <a:spcAft>
                <a:spcPts val="0"/>
              </a:spcAft>
              <a:buNone/>
            </a:pPr>
            <a:r>
              <a:rPr lang="en" sz="1000" u="sng">
                <a:solidFill>
                  <a:schemeClr val="hlink"/>
                </a:solidFill>
                <a:latin typeface="Source Sans Pro"/>
                <a:ea typeface="Source Sans Pro"/>
                <a:cs typeface="Source Sans Pro"/>
                <a:sym typeface="Source Sans Pro"/>
                <a:hlinkClick r:id="rId6"/>
              </a:rPr>
              <a:t>Washington Post For Kids</a:t>
            </a:r>
            <a:endParaRPr sz="1000">
              <a:latin typeface="Source Sans Pro"/>
              <a:ea typeface="Source Sans Pro"/>
              <a:cs typeface="Source Sans Pro"/>
              <a:sym typeface="Source Sans Pro"/>
            </a:endParaRPr>
          </a:p>
          <a:p>
            <a:pPr marL="0" lvl="0" indent="0" algn="ctr" rtl="0">
              <a:lnSpc>
                <a:spcPct val="100000"/>
              </a:lnSpc>
              <a:spcBef>
                <a:spcPts val="400"/>
              </a:spcBef>
              <a:spcAft>
                <a:spcPts val="400"/>
              </a:spcAft>
              <a:buNone/>
            </a:pPr>
            <a:r>
              <a:rPr lang="en" sz="1000" u="sng">
                <a:solidFill>
                  <a:schemeClr val="hlink"/>
                </a:solidFill>
                <a:latin typeface="Source Sans Pro"/>
                <a:ea typeface="Source Sans Pro"/>
                <a:cs typeface="Source Sans Pro"/>
                <a:sym typeface="Source Sans Pro"/>
                <a:hlinkClick r:id="rId7"/>
              </a:rPr>
              <a:t>Smithsonian Tween Tribune</a:t>
            </a:r>
            <a:endParaRPr sz="1000">
              <a:latin typeface="Source Sans Pro"/>
              <a:ea typeface="Source Sans Pro"/>
              <a:cs typeface="Source Sans Pro"/>
              <a:sym typeface="Source Sans Pro"/>
            </a:endParaRPr>
          </a:p>
        </p:txBody>
      </p:sp>
      <p:pic>
        <p:nvPicPr>
          <p:cNvPr id="444" name="Google Shape;444;p51" descr="Pencil"/>
          <p:cNvPicPr preferRelativeResize="0"/>
          <p:nvPr/>
        </p:nvPicPr>
        <p:blipFill>
          <a:blip r:embed="rId8">
            <a:alphaModFix/>
          </a:blip>
          <a:stretch>
            <a:fillRect/>
          </a:stretch>
        </p:blipFill>
        <p:spPr>
          <a:xfrm>
            <a:off x="7998563" y="2553087"/>
            <a:ext cx="655825" cy="655825"/>
          </a:xfrm>
          <a:prstGeom prst="rect">
            <a:avLst/>
          </a:prstGeom>
          <a:noFill/>
          <a:ln>
            <a:noFill/>
          </a:ln>
        </p:spPr>
      </p:pic>
      <p:pic>
        <p:nvPicPr>
          <p:cNvPr id="449" name="Google Shape;449;p51" descr="Effects of Fossil Fuels on the Environment"/>
          <p:cNvPicPr preferRelativeResize="0"/>
          <p:nvPr/>
        </p:nvPicPr>
        <p:blipFill>
          <a:blip r:embed="rId9">
            <a:alphaModFix/>
          </a:blip>
          <a:stretch>
            <a:fillRect/>
          </a:stretch>
        </p:blipFill>
        <p:spPr>
          <a:xfrm>
            <a:off x="7813466" y="3332400"/>
            <a:ext cx="950317" cy="731500"/>
          </a:xfrm>
          <a:prstGeom prst="rect">
            <a:avLst/>
          </a:prstGeom>
          <a:noFill/>
          <a:ln w="9525" cap="flat" cmpd="sng">
            <a:solidFill>
              <a:srgbClr val="666666"/>
            </a:solidFill>
            <a:prstDash val="solid"/>
            <a:round/>
            <a:headEnd type="none" w="sm" len="sm"/>
            <a:tailEnd type="none" w="sm" len="sm"/>
          </a:ln>
        </p:spPr>
      </p:pic>
      <p:sp>
        <p:nvSpPr>
          <p:cNvPr id="445" name="Google Shape;445;p51"/>
          <p:cNvSpPr txBox="1"/>
          <p:nvPr/>
        </p:nvSpPr>
        <p:spPr>
          <a:xfrm>
            <a:off x="7485850" y="4229365"/>
            <a:ext cx="16197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u="sng">
                <a:solidFill>
                  <a:schemeClr val="hlink"/>
                </a:solidFill>
                <a:latin typeface="Source Sans Pro"/>
                <a:ea typeface="Source Sans Pro"/>
                <a:cs typeface="Source Sans Pro"/>
                <a:sym typeface="Source Sans Pro"/>
                <a:hlinkClick r:id="rId10"/>
              </a:rPr>
              <a:t>Effects of Fossil Fuels on the Environment Student Journal Page</a:t>
            </a:r>
            <a:endParaRPr>
              <a:solidFill>
                <a:srgbClr val="1155CC"/>
              </a:solidFill>
            </a:endParaRPr>
          </a:p>
        </p:txBody>
      </p:sp>
      <p:sp>
        <p:nvSpPr>
          <p:cNvPr id="443" name="Google Shape;443;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35</a:t>
            </a:fld>
            <a:endParaRPr sz="130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2">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2">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B8E1B931-2B4F-2B17-8750-9DC0E3537568}"/>
              </a:ext>
            </a:extLst>
          </p:cNvPr>
          <p:cNvSpPr>
            <a:spLocks noGrp="1"/>
          </p:cNvSpPr>
          <p:nvPr>
            <p:ph type="title" idx="4294967295"/>
          </p:nvPr>
        </p:nvSpPr>
        <p:spPr>
          <a:xfrm>
            <a:off x="628650" y="-993775"/>
            <a:ext cx="7886700" cy="993775"/>
          </a:xfrm>
          <a:prstGeom prst="rect">
            <a:avLst/>
          </a:prstGeom>
        </p:spPr>
        <p:txBody>
          <a:bodyPr anchor="b"/>
          <a:lstStyle/>
          <a:p>
            <a:r>
              <a:rPr lang="en-US" dirty="0"/>
              <a:t>How do we determine if a resource is reliable?</a:t>
            </a:r>
          </a:p>
        </p:txBody>
      </p:sp>
      <p:sp>
        <p:nvSpPr>
          <p:cNvPr id="457" name="Google Shape;457;p52"/>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sp>
        <p:nvSpPr>
          <p:cNvPr id="459" name="Google Shape;459;p52"/>
          <p:cNvSpPr txBox="1"/>
          <p:nvPr/>
        </p:nvSpPr>
        <p:spPr>
          <a:xfrm>
            <a:off x="0" y="363075"/>
            <a:ext cx="7433400" cy="1439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800">
                <a:solidFill>
                  <a:schemeClr val="dk1"/>
                </a:solidFill>
                <a:latin typeface="Source Sans Pro"/>
                <a:ea typeface="Source Sans Pro"/>
                <a:cs typeface="Source Sans Pro"/>
                <a:sym typeface="Source Sans Pro"/>
              </a:rPr>
              <a:t>How do we determine if a resource is reliable?</a:t>
            </a:r>
            <a:endParaRPr sz="2800">
              <a:solidFill>
                <a:schemeClr val="dk1"/>
              </a:solidFill>
              <a:latin typeface="Source Sans Pro"/>
              <a:ea typeface="Source Sans Pro"/>
              <a:cs typeface="Source Sans Pro"/>
              <a:sym typeface="Source Sans Pro"/>
            </a:endParaRPr>
          </a:p>
          <a:p>
            <a:pPr marL="0" lvl="0" indent="0" algn="ctr" rtl="0">
              <a:lnSpc>
                <a:spcPct val="115000"/>
              </a:lnSpc>
              <a:spcBef>
                <a:spcPts val="1000"/>
              </a:spcBef>
              <a:spcAft>
                <a:spcPts val="1600"/>
              </a:spcAft>
              <a:buNone/>
            </a:pPr>
            <a:r>
              <a:rPr lang="en" sz="2800">
                <a:solidFill>
                  <a:schemeClr val="dk1"/>
                </a:solidFill>
                <a:latin typeface="Source Sans Pro"/>
                <a:ea typeface="Source Sans Pro"/>
                <a:cs typeface="Source Sans Pro"/>
                <a:sym typeface="Source Sans Pro"/>
              </a:rPr>
              <a:t>What do you think we mean by reliable?</a:t>
            </a:r>
            <a:endParaRPr sz="2800">
              <a:solidFill>
                <a:schemeClr val="dk1"/>
              </a:solidFill>
              <a:latin typeface="Source Sans Pro"/>
              <a:ea typeface="Source Sans Pro"/>
              <a:cs typeface="Source Sans Pro"/>
              <a:sym typeface="Source Sans Pro"/>
            </a:endParaRPr>
          </a:p>
        </p:txBody>
      </p:sp>
      <p:pic>
        <p:nvPicPr>
          <p:cNvPr id="462" name="Google Shape;462;p52" descr="Are you writing a research paper? If so, it's really important to find reliable sources to reference! Watch this video to learn how to choose the most reliable sources to use in your paper.&#10;&#10;This video:&#10;-Defines reliable sources&#10;-Discusses author's impact on reliability (purpose, bias, and potential agenda)&#10;-Explores ways to assess the reliability of a source&#10;-Lists commonly unreliable sources" title="Writing Videos for Kids: How to Evaluate Sources for Reliability">
            <a:hlinkClick r:id="rId3"/>
          </p:cNvPr>
          <p:cNvPicPr preferRelativeResize="0"/>
          <p:nvPr/>
        </p:nvPicPr>
        <p:blipFill>
          <a:blip r:embed="rId4">
            <a:alphaModFix/>
          </a:blip>
          <a:stretch>
            <a:fillRect/>
          </a:stretch>
        </p:blipFill>
        <p:spPr>
          <a:xfrm>
            <a:off x="2009525" y="1864687"/>
            <a:ext cx="3414350" cy="2560775"/>
          </a:xfrm>
          <a:prstGeom prst="rect">
            <a:avLst/>
          </a:prstGeom>
          <a:noFill/>
          <a:ln>
            <a:noFill/>
          </a:ln>
        </p:spPr>
      </p:pic>
      <p:sp>
        <p:nvSpPr>
          <p:cNvPr id="463" name="Google Shape;463;p52"/>
          <p:cNvSpPr txBox="1"/>
          <p:nvPr/>
        </p:nvSpPr>
        <p:spPr>
          <a:xfrm>
            <a:off x="1593775" y="4487675"/>
            <a:ext cx="4245900" cy="369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u="sng">
                <a:solidFill>
                  <a:schemeClr val="hlink"/>
                </a:solidFill>
                <a:latin typeface="Source Sans Pro"/>
                <a:ea typeface="Source Sans Pro"/>
                <a:cs typeface="Source Sans Pro"/>
                <a:sym typeface="Source Sans Pro"/>
                <a:hlinkClick r:id="rId5"/>
              </a:rPr>
              <a:t>Writing Videos for Kids: How to Evaluate Sources for Reliability </a:t>
            </a:r>
            <a:endParaRPr sz="1200">
              <a:latin typeface="Source Sans Pro"/>
              <a:ea typeface="Source Sans Pro"/>
              <a:cs typeface="Source Sans Pro"/>
              <a:sym typeface="Source Sans Pro"/>
            </a:endParaRPr>
          </a:p>
        </p:txBody>
      </p:sp>
      <p:pic>
        <p:nvPicPr>
          <p:cNvPr id="461" name="Google Shape;461;p52" descr="Video Play Button"/>
          <p:cNvPicPr preferRelativeResize="0"/>
          <p:nvPr/>
        </p:nvPicPr>
        <p:blipFill>
          <a:blip r:embed="rId6">
            <a:alphaModFix/>
          </a:blip>
          <a:stretch>
            <a:fillRect/>
          </a:stretch>
        </p:blipFill>
        <p:spPr>
          <a:xfrm>
            <a:off x="7963174" y="1137278"/>
            <a:ext cx="665075" cy="665088"/>
          </a:xfrm>
          <a:prstGeom prst="rect">
            <a:avLst/>
          </a:prstGeom>
          <a:noFill/>
          <a:ln>
            <a:noFill/>
          </a:ln>
        </p:spPr>
      </p:pic>
      <p:sp>
        <p:nvSpPr>
          <p:cNvPr id="458" name="Google Shape;458;p5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36</a:t>
            </a:fld>
            <a:endParaRPr sz="1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2"/>
                                        </p:tgtEl>
                                        <p:attrNameLst>
                                          <p:attrName>style.visibility</p:attrName>
                                        </p:attrNameLst>
                                      </p:cBhvr>
                                      <p:to>
                                        <p:strVal val="visible"/>
                                      </p:to>
                                    </p:set>
                                    <p:animEffect transition="in" filter="fade">
                                      <p:cBhvr>
                                        <p:cTn id="7" dur="10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53">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53">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D1255ED-3E50-E4D3-2816-C8FBCD840230}"/>
              </a:ext>
            </a:extLst>
          </p:cNvPr>
          <p:cNvSpPr>
            <a:spLocks noGrp="1"/>
          </p:cNvSpPr>
          <p:nvPr>
            <p:ph type="title" idx="4294967295"/>
          </p:nvPr>
        </p:nvSpPr>
        <p:spPr>
          <a:xfrm>
            <a:off x="628650" y="-993775"/>
            <a:ext cx="7886700" cy="993775"/>
          </a:xfrm>
          <a:prstGeom prst="rect">
            <a:avLst/>
          </a:prstGeom>
        </p:spPr>
        <p:txBody>
          <a:bodyPr anchor="b"/>
          <a:lstStyle/>
          <a:p>
            <a:r>
              <a:rPr lang="en-US" dirty="0"/>
              <a:t>Class Interaction Model</a:t>
            </a:r>
          </a:p>
        </p:txBody>
      </p:sp>
      <p:sp>
        <p:nvSpPr>
          <p:cNvPr id="473" name="Google Shape;473;p53"/>
          <p:cNvSpPr txBox="1"/>
          <p:nvPr/>
        </p:nvSpPr>
        <p:spPr>
          <a:xfrm>
            <a:off x="0" y="174300"/>
            <a:ext cx="7440300" cy="621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200" b="1">
                <a:solidFill>
                  <a:schemeClr val="dk1"/>
                </a:solidFill>
                <a:latin typeface="Source Sans Pro"/>
                <a:ea typeface="Source Sans Pro"/>
                <a:cs typeface="Source Sans Pro"/>
                <a:sym typeface="Source Sans Pro"/>
              </a:rPr>
              <a:t>Class Interaction Model</a:t>
            </a:r>
            <a:endParaRPr sz="3200">
              <a:solidFill>
                <a:schemeClr val="dk1"/>
              </a:solidFill>
              <a:latin typeface="Source Sans Pro"/>
              <a:ea typeface="Source Sans Pro"/>
              <a:cs typeface="Source Sans Pro"/>
              <a:sym typeface="Source Sans Pro"/>
            </a:endParaRPr>
          </a:p>
        </p:txBody>
      </p:sp>
      <p:sp>
        <p:nvSpPr>
          <p:cNvPr id="470" name="Google Shape;470;p53"/>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EXPLAIN</a:t>
            </a:r>
            <a:endParaRPr>
              <a:solidFill>
                <a:schemeClr val="lt1"/>
              </a:solidFill>
              <a:latin typeface="Source Sans Pro"/>
              <a:ea typeface="Source Sans Pro"/>
              <a:cs typeface="Source Sans Pro"/>
              <a:sym typeface="Source Sans Pro"/>
            </a:endParaRPr>
          </a:p>
        </p:txBody>
      </p:sp>
      <p:pic>
        <p:nvPicPr>
          <p:cNvPr id="472" name="Google Shape;472;p53" descr="Chairs tied together with a string each labeled with a different &quot;sphere&quot;: Hydrosphere, Geosphere, Biosphere, and Atmosphere."/>
          <p:cNvPicPr preferRelativeResize="0"/>
          <p:nvPr/>
        </p:nvPicPr>
        <p:blipFill>
          <a:blip r:embed="rId3">
            <a:alphaModFix/>
          </a:blip>
          <a:stretch>
            <a:fillRect/>
          </a:stretch>
        </p:blipFill>
        <p:spPr>
          <a:xfrm>
            <a:off x="136000" y="974350"/>
            <a:ext cx="3934675" cy="3944550"/>
          </a:xfrm>
          <a:prstGeom prst="rect">
            <a:avLst/>
          </a:prstGeom>
          <a:noFill/>
          <a:ln>
            <a:noFill/>
          </a:ln>
        </p:spPr>
      </p:pic>
      <p:sp>
        <p:nvSpPr>
          <p:cNvPr id="477" name="Google Shape;477;p53"/>
          <p:cNvSpPr txBox="1"/>
          <p:nvPr/>
        </p:nvSpPr>
        <p:spPr>
          <a:xfrm>
            <a:off x="4136175" y="1073175"/>
            <a:ext cx="3225300" cy="3301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600"/>
              </a:spcAft>
              <a:buNone/>
            </a:pPr>
            <a:r>
              <a:rPr lang="en" sz="3000">
                <a:solidFill>
                  <a:schemeClr val="dk1"/>
                </a:solidFill>
                <a:latin typeface="Source Sans Pro"/>
                <a:ea typeface="Source Sans Pro"/>
                <a:cs typeface="Source Sans Pro"/>
                <a:sym typeface="Source Sans Pro"/>
              </a:rPr>
              <a:t>Let’s use the flowchart to trace how the human use of energy from driving affects the spheres. </a:t>
            </a:r>
            <a:endParaRPr sz="3000">
              <a:latin typeface="Source Sans Pro"/>
              <a:ea typeface="Source Sans Pro"/>
              <a:cs typeface="Source Sans Pro"/>
              <a:sym typeface="Source Sans Pro"/>
            </a:endParaRPr>
          </a:p>
        </p:txBody>
      </p:sp>
      <p:pic>
        <p:nvPicPr>
          <p:cNvPr id="474" name="Google Shape;474;p53" descr="Pencil"/>
          <p:cNvPicPr preferRelativeResize="0"/>
          <p:nvPr/>
        </p:nvPicPr>
        <p:blipFill>
          <a:blip r:embed="rId4">
            <a:alphaModFix/>
          </a:blip>
          <a:stretch>
            <a:fillRect/>
          </a:stretch>
        </p:blipFill>
        <p:spPr>
          <a:xfrm>
            <a:off x="7967787" y="1148650"/>
            <a:ext cx="655825" cy="655825"/>
          </a:xfrm>
          <a:prstGeom prst="rect">
            <a:avLst/>
          </a:prstGeom>
          <a:noFill/>
          <a:ln>
            <a:noFill/>
          </a:ln>
        </p:spPr>
      </p:pic>
      <p:pic>
        <p:nvPicPr>
          <p:cNvPr id="476" name="Google Shape;476;p53" descr="Effects of Fossil Fuels on the Environment Student Journal Page"/>
          <p:cNvPicPr preferRelativeResize="0"/>
          <p:nvPr/>
        </p:nvPicPr>
        <p:blipFill>
          <a:blip r:embed="rId5">
            <a:alphaModFix/>
          </a:blip>
          <a:stretch>
            <a:fillRect/>
          </a:stretch>
        </p:blipFill>
        <p:spPr>
          <a:xfrm>
            <a:off x="7813466" y="2509240"/>
            <a:ext cx="950317" cy="731500"/>
          </a:xfrm>
          <a:prstGeom prst="rect">
            <a:avLst/>
          </a:prstGeom>
          <a:noFill/>
          <a:ln w="9525" cap="flat" cmpd="sng">
            <a:solidFill>
              <a:srgbClr val="666666"/>
            </a:solidFill>
            <a:prstDash val="solid"/>
            <a:round/>
            <a:headEnd type="none" w="sm" len="sm"/>
            <a:tailEnd type="none" w="sm" len="sm"/>
          </a:ln>
        </p:spPr>
      </p:pic>
      <p:sp>
        <p:nvSpPr>
          <p:cNvPr id="475" name="Google Shape;475;p53"/>
          <p:cNvSpPr txBox="1"/>
          <p:nvPr/>
        </p:nvSpPr>
        <p:spPr>
          <a:xfrm>
            <a:off x="7478774" y="3374295"/>
            <a:ext cx="16197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u="sng" dirty="0">
                <a:solidFill>
                  <a:schemeClr val="hlink"/>
                </a:solidFill>
                <a:latin typeface="Source Sans Pro"/>
                <a:ea typeface="Source Sans Pro"/>
                <a:cs typeface="Source Sans Pro"/>
                <a:sym typeface="Source Sans Pro"/>
                <a:hlinkClick r:id="rId6"/>
              </a:rPr>
              <a:t>Effects of Fossil Fuels on the Environment Student Journal Page</a:t>
            </a:r>
            <a:endParaRPr dirty="0">
              <a:solidFill>
                <a:srgbClr val="1155CC"/>
              </a:solidFill>
            </a:endParaRPr>
          </a:p>
        </p:txBody>
      </p:sp>
      <p:sp>
        <p:nvSpPr>
          <p:cNvPr id="471" name="Google Shape;471;p5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37</a:t>
            </a:fld>
            <a:endParaRPr sz="13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4">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54">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96DD2872-D924-F932-5D20-9247033D453C}"/>
              </a:ext>
            </a:extLst>
          </p:cNvPr>
          <p:cNvSpPr>
            <a:spLocks noGrp="1"/>
          </p:cNvSpPr>
          <p:nvPr>
            <p:ph type="title" idx="4294967295"/>
          </p:nvPr>
        </p:nvSpPr>
        <p:spPr>
          <a:xfrm>
            <a:off x="628650" y="-993775"/>
            <a:ext cx="7886700" cy="993775"/>
          </a:xfrm>
          <a:prstGeom prst="rect">
            <a:avLst/>
          </a:prstGeom>
        </p:spPr>
        <p:txBody>
          <a:bodyPr anchor="b"/>
          <a:lstStyle/>
          <a:p>
            <a:r>
              <a:rPr lang="en-US" dirty="0"/>
              <a:t>Group Interaction Models</a:t>
            </a:r>
          </a:p>
        </p:txBody>
      </p:sp>
      <p:sp>
        <p:nvSpPr>
          <p:cNvPr id="487" name="Google Shape;487;p54"/>
          <p:cNvSpPr txBox="1"/>
          <p:nvPr/>
        </p:nvSpPr>
        <p:spPr>
          <a:xfrm>
            <a:off x="0" y="270350"/>
            <a:ext cx="7433400" cy="593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200" b="1">
                <a:solidFill>
                  <a:schemeClr val="dk1"/>
                </a:solidFill>
                <a:latin typeface="Source Sans Pro"/>
                <a:ea typeface="Source Sans Pro"/>
                <a:cs typeface="Source Sans Pro"/>
                <a:sym typeface="Source Sans Pro"/>
              </a:rPr>
              <a:t>Group Interaction Models</a:t>
            </a:r>
            <a:endParaRPr sz="3200">
              <a:solidFill>
                <a:schemeClr val="dk1"/>
              </a:solidFill>
              <a:latin typeface="Source Sans Pro"/>
              <a:ea typeface="Source Sans Pro"/>
              <a:cs typeface="Source Sans Pro"/>
              <a:sym typeface="Source Sans Pro"/>
            </a:endParaRPr>
          </a:p>
        </p:txBody>
      </p:sp>
      <p:sp>
        <p:nvSpPr>
          <p:cNvPr id="484" name="Google Shape;484;p54"/>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EXPLAIN</a:t>
            </a:r>
            <a:endParaRPr>
              <a:solidFill>
                <a:schemeClr val="lt1"/>
              </a:solidFill>
              <a:latin typeface="Source Sans Pro"/>
              <a:ea typeface="Source Sans Pro"/>
              <a:cs typeface="Source Sans Pro"/>
              <a:sym typeface="Source Sans Pro"/>
            </a:endParaRPr>
          </a:p>
        </p:txBody>
      </p:sp>
      <p:pic>
        <p:nvPicPr>
          <p:cNvPr id="486" name="Google Shape;486;p54" descr="Chairs tied together with a string each labeled with a different 'sphere'"/>
          <p:cNvPicPr preferRelativeResize="0"/>
          <p:nvPr/>
        </p:nvPicPr>
        <p:blipFill>
          <a:blip r:embed="rId3">
            <a:alphaModFix/>
          </a:blip>
          <a:stretch>
            <a:fillRect/>
          </a:stretch>
        </p:blipFill>
        <p:spPr>
          <a:xfrm>
            <a:off x="167350" y="1441150"/>
            <a:ext cx="3226200" cy="3234300"/>
          </a:xfrm>
          <a:prstGeom prst="rect">
            <a:avLst/>
          </a:prstGeom>
          <a:noFill/>
          <a:ln>
            <a:noFill/>
          </a:ln>
        </p:spPr>
      </p:pic>
      <p:sp>
        <p:nvSpPr>
          <p:cNvPr id="488" name="Google Shape;488;p54"/>
          <p:cNvSpPr txBox="1"/>
          <p:nvPr/>
        </p:nvSpPr>
        <p:spPr>
          <a:xfrm>
            <a:off x="3567575" y="1266550"/>
            <a:ext cx="3586800" cy="3666300"/>
          </a:xfrm>
          <a:prstGeom prst="rect">
            <a:avLst/>
          </a:prstGeom>
          <a:noFill/>
          <a:ln>
            <a:noFill/>
          </a:ln>
        </p:spPr>
        <p:txBody>
          <a:bodyPr spcFirstLastPara="1" wrap="square" lIns="91425" tIns="91425" rIns="91425" bIns="91425" anchor="t" anchorCtr="0">
            <a:spAutoFit/>
          </a:bodyPr>
          <a:lstStyle/>
          <a:p>
            <a:pPr marL="365760" lvl="0" indent="-314960" algn="l" rtl="0">
              <a:lnSpc>
                <a:spcPct val="115000"/>
              </a:lnSpc>
              <a:spcBef>
                <a:spcPts val="0"/>
              </a:spcBef>
              <a:spcAft>
                <a:spcPts val="0"/>
              </a:spcAft>
              <a:buClr>
                <a:schemeClr val="dk1"/>
              </a:buClr>
              <a:buSzPts val="2800"/>
              <a:buFont typeface="Source Sans Pro"/>
              <a:buAutoNum type="arabicPeriod"/>
            </a:pPr>
            <a:r>
              <a:rPr lang="en" sz="2800">
                <a:solidFill>
                  <a:schemeClr val="dk1"/>
                </a:solidFill>
                <a:latin typeface="Source Sans Pro"/>
                <a:ea typeface="Source Sans Pro"/>
                <a:cs typeface="Source Sans Pro"/>
                <a:sym typeface="Source Sans Pro"/>
              </a:rPr>
              <a:t>Use your flowchart to talk through the sphere interactions.</a:t>
            </a:r>
            <a:endParaRPr sz="2800">
              <a:solidFill>
                <a:schemeClr val="dk1"/>
              </a:solidFill>
              <a:latin typeface="Source Sans Pro"/>
              <a:ea typeface="Source Sans Pro"/>
              <a:cs typeface="Source Sans Pro"/>
              <a:sym typeface="Source Sans Pro"/>
            </a:endParaRPr>
          </a:p>
          <a:p>
            <a:pPr marL="365760" lvl="0" indent="-314960" algn="l" rtl="0">
              <a:lnSpc>
                <a:spcPct val="115000"/>
              </a:lnSpc>
              <a:spcBef>
                <a:spcPts val="300"/>
              </a:spcBef>
              <a:spcAft>
                <a:spcPts val="0"/>
              </a:spcAft>
              <a:buClr>
                <a:schemeClr val="dk1"/>
              </a:buClr>
              <a:buSzPts val="2800"/>
              <a:buFont typeface="Source Sans Pro"/>
              <a:buAutoNum type="arabicPeriod"/>
            </a:pPr>
            <a:r>
              <a:rPr lang="en" sz="2800">
                <a:solidFill>
                  <a:schemeClr val="dk1"/>
                </a:solidFill>
                <a:latin typeface="Source Sans Pro"/>
                <a:ea typeface="Source Sans Pro"/>
                <a:cs typeface="Source Sans Pro"/>
                <a:sym typeface="Source Sans Pro"/>
              </a:rPr>
              <a:t>Write them on the index cards.</a:t>
            </a:r>
            <a:endParaRPr sz="2800">
              <a:solidFill>
                <a:schemeClr val="dk1"/>
              </a:solidFill>
              <a:latin typeface="Source Sans Pro"/>
              <a:ea typeface="Source Sans Pro"/>
              <a:cs typeface="Source Sans Pro"/>
              <a:sym typeface="Source Sans Pro"/>
            </a:endParaRPr>
          </a:p>
          <a:p>
            <a:pPr marL="365760" lvl="0" indent="-314960" algn="l" rtl="0">
              <a:lnSpc>
                <a:spcPct val="115000"/>
              </a:lnSpc>
              <a:spcBef>
                <a:spcPts val="300"/>
              </a:spcBef>
              <a:spcAft>
                <a:spcPts val="300"/>
              </a:spcAft>
              <a:buClr>
                <a:schemeClr val="dk1"/>
              </a:buClr>
              <a:buSzPts val="2800"/>
              <a:buFont typeface="Source Sans Pro"/>
              <a:buAutoNum type="arabicPeriod"/>
            </a:pPr>
            <a:r>
              <a:rPr lang="en" sz="2800">
                <a:solidFill>
                  <a:schemeClr val="dk1"/>
                </a:solidFill>
                <a:latin typeface="Source Sans Pro"/>
                <a:ea typeface="Source Sans Pro"/>
                <a:cs typeface="Source Sans Pro"/>
                <a:sym typeface="Source Sans Pro"/>
              </a:rPr>
              <a:t>Share out with the class.</a:t>
            </a:r>
            <a:endParaRPr sz="2800">
              <a:solidFill>
                <a:schemeClr val="dk1"/>
              </a:solidFill>
              <a:latin typeface="Source Sans Pro"/>
              <a:ea typeface="Source Sans Pro"/>
              <a:cs typeface="Source Sans Pro"/>
              <a:sym typeface="Source Sans Pro"/>
            </a:endParaRPr>
          </a:p>
        </p:txBody>
      </p:sp>
      <p:pic>
        <p:nvPicPr>
          <p:cNvPr id="492" name="Google Shape;492;p54" descr="Checkmark"/>
          <p:cNvPicPr preferRelativeResize="0"/>
          <p:nvPr/>
        </p:nvPicPr>
        <p:blipFill>
          <a:blip r:embed="rId4">
            <a:alphaModFix/>
          </a:blip>
          <a:stretch>
            <a:fillRect/>
          </a:stretch>
        </p:blipFill>
        <p:spPr>
          <a:xfrm>
            <a:off x="7945734" y="1097959"/>
            <a:ext cx="685800" cy="685800"/>
          </a:xfrm>
          <a:prstGeom prst="rect">
            <a:avLst/>
          </a:prstGeom>
          <a:noFill/>
          <a:ln>
            <a:noFill/>
          </a:ln>
        </p:spPr>
      </p:pic>
      <p:pic>
        <p:nvPicPr>
          <p:cNvPr id="489" name="Google Shape;489;p54" descr="Pencil"/>
          <p:cNvPicPr preferRelativeResize="0"/>
          <p:nvPr/>
        </p:nvPicPr>
        <p:blipFill>
          <a:blip r:embed="rId5">
            <a:alphaModFix/>
          </a:blip>
          <a:stretch>
            <a:fillRect/>
          </a:stretch>
        </p:blipFill>
        <p:spPr>
          <a:xfrm>
            <a:off x="7945734" y="2043800"/>
            <a:ext cx="655825" cy="655825"/>
          </a:xfrm>
          <a:prstGeom prst="rect">
            <a:avLst/>
          </a:prstGeom>
          <a:noFill/>
          <a:ln>
            <a:noFill/>
          </a:ln>
        </p:spPr>
      </p:pic>
      <p:pic>
        <p:nvPicPr>
          <p:cNvPr id="491" name="Google Shape;491;p54" descr="Effects of Fossil Fuels on the Environment"/>
          <p:cNvPicPr preferRelativeResize="0"/>
          <p:nvPr/>
        </p:nvPicPr>
        <p:blipFill>
          <a:blip r:embed="rId6">
            <a:alphaModFix/>
          </a:blip>
          <a:stretch>
            <a:fillRect/>
          </a:stretch>
        </p:blipFill>
        <p:spPr>
          <a:xfrm>
            <a:off x="7820540" y="3099700"/>
            <a:ext cx="950317" cy="731500"/>
          </a:xfrm>
          <a:prstGeom prst="rect">
            <a:avLst/>
          </a:prstGeom>
          <a:noFill/>
          <a:ln w="9525" cap="flat" cmpd="sng">
            <a:solidFill>
              <a:srgbClr val="666666"/>
            </a:solidFill>
            <a:prstDash val="solid"/>
            <a:round/>
            <a:headEnd type="none" w="sm" len="sm"/>
            <a:tailEnd type="none" w="sm" len="sm"/>
          </a:ln>
        </p:spPr>
      </p:pic>
      <p:sp>
        <p:nvSpPr>
          <p:cNvPr id="490" name="Google Shape;490;p54"/>
          <p:cNvSpPr txBox="1"/>
          <p:nvPr/>
        </p:nvSpPr>
        <p:spPr>
          <a:xfrm>
            <a:off x="7485850" y="3915540"/>
            <a:ext cx="16197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u="sng">
                <a:solidFill>
                  <a:schemeClr val="hlink"/>
                </a:solidFill>
                <a:latin typeface="Source Sans Pro"/>
                <a:ea typeface="Source Sans Pro"/>
                <a:cs typeface="Source Sans Pro"/>
                <a:sym typeface="Source Sans Pro"/>
                <a:hlinkClick r:id="rId7"/>
              </a:rPr>
              <a:t>Effects of Fossil Fuels on the Environment Student Journal Page</a:t>
            </a:r>
            <a:endParaRPr>
              <a:solidFill>
                <a:srgbClr val="1155CC"/>
              </a:solidFill>
            </a:endParaRPr>
          </a:p>
        </p:txBody>
      </p:sp>
      <p:sp>
        <p:nvSpPr>
          <p:cNvPr id="485" name="Google Shape;485;p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38</a:t>
            </a:fld>
            <a:endParaRPr sz="13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9" name="Google Shape;499;p55">
            <a:extLst>
              <a:ext uri="{C183D7F6-B498-43B3-948B-1728B52AA6E4}">
                <adec:decorative xmlns:adec="http://schemas.microsoft.com/office/drawing/2017/decorative" val="1"/>
              </a:ext>
            </a:extLst>
          </p:cNvPr>
          <p:cNvSpPr/>
          <p:nvPr/>
        </p:nvSpPr>
        <p:spPr>
          <a:xfrm>
            <a:off x="7433425" y="7650"/>
            <a:ext cx="1710600" cy="522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9F34678F-CDC2-A5C9-8D4F-743AC57BEA86}"/>
              </a:ext>
            </a:extLst>
          </p:cNvPr>
          <p:cNvSpPr>
            <a:spLocks noGrp="1"/>
          </p:cNvSpPr>
          <p:nvPr>
            <p:ph type="title" idx="4294967295"/>
          </p:nvPr>
        </p:nvSpPr>
        <p:spPr>
          <a:xfrm>
            <a:off x="628650" y="-993775"/>
            <a:ext cx="7886700" cy="993775"/>
          </a:xfrm>
          <a:prstGeom prst="rect">
            <a:avLst/>
          </a:prstGeom>
        </p:spPr>
        <p:txBody>
          <a:bodyPr anchor="b"/>
          <a:lstStyle/>
          <a:p>
            <a:r>
              <a:rPr lang="en-US" dirty="0"/>
              <a:t>Pollution</a:t>
            </a:r>
          </a:p>
        </p:txBody>
      </p:sp>
      <p:pic>
        <p:nvPicPr>
          <p:cNvPr id="502" name="Google Shape;502;p55" descr="A factory giving off exhaust."/>
          <p:cNvPicPr preferRelativeResize="0"/>
          <p:nvPr/>
        </p:nvPicPr>
        <p:blipFill rotWithShape="1">
          <a:blip r:embed="rId3">
            <a:alphaModFix/>
          </a:blip>
          <a:srcRect l="2444" r="2435"/>
          <a:stretch/>
        </p:blipFill>
        <p:spPr>
          <a:xfrm>
            <a:off x="0" y="0"/>
            <a:ext cx="2853875" cy="5143500"/>
          </a:xfrm>
          <a:prstGeom prst="rect">
            <a:avLst/>
          </a:prstGeom>
          <a:noFill/>
          <a:ln>
            <a:noFill/>
          </a:ln>
        </p:spPr>
      </p:pic>
      <p:sp>
        <p:nvSpPr>
          <p:cNvPr id="500" name="Google Shape;500;p55"/>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p:txBody>
      </p:sp>
      <p:pic>
        <p:nvPicPr>
          <p:cNvPr id="501" name="Google Shape;501;p55" descr="V"/>
          <p:cNvPicPr preferRelativeResize="0"/>
          <p:nvPr/>
        </p:nvPicPr>
        <p:blipFill rotWithShape="1">
          <a:blip r:embed="rId4">
            <a:alphaModFix/>
          </a:blip>
          <a:srcRect t="337" b="327"/>
          <a:stretch/>
        </p:blipFill>
        <p:spPr>
          <a:xfrm>
            <a:off x="7960712" y="691737"/>
            <a:ext cx="655825" cy="655825"/>
          </a:xfrm>
          <a:prstGeom prst="rect">
            <a:avLst/>
          </a:prstGeom>
          <a:noFill/>
          <a:ln>
            <a:noFill/>
          </a:ln>
        </p:spPr>
      </p:pic>
      <p:sp>
        <p:nvSpPr>
          <p:cNvPr id="498" name="Google Shape;498;p55"/>
          <p:cNvSpPr txBox="1"/>
          <p:nvPr/>
        </p:nvSpPr>
        <p:spPr>
          <a:xfrm>
            <a:off x="3205500" y="1019650"/>
            <a:ext cx="5361600" cy="28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3C78D8"/>
                </a:solidFill>
                <a:latin typeface="Source Sans Pro"/>
                <a:ea typeface="Source Sans Pro"/>
                <a:cs typeface="Source Sans Pro"/>
                <a:sym typeface="Source Sans Pro"/>
              </a:rPr>
              <a:t>pollution</a:t>
            </a:r>
            <a:endParaRPr sz="4000">
              <a:solidFill>
                <a:srgbClr val="3C78D8"/>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3400">
                <a:solidFill>
                  <a:srgbClr val="202124"/>
                </a:solidFill>
                <a:highlight>
                  <a:srgbClr val="FFFFFF"/>
                </a:highlight>
                <a:latin typeface="Source Sans Pro"/>
                <a:ea typeface="Source Sans Pro"/>
                <a:cs typeface="Source Sans Pro"/>
                <a:sym typeface="Source Sans Pro"/>
              </a:rPr>
              <a:t>a substance or thing that has harmful or poisonous effects</a:t>
            </a:r>
            <a:r>
              <a:rPr lang="en" sz="34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a:p>
            <a:pPr marL="0" lvl="0" indent="0" algn="l" rtl="0">
              <a:spcBef>
                <a:spcPts val="500"/>
              </a:spcBef>
              <a:spcAft>
                <a:spcPts val="0"/>
              </a:spcAft>
              <a:buNone/>
            </a:pPr>
            <a:endParaRPr sz="3400">
              <a:solidFill>
                <a:schemeClr val="dk1"/>
              </a:solidFill>
              <a:latin typeface="Source Sans Pro"/>
              <a:ea typeface="Source Sans Pro"/>
              <a:cs typeface="Source Sans Pro"/>
              <a:sym typeface="Source Sans Pro"/>
            </a:endParaRPr>
          </a:p>
          <a:p>
            <a:pPr marL="457200" lvl="0" indent="0" algn="l" rtl="0">
              <a:lnSpc>
                <a:spcPct val="115000"/>
              </a:lnSpc>
              <a:spcBef>
                <a:spcPts val="0"/>
              </a:spcBef>
              <a:spcAft>
                <a:spcPts val="500"/>
              </a:spcAft>
              <a:buClr>
                <a:schemeClr val="dk1"/>
              </a:buClr>
              <a:buSzPts val="1100"/>
              <a:buFont typeface="Arial"/>
              <a:buNone/>
            </a:pPr>
            <a:r>
              <a:rPr lang="en" sz="12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p:txBody>
      </p:sp>
      <p:sp>
        <p:nvSpPr>
          <p:cNvPr id="497" name="Google Shape;497;p55"/>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39</a:t>
            </a:fld>
            <a:endParaRPr dirty="0">
              <a:solidFill>
                <a:schemeClr val="tx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94"/>
        <p:cNvGrpSpPr/>
        <p:nvPr/>
      </p:nvGrpSpPr>
      <p:grpSpPr>
        <a:xfrm>
          <a:off x="0" y="0"/>
          <a:ext cx="0" cy="0"/>
          <a:chOff x="0" y="0"/>
          <a:chExt cx="0" cy="0"/>
        </a:xfrm>
      </p:grpSpPr>
      <p:sp>
        <p:nvSpPr>
          <p:cNvPr id="3" name="Title 2">
            <a:extLst>
              <a:ext uri="{FF2B5EF4-FFF2-40B4-BE49-F238E27FC236}">
                <a16:creationId xmlns:a16="http://schemas.microsoft.com/office/drawing/2014/main" id="{EE4C1F61-3D72-BC9D-70FA-D7C27085CC34}"/>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Learning Target</a:t>
            </a:r>
          </a:p>
        </p:txBody>
      </p:sp>
      <p:sp>
        <p:nvSpPr>
          <p:cNvPr id="97" name="Google Shape;97;p20">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Google Shape;99;p20" descr="Waterfall"/>
          <p:cNvPicPr preferRelativeResize="0"/>
          <p:nvPr/>
        </p:nvPicPr>
        <p:blipFill rotWithShape="1">
          <a:blip r:embed="rId3">
            <a:alphaModFix/>
          </a:blip>
          <a:srcRect t="4251"/>
          <a:stretch/>
        </p:blipFill>
        <p:spPr>
          <a:xfrm>
            <a:off x="0" y="0"/>
            <a:ext cx="2686050" cy="5143500"/>
          </a:xfrm>
          <a:prstGeom prst="rect">
            <a:avLst/>
          </a:prstGeom>
          <a:noFill/>
          <a:ln>
            <a:noFill/>
          </a:ln>
        </p:spPr>
      </p:pic>
      <p:sp>
        <p:nvSpPr>
          <p:cNvPr id="98" name="Google Shape;98;p20"/>
          <p:cNvSpPr txBox="1"/>
          <p:nvPr/>
        </p:nvSpPr>
        <p:spPr>
          <a:xfrm>
            <a:off x="7471675" y="54750"/>
            <a:ext cx="16338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LEARNING TARGET</a:t>
            </a:r>
            <a:endParaRPr>
              <a:solidFill>
                <a:schemeClr val="lt1"/>
              </a:solidFill>
              <a:latin typeface="Source Sans Pro"/>
              <a:ea typeface="Source Sans Pro"/>
              <a:cs typeface="Source Sans Pro"/>
              <a:sym typeface="Source Sans Pro"/>
            </a:endParaRPr>
          </a:p>
        </p:txBody>
      </p:sp>
      <p:sp>
        <p:nvSpPr>
          <p:cNvPr id="2" name="TextBox 1">
            <a:extLst>
              <a:ext uri="{FF2B5EF4-FFF2-40B4-BE49-F238E27FC236}">
                <a16:creationId xmlns:a16="http://schemas.microsoft.com/office/drawing/2014/main" id="{7DC2820A-BE8A-C820-8BE9-026A96969338}"/>
              </a:ext>
            </a:extLst>
          </p:cNvPr>
          <p:cNvSpPr txBox="1"/>
          <p:nvPr/>
        </p:nvSpPr>
        <p:spPr>
          <a:xfrm>
            <a:off x="2719677" y="1846882"/>
            <a:ext cx="4680121" cy="2154436"/>
          </a:xfrm>
          <a:prstGeom prst="rect">
            <a:avLst/>
          </a:prstGeom>
          <a:noFill/>
        </p:spPr>
        <p:txBody>
          <a:bodyPr wrap="square" rtlCol="0">
            <a:spAutoFit/>
          </a:bodyPr>
          <a:lstStyle/>
          <a:p>
            <a:r>
              <a:rPr lang="en-US" sz="3000" b="1" dirty="0">
                <a:latin typeface="Source Sans Pro" panose="020B0503030403020204" pitchFamily="34" charset="0"/>
                <a:ea typeface="Source Sans Pro" panose="020B0503030403020204" pitchFamily="34" charset="0"/>
              </a:rPr>
              <a:t>LESSON 3:</a:t>
            </a:r>
            <a:endParaRPr lang="en-US" sz="3000" dirty="0">
              <a:latin typeface="Source Sans Pro" panose="020B0503030403020204" pitchFamily="34" charset="0"/>
              <a:ea typeface="Source Sans Pro" panose="020B0503030403020204" pitchFamily="34" charset="0"/>
            </a:endParaRPr>
          </a:p>
          <a:p>
            <a:r>
              <a:rPr lang="en-US" sz="3000" dirty="0">
                <a:latin typeface="Source Sans Pro" panose="020B0503030403020204" pitchFamily="34" charset="0"/>
                <a:ea typeface="Source Sans Pro" panose="020B0503030403020204" pitchFamily="34" charset="0"/>
              </a:rPr>
              <a:t>What are natural resources and how do humans use them?</a:t>
            </a:r>
          </a:p>
          <a:p>
            <a:endParaRPr lang="en-US" dirty="0">
              <a:latin typeface="Source Sans Pro" panose="020B0503030403020204" pitchFamily="34" charset="0"/>
              <a:ea typeface="Source Sans Pro" panose="020B0503030403020204" pitchFamily="34" charset="0"/>
            </a:endParaRPr>
          </a:p>
        </p:txBody>
      </p:sp>
      <p:sp>
        <p:nvSpPr>
          <p:cNvPr id="100" name="Google Shape;100;p20">
            <a:extLst>
              <a:ext uri="{C183D7F6-B498-43B3-948B-1728B52AA6E4}">
                <adec:decorative xmlns:adec="http://schemas.microsoft.com/office/drawing/2017/decorative" val="1"/>
              </a:ext>
            </a:extLst>
          </p:cNvPr>
          <p:cNvSpPr/>
          <p:nvPr/>
        </p:nvSpPr>
        <p:spPr>
          <a:xfrm>
            <a:off x="7433425" y="70470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0"/>
          <p:cNvSpPr txBox="1">
            <a:spLocks noGrp="1"/>
          </p:cNvSpPr>
          <p:nvPr>
            <p:ph type="sldNum" idx="12"/>
          </p:nvPr>
        </p:nvSpPr>
        <p:spPr>
          <a:xfrm>
            <a:off x="8260800" y="47422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tx1"/>
                </a:solidFill>
              </a:rPr>
              <a:t> </a:t>
            </a:r>
            <a:fld id="{00000000-1234-1234-1234-123412341234}" type="slidenum">
              <a:rPr lang="en">
                <a:solidFill>
                  <a:schemeClr val="tx1"/>
                </a:solidFill>
              </a:rPr>
              <a:t>4</a:t>
            </a:fld>
            <a:endParaRPr dirty="0">
              <a:solidFill>
                <a:schemeClr val="tx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p56">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56">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A85BC135-0964-1C5C-6381-CB7C45C6A644}"/>
              </a:ext>
            </a:extLst>
          </p:cNvPr>
          <p:cNvSpPr>
            <a:spLocks noGrp="1"/>
          </p:cNvSpPr>
          <p:nvPr>
            <p:ph type="title" idx="4294967295"/>
          </p:nvPr>
        </p:nvSpPr>
        <p:spPr>
          <a:xfrm>
            <a:off x="628650" y="-993775"/>
            <a:ext cx="7886700" cy="993775"/>
          </a:xfrm>
          <a:prstGeom prst="rect">
            <a:avLst/>
          </a:prstGeom>
        </p:spPr>
        <p:txBody>
          <a:bodyPr anchor="b"/>
          <a:lstStyle/>
          <a:p>
            <a:r>
              <a:rPr lang="en-US" dirty="0"/>
              <a:t>What is The Greenhouse Effect??</a:t>
            </a:r>
          </a:p>
        </p:txBody>
      </p:sp>
      <p:sp>
        <p:nvSpPr>
          <p:cNvPr id="512" name="Google Shape;512;p56"/>
          <p:cNvSpPr txBox="1"/>
          <p:nvPr/>
        </p:nvSpPr>
        <p:spPr>
          <a:xfrm>
            <a:off x="482900" y="156150"/>
            <a:ext cx="6459600" cy="11775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000">
                <a:latin typeface="Source Sans Pro"/>
                <a:ea typeface="Source Sans Pro"/>
                <a:cs typeface="Source Sans Pro"/>
                <a:sym typeface="Source Sans Pro"/>
              </a:rPr>
              <a:t>Let’s consider another impact the use of fossil fuels has on Earth systems. </a:t>
            </a:r>
            <a:endParaRPr sz="3000">
              <a:latin typeface="Source Sans Pro"/>
              <a:ea typeface="Source Sans Pro"/>
              <a:cs typeface="Source Sans Pro"/>
              <a:sym typeface="Source Sans Pro"/>
            </a:endParaRPr>
          </a:p>
        </p:txBody>
      </p:sp>
      <p:sp>
        <p:nvSpPr>
          <p:cNvPr id="509" name="Google Shape;509;p56"/>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EXPLAIN</a:t>
            </a:r>
            <a:endParaRPr>
              <a:solidFill>
                <a:schemeClr val="lt1"/>
              </a:solidFill>
              <a:latin typeface="Source Sans Pro"/>
              <a:ea typeface="Source Sans Pro"/>
              <a:cs typeface="Source Sans Pro"/>
              <a:sym typeface="Source Sans Pro"/>
            </a:endParaRPr>
          </a:p>
        </p:txBody>
      </p:sp>
      <p:pic>
        <p:nvPicPr>
          <p:cNvPr id="511" name="Google Shape;511;p56" descr="Earth is a comfortable place for living things. It’s just the right temperatures for plants and animals – including humans – to thrive. Why is Earth so special?&#10;&#10;Well, one reason is: the greenhouse effect!&#10;&#10;Comprehension Questions:&#10;1. The clear glass of a greenhouse allows sunlight to shine into the greenhouse, while also trapping the _______’s heat inside. This is how a greenhouse keeps plants warm, even at night and in the winter. &#10;2. What is the name of the jacket of gases surrounding our Earth? &#10;3. Name one of the greenhouse gases.&#10;4. What kind of human activities can release more carbon dioxide into our atmosphere?&#10;5. True or False: Extra greenhouse gases in our atmosphere cause our planet to warm up.&#10;&#10;Answer Key:&#10;1. Sun&#10;2. Atmosphere&#10;3. Any of the following: Water vapor; Carbon dioxide; Methane; Ozone; Nitrous oxide; Chlorofluorocarbons&#10;4. Anything involving burning fossil fuels&#10;5. True&#10;&#10;Learn more at &#10;https://climatekids.nasa.gov/greenhouse-effect/&#10;Find more fun videos, games, and articles about our planet at&#10;https://climatekids.nasa.gov/" title="What Is the Greenhouse Effect?">
            <a:hlinkClick r:id="rId3"/>
          </p:cNvPr>
          <p:cNvPicPr preferRelativeResize="0"/>
          <p:nvPr/>
        </p:nvPicPr>
        <p:blipFill>
          <a:blip r:embed="rId4">
            <a:alphaModFix/>
          </a:blip>
          <a:stretch>
            <a:fillRect/>
          </a:stretch>
        </p:blipFill>
        <p:spPr>
          <a:xfrm>
            <a:off x="1667200" y="1522075"/>
            <a:ext cx="4091000" cy="3068250"/>
          </a:xfrm>
          <a:prstGeom prst="rect">
            <a:avLst/>
          </a:prstGeom>
          <a:noFill/>
          <a:ln>
            <a:noFill/>
          </a:ln>
        </p:spPr>
      </p:pic>
      <p:sp>
        <p:nvSpPr>
          <p:cNvPr id="514" name="Google Shape;514;p56"/>
          <p:cNvSpPr txBox="1"/>
          <p:nvPr/>
        </p:nvSpPr>
        <p:spPr>
          <a:xfrm>
            <a:off x="1426700" y="4673650"/>
            <a:ext cx="45720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600"/>
              </a:spcAft>
              <a:buNone/>
            </a:pPr>
            <a:r>
              <a:rPr lang="en" sz="1200" u="sng">
                <a:solidFill>
                  <a:schemeClr val="hlink"/>
                </a:solidFill>
                <a:latin typeface="Source Sans Pro"/>
                <a:ea typeface="Source Sans Pro"/>
                <a:cs typeface="Source Sans Pro"/>
                <a:sym typeface="Source Sans Pro"/>
                <a:hlinkClick r:id="rId5"/>
              </a:rPr>
              <a:t>Greenhouse Effect</a:t>
            </a:r>
            <a:endParaRPr sz="1200">
              <a:latin typeface="Source Sans Pro"/>
              <a:ea typeface="Source Sans Pro"/>
              <a:cs typeface="Source Sans Pro"/>
              <a:sym typeface="Source Sans Pro"/>
            </a:endParaRPr>
          </a:p>
        </p:txBody>
      </p:sp>
      <p:pic>
        <p:nvPicPr>
          <p:cNvPr id="513" name="Google Shape;513;p56" descr="Video Play Button"/>
          <p:cNvPicPr preferRelativeResize="0"/>
          <p:nvPr/>
        </p:nvPicPr>
        <p:blipFill>
          <a:blip r:embed="rId6">
            <a:alphaModFix/>
          </a:blip>
          <a:stretch>
            <a:fillRect/>
          </a:stretch>
        </p:blipFill>
        <p:spPr>
          <a:xfrm>
            <a:off x="7979500" y="1073700"/>
            <a:ext cx="618250" cy="618250"/>
          </a:xfrm>
          <a:prstGeom prst="rect">
            <a:avLst/>
          </a:prstGeom>
          <a:noFill/>
          <a:ln>
            <a:noFill/>
          </a:ln>
        </p:spPr>
      </p:pic>
      <p:sp>
        <p:nvSpPr>
          <p:cNvPr id="510" name="Google Shape;510;p5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40</a:t>
            </a:fld>
            <a:endParaRPr sz="13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1"/>
                                        </p:tgtEl>
                                        <p:attrNameLst>
                                          <p:attrName>style.visibility</p:attrName>
                                        </p:attrNameLst>
                                      </p:cBhvr>
                                      <p:to>
                                        <p:strVal val="visible"/>
                                      </p:to>
                                    </p:set>
                                    <p:animEffect transition="in" filter="fade">
                                      <p:cBhvr>
                                        <p:cTn id="7" dur="1000"/>
                                        <p:tgtEl>
                                          <p:spTgt spid="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7">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57">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97DF66D1-BB92-8DDD-76E1-37D7D1FAD509}"/>
              </a:ext>
            </a:extLst>
          </p:cNvPr>
          <p:cNvSpPr>
            <a:spLocks noGrp="1"/>
          </p:cNvSpPr>
          <p:nvPr>
            <p:ph type="title" idx="4294967295"/>
          </p:nvPr>
        </p:nvSpPr>
        <p:spPr>
          <a:xfrm>
            <a:off x="628650" y="-993775"/>
            <a:ext cx="7886700" cy="993775"/>
          </a:xfrm>
          <a:prstGeom prst="rect">
            <a:avLst/>
          </a:prstGeom>
        </p:spPr>
        <p:txBody>
          <a:bodyPr anchor="b"/>
          <a:lstStyle/>
          <a:p>
            <a:r>
              <a:rPr lang="en-US" dirty="0"/>
              <a:t>Lesson 4: Elaborate</a:t>
            </a:r>
          </a:p>
        </p:txBody>
      </p:sp>
      <p:sp>
        <p:nvSpPr>
          <p:cNvPr id="521" name="Google Shape;521;p57"/>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sp>
        <p:nvSpPr>
          <p:cNvPr id="2" name="TextBox 1">
            <a:extLst>
              <a:ext uri="{FF2B5EF4-FFF2-40B4-BE49-F238E27FC236}">
                <a16:creationId xmlns:a16="http://schemas.microsoft.com/office/drawing/2014/main" id="{08FAF139-57C7-3F18-D6A8-05B0BB79B45F}"/>
              </a:ext>
            </a:extLst>
          </p:cNvPr>
          <p:cNvSpPr txBox="1"/>
          <p:nvPr/>
        </p:nvSpPr>
        <p:spPr>
          <a:xfrm>
            <a:off x="171930" y="2033141"/>
            <a:ext cx="7205870" cy="1077218"/>
          </a:xfrm>
          <a:prstGeom prst="rect">
            <a:avLst/>
          </a:prstGeom>
          <a:noFill/>
        </p:spPr>
        <p:txBody>
          <a:bodyPr wrap="square" rtlCol="0">
            <a:spAutoFit/>
          </a:bodyPr>
          <a:lstStyle/>
          <a:p>
            <a:r>
              <a:rPr lang="en-US" sz="3200" dirty="0">
                <a:solidFill>
                  <a:schemeClr val="dk1"/>
                </a:solidFill>
                <a:latin typeface="Source Sans Pro"/>
                <a:ea typeface="Source Sans Pro"/>
                <a:cs typeface="Source Sans Pro"/>
                <a:sym typeface="Source Sans Pro"/>
              </a:rPr>
              <a:t>How do you think energy use on farms impacts Earth systems? Why?</a:t>
            </a:r>
            <a:endParaRPr lang="en-US" sz="3200" dirty="0"/>
          </a:p>
        </p:txBody>
      </p:sp>
      <p:sp>
        <p:nvSpPr>
          <p:cNvPr id="522" name="Google Shape;522;p5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41</a:t>
            </a:fld>
            <a:endParaRPr sz="13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58">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58">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24D889EE-37D8-4DFF-D3B7-B94975F5BF97}"/>
              </a:ext>
            </a:extLst>
          </p:cNvPr>
          <p:cNvSpPr>
            <a:spLocks noGrp="1"/>
          </p:cNvSpPr>
          <p:nvPr>
            <p:ph type="title" idx="4294967295"/>
          </p:nvPr>
        </p:nvSpPr>
        <p:spPr>
          <a:xfrm>
            <a:off x="628650" y="-993775"/>
            <a:ext cx="7886700" cy="993775"/>
          </a:xfrm>
          <a:prstGeom prst="rect">
            <a:avLst/>
          </a:prstGeom>
        </p:spPr>
        <p:txBody>
          <a:bodyPr anchor="b"/>
          <a:lstStyle/>
          <a:p>
            <a:r>
              <a:rPr lang="en-US" dirty="0"/>
              <a:t>Lesson 4: Elaborate (part 2)</a:t>
            </a:r>
          </a:p>
        </p:txBody>
      </p:sp>
      <p:sp>
        <p:nvSpPr>
          <p:cNvPr id="531" name="Google Shape;531;p58"/>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graphicFrame>
        <p:nvGraphicFramePr>
          <p:cNvPr id="534" name="Google Shape;534;p58"/>
          <p:cNvGraphicFramePr/>
          <p:nvPr>
            <p:extLst>
              <p:ext uri="{D42A27DB-BD31-4B8C-83A1-F6EECF244321}">
                <p14:modId xmlns:p14="http://schemas.microsoft.com/office/powerpoint/2010/main" val="2119626806"/>
              </p:ext>
            </p:extLst>
          </p:nvPr>
        </p:nvGraphicFramePr>
        <p:xfrm>
          <a:off x="399463" y="1078350"/>
          <a:ext cx="2773200" cy="2986775"/>
        </p:xfrm>
        <a:graphic>
          <a:graphicData uri="http://schemas.openxmlformats.org/drawingml/2006/table">
            <a:tbl>
              <a:tblPr firstRow="1">
                <a:noFill/>
                <a:tableStyleId>{1EEE49B1-6243-4ACA-A479-919AF5FD70D0}</a:tableStyleId>
              </a:tblPr>
              <a:tblGrid>
                <a:gridCol w="2773200">
                  <a:extLst>
                    <a:ext uri="{9D8B030D-6E8A-4147-A177-3AD203B41FA5}">
                      <a16:colId xmlns:a16="http://schemas.microsoft.com/office/drawing/2014/main" val="20000"/>
                    </a:ext>
                  </a:extLst>
                </a:gridCol>
              </a:tblGrid>
              <a:tr h="609575">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“Gotta Have It” Checklist:</a:t>
                      </a:r>
                      <a:endParaRPr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Our Farm Model has to have...</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sz="1200" dirty="0">
                          <a:latin typeface="Source Sans Pro"/>
                          <a:ea typeface="Source Sans Pro"/>
                          <a:cs typeface="Source Sans Pro"/>
                          <a:sym typeface="Source Sans Pro"/>
                        </a:rPr>
                        <a:t>✔</a:t>
                      </a:r>
                      <a:endParaRPr sz="1200" dirty="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6"/>
                  </a:ext>
                </a:extLst>
              </a:tr>
            </a:tbl>
          </a:graphicData>
        </a:graphic>
      </p:graphicFrame>
      <p:sp>
        <p:nvSpPr>
          <p:cNvPr id="535" name="Google Shape;535;p58"/>
          <p:cNvSpPr txBox="1"/>
          <p:nvPr/>
        </p:nvSpPr>
        <p:spPr>
          <a:xfrm>
            <a:off x="3397450" y="521700"/>
            <a:ext cx="3549000" cy="4100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800">
                <a:solidFill>
                  <a:schemeClr val="dk1"/>
                </a:solidFill>
                <a:latin typeface="Source Sans Pro"/>
                <a:ea typeface="Source Sans Pro"/>
                <a:cs typeface="Source Sans Pro"/>
                <a:sym typeface="Source Sans Pro"/>
              </a:rPr>
              <a:t>A good model of a system shows relationships between parts of the system! </a:t>
            </a:r>
            <a:endParaRPr sz="2800">
              <a:solidFill>
                <a:schemeClr val="dk1"/>
              </a:solidFill>
              <a:latin typeface="Source Sans Pro"/>
              <a:ea typeface="Source Sans Pro"/>
              <a:cs typeface="Source Sans Pro"/>
              <a:sym typeface="Source Sans Pro"/>
            </a:endParaRPr>
          </a:p>
          <a:p>
            <a:pPr marL="0" lvl="0" indent="0" algn="l" rtl="0">
              <a:lnSpc>
                <a:spcPct val="115000"/>
              </a:lnSpc>
              <a:spcBef>
                <a:spcPts val="1000"/>
              </a:spcBef>
              <a:spcAft>
                <a:spcPts val="1000"/>
              </a:spcAft>
              <a:buNone/>
            </a:pPr>
            <a:r>
              <a:rPr lang="en" sz="2800">
                <a:solidFill>
                  <a:schemeClr val="dk1"/>
                </a:solidFill>
                <a:latin typeface="Source Sans Pro"/>
                <a:ea typeface="Source Sans Pro"/>
                <a:cs typeface="Source Sans Pro"/>
                <a:sym typeface="Source Sans Pro"/>
              </a:rPr>
              <a:t>How will we show how natural resources used on a farm affect Earth’s Systems?</a:t>
            </a:r>
            <a:endParaRPr sz="2800">
              <a:solidFill>
                <a:schemeClr val="dk1"/>
              </a:solidFill>
              <a:latin typeface="Source Sans Pro"/>
              <a:ea typeface="Source Sans Pro"/>
              <a:cs typeface="Source Sans Pro"/>
              <a:sym typeface="Source Sans Pro"/>
            </a:endParaRPr>
          </a:p>
        </p:txBody>
      </p:sp>
      <p:pic>
        <p:nvPicPr>
          <p:cNvPr id="536" name="Google Shape;536;p58" descr="Pencil"/>
          <p:cNvPicPr preferRelativeResize="0"/>
          <p:nvPr/>
        </p:nvPicPr>
        <p:blipFill>
          <a:blip r:embed="rId3">
            <a:alphaModFix/>
          </a:blip>
          <a:stretch>
            <a:fillRect/>
          </a:stretch>
        </p:blipFill>
        <p:spPr>
          <a:xfrm>
            <a:off x="7960662" y="1270351"/>
            <a:ext cx="655825" cy="655825"/>
          </a:xfrm>
          <a:prstGeom prst="rect">
            <a:avLst/>
          </a:prstGeom>
          <a:noFill/>
          <a:ln>
            <a:noFill/>
          </a:ln>
        </p:spPr>
      </p:pic>
      <p:pic>
        <p:nvPicPr>
          <p:cNvPr id="537" name="Google Shape;537;p58" descr="Farm Model"/>
          <p:cNvPicPr preferRelativeResize="0"/>
          <p:nvPr/>
        </p:nvPicPr>
        <p:blipFill rotWithShape="1">
          <a:blip r:embed="rId4">
            <a:alphaModFix/>
          </a:blip>
          <a:srcRect t="406" b="416"/>
          <a:stretch/>
        </p:blipFill>
        <p:spPr>
          <a:xfrm>
            <a:off x="7616325" y="2325006"/>
            <a:ext cx="1344500" cy="1026550"/>
          </a:xfrm>
          <a:prstGeom prst="rect">
            <a:avLst/>
          </a:prstGeom>
          <a:noFill/>
          <a:ln w="12700" cap="flat" cmpd="sng">
            <a:solidFill>
              <a:srgbClr val="666666"/>
            </a:solidFill>
            <a:prstDash val="solid"/>
            <a:miter lim="8000"/>
            <a:headEnd type="none" w="sm" len="sm"/>
            <a:tailEnd type="none" w="sm" len="sm"/>
          </a:ln>
        </p:spPr>
      </p:pic>
      <p:sp>
        <p:nvSpPr>
          <p:cNvPr id="538" name="Google Shape;538;p58"/>
          <p:cNvSpPr txBox="1"/>
          <p:nvPr/>
        </p:nvSpPr>
        <p:spPr>
          <a:xfrm>
            <a:off x="7471675" y="3668350"/>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Farm Model</a:t>
            </a:r>
            <a:endParaRPr sz="1000">
              <a:solidFill>
                <a:srgbClr val="000000"/>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Student Journal page</a:t>
            </a:r>
            <a:endParaRPr sz="1000">
              <a:latin typeface="Source Sans Pro"/>
              <a:ea typeface="Source Sans Pro"/>
              <a:cs typeface="Source Sans Pro"/>
              <a:sym typeface="Source Sans Pro"/>
            </a:endParaRPr>
          </a:p>
        </p:txBody>
      </p:sp>
      <p:sp>
        <p:nvSpPr>
          <p:cNvPr id="532" name="Google Shape;532;p5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42</a:t>
            </a:fld>
            <a:endParaRPr sz="13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2"/>
        <p:cNvGrpSpPr/>
        <p:nvPr/>
      </p:nvGrpSpPr>
      <p:grpSpPr>
        <a:xfrm>
          <a:off x="0" y="0"/>
          <a:ext cx="0" cy="0"/>
          <a:chOff x="0" y="0"/>
          <a:chExt cx="0" cy="0"/>
        </a:xfrm>
      </p:grpSpPr>
      <p:sp>
        <p:nvSpPr>
          <p:cNvPr id="546" name="Google Shape;546;p59">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9">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2" name="Title 1">
            <a:extLst>
              <a:ext uri="{FF2B5EF4-FFF2-40B4-BE49-F238E27FC236}">
                <a16:creationId xmlns:a16="http://schemas.microsoft.com/office/drawing/2014/main" id="{67651B8C-CD00-524D-8D23-549CBF4F1E50}"/>
              </a:ext>
            </a:extLst>
          </p:cNvPr>
          <p:cNvSpPr>
            <a:spLocks noGrp="1"/>
          </p:cNvSpPr>
          <p:nvPr>
            <p:ph type="title" idx="4294967295"/>
          </p:nvPr>
        </p:nvSpPr>
        <p:spPr>
          <a:xfrm>
            <a:off x="628650" y="-993775"/>
            <a:ext cx="7886700" cy="993775"/>
          </a:xfrm>
          <a:prstGeom prst="rect">
            <a:avLst/>
          </a:prstGeom>
        </p:spPr>
        <p:txBody>
          <a:bodyPr anchor="b"/>
          <a:lstStyle/>
          <a:p>
            <a:r>
              <a:rPr lang="en-US" dirty="0"/>
              <a:t>Let’s share our models and give each other feedback</a:t>
            </a:r>
          </a:p>
        </p:txBody>
      </p:sp>
      <p:sp>
        <p:nvSpPr>
          <p:cNvPr id="547" name="Google Shape;547;p59"/>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EVALUATE</a:t>
            </a:r>
            <a:endParaRPr>
              <a:solidFill>
                <a:schemeClr val="lt1"/>
              </a:solidFill>
              <a:latin typeface="Source Sans Pro"/>
              <a:ea typeface="Source Sans Pro"/>
              <a:cs typeface="Source Sans Pro"/>
              <a:sym typeface="Source Sans Pro"/>
            </a:endParaRPr>
          </a:p>
        </p:txBody>
      </p:sp>
      <p:sp>
        <p:nvSpPr>
          <p:cNvPr id="545" name="Google Shape;545;p59"/>
          <p:cNvSpPr txBox="1"/>
          <p:nvPr/>
        </p:nvSpPr>
        <p:spPr>
          <a:xfrm>
            <a:off x="586325" y="1853600"/>
            <a:ext cx="6241200" cy="1281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Let’s share our models and give each other feedback. </a:t>
            </a:r>
            <a:endParaRPr sz="3200">
              <a:solidFill>
                <a:schemeClr val="dk1"/>
              </a:solidFill>
              <a:latin typeface="Source Sans Pro"/>
              <a:ea typeface="Source Sans Pro"/>
              <a:cs typeface="Source Sans Pro"/>
              <a:sym typeface="Source Sans Pro"/>
            </a:endParaRPr>
          </a:p>
        </p:txBody>
      </p:sp>
      <p:pic>
        <p:nvPicPr>
          <p:cNvPr id="548" name="Google Shape;548;p59" descr="Checkmark"/>
          <p:cNvPicPr preferRelativeResize="0"/>
          <p:nvPr/>
        </p:nvPicPr>
        <p:blipFill>
          <a:blip r:embed="rId3">
            <a:alphaModFix/>
          </a:blip>
          <a:stretch>
            <a:fillRect/>
          </a:stretch>
        </p:blipFill>
        <p:spPr>
          <a:xfrm>
            <a:off x="7945734" y="1039959"/>
            <a:ext cx="685800" cy="685800"/>
          </a:xfrm>
          <a:prstGeom prst="rect">
            <a:avLst/>
          </a:prstGeom>
          <a:noFill/>
          <a:ln>
            <a:noFill/>
          </a:ln>
        </p:spPr>
      </p:pic>
      <p:pic>
        <p:nvPicPr>
          <p:cNvPr id="549" name="Google Shape;549;p59" descr="Pencil"/>
          <p:cNvPicPr preferRelativeResize="0"/>
          <p:nvPr/>
        </p:nvPicPr>
        <p:blipFill>
          <a:blip r:embed="rId4">
            <a:alphaModFix/>
          </a:blip>
          <a:stretch>
            <a:fillRect/>
          </a:stretch>
        </p:blipFill>
        <p:spPr>
          <a:xfrm>
            <a:off x="7967787" y="1984075"/>
            <a:ext cx="655825" cy="655825"/>
          </a:xfrm>
          <a:prstGeom prst="rect">
            <a:avLst/>
          </a:prstGeom>
          <a:noFill/>
          <a:ln>
            <a:noFill/>
          </a:ln>
        </p:spPr>
      </p:pic>
      <p:pic>
        <p:nvPicPr>
          <p:cNvPr id="550" name="Google Shape;550;p59" descr="Farm Model"/>
          <p:cNvPicPr preferRelativeResize="0"/>
          <p:nvPr/>
        </p:nvPicPr>
        <p:blipFill rotWithShape="1">
          <a:blip r:embed="rId5">
            <a:alphaModFix/>
          </a:blip>
          <a:srcRect t="406" b="416"/>
          <a:stretch/>
        </p:blipFill>
        <p:spPr>
          <a:xfrm>
            <a:off x="7616325" y="2788314"/>
            <a:ext cx="1344500" cy="1026550"/>
          </a:xfrm>
          <a:prstGeom prst="rect">
            <a:avLst/>
          </a:prstGeom>
          <a:noFill/>
          <a:ln w="12700" cap="flat" cmpd="sng">
            <a:solidFill>
              <a:srgbClr val="666666"/>
            </a:solidFill>
            <a:prstDash val="solid"/>
            <a:miter lim="8000"/>
            <a:headEnd type="none" w="sm" len="sm"/>
            <a:tailEnd type="none" w="sm" len="sm"/>
          </a:ln>
        </p:spPr>
      </p:pic>
      <p:sp>
        <p:nvSpPr>
          <p:cNvPr id="551" name="Google Shape;551;p59"/>
          <p:cNvSpPr txBox="1"/>
          <p:nvPr/>
        </p:nvSpPr>
        <p:spPr>
          <a:xfrm>
            <a:off x="7471675" y="3937323"/>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6"/>
              </a:rPr>
              <a:t>Farm Model</a:t>
            </a:r>
            <a:endParaRPr sz="1000">
              <a:solidFill>
                <a:srgbClr val="000000"/>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6"/>
              </a:rPr>
              <a:t>Student Journal page</a:t>
            </a:r>
            <a:endParaRPr sz="1000">
              <a:latin typeface="Source Sans Pro"/>
              <a:ea typeface="Source Sans Pro"/>
              <a:cs typeface="Source Sans Pro"/>
              <a:sym typeface="Source Sans Pro"/>
            </a:endParaRPr>
          </a:p>
        </p:txBody>
      </p:sp>
      <p:sp>
        <p:nvSpPr>
          <p:cNvPr id="544" name="Google Shape;544;p59"/>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 </a:t>
            </a:r>
            <a:fld id="{00000000-1234-1234-1234-123412341234}" type="slidenum">
              <a:rPr lang="en">
                <a:solidFill>
                  <a:schemeClr val="lt1"/>
                </a:solidFill>
              </a:rPr>
              <a:t>43</a:t>
            </a:fld>
            <a:endParaRPr>
              <a:solidFill>
                <a:schemeClr val="lt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60">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0">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D9FD4F98-21E7-2833-2335-7E08BFF0ED2E}"/>
              </a:ext>
            </a:extLst>
          </p:cNvPr>
          <p:cNvSpPr>
            <a:spLocks noGrp="1"/>
          </p:cNvSpPr>
          <p:nvPr>
            <p:ph type="title" idx="4294967295"/>
          </p:nvPr>
        </p:nvSpPr>
        <p:spPr>
          <a:xfrm>
            <a:off x="628650" y="-993775"/>
            <a:ext cx="7886700" cy="993775"/>
          </a:xfrm>
          <a:prstGeom prst="rect">
            <a:avLst/>
          </a:prstGeom>
        </p:spPr>
        <p:txBody>
          <a:bodyPr anchor="b"/>
          <a:lstStyle/>
          <a:p>
            <a:r>
              <a:rPr lang="en-US" dirty="0"/>
              <a:t>Lesson 4: EVALUATE</a:t>
            </a:r>
          </a:p>
        </p:txBody>
      </p:sp>
      <p:sp>
        <p:nvSpPr>
          <p:cNvPr id="558" name="Google Shape;558;p60"/>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EVALUATE</a:t>
            </a:r>
            <a:endParaRPr>
              <a:solidFill>
                <a:schemeClr val="lt1"/>
              </a:solidFill>
              <a:latin typeface="Source Sans Pro"/>
              <a:ea typeface="Source Sans Pro"/>
              <a:cs typeface="Source Sans Pro"/>
              <a:sym typeface="Source Sans Pro"/>
            </a:endParaRPr>
          </a:p>
        </p:txBody>
      </p:sp>
      <p:sp>
        <p:nvSpPr>
          <p:cNvPr id="2" name="TextBox 1">
            <a:extLst>
              <a:ext uri="{FF2B5EF4-FFF2-40B4-BE49-F238E27FC236}">
                <a16:creationId xmlns:a16="http://schemas.microsoft.com/office/drawing/2014/main" id="{35026459-B1EA-E4E1-558A-379F57CEFC33}"/>
              </a:ext>
            </a:extLst>
          </p:cNvPr>
          <p:cNvSpPr txBox="1"/>
          <p:nvPr/>
        </p:nvSpPr>
        <p:spPr>
          <a:xfrm>
            <a:off x="701670" y="356100"/>
            <a:ext cx="6037060" cy="1569660"/>
          </a:xfrm>
          <a:prstGeom prst="rect">
            <a:avLst/>
          </a:prstGeom>
          <a:noFill/>
        </p:spPr>
        <p:txBody>
          <a:bodyPr wrap="square" rtlCol="0">
            <a:spAutoFit/>
          </a:bodyPr>
          <a:lstStyle/>
          <a:p>
            <a:r>
              <a:rPr lang="en-US" sz="3200" dirty="0">
                <a:latin typeface="Source Sans Pro" panose="020B0503030403020204" pitchFamily="34" charset="0"/>
                <a:ea typeface="Source Sans Pro" panose="020B0503030403020204" pitchFamily="34" charset="0"/>
              </a:rPr>
              <a:t>How might this help us figure out how our use of natural resources on farms affects Earth’s systems?</a:t>
            </a:r>
          </a:p>
        </p:txBody>
      </p:sp>
      <p:pic>
        <p:nvPicPr>
          <p:cNvPr id="561" name="Google Shape;561;p60" descr="D Q B"/>
          <p:cNvPicPr preferRelativeResize="0"/>
          <p:nvPr/>
        </p:nvPicPr>
        <p:blipFill>
          <a:blip r:embed="rId3">
            <a:alphaModFix/>
          </a:blip>
          <a:stretch>
            <a:fillRect/>
          </a:stretch>
        </p:blipFill>
        <p:spPr>
          <a:xfrm>
            <a:off x="7960712" y="1026412"/>
            <a:ext cx="655825" cy="655825"/>
          </a:xfrm>
          <a:prstGeom prst="rect">
            <a:avLst/>
          </a:prstGeom>
          <a:noFill/>
          <a:ln>
            <a:noFill/>
          </a:ln>
        </p:spPr>
      </p:pic>
      <p:pic>
        <p:nvPicPr>
          <p:cNvPr id="562" name="Google Shape;562;p60" descr="Cows"/>
          <p:cNvPicPr preferRelativeResize="0"/>
          <p:nvPr/>
        </p:nvPicPr>
        <p:blipFill>
          <a:blip r:embed="rId4">
            <a:alphaModFix/>
          </a:blip>
          <a:stretch>
            <a:fillRect/>
          </a:stretch>
        </p:blipFill>
        <p:spPr>
          <a:xfrm>
            <a:off x="0" y="2421363"/>
            <a:ext cx="7440401" cy="2722088"/>
          </a:xfrm>
          <a:prstGeom prst="rect">
            <a:avLst/>
          </a:prstGeom>
          <a:noFill/>
          <a:ln>
            <a:noFill/>
          </a:ln>
        </p:spPr>
      </p:pic>
      <p:sp>
        <p:nvSpPr>
          <p:cNvPr id="559" name="Google Shape;559;p6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44</a:t>
            </a:fld>
            <a:endParaRPr sz="13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61">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1">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1"/>
          <p:cNvSpPr txBox="1">
            <a:spLocks noGrp="1"/>
          </p:cNvSpPr>
          <p:nvPr>
            <p:ph type="title" idx="4294967295"/>
          </p:nvPr>
        </p:nvSpPr>
        <p:spPr>
          <a:xfrm>
            <a:off x="1502000" y="576750"/>
            <a:ext cx="4436400" cy="14181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1600"/>
              </a:spcAft>
              <a:buClr>
                <a:srgbClr val="000000"/>
              </a:buClr>
              <a:buSzTx/>
              <a:buFont typeface="Arial"/>
              <a:buNone/>
              <a:tabLst/>
              <a:defRPr/>
            </a:pPr>
            <a:r>
              <a:rPr kumimoji="0" lang="en-US" sz="3200" b="0" i="0" u="none" strike="noStrike" kern="0" cap="none" spc="0" normalizeH="0" baseline="0" noProof="0" dirty="0">
                <a:ln>
                  <a:noFill/>
                </a:ln>
                <a:solidFill>
                  <a:schemeClr val="dk1"/>
                </a:solidFill>
                <a:effectLst/>
                <a:uLnTx/>
                <a:uFillTx/>
                <a:latin typeface="Source Sans Pro"/>
                <a:ea typeface="Source Sans Pro"/>
                <a:cs typeface="Source Sans Pro"/>
                <a:sym typeface="Source Sans Pro"/>
              </a:rPr>
              <a:t>What new questions do you have?</a:t>
            </a:r>
          </a:p>
        </p:txBody>
      </p:sp>
      <p:sp>
        <p:nvSpPr>
          <p:cNvPr id="569" name="Google Shape;569;p61"/>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4:</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EVALUATE</a:t>
            </a:r>
            <a:endParaRPr>
              <a:solidFill>
                <a:schemeClr val="lt1"/>
              </a:solidFill>
              <a:latin typeface="Source Sans Pro"/>
              <a:ea typeface="Source Sans Pro"/>
              <a:cs typeface="Source Sans Pro"/>
              <a:sym typeface="Source Sans Pro"/>
            </a:endParaRPr>
          </a:p>
        </p:txBody>
      </p:sp>
      <p:pic>
        <p:nvPicPr>
          <p:cNvPr id="572" name="Google Shape;572;p61" descr="D Q B"/>
          <p:cNvPicPr preferRelativeResize="0"/>
          <p:nvPr/>
        </p:nvPicPr>
        <p:blipFill>
          <a:blip r:embed="rId3">
            <a:alphaModFix/>
          </a:blip>
          <a:stretch>
            <a:fillRect/>
          </a:stretch>
        </p:blipFill>
        <p:spPr>
          <a:xfrm>
            <a:off x="7960712" y="1113412"/>
            <a:ext cx="655825" cy="655825"/>
          </a:xfrm>
          <a:prstGeom prst="rect">
            <a:avLst/>
          </a:prstGeom>
          <a:noFill/>
          <a:ln>
            <a:noFill/>
          </a:ln>
        </p:spPr>
      </p:pic>
      <p:pic>
        <p:nvPicPr>
          <p:cNvPr id="573" name="Google Shape;573;p61" descr="A Cow with it's mouth open"/>
          <p:cNvPicPr preferRelativeResize="0"/>
          <p:nvPr/>
        </p:nvPicPr>
        <p:blipFill>
          <a:blip r:embed="rId4">
            <a:alphaModFix/>
          </a:blip>
          <a:stretch>
            <a:fillRect/>
          </a:stretch>
        </p:blipFill>
        <p:spPr>
          <a:xfrm>
            <a:off x="0" y="2421363"/>
            <a:ext cx="7440401" cy="2722088"/>
          </a:xfrm>
          <a:prstGeom prst="rect">
            <a:avLst/>
          </a:prstGeom>
          <a:noFill/>
          <a:ln>
            <a:noFill/>
          </a:ln>
        </p:spPr>
      </p:pic>
      <p:sp>
        <p:nvSpPr>
          <p:cNvPr id="570" name="Google Shape;570;p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45</a:t>
            </a:fld>
            <a:endParaRPr sz="130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Shape 577"/>
        <p:cNvGrpSpPr/>
        <p:nvPr/>
      </p:nvGrpSpPr>
      <p:grpSpPr>
        <a:xfrm>
          <a:off x="0" y="0"/>
          <a:ext cx="0" cy="0"/>
          <a:chOff x="0" y="0"/>
          <a:chExt cx="0" cy="0"/>
        </a:xfrm>
      </p:grpSpPr>
      <p:sp>
        <p:nvSpPr>
          <p:cNvPr id="578" name="Google Shape;578;p62">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5EE81B62-54BC-5565-D1D9-5D098AC47A98}"/>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Learning Target</a:t>
            </a:r>
          </a:p>
        </p:txBody>
      </p:sp>
      <p:sp>
        <p:nvSpPr>
          <p:cNvPr id="581" name="Google Shape;581;p62">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3" name="Google Shape;583;p62" descr="Person in a biohazard suit taking a sample from a moving body of water"/>
          <p:cNvPicPr preferRelativeResize="0"/>
          <p:nvPr/>
        </p:nvPicPr>
        <p:blipFill rotWithShape="1">
          <a:blip r:embed="rId3">
            <a:alphaModFix/>
          </a:blip>
          <a:srcRect l="3855"/>
          <a:stretch/>
        </p:blipFill>
        <p:spPr>
          <a:xfrm>
            <a:off x="0" y="3900"/>
            <a:ext cx="2821675" cy="5135701"/>
          </a:xfrm>
          <a:prstGeom prst="rect">
            <a:avLst/>
          </a:prstGeom>
          <a:noFill/>
          <a:ln>
            <a:noFill/>
          </a:ln>
        </p:spPr>
      </p:pic>
      <p:sp>
        <p:nvSpPr>
          <p:cNvPr id="582" name="Google Shape;582;p62"/>
          <p:cNvSpPr txBox="1"/>
          <p:nvPr/>
        </p:nvSpPr>
        <p:spPr>
          <a:xfrm>
            <a:off x="7471675" y="54750"/>
            <a:ext cx="16338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LEARNING TARGET</a:t>
            </a:r>
            <a:endParaRPr>
              <a:solidFill>
                <a:schemeClr val="lt1"/>
              </a:solidFill>
              <a:latin typeface="Source Sans Pro"/>
              <a:ea typeface="Source Sans Pro"/>
              <a:cs typeface="Source Sans Pro"/>
              <a:sym typeface="Source Sans Pro"/>
            </a:endParaRPr>
          </a:p>
        </p:txBody>
      </p:sp>
      <p:sp>
        <p:nvSpPr>
          <p:cNvPr id="579" name="Google Shape;579;p62"/>
          <p:cNvSpPr txBox="1">
            <a:spLocks noGrp="1"/>
          </p:cNvSpPr>
          <p:nvPr>
            <p:ph type="body" idx="4294967295"/>
          </p:nvPr>
        </p:nvSpPr>
        <p:spPr>
          <a:xfrm>
            <a:off x="2906275" y="1843200"/>
            <a:ext cx="4527300" cy="145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000" b="1">
                <a:solidFill>
                  <a:schemeClr val="dk1"/>
                </a:solidFill>
              </a:rPr>
              <a:t>LESSON 5:</a:t>
            </a:r>
            <a:endParaRPr sz="30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3000">
                <a:solidFill>
                  <a:schemeClr val="dk1"/>
                </a:solidFill>
              </a:rPr>
              <a:t>How does our use of water affect Earth’s systems?</a:t>
            </a:r>
            <a:endParaRPr sz="30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500"/>
              </a:spcAft>
              <a:buClr>
                <a:schemeClr val="dk1"/>
              </a:buClr>
              <a:buSzPts val="1100"/>
              <a:buFont typeface="Arial"/>
              <a:buNone/>
            </a:pPr>
            <a:endParaRPr sz="2200">
              <a:solidFill>
                <a:schemeClr val="dk1"/>
              </a:solidFill>
            </a:endParaRPr>
          </a:p>
        </p:txBody>
      </p:sp>
      <p:sp>
        <p:nvSpPr>
          <p:cNvPr id="580" name="Google Shape;580;p62"/>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63">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591" name="Google Shape;591;p63">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F9ABFBE6-AA19-318C-F2DB-43CF714E55F0}"/>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Engage</a:t>
            </a:r>
          </a:p>
        </p:txBody>
      </p:sp>
      <p:sp>
        <p:nvSpPr>
          <p:cNvPr id="590" name="Google Shape;590;p63"/>
          <p:cNvSpPr txBox="1"/>
          <p:nvPr/>
        </p:nvSpPr>
        <p:spPr>
          <a:xfrm>
            <a:off x="350800" y="297550"/>
            <a:ext cx="6582900" cy="4525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We have spent a lot of time thinking about how humans use natural resources for energy, and what impacts this has on Earth systems.</a:t>
            </a: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Clr>
                <a:schemeClr val="dk1"/>
              </a:buClr>
              <a:buSzPts val="1100"/>
              <a:buFont typeface="Arial"/>
              <a:buNone/>
            </a:pPr>
            <a:r>
              <a:rPr lang="en" sz="3000">
                <a:solidFill>
                  <a:schemeClr val="dk1"/>
                </a:solidFill>
                <a:latin typeface="Source Sans Pro"/>
                <a:ea typeface="Source Sans Pro"/>
                <a:cs typeface="Source Sans Pro"/>
                <a:sym typeface="Source Sans Pro"/>
              </a:rPr>
              <a:t>Another important natural resource humans use is water.</a:t>
            </a: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400"/>
              </a:spcBef>
              <a:spcAft>
                <a:spcPts val="0"/>
              </a:spcAft>
              <a:buClr>
                <a:schemeClr val="dk1"/>
              </a:buClr>
              <a:buSzPts val="1100"/>
              <a:buFont typeface="Arial"/>
              <a:buNone/>
            </a:pPr>
            <a:r>
              <a:rPr lang="en" sz="3000">
                <a:solidFill>
                  <a:schemeClr val="dk1"/>
                </a:solidFill>
                <a:latin typeface="Source Sans Pro"/>
                <a:ea typeface="Source Sans Pro"/>
                <a:cs typeface="Source Sans Pro"/>
                <a:sym typeface="Source Sans Pro"/>
              </a:rPr>
              <a:t>All life on Earth depends on water. </a:t>
            </a:r>
            <a:endParaRPr sz="3000">
              <a:solidFill>
                <a:schemeClr val="dk1"/>
              </a:solidFill>
              <a:latin typeface="Source Sans Pro"/>
              <a:ea typeface="Source Sans Pro"/>
              <a:cs typeface="Source Sans Pro"/>
              <a:sym typeface="Source Sans Pro"/>
            </a:endParaRPr>
          </a:p>
          <a:p>
            <a:pPr marL="457200" lvl="0" indent="0" algn="ctr" rtl="0">
              <a:lnSpc>
                <a:spcPct val="115000"/>
              </a:lnSpc>
              <a:spcBef>
                <a:spcPts val="400"/>
              </a:spcBef>
              <a:spcAft>
                <a:spcPts val="0"/>
              </a:spcAft>
              <a:buNone/>
            </a:pPr>
            <a:endParaRPr sz="3200">
              <a:solidFill>
                <a:schemeClr val="dk1"/>
              </a:solidFill>
              <a:latin typeface="Source Sans Pro"/>
              <a:ea typeface="Source Sans Pro"/>
              <a:cs typeface="Source Sans Pro"/>
              <a:sym typeface="Source Sans Pro"/>
            </a:endParaRPr>
          </a:p>
        </p:txBody>
      </p:sp>
      <p:sp>
        <p:nvSpPr>
          <p:cNvPr id="592" name="Google Shape;592;p63"/>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ENGAGE</a:t>
            </a:r>
            <a:endParaRPr>
              <a:solidFill>
                <a:schemeClr val="lt1"/>
              </a:solidFill>
              <a:latin typeface="Source Sans Pro"/>
              <a:ea typeface="Source Sans Pro"/>
              <a:cs typeface="Source Sans Pro"/>
              <a:sym typeface="Source Sans Pro"/>
            </a:endParaRPr>
          </a:p>
        </p:txBody>
      </p:sp>
      <p:sp>
        <p:nvSpPr>
          <p:cNvPr id="589" name="Google Shape;589;p63"/>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47</a:t>
            </a:fld>
            <a:endParaRPr dirty="0">
              <a:solidFill>
                <a:schemeClr val="tx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64">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9C7D216-0226-BB4A-2E0C-F6A2484514AE}"/>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Engage (part 2)</a:t>
            </a:r>
          </a:p>
        </p:txBody>
      </p:sp>
      <p:sp>
        <p:nvSpPr>
          <p:cNvPr id="599" name="Google Shape;599;p64">
            <a:extLst>
              <a:ext uri="{C183D7F6-B498-43B3-948B-1728B52AA6E4}">
                <adec:decorative xmlns:adec="http://schemas.microsoft.com/office/drawing/2017/decorative" val="1"/>
              </a:ext>
            </a:extLst>
          </p:cNvPr>
          <p:cNvSpPr/>
          <p:nvPr/>
        </p:nvSpPr>
        <p:spPr>
          <a:xfrm>
            <a:off x="7433300" y="7650"/>
            <a:ext cx="1710600" cy="9231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4"/>
          <p:cNvSpPr txBox="1"/>
          <p:nvPr/>
        </p:nvSpPr>
        <p:spPr>
          <a:xfrm>
            <a:off x="7433325" y="54750"/>
            <a:ext cx="1710600" cy="7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ENGAGE</a:t>
            </a:r>
            <a:endParaRPr>
              <a:solidFill>
                <a:schemeClr val="lt1"/>
              </a:solidFill>
              <a:latin typeface="Source Sans Pro"/>
              <a:ea typeface="Source Sans Pro"/>
              <a:cs typeface="Source Sans Pro"/>
              <a:sym typeface="Source Sans Pro"/>
            </a:endParaRPr>
          </a:p>
        </p:txBody>
      </p:sp>
      <p:pic>
        <p:nvPicPr>
          <p:cNvPr id="602" name="Google Shape;602;p64" descr="Farmers in Kansas and other states that sit atop the Ogallala aquifer -- the largest freshwater aquifer in North America -- are pumping out water for crop irrigation far faster than natural seepage of rainwater can replenish it. Scientist David Hyndman from Michigan State University is helping develop a plan to better manage this vital resource for sustainable farming." title="The Ogallala Aquifer">
            <a:hlinkClick r:id="rId3"/>
          </p:cNvPr>
          <p:cNvPicPr preferRelativeResize="0"/>
          <p:nvPr/>
        </p:nvPicPr>
        <p:blipFill>
          <a:blip r:embed="rId4">
            <a:alphaModFix/>
          </a:blip>
          <a:stretch>
            <a:fillRect/>
          </a:stretch>
        </p:blipFill>
        <p:spPr>
          <a:xfrm>
            <a:off x="1459175" y="581150"/>
            <a:ext cx="4572000" cy="3429000"/>
          </a:xfrm>
          <a:prstGeom prst="rect">
            <a:avLst/>
          </a:prstGeom>
          <a:noFill/>
          <a:ln>
            <a:noFill/>
          </a:ln>
        </p:spPr>
      </p:pic>
      <p:sp>
        <p:nvSpPr>
          <p:cNvPr id="603" name="Google Shape;603;p64"/>
          <p:cNvSpPr txBox="1"/>
          <p:nvPr/>
        </p:nvSpPr>
        <p:spPr>
          <a:xfrm>
            <a:off x="2245175" y="4286250"/>
            <a:ext cx="3000000" cy="354000"/>
          </a:xfrm>
          <a:prstGeom prst="rect">
            <a:avLst/>
          </a:prstGeom>
          <a:noFill/>
          <a:ln>
            <a:noFill/>
          </a:ln>
        </p:spPr>
        <p:txBody>
          <a:bodyPr spcFirstLastPara="1" wrap="square" lIns="91425" tIns="91425" rIns="91425" bIns="91425" anchor="t" anchorCtr="0">
            <a:spAutoFit/>
          </a:bodyPr>
          <a:lstStyle/>
          <a:p>
            <a:pPr marL="0" lvl="0" indent="0" algn="ctr" rtl="0">
              <a:lnSpc>
                <a:spcPct val="114000"/>
              </a:lnSpc>
              <a:spcBef>
                <a:spcPts val="0"/>
              </a:spcBef>
              <a:spcAft>
                <a:spcPts val="400"/>
              </a:spcAft>
              <a:buNone/>
            </a:pPr>
            <a:r>
              <a:rPr lang="en" sz="1100" u="sng">
                <a:solidFill>
                  <a:srgbClr val="1155CC"/>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The Ogallala Aquifer</a:t>
            </a:r>
            <a:endParaRPr/>
          </a:p>
        </p:txBody>
      </p:sp>
      <p:pic>
        <p:nvPicPr>
          <p:cNvPr id="604" name="Google Shape;604;p64" descr="Video Play Button"/>
          <p:cNvPicPr preferRelativeResize="0"/>
          <p:nvPr/>
        </p:nvPicPr>
        <p:blipFill>
          <a:blip r:embed="rId6">
            <a:alphaModFix/>
          </a:blip>
          <a:stretch>
            <a:fillRect/>
          </a:stretch>
        </p:blipFill>
        <p:spPr>
          <a:xfrm>
            <a:off x="7998912" y="1315475"/>
            <a:ext cx="579375" cy="579400"/>
          </a:xfrm>
          <a:prstGeom prst="rect">
            <a:avLst/>
          </a:prstGeom>
          <a:noFill/>
          <a:ln>
            <a:noFill/>
          </a:ln>
        </p:spPr>
      </p:pic>
      <p:sp>
        <p:nvSpPr>
          <p:cNvPr id="598" name="Google Shape;598;p64"/>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48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fade">
                                      <p:cBhvr>
                                        <p:cTn id="7" dur="1000"/>
                                        <p:tgtEl>
                                          <p:spTgt spid="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5">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612" name="Google Shape;612;p65">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B05B5D18-B79B-0BCA-31A8-3B8CB08C6DE1}"/>
              </a:ext>
            </a:extLst>
          </p:cNvPr>
          <p:cNvSpPr>
            <a:spLocks noGrp="1"/>
          </p:cNvSpPr>
          <p:nvPr>
            <p:ph type="title" idx="4294967295"/>
          </p:nvPr>
        </p:nvSpPr>
        <p:spPr>
          <a:xfrm>
            <a:off x="628650" y="-993775"/>
            <a:ext cx="7886700" cy="993775"/>
          </a:xfrm>
          <a:prstGeom prst="rect">
            <a:avLst/>
          </a:prstGeom>
        </p:spPr>
        <p:txBody>
          <a:bodyPr anchor="b"/>
          <a:lstStyle/>
          <a:p>
            <a:r>
              <a:rPr lang="en-US" dirty="0"/>
              <a:t>What do you observe about water on farms?</a:t>
            </a:r>
          </a:p>
        </p:txBody>
      </p:sp>
      <p:sp>
        <p:nvSpPr>
          <p:cNvPr id="613" name="Google Shape;613;p65"/>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ENGAGE</a:t>
            </a:r>
            <a:endParaRPr>
              <a:solidFill>
                <a:schemeClr val="lt1"/>
              </a:solidFill>
              <a:latin typeface="Source Sans Pro"/>
              <a:ea typeface="Source Sans Pro"/>
              <a:cs typeface="Source Sans Pro"/>
              <a:sym typeface="Source Sans Pro"/>
            </a:endParaRPr>
          </a:p>
        </p:txBody>
      </p:sp>
      <p:sp>
        <p:nvSpPr>
          <p:cNvPr id="611" name="Google Shape;611;p65"/>
          <p:cNvSpPr txBox="1"/>
          <p:nvPr/>
        </p:nvSpPr>
        <p:spPr>
          <a:xfrm>
            <a:off x="883750" y="704550"/>
            <a:ext cx="5661600" cy="358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What do you observe about</a:t>
            </a: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water on farms?</a:t>
            </a: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Are there any problems that you can think of related to the use of water on farms?</a:t>
            </a: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000">
              <a:solidFill>
                <a:schemeClr val="dk1"/>
              </a:solidFill>
              <a:latin typeface="Source Sans Pro"/>
              <a:ea typeface="Source Sans Pro"/>
              <a:cs typeface="Source Sans Pro"/>
              <a:sym typeface="Source Sans Pro"/>
            </a:endParaRPr>
          </a:p>
        </p:txBody>
      </p:sp>
      <p:sp>
        <p:nvSpPr>
          <p:cNvPr id="610" name="Google Shape;610;p65"/>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49</a:t>
            </a:fld>
            <a:endParaRPr dirty="0">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2" name="Title 1">
            <a:extLst>
              <a:ext uri="{FF2B5EF4-FFF2-40B4-BE49-F238E27FC236}">
                <a16:creationId xmlns:a16="http://schemas.microsoft.com/office/drawing/2014/main" id="{38F13D2E-ED45-9F52-DA73-D543FC3DEE6E}"/>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Engage</a:t>
            </a:r>
          </a:p>
        </p:txBody>
      </p:sp>
      <p:sp>
        <p:nvSpPr>
          <p:cNvPr id="105" name="Google Shape;105;p21">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1">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1"/>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ENGAGE</a:t>
            </a:r>
            <a:endParaRPr>
              <a:solidFill>
                <a:schemeClr val="lt1"/>
              </a:solidFill>
              <a:latin typeface="Source Sans Pro"/>
              <a:ea typeface="Source Sans Pro"/>
              <a:cs typeface="Source Sans Pro"/>
              <a:sym typeface="Source Sans Pro"/>
            </a:endParaRPr>
          </a:p>
        </p:txBody>
      </p:sp>
      <p:sp>
        <p:nvSpPr>
          <p:cNvPr id="109" name="Google Shape;109;p21"/>
          <p:cNvSpPr txBox="1"/>
          <p:nvPr/>
        </p:nvSpPr>
        <p:spPr>
          <a:xfrm>
            <a:off x="369950" y="772225"/>
            <a:ext cx="6745800" cy="3238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How do you think you are connected to the spheres on our planet?</a:t>
            </a: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Let’s collect some data to see how we are connected to the Earth. </a:t>
            </a:r>
            <a:endParaRPr sz="3200">
              <a:solidFill>
                <a:schemeClr val="dk1"/>
              </a:solidFill>
              <a:latin typeface="Source Sans Pro"/>
              <a:ea typeface="Source Sans Pro"/>
              <a:cs typeface="Source Sans Pro"/>
              <a:sym typeface="Source Sans Pro"/>
            </a:endParaRPr>
          </a:p>
        </p:txBody>
      </p:sp>
      <p:sp>
        <p:nvSpPr>
          <p:cNvPr id="108" name="Google Shape;108;p21"/>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5</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66">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621" name="Google Shape;621;p66">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D976CCEA-7DD3-8B21-BE57-684D24A44EAE}"/>
              </a:ext>
            </a:extLst>
          </p:cNvPr>
          <p:cNvSpPr>
            <a:spLocks noGrp="1"/>
          </p:cNvSpPr>
          <p:nvPr>
            <p:ph type="title" idx="4294967295"/>
          </p:nvPr>
        </p:nvSpPr>
        <p:spPr>
          <a:xfrm>
            <a:off x="628650" y="-993775"/>
            <a:ext cx="7886700" cy="993775"/>
          </a:xfrm>
          <a:prstGeom prst="rect">
            <a:avLst/>
          </a:prstGeom>
        </p:spPr>
        <p:txBody>
          <a:bodyPr anchor="b"/>
          <a:lstStyle/>
          <a:p>
            <a:r>
              <a:rPr lang="en-US" dirty="0"/>
              <a:t>What questions do you have?</a:t>
            </a:r>
          </a:p>
        </p:txBody>
      </p:sp>
      <p:sp>
        <p:nvSpPr>
          <p:cNvPr id="622" name="Google Shape;622;p66"/>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ENGAGE</a:t>
            </a:r>
            <a:endParaRPr>
              <a:solidFill>
                <a:schemeClr val="lt1"/>
              </a:solidFill>
              <a:latin typeface="Source Sans Pro"/>
              <a:ea typeface="Source Sans Pro"/>
              <a:cs typeface="Source Sans Pro"/>
              <a:sym typeface="Source Sans Pro"/>
            </a:endParaRPr>
          </a:p>
        </p:txBody>
      </p:sp>
      <p:sp>
        <p:nvSpPr>
          <p:cNvPr id="620" name="Google Shape;620;p66"/>
          <p:cNvSpPr txBox="1"/>
          <p:nvPr/>
        </p:nvSpPr>
        <p:spPr>
          <a:xfrm>
            <a:off x="358450" y="1715100"/>
            <a:ext cx="6582900" cy="17133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3000">
                <a:solidFill>
                  <a:schemeClr val="dk1"/>
                </a:solidFill>
                <a:latin typeface="Source Sans Pro"/>
                <a:ea typeface="Source Sans Pro"/>
                <a:cs typeface="Source Sans Pro"/>
                <a:sym typeface="Source Sans Pro"/>
              </a:rPr>
              <a:t>What questions do you have?</a:t>
            </a:r>
            <a:endParaRPr sz="3000">
              <a:solidFill>
                <a:schemeClr val="dk1"/>
              </a:solidFill>
              <a:latin typeface="Source Sans Pro"/>
              <a:ea typeface="Source Sans Pro"/>
              <a:cs typeface="Source Sans Pro"/>
              <a:sym typeface="Source Sans Pro"/>
            </a:endParaRPr>
          </a:p>
        </p:txBody>
      </p:sp>
      <p:sp>
        <p:nvSpPr>
          <p:cNvPr id="619" name="Google Shape;619;p66"/>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50</a:t>
            </a:fld>
            <a:endParaRPr dirty="0">
              <a:solidFill>
                <a:schemeClr val="tx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67">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630" name="Google Shape;630;p67">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7"/>
          <p:cNvSpPr txBox="1">
            <a:spLocks noGrp="1"/>
          </p:cNvSpPr>
          <p:nvPr>
            <p:ph type="title" idx="4294967295"/>
          </p:nvPr>
        </p:nvSpPr>
        <p:spPr>
          <a:xfrm>
            <a:off x="7528125" y="54750"/>
            <a:ext cx="1521000" cy="522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lt1"/>
                </a:solidFill>
                <a:effectLst/>
                <a:uLnTx/>
                <a:uFillTx/>
                <a:latin typeface="Source Sans Pro"/>
                <a:ea typeface="Source Sans Pro"/>
                <a:cs typeface="Source Sans Pro"/>
                <a:sym typeface="Source Sans Pro"/>
              </a:rPr>
              <a:t>Lesson 5:</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lt1"/>
                </a:solidFill>
                <a:effectLst/>
                <a:uLnTx/>
                <a:uFillTx/>
                <a:latin typeface="Source Sans Pro"/>
                <a:ea typeface="Source Sans Pro"/>
                <a:cs typeface="Source Sans Pro"/>
                <a:sym typeface="Source Sans Pro"/>
              </a:rPr>
              <a:t>EXPLORE</a:t>
            </a:r>
          </a:p>
        </p:txBody>
      </p:sp>
      <p:pic>
        <p:nvPicPr>
          <p:cNvPr id="632" name="Google Shape;632;p67" descr="The Water Cycle">
            <a:hlinkClick r:id="rId3"/>
          </p:cNvPr>
          <p:cNvPicPr preferRelativeResize="0"/>
          <p:nvPr/>
        </p:nvPicPr>
        <p:blipFill>
          <a:blip r:embed="rId4">
            <a:alphaModFix/>
          </a:blip>
          <a:stretch>
            <a:fillRect/>
          </a:stretch>
        </p:blipFill>
        <p:spPr>
          <a:xfrm>
            <a:off x="1573875" y="120475"/>
            <a:ext cx="4290298" cy="3454875"/>
          </a:xfrm>
          <a:prstGeom prst="rect">
            <a:avLst/>
          </a:prstGeom>
          <a:noFill/>
          <a:ln>
            <a:noFill/>
          </a:ln>
        </p:spPr>
      </p:pic>
      <p:sp>
        <p:nvSpPr>
          <p:cNvPr id="629" name="Google Shape;629;p67"/>
          <p:cNvSpPr txBox="1"/>
          <p:nvPr/>
        </p:nvSpPr>
        <p:spPr>
          <a:xfrm>
            <a:off x="235875" y="3665400"/>
            <a:ext cx="6966300" cy="121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400">
                <a:solidFill>
                  <a:schemeClr val="dk1"/>
                </a:solidFill>
                <a:latin typeface="Source Sans Pro"/>
                <a:ea typeface="Source Sans Pro"/>
                <a:cs typeface="Source Sans Pro"/>
                <a:sym typeface="Source Sans Pro"/>
              </a:rPr>
              <a:t>What are the different types of water you see? </a:t>
            </a:r>
            <a:endParaRPr sz="24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2400">
                <a:solidFill>
                  <a:schemeClr val="dk1"/>
                </a:solidFill>
                <a:latin typeface="Source Sans Pro"/>
                <a:ea typeface="Source Sans Pro"/>
                <a:cs typeface="Source Sans Pro"/>
                <a:sym typeface="Source Sans Pro"/>
              </a:rPr>
              <a:t>Is ocean water the same as river or lake water?</a:t>
            </a:r>
            <a:endParaRPr sz="24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2400">
                <a:solidFill>
                  <a:schemeClr val="dk1"/>
                </a:solidFill>
                <a:latin typeface="Source Sans Pro"/>
                <a:ea typeface="Source Sans Pro"/>
                <a:cs typeface="Source Sans Pro"/>
                <a:sym typeface="Source Sans Pro"/>
              </a:rPr>
              <a:t>How are they different?</a:t>
            </a:r>
            <a:endParaRPr sz="2400">
              <a:solidFill>
                <a:schemeClr val="dk1"/>
              </a:solidFill>
              <a:latin typeface="Source Sans Pro"/>
              <a:ea typeface="Source Sans Pro"/>
              <a:cs typeface="Source Sans Pro"/>
              <a:sym typeface="Source Sans Pro"/>
            </a:endParaRPr>
          </a:p>
        </p:txBody>
      </p:sp>
      <p:sp>
        <p:nvSpPr>
          <p:cNvPr id="628" name="Google Shape;628;p67"/>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51</a:t>
            </a:fld>
            <a:endParaRPr dirty="0">
              <a:solidFill>
                <a:schemeClr val="tx1"/>
              </a:solidFil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2" name="Title 1">
            <a:extLst>
              <a:ext uri="{FF2B5EF4-FFF2-40B4-BE49-F238E27FC236}">
                <a16:creationId xmlns:a16="http://schemas.microsoft.com/office/drawing/2014/main" id="{11FA7CD4-A960-BB81-26B6-475525505D40}"/>
              </a:ext>
            </a:extLst>
          </p:cNvPr>
          <p:cNvSpPr>
            <a:spLocks noGrp="1"/>
          </p:cNvSpPr>
          <p:nvPr>
            <p:ph type="title" idx="4294967295"/>
          </p:nvPr>
        </p:nvSpPr>
        <p:spPr>
          <a:xfrm>
            <a:off x="628650" y="-993775"/>
            <a:ext cx="7886700" cy="993775"/>
          </a:xfrm>
          <a:prstGeom prst="rect">
            <a:avLst/>
          </a:prstGeom>
        </p:spPr>
        <p:txBody>
          <a:bodyPr anchor="b"/>
          <a:lstStyle/>
          <a:p>
            <a:r>
              <a:rPr lang="en-US" dirty="0"/>
              <a:t>Saltwater</a:t>
            </a:r>
          </a:p>
        </p:txBody>
      </p:sp>
      <p:sp>
        <p:nvSpPr>
          <p:cNvPr id="639" name="Google Shape;639;p68">
            <a:extLst>
              <a:ext uri="{C183D7F6-B498-43B3-948B-1728B52AA6E4}">
                <adec:decorative xmlns:adec="http://schemas.microsoft.com/office/drawing/2017/decorative" val="1"/>
              </a:ext>
            </a:extLst>
          </p:cNvPr>
          <p:cNvSpPr/>
          <p:nvPr/>
        </p:nvSpPr>
        <p:spPr>
          <a:xfrm>
            <a:off x="7433425" y="7650"/>
            <a:ext cx="1710600" cy="522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2" name="Google Shape;642;p68" descr="An ocean wave rolling to shore"/>
          <p:cNvPicPr preferRelativeResize="0"/>
          <p:nvPr/>
        </p:nvPicPr>
        <p:blipFill>
          <a:blip r:embed="rId3">
            <a:alphaModFix/>
          </a:blip>
          <a:stretch>
            <a:fillRect/>
          </a:stretch>
        </p:blipFill>
        <p:spPr>
          <a:xfrm>
            <a:off x="0" y="0"/>
            <a:ext cx="2985068" cy="5143499"/>
          </a:xfrm>
          <a:prstGeom prst="rect">
            <a:avLst/>
          </a:prstGeom>
          <a:noFill/>
          <a:ln>
            <a:noFill/>
          </a:ln>
        </p:spPr>
      </p:pic>
      <p:sp>
        <p:nvSpPr>
          <p:cNvPr id="640" name="Google Shape;640;p68"/>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p:txBody>
      </p:sp>
      <p:pic>
        <p:nvPicPr>
          <p:cNvPr id="641" name="Google Shape;641;p68" descr="V"/>
          <p:cNvPicPr preferRelativeResize="0"/>
          <p:nvPr/>
        </p:nvPicPr>
        <p:blipFill rotWithShape="1">
          <a:blip r:embed="rId4">
            <a:alphaModFix/>
          </a:blip>
          <a:srcRect t="337" b="327"/>
          <a:stretch/>
        </p:blipFill>
        <p:spPr>
          <a:xfrm>
            <a:off x="8008145" y="621437"/>
            <a:ext cx="655825" cy="655825"/>
          </a:xfrm>
          <a:prstGeom prst="rect">
            <a:avLst/>
          </a:prstGeom>
          <a:noFill/>
          <a:ln>
            <a:noFill/>
          </a:ln>
        </p:spPr>
      </p:pic>
      <p:sp>
        <p:nvSpPr>
          <p:cNvPr id="638" name="Google Shape;638;p68"/>
          <p:cNvSpPr txBox="1"/>
          <p:nvPr/>
        </p:nvSpPr>
        <p:spPr>
          <a:xfrm>
            <a:off x="3477886" y="1568156"/>
            <a:ext cx="5269800" cy="28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3C78D8"/>
                </a:solidFill>
                <a:latin typeface="Source Sans Pro"/>
                <a:ea typeface="Source Sans Pro"/>
                <a:cs typeface="Source Sans Pro"/>
                <a:sym typeface="Source Sans Pro"/>
              </a:rPr>
              <a:t>saltwater</a:t>
            </a:r>
            <a:endParaRPr sz="4000" b="1">
              <a:solidFill>
                <a:srgbClr val="3C78D8"/>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3400">
                <a:solidFill>
                  <a:schemeClr val="dk1"/>
                </a:solidFill>
                <a:latin typeface="Source Sans Pro"/>
                <a:ea typeface="Source Sans Pro"/>
                <a:cs typeface="Source Sans Pro"/>
                <a:sym typeface="Source Sans Pro"/>
              </a:rPr>
              <a:t>water that contains a lot of salt (like ocean water)</a:t>
            </a:r>
            <a:endParaRPr sz="3400" b="1">
              <a:solidFill>
                <a:srgbClr val="3C78D8"/>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r>
              <a:rPr lang="en" sz="34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a:p>
            <a:pPr marL="0" lvl="0" indent="0" algn="l" rtl="0">
              <a:spcBef>
                <a:spcPts val="500"/>
              </a:spcBef>
              <a:spcAft>
                <a:spcPts val="0"/>
              </a:spcAft>
              <a:buNone/>
            </a:pPr>
            <a:endParaRPr sz="3400">
              <a:solidFill>
                <a:schemeClr val="dk1"/>
              </a:solidFill>
              <a:latin typeface="Source Sans Pro"/>
              <a:ea typeface="Source Sans Pro"/>
              <a:cs typeface="Source Sans Pro"/>
              <a:sym typeface="Source Sans Pro"/>
            </a:endParaRPr>
          </a:p>
          <a:p>
            <a:pPr marL="457200" lvl="0" indent="0" algn="l" rtl="0">
              <a:lnSpc>
                <a:spcPct val="115000"/>
              </a:lnSpc>
              <a:spcBef>
                <a:spcPts val="0"/>
              </a:spcBef>
              <a:spcAft>
                <a:spcPts val="500"/>
              </a:spcAft>
              <a:buClr>
                <a:schemeClr val="dk1"/>
              </a:buClr>
              <a:buSzPts val="1100"/>
              <a:buFont typeface="Arial"/>
              <a:buNone/>
            </a:pPr>
            <a:r>
              <a:rPr lang="en" sz="12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p:txBody>
      </p:sp>
      <p:sp>
        <p:nvSpPr>
          <p:cNvPr id="637" name="Google Shape;637;p68"/>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 </a:t>
            </a:r>
            <a:fld id="{00000000-1234-1234-1234-123412341234}" type="slidenum">
              <a:rPr lang="en">
                <a:solidFill>
                  <a:schemeClr val="lt1"/>
                </a:solidFill>
              </a:rPr>
              <a:t>52</a:t>
            </a:fld>
            <a:endParaRPr>
              <a:solidFill>
                <a:schemeClr val="lt1"/>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9" name="Google Shape;649;p69">
            <a:extLst>
              <a:ext uri="{C183D7F6-B498-43B3-948B-1728B52AA6E4}">
                <adec:decorative xmlns:adec="http://schemas.microsoft.com/office/drawing/2017/decorative" val="1"/>
              </a:ext>
            </a:extLst>
          </p:cNvPr>
          <p:cNvSpPr/>
          <p:nvPr/>
        </p:nvSpPr>
        <p:spPr>
          <a:xfrm>
            <a:off x="7433425" y="7650"/>
            <a:ext cx="1710600" cy="522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B540851C-99A2-291B-07FE-81BAE7A74B28}"/>
              </a:ext>
            </a:extLst>
          </p:cNvPr>
          <p:cNvSpPr>
            <a:spLocks noGrp="1"/>
          </p:cNvSpPr>
          <p:nvPr>
            <p:ph type="title" idx="4294967295"/>
          </p:nvPr>
        </p:nvSpPr>
        <p:spPr>
          <a:xfrm>
            <a:off x="628650" y="-993775"/>
            <a:ext cx="7886700" cy="993775"/>
          </a:xfrm>
          <a:prstGeom prst="rect">
            <a:avLst/>
          </a:prstGeom>
        </p:spPr>
        <p:txBody>
          <a:bodyPr anchor="b"/>
          <a:lstStyle/>
          <a:p>
            <a:r>
              <a:rPr lang="en-US" dirty="0"/>
              <a:t>Freshwater</a:t>
            </a:r>
          </a:p>
        </p:txBody>
      </p:sp>
      <p:pic>
        <p:nvPicPr>
          <p:cNvPr id="652" name="Google Shape;652;p69" descr="A Waterfall"/>
          <p:cNvPicPr preferRelativeResize="0"/>
          <p:nvPr/>
        </p:nvPicPr>
        <p:blipFill>
          <a:blip r:embed="rId3">
            <a:alphaModFix/>
          </a:blip>
          <a:stretch>
            <a:fillRect/>
          </a:stretch>
        </p:blipFill>
        <p:spPr>
          <a:xfrm>
            <a:off x="0" y="0"/>
            <a:ext cx="2985068" cy="5143499"/>
          </a:xfrm>
          <a:prstGeom prst="rect">
            <a:avLst/>
          </a:prstGeom>
          <a:noFill/>
          <a:ln>
            <a:noFill/>
          </a:ln>
        </p:spPr>
      </p:pic>
      <p:sp>
        <p:nvSpPr>
          <p:cNvPr id="650" name="Google Shape;650;p69"/>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p:txBody>
      </p:sp>
      <p:pic>
        <p:nvPicPr>
          <p:cNvPr id="651" name="Google Shape;651;p69" descr="V"/>
          <p:cNvPicPr preferRelativeResize="0"/>
          <p:nvPr/>
        </p:nvPicPr>
        <p:blipFill rotWithShape="1">
          <a:blip r:embed="rId4">
            <a:alphaModFix/>
          </a:blip>
          <a:srcRect t="337" b="327"/>
          <a:stretch/>
        </p:blipFill>
        <p:spPr>
          <a:xfrm>
            <a:off x="7960712" y="691737"/>
            <a:ext cx="655825" cy="655825"/>
          </a:xfrm>
          <a:prstGeom prst="rect">
            <a:avLst/>
          </a:prstGeom>
          <a:noFill/>
          <a:ln>
            <a:noFill/>
          </a:ln>
        </p:spPr>
      </p:pic>
      <p:sp>
        <p:nvSpPr>
          <p:cNvPr id="648" name="Google Shape;648;p69"/>
          <p:cNvSpPr txBox="1"/>
          <p:nvPr/>
        </p:nvSpPr>
        <p:spPr>
          <a:xfrm>
            <a:off x="3443100" y="1019650"/>
            <a:ext cx="5269800" cy="28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3C78D8"/>
                </a:solidFill>
                <a:latin typeface="Source Sans Pro"/>
                <a:ea typeface="Source Sans Pro"/>
                <a:cs typeface="Source Sans Pro"/>
                <a:sym typeface="Source Sans Pro"/>
              </a:rPr>
              <a:t>freshwater</a:t>
            </a:r>
            <a:endParaRPr sz="4000" b="1">
              <a:solidFill>
                <a:srgbClr val="3C78D8"/>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3400">
                <a:solidFill>
                  <a:schemeClr val="dk1"/>
                </a:solidFill>
                <a:latin typeface="Source Sans Pro"/>
                <a:ea typeface="Source Sans Pro"/>
                <a:cs typeface="Source Sans Pro"/>
                <a:sym typeface="Source Sans Pro"/>
              </a:rPr>
              <a:t>water that does not contain a large amount of salt (like river or lake water)</a:t>
            </a:r>
            <a:endParaRPr sz="3400" b="1">
              <a:solidFill>
                <a:srgbClr val="3C78D8"/>
              </a:solidFill>
              <a:latin typeface="Source Sans Pro"/>
              <a:ea typeface="Source Sans Pro"/>
              <a:cs typeface="Source Sans Pro"/>
              <a:sym typeface="Source Sans Pro"/>
            </a:endParaRPr>
          </a:p>
          <a:p>
            <a:pPr marL="0" lvl="0" indent="0" algn="l" rtl="0">
              <a:lnSpc>
                <a:spcPct val="115000"/>
              </a:lnSpc>
              <a:spcBef>
                <a:spcPts val="400"/>
              </a:spcBef>
              <a:spcAft>
                <a:spcPts val="0"/>
              </a:spcAft>
              <a:buClr>
                <a:schemeClr val="dk1"/>
              </a:buClr>
              <a:buSzPts val="1100"/>
              <a:buFont typeface="Arial"/>
              <a:buNone/>
            </a:pPr>
            <a:r>
              <a:rPr lang="en" sz="34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a:p>
            <a:pPr marL="0" lvl="0" indent="0" algn="l" rtl="0">
              <a:spcBef>
                <a:spcPts val="500"/>
              </a:spcBef>
              <a:spcAft>
                <a:spcPts val="0"/>
              </a:spcAft>
              <a:buNone/>
            </a:pPr>
            <a:endParaRPr sz="3400">
              <a:solidFill>
                <a:schemeClr val="dk1"/>
              </a:solidFill>
              <a:latin typeface="Source Sans Pro"/>
              <a:ea typeface="Source Sans Pro"/>
              <a:cs typeface="Source Sans Pro"/>
              <a:sym typeface="Source Sans Pro"/>
            </a:endParaRPr>
          </a:p>
          <a:p>
            <a:pPr marL="457200" lvl="0" indent="0" algn="l" rtl="0">
              <a:lnSpc>
                <a:spcPct val="115000"/>
              </a:lnSpc>
              <a:spcBef>
                <a:spcPts val="0"/>
              </a:spcBef>
              <a:spcAft>
                <a:spcPts val="500"/>
              </a:spcAft>
              <a:buClr>
                <a:schemeClr val="dk1"/>
              </a:buClr>
              <a:buSzPts val="1100"/>
              <a:buFont typeface="Arial"/>
              <a:buNone/>
            </a:pPr>
            <a:r>
              <a:rPr lang="en" sz="12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p:txBody>
      </p:sp>
      <p:sp>
        <p:nvSpPr>
          <p:cNvPr id="647" name="Google Shape;647;p69"/>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 </a:t>
            </a:r>
            <a:fld id="{00000000-1234-1234-1234-123412341234}" type="slidenum">
              <a:rPr lang="en">
                <a:solidFill>
                  <a:schemeClr val="lt1"/>
                </a:solidFill>
              </a:rPr>
              <a:t>53</a:t>
            </a:fld>
            <a:endParaRPr>
              <a:solidFill>
                <a:schemeClr val="lt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0">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2" name="Title 1">
            <a:extLst>
              <a:ext uri="{FF2B5EF4-FFF2-40B4-BE49-F238E27FC236}">
                <a16:creationId xmlns:a16="http://schemas.microsoft.com/office/drawing/2014/main" id="{44262DC5-CAB2-C4BF-3C17-1E2EDF0D36BC}"/>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EXPLORE (part 2)</a:t>
            </a:r>
          </a:p>
        </p:txBody>
      </p:sp>
      <p:sp>
        <p:nvSpPr>
          <p:cNvPr id="660" name="Google Shape;660;p70">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70"/>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sp>
        <p:nvSpPr>
          <p:cNvPr id="662" name="Google Shape;662;p70"/>
          <p:cNvSpPr txBox="1"/>
          <p:nvPr/>
        </p:nvSpPr>
        <p:spPr>
          <a:xfrm>
            <a:off x="493975" y="1749950"/>
            <a:ext cx="6467100" cy="1962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What type of water do we use as humans for drinking, watering plants, and taking care of farm animals?</a:t>
            </a:r>
            <a:endParaRPr sz="3000">
              <a:solidFill>
                <a:schemeClr val="dk1"/>
              </a:solidFill>
              <a:latin typeface="Source Sans Pro"/>
              <a:ea typeface="Source Sans Pro"/>
              <a:cs typeface="Source Sans Pro"/>
              <a:sym typeface="Source Sans Pro"/>
            </a:endParaRPr>
          </a:p>
        </p:txBody>
      </p:sp>
      <p:sp>
        <p:nvSpPr>
          <p:cNvPr id="658" name="Google Shape;658;p70"/>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1"/>
                </a:solidFill>
              </a:rPr>
              <a:t> </a:t>
            </a:r>
            <a:fld id="{00000000-1234-1234-1234-123412341234}" type="slidenum">
              <a:rPr lang="en">
                <a:solidFill>
                  <a:schemeClr val="lt1"/>
                </a:solidFill>
              </a:rPr>
              <a:t>54</a:t>
            </a:fld>
            <a:endParaRPr>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71">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71">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71"/>
          <p:cNvSpPr txBox="1">
            <a:spLocks noGrp="1"/>
          </p:cNvSpPr>
          <p:nvPr>
            <p:ph type="title" idx="4294967295"/>
          </p:nvPr>
        </p:nvSpPr>
        <p:spPr>
          <a:xfrm>
            <a:off x="2242872" y="43970"/>
            <a:ext cx="2966282" cy="4002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chemeClr val="dk1"/>
                </a:solidFill>
                <a:effectLst/>
                <a:uLnTx/>
                <a:uFillTx/>
                <a:latin typeface="Source Sans Pro"/>
                <a:ea typeface="Source Sans Pro"/>
                <a:cs typeface="Source Sans Pro"/>
                <a:sym typeface="Source Sans Pro"/>
              </a:rPr>
              <a:t>Types of Water Found on Earth</a:t>
            </a:r>
            <a:endParaRPr kumimoji="0" lang="en-US" sz="1400" b="1"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69" name="Google Shape;669;p71"/>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graphicFrame>
        <p:nvGraphicFramePr>
          <p:cNvPr id="672" name="Google Shape;672;p71"/>
          <p:cNvGraphicFramePr/>
          <p:nvPr>
            <p:extLst>
              <p:ext uri="{D42A27DB-BD31-4B8C-83A1-F6EECF244321}">
                <p14:modId xmlns:p14="http://schemas.microsoft.com/office/powerpoint/2010/main" val="3352817697"/>
              </p:ext>
            </p:extLst>
          </p:nvPr>
        </p:nvGraphicFramePr>
        <p:xfrm>
          <a:off x="345763" y="591100"/>
          <a:ext cx="6760500" cy="4308330"/>
        </p:xfrm>
        <a:graphic>
          <a:graphicData uri="http://schemas.openxmlformats.org/drawingml/2006/table">
            <a:tbl>
              <a:tblPr firstRow="1">
                <a:noFill/>
                <a:tableStyleId>{1EEE49B1-6243-4ACA-A479-919AF5FD70D0}</a:tableStyleId>
              </a:tblPr>
              <a:tblGrid>
                <a:gridCol w="1638225">
                  <a:extLst>
                    <a:ext uri="{9D8B030D-6E8A-4147-A177-3AD203B41FA5}">
                      <a16:colId xmlns:a16="http://schemas.microsoft.com/office/drawing/2014/main" val="20000"/>
                    </a:ext>
                  </a:extLst>
                </a:gridCol>
                <a:gridCol w="1618775">
                  <a:extLst>
                    <a:ext uri="{9D8B030D-6E8A-4147-A177-3AD203B41FA5}">
                      <a16:colId xmlns:a16="http://schemas.microsoft.com/office/drawing/2014/main" val="20001"/>
                    </a:ext>
                  </a:extLst>
                </a:gridCol>
                <a:gridCol w="1763875">
                  <a:extLst>
                    <a:ext uri="{9D8B030D-6E8A-4147-A177-3AD203B41FA5}">
                      <a16:colId xmlns:a16="http://schemas.microsoft.com/office/drawing/2014/main" val="20002"/>
                    </a:ext>
                  </a:extLst>
                </a:gridCol>
                <a:gridCol w="1739625">
                  <a:extLst>
                    <a:ext uri="{9D8B030D-6E8A-4147-A177-3AD203B41FA5}">
                      <a16:colId xmlns:a16="http://schemas.microsoft.com/office/drawing/2014/main" val="20003"/>
                    </a:ext>
                  </a:extLst>
                </a:gridCol>
              </a:tblGrid>
              <a:tr h="396200">
                <a:tc>
                  <a:txBody>
                    <a:bodyPr/>
                    <a:lstStyle/>
                    <a:p>
                      <a:pPr marL="0" lvl="0" indent="0" algn="l" rtl="0">
                        <a:spcBef>
                          <a:spcPts val="0"/>
                        </a:spcBef>
                        <a:spcAft>
                          <a:spcPts val="0"/>
                        </a:spcAft>
                        <a:buNone/>
                      </a:pPr>
                      <a:r>
                        <a:rPr lang="en" sz="1200" b="1">
                          <a:latin typeface="Source Sans Pro"/>
                          <a:ea typeface="Source Sans Pro"/>
                          <a:cs typeface="Source Sans Pro"/>
                          <a:sym typeface="Source Sans Pro"/>
                        </a:rPr>
                        <a:t>Water Source </a:t>
                      </a:r>
                      <a:endParaRPr sz="1200" b="1">
                        <a:latin typeface="Source Sans Pro"/>
                        <a:ea typeface="Source Sans Pro"/>
                        <a:cs typeface="Source Sans Pro"/>
                        <a:sym typeface="Source Sans Pro"/>
                      </a:endParaRPr>
                    </a:p>
                  </a:txBody>
                  <a:tcPr marL="91425" marR="91425" marT="45700" marB="45700">
                    <a:lnB w="9525" cap="flat" cmpd="sng">
                      <a:solidFill>
                        <a:srgbClr val="45818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Water Volume</a:t>
                      </a:r>
                      <a:endParaRPr sz="1200" b="1">
                        <a:latin typeface="Source Sans Pro"/>
                        <a:ea typeface="Source Sans Pro"/>
                        <a:cs typeface="Source Sans Pro"/>
                        <a:sym typeface="Source Sans Pro"/>
                      </a:endParaRPr>
                    </a:p>
                    <a:p>
                      <a:pPr marL="0" lvl="0" indent="0" algn="ctr" rtl="0">
                        <a:spcBef>
                          <a:spcPts val="0"/>
                        </a:spcBef>
                        <a:spcAft>
                          <a:spcPts val="0"/>
                        </a:spcAft>
                        <a:buNone/>
                      </a:pPr>
                      <a:r>
                        <a:rPr lang="en" sz="1000">
                          <a:latin typeface="Source Sans Pro"/>
                          <a:ea typeface="Source Sans Pro"/>
                          <a:cs typeface="Source Sans Pro"/>
                          <a:sym typeface="Source Sans Pro"/>
                        </a:rPr>
                        <a:t>(Cubic Miles)</a:t>
                      </a:r>
                      <a:endParaRPr sz="1000">
                        <a:latin typeface="Source Sans Pro"/>
                        <a:ea typeface="Source Sans Pro"/>
                        <a:cs typeface="Source Sans Pro"/>
                        <a:sym typeface="Source Sans Pro"/>
                      </a:endParaRPr>
                    </a:p>
                  </a:txBody>
                  <a:tcPr marL="91425" marR="91425" marT="45700" marB="45700">
                    <a:lnB w="9525" cap="flat" cmpd="sng">
                      <a:solidFill>
                        <a:srgbClr val="45818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Percent of Freshwater</a:t>
                      </a:r>
                      <a:r>
                        <a:rPr lang="en" b="1">
                          <a:latin typeface="Source Sans Pro"/>
                          <a:ea typeface="Source Sans Pro"/>
                          <a:cs typeface="Source Sans Pro"/>
                          <a:sym typeface="Source Sans Pro"/>
                        </a:rPr>
                        <a:t> </a:t>
                      </a:r>
                      <a:endParaRPr b="1">
                        <a:latin typeface="Source Sans Pro"/>
                        <a:ea typeface="Source Sans Pro"/>
                        <a:cs typeface="Source Sans Pro"/>
                        <a:sym typeface="Source Sans Pro"/>
                      </a:endParaRPr>
                    </a:p>
                  </a:txBody>
                  <a:tcPr marL="91425" marR="91425" marT="45700" marB="45700">
                    <a:lnB w="9525" cap="flat" cmpd="sng">
                      <a:solidFill>
                        <a:srgbClr val="45818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1200" b="1">
                          <a:latin typeface="Source Sans Pro"/>
                          <a:ea typeface="Source Sans Pro"/>
                          <a:cs typeface="Source Sans Pro"/>
                          <a:sym typeface="Source Sans Pro"/>
                        </a:rPr>
                        <a:t>Percent of Total Water </a:t>
                      </a:r>
                      <a:endParaRPr sz="1200" b="1">
                        <a:latin typeface="Source Sans Pro"/>
                        <a:ea typeface="Source Sans Pro"/>
                        <a:cs typeface="Source Sans Pro"/>
                        <a:sym typeface="Source Sans Pro"/>
                      </a:endParaRPr>
                    </a:p>
                  </a:txBody>
                  <a:tcPr marL="91425" marR="91425" marT="45700" marB="45700">
                    <a:lnB w="9525" cap="flat" cmpd="sng">
                      <a:solidFill>
                        <a:srgbClr val="45818E">
                          <a:alpha val="0"/>
                        </a:srgbClr>
                      </a:solidFill>
                      <a:prstDash val="solid"/>
                      <a:round/>
                      <a:headEnd type="none" w="sm" len="sm"/>
                      <a:tailEnd type="none" w="sm" len="sm"/>
                    </a:lnB>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200" b="1" dirty="0">
                          <a:solidFill>
                            <a:schemeClr val="tx1"/>
                          </a:solidFill>
                          <a:latin typeface="Source Sans Pro"/>
                          <a:ea typeface="Source Sans Pro"/>
                          <a:cs typeface="Source Sans Pro"/>
                          <a:sym typeface="Source Sans Pro"/>
                        </a:rPr>
                        <a:t>Saltwater</a:t>
                      </a:r>
                      <a:endParaRPr sz="1200" b="1" dirty="0">
                        <a:solidFill>
                          <a:schemeClr val="tx1"/>
                        </a:solidFill>
                        <a:latin typeface="Source Sans Pro"/>
                        <a:ea typeface="Source Sans Pro"/>
                        <a:cs typeface="Source Sans Pro"/>
                        <a:sym typeface="Source Sans Pro"/>
                      </a:endParaRPr>
                    </a:p>
                  </a:txBody>
                  <a:tcPr marL="91425" marR="91425" marT="45700" marB="45700">
                    <a:lnL w="9525" cap="flat" cmpd="sng">
                      <a:solidFill>
                        <a:srgbClr val="45818E">
                          <a:alpha val="0"/>
                        </a:srgbClr>
                      </a:solidFill>
                      <a:prstDash val="solid"/>
                      <a:round/>
                      <a:headEnd type="none" w="sm" len="sm"/>
                      <a:tailEnd type="none" w="sm" len="sm"/>
                    </a:lnL>
                    <a:lnR w="9525" cap="flat" cmpd="sng">
                      <a:solidFill>
                        <a:srgbClr val="45818E">
                          <a:alpha val="0"/>
                        </a:srgbClr>
                      </a:solidFill>
                      <a:prstDash val="solid"/>
                      <a:round/>
                      <a:headEnd type="none" w="sm" len="sm"/>
                      <a:tailEnd type="none" w="sm" len="sm"/>
                    </a:lnR>
                    <a:lnT w="9525" cap="flat" cmpd="sng">
                      <a:solidFill>
                        <a:srgbClr val="45818E">
                          <a:alpha val="0"/>
                        </a:srgbClr>
                      </a:solidFill>
                      <a:prstDash val="solid"/>
                      <a:round/>
                      <a:headEnd type="none" w="sm" len="sm"/>
                      <a:tailEnd type="none" w="sm" len="sm"/>
                    </a:lnT>
                    <a:lnB w="9525" cap="flat" cmpd="sng">
                      <a:solidFill>
                        <a:srgbClr val="45818E">
                          <a:alpha val="0"/>
                        </a:srgbClr>
                      </a:solidFill>
                      <a:prstDash val="solid"/>
                      <a:round/>
                      <a:headEnd type="none" w="sm" len="sm"/>
                      <a:tailEnd type="none" w="sm" len="sm"/>
                    </a:lnB>
                    <a:solidFill>
                      <a:srgbClr val="45818E"/>
                    </a:solidFill>
                  </a:tcPr>
                </a:tc>
                <a:tc>
                  <a:txBody>
                    <a:bodyPr/>
                    <a:lstStyle/>
                    <a:p>
                      <a:pPr marL="0" lvl="0" indent="0" algn="ctr" rtl="0">
                        <a:spcBef>
                          <a:spcPts val="0"/>
                        </a:spcBef>
                        <a:spcAft>
                          <a:spcPts val="0"/>
                        </a:spcAft>
                        <a:buNone/>
                      </a:pPr>
                      <a:endParaRPr dirty="0">
                        <a:latin typeface="Source Sans Pro"/>
                        <a:ea typeface="Source Sans Pro"/>
                        <a:cs typeface="Source Sans Pro"/>
                        <a:sym typeface="Source Sans Pro"/>
                      </a:endParaRPr>
                    </a:p>
                  </a:txBody>
                  <a:tcPr marL="91425" marR="91425" marT="45700" marB="45700">
                    <a:lnL w="9525" cap="flat" cmpd="sng">
                      <a:solidFill>
                        <a:srgbClr val="45818E">
                          <a:alpha val="0"/>
                        </a:srgbClr>
                      </a:solidFill>
                      <a:prstDash val="solid"/>
                      <a:round/>
                      <a:headEnd type="none" w="sm" len="sm"/>
                      <a:tailEnd type="none" w="sm" len="sm"/>
                    </a:lnL>
                    <a:lnR w="9525" cap="flat" cmpd="sng">
                      <a:solidFill>
                        <a:srgbClr val="45818E">
                          <a:alpha val="0"/>
                        </a:srgbClr>
                      </a:solidFill>
                      <a:prstDash val="solid"/>
                      <a:round/>
                      <a:headEnd type="none" w="sm" len="sm"/>
                      <a:tailEnd type="none" w="sm" len="sm"/>
                    </a:lnR>
                    <a:lnT w="9525" cap="flat" cmpd="sng">
                      <a:solidFill>
                        <a:srgbClr val="45818E">
                          <a:alpha val="0"/>
                        </a:srgbClr>
                      </a:solidFill>
                      <a:prstDash val="solid"/>
                      <a:round/>
                      <a:headEnd type="none" w="sm" len="sm"/>
                      <a:tailEnd type="none" w="sm" len="sm"/>
                    </a:lnT>
                    <a:lnB w="9525" cap="flat" cmpd="sng">
                      <a:solidFill>
                        <a:srgbClr val="45818E">
                          <a:alpha val="0"/>
                        </a:srgbClr>
                      </a:solidFill>
                      <a:prstDash val="solid"/>
                      <a:round/>
                      <a:headEnd type="none" w="sm" len="sm"/>
                      <a:tailEnd type="none" w="sm" len="sm"/>
                    </a:lnB>
                    <a:solidFill>
                      <a:srgbClr val="45818E"/>
                    </a:solidFill>
                  </a:tcPr>
                </a:tc>
                <a:tc>
                  <a:txBody>
                    <a:bodyPr/>
                    <a:lstStyle/>
                    <a:p>
                      <a:pPr marL="0" lvl="0" indent="0" algn="ctr" rtl="0">
                        <a:spcBef>
                          <a:spcPts val="0"/>
                        </a:spcBef>
                        <a:spcAft>
                          <a:spcPts val="0"/>
                        </a:spcAft>
                        <a:buNone/>
                      </a:pPr>
                      <a:r>
                        <a:rPr lang="en" dirty="0">
                          <a:latin typeface="Source Sans Pro"/>
                          <a:ea typeface="Source Sans Pro"/>
                          <a:cs typeface="Source Sans Pro"/>
                          <a:sym typeface="Source Sans Pro"/>
                        </a:rPr>
                        <a:t>--</a:t>
                      </a:r>
                      <a:endParaRPr dirty="0">
                        <a:latin typeface="Source Sans Pro"/>
                        <a:ea typeface="Source Sans Pro"/>
                        <a:cs typeface="Source Sans Pro"/>
                        <a:sym typeface="Source Sans Pro"/>
                      </a:endParaRPr>
                    </a:p>
                  </a:txBody>
                  <a:tcPr marL="91425" marR="91425" marT="45700" marB="45700">
                    <a:lnL w="9525" cap="flat" cmpd="sng">
                      <a:solidFill>
                        <a:srgbClr val="45818E">
                          <a:alpha val="0"/>
                        </a:srgbClr>
                      </a:solidFill>
                      <a:prstDash val="solid"/>
                      <a:round/>
                      <a:headEnd type="none" w="sm" len="sm"/>
                      <a:tailEnd type="none" w="sm" len="sm"/>
                    </a:lnL>
                    <a:lnR w="9525" cap="flat" cmpd="sng">
                      <a:solidFill>
                        <a:srgbClr val="45818E">
                          <a:alpha val="0"/>
                        </a:srgbClr>
                      </a:solidFill>
                      <a:prstDash val="solid"/>
                      <a:round/>
                      <a:headEnd type="none" w="sm" len="sm"/>
                      <a:tailEnd type="none" w="sm" len="sm"/>
                    </a:lnR>
                    <a:lnT w="9525" cap="flat" cmpd="sng">
                      <a:solidFill>
                        <a:srgbClr val="45818E">
                          <a:alpha val="0"/>
                        </a:srgbClr>
                      </a:solidFill>
                      <a:prstDash val="solid"/>
                      <a:round/>
                      <a:headEnd type="none" w="sm" len="sm"/>
                      <a:tailEnd type="none" w="sm" len="sm"/>
                    </a:lnT>
                    <a:lnB w="9525" cap="flat" cmpd="sng">
                      <a:solidFill>
                        <a:srgbClr val="45818E">
                          <a:alpha val="0"/>
                        </a:srgbClr>
                      </a:solidFill>
                      <a:prstDash val="solid"/>
                      <a:round/>
                      <a:headEnd type="none" w="sm" len="sm"/>
                      <a:tailEnd type="none" w="sm" len="sm"/>
                    </a:lnB>
                    <a:solidFill>
                      <a:srgbClr val="45818E"/>
                    </a:solidFill>
                  </a:tcPr>
                </a:tc>
                <a:tc>
                  <a:txBody>
                    <a:bodyPr/>
                    <a:lstStyle/>
                    <a:p>
                      <a:pPr marL="0" lvl="0" indent="0" algn="ctr" rtl="0">
                        <a:spcBef>
                          <a:spcPts val="0"/>
                        </a:spcBef>
                        <a:spcAft>
                          <a:spcPts val="0"/>
                        </a:spcAft>
                        <a:buNone/>
                      </a:pPr>
                      <a:r>
                        <a:rPr lang="en" b="1" dirty="0">
                          <a:solidFill>
                            <a:schemeClr val="tx1"/>
                          </a:solidFill>
                          <a:latin typeface="Source Sans Pro"/>
                          <a:ea typeface="Source Sans Pro"/>
                          <a:cs typeface="Source Sans Pro"/>
                          <a:sym typeface="Source Sans Pro"/>
                        </a:rPr>
                        <a:t>97.4</a:t>
                      </a:r>
                      <a:endParaRPr b="1" dirty="0">
                        <a:solidFill>
                          <a:schemeClr val="tx1"/>
                        </a:solidFill>
                        <a:latin typeface="Source Sans Pro"/>
                        <a:ea typeface="Source Sans Pro"/>
                        <a:cs typeface="Source Sans Pro"/>
                        <a:sym typeface="Source Sans Pro"/>
                      </a:endParaRPr>
                    </a:p>
                  </a:txBody>
                  <a:tcPr marL="91425" marR="91425" marT="45700" marB="45700">
                    <a:lnL w="9525" cap="flat" cmpd="sng">
                      <a:solidFill>
                        <a:srgbClr val="45818E">
                          <a:alpha val="0"/>
                        </a:srgbClr>
                      </a:solidFill>
                      <a:prstDash val="solid"/>
                      <a:round/>
                      <a:headEnd type="none" w="sm" len="sm"/>
                      <a:tailEnd type="none" w="sm" len="sm"/>
                    </a:lnL>
                    <a:lnR w="9525" cap="flat" cmpd="sng">
                      <a:solidFill>
                        <a:srgbClr val="45818E">
                          <a:alpha val="0"/>
                        </a:srgbClr>
                      </a:solidFill>
                      <a:prstDash val="solid"/>
                      <a:round/>
                      <a:headEnd type="none" w="sm" len="sm"/>
                      <a:tailEnd type="none" w="sm" len="sm"/>
                    </a:lnR>
                    <a:lnT w="9525" cap="flat" cmpd="sng">
                      <a:solidFill>
                        <a:srgbClr val="45818E">
                          <a:alpha val="0"/>
                        </a:srgbClr>
                      </a:solidFill>
                      <a:prstDash val="solid"/>
                      <a:round/>
                      <a:headEnd type="none" w="sm" len="sm"/>
                      <a:tailEnd type="none" w="sm" len="sm"/>
                    </a:lnT>
                    <a:lnB w="9525" cap="flat" cmpd="sng">
                      <a:solidFill>
                        <a:srgbClr val="45818E">
                          <a:alpha val="0"/>
                        </a:srgbClr>
                      </a:solidFill>
                      <a:prstDash val="solid"/>
                      <a:round/>
                      <a:headEnd type="none" w="sm" len="sm"/>
                      <a:tailEnd type="none" w="sm" len="sm"/>
                    </a:lnB>
                    <a:solidFill>
                      <a:srgbClr val="45818E"/>
                    </a:solidFill>
                  </a:tcPr>
                </a:tc>
                <a:extLst>
                  <a:ext uri="{0D108BD9-81ED-4DB2-BD59-A6C34878D82A}">
                    <a16:rowId xmlns:a16="http://schemas.microsoft.com/office/drawing/2014/main" val="10001"/>
                  </a:ext>
                </a:extLst>
              </a:tr>
              <a:tr h="3413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Oceans, Seas, &amp; Bays</a:t>
                      </a:r>
                      <a:endParaRPr sz="1200">
                        <a:latin typeface="Source Sans Pro"/>
                        <a:ea typeface="Source Sans Pro"/>
                        <a:cs typeface="Source Sans Pro"/>
                        <a:sym typeface="Source Sans Pro"/>
                      </a:endParaRPr>
                    </a:p>
                  </a:txBody>
                  <a:tcPr marL="91425" marR="91425" marT="45700" marB="45700">
                    <a:lnT w="9525" cap="flat" cmpd="sng">
                      <a:solidFill>
                        <a:srgbClr val="45818E">
                          <a:alpha val="0"/>
                        </a:srgbClr>
                      </a:solidFill>
                      <a:prstDash val="solid"/>
                      <a:round/>
                      <a:headEnd type="none" w="sm" len="sm"/>
                      <a:tailEnd type="none" w="sm" len="sm"/>
                    </a:lnT>
                    <a:solidFill>
                      <a:srgbClr val="D0E0E3"/>
                    </a:solidFill>
                  </a:tcPr>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321,000,000</a:t>
                      </a:r>
                      <a:endParaRPr>
                        <a:latin typeface="Source Sans Pro"/>
                        <a:ea typeface="Source Sans Pro"/>
                        <a:cs typeface="Source Sans Pro"/>
                        <a:sym typeface="Source Sans Pro"/>
                      </a:endParaRPr>
                    </a:p>
                  </a:txBody>
                  <a:tcPr marL="91425" marR="91425" marT="45700" marB="45700">
                    <a:lnT w="9525" cap="flat" cmpd="sng">
                      <a:solidFill>
                        <a:srgbClr val="45818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a:t>
                      </a:r>
                      <a:endParaRPr>
                        <a:latin typeface="Source Sans Pro"/>
                        <a:ea typeface="Source Sans Pro"/>
                        <a:cs typeface="Source Sans Pro"/>
                        <a:sym typeface="Source Sans Pro"/>
                      </a:endParaRPr>
                    </a:p>
                  </a:txBody>
                  <a:tcPr marL="91425" marR="91425" marT="45700" marB="45700">
                    <a:lnT w="9525" cap="flat" cmpd="sng">
                      <a:solidFill>
                        <a:srgbClr val="45818E">
                          <a:alpha val="0"/>
                        </a:srgbClr>
                      </a:solidFill>
                      <a:prstDash val="solid"/>
                      <a:round/>
                      <a:headEnd type="none" w="sm" len="sm"/>
                      <a:tailEnd type="none" w="sm" len="sm"/>
                    </a:lnT>
                  </a:tcPr>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96.5</a:t>
                      </a:r>
                      <a:endParaRPr>
                        <a:latin typeface="Source Sans Pro"/>
                        <a:ea typeface="Source Sans Pro"/>
                        <a:cs typeface="Source Sans Pro"/>
                        <a:sym typeface="Source Sans Pro"/>
                      </a:endParaRPr>
                    </a:p>
                  </a:txBody>
                  <a:tcPr marL="91425" marR="91425" marT="45700" marB="45700">
                    <a:lnT w="9525" cap="flat" cmpd="sng">
                      <a:solidFill>
                        <a:srgbClr val="45818E">
                          <a:alpha val="0"/>
                        </a:srgbClr>
                      </a:solidFill>
                      <a:prstDash val="solid"/>
                      <a:round/>
                      <a:headEnd type="none" w="sm" len="sm"/>
                      <a:tailEnd type="none" w="sm" len="sm"/>
                    </a:lnT>
                  </a:tcPr>
                </a:tc>
                <a:extLst>
                  <a:ext uri="{0D108BD9-81ED-4DB2-BD59-A6C34878D82A}">
                    <a16:rowId xmlns:a16="http://schemas.microsoft.com/office/drawing/2014/main" val="10002"/>
                  </a:ext>
                </a:extLst>
              </a:tr>
              <a:tr h="35015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Other Saltwater</a:t>
                      </a:r>
                      <a:endParaRPr sz="1200">
                        <a:latin typeface="Source Sans Pro"/>
                        <a:ea typeface="Source Sans Pro"/>
                        <a:cs typeface="Source Sans Pro"/>
                        <a:sym typeface="Source Sans Pro"/>
                      </a:endParaRPr>
                    </a:p>
                  </a:txBody>
                  <a:tcPr marL="91425" marR="91425" marT="45700" marB="45700">
                    <a:solidFill>
                      <a:srgbClr val="D0E0E3"/>
                    </a:solidFill>
                  </a:tcPr>
                </a:tc>
                <a:tc>
                  <a:txBody>
                    <a:bodyPr/>
                    <a:lstStyle/>
                    <a:p>
                      <a:pPr marL="0" lvl="0" indent="0" algn="ctr" rtl="0">
                        <a:spcBef>
                          <a:spcPts val="0"/>
                        </a:spcBef>
                        <a:spcAft>
                          <a:spcPts val="0"/>
                        </a:spcAft>
                        <a:buClr>
                          <a:schemeClr val="dk1"/>
                        </a:buClr>
                        <a:buSzPts val="1100"/>
                        <a:buFont typeface="Arial"/>
                        <a:buNone/>
                      </a:pPr>
                      <a:r>
                        <a:rPr lang="en">
                          <a:latin typeface="Source Sans Pro"/>
                          <a:ea typeface="Source Sans Pro"/>
                          <a:cs typeface="Source Sans Pro"/>
                          <a:sym typeface="Source Sans Pro"/>
                        </a:rPr>
                        <a:t>3,108,490</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0.937</a:t>
                      </a:r>
                      <a:endParaRPr>
                        <a:latin typeface="Source Sans Pro"/>
                        <a:ea typeface="Source Sans Pro"/>
                        <a:cs typeface="Source Sans Pro"/>
                        <a:sym typeface="Source Sans Pro"/>
                      </a:endParaRPr>
                    </a:p>
                  </a:txBody>
                  <a:tcPr marL="91425" marR="91425" marT="45700" marB="45700"/>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sz="1200" b="1" dirty="0">
                          <a:solidFill>
                            <a:schemeClr val="tx1"/>
                          </a:solidFill>
                          <a:latin typeface="Source Sans Pro"/>
                          <a:ea typeface="Source Sans Pro"/>
                          <a:cs typeface="Source Sans Pro"/>
                          <a:sym typeface="Source Sans Pro"/>
                        </a:rPr>
                        <a:t>Freshwater</a:t>
                      </a:r>
                      <a:endParaRPr sz="1200" b="1" dirty="0">
                        <a:solidFill>
                          <a:schemeClr val="tx1"/>
                        </a:solidFill>
                        <a:latin typeface="Source Sans Pro"/>
                        <a:ea typeface="Source Sans Pro"/>
                        <a:cs typeface="Source Sans Pro"/>
                        <a:sym typeface="Source Sans Pro"/>
                      </a:endParaRPr>
                    </a:p>
                  </a:txBody>
                  <a:tcPr marL="91425" marR="91425" marT="45700" marB="45700">
                    <a:solidFill>
                      <a:srgbClr val="6FA8DC"/>
                    </a:solidFill>
                  </a:tcPr>
                </a:tc>
                <a:tc>
                  <a:txBody>
                    <a:bodyPr/>
                    <a:lstStyle/>
                    <a:p>
                      <a:pPr marL="0" lvl="0" indent="0" algn="ctr" rtl="0">
                        <a:spcBef>
                          <a:spcPts val="0"/>
                        </a:spcBef>
                        <a:spcAft>
                          <a:spcPts val="0"/>
                        </a:spcAft>
                        <a:buNone/>
                      </a:pPr>
                      <a:endParaRPr>
                        <a:latin typeface="Source Sans Pro"/>
                        <a:ea typeface="Source Sans Pro"/>
                        <a:cs typeface="Source Sans Pro"/>
                        <a:sym typeface="Source Sans Pro"/>
                      </a:endParaRPr>
                    </a:p>
                  </a:txBody>
                  <a:tcPr marL="91425" marR="91425" marT="45700" marB="45700">
                    <a:solidFill>
                      <a:srgbClr val="6FA8DC"/>
                    </a:solidFill>
                  </a:tcPr>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a:t>
                      </a:r>
                      <a:endParaRPr>
                        <a:latin typeface="Source Sans Pro"/>
                        <a:ea typeface="Source Sans Pro"/>
                        <a:cs typeface="Source Sans Pro"/>
                        <a:sym typeface="Source Sans Pro"/>
                      </a:endParaRPr>
                    </a:p>
                  </a:txBody>
                  <a:tcPr marL="91425" marR="91425" marT="45700" marB="45700">
                    <a:solidFill>
                      <a:srgbClr val="6FA8DC"/>
                    </a:solidFill>
                  </a:tcPr>
                </a:tc>
                <a:tc>
                  <a:txBody>
                    <a:bodyPr/>
                    <a:lstStyle/>
                    <a:p>
                      <a:pPr marL="0" lvl="0" indent="0" algn="ctr" rtl="0">
                        <a:spcBef>
                          <a:spcPts val="0"/>
                        </a:spcBef>
                        <a:spcAft>
                          <a:spcPts val="0"/>
                        </a:spcAft>
                        <a:buNone/>
                      </a:pPr>
                      <a:r>
                        <a:rPr lang="en" b="1" dirty="0">
                          <a:solidFill>
                            <a:schemeClr val="tx1"/>
                          </a:solidFill>
                          <a:latin typeface="Source Sans Pro"/>
                          <a:ea typeface="Source Sans Pro"/>
                          <a:cs typeface="Source Sans Pro"/>
                          <a:sym typeface="Source Sans Pro"/>
                        </a:rPr>
                        <a:t>2.6</a:t>
                      </a:r>
                      <a:endParaRPr b="1" dirty="0">
                        <a:solidFill>
                          <a:schemeClr val="tx1"/>
                        </a:solidFill>
                        <a:latin typeface="Source Sans Pro"/>
                        <a:ea typeface="Source Sans Pro"/>
                        <a:cs typeface="Source Sans Pro"/>
                        <a:sym typeface="Source Sans Pro"/>
                      </a:endParaRPr>
                    </a:p>
                  </a:txBody>
                  <a:tcPr marL="91425" marR="91425" marT="45700" marB="45700">
                    <a:solidFill>
                      <a:srgbClr val="6FA8DC"/>
                    </a:solidFill>
                  </a:tcPr>
                </a:tc>
                <a:extLst>
                  <a:ext uri="{0D108BD9-81ED-4DB2-BD59-A6C34878D82A}">
                    <a16:rowId xmlns:a16="http://schemas.microsoft.com/office/drawing/2014/main" val="10004"/>
                  </a:ext>
                </a:extLst>
              </a:tr>
              <a:tr h="39505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Glaciers and Ice Caps</a:t>
                      </a:r>
                      <a:endParaRPr sz="1200">
                        <a:latin typeface="Source Sans Pro"/>
                        <a:ea typeface="Source Sans Pro"/>
                        <a:cs typeface="Source Sans Pro"/>
                        <a:sym typeface="Source Sans Pro"/>
                      </a:endParaRPr>
                    </a:p>
                  </a:txBody>
                  <a:tcPr marL="91425" marR="91425" marT="45700" marB="45700">
                    <a:solidFill>
                      <a:srgbClr val="CFE2F3"/>
                    </a:solidFill>
                  </a:tcPr>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5,773,000</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68.6</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1.74</a:t>
                      </a:r>
                      <a:endParaRPr>
                        <a:latin typeface="Source Sans Pro"/>
                        <a:ea typeface="Source Sans Pro"/>
                        <a:cs typeface="Source Sans Pro"/>
                        <a:sym typeface="Source Sans Pro"/>
                      </a:endParaRPr>
                    </a:p>
                  </a:txBody>
                  <a:tcPr marL="91425" marR="91425" marT="45700" marB="45700"/>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Groundwater</a:t>
                      </a:r>
                      <a:endParaRPr sz="1200">
                        <a:latin typeface="Source Sans Pro"/>
                        <a:ea typeface="Source Sans Pro"/>
                        <a:cs typeface="Source Sans Pro"/>
                        <a:sym typeface="Source Sans Pro"/>
                      </a:endParaRPr>
                    </a:p>
                  </a:txBody>
                  <a:tcPr marL="91425" marR="91425" marT="45700" marB="45700">
                    <a:solidFill>
                      <a:srgbClr val="CFE2F3"/>
                    </a:solidFill>
                  </a:tcPr>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2,526,000</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30.1</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0.76</a:t>
                      </a:r>
                      <a:endParaRPr>
                        <a:latin typeface="Source Sans Pro"/>
                        <a:ea typeface="Source Sans Pro"/>
                        <a:cs typeface="Source Sans Pro"/>
                        <a:sym typeface="Source Sans Pro"/>
                      </a:endParaRPr>
                    </a:p>
                  </a:txBody>
                  <a:tcPr marL="91425" marR="91425" marT="45700" marB="45700"/>
                </a:tc>
                <a:extLst>
                  <a:ext uri="{0D108BD9-81ED-4DB2-BD59-A6C34878D82A}">
                    <a16:rowId xmlns:a16="http://schemas.microsoft.com/office/drawing/2014/main" val="10006"/>
                  </a:ext>
                </a:extLst>
              </a:tr>
              <a:tr h="5486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Ground Ice and Permafrost</a:t>
                      </a:r>
                      <a:endParaRPr sz="1200">
                        <a:latin typeface="Source Sans Pro"/>
                        <a:ea typeface="Source Sans Pro"/>
                        <a:cs typeface="Source Sans Pro"/>
                        <a:sym typeface="Source Sans Pro"/>
                      </a:endParaRPr>
                    </a:p>
                  </a:txBody>
                  <a:tcPr marL="91425" marR="91425" marT="45700" marB="45700">
                    <a:solidFill>
                      <a:srgbClr val="CFE2F3"/>
                    </a:solidFill>
                  </a:tcPr>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71,970</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0.86</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0.022</a:t>
                      </a:r>
                      <a:endParaRPr>
                        <a:latin typeface="Source Sans Pro"/>
                        <a:ea typeface="Source Sans Pro"/>
                        <a:cs typeface="Source Sans Pro"/>
                        <a:sym typeface="Source Sans Pro"/>
                      </a:endParaRPr>
                    </a:p>
                  </a:txBody>
                  <a:tcPr marL="91425" marR="91425" marT="45700" marB="45700"/>
                </a:tc>
                <a:extLst>
                  <a:ext uri="{0D108BD9-81ED-4DB2-BD59-A6C34878D82A}">
                    <a16:rowId xmlns:a16="http://schemas.microsoft.com/office/drawing/2014/main" val="10007"/>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Lakes and Rivers</a:t>
                      </a:r>
                      <a:endParaRPr sz="1200">
                        <a:latin typeface="Source Sans Pro"/>
                        <a:ea typeface="Source Sans Pro"/>
                        <a:cs typeface="Source Sans Pro"/>
                        <a:sym typeface="Source Sans Pro"/>
                      </a:endParaRPr>
                    </a:p>
                  </a:txBody>
                  <a:tcPr marL="91425" marR="91425" marT="45700" marB="45700">
                    <a:solidFill>
                      <a:srgbClr val="CFE2F3"/>
                    </a:solidFill>
                  </a:tcPr>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42,829</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0.27</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0.007</a:t>
                      </a:r>
                      <a:endParaRPr>
                        <a:latin typeface="Source Sans Pro"/>
                        <a:ea typeface="Source Sans Pro"/>
                        <a:cs typeface="Source Sans Pro"/>
                        <a:sym typeface="Source Sans Pro"/>
                      </a:endParaRPr>
                    </a:p>
                  </a:txBody>
                  <a:tcPr marL="91425" marR="91425" marT="45700" marB="45700"/>
                </a:tc>
                <a:extLst>
                  <a:ext uri="{0D108BD9-81ED-4DB2-BD59-A6C34878D82A}">
                    <a16:rowId xmlns:a16="http://schemas.microsoft.com/office/drawing/2014/main" val="10008"/>
                  </a:ext>
                </a:extLst>
              </a:tr>
              <a:tr h="661725">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Other Freshwater </a:t>
                      </a:r>
                      <a:r>
                        <a:rPr lang="en" sz="1000">
                          <a:latin typeface="Source Sans Pro"/>
                          <a:ea typeface="Source Sans Pro"/>
                          <a:cs typeface="Source Sans Pro"/>
                          <a:sym typeface="Source Sans Pro"/>
                        </a:rPr>
                        <a:t>(Swamps, Atmosphere, Soil Moisture, Biological Water)</a:t>
                      </a:r>
                      <a:endParaRPr sz="1000">
                        <a:latin typeface="Source Sans Pro"/>
                        <a:ea typeface="Source Sans Pro"/>
                        <a:cs typeface="Source Sans Pro"/>
                        <a:sym typeface="Source Sans Pro"/>
                      </a:endParaRPr>
                    </a:p>
                  </a:txBody>
                  <a:tcPr marL="91425" marR="91425" marT="45700" marB="45700">
                    <a:solidFill>
                      <a:srgbClr val="CFE2F3"/>
                    </a:solidFill>
                  </a:tcPr>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10,075</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a:latin typeface="Source Sans Pro"/>
                          <a:ea typeface="Source Sans Pro"/>
                          <a:cs typeface="Source Sans Pro"/>
                          <a:sym typeface="Source Sans Pro"/>
                        </a:rPr>
                        <a:t>0.17</a:t>
                      </a:r>
                      <a:endParaRPr>
                        <a:latin typeface="Source Sans Pro"/>
                        <a:ea typeface="Source Sans Pro"/>
                        <a:cs typeface="Source Sans Pro"/>
                        <a:sym typeface="Source Sans Pro"/>
                      </a:endParaRPr>
                    </a:p>
                  </a:txBody>
                  <a:tcPr marL="91425" marR="91425" marT="45700" marB="45700"/>
                </a:tc>
                <a:tc>
                  <a:txBody>
                    <a:bodyPr/>
                    <a:lstStyle/>
                    <a:p>
                      <a:pPr marL="0" lvl="0" indent="0" algn="ctr" rtl="0">
                        <a:spcBef>
                          <a:spcPts val="0"/>
                        </a:spcBef>
                        <a:spcAft>
                          <a:spcPts val="0"/>
                        </a:spcAft>
                        <a:buNone/>
                      </a:pPr>
                      <a:r>
                        <a:rPr lang="en" dirty="0">
                          <a:latin typeface="Source Sans Pro"/>
                          <a:ea typeface="Source Sans Pro"/>
                          <a:cs typeface="Source Sans Pro"/>
                          <a:sym typeface="Source Sans Pro"/>
                        </a:rPr>
                        <a:t>0.071</a:t>
                      </a:r>
                      <a:endParaRPr dirty="0">
                        <a:latin typeface="Source Sans Pro"/>
                        <a:ea typeface="Source Sans Pro"/>
                        <a:cs typeface="Source Sans Pro"/>
                        <a:sym typeface="Source Sans Pro"/>
                      </a:endParaRPr>
                    </a:p>
                  </a:txBody>
                  <a:tcPr marL="91425" marR="91425" marT="45700" marB="45700"/>
                </a:tc>
                <a:extLst>
                  <a:ext uri="{0D108BD9-81ED-4DB2-BD59-A6C34878D82A}">
                    <a16:rowId xmlns:a16="http://schemas.microsoft.com/office/drawing/2014/main" val="10009"/>
                  </a:ext>
                </a:extLst>
              </a:tr>
            </a:tbl>
          </a:graphicData>
        </a:graphic>
      </p:graphicFrame>
      <p:sp>
        <p:nvSpPr>
          <p:cNvPr id="670" name="Google Shape;670;p7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55</a:t>
            </a:fld>
            <a:endParaRPr sz="13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72">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2" name="Title 1">
            <a:extLst>
              <a:ext uri="{FF2B5EF4-FFF2-40B4-BE49-F238E27FC236}">
                <a16:creationId xmlns:a16="http://schemas.microsoft.com/office/drawing/2014/main" id="{C2EF54B1-BC3A-5DBE-6FE3-97D44E0B0EDF}"/>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EXPLORE (part 3)</a:t>
            </a:r>
          </a:p>
        </p:txBody>
      </p:sp>
      <p:sp>
        <p:nvSpPr>
          <p:cNvPr id="681" name="Google Shape;681;p72">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72"/>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sp>
        <p:nvSpPr>
          <p:cNvPr id="683" name="Google Shape;683;p72"/>
          <p:cNvSpPr txBox="1"/>
          <p:nvPr/>
        </p:nvSpPr>
        <p:spPr>
          <a:xfrm>
            <a:off x="644900" y="1214475"/>
            <a:ext cx="6165300" cy="1956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Let’s make a model to make it easier to understand these differences in amount and kind of water on Earth. </a:t>
            </a:r>
            <a:endParaRPr sz="3000">
              <a:solidFill>
                <a:schemeClr val="dk1"/>
              </a:solidFill>
              <a:latin typeface="Source Sans Pro"/>
              <a:ea typeface="Source Sans Pro"/>
              <a:cs typeface="Source Sans Pro"/>
              <a:sym typeface="Source Sans Pro"/>
            </a:endParaRPr>
          </a:p>
        </p:txBody>
      </p:sp>
      <p:sp>
        <p:nvSpPr>
          <p:cNvPr id="679" name="Google Shape;679;p72"/>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56</a:t>
            </a:fld>
            <a:endParaRPr dirty="0">
              <a:solidFill>
                <a:schemeClr val="tx1"/>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73">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691" name="Google Shape;691;p73">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DBEB8BD3-7D81-ED28-EEEF-FE7BEBF6B8F1}"/>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EXPLORE (part 4)</a:t>
            </a:r>
          </a:p>
        </p:txBody>
      </p:sp>
      <p:sp>
        <p:nvSpPr>
          <p:cNvPr id="692" name="Google Shape;692;p73"/>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sp>
        <p:nvSpPr>
          <p:cNvPr id="693" name="Google Shape;693;p73"/>
          <p:cNvSpPr txBox="1"/>
          <p:nvPr/>
        </p:nvSpPr>
        <p:spPr>
          <a:xfrm>
            <a:off x="1133200" y="704550"/>
            <a:ext cx="5154300" cy="3794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Now let’s take the data from the chart and make a graph of the types of water on Earth. </a:t>
            </a: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What type of graph would be best to show the different amounts of water on Earth?</a:t>
            </a:r>
            <a:endParaRPr sz="3000">
              <a:solidFill>
                <a:schemeClr val="dk1"/>
              </a:solidFill>
              <a:latin typeface="Source Sans Pro"/>
              <a:ea typeface="Source Sans Pro"/>
              <a:cs typeface="Source Sans Pro"/>
              <a:sym typeface="Source Sans Pro"/>
            </a:endParaRPr>
          </a:p>
        </p:txBody>
      </p:sp>
      <p:pic>
        <p:nvPicPr>
          <p:cNvPr id="694" name="Google Shape;694;p73" descr="Pencil"/>
          <p:cNvPicPr preferRelativeResize="0"/>
          <p:nvPr/>
        </p:nvPicPr>
        <p:blipFill>
          <a:blip r:embed="rId3">
            <a:alphaModFix/>
          </a:blip>
          <a:stretch>
            <a:fillRect/>
          </a:stretch>
        </p:blipFill>
        <p:spPr>
          <a:xfrm>
            <a:off x="7894457" y="1021125"/>
            <a:ext cx="655825" cy="655825"/>
          </a:xfrm>
          <a:prstGeom prst="rect">
            <a:avLst/>
          </a:prstGeom>
          <a:noFill/>
          <a:ln>
            <a:noFill/>
          </a:ln>
        </p:spPr>
      </p:pic>
      <p:pic>
        <p:nvPicPr>
          <p:cNvPr id="696" name="Google Shape;696;p73" descr="Types of Water on Earth"/>
          <p:cNvPicPr preferRelativeResize="0"/>
          <p:nvPr/>
        </p:nvPicPr>
        <p:blipFill rotWithShape="1">
          <a:blip r:embed="rId4">
            <a:alphaModFix/>
          </a:blip>
          <a:srcRect t="189" b="179"/>
          <a:stretch/>
        </p:blipFill>
        <p:spPr>
          <a:xfrm>
            <a:off x="7616374" y="2088325"/>
            <a:ext cx="1344501" cy="1026550"/>
          </a:xfrm>
          <a:prstGeom prst="rect">
            <a:avLst/>
          </a:prstGeom>
          <a:noFill/>
          <a:ln w="12700" cap="flat" cmpd="sng">
            <a:solidFill>
              <a:srgbClr val="666666"/>
            </a:solidFill>
            <a:prstDash val="solid"/>
            <a:miter lim="8000"/>
            <a:headEnd type="none" w="sm" len="sm"/>
            <a:tailEnd type="none" w="sm" len="sm"/>
          </a:ln>
        </p:spPr>
      </p:pic>
      <p:sp>
        <p:nvSpPr>
          <p:cNvPr id="695" name="Google Shape;695;p73"/>
          <p:cNvSpPr txBox="1"/>
          <p:nvPr/>
        </p:nvSpPr>
        <p:spPr>
          <a:xfrm>
            <a:off x="7528125" y="3412590"/>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dirty="0">
                <a:solidFill>
                  <a:schemeClr val="hlink"/>
                </a:solidFill>
                <a:latin typeface="Source Sans Pro"/>
                <a:ea typeface="Source Sans Pro"/>
                <a:cs typeface="Source Sans Pro"/>
                <a:sym typeface="Source Sans Pro"/>
                <a:hlinkClick r:id="rId5"/>
              </a:rPr>
              <a:t>Types of Water on Earth</a:t>
            </a:r>
            <a:endParaRPr sz="1000" dirty="0">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dirty="0">
                <a:solidFill>
                  <a:schemeClr val="hlink"/>
                </a:solidFill>
                <a:latin typeface="Source Sans Pro"/>
                <a:ea typeface="Source Sans Pro"/>
                <a:cs typeface="Source Sans Pro"/>
                <a:sym typeface="Source Sans Pro"/>
                <a:hlinkClick r:id="rId5"/>
              </a:rPr>
              <a:t>Student Journal page</a:t>
            </a:r>
            <a:endParaRPr sz="1000" dirty="0">
              <a:latin typeface="Source Sans Pro"/>
              <a:ea typeface="Source Sans Pro"/>
              <a:cs typeface="Source Sans Pro"/>
              <a:sym typeface="Source Sans Pro"/>
            </a:endParaRPr>
          </a:p>
        </p:txBody>
      </p:sp>
      <p:sp>
        <p:nvSpPr>
          <p:cNvPr id="689" name="Google Shape;689;p73"/>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tx1"/>
                </a:solidFill>
              </a:rPr>
              <a:t> </a:t>
            </a:r>
            <a:fld id="{00000000-1234-1234-1234-123412341234}" type="slidenum">
              <a:rPr lang="en">
                <a:solidFill>
                  <a:schemeClr val="tx1"/>
                </a:solidFill>
              </a:rPr>
              <a:t>57</a:t>
            </a:fld>
            <a:endParaRPr dirty="0">
              <a:solidFill>
                <a:schemeClr val="tx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74">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ctr" rtl="0">
              <a:lnSpc>
                <a:spcPct val="115000"/>
              </a:lnSpc>
              <a:spcBef>
                <a:spcPts val="600"/>
              </a:spcBef>
              <a:spcAft>
                <a:spcPts val="600"/>
              </a:spcAft>
              <a:buClr>
                <a:schemeClr val="dk1"/>
              </a:buClr>
              <a:buSzPts val="1100"/>
              <a:buFont typeface="Arial"/>
              <a:buNone/>
            </a:pPr>
            <a:endParaRPr dirty="0"/>
          </a:p>
        </p:txBody>
      </p:sp>
      <p:sp>
        <p:nvSpPr>
          <p:cNvPr id="703" name="Google Shape;703;p74">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2DF51E76-C9D7-CA98-9451-8E910F2D92E0}"/>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EXPLAIN</a:t>
            </a:r>
          </a:p>
        </p:txBody>
      </p:sp>
      <p:sp>
        <p:nvSpPr>
          <p:cNvPr id="704" name="Google Shape;704;p74"/>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EXPLAIN</a:t>
            </a:r>
            <a:endParaRPr>
              <a:solidFill>
                <a:schemeClr val="lt1"/>
              </a:solidFill>
              <a:latin typeface="Source Sans Pro"/>
              <a:ea typeface="Source Sans Pro"/>
              <a:cs typeface="Source Sans Pro"/>
              <a:sym typeface="Source Sans Pro"/>
            </a:endParaRPr>
          </a:p>
        </p:txBody>
      </p:sp>
      <p:sp>
        <p:nvSpPr>
          <p:cNvPr id="705" name="Google Shape;705;p74"/>
          <p:cNvSpPr txBox="1"/>
          <p:nvPr/>
        </p:nvSpPr>
        <p:spPr>
          <a:xfrm>
            <a:off x="797950" y="859800"/>
            <a:ext cx="5824800" cy="2141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Based on the data table and the graph you made, what claim can you make about humans and freshwater on Earth?</a:t>
            </a:r>
            <a:endParaRPr sz="3000">
              <a:solidFill>
                <a:schemeClr val="dk1"/>
              </a:solidFill>
              <a:latin typeface="Source Sans Pro"/>
              <a:ea typeface="Source Sans Pro"/>
              <a:cs typeface="Source Sans Pro"/>
              <a:sym typeface="Source Sans Pro"/>
            </a:endParaRPr>
          </a:p>
        </p:txBody>
      </p:sp>
      <p:pic>
        <p:nvPicPr>
          <p:cNvPr id="709" name="Google Shape;709;p74" descr="Checkmark"/>
          <p:cNvPicPr preferRelativeResize="0"/>
          <p:nvPr/>
        </p:nvPicPr>
        <p:blipFill>
          <a:blip r:embed="rId3">
            <a:alphaModFix/>
          </a:blip>
          <a:stretch>
            <a:fillRect/>
          </a:stretch>
        </p:blipFill>
        <p:spPr>
          <a:xfrm>
            <a:off x="7945734" y="973773"/>
            <a:ext cx="685800" cy="685800"/>
          </a:xfrm>
          <a:prstGeom prst="rect">
            <a:avLst/>
          </a:prstGeom>
          <a:noFill/>
          <a:ln>
            <a:noFill/>
          </a:ln>
        </p:spPr>
      </p:pic>
      <p:pic>
        <p:nvPicPr>
          <p:cNvPr id="706" name="Google Shape;706;p74" descr="Pencil">
            <a:extLst>
              <a:ext uri="{C183D7F6-B498-43B3-948B-1728B52AA6E4}">
                <adec:decorative xmlns:adec="http://schemas.microsoft.com/office/drawing/2017/decorative" val="0"/>
              </a:ext>
            </a:extLst>
          </p:cNvPr>
          <p:cNvPicPr preferRelativeResize="0"/>
          <p:nvPr/>
        </p:nvPicPr>
        <p:blipFill>
          <a:blip r:embed="rId4">
            <a:alphaModFix/>
          </a:blip>
          <a:stretch>
            <a:fillRect/>
          </a:stretch>
        </p:blipFill>
        <p:spPr>
          <a:xfrm>
            <a:off x="7975709" y="1940337"/>
            <a:ext cx="655825" cy="655825"/>
          </a:xfrm>
          <a:prstGeom prst="rect">
            <a:avLst/>
          </a:prstGeom>
          <a:noFill/>
          <a:ln>
            <a:noFill/>
          </a:ln>
        </p:spPr>
      </p:pic>
      <p:pic>
        <p:nvPicPr>
          <p:cNvPr id="708" name="Google Shape;708;p74" descr="Types of Water on Earth"/>
          <p:cNvPicPr preferRelativeResize="0"/>
          <p:nvPr/>
        </p:nvPicPr>
        <p:blipFill rotWithShape="1">
          <a:blip r:embed="rId5">
            <a:alphaModFix/>
          </a:blip>
          <a:srcRect t="189" b="179"/>
          <a:stretch/>
        </p:blipFill>
        <p:spPr>
          <a:xfrm>
            <a:off x="7616374" y="2870773"/>
            <a:ext cx="1344501" cy="1026550"/>
          </a:xfrm>
          <a:prstGeom prst="rect">
            <a:avLst/>
          </a:prstGeom>
          <a:noFill/>
          <a:ln w="12700" cap="flat" cmpd="sng">
            <a:solidFill>
              <a:srgbClr val="666666"/>
            </a:solidFill>
            <a:prstDash val="solid"/>
            <a:miter lim="8000"/>
            <a:headEnd type="none" w="sm" len="sm"/>
            <a:tailEnd type="none" w="sm" len="sm"/>
          </a:ln>
        </p:spPr>
      </p:pic>
      <p:sp>
        <p:nvSpPr>
          <p:cNvPr id="707" name="Google Shape;707;p74"/>
          <p:cNvSpPr txBox="1"/>
          <p:nvPr/>
        </p:nvSpPr>
        <p:spPr>
          <a:xfrm>
            <a:off x="7471725" y="4025123"/>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6"/>
              </a:rPr>
              <a:t>Types of Water on Earth</a:t>
            </a:r>
            <a:endParaRPr sz="1000">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6"/>
              </a:rPr>
              <a:t>Student Journal page</a:t>
            </a:r>
            <a:endParaRPr sz="1000">
              <a:latin typeface="Source Sans Pro"/>
              <a:ea typeface="Source Sans Pro"/>
              <a:cs typeface="Source Sans Pro"/>
              <a:sym typeface="Source Sans Pro"/>
            </a:endParaRPr>
          </a:p>
        </p:txBody>
      </p:sp>
      <p:sp>
        <p:nvSpPr>
          <p:cNvPr id="702" name="Google Shape;702;p74"/>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58</a:t>
            </a:fld>
            <a:endParaRPr dirty="0">
              <a:solidFill>
                <a:schemeClr val="tx1"/>
              </a:solidFil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75">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717" name="Google Shape;717;p75">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0FD800EF-258A-E70F-DC67-2EE174385501}"/>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EXPLAIN (part 2)</a:t>
            </a:r>
          </a:p>
        </p:txBody>
      </p:sp>
      <p:sp>
        <p:nvSpPr>
          <p:cNvPr id="718" name="Google Shape;718;p75"/>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EXPLAIN</a:t>
            </a:r>
            <a:endParaRPr>
              <a:solidFill>
                <a:schemeClr val="lt1"/>
              </a:solidFill>
              <a:latin typeface="Source Sans Pro"/>
              <a:ea typeface="Source Sans Pro"/>
              <a:cs typeface="Source Sans Pro"/>
              <a:sym typeface="Source Sans Pro"/>
            </a:endParaRPr>
          </a:p>
        </p:txBody>
      </p:sp>
      <p:sp>
        <p:nvSpPr>
          <p:cNvPr id="716" name="Google Shape;716;p75"/>
          <p:cNvSpPr txBox="1"/>
          <p:nvPr/>
        </p:nvSpPr>
        <p:spPr>
          <a:xfrm>
            <a:off x="257975" y="618400"/>
            <a:ext cx="6897000" cy="3352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How does what we saw in the video</a:t>
            </a: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apply to our farm models? </a:t>
            </a:r>
            <a:endParaRPr sz="30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30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000">
                <a:solidFill>
                  <a:schemeClr val="dk1"/>
                </a:solidFill>
                <a:latin typeface="Source Sans Pro"/>
                <a:ea typeface="Source Sans Pro"/>
                <a:cs typeface="Source Sans Pro"/>
                <a:sym typeface="Source Sans Pro"/>
              </a:rPr>
              <a:t>Use your model to talk to a partner about how humans are affecting Earth’s spheres by using groundwater for farming.</a:t>
            </a:r>
            <a:endParaRPr sz="3000">
              <a:solidFill>
                <a:schemeClr val="dk1"/>
              </a:solidFill>
              <a:latin typeface="Source Sans Pro"/>
              <a:ea typeface="Source Sans Pro"/>
              <a:cs typeface="Source Sans Pro"/>
              <a:sym typeface="Source Sans Pro"/>
            </a:endParaRPr>
          </a:p>
        </p:txBody>
      </p:sp>
      <p:pic>
        <p:nvPicPr>
          <p:cNvPr id="719" name="Google Shape;719;p75" descr="Pencil"/>
          <p:cNvPicPr preferRelativeResize="0"/>
          <p:nvPr/>
        </p:nvPicPr>
        <p:blipFill>
          <a:blip r:embed="rId3">
            <a:alphaModFix/>
          </a:blip>
          <a:stretch>
            <a:fillRect/>
          </a:stretch>
        </p:blipFill>
        <p:spPr>
          <a:xfrm>
            <a:off x="8008145" y="1525198"/>
            <a:ext cx="655825" cy="655825"/>
          </a:xfrm>
          <a:prstGeom prst="rect">
            <a:avLst/>
          </a:prstGeom>
          <a:noFill/>
          <a:ln>
            <a:noFill/>
          </a:ln>
        </p:spPr>
      </p:pic>
      <p:pic>
        <p:nvPicPr>
          <p:cNvPr id="720" name="Google Shape;720;p75" descr="Farm Model"/>
          <p:cNvPicPr preferRelativeResize="0"/>
          <p:nvPr/>
        </p:nvPicPr>
        <p:blipFill rotWithShape="1">
          <a:blip r:embed="rId4">
            <a:alphaModFix/>
          </a:blip>
          <a:srcRect t="406" b="416"/>
          <a:stretch/>
        </p:blipFill>
        <p:spPr>
          <a:xfrm>
            <a:off x="7663807" y="2599400"/>
            <a:ext cx="1344500" cy="1026550"/>
          </a:xfrm>
          <a:prstGeom prst="rect">
            <a:avLst/>
          </a:prstGeom>
          <a:noFill/>
          <a:ln w="12700" cap="flat" cmpd="sng">
            <a:solidFill>
              <a:srgbClr val="666666"/>
            </a:solidFill>
            <a:prstDash val="solid"/>
            <a:miter lim="8000"/>
            <a:headEnd type="none" w="sm" len="sm"/>
            <a:tailEnd type="none" w="sm" len="sm"/>
          </a:ln>
        </p:spPr>
      </p:pic>
      <p:sp>
        <p:nvSpPr>
          <p:cNvPr id="721" name="Google Shape;721;p75"/>
          <p:cNvSpPr txBox="1"/>
          <p:nvPr/>
        </p:nvSpPr>
        <p:spPr>
          <a:xfrm>
            <a:off x="7471675" y="4203673"/>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Farm Model</a:t>
            </a:r>
            <a:endParaRPr sz="1000">
              <a:solidFill>
                <a:srgbClr val="000000"/>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Student Journal page</a:t>
            </a:r>
            <a:endParaRPr sz="1000">
              <a:latin typeface="Source Sans Pro"/>
              <a:ea typeface="Source Sans Pro"/>
              <a:cs typeface="Source Sans Pro"/>
              <a:sym typeface="Source Sans Pro"/>
            </a:endParaRPr>
          </a:p>
        </p:txBody>
      </p:sp>
      <p:sp>
        <p:nvSpPr>
          <p:cNvPr id="715" name="Google Shape;715;p75"/>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59</a:t>
            </a:fld>
            <a:endParaRPr dirty="0">
              <a:solidFill>
                <a:schemeClr val="tx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2">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2">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38630F28-F226-2280-2E62-A44767567BD6}"/>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Engage (part 2)</a:t>
            </a:r>
          </a:p>
        </p:txBody>
      </p:sp>
      <p:sp>
        <p:nvSpPr>
          <p:cNvPr id="116" name="Google Shape;116;p22"/>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Lesson 3:</a:t>
            </a:r>
            <a:endParaRPr dirty="0">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ENGAGE</a:t>
            </a:r>
            <a:endParaRPr dirty="0">
              <a:solidFill>
                <a:schemeClr val="lt1"/>
              </a:solidFill>
              <a:latin typeface="Source Sans Pro"/>
              <a:ea typeface="Source Sans Pro"/>
              <a:cs typeface="Source Sans Pro"/>
              <a:sym typeface="Source Sans Pro"/>
            </a:endParaRPr>
          </a:p>
        </p:txBody>
      </p:sp>
      <p:sp>
        <p:nvSpPr>
          <p:cNvPr id="118" name="Google Shape;118;p22"/>
          <p:cNvSpPr txBox="1"/>
          <p:nvPr/>
        </p:nvSpPr>
        <p:spPr>
          <a:xfrm>
            <a:off x="593800" y="386250"/>
            <a:ext cx="6241500" cy="4177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2700">
                <a:solidFill>
                  <a:schemeClr val="dk1"/>
                </a:solidFill>
                <a:latin typeface="Source Sans Pro"/>
                <a:ea typeface="Source Sans Pro"/>
                <a:cs typeface="Source Sans Pro"/>
                <a:sym typeface="Source Sans Pro"/>
              </a:rPr>
              <a:t>What can we figure out about our connection to Earth’s spheres by</a:t>
            </a:r>
            <a:endParaRPr sz="27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2700">
                <a:solidFill>
                  <a:schemeClr val="dk1"/>
                </a:solidFill>
                <a:latin typeface="Source Sans Pro"/>
                <a:ea typeface="Source Sans Pro"/>
                <a:cs typeface="Source Sans Pro"/>
                <a:sym typeface="Source Sans Pro"/>
              </a:rPr>
              <a:t>looking at our daily lives? </a:t>
            </a:r>
            <a:endParaRPr sz="27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2700">
                <a:solidFill>
                  <a:schemeClr val="dk1"/>
                </a:solidFill>
                <a:latin typeface="Source Sans Pro"/>
                <a:ea typeface="Source Sans Pro"/>
                <a:cs typeface="Source Sans Pro"/>
                <a:sym typeface="Source Sans Pro"/>
              </a:rPr>
              <a:t>What do we use? What do we do?</a:t>
            </a:r>
            <a:endParaRPr sz="27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2700">
                <a:solidFill>
                  <a:schemeClr val="dk1"/>
                </a:solidFill>
                <a:latin typeface="Source Sans Pro"/>
                <a:ea typeface="Source Sans Pro"/>
                <a:cs typeface="Source Sans Pro"/>
                <a:sym typeface="Source Sans Pro"/>
              </a:rPr>
              <a:t>Why are these things and activities</a:t>
            </a:r>
            <a:endParaRPr sz="27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2700">
                <a:solidFill>
                  <a:schemeClr val="dk1"/>
                </a:solidFill>
                <a:latin typeface="Source Sans Pro"/>
                <a:ea typeface="Source Sans Pro"/>
                <a:cs typeface="Source Sans Pro"/>
                <a:sym typeface="Source Sans Pro"/>
              </a:rPr>
              <a:t>important to us?</a:t>
            </a:r>
            <a:endParaRPr sz="27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2700">
                <a:solidFill>
                  <a:schemeClr val="dk1"/>
                </a:solidFill>
                <a:latin typeface="Source Sans Pro"/>
                <a:ea typeface="Source Sans Pro"/>
                <a:cs typeface="Source Sans Pro"/>
                <a:sym typeface="Source Sans Pro"/>
              </a:rPr>
              <a:t>We can start by looking at our school day.  </a:t>
            </a:r>
            <a:endParaRPr sz="2700">
              <a:solidFill>
                <a:schemeClr val="dk1"/>
              </a:solidFill>
              <a:latin typeface="Source Sans Pro"/>
              <a:ea typeface="Source Sans Pro"/>
              <a:cs typeface="Source Sans Pro"/>
              <a:sym typeface="Source Sans Pro"/>
            </a:endParaRPr>
          </a:p>
        </p:txBody>
      </p:sp>
      <p:pic>
        <p:nvPicPr>
          <p:cNvPr id="121" name="Google Shape;121;p22" descr="Color Wheel"/>
          <p:cNvPicPr preferRelativeResize="0"/>
          <p:nvPr/>
        </p:nvPicPr>
        <p:blipFill>
          <a:blip r:embed="rId3">
            <a:alphaModFix/>
          </a:blip>
          <a:stretch>
            <a:fillRect/>
          </a:stretch>
        </p:blipFill>
        <p:spPr>
          <a:xfrm>
            <a:off x="8024425" y="936523"/>
            <a:ext cx="528375" cy="587350"/>
          </a:xfrm>
          <a:prstGeom prst="rect">
            <a:avLst/>
          </a:prstGeom>
          <a:noFill/>
          <a:ln>
            <a:noFill/>
          </a:ln>
        </p:spPr>
      </p:pic>
      <p:sp>
        <p:nvSpPr>
          <p:cNvPr id="122" name="Google Shape;122;p22"/>
          <p:cNvSpPr txBox="1"/>
          <p:nvPr/>
        </p:nvSpPr>
        <p:spPr>
          <a:xfrm>
            <a:off x="7552125" y="1480325"/>
            <a:ext cx="1473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i="1">
                <a:latin typeface="Source Sans Pro"/>
                <a:ea typeface="Source Sans Pro"/>
                <a:cs typeface="Source Sans Pro"/>
                <a:sym typeface="Source Sans Pro"/>
              </a:rPr>
              <a:t>An important opportunity to attend to equity is offered in the speaker notes area</a:t>
            </a:r>
            <a:endParaRPr sz="1000" i="1">
              <a:latin typeface="Source Sans Pro"/>
              <a:ea typeface="Source Sans Pro"/>
              <a:cs typeface="Source Sans Pro"/>
              <a:sym typeface="Source Sans Pro"/>
            </a:endParaRPr>
          </a:p>
        </p:txBody>
      </p:sp>
      <p:pic>
        <p:nvPicPr>
          <p:cNvPr id="119" name="Google Shape;119;p22" descr="Pencil"/>
          <p:cNvPicPr preferRelativeResize="0"/>
          <p:nvPr/>
        </p:nvPicPr>
        <p:blipFill>
          <a:blip r:embed="rId4">
            <a:alphaModFix/>
          </a:blip>
          <a:stretch>
            <a:fillRect/>
          </a:stretch>
        </p:blipFill>
        <p:spPr>
          <a:xfrm>
            <a:off x="7960673" y="2430000"/>
            <a:ext cx="655825" cy="655825"/>
          </a:xfrm>
          <a:prstGeom prst="rect">
            <a:avLst/>
          </a:prstGeom>
          <a:noFill/>
          <a:ln>
            <a:noFill/>
          </a:ln>
        </p:spPr>
      </p:pic>
      <p:pic>
        <p:nvPicPr>
          <p:cNvPr id="123" name="Google Shape;123;p22" descr="A Day in My Life"/>
          <p:cNvPicPr preferRelativeResize="0"/>
          <p:nvPr/>
        </p:nvPicPr>
        <p:blipFill rotWithShape="1">
          <a:blip r:embed="rId5">
            <a:alphaModFix/>
          </a:blip>
          <a:srcRect t="159" b="159"/>
          <a:stretch/>
        </p:blipFill>
        <p:spPr>
          <a:xfrm>
            <a:off x="7704411" y="3240225"/>
            <a:ext cx="1168350" cy="893751"/>
          </a:xfrm>
          <a:prstGeom prst="rect">
            <a:avLst/>
          </a:prstGeom>
          <a:noFill/>
          <a:ln w="9525" cap="flat" cmpd="sng">
            <a:solidFill>
              <a:srgbClr val="666666"/>
            </a:solidFill>
            <a:prstDash val="solid"/>
            <a:round/>
            <a:headEnd type="none" w="sm" len="sm"/>
            <a:tailEnd type="none" w="sm" len="sm"/>
          </a:ln>
        </p:spPr>
      </p:pic>
      <p:sp>
        <p:nvSpPr>
          <p:cNvPr id="2" name="TextBox 1">
            <a:extLst>
              <a:ext uri="{FF2B5EF4-FFF2-40B4-BE49-F238E27FC236}">
                <a16:creationId xmlns:a16="http://schemas.microsoft.com/office/drawing/2014/main" id="{21519B19-A3EA-FFF7-4DDF-EADD711941F5}"/>
              </a:ext>
            </a:extLst>
          </p:cNvPr>
          <p:cNvSpPr txBox="1"/>
          <p:nvPr/>
        </p:nvSpPr>
        <p:spPr>
          <a:xfrm>
            <a:off x="7653130" y="4303643"/>
            <a:ext cx="1395995" cy="415498"/>
          </a:xfrm>
          <a:prstGeom prst="rect">
            <a:avLst/>
          </a:prstGeom>
          <a:noFill/>
        </p:spPr>
        <p:txBody>
          <a:bodyPr wrap="square" rtlCol="0">
            <a:spAutoFit/>
          </a:bodyPr>
          <a:lstStyle/>
          <a:p>
            <a:r>
              <a:rPr lang="en-US" sz="1050" dirty="0">
                <a:latin typeface="Source Sans Pro" panose="020B0503030403020204" pitchFamily="34" charset="0"/>
                <a:ea typeface="Source Sans Pro" panose="020B0503030403020204" pitchFamily="34" charset="0"/>
                <a:hlinkClick r:id="rId6"/>
              </a:rPr>
              <a:t>A Day in My Life Student Journal Page </a:t>
            </a:r>
            <a:endParaRPr lang="en-US" sz="1050" dirty="0">
              <a:latin typeface="Source Sans Pro" panose="020B0503030403020204" pitchFamily="34" charset="0"/>
              <a:ea typeface="Source Sans Pro" panose="020B0503030403020204" pitchFamily="34" charset="0"/>
            </a:endParaRPr>
          </a:p>
        </p:txBody>
      </p:sp>
      <p:sp>
        <p:nvSpPr>
          <p:cNvPr id="117" name="Google Shape;117;p22"/>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 </a:t>
            </a:r>
            <a:fld id="{00000000-1234-1234-1234-123412341234}" type="slidenum">
              <a:rPr lang="en"/>
              <a:t>6</a:t>
            </a:fld>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8" name="Google Shape;728;p76">
            <a:extLst>
              <a:ext uri="{C183D7F6-B498-43B3-948B-1728B52AA6E4}">
                <adec:decorative xmlns:adec="http://schemas.microsoft.com/office/drawing/2017/decorative" val="1"/>
              </a:ext>
            </a:extLst>
          </p:cNvPr>
          <p:cNvSpPr/>
          <p:nvPr/>
        </p:nvSpPr>
        <p:spPr>
          <a:xfrm>
            <a:off x="7433425" y="7650"/>
            <a:ext cx="1710600" cy="522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A7F93E9B-ABA5-6E39-1FD6-1B85E3A6E455}"/>
              </a:ext>
            </a:extLst>
          </p:cNvPr>
          <p:cNvSpPr>
            <a:spLocks noGrp="1"/>
          </p:cNvSpPr>
          <p:nvPr>
            <p:ph type="title" idx="4294967295"/>
          </p:nvPr>
        </p:nvSpPr>
        <p:spPr>
          <a:xfrm>
            <a:off x="628650" y="-993775"/>
            <a:ext cx="7886700" cy="993775"/>
          </a:xfrm>
          <a:prstGeom prst="rect">
            <a:avLst/>
          </a:prstGeom>
        </p:spPr>
        <p:txBody>
          <a:bodyPr anchor="b"/>
          <a:lstStyle/>
          <a:p>
            <a:r>
              <a:rPr lang="en-US" dirty="0"/>
              <a:t>Aquifer</a:t>
            </a:r>
          </a:p>
        </p:txBody>
      </p:sp>
      <p:pic>
        <p:nvPicPr>
          <p:cNvPr id="731" name="Google Shape;731;p76" descr="An aquifer"/>
          <p:cNvPicPr preferRelativeResize="0"/>
          <p:nvPr/>
        </p:nvPicPr>
        <p:blipFill>
          <a:blip r:embed="rId3">
            <a:alphaModFix/>
          </a:blip>
          <a:stretch>
            <a:fillRect/>
          </a:stretch>
        </p:blipFill>
        <p:spPr>
          <a:xfrm>
            <a:off x="0" y="0"/>
            <a:ext cx="2985068" cy="5143499"/>
          </a:xfrm>
          <a:prstGeom prst="rect">
            <a:avLst/>
          </a:prstGeom>
          <a:noFill/>
          <a:ln>
            <a:noFill/>
          </a:ln>
        </p:spPr>
      </p:pic>
      <p:sp>
        <p:nvSpPr>
          <p:cNvPr id="729" name="Google Shape;729;p76"/>
          <p:cNvSpPr txBox="1"/>
          <p:nvPr/>
        </p:nvSpPr>
        <p:spPr>
          <a:xfrm>
            <a:off x="7528124" y="37544"/>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p:txBody>
      </p:sp>
      <p:pic>
        <p:nvPicPr>
          <p:cNvPr id="730" name="Google Shape;730;p76" descr="V"/>
          <p:cNvPicPr preferRelativeResize="0"/>
          <p:nvPr/>
        </p:nvPicPr>
        <p:blipFill rotWithShape="1">
          <a:blip r:embed="rId4">
            <a:alphaModFix/>
          </a:blip>
          <a:srcRect t="337" b="327"/>
          <a:stretch/>
        </p:blipFill>
        <p:spPr>
          <a:xfrm>
            <a:off x="7960712" y="621437"/>
            <a:ext cx="655825" cy="655825"/>
          </a:xfrm>
          <a:prstGeom prst="rect">
            <a:avLst/>
          </a:prstGeom>
          <a:noFill/>
          <a:ln>
            <a:noFill/>
          </a:ln>
        </p:spPr>
      </p:pic>
      <p:sp>
        <p:nvSpPr>
          <p:cNvPr id="727" name="Google Shape;727;p76"/>
          <p:cNvSpPr txBox="1"/>
          <p:nvPr/>
        </p:nvSpPr>
        <p:spPr>
          <a:xfrm>
            <a:off x="3314200" y="1019650"/>
            <a:ext cx="5204700" cy="28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3C78D8"/>
                </a:solidFill>
                <a:latin typeface="Source Sans Pro"/>
                <a:ea typeface="Source Sans Pro"/>
                <a:cs typeface="Source Sans Pro"/>
                <a:sym typeface="Source Sans Pro"/>
              </a:rPr>
              <a:t>Aquifer</a:t>
            </a:r>
            <a:endParaRPr sz="4000" b="1">
              <a:solidFill>
                <a:srgbClr val="3C78D8"/>
              </a:solidFill>
              <a:latin typeface="Source Sans Pro"/>
              <a:ea typeface="Source Sans Pro"/>
              <a:cs typeface="Source Sans Pro"/>
              <a:sym typeface="Source Sans Pro"/>
            </a:endParaRPr>
          </a:p>
          <a:p>
            <a:pPr marL="0" lvl="0" indent="0" algn="l" rtl="0">
              <a:spcBef>
                <a:spcPts val="1000"/>
              </a:spcBef>
              <a:spcAft>
                <a:spcPts val="0"/>
              </a:spcAft>
              <a:buNone/>
            </a:pPr>
            <a:r>
              <a:rPr lang="en" sz="3400">
                <a:solidFill>
                  <a:schemeClr val="dk1"/>
                </a:solidFill>
                <a:latin typeface="Source Sans Pro"/>
                <a:ea typeface="Source Sans Pro"/>
                <a:cs typeface="Source Sans Pro"/>
                <a:sym typeface="Source Sans Pro"/>
              </a:rPr>
              <a:t>large bodies of underground rock that contain fresh groundwater </a:t>
            </a:r>
            <a:endParaRPr sz="3400" b="1">
              <a:solidFill>
                <a:srgbClr val="3C78D8"/>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34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a:p>
            <a:pPr marL="0" lvl="0" indent="0" algn="l" rtl="0">
              <a:spcBef>
                <a:spcPts val="500"/>
              </a:spcBef>
              <a:spcAft>
                <a:spcPts val="0"/>
              </a:spcAft>
              <a:buNone/>
            </a:pPr>
            <a:endParaRPr sz="3400">
              <a:solidFill>
                <a:schemeClr val="dk1"/>
              </a:solidFill>
              <a:latin typeface="Source Sans Pro"/>
              <a:ea typeface="Source Sans Pro"/>
              <a:cs typeface="Source Sans Pro"/>
              <a:sym typeface="Source Sans Pro"/>
            </a:endParaRPr>
          </a:p>
          <a:p>
            <a:pPr marL="457200" lvl="0" indent="0" algn="l" rtl="0">
              <a:lnSpc>
                <a:spcPct val="115000"/>
              </a:lnSpc>
              <a:spcBef>
                <a:spcPts val="0"/>
              </a:spcBef>
              <a:spcAft>
                <a:spcPts val="500"/>
              </a:spcAft>
              <a:buClr>
                <a:schemeClr val="dk1"/>
              </a:buClr>
              <a:buSzPts val="1100"/>
              <a:buFont typeface="Arial"/>
              <a:buNone/>
            </a:pPr>
            <a:r>
              <a:rPr lang="en" sz="12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p:txBody>
      </p:sp>
      <p:sp>
        <p:nvSpPr>
          <p:cNvPr id="726" name="Google Shape;726;p76"/>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tx1"/>
                </a:solidFill>
              </a:rPr>
              <a:t> </a:t>
            </a:r>
            <a:fld id="{00000000-1234-1234-1234-123412341234}" type="slidenum">
              <a:rPr lang="en">
                <a:solidFill>
                  <a:schemeClr val="tx1"/>
                </a:solidFill>
              </a:rPr>
              <a:t>60</a:t>
            </a:fld>
            <a:endParaRPr dirty="0">
              <a:solidFill>
                <a:schemeClr val="tx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77">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738" name="Google Shape;738;p77">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8821D750-887B-02FC-98DA-2413D7A8CB6F}"/>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EXPLAIN (part 3)</a:t>
            </a:r>
          </a:p>
        </p:txBody>
      </p:sp>
      <p:sp>
        <p:nvSpPr>
          <p:cNvPr id="739" name="Google Shape;739;p77"/>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EXPLAIN</a:t>
            </a:r>
            <a:endParaRPr>
              <a:solidFill>
                <a:schemeClr val="lt1"/>
              </a:solidFill>
              <a:latin typeface="Source Sans Pro"/>
              <a:ea typeface="Source Sans Pro"/>
              <a:cs typeface="Source Sans Pro"/>
              <a:sym typeface="Source Sans Pro"/>
            </a:endParaRPr>
          </a:p>
        </p:txBody>
      </p:sp>
      <p:sp>
        <p:nvSpPr>
          <p:cNvPr id="740" name="Google Shape;740;p77"/>
          <p:cNvSpPr txBox="1"/>
          <p:nvPr/>
        </p:nvSpPr>
        <p:spPr>
          <a:xfrm>
            <a:off x="437846" y="446025"/>
            <a:ext cx="6617100" cy="1534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700" dirty="0">
                <a:solidFill>
                  <a:schemeClr val="dk1"/>
                </a:solidFill>
                <a:latin typeface="Source Sans Pro"/>
                <a:ea typeface="Source Sans Pro"/>
                <a:cs typeface="Source Sans Pro"/>
                <a:sym typeface="Source Sans Pro"/>
              </a:rPr>
              <a:t>We saw that groundwater is less than 1% of water on Earth. Let’s see what the effects are of our use of groundwater for farming. </a:t>
            </a:r>
            <a:endParaRPr sz="2700" dirty="0">
              <a:solidFill>
                <a:schemeClr val="dk1"/>
              </a:solidFill>
              <a:latin typeface="Source Sans Pro"/>
              <a:ea typeface="Source Sans Pro"/>
              <a:cs typeface="Source Sans Pro"/>
              <a:sym typeface="Source Sans Pro"/>
            </a:endParaRPr>
          </a:p>
          <a:p>
            <a:pPr marL="0" lvl="0" indent="0" algn="ctr" rtl="0">
              <a:lnSpc>
                <a:spcPct val="115000"/>
              </a:lnSpc>
              <a:spcBef>
                <a:spcPts val="1000"/>
              </a:spcBef>
              <a:spcAft>
                <a:spcPts val="600"/>
              </a:spcAft>
              <a:buNone/>
            </a:pPr>
            <a:r>
              <a:rPr lang="en" sz="2700" dirty="0">
                <a:solidFill>
                  <a:schemeClr val="dk1"/>
                </a:solidFill>
                <a:latin typeface="Source Sans Pro"/>
                <a:ea typeface="Source Sans Pro"/>
                <a:cs typeface="Source Sans Pro"/>
                <a:sym typeface="Source Sans Pro"/>
              </a:rPr>
              <a:t> </a:t>
            </a:r>
            <a:endParaRPr sz="2700" dirty="0">
              <a:solidFill>
                <a:schemeClr val="dk1"/>
              </a:solidFill>
              <a:latin typeface="Source Sans Pro"/>
              <a:ea typeface="Source Sans Pro"/>
              <a:cs typeface="Source Sans Pro"/>
              <a:sym typeface="Source Sans Pro"/>
            </a:endParaRPr>
          </a:p>
        </p:txBody>
      </p:sp>
      <p:pic>
        <p:nvPicPr>
          <p:cNvPr id="741" name="Google Shape;741;p77" descr="Farmers in Kansas and other states that sit atop the Ogallala aquifer -- the largest freshwater aquifer in North America -- are pumping out water for crop irrigation far faster than natural seepage of rainwater can replenish it. Scientist David Hyndman from Michigan State University is helping develop a plan to better manage this vital resource for sustainable farming." title="The Ogallala Aquifer">
            <a:hlinkClick r:id="rId3"/>
          </p:cNvPr>
          <p:cNvPicPr preferRelativeResize="0"/>
          <p:nvPr/>
        </p:nvPicPr>
        <p:blipFill>
          <a:blip r:embed="rId4">
            <a:alphaModFix/>
          </a:blip>
          <a:stretch>
            <a:fillRect/>
          </a:stretch>
        </p:blipFill>
        <p:spPr>
          <a:xfrm>
            <a:off x="1702602" y="1980825"/>
            <a:ext cx="4216800" cy="3162625"/>
          </a:xfrm>
          <a:prstGeom prst="rect">
            <a:avLst/>
          </a:prstGeom>
          <a:noFill/>
          <a:ln>
            <a:noFill/>
          </a:ln>
        </p:spPr>
      </p:pic>
      <p:pic>
        <p:nvPicPr>
          <p:cNvPr id="742" name="Google Shape;742;p77" descr="Video Play Button"/>
          <p:cNvPicPr preferRelativeResize="0"/>
          <p:nvPr/>
        </p:nvPicPr>
        <p:blipFill>
          <a:blip r:embed="rId5">
            <a:alphaModFix/>
          </a:blip>
          <a:stretch>
            <a:fillRect/>
          </a:stretch>
        </p:blipFill>
        <p:spPr>
          <a:xfrm>
            <a:off x="7986650" y="1227875"/>
            <a:ext cx="603950" cy="603950"/>
          </a:xfrm>
          <a:prstGeom prst="rect">
            <a:avLst/>
          </a:prstGeom>
          <a:noFill/>
          <a:ln>
            <a:noFill/>
          </a:ln>
        </p:spPr>
      </p:pic>
      <p:sp>
        <p:nvSpPr>
          <p:cNvPr id="743" name="Google Shape;743;p77"/>
          <p:cNvSpPr txBox="1"/>
          <p:nvPr/>
        </p:nvSpPr>
        <p:spPr>
          <a:xfrm>
            <a:off x="7478785" y="1909675"/>
            <a:ext cx="1619700" cy="3693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Clr>
                <a:schemeClr val="dk1"/>
              </a:buClr>
              <a:buSzPts val="1100"/>
              <a:buFont typeface="Arial"/>
              <a:buNone/>
            </a:pPr>
            <a:r>
              <a:rPr lang="en" sz="1200" u="sng">
                <a:solidFill>
                  <a:schemeClr val="hlink"/>
                </a:solidFill>
                <a:latin typeface="Source Sans Pro"/>
                <a:ea typeface="Source Sans Pro"/>
                <a:cs typeface="Source Sans Pro"/>
                <a:sym typeface="Source Sans Pro"/>
                <a:hlinkClick r:id="rId6"/>
              </a:rPr>
              <a:t>The Ogallala Aquifer</a:t>
            </a:r>
            <a:endParaRPr>
              <a:latin typeface="Source Sans Pro"/>
              <a:ea typeface="Source Sans Pro"/>
              <a:cs typeface="Source Sans Pro"/>
              <a:sym typeface="Source Sans Pro"/>
            </a:endParaRPr>
          </a:p>
        </p:txBody>
      </p:sp>
      <p:sp>
        <p:nvSpPr>
          <p:cNvPr id="737" name="Google Shape;737;p77"/>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61</a:t>
            </a:fld>
            <a:endParaRP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1"/>
                                        </p:tgtEl>
                                        <p:attrNameLst>
                                          <p:attrName>style.visibility</p:attrName>
                                        </p:attrNameLst>
                                      </p:cBhvr>
                                      <p:to>
                                        <p:strVal val="visible"/>
                                      </p:to>
                                    </p:set>
                                    <p:animEffect transition="in" filter="fade">
                                      <p:cBhvr>
                                        <p:cTn id="7" dur="1000"/>
                                        <p:tgtEl>
                                          <p:spTgt spid="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78">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751" name="Google Shape;751;p78">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8E031D1-316E-3DBE-194C-9958674A5E47}"/>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ELABORATE</a:t>
            </a:r>
          </a:p>
        </p:txBody>
      </p:sp>
      <p:sp>
        <p:nvSpPr>
          <p:cNvPr id="750" name="Google Shape;750;p78"/>
          <p:cNvSpPr txBox="1"/>
          <p:nvPr/>
        </p:nvSpPr>
        <p:spPr>
          <a:xfrm>
            <a:off x="137500" y="215775"/>
            <a:ext cx="7145700" cy="2234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2400">
                <a:solidFill>
                  <a:schemeClr val="dk1"/>
                </a:solidFill>
                <a:latin typeface="Source Sans Pro"/>
                <a:ea typeface="Source Sans Pro"/>
                <a:cs typeface="Source Sans Pro"/>
                <a:sym typeface="Source Sans Pro"/>
              </a:rPr>
              <a:t>Let’s consider a farm that produces</a:t>
            </a:r>
            <a:br>
              <a:rPr lang="en" sz="2400">
                <a:solidFill>
                  <a:schemeClr val="dk1"/>
                </a:solidFill>
                <a:latin typeface="Source Sans Pro"/>
                <a:ea typeface="Source Sans Pro"/>
                <a:cs typeface="Source Sans Pro"/>
                <a:sym typeface="Source Sans Pro"/>
              </a:rPr>
            </a:br>
            <a:r>
              <a:rPr lang="en" sz="2400">
                <a:solidFill>
                  <a:schemeClr val="dk1"/>
                </a:solidFill>
                <a:latin typeface="Source Sans Pro"/>
                <a:ea typeface="Source Sans Pro"/>
                <a:cs typeface="Source Sans Pro"/>
                <a:sym typeface="Source Sans Pro"/>
              </a:rPr>
              <a:t>a lot of animal waste. </a:t>
            </a:r>
            <a:endParaRPr sz="2400">
              <a:solidFill>
                <a:schemeClr val="dk1"/>
              </a:solidFill>
              <a:latin typeface="Source Sans Pro"/>
              <a:ea typeface="Source Sans Pro"/>
              <a:cs typeface="Source Sans Pro"/>
              <a:sym typeface="Source Sans Pro"/>
            </a:endParaRPr>
          </a:p>
          <a:p>
            <a:pPr marL="0" lvl="0" indent="0" algn="ctr" rtl="0">
              <a:lnSpc>
                <a:spcPct val="100000"/>
              </a:lnSpc>
              <a:spcBef>
                <a:spcPts val="600"/>
              </a:spcBef>
              <a:spcAft>
                <a:spcPts val="0"/>
              </a:spcAft>
              <a:buNone/>
            </a:pPr>
            <a:r>
              <a:rPr lang="en" sz="2400">
                <a:solidFill>
                  <a:schemeClr val="dk1"/>
                </a:solidFill>
                <a:latin typeface="Source Sans Pro"/>
                <a:ea typeface="Source Sans Pro"/>
                <a:cs typeface="Source Sans Pro"/>
                <a:sym typeface="Source Sans Pro"/>
              </a:rPr>
              <a:t>What do you think happens if it rains when</a:t>
            </a:r>
            <a:endParaRPr sz="2400">
              <a:solidFill>
                <a:schemeClr val="dk1"/>
              </a:solidFill>
              <a:latin typeface="Source Sans Pro"/>
              <a:ea typeface="Source Sans Pro"/>
              <a:cs typeface="Source Sans Pro"/>
              <a:sym typeface="Source Sans Pro"/>
            </a:endParaRPr>
          </a:p>
          <a:p>
            <a:pPr marL="0" lvl="0" indent="0" algn="ctr" rtl="0">
              <a:lnSpc>
                <a:spcPct val="100000"/>
              </a:lnSpc>
              <a:spcBef>
                <a:spcPts val="0"/>
              </a:spcBef>
              <a:spcAft>
                <a:spcPts val="0"/>
              </a:spcAft>
              <a:buNone/>
            </a:pPr>
            <a:r>
              <a:rPr lang="en" sz="2400">
                <a:solidFill>
                  <a:schemeClr val="dk1"/>
                </a:solidFill>
                <a:latin typeface="Source Sans Pro"/>
                <a:ea typeface="Source Sans Pro"/>
                <a:cs typeface="Source Sans Pro"/>
                <a:sym typeface="Source Sans Pro"/>
              </a:rPr>
              <a:t>there is animal waste of the ground?</a:t>
            </a:r>
            <a:endParaRPr sz="2400">
              <a:solidFill>
                <a:schemeClr val="dk1"/>
              </a:solidFill>
              <a:latin typeface="Source Sans Pro"/>
              <a:ea typeface="Source Sans Pro"/>
              <a:cs typeface="Source Sans Pro"/>
              <a:sym typeface="Source Sans Pro"/>
            </a:endParaRPr>
          </a:p>
          <a:p>
            <a:pPr marL="0" lvl="0" indent="0" algn="ctr" rtl="0">
              <a:lnSpc>
                <a:spcPct val="100000"/>
              </a:lnSpc>
              <a:spcBef>
                <a:spcPts val="600"/>
              </a:spcBef>
              <a:spcAft>
                <a:spcPts val="600"/>
              </a:spcAft>
              <a:buNone/>
            </a:pPr>
            <a:r>
              <a:rPr lang="en" sz="2400">
                <a:solidFill>
                  <a:schemeClr val="dk1"/>
                </a:solidFill>
                <a:latin typeface="Source Sans Pro"/>
                <a:ea typeface="Source Sans Pro"/>
                <a:cs typeface="Source Sans Pro"/>
                <a:sym typeface="Source Sans Pro"/>
              </a:rPr>
              <a:t>Let’s see where it goes!</a:t>
            </a:r>
            <a:endParaRPr sz="2400">
              <a:solidFill>
                <a:schemeClr val="dk1"/>
              </a:solidFill>
              <a:latin typeface="Source Sans Pro"/>
              <a:ea typeface="Source Sans Pro"/>
              <a:cs typeface="Source Sans Pro"/>
              <a:sym typeface="Source Sans Pro"/>
            </a:endParaRPr>
          </a:p>
        </p:txBody>
      </p:sp>
      <p:sp>
        <p:nvSpPr>
          <p:cNvPr id="752" name="Google Shape;752;p78"/>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pic>
        <p:nvPicPr>
          <p:cNvPr id="753" name="Google Shape;753;p78" descr="Map of the United States"/>
          <p:cNvPicPr preferRelativeResize="0"/>
          <p:nvPr/>
        </p:nvPicPr>
        <p:blipFill>
          <a:blip r:embed="rId3">
            <a:alphaModFix/>
          </a:blip>
          <a:stretch>
            <a:fillRect/>
          </a:stretch>
        </p:blipFill>
        <p:spPr>
          <a:xfrm>
            <a:off x="1468652" y="2387713"/>
            <a:ext cx="4483395" cy="2469401"/>
          </a:xfrm>
          <a:prstGeom prst="rect">
            <a:avLst/>
          </a:prstGeom>
          <a:noFill/>
          <a:ln>
            <a:noFill/>
          </a:ln>
        </p:spPr>
      </p:pic>
      <p:sp>
        <p:nvSpPr>
          <p:cNvPr id="754" name="Google Shape;754;p78"/>
          <p:cNvSpPr txBox="1"/>
          <p:nvPr/>
        </p:nvSpPr>
        <p:spPr>
          <a:xfrm>
            <a:off x="2949334" y="4749850"/>
            <a:ext cx="18513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u="sng" dirty="0">
                <a:solidFill>
                  <a:schemeClr val="hlink"/>
                </a:solidFill>
                <a:latin typeface="Source Sans Pro"/>
                <a:ea typeface="Source Sans Pro"/>
                <a:cs typeface="Source Sans Pro"/>
                <a:sym typeface="Source Sans Pro"/>
                <a:hlinkClick r:id="rId4"/>
              </a:rPr>
              <a:t>River Runner</a:t>
            </a:r>
            <a:endParaRPr sz="1800" dirty="0">
              <a:latin typeface="Source Sans Pro"/>
              <a:ea typeface="Source Sans Pro"/>
              <a:cs typeface="Source Sans Pro"/>
              <a:sym typeface="Source Sans Pro"/>
            </a:endParaRPr>
          </a:p>
        </p:txBody>
      </p:sp>
      <p:pic>
        <p:nvPicPr>
          <p:cNvPr id="755" name="Google Shape;755;p78" descr="Color Wheel"/>
          <p:cNvPicPr preferRelativeResize="0"/>
          <p:nvPr/>
        </p:nvPicPr>
        <p:blipFill>
          <a:blip r:embed="rId5">
            <a:alphaModFix/>
          </a:blip>
          <a:stretch>
            <a:fillRect/>
          </a:stretch>
        </p:blipFill>
        <p:spPr>
          <a:xfrm>
            <a:off x="8024437" y="1359573"/>
            <a:ext cx="528375" cy="587350"/>
          </a:xfrm>
          <a:prstGeom prst="rect">
            <a:avLst/>
          </a:prstGeom>
          <a:noFill/>
          <a:ln>
            <a:noFill/>
          </a:ln>
        </p:spPr>
      </p:pic>
      <p:sp>
        <p:nvSpPr>
          <p:cNvPr id="756" name="Google Shape;756;p78"/>
          <p:cNvSpPr txBox="1"/>
          <p:nvPr/>
        </p:nvSpPr>
        <p:spPr>
          <a:xfrm>
            <a:off x="7585775" y="1992300"/>
            <a:ext cx="14058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i="1">
                <a:solidFill>
                  <a:schemeClr val="dk1"/>
                </a:solidFill>
                <a:latin typeface="Source Sans Pro"/>
                <a:ea typeface="Source Sans Pro"/>
                <a:cs typeface="Source Sans Pro"/>
                <a:sym typeface="Source Sans Pro"/>
              </a:rPr>
              <a:t>An important opportunity to attend to equity is offered in the speaker notes area</a:t>
            </a:r>
            <a:endParaRPr sz="1000" i="1">
              <a:solidFill>
                <a:schemeClr val="dk1"/>
              </a:solidFill>
              <a:latin typeface="Source Sans Pro"/>
              <a:ea typeface="Source Sans Pro"/>
              <a:cs typeface="Source Sans Pro"/>
              <a:sym typeface="Source Sans Pro"/>
            </a:endParaRPr>
          </a:p>
        </p:txBody>
      </p:sp>
      <p:sp>
        <p:nvSpPr>
          <p:cNvPr id="749" name="Google Shape;749;p78"/>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62</a:t>
            </a:fld>
            <a:endParaRPr dirty="0">
              <a:solidFill>
                <a:schemeClr val="tx1"/>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sp>
        <p:nvSpPr>
          <p:cNvPr id="761" name="Google Shape;761;p79">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847B5480-28FE-1AFE-A3D8-164BC0A1B634}"/>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ELABORATE (part 2)</a:t>
            </a:r>
          </a:p>
        </p:txBody>
      </p:sp>
      <p:sp>
        <p:nvSpPr>
          <p:cNvPr id="763" name="Google Shape;763;p79">
            <a:extLst>
              <a:ext uri="{C183D7F6-B498-43B3-948B-1728B52AA6E4}">
                <adec:decorative xmlns:adec="http://schemas.microsoft.com/office/drawing/2017/decorative" val="1"/>
              </a:ext>
            </a:extLst>
          </p:cNvPr>
          <p:cNvSpPr/>
          <p:nvPr/>
        </p:nvSpPr>
        <p:spPr>
          <a:xfrm>
            <a:off x="7433300" y="7650"/>
            <a:ext cx="1710600" cy="9231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6" name="Google Shape;766;p79" descr="Algae bloom caused by eutrophication in a lake."/>
          <p:cNvPicPr preferRelativeResize="0"/>
          <p:nvPr/>
        </p:nvPicPr>
        <p:blipFill>
          <a:blip r:embed="rId3">
            <a:alphaModFix/>
          </a:blip>
          <a:stretch>
            <a:fillRect/>
          </a:stretch>
        </p:blipFill>
        <p:spPr>
          <a:xfrm>
            <a:off x="207300" y="194175"/>
            <a:ext cx="6867300" cy="4721274"/>
          </a:xfrm>
          <a:prstGeom prst="rect">
            <a:avLst/>
          </a:prstGeom>
          <a:noFill/>
          <a:ln>
            <a:noFill/>
          </a:ln>
        </p:spPr>
      </p:pic>
      <p:sp>
        <p:nvSpPr>
          <p:cNvPr id="764" name="Google Shape;764;p79"/>
          <p:cNvSpPr txBox="1"/>
          <p:nvPr/>
        </p:nvSpPr>
        <p:spPr>
          <a:xfrm>
            <a:off x="7433325" y="54750"/>
            <a:ext cx="1710600" cy="7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Clr>
                <a:schemeClr val="dk1"/>
              </a:buClr>
              <a:buSzPts val="1100"/>
              <a:buFont typeface="Arial"/>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sp>
        <p:nvSpPr>
          <p:cNvPr id="762" name="Google Shape;762;p79"/>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80">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D96890AC-E7CB-4EBE-DB49-E94FB0B090E1}"/>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ELABORATE (part 3)</a:t>
            </a:r>
          </a:p>
        </p:txBody>
      </p:sp>
      <p:sp>
        <p:nvSpPr>
          <p:cNvPr id="773" name="Google Shape;773;p80">
            <a:extLst>
              <a:ext uri="{C183D7F6-B498-43B3-948B-1728B52AA6E4}">
                <adec:decorative xmlns:adec="http://schemas.microsoft.com/office/drawing/2017/decorative" val="1"/>
              </a:ext>
            </a:extLst>
          </p:cNvPr>
          <p:cNvSpPr/>
          <p:nvPr/>
        </p:nvSpPr>
        <p:spPr>
          <a:xfrm>
            <a:off x="7433300" y="7650"/>
            <a:ext cx="1710600" cy="9231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6" name="Google Shape;776;p80" descr="Dead fish and eels in a &quot;dead zone&quot; cause by eutrophication in a body of water"/>
          <p:cNvPicPr preferRelativeResize="0"/>
          <p:nvPr/>
        </p:nvPicPr>
        <p:blipFill>
          <a:blip r:embed="rId3">
            <a:alphaModFix/>
          </a:blip>
          <a:stretch>
            <a:fillRect/>
          </a:stretch>
        </p:blipFill>
        <p:spPr>
          <a:xfrm>
            <a:off x="262225" y="202325"/>
            <a:ext cx="6892876" cy="4738849"/>
          </a:xfrm>
          <a:prstGeom prst="rect">
            <a:avLst/>
          </a:prstGeom>
          <a:noFill/>
          <a:ln>
            <a:noFill/>
          </a:ln>
        </p:spPr>
      </p:pic>
      <p:sp>
        <p:nvSpPr>
          <p:cNvPr id="774" name="Google Shape;774;p80"/>
          <p:cNvSpPr txBox="1"/>
          <p:nvPr/>
        </p:nvSpPr>
        <p:spPr>
          <a:xfrm>
            <a:off x="7433325" y="54750"/>
            <a:ext cx="1710600" cy="7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Clr>
                <a:schemeClr val="dk1"/>
              </a:buClr>
              <a:buSzPts val="1100"/>
              <a:buFont typeface="Arial"/>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sp>
        <p:nvSpPr>
          <p:cNvPr id="772" name="Google Shape;772;p80"/>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81">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86496EDC-5322-EC98-C2C0-8E867945DEFC}"/>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ELABORATE (part 4)</a:t>
            </a:r>
          </a:p>
        </p:txBody>
      </p:sp>
      <p:sp>
        <p:nvSpPr>
          <p:cNvPr id="783" name="Google Shape;783;p81">
            <a:extLst>
              <a:ext uri="{C183D7F6-B498-43B3-948B-1728B52AA6E4}">
                <adec:decorative xmlns:adec="http://schemas.microsoft.com/office/drawing/2017/decorative" val="1"/>
              </a:ext>
            </a:extLst>
          </p:cNvPr>
          <p:cNvSpPr/>
          <p:nvPr/>
        </p:nvSpPr>
        <p:spPr>
          <a:xfrm>
            <a:off x="7433300" y="7650"/>
            <a:ext cx="1710600" cy="9231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81"/>
          <p:cNvSpPr txBox="1"/>
          <p:nvPr/>
        </p:nvSpPr>
        <p:spPr>
          <a:xfrm>
            <a:off x="7433325" y="54750"/>
            <a:ext cx="1710600" cy="731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Clr>
                <a:schemeClr val="dk1"/>
              </a:buClr>
              <a:buSzPts val="1100"/>
              <a:buFont typeface="Arial"/>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pic>
        <p:nvPicPr>
          <p:cNvPr id="785" name="Google Shape;785;p81" descr="Map of the World"/>
          <p:cNvPicPr preferRelativeResize="0"/>
          <p:nvPr/>
        </p:nvPicPr>
        <p:blipFill rotWithShape="1">
          <a:blip r:embed="rId3">
            <a:alphaModFix/>
          </a:blip>
          <a:srcRect l="1069" t="1642" r="843"/>
          <a:stretch/>
        </p:blipFill>
        <p:spPr>
          <a:xfrm>
            <a:off x="228800" y="466750"/>
            <a:ext cx="6992225" cy="4108275"/>
          </a:xfrm>
          <a:prstGeom prst="rect">
            <a:avLst/>
          </a:prstGeom>
          <a:noFill/>
          <a:ln>
            <a:noFill/>
          </a:ln>
        </p:spPr>
      </p:pic>
      <p:sp>
        <p:nvSpPr>
          <p:cNvPr id="782" name="Google Shape;782;p81"/>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82">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793" name="Google Shape;793;p82">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C5BAECC-9483-8883-F6EF-154D22859133}"/>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ELABORATE (part 5)</a:t>
            </a:r>
          </a:p>
        </p:txBody>
      </p:sp>
      <p:sp>
        <p:nvSpPr>
          <p:cNvPr id="795" name="Google Shape;795;p82"/>
          <p:cNvSpPr txBox="1"/>
          <p:nvPr/>
        </p:nvSpPr>
        <p:spPr>
          <a:xfrm>
            <a:off x="577825" y="107125"/>
            <a:ext cx="6376800" cy="9957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600"/>
              </a:spcAft>
              <a:buNone/>
            </a:pPr>
            <a:r>
              <a:rPr lang="en" sz="2400">
                <a:solidFill>
                  <a:schemeClr val="dk1"/>
                </a:solidFill>
                <a:latin typeface="Source Sans Pro"/>
                <a:ea typeface="Source Sans Pro"/>
                <a:cs typeface="Source Sans Pro"/>
                <a:sym typeface="Source Sans Pro"/>
              </a:rPr>
              <a:t>Let’s watch a video that shows what is happening to cause water pollution.</a:t>
            </a:r>
            <a:endParaRPr sz="2400">
              <a:solidFill>
                <a:schemeClr val="dk1"/>
              </a:solidFill>
              <a:latin typeface="Source Sans Pro"/>
              <a:ea typeface="Source Sans Pro"/>
              <a:cs typeface="Source Sans Pro"/>
              <a:sym typeface="Source Sans Pro"/>
            </a:endParaRPr>
          </a:p>
        </p:txBody>
      </p:sp>
      <p:sp>
        <p:nvSpPr>
          <p:cNvPr id="794" name="Google Shape;794;p82"/>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pic>
        <p:nvPicPr>
          <p:cNvPr id="796" name="Google Shape;796;p82" descr="What is eutrophication? Here's an overview in a one minute video. Harmful algal blooms, dead zones, and fish kills are the results of a process called eutrophication—which begins with the increased load of nutrients to estuaries and coastal waters.&#10;&#10;Original video source: https://oceanservice.noaa.gov/fact/eutrophication.html&#10;&#10;----------------------------------------------------------------------------------------------- Transcript: What is Eutrophication? It’s a problem that should matter to you, whether you live near the ocean or not. That’s because it begins wherever people live and ends with damage to resources we all use and enjoy.It all starts when nutrients get into lakes and oceans. Remember, what’s waste to humans can be food to plants and other creatures. Nutrients feed algae, like they do other plants. Algae grows and blocks sunlight. Plants die without sunlight. Eventually, the algae dies too. Bacteria digest the dead plants, using up remaining oxygen, and giving off carbon dioxide. If they can’t swim away, fish and other wildlife become unhealthy, or die without oxygen. But it doesn’t have to be this way. Protecting marine resources starts with sound agricultural and waste management practices." title="What is eutrophication?">
            <a:hlinkClick r:id="rId3"/>
          </p:cNvPr>
          <p:cNvPicPr preferRelativeResize="0"/>
          <p:nvPr/>
        </p:nvPicPr>
        <p:blipFill>
          <a:blip r:embed="rId4">
            <a:alphaModFix/>
          </a:blip>
          <a:stretch>
            <a:fillRect/>
          </a:stretch>
        </p:blipFill>
        <p:spPr>
          <a:xfrm>
            <a:off x="1555812" y="1137275"/>
            <a:ext cx="4516025" cy="3387025"/>
          </a:xfrm>
          <a:prstGeom prst="rect">
            <a:avLst/>
          </a:prstGeom>
          <a:noFill/>
          <a:ln>
            <a:noFill/>
          </a:ln>
        </p:spPr>
      </p:pic>
      <p:sp>
        <p:nvSpPr>
          <p:cNvPr id="799" name="Google Shape;799;p82"/>
          <p:cNvSpPr txBox="1"/>
          <p:nvPr/>
        </p:nvSpPr>
        <p:spPr>
          <a:xfrm>
            <a:off x="806875" y="4558600"/>
            <a:ext cx="5862000" cy="5541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600"/>
              </a:spcAft>
              <a:buNone/>
            </a:pPr>
            <a:r>
              <a:rPr lang="en" sz="2400">
                <a:solidFill>
                  <a:schemeClr val="dk1"/>
                </a:solidFill>
                <a:latin typeface="Source Sans Pro"/>
                <a:ea typeface="Source Sans Pro"/>
                <a:cs typeface="Source Sans Pro"/>
                <a:sym typeface="Source Sans Pro"/>
              </a:rPr>
              <a:t>After watching, we’ll revise our models. </a:t>
            </a:r>
            <a:endParaRPr sz="2400"/>
          </a:p>
        </p:txBody>
      </p:sp>
      <p:pic>
        <p:nvPicPr>
          <p:cNvPr id="797" name="Google Shape;797;p82" descr="Video play button"/>
          <p:cNvPicPr preferRelativeResize="0"/>
          <p:nvPr/>
        </p:nvPicPr>
        <p:blipFill>
          <a:blip r:embed="rId5">
            <a:alphaModFix/>
          </a:blip>
          <a:stretch>
            <a:fillRect/>
          </a:stretch>
        </p:blipFill>
        <p:spPr>
          <a:xfrm>
            <a:off x="7967850" y="1029598"/>
            <a:ext cx="655825" cy="655855"/>
          </a:xfrm>
          <a:prstGeom prst="rect">
            <a:avLst/>
          </a:prstGeom>
          <a:noFill/>
          <a:ln>
            <a:noFill/>
          </a:ln>
        </p:spPr>
      </p:pic>
      <p:sp>
        <p:nvSpPr>
          <p:cNvPr id="798" name="Google Shape;798;p82"/>
          <p:cNvSpPr txBox="1"/>
          <p:nvPr/>
        </p:nvSpPr>
        <p:spPr>
          <a:xfrm>
            <a:off x="7486077" y="1685450"/>
            <a:ext cx="1619400" cy="354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1000"/>
              </a:spcAft>
              <a:buClr>
                <a:schemeClr val="dk1"/>
              </a:buClr>
              <a:buSzPts val="1100"/>
              <a:buFont typeface="Arial"/>
              <a:buNone/>
            </a:pPr>
            <a:r>
              <a:rPr lang="en" sz="1100" u="sng">
                <a:solidFill>
                  <a:schemeClr val="hlink"/>
                </a:solidFill>
                <a:latin typeface="Source Sans Pro"/>
                <a:ea typeface="Source Sans Pro"/>
                <a:cs typeface="Source Sans Pro"/>
                <a:sym typeface="Source Sans Pro"/>
                <a:hlinkClick r:id="rId6"/>
              </a:rPr>
              <a:t>What is Eutrophication?</a:t>
            </a:r>
            <a:endParaRPr>
              <a:latin typeface="Source Sans Pro"/>
              <a:ea typeface="Source Sans Pro"/>
              <a:cs typeface="Source Sans Pro"/>
              <a:sym typeface="Source Sans Pro"/>
            </a:endParaRPr>
          </a:p>
        </p:txBody>
      </p:sp>
      <p:pic>
        <p:nvPicPr>
          <p:cNvPr id="800" name="Google Shape;800;p82" descr="Pencil"/>
          <p:cNvPicPr preferRelativeResize="0"/>
          <p:nvPr/>
        </p:nvPicPr>
        <p:blipFill>
          <a:blip r:embed="rId7">
            <a:alphaModFix/>
          </a:blip>
          <a:stretch>
            <a:fillRect/>
          </a:stretch>
        </p:blipFill>
        <p:spPr>
          <a:xfrm>
            <a:off x="7967787" y="2225175"/>
            <a:ext cx="655825" cy="655825"/>
          </a:xfrm>
          <a:prstGeom prst="rect">
            <a:avLst/>
          </a:prstGeom>
          <a:noFill/>
          <a:ln>
            <a:noFill/>
          </a:ln>
        </p:spPr>
      </p:pic>
      <p:pic>
        <p:nvPicPr>
          <p:cNvPr id="801" name="Google Shape;801;p82" descr="Farm Model"/>
          <p:cNvPicPr preferRelativeResize="0"/>
          <p:nvPr/>
        </p:nvPicPr>
        <p:blipFill rotWithShape="1">
          <a:blip r:embed="rId8">
            <a:alphaModFix/>
          </a:blip>
          <a:srcRect t="406" b="416"/>
          <a:stretch/>
        </p:blipFill>
        <p:spPr>
          <a:xfrm>
            <a:off x="7623450" y="3136450"/>
            <a:ext cx="1344500" cy="1026550"/>
          </a:xfrm>
          <a:prstGeom prst="rect">
            <a:avLst/>
          </a:prstGeom>
          <a:noFill/>
          <a:ln w="12700" cap="flat" cmpd="sng">
            <a:solidFill>
              <a:srgbClr val="666666"/>
            </a:solidFill>
            <a:prstDash val="solid"/>
            <a:miter lim="8000"/>
            <a:headEnd type="none" w="sm" len="sm"/>
            <a:tailEnd type="none" w="sm" len="sm"/>
          </a:ln>
        </p:spPr>
      </p:pic>
      <p:sp>
        <p:nvSpPr>
          <p:cNvPr id="802" name="Google Shape;802;p82"/>
          <p:cNvSpPr txBox="1"/>
          <p:nvPr/>
        </p:nvSpPr>
        <p:spPr>
          <a:xfrm>
            <a:off x="7471675" y="4127473"/>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rgbClr val="1155CC"/>
                </a:solidFill>
                <a:latin typeface="Source Sans Pro"/>
                <a:ea typeface="Source Sans Pro"/>
                <a:cs typeface="Source Sans Pro"/>
                <a:sym typeface="Source Sans Pro"/>
                <a:hlinkClick r:id="rId9">
                  <a:extLst>
                    <a:ext uri="{A12FA001-AC4F-418D-AE19-62706E023703}">
                      <ahyp:hlinkClr xmlns:ahyp="http://schemas.microsoft.com/office/drawing/2018/hyperlinkcolor" val="tx"/>
                    </a:ext>
                  </a:extLst>
                </a:hlinkClick>
              </a:rPr>
              <a:t>Farm Model</a:t>
            </a:r>
            <a:endParaRPr sz="1000">
              <a:solidFill>
                <a:srgbClr val="000000"/>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10"/>
              </a:rPr>
              <a:t>Student Journal page</a:t>
            </a:r>
            <a:endParaRPr sz="1000">
              <a:latin typeface="Source Sans Pro"/>
              <a:ea typeface="Source Sans Pro"/>
              <a:cs typeface="Source Sans Pro"/>
              <a:sym typeface="Source Sans Pro"/>
            </a:endParaRPr>
          </a:p>
        </p:txBody>
      </p:sp>
      <p:sp>
        <p:nvSpPr>
          <p:cNvPr id="791" name="Google Shape;791;p82"/>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tx1"/>
                </a:solidFill>
              </a:rPr>
              <a:t> </a:t>
            </a:r>
            <a:fld id="{00000000-1234-1234-1234-123412341234}" type="slidenum">
              <a:rPr lang="en">
                <a:solidFill>
                  <a:schemeClr val="tx1"/>
                </a:solidFill>
              </a:rPr>
              <a:t>66</a:t>
            </a:fld>
            <a:endParaRP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6"/>
                                        </p:tgtEl>
                                        <p:attrNameLst>
                                          <p:attrName>style.visibility</p:attrName>
                                        </p:attrNameLst>
                                      </p:cBhvr>
                                      <p:to>
                                        <p:strVal val="visible"/>
                                      </p:to>
                                    </p:set>
                                    <p:animEffect transition="in" filter="fade">
                                      <p:cBhvr>
                                        <p:cTn id="7" dur="1000"/>
                                        <p:tgtEl>
                                          <p:spTgt spid="7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83">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809" name="Google Shape;809;p83">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1F4C281D-D98F-3D96-8C9C-0434F2A5E6A6}"/>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ELABORATE (part 6)</a:t>
            </a:r>
          </a:p>
        </p:txBody>
      </p:sp>
      <p:sp>
        <p:nvSpPr>
          <p:cNvPr id="810" name="Google Shape;810;p83"/>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graphicFrame>
        <p:nvGraphicFramePr>
          <p:cNvPr id="811" name="Google Shape;811;p83"/>
          <p:cNvGraphicFramePr/>
          <p:nvPr>
            <p:extLst>
              <p:ext uri="{D42A27DB-BD31-4B8C-83A1-F6EECF244321}">
                <p14:modId xmlns:p14="http://schemas.microsoft.com/office/powerpoint/2010/main" val="2786854032"/>
              </p:ext>
            </p:extLst>
          </p:nvPr>
        </p:nvGraphicFramePr>
        <p:xfrm>
          <a:off x="448763" y="886413"/>
          <a:ext cx="2773200" cy="2986775"/>
        </p:xfrm>
        <a:graphic>
          <a:graphicData uri="http://schemas.openxmlformats.org/drawingml/2006/table">
            <a:tbl>
              <a:tblPr firstRow="1">
                <a:noFill/>
                <a:tableStyleId>{1EEE49B1-6243-4ACA-A479-919AF5FD70D0}</a:tableStyleId>
              </a:tblPr>
              <a:tblGrid>
                <a:gridCol w="2773200">
                  <a:extLst>
                    <a:ext uri="{9D8B030D-6E8A-4147-A177-3AD203B41FA5}">
                      <a16:colId xmlns:a16="http://schemas.microsoft.com/office/drawing/2014/main" val="20000"/>
                    </a:ext>
                  </a:extLst>
                </a:gridCol>
              </a:tblGrid>
              <a:tr h="609575">
                <a:tc>
                  <a:txBody>
                    <a:bodyPr/>
                    <a:lstStyle/>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“Gotta Have It” Checklist:</a:t>
                      </a:r>
                      <a:endParaRPr b="1">
                        <a:solidFill>
                          <a:srgbClr val="FFFFFF"/>
                        </a:solidFill>
                        <a:latin typeface="Source Sans Pro"/>
                        <a:ea typeface="Source Sans Pro"/>
                        <a:cs typeface="Source Sans Pro"/>
                        <a:sym typeface="Source Sans Pro"/>
                      </a:endParaRPr>
                    </a:p>
                    <a:p>
                      <a:pPr marL="0" lvl="0" indent="0" algn="ctr" rtl="0">
                        <a:spcBef>
                          <a:spcPts val="0"/>
                        </a:spcBef>
                        <a:spcAft>
                          <a:spcPts val="0"/>
                        </a:spcAft>
                        <a:buNone/>
                      </a:pPr>
                      <a:r>
                        <a:rPr lang="en" b="1">
                          <a:solidFill>
                            <a:srgbClr val="FFFFFF"/>
                          </a:solidFill>
                          <a:latin typeface="Source Sans Pro"/>
                          <a:ea typeface="Source Sans Pro"/>
                          <a:cs typeface="Source Sans Pro"/>
                          <a:sym typeface="Source Sans Pro"/>
                        </a:rPr>
                        <a:t>Our Farm Model has to have...</a:t>
                      </a:r>
                      <a:endParaRPr b="1">
                        <a:solidFill>
                          <a:srgbClr val="FFFFFF"/>
                        </a:solidFill>
                        <a:latin typeface="Source Sans Pro"/>
                        <a:ea typeface="Source Sans Pro"/>
                        <a:cs typeface="Source Sans Pro"/>
                        <a:sym typeface="Source Sans Pro"/>
                      </a:endParaRPr>
                    </a:p>
                  </a:txBody>
                  <a:tcPr marL="91425" marR="91425" marT="91425" marB="91425">
                    <a:solidFill>
                      <a:srgbClr val="666666"/>
                    </a:solidFill>
                  </a:tcPr>
                </a:tc>
                <a:extLst>
                  <a:ext uri="{0D108BD9-81ED-4DB2-BD59-A6C34878D82A}">
                    <a16:rowId xmlns:a16="http://schemas.microsoft.com/office/drawing/2014/main" val="10000"/>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sz="1200">
                          <a:latin typeface="Source Sans Pro"/>
                          <a:ea typeface="Source Sans Pro"/>
                          <a:cs typeface="Source Sans Pro"/>
                          <a:sym typeface="Source Sans Pro"/>
                        </a:rPr>
                        <a:t>✔</a:t>
                      </a:r>
                      <a:endParaRPr sz="120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sz="1200" dirty="0">
                          <a:latin typeface="Source Sans Pro"/>
                          <a:ea typeface="Source Sans Pro"/>
                          <a:cs typeface="Source Sans Pro"/>
                          <a:sym typeface="Source Sans Pro"/>
                        </a:rPr>
                        <a:t>✔</a:t>
                      </a:r>
                      <a:endParaRPr sz="1200" dirty="0">
                        <a:latin typeface="Source Sans Pro"/>
                        <a:ea typeface="Source Sans Pro"/>
                        <a:cs typeface="Source Sans Pro"/>
                        <a:sym typeface="Source Sans Pro"/>
                      </a:endParaRPr>
                    </a:p>
                  </a:txBody>
                  <a:tcPr marL="91425" marR="91425" marT="91425" marB="91425"/>
                </a:tc>
                <a:extLst>
                  <a:ext uri="{0D108BD9-81ED-4DB2-BD59-A6C34878D82A}">
                    <a16:rowId xmlns:a16="http://schemas.microsoft.com/office/drawing/2014/main" val="10006"/>
                  </a:ext>
                </a:extLst>
              </a:tr>
            </a:tbl>
          </a:graphicData>
        </a:graphic>
      </p:graphicFrame>
      <p:sp>
        <p:nvSpPr>
          <p:cNvPr id="812" name="Google Shape;812;p83"/>
          <p:cNvSpPr txBox="1"/>
          <p:nvPr/>
        </p:nvSpPr>
        <p:spPr>
          <a:xfrm>
            <a:off x="3429650" y="576749"/>
            <a:ext cx="3696300" cy="391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400">
                <a:solidFill>
                  <a:schemeClr val="dk1"/>
                </a:solidFill>
                <a:latin typeface="Source Sans Pro"/>
                <a:ea typeface="Source Sans Pro"/>
                <a:cs typeface="Source Sans Pro"/>
                <a:sym typeface="Source Sans Pro"/>
              </a:rPr>
              <a:t>A good model of a system shows relationships between parts of the system! </a:t>
            </a:r>
            <a:endParaRPr sz="24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2400">
              <a:solidFill>
                <a:schemeClr val="dk1"/>
              </a:solidFill>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 sz="2400">
                <a:solidFill>
                  <a:schemeClr val="dk1"/>
                </a:solidFill>
                <a:latin typeface="Source Sans Pro"/>
                <a:ea typeface="Source Sans Pro"/>
                <a:cs typeface="Source Sans Pro"/>
                <a:sym typeface="Source Sans Pro"/>
              </a:rPr>
              <a:t>How will we show how animal waste can pollute different water sources?</a:t>
            </a:r>
            <a:endParaRPr sz="2400">
              <a:solidFill>
                <a:schemeClr val="dk1"/>
              </a:solidFill>
              <a:latin typeface="Source Sans Pro"/>
              <a:ea typeface="Source Sans Pro"/>
              <a:cs typeface="Source Sans Pro"/>
              <a:sym typeface="Source Sans Pro"/>
            </a:endParaRPr>
          </a:p>
        </p:txBody>
      </p:sp>
      <p:pic>
        <p:nvPicPr>
          <p:cNvPr id="813" name="Google Shape;813;p83" descr="Pencil"/>
          <p:cNvPicPr preferRelativeResize="0"/>
          <p:nvPr/>
        </p:nvPicPr>
        <p:blipFill>
          <a:blip r:embed="rId3">
            <a:alphaModFix/>
          </a:blip>
          <a:stretch>
            <a:fillRect/>
          </a:stretch>
        </p:blipFill>
        <p:spPr>
          <a:xfrm>
            <a:off x="7960662" y="925177"/>
            <a:ext cx="655825" cy="655825"/>
          </a:xfrm>
          <a:prstGeom prst="rect">
            <a:avLst/>
          </a:prstGeom>
          <a:noFill/>
          <a:ln>
            <a:noFill/>
          </a:ln>
        </p:spPr>
      </p:pic>
      <p:pic>
        <p:nvPicPr>
          <p:cNvPr id="814" name="Google Shape;814;p83" descr="Farm Model"/>
          <p:cNvPicPr preferRelativeResize="0"/>
          <p:nvPr/>
        </p:nvPicPr>
        <p:blipFill rotWithShape="1">
          <a:blip r:embed="rId4">
            <a:alphaModFix/>
          </a:blip>
          <a:srcRect t="406" b="416"/>
          <a:stretch/>
        </p:blipFill>
        <p:spPr>
          <a:xfrm>
            <a:off x="7616325" y="2063952"/>
            <a:ext cx="1344500" cy="1026550"/>
          </a:xfrm>
          <a:prstGeom prst="rect">
            <a:avLst/>
          </a:prstGeom>
          <a:noFill/>
          <a:ln w="12700" cap="flat" cmpd="sng">
            <a:solidFill>
              <a:srgbClr val="666666"/>
            </a:solidFill>
            <a:prstDash val="solid"/>
            <a:miter lim="8000"/>
            <a:headEnd type="none" w="sm" len="sm"/>
            <a:tailEnd type="none" w="sm" len="sm"/>
          </a:ln>
        </p:spPr>
      </p:pic>
      <p:sp>
        <p:nvSpPr>
          <p:cNvPr id="815" name="Google Shape;815;p83"/>
          <p:cNvSpPr txBox="1"/>
          <p:nvPr/>
        </p:nvSpPr>
        <p:spPr>
          <a:xfrm>
            <a:off x="7471675" y="4013523"/>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rgbClr val="1155CC"/>
                </a:solidFill>
                <a:latin typeface="Source Sans Pro"/>
                <a:ea typeface="Source Sans Pro"/>
                <a:cs typeface="Source Sans Pro"/>
                <a:sym typeface="Source Sans Pro"/>
                <a:hlinkClick r:id="rId5">
                  <a:extLst>
                    <a:ext uri="{A12FA001-AC4F-418D-AE19-62706E023703}">
                      <ahyp:hlinkClr xmlns:ahyp="http://schemas.microsoft.com/office/drawing/2018/hyperlinkcolor" val="tx"/>
                    </a:ext>
                  </a:extLst>
                </a:hlinkClick>
              </a:rPr>
              <a:t>Farm Model</a:t>
            </a:r>
            <a:endParaRPr sz="1000">
              <a:solidFill>
                <a:srgbClr val="000000"/>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6"/>
              </a:rPr>
              <a:t>Student Journal page</a:t>
            </a:r>
            <a:endParaRPr sz="1000">
              <a:latin typeface="Source Sans Pro"/>
              <a:ea typeface="Source Sans Pro"/>
              <a:cs typeface="Source Sans Pro"/>
              <a:sym typeface="Source Sans Pro"/>
            </a:endParaRPr>
          </a:p>
        </p:txBody>
      </p:sp>
      <p:sp>
        <p:nvSpPr>
          <p:cNvPr id="808" name="Google Shape;808;p83"/>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67</a:t>
            </a:fld>
            <a:endParaRPr dirty="0">
              <a:solidFill>
                <a:schemeClr val="tx1"/>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84">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823" name="Google Shape;823;p84">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A5C23355-D9F4-157C-B320-B2A45594CA2B}"/>
              </a:ext>
            </a:extLst>
          </p:cNvPr>
          <p:cNvSpPr>
            <a:spLocks noGrp="1"/>
          </p:cNvSpPr>
          <p:nvPr>
            <p:ph type="title" idx="4294967295"/>
          </p:nvPr>
        </p:nvSpPr>
        <p:spPr>
          <a:xfrm>
            <a:off x="628650" y="-327759"/>
            <a:ext cx="7886700" cy="327759"/>
          </a:xfrm>
          <a:prstGeom prst="rect">
            <a:avLst/>
          </a:prstGeom>
        </p:spPr>
        <p:txBody>
          <a:bodyPr anchor="b"/>
          <a:lstStyle/>
          <a:p>
            <a:r>
              <a:rPr lang="en-US" dirty="0"/>
              <a:t>Lesson 5: EVALUATE</a:t>
            </a:r>
          </a:p>
        </p:txBody>
      </p:sp>
      <p:sp>
        <p:nvSpPr>
          <p:cNvPr id="824" name="Google Shape;824;p84"/>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Lesson 5:</a:t>
            </a:r>
            <a:endParaRPr dirty="0">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EVALUATE</a:t>
            </a:r>
            <a:endParaRPr dirty="0">
              <a:solidFill>
                <a:schemeClr val="lt1"/>
              </a:solidFill>
              <a:latin typeface="Source Sans Pro"/>
              <a:ea typeface="Source Sans Pro"/>
              <a:cs typeface="Source Sans Pro"/>
              <a:sym typeface="Source Sans Pro"/>
            </a:endParaRPr>
          </a:p>
        </p:txBody>
      </p:sp>
      <p:sp>
        <p:nvSpPr>
          <p:cNvPr id="822" name="Google Shape;822;p84"/>
          <p:cNvSpPr txBox="1"/>
          <p:nvPr/>
        </p:nvSpPr>
        <p:spPr>
          <a:xfrm>
            <a:off x="596000" y="1930950"/>
            <a:ext cx="6241200" cy="1281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Let’s share our models and give each other feedback. </a:t>
            </a:r>
            <a:endParaRPr sz="3200">
              <a:solidFill>
                <a:schemeClr val="dk1"/>
              </a:solidFill>
              <a:latin typeface="Source Sans Pro"/>
              <a:ea typeface="Source Sans Pro"/>
              <a:cs typeface="Source Sans Pro"/>
              <a:sym typeface="Source Sans Pro"/>
            </a:endParaRPr>
          </a:p>
        </p:txBody>
      </p:sp>
      <p:pic>
        <p:nvPicPr>
          <p:cNvPr id="825" name="Google Shape;825;p84" descr="Checkmark"/>
          <p:cNvPicPr preferRelativeResize="0"/>
          <p:nvPr/>
        </p:nvPicPr>
        <p:blipFill>
          <a:blip r:embed="rId3">
            <a:alphaModFix/>
          </a:blip>
          <a:stretch>
            <a:fillRect/>
          </a:stretch>
        </p:blipFill>
        <p:spPr>
          <a:xfrm>
            <a:off x="7945734" y="1039959"/>
            <a:ext cx="685800" cy="685800"/>
          </a:xfrm>
          <a:prstGeom prst="rect">
            <a:avLst/>
          </a:prstGeom>
          <a:noFill/>
          <a:ln>
            <a:noFill/>
          </a:ln>
        </p:spPr>
      </p:pic>
      <p:pic>
        <p:nvPicPr>
          <p:cNvPr id="826" name="Google Shape;826;p84" descr="Pencil"/>
          <p:cNvPicPr preferRelativeResize="0"/>
          <p:nvPr/>
        </p:nvPicPr>
        <p:blipFill>
          <a:blip r:embed="rId4">
            <a:alphaModFix/>
          </a:blip>
          <a:stretch>
            <a:fillRect/>
          </a:stretch>
        </p:blipFill>
        <p:spPr>
          <a:xfrm>
            <a:off x="7967787" y="2046217"/>
            <a:ext cx="655825" cy="655825"/>
          </a:xfrm>
          <a:prstGeom prst="rect">
            <a:avLst/>
          </a:prstGeom>
          <a:noFill/>
          <a:ln>
            <a:noFill/>
          </a:ln>
        </p:spPr>
      </p:pic>
      <p:pic>
        <p:nvPicPr>
          <p:cNvPr id="827" name="Google Shape;827;p84" descr="Farm Model"/>
          <p:cNvPicPr preferRelativeResize="0"/>
          <p:nvPr/>
        </p:nvPicPr>
        <p:blipFill rotWithShape="1">
          <a:blip r:embed="rId5">
            <a:alphaModFix/>
          </a:blip>
          <a:srcRect t="406" b="416"/>
          <a:stretch/>
        </p:blipFill>
        <p:spPr>
          <a:xfrm>
            <a:off x="7623449" y="2922669"/>
            <a:ext cx="1344500" cy="1026550"/>
          </a:xfrm>
          <a:prstGeom prst="rect">
            <a:avLst/>
          </a:prstGeom>
          <a:noFill/>
          <a:ln w="12700" cap="flat" cmpd="sng">
            <a:solidFill>
              <a:srgbClr val="666666"/>
            </a:solidFill>
            <a:prstDash val="solid"/>
            <a:miter lim="8000"/>
            <a:headEnd type="none" w="sm" len="sm"/>
            <a:tailEnd type="none" w="sm" len="sm"/>
          </a:ln>
        </p:spPr>
      </p:pic>
      <p:sp>
        <p:nvSpPr>
          <p:cNvPr id="828" name="Google Shape;828;p84"/>
          <p:cNvSpPr txBox="1"/>
          <p:nvPr/>
        </p:nvSpPr>
        <p:spPr>
          <a:xfrm>
            <a:off x="7471675" y="4013523"/>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6"/>
              </a:rPr>
              <a:t>Farm Model</a:t>
            </a:r>
            <a:endParaRPr sz="1000">
              <a:solidFill>
                <a:srgbClr val="000000"/>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6"/>
              </a:rPr>
              <a:t>Student Journal page</a:t>
            </a:r>
            <a:endParaRPr sz="1000">
              <a:latin typeface="Source Sans Pro"/>
              <a:ea typeface="Source Sans Pro"/>
              <a:cs typeface="Source Sans Pro"/>
              <a:sym typeface="Source Sans Pro"/>
            </a:endParaRPr>
          </a:p>
        </p:txBody>
      </p:sp>
      <p:sp>
        <p:nvSpPr>
          <p:cNvPr id="821" name="Google Shape;821;p84"/>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tx1"/>
                </a:solidFill>
              </a:rPr>
              <a:t> </a:t>
            </a:r>
            <a:fld id="{00000000-1234-1234-1234-123412341234}" type="slidenum">
              <a:rPr lang="en">
                <a:solidFill>
                  <a:schemeClr val="tx1"/>
                </a:solidFill>
              </a:rPr>
              <a:t>68</a:t>
            </a:fld>
            <a:endParaRPr dirty="0">
              <a:solidFill>
                <a:schemeClr val="tx1"/>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85">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85">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6D2C52B2-CF75-21D9-AD16-BCD02FB78717}"/>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EVALUATE (part 2)</a:t>
            </a:r>
          </a:p>
        </p:txBody>
      </p:sp>
      <p:sp>
        <p:nvSpPr>
          <p:cNvPr id="837" name="Google Shape;837;p85"/>
          <p:cNvSpPr txBox="1"/>
          <p:nvPr/>
        </p:nvSpPr>
        <p:spPr>
          <a:xfrm>
            <a:off x="813050" y="239050"/>
            <a:ext cx="5814300" cy="1889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200">
                <a:solidFill>
                  <a:schemeClr val="dk1"/>
                </a:solidFill>
                <a:latin typeface="Source Sans Pro"/>
                <a:ea typeface="Source Sans Pro"/>
                <a:cs typeface="Source Sans Pro"/>
                <a:sym typeface="Source Sans Pro"/>
              </a:rPr>
              <a:t>How might this help us figure out how our use of natural resources on farms affects Earth’s systems? </a:t>
            </a:r>
            <a:endParaRPr sz="3200">
              <a:solidFill>
                <a:schemeClr val="dk1"/>
              </a:solidFill>
              <a:latin typeface="Source Sans Pro"/>
              <a:ea typeface="Source Sans Pro"/>
              <a:cs typeface="Source Sans Pro"/>
              <a:sym typeface="Source Sans Pro"/>
            </a:endParaRPr>
          </a:p>
        </p:txBody>
      </p:sp>
      <p:sp>
        <p:nvSpPr>
          <p:cNvPr id="835" name="Google Shape;835;p85"/>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EVALUATE</a:t>
            </a:r>
            <a:endParaRPr>
              <a:solidFill>
                <a:schemeClr val="lt1"/>
              </a:solidFill>
              <a:latin typeface="Source Sans Pro"/>
              <a:ea typeface="Source Sans Pro"/>
              <a:cs typeface="Source Sans Pro"/>
              <a:sym typeface="Source Sans Pro"/>
            </a:endParaRPr>
          </a:p>
        </p:txBody>
      </p:sp>
      <p:pic>
        <p:nvPicPr>
          <p:cNvPr id="838" name="Google Shape;838;p85" descr="D Q B"/>
          <p:cNvPicPr preferRelativeResize="0"/>
          <p:nvPr/>
        </p:nvPicPr>
        <p:blipFill>
          <a:blip r:embed="rId3">
            <a:alphaModFix/>
          </a:blip>
          <a:stretch>
            <a:fillRect/>
          </a:stretch>
        </p:blipFill>
        <p:spPr>
          <a:xfrm>
            <a:off x="7967787" y="1548512"/>
            <a:ext cx="655825" cy="655825"/>
          </a:xfrm>
          <a:prstGeom prst="rect">
            <a:avLst/>
          </a:prstGeom>
          <a:noFill/>
          <a:ln>
            <a:noFill/>
          </a:ln>
        </p:spPr>
      </p:pic>
      <p:pic>
        <p:nvPicPr>
          <p:cNvPr id="839" name="Google Shape;839;p85" descr="A tractor churning up the ground"/>
          <p:cNvPicPr preferRelativeResize="0"/>
          <p:nvPr/>
        </p:nvPicPr>
        <p:blipFill rotWithShape="1">
          <a:blip r:embed="rId4">
            <a:alphaModFix/>
          </a:blip>
          <a:srcRect t="9706"/>
          <a:stretch/>
        </p:blipFill>
        <p:spPr>
          <a:xfrm>
            <a:off x="0" y="2204350"/>
            <a:ext cx="7440400" cy="2939101"/>
          </a:xfrm>
          <a:prstGeom prst="rect">
            <a:avLst/>
          </a:prstGeom>
          <a:noFill/>
          <a:ln>
            <a:noFill/>
          </a:ln>
        </p:spPr>
      </p:pic>
      <p:sp>
        <p:nvSpPr>
          <p:cNvPr id="836" name="Google Shape;836;p8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69</a:t>
            </a:fld>
            <a:endParaRPr sz="13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3">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0AF712E7-D0F9-FE5B-A3CA-F802A6977C06}"/>
              </a:ext>
            </a:extLst>
          </p:cNvPr>
          <p:cNvSpPr>
            <a:spLocks noGrp="1"/>
          </p:cNvSpPr>
          <p:nvPr>
            <p:ph type="title" idx="4294967295"/>
          </p:nvPr>
        </p:nvSpPr>
        <p:spPr>
          <a:xfrm>
            <a:off x="628650" y="-993775"/>
            <a:ext cx="7886700" cy="993775"/>
          </a:xfrm>
          <a:prstGeom prst="rect">
            <a:avLst/>
          </a:prstGeom>
        </p:spPr>
        <p:txBody>
          <a:bodyPr anchor="b"/>
          <a:lstStyle/>
          <a:p>
            <a:r>
              <a:rPr lang="en-US" dirty="0"/>
              <a:t>Lesson 3: Explore</a:t>
            </a:r>
          </a:p>
        </p:txBody>
      </p:sp>
      <p:sp>
        <p:nvSpPr>
          <p:cNvPr id="130" name="Google Shape;130;p23"/>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Lesson 3:</a:t>
            </a:r>
            <a:endParaRPr dirty="0">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dirty="0">
                <a:solidFill>
                  <a:schemeClr val="lt1"/>
                </a:solidFill>
                <a:latin typeface="Source Sans Pro"/>
                <a:ea typeface="Source Sans Pro"/>
                <a:cs typeface="Source Sans Pro"/>
                <a:sym typeface="Source Sans Pro"/>
              </a:rPr>
              <a:t>EXPLORE</a:t>
            </a:r>
            <a:endParaRPr dirty="0">
              <a:solidFill>
                <a:schemeClr val="lt1"/>
              </a:solidFill>
              <a:latin typeface="Source Sans Pro"/>
              <a:ea typeface="Source Sans Pro"/>
              <a:cs typeface="Source Sans Pro"/>
              <a:sym typeface="Source Sans Pro"/>
            </a:endParaRPr>
          </a:p>
        </p:txBody>
      </p:sp>
      <p:sp>
        <p:nvSpPr>
          <p:cNvPr id="2" name="TextBox 1">
            <a:extLst>
              <a:ext uri="{FF2B5EF4-FFF2-40B4-BE49-F238E27FC236}">
                <a16:creationId xmlns:a16="http://schemas.microsoft.com/office/drawing/2014/main" id="{A7E6DDE8-0486-DB92-40F4-D69E61BE4BFA}"/>
              </a:ext>
            </a:extLst>
          </p:cNvPr>
          <p:cNvSpPr txBox="1"/>
          <p:nvPr/>
        </p:nvSpPr>
        <p:spPr>
          <a:xfrm>
            <a:off x="278296" y="889552"/>
            <a:ext cx="6579704" cy="2886368"/>
          </a:xfrm>
          <a:prstGeom prst="rect">
            <a:avLst/>
          </a:prstGeom>
          <a:noFill/>
        </p:spPr>
        <p:txBody>
          <a:bodyPr wrap="square" rtlCol="0">
            <a:spAutoFit/>
          </a:bodyPr>
          <a:lstStyle/>
          <a:p>
            <a:pPr lvl="0" algn="ctr">
              <a:lnSpc>
                <a:spcPct val="115000"/>
              </a:lnSpc>
              <a:defRPr/>
            </a:pPr>
            <a:r>
              <a:rPr lang="en-US" sz="3200" dirty="0">
                <a:solidFill>
                  <a:schemeClr val="dk1"/>
                </a:solidFill>
                <a:latin typeface="Source Sans Pro"/>
                <a:ea typeface="Source Sans Pro"/>
                <a:cs typeface="Source Sans Pro"/>
                <a:sym typeface="Source Sans Pro"/>
              </a:rPr>
              <a:t>What patterns do you see in our photos or pictures? </a:t>
            </a:r>
          </a:p>
          <a:p>
            <a:pPr lvl="0" algn="ctr">
              <a:lnSpc>
                <a:spcPct val="115000"/>
              </a:lnSpc>
              <a:defRPr/>
            </a:pPr>
            <a:endParaRPr lang="en-US" sz="3200" dirty="0">
              <a:solidFill>
                <a:schemeClr val="dk1"/>
              </a:solidFill>
              <a:latin typeface="Source Sans Pro"/>
              <a:ea typeface="Source Sans Pro"/>
              <a:cs typeface="Source Sans Pro"/>
              <a:sym typeface="Source Sans Pro"/>
            </a:endParaRPr>
          </a:p>
          <a:p>
            <a:pPr lvl="0" algn="ctr">
              <a:lnSpc>
                <a:spcPct val="115000"/>
              </a:lnSpc>
              <a:defRPr/>
            </a:pPr>
            <a:r>
              <a:rPr lang="en-US" sz="3200" dirty="0">
                <a:solidFill>
                  <a:schemeClr val="dk1"/>
                </a:solidFill>
                <a:latin typeface="Source Sans Pro"/>
                <a:ea typeface="Source Sans Pro"/>
                <a:cs typeface="Source Sans Pro"/>
                <a:sym typeface="Source Sans Pro"/>
              </a:rPr>
              <a:t>Do we share any common activities or things we use?</a:t>
            </a:r>
            <a:endParaRPr lang="en-US" sz="3200" dirty="0"/>
          </a:p>
        </p:txBody>
      </p:sp>
      <p:sp>
        <p:nvSpPr>
          <p:cNvPr id="131" name="Google Shape;131;p23"/>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7</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86">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86">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8FA8139A-0163-38DB-D28B-BD068A5BD55E}"/>
              </a:ext>
            </a:extLst>
          </p:cNvPr>
          <p:cNvSpPr>
            <a:spLocks noGrp="1"/>
          </p:cNvSpPr>
          <p:nvPr>
            <p:ph type="title" idx="4294967295"/>
          </p:nvPr>
        </p:nvSpPr>
        <p:spPr>
          <a:xfrm>
            <a:off x="628650" y="-993775"/>
            <a:ext cx="7886700" cy="993775"/>
          </a:xfrm>
          <a:prstGeom prst="rect">
            <a:avLst/>
          </a:prstGeom>
        </p:spPr>
        <p:txBody>
          <a:bodyPr anchor="b"/>
          <a:lstStyle/>
          <a:p>
            <a:r>
              <a:rPr lang="en-US" dirty="0"/>
              <a:t>Lesson 5: EVALUATE (part 3)</a:t>
            </a:r>
          </a:p>
        </p:txBody>
      </p:sp>
      <p:sp>
        <p:nvSpPr>
          <p:cNvPr id="846" name="Google Shape;846;p86"/>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5:</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EVALUATE</a:t>
            </a:r>
            <a:endParaRPr>
              <a:solidFill>
                <a:schemeClr val="lt1"/>
              </a:solidFill>
              <a:latin typeface="Source Sans Pro"/>
              <a:ea typeface="Source Sans Pro"/>
              <a:cs typeface="Source Sans Pro"/>
              <a:sym typeface="Source Sans Pro"/>
            </a:endParaRPr>
          </a:p>
        </p:txBody>
      </p:sp>
      <p:sp>
        <p:nvSpPr>
          <p:cNvPr id="848" name="Google Shape;848;p86"/>
          <p:cNvSpPr txBox="1"/>
          <p:nvPr/>
        </p:nvSpPr>
        <p:spPr>
          <a:xfrm>
            <a:off x="1502000" y="500000"/>
            <a:ext cx="4436400" cy="1405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200">
                <a:solidFill>
                  <a:schemeClr val="dk1"/>
                </a:solidFill>
                <a:latin typeface="Source Sans Pro"/>
                <a:ea typeface="Source Sans Pro"/>
                <a:cs typeface="Source Sans Pro"/>
                <a:sym typeface="Source Sans Pro"/>
              </a:rPr>
              <a:t>What new questions do you have?</a:t>
            </a:r>
            <a:endParaRPr sz="3200">
              <a:solidFill>
                <a:schemeClr val="dk1"/>
              </a:solidFill>
              <a:latin typeface="Source Sans Pro"/>
              <a:ea typeface="Source Sans Pro"/>
              <a:cs typeface="Source Sans Pro"/>
              <a:sym typeface="Source Sans Pro"/>
            </a:endParaRPr>
          </a:p>
        </p:txBody>
      </p:sp>
      <p:pic>
        <p:nvPicPr>
          <p:cNvPr id="849" name="Google Shape;849;p86" descr="D Q B"/>
          <p:cNvPicPr preferRelativeResize="0"/>
          <p:nvPr/>
        </p:nvPicPr>
        <p:blipFill>
          <a:blip r:embed="rId3">
            <a:alphaModFix/>
          </a:blip>
          <a:stretch>
            <a:fillRect/>
          </a:stretch>
        </p:blipFill>
        <p:spPr>
          <a:xfrm>
            <a:off x="7960712" y="1094087"/>
            <a:ext cx="655825" cy="655825"/>
          </a:xfrm>
          <a:prstGeom prst="rect">
            <a:avLst/>
          </a:prstGeom>
          <a:noFill/>
          <a:ln>
            <a:noFill/>
          </a:ln>
        </p:spPr>
      </p:pic>
      <p:pic>
        <p:nvPicPr>
          <p:cNvPr id="850" name="Google Shape;850;p86" descr="A tractor "/>
          <p:cNvPicPr preferRelativeResize="0"/>
          <p:nvPr/>
        </p:nvPicPr>
        <p:blipFill rotWithShape="1">
          <a:blip r:embed="rId4">
            <a:alphaModFix/>
          </a:blip>
          <a:srcRect t="9706"/>
          <a:stretch/>
        </p:blipFill>
        <p:spPr>
          <a:xfrm>
            <a:off x="0" y="2204350"/>
            <a:ext cx="7440400" cy="2939101"/>
          </a:xfrm>
          <a:prstGeom prst="rect">
            <a:avLst/>
          </a:prstGeom>
          <a:noFill/>
          <a:ln>
            <a:noFill/>
          </a:ln>
        </p:spPr>
      </p:pic>
      <p:sp>
        <p:nvSpPr>
          <p:cNvPr id="847" name="Google Shape;847;p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70</a:t>
            </a:fld>
            <a:endParaRPr sz="13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Shape 854"/>
        <p:cNvGrpSpPr/>
        <p:nvPr/>
      </p:nvGrpSpPr>
      <p:grpSpPr>
        <a:xfrm>
          <a:off x="0" y="0"/>
          <a:ext cx="0" cy="0"/>
          <a:chOff x="0" y="0"/>
          <a:chExt cx="0" cy="0"/>
        </a:xfrm>
      </p:grpSpPr>
      <p:sp>
        <p:nvSpPr>
          <p:cNvPr id="855" name="Google Shape;855;p87">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87">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9915B277-17EF-D024-2461-DBAF5D798735}"/>
              </a:ext>
            </a:extLst>
          </p:cNvPr>
          <p:cNvSpPr>
            <a:spLocks noGrp="1"/>
          </p:cNvSpPr>
          <p:nvPr>
            <p:ph type="title" idx="4294967295"/>
          </p:nvPr>
        </p:nvSpPr>
        <p:spPr>
          <a:xfrm>
            <a:off x="628650" y="-993775"/>
            <a:ext cx="7886700" cy="993775"/>
          </a:xfrm>
          <a:prstGeom prst="rect">
            <a:avLst/>
          </a:prstGeom>
        </p:spPr>
        <p:txBody>
          <a:bodyPr anchor="b"/>
          <a:lstStyle/>
          <a:p>
            <a:r>
              <a:rPr lang="en-US" dirty="0"/>
              <a:t>Lesson 6: Learning Target</a:t>
            </a:r>
          </a:p>
        </p:txBody>
      </p:sp>
      <p:pic>
        <p:nvPicPr>
          <p:cNvPr id="860" name="Google Shape;860;p87" descr="A pile of animal waste"/>
          <p:cNvPicPr preferRelativeResize="0"/>
          <p:nvPr/>
        </p:nvPicPr>
        <p:blipFill>
          <a:blip r:embed="rId3">
            <a:alphaModFix/>
          </a:blip>
          <a:stretch>
            <a:fillRect/>
          </a:stretch>
        </p:blipFill>
        <p:spPr>
          <a:xfrm>
            <a:off x="0" y="0"/>
            <a:ext cx="2805555" cy="5143501"/>
          </a:xfrm>
          <a:prstGeom prst="rect">
            <a:avLst/>
          </a:prstGeom>
          <a:noFill/>
          <a:ln>
            <a:noFill/>
          </a:ln>
        </p:spPr>
      </p:pic>
      <p:sp>
        <p:nvSpPr>
          <p:cNvPr id="859" name="Google Shape;859;p87"/>
          <p:cNvSpPr txBox="1"/>
          <p:nvPr/>
        </p:nvSpPr>
        <p:spPr>
          <a:xfrm>
            <a:off x="7471675" y="54750"/>
            <a:ext cx="16338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LEARNING TARGET</a:t>
            </a:r>
            <a:endParaRPr>
              <a:solidFill>
                <a:schemeClr val="lt1"/>
              </a:solidFill>
              <a:latin typeface="Source Sans Pro"/>
              <a:ea typeface="Source Sans Pro"/>
              <a:cs typeface="Source Sans Pro"/>
              <a:sym typeface="Source Sans Pro"/>
            </a:endParaRPr>
          </a:p>
        </p:txBody>
      </p:sp>
      <p:sp>
        <p:nvSpPr>
          <p:cNvPr id="856" name="Google Shape;856;p87"/>
          <p:cNvSpPr txBox="1">
            <a:spLocks noGrp="1"/>
          </p:cNvSpPr>
          <p:nvPr>
            <p:ph type="body" idx="4294967295"/>
          </p:nvPr>
        </p:nvSpPr>
        <p:spPr>
          <a:xfrm>
            <a:off x="3021350" y="1424850"/>
            <a:ext cx="3785100" cy="2293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3000" b="1">
                <a:solidFill>
                  <a:schemeClr val="dk1"/>
                </a:solidFill>
              </a:rPr>
              <a:t>LESSON 6:</a:t>
            </a:r>
            <a:endParaRPr sz="30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3000">
                <a:solidFill>
                  <a:schemeClr val="dk1"/>
                </a:solidFill>
              </a:rPr>
              <a:t>How can we use animal waste as a natural resource?</a:t>
            </a:r>
            <a:endParaRPr sz="3000">
              <a:solidFill>
                <a:srgbClr val="000000"/>
              </a:solidFill>
            </a:endParaRPr>
          </a:p>
        </p:txBody>
      </p:sp>
      <p:sp>
        <p:nvSpPr>
          <p:cNvPr id="857" name="Google Shape;857;p87"/>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 </a:t>
            </a:r>
            <a:fld id="{00000000-1234-1234-1234-123412341234}" type="slidenum">
              <a:rPr lang="en"/>
              <a:t>71</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sp>
        <p:nvSpPr>
          <p:cNvPr id="865" name="Google Shape;865;p88">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Clr>
                <a:srgbClr val="000000"/>
              </a:buClr>
              <a:buSzPts val="1100"/>
              <a:buFont typeface="Arial"/>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867" name="Google Shape;867;p88">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D52E0E89-1D5D-E068-9517-60C0DC31D61E}"/>
              </a:ext>
            </a:extLst>
          </p:cNvPr>
          <p:cNvSpPr>
            <a:spLocks noGrp="1"/>
          </p:cNvSpPr>
          <p:nvPr>
            <p:ph type="title" idx="4294967295"/>
          </p:nvPr>
        </p:nvSpPr>
        <p:spPr>
          <a:xfrm>
            <a:off x="628650" y="-993775"/>
            <a:ext cx="7886700" cy="993775"/>
          </a:xfrm>
          <a:prstGeom prst="rect">
            <a:avLst/>
          </a:prstGeom>
        </p:spPr>
        <p:txBody>
          <a:bodyPr anchor="b"/>
          <a:lstStyle/>
          <a:p>
            <a:r>
              <a:rPr lang="en-US" dirty="0"/>
              <a:t>Lesson 6: ENGAGE</a:t>
            </a:r>
          </a:p>
        </p:txBody>
      </p:sp>
      <p:sp>
        <p:nvSpPr>
          <p:cNvPr id="868" name="Google Shape;868;p88"/>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ENGAGE</a:t>
            </a:r>
            <a:endParaRPr>
              <a:solidFill>
                <a:schemeClr val="lt1"/>
              </a:solidFill>
              <a:latin typeface="Source Sans Pro"/>
              <a:ea typeface="Source Sans Pro"/>
              <a:cs typeface="Source Sans Pro"/>
              <a:sym typeface="Source Sans Pro"/>
            </a:endParaRPr>
          </a:p>
        </p:txBody>
      </p:sp>
      <p:sp>
        <p:nvSpPr>
          <p:cNvPr id="870" name="Google Shape;870;p88"/>
          <p:cNvSpPr txBox="1"/>
          <p:nvPr/>
        </p:nvSpPr>
        <p:spPr>
          <a:xfrm>
            <a:off x="158650" y="350700"/>
            <a:ext cx="7164900" cy="12438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200">
                <a:latin typeface="Source Sans Pro"/>
                <a:ea typeface="Source Sans Pro"/>
                <a:cs typeface="Source Sans Pro"/>
                <a:sym typeface="Source Sans Pro"/>
              </a:rPr>
              <a:t>Let’s look at one example of a way that farmers can store animal waste</a:t>
            </a:r>
            <a:endParaRPr sz="3200">
              <a:latin typeface="Source Sans Pro"/>
              <a:ea typeface="Source Sans Pro"/>
              <a:cs typeface="Source Sans Pro"/>
              <a:sym typeface="Source Sans Pro"/>
            </a:endParaRPr>
          </a:p>
        </p:txBody>
      </p:sp>
      <p:pic>
        <p:nvPicPr>
          <p:cNvPr id="871" name="Google Shape;871;p88" title="Biodigester_TImelapse.mp4">
            <a:hlinkClick r:id="rId3"/>
          </p:cNvPr>
          <p:cNvPicPr preferRelativeResize="0"/>
          <p:nvPr/>
        </p:nvPicPr>
        <p:blipFill>
          <a:blip r:embed="rId4">
            <a:alphaModFix/>
          </a:blip>
          <a:stretch>
            <a:fillRect/>
          </a:stretch>
        </p:blipFill>
        <p:spPr>
          <a:xfrm>
            <a:off x="1999975" y="1594500"/>
            <a:ext cx="3240076" cy="3240076"/>
          </a:xfrm>
          <a:prstGeom prst="rect">
            <a:avLst/>
          </a:prstGeom>
          <a:noFill/>
          <a:ln>
            <a:noFill/>
          </a:ln>
        </p:spPr>
      </p:pic>
      <p:pic>
        <p:nvPicPr>
          <p:cNvPr id="869" name="Google Shape;869;p88" descr="Video play button"/>
          <p:cNvPicPr preferRelativeResize="0"/>
          <p:nvPr/>
        </p:nvPicPr>
        <p:blipFill>
          <a:blip r:embed="rId5">
            <a:alphaModFix/>
          </a:blip>
          <a:stretch>
            <a:fillRect/>
          </a:stretch>
        </p:blipFill>
        <p:spPr>
          <a:xfrm>
            <a:off x="7963162" y="1117953"/>
            <a:ext cx="665075" cy="665088"/>
          </a:xfrm>
          <a:prstGeom prst="rect">
            <a:avLst/>
          </a:prstGeom>
          <a:noFill/>
          <a:ln>
            <a:noFill/>
          </a:ln>
        </p:spPr>
      </p:pic>
      <p:sp>
        <p:nvSpPr>
          <p:cNvPr id="866" name="Google Shape;866;p88"/>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72</a:t>
            </a:fld>
            <a:endParaRPr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1"/>
                                        </p:tgtEl>
                                        <p:attrNameLst>
                                          <p:attrName>style.visibility</p:attrName>
                                        </p:attrNameLst>
                                      </p:cBhvr>
                                      <p:to>
                                        <p:strVal val="visible"/>
                                      </p:to>
                                    </p:set>
                                    <p:animEffect transition="in" filter="fade">
                                      <p:cBhvr>
                                        <p:cTn id="7" dur="1000"/>
                                        <p:tgtEl>
                                          <p:spTgt spid="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75"/>
        <p:cNvGrpSpPr/>
        <p:nvPr/>
      </p:nvGrpSpPr>
      <p:grpSpPr>
        <a:xfrm>
          <a:off x="0" y="0"/>
          <a:ext cx="0" cy="0"/>
          <a:chOff x="0" y="0"/>
          <a:chExt cx="0" cy="0"/>
        </a:xfrm>
      </p:grpSpPr>
      <p:sp>
        <p:nvSpPr>
          <p:cNvPr id="878" name="Google Shape;878;p89">
            <a:extLst>
              <a:ext uri="{C183D7F6-B498-43B3-948B-1728B52AA6E4}">
                <adec:decorative xmlns:adec="http://schemas.microsoft.com/office/drawing/2017/decorative" val="1"/>
              </a:ext>
            </a:extLst>
          </p:cNvPr>
          <p:cNvSpPr/>
          <p:nvPr/>
        </p:nvSpPr>
        <p:spPr>
          <a:xfrm>
            <a:off x="7433425" y="7650"/>
            <a:ext cx="1710600" cy="522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26F10FCD-8AF2-D1EA-FC9D-220E84A84848}"/>
              </a:ext>
            </a:extLst>
          </p:cNvPr>
          <p:cNvSpPr>
            <a:spLocks noGrp="1"/>
          </p:cNvSpPr>
          <p:nvPr>
            <p:ph type="title" idx="4294967295"/>
          </p:nvPr>
        </p:nvSpPr>
        <p:spPr>
          <a:xfrm>
            <a:off x="628650" y="-993775"/>
            <a:ext cx="7886700" cy="993775"/>
          </a:xfrm>
          <a:prstGeom prst="rect">
            <a:avLst/>
          </a:prstGeom>
        </p:spPr>
        <p:txBody>
          <a:bodyPr anchor="b"/>
          <a:lstStyle/>
          <a:p>
            <a:r>
              <a:rPr lang="en-US" dirty="0"/>
              <a:t>Biodigester</a:t>
            </a:r>
          </a:p>
        </p:txBody>
      </p:sp>
      <p:pic>
        <p:nvPicPr>
          <p:cNvPr id="881" name="Google Shape;881;p89" descr="Container with mixture of food scraps"/>
          <p:cNvPicPr preferRelativeResize="0"/>
          <p:nvPr/>
        </p:nvPicPr>
        <p:blipFill rotWithShape="1">
          <a:blip r:embed="rId3">
            <a:alphaModFix/>
          </a:blip>
          <a:srcRect b="1931"/>
          <a:stretch/>
        </p:blipFill>
        <p:spPr>
          <a:xfrm>
            <a:off x="0" y="0"/>
            <a:ext cx="2860826" cy="5143501"/>
          </a:xfrm>
          <a:prstGeom prst="rect">
            <a:avLst/>
          </a:prstGeom>
          <a:noFill/>
          <a:ln>
            <a:noFill/>
          </a:ln>
        </p:spPr>
      </p:pic>
      <p:sp>
        <p:nvSpPr>
          <p:cNvPr id="879" name="Google Shape;879;p89"/>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p:txBody>
      </p:sp>
      <p:pic>
        <p:nvPicPr>
          <p:cNvPr id="880" name="Google Shape;880;p89" descr="V"/>
          <p:cNvPicPr preferRelativeResize="0"/>
          <p:nvPr/>
        </p:nvPicPr>
        <p:blipFill rotWithShape="1">
          <a:blip r:embed="rId4">
            <a:alphaModFix/>
          </a:blip>
          <a:srcRect t="337" b="327"/>
          <a:stretch/>
        </p:blipFill>
        <p:spPr>
          <a:xfrm>
            <a:off x="7960712" y="691737"/>
            <a:ext cx="655825" cy="655825"/>
          </a:xfrm>
          <a:prstGeom prst="rect">
            <a:avLst/>
          </a:prstGeom>
          <a:noFill/>
          <a:ln>
            <a:noFill/>
          </a:ln>
        </p:spPr>
      </p:pic>
      <p:sp>
        <p:nvSpPr>
          <p:cNvPr id="877" name="Google Shape;877;p89"/>
          <p:cNvSpPr txBox="1"/>
          <p:nvPr/>
        </p:nvSpPr>
        <p:spPr>
          <a:xfrm>
            <a:off x="3200175" y="1019650"/>
            <a:ext cx="5143500" cy="28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3C78D8"/>
                </a:solidFill>
                <a:latin typeface="Source Sans Pro"/>
                <a:ea typeface="Source Sans Pro"/>
                <a:cs typeface="Source Sans Pro"/>
                <a:sym typeface="Source Sans Pro"/>
              </a:rPr>
              <a:t>biodigester</a:t>
            </a:r>
            <a:endParaRPr sz="4000">
              <a:solidFill>
                <a:srgbClr val="3C78D8"/>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3400">
                <a:solidFill>
                  <a:schemeClr val="dk1"/>
                </a:solidFill>
                <a:latin typeface="Source Sans Pro"/>
                <a:ea typeface="Source Sans Pro"/>
                <a:cs typeface="Source Sans Pro"/>
                <a:sym typeface="Source Sans Pro"/>
              </a:rPr>
              <a:t>a container that collects gas created by living things as they break down food</a:t>
            </a:r>
            <a:r>
              <a:rPr lang="en" sz="34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a:p>
            <a:pPr marL="0" lvl="0" indent="0" algn="l" rtl="0">
              <a:spcBef>
                <a:spcPts val="500"/>
              </a:spcBef>
              <a:spcAft>
                <a:spcPts val="0"/>
              </a:spcAft>
              <a:buNone/>
            </a:pPr>
            <a:endParaRPr sz="3400">
              <a:solidFill>
                <a:schemeClr val="dk1"/>
              </a:solidFill>
              <a:latin typeface="Source Sans Pro"/>
              <a:ea typeface="Source Sans Pro"/>
              <a:cs typeface="Source Sans Pro"/>
              <a:sym typeface="Source Sans Pro"/>
            </a:endParaRPr>
          </a:p>
          <a:p>
            <a:pPr marL="457200" lvl="0" indent="0" algn="l" rtl="0">
              <a:lnSpc>
                <a:spcPct val="115000"/>
              </a:lnSpc>
              <a:spcBef>
                <a:spcPts val="0"/>
              </a:spcBef>
              <a:spcAft>
                <a:spcPts val="500"/>
              </a:spcAft>
              <a:buClr>
                <a:schemeClr val="dk1"/>
              </a:buClr>
              <a:buSzPts val="1100"/>
              <a:buFont typeface="Arial"/>
              <a:buNone/>
            </a:pPr>
            <a:r>
              <a:rPr lang="en" sz="12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p:txBody>
      </p:sp>
      <p:sp>
        <p:nvSpPr>
          <p:cNvPr id="876" name="Google Shape;876;p89"/>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73</a:t>
            </a:fld>
            <a:endParaRPr dirty="0">
              <a:solidFill>
                <a:schemeClr val="tx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8" name="Google Shape;888;p90">
            <a:extLst>
              <a:ext uri="{C183D7F6-B498-43B3-948B-1728B52AA6E4}">
                <adec:decorative xmlns:adec="http://schemas.microsoft.com/office/drawing/2017/decorative" val="1"/>
              </a:ext>
            </a:extLst>
          </p:cNvPr>
          <p:cNvSpPr/>
          <p:nvPr/>
        </p:nvSpPr>
        <p:spPr>
          <a:xfrm>
            <a:off x="7433425" y="7650"/>
            <a:ext cx="1710600" cy="522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0D0D3F0C-CBF1-9E65-E448-1023F37DC740}"/>
              </a:ext>
            </a:extLst>
          </p:cNvPr>
          <p:cNvSpPr>
            <a:spLocks noGrp="1"/>
          </p:cNvSpPr>
          <p:nvPr>
            <p:ph type="title" idx="4294967295"/>
          </p:nvPr>
        </p:nvSpPr>
        <p:spPr>
          <a:xfrm>
            <a:off x="628650" y="-993775"/>
            <a:ext cx="7886700" cy="993775"/>
          </a:xfrm>
          <a:prstGeom prst="rect">
            <a:avLst/>
          </a:prstGeom>
        </p:spPr>
        <p:txBody>
          <a:bodyPr anchor="b"/>
          <a:lstStyle/>
          <a:p>
            <a:r>
              <a:rPr lang="en-US" dirty="0"/>
              <a:t>Constraint</a:t>
            </a:r>
          </a:p>
        </p:txBody>
      </p:sp>
      <p:pic>
        <p:nvPicPr>
          <p:cNvPr id="891" name="Google Shape;891;p90" descr="Suspension bridge in middle of a forest"/>
          <p:cNvPicPr preferRelativeResize="0"/>
          <p:nvPr/>
        </p:nvPicPr>
        <p:blipFill rotWithShape="1">
          <a:blip r:embed="rId3">
            <a:alphaModFix/>
          </a:blip>
          <a:srcRect t="5944"/>
          <a:stretch/>
        </p:blipFill>
        <p:spPr>
          <a:xfrm>
            <a:off x="0" y="7650"/>
            <a:ext cx="2962274" cy="5143500"/>
          </a:xfrm>
          <a:prstGeom prst="rect">
            <a:avLst/>
          </a:prstGeom>
          <a:noFill/>
          <a:ln>
            <a:noFill/>
          </a:ln>
        </p:spPr>
      </p:pic>
      <p:sp>
        <p:nvSpPr>
          <p:cNvPr id="889" name="Google Shape;889;p90"/>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p:txBody>
      </p:sp>
      <p:pic>
        <p:nvPicPr>
          <p:cNvPr id="890" name="Google Shape;890;p90" descr="V"/>
          <p:cNvPicPr preferRelativeResize="0"/>
          <p:nvPr/>
        </p:nvPicPr>
        <p:blipFill rotWithShape="1">
          <a:blip r:embed="rId4">
            <a:alphaModFix/>
          </a:blip>
          <a:srcRect t="337" b="327"/>
          <a:stretch/>
        </p:blipFill>
        <p:spPr>
          <a:xfrm>
            <a:off x="7960712" y="691737"/>
            <a:ext cx="655825" cy="655825"/>
          </a:xfrm>
          <a:prstGeom prst="rect">
            <a:avLst/>
          </a:prstGeom>
          <a:noFill/>
          <a:ln>
            <a:noFill/>
          </a:ln>
        </p:spPr>
      </p:pic>
      <p:sp>
        <p:nvSpPr>
          <p:cNvPr id="887" name="Google Shape;887;p90"/>
          <p:cNvSpPr txBox="1"/>
          <p:nvPr/>
        </p:nvSpPr>
        <p:spPr>
          <a:xfrm>
            <a:off x="3229200" y="1019650"/>
            <a:ext cx="5114400" cy="28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3C78D8"/>
                </a:solidFill>
                <a:latin typeface="Source Sans Pro"/>
                <a:ea typeface="Source Sans Pro"/>
                <a:cs typeface="Source Sans Pro"/>
                <a:sym typeface="Source Sans Pro"/>
              </a:rPr>
              <a:t>Constraint</a:t>
            </a:r>
            <a:endParaRPr sz="4000">
              <a:solidFill>
                <a:srgbClr val="3C78D8"/>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3400">
                <a:solidFill>
                  <a:schemeClr val="dk1"/>
                </a:solidFill>
                <a:latin typeface="Source Sans Pro"/>
                <a:ea typeface="Source Sans Pro"/>
                <a:cs typeface="Source Sans Pro"/>
                <a:sym typeface="Source Sans Pro"/>
              </a:rPr>
              <a:t>What the design is limited by or cannot do</a:t>
            </a:r>
            <a:r>
              <a:rPr lang="en" sz="34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a:p>
            <a:pPr marL="0" lvl="0" indent="0" algn="l" rtl="0">
              <a:spcBef>
                <a:spcPts val="500"/>
              </a:spcBef>
              <a:spcAft>
                <a:spcPts val="0"/>
              </a:spcAft>
              <a:buNone/>
            </a:pPr>
            <a:endParaRPr sz="3400">
              <a:solidFill>
                <a:schemeClr val="dk1"/>
              </a:solidFill>
              <a:latin typeface="Source Sans Pro"/>
              <a:ea typeface="Source Sans Pro"/>
              <a:cs typeface="Source Sans Pro"/>
              <a:sym typeface="Source Sans Pro"/>
            </a:endParaRPr>
          </a:p>
          <a:p>
            <a:pPr marL="457200" lvl="0" indent="0" algn="l" rtl="0">
              <a:lnSpc>
                <a:spcPct val="115000"/>
              </a:lnSpc>
              <a:spcBef>
                <a:spcPts val="0"/>
              </a:spcBef>
              <a:spcAft>
                <a:spcPts val="500"/>
              </a:spcAft>
              <a:buClr>
                <a:schemeClr val="dk1"/>
              </a:buClr>
              <a:buSzPts val="1100"/>
              <a:buFont typeface="Arial"/>
              <a:buNone/>
            </a:pPr>
            <a:r>
              <a:rPr lang="en" sz="12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p:txBody>
      </p:sp>
      <p:sp>
        <p:nvSpPr>
          <p:cNvPr id="886" name="Google Shape;886;p90"/>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tx1"/>
                </a:solidFill>
              </a:rPr>
              <a:t> </a:t>
            </a:r>
            <a:fld id="{00000000-1234-1234-1234-123412341234}" type="slidenum">
              <a:rPr lang="en">
                <a:solidFill>
                  <a:schemeClr val="tx1"/>
                </a:solidFill>
              </a:rPr>
              <a:t>74</a:t>
            </a:fld>
            <a:endParaRPr dirty="0">
              <a:solidFill>
                <a:schemeClr val="tx1"/>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91">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898" name="Google Shape;898;p91">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91"/>
          <p:cNvSpPr txBox="1">
            <a:spLocks noGrp="1"/>
          </p:cNvSpPr>
          <p:nvPr>
            <p:ph type="title" idx="4294967295"/>
          </p:nvPr>
        </p:nvSpPr>
        <p:spPr>
          <a:xfrm>
            <a:off x="7528125" y="54750"/>
            <a:ext cx="1521000" cy="5220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lt1"/>
                </a:solidFill>
                <a:effectLst/>
                <a:uLnTx/>
                <a:uFillTx/>
                <a:latin typeface="Source Sans Pro"/>
                <a:ea typeface="Source Sans Pro"/>
                <a:cs typeface="Source Sans Pro"/>
                <a:sym typeface="Source Sans Pro"/>
              </a:rPr>
              <a:t>Lesson 6:</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chemeClr val="lt1"/>
                </a:solidFill>
                <a:effectLst/>
                <a:uLnTx/>
                <a:uFillTx/>
                <a:latin typeface="Source Sans Pro"/>
                <a:ea typeface="Source Sans Pro"/>
                <a:cs typeface="Source Sans Pro"/>
                <a:sym typeface="Source Sans Pro"/>
              </a:rPr>
              <a:t>EXPLORE</a:t>
            </a:r>
          </a:p>
        </p:txBody>
      </p:sp>
      <p:pic>
        <p:nvPicPr>
          <p:cNvPr id="900" name="Google Shape;900;p91" descr="Biowaste and organic waste are put into a biodigester, biogas is released and biofertilizer and sludge are created as byproducts"/>
          <p:cNvPicPr preferRelativeResize="0"/>
          <p:nvPr/>
        </p:nvPicPr>
        <p:blipFill>
          <a:blip r:embed="rId3">
            <a:alphaModFix/>
          </a:blip>
          <a:stretch>
            <a:fillRect/>
          </a:stretch>
        </p:blipFill>
        <p:spPr>
          <a:xfrm>
            <a:off x="114850" y="227500"/>
            <a:ext cx="7128628" cy="4379651"/>
          </a:xfrm>
          <a:prstGeom prst="rect">
            <a:avLst/>
          </a:prstGeom>
          <a:noFill/>
          <a:ln>
            <a:noFill/>
          </a:ln>
        </p:spPr>
      </p:pic>
      <p:sp>
        <p:nvSpPr>
          <p:cNvPr id="897" name="Google Shape;897;p91"/>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75</a:t>
            </a:fld>
            <a:endParaRPr dirty="0">
              <a:solidFill>
                <a:schemeClr val="tx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92">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908" name="Google Shape;908;p92">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2585DF3F-B1AA-FF7D-BB75-E6D92331C7F3}"/>
              </a:ext>
            </a:extLst>
          </p:cNvPr>
          <p:cNvSpPr>
            <a:spLocks noGrp="1"/>
          </p:cNvSpPr>
          <p:nvPr>
            <p:ph type="title" idx="4294967295"/>
          </p:nvPr>
        </p:nvSpPr>
        <p:spPr>
          <a:xfrm>
            <a:off x="628650" y="-993775"/>
            <a:ext cx="7886700" cy="993775"/>
          </a:xfrm>
          <a:prstGeom prst="rect">
            <a:avLst/>
          </a:prstGeom>
        </p:spPr>
        <p:txBody>
          <a:bodyPr anchor="b"/>
          <a:lstStyle/>
          <a:p>
            <a:r>
              <a:rPr lang="en-US" dirty="0"/>
              <a:t>Lesson 6: EXPLORE (part 2)</a:t>
            </a:r>
          </a:p>
        </p:txBody>
      </p:sp>
      <p:sp>
        <p:nvSpPr>
          <p:cNvPr id="909" name="Google Shape;909;p92"/>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sp>
        <p:nvSpPr>
          <p:cNvPr id="907" name="Google Shape;907;p92"/>
          <p:cNvSpPr txBox="1"/>
          <p:nvPr/>
        </p:nvSpPr>
        <p:spPr>
          <a:xfrm>
            <a:off x="584800" y="704550"/>
            <a:ext cx="6270900" cy="1790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dirty="0">
                <a:solidFill>
                  <a:schemeClr val="dk1"/>
                </a:solidFill>
                <a:latin typeface="Source Sans Pro"/>
                <a:ea typeface="Source Sans Pro"/>
                <a:cs typeface="Source Sans Pro"/>
                <a:sym typeface="Source Sans Pro"/>
              </a:rPr>
              <a:t>What ideas are starting to form in your mind about how we could better use farm animal waste?</a:t>
            </a:r>
            <a:endParaRPr sz="3200" dirty="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200" dirty="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200" dirty="0">
                <a:solidFill>
                  <a:schemeClr val="dk1"/>
                </a:solidFill>
                <a:latin typeface="Source Sans Pro"/>
                <a:ea typeface="Source Sans Pro"/>
                <a:cs typeface="Source Sans Pro"/>
                <a:sym typeface="Source Sans Pro"/>
              </a:rPr>
              <a:t>Does anyone know of any gas that is used for energy?</a:t>
            </a:r>
            <a:endParaRPr sz="3200" dirty="0">
              <a:solidFill>
                <a:schemeClr val="dk1"/>
              </a:solidFill>
              <a:latin typeface="Source Sans Pro"/>
              <a:ea typeface="Source Sans Pro"/>
              <a:cs typeface="Source Sans Pro"/>
              <a:sym typeface="Source Sans Pro"/>
            </a:endParaRPr>
          </a:p>
        </p:txBody>
      </p:sp>
      <p:sp>
        <p:nvSpPr>
          <p:cNvPr id="906" name="Google Shape;906;p92"/>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76</a:t>
            </a:fld>
            <a:endParaRPr dirty="0">
              <a:solidFill>
                <a:schemeClr val="tx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93">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917" name="Google Shape;917;p93">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ECA12CC-F0DD-08A2-F847-56CDAA194FD4}"/>
              </a:ext>
            </a:extLst>
          </p:cNvPr>
          <p:cNvSpPr>
            <a:spLocks noGrp="1"/>
          </p:cNvSpPr>
          <p:nvPr>
            <p:ph type="title" idx="4294967295"/>
          </p:nvPr>
        </p:nvSpPr>
        <p:spPr>
          <a:xfrm>
            <a:off x="628650" y="-993775"/>
            <a:ext cx="7886700" cy="993775"/>
          </a:xfrm>
          <a:prstGeom prst="rect">
            <a:avLst/>
          </a:prstGeom>
        </p:spPr>
        <p:txBody>
          <a:bodyPr anchor="b"/>
          <a:lstStyle/>
          <a:p>
            <a:r>
              <a:rPr lang="en-US" dirty="0"/>
              <a:t>Lesson 6: EXPLORE (part 3)</a:t>
            </a:r>
          </a:p>
        </p:txBody>
      </p:sp>
      <p:sp>
        <p:nvSpPr>
          <p:cNvPr id="918" name="Google Shape;918;p93"/>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sp>
        <p:nvSpPr>
          <p:cNvPr id="916" name="Google Shape;916;p93"/>
          <p:cNvSpPr txBox="1"/>
          <p:nvPr/>
        </p:nvSpPr>
        <p:spPr>
          <a:xfrm>
            <a:off x="604825" y="754150"/>
            <a:ext cx="6208800" cy="379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We want to test out our idea about how animal waste could be used as a natural gas energy source.</a:t>
            </a: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endParaRPr sz="3200">
              <a:solidFill>
                <a:schemeClr val="dk1"/>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What could we use as a model of animal waste?</a:t>
            </a:r>
            <a:endParaRPr sz="3200">
              <a:solidFill>
                <a:schemeClr val="dk1"/>
              </a:solidFill>
              <a:latin typeface="Source Sans Pro"/>
              <a:ea typeface="Source Sans Pro"/>
              <a:cs typeface="Source Sans Pro"/>
              <a:sym typeface="Source Sans Pro"/>
            </a:endParaRPr>
          </a:p>
        </p:txBody>
      </p:sp>
      <p:sp>
        <p:nvSpPr>
          <p:cNvPr id="915" name="Google Shape;915;p93"/>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77</a:t>
            </a:fld>
            <a:endParaRPr dirty="0">
              <a:solidFill>
                <a:schemeClr val="tx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2" name="Title 1">
            <a:extLst>
              <a:ext uri="{FF2B5EF4-FFF2-40B4-BE49-F238E27FC236}">
                <a16:creationId xmlns:a16="http://schemas.microsoft.com/office/drawing/2014/main" id="{7F8E770B-F01A-4BAB-5DAA-5B0A9D6C0980}"/>
              </a:ext>
            </a:extLst>
          </p:cNvPr>
          <p:cNvSpPr>
            <a:spLocks noGrp="1"/>
          </p:cNvSpPr>
          <p:nvPr>
            <p:ph type="title" idx="4294967295"/>
          </p:nvPr>
        </p:nvSpPr>
        <p:spPr>
          <a:xfrm>
            <a:off x="628650" y="-993775"/>
            <a:ext cx="7886700" cy="993775"/>
          </a:xfrm>
          <a:prstGeom prst="rect">
            <a:avLst/>
          </a:prstGeom>
        </p:spPr>
        <p:txBody>
          <a:bodyPr anchor="b"/>
          <a:lstStyle/>
          <a:p>
            <a:r>
              <a:rPr lang="en-US" dirty="0"/>
              <a:t>Criteria</a:t>
            </a:r>
          </a:p>
        </p:txBody>
      </p:sp>
      <p:sp>
        <p:nvSpPr>
          <p:cNvPr id="925" name="Google Shape;925;p94">
            <a:extLst>
              <a:ext uri="{C183D7F6-B498-43B3-948B-1728B52AA6E4}">
                <adec:decorative xmlns:adec="http://schemas.microsoft.com/office/drawing/2017/decorative" val="1"/>
              </a:ext>
            </a:extLst>
          </p:cNvPr>
          <p:cNvSpPr/>
          <p:nvPr/>
        </p:nvSpPr>
        <p:spPr>
          <a:xfrm>
            <a:off x="7433425" y="7650"/>
            <a:ext cx="1710600" cy="522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28" name="Google Shape;928;p94" descr="Two people looking at blueprints while overlooking a dam "/>
          <p:cNvPicPr preferRelativeResize="0"/>
          <p:nvPr/>
        </p:nvPicPr>
        <p:blipFill rotWithShape="1">
          <a:blip r:embed="rId3">
            <a:alphaModFix/>
          </a:blip>
          <a:srcRect b="5944"/>
          <a:stretch/>
        </p:blipFill>
        <p:spPr>
          <a:xfrm>
            <a:off x="0" y="7650"/>
            <a:ext cx="2962274" cy="5143500"/>
          </a:xfrm>
          <a:prstGeom prst="rect">
            <a:avLst/>
          </a:prstGeom>
          <a:noFill/>
          <a:ln>
            <a:noFill/>
          </a:ln>
        </p:spPr>
      </p:pic>
      <p:sp>
        <p:nvSpPr>
          <p:cNvPr id="926" name="Google Shape;926;p94"/>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p:txBody>
      </p:sp>
      <p:pic>
        <p:nvPicPr>
          <p:cNvPr id="927" name="Google Shape;927;p94" descr="V"/>
          <p:cNvPicPr preferRelativeResize="0"/>
          <p:nvPr/>
        </p:nvPicPr>
        <p:blipFill rotWithShape="1">
          <a:blip r:embed="rId4">
            <a:alphaModFix/>
          </a:blip>
          <a:srcRect t="337" b="327"/>
          <a:stretch/>
        </p:blipFill>
        <p:spPr>
          <a:xfrm>
            <a:off x="7960712" y="691737"/>
            <a:ext cx="655825" cy="655825"/>
          </a:xfrm>
          <a:prstGeom prst="rect">
            <a:avLst/>
          </a:prstGeom>
          <a:noFill/>
          <a:ln>
            <a:noFill/>
          </a:ln>
        </p:spPr>
      </p:pic>
      <p:sp>
        <p:nvSpPr>
          <p:cNvPr id="924" name="Google Shape;924;p94"/>
          <p:cNvSpPr txBox="1"/>
          <p:nvPr/>
        </p:nvSpPr>
        <p:spPr>
          <a:xfrm>
            <a:off x="3443100" y="1019650"/>
            <a:ext cx="4339800" cy="289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3C78D8"/>
                </a:solidFill>
                <a:latin typeface="Source Sans Pro"/>
                <a:ea typeface="Source Sans Pro"/>
                <a:cs typeface="Source Sans Pro"/>
                <a:sym typeface="Source Sans Pro"/>
              </a:rPr>
              <a:t>Criteria</a:t>
            </a:r>
            <a:endParaRPr sz="4000">
              <a:solidFill>
                <a:srgbClr val="3C78D8"/>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3400">
                <a:solidFill>
                  <a:schemeClr val="dk1"/>
                </a:solidFill>
                <a:latin typeface="Source Sans Pro"/>
                <a:ea typeface="Source Sans Pro"/>
                <a:cs typeface="Source Sans Pro"/>
                <a:sym typeface="Source Sans Pro"/>
              </a:rPr>
              <a:t>What the design must have or be like</a:t>
            </a:r>
            <a:r>
              <a:rPr lang="en" sz="34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a:p>
            <a:pPr marL="0" lvl="0" indent="0" algn="l" rtl="0">
              <a:spcBef>
                <a:spcPts val="500"/>
              </a:spcBef>
              <a:spcAft>
                <a:spcPts val="0"/>
              </a:spcAft>
              <a:buNone/>
            </a:pPr>
            <a:endParaRPr sz="3400">
              <a:solidFill>
                <a:schemeClr val="dk1"/>
              </a:solidFill>
              <a:latin typeface="Source Sans Pro"/>
              <a:ea typeface="Source Sans Pro"/>
              <a:cs typeface="Source Sans Pro"/>
              <a:sym typeface="Source Sans Pro"/>
            </a:endParaRPr>
          </a:p>
          <a:p>
            <a:pPr marL="457200" lvl="0" indent="0" algn="l" rtl="0">
              <a:lnSpc>
                <a:spcPct val="115000"/>
              </a:lnSpc>
              <a:spcBef>
                <a:spcPts val="0"/>
              </a:spcBef>
              <a:spcAft>
                <a:spcPts val="500"/>
              </a:spcAft>
              <a:buClr>
                <a:schemeClr val="dk1"/>
              </a:buClr>
              <a:buSzPts val="1100"/>
              <a:buFont typeface="Arial"/>
              <a:buNone/>
            </a:pPr>
            <a:r>
              <a:rPr lang="en" sz="12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p:txBody>
      </p:sp>
      <p:sp>
        <p:nvSpPr>
          <p:cNvPr id="923" name="Google Shape;923;p94"/>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tx1"/>
                </a:solidFill>
              </a:rPr>
              <a:t> </a:t>
            </a:r>
            <a:fld id="{00000000-1234-1234-1234-123412341234}" type="slidenum">
              <a:rPr lang="en">
                <a:solidFill>
                  <a:schemeClr val="tx1"/>
                </a:solidFill>
              </a:rPr>
              <a:t>78</a:t>
            </a:fld>
            <a:endParaRPr dirty="0">
              <a:solidFill>
                <a:schemeClr val="tx1"/>
              </a:solidFill>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5" name="Google Shape;935;p95">
            <a:extLst>
              <a:ext uri="{C183D7F6-B498-43B3-948B-1728B52AA6E4}">
                <adec:decorative xmlns:adec="http://schemas.microsoft.com/office/drawing/2017/decorative" val="1"/>
              </a:ext>
            </a:extLst>
          </p:cNvPr>
          <p:cNvSpPr/>
          <p:nvPr/>
        </p:nvSpPr>
        <p:spPr>
          <a:xfrm>
            <a:off x="7433425" y="7650"/>
            <a:ext cx="1710600" cy="522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D30848D6-B72B-7A50-7D60-7685C6C1B233}"/>
              </a:ext>
            </a:extLst>
          </p:cNvPr>
          <p:cNvSpPr>
            <a:spLocks noGrp="1"/>
          </p:cNvSpPr>
          <p:nvPr>
            <p:ph type="title" idx="4294967295"/>
          </p:nvPr>
        </p:nvSpPr>
        <p:spPr>
          <a:xfrm>
            <a:off x="628650" y="-993775"/>
            <a:ext cx="7886700" cy="993775"/>
          </a:xfrm>
          <a:prstGeom prst="rect">
            <a:avLst/>
          </a:prstGeom>
        </p:spPr>
        <p:txBody>
          <a:bodyPr anchor="b"/>
          <a:lstStyle/>
          <a:p>
            <a:r>
              <a:rPr lang="en-US" dirty="0"/>
              <a:t>Decomposer</a:t>
            </a:r>
          </a:p>
        </p:txBody>
      </p:sp>
      <p:pic>
        <p:nvPicPr>
          <p:cNvPr id="938" name="Google Shape;938;p95" descr="Oranges with mold growing on them"/>
          <p:cNvPicPr preferRelativeResize="0"/>
          <p:nvPr/>
        </p:nvPicPr>
        <p:blipFill>
          <a:blip r:embed="rId3">
            <a:alphaModFix/>
          </a:blip>
          <a:stretch>
            <a:fillRect/>
          </a:stretch>
        </p:blipFill>
        <p:spPr>
          <a:xfrm>
            <a:off x="0" y="0"/>
            <a:ext cx="2805555" cy="5143501"/>
          </a:xfrm>
          <a:prstGeom prst="rect">
            <a:avLst/>
          </a:prstGeom>
          <a:noFill/>
          <a:ln>
            <a:noFill/>
          </a:ln>
        </p:spPr>
      </p:pic>
      <p:sp>
        <p:nvSpPr>
          <p:cNvPr id="936" name="Google Shape;936;p95"/>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p:txBody>
      </p:sp>
      <p:pic>
        <p:nvPicPr>
          <p:cNvPr id="937" name="Google Shape;937;p95" descr="V"/>
          <p:cNvPicPr preferRelativeResize="0"/>
          <p:nvPr/>
        </p:nvPicPr>
        <p:blipFill rotWithShape="1">
          <a:blip r:embed="rId4">
            <a:alphaModFix/>
          </a:blip>
          <a:srcRect t="337" b="327"/>
          <a:stretch/>
        </p:blipFill>
        <p:spPr>
          <a:xfrm>
            <a:off x="7960712" y="691737"/>
            <a:ext cx="655825" cy="655825"/>
          </a:xfrm>
          <a:prstGeom prst="rect">
            <a:avLst/>
          </a:prstGeom>
          <a:noFill/>
          <a:ln>
            <a:noFill/>
          </a:ln>
        </p:spPr>
      </p:pic>
      <p:sp>
        <p:nvSpPr>
          <p:cNvPr id="934" name="Google Shape;934;p95"/>
          <p:cNvSpPr txBox="1"/>
          <p:nvPr/>
        </p:nvSpPr>
        <p:spPr>
          <a:xfrm>
            <a:off x="3443100" y="1019650"/>
            <a:ext cx="5393700" cy="326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a:solidFill>
                  <a:srgbClr val="3C78D8"/>
                </a:solidFill>
                <a:latin typeface="Source Sans Pro"/>
                <a:ea typeface="Source Sans Pro"/>
                <a:cs typeface="Source Sans Pro"/>
                <a:sym typeface="Source Sans Pro"/>
              </a:rPr>
              <a:t>decomposer</a:t>
            </a:r>
            <a:endParaRPr sz="4000">
              <a:solidFill>
                <a:srgbClr val="3C78D8"/>
              </a:solidFill>
              <a:latin typeface="Source Sans Pro"/>
              <a:ea typeface="Source Sans Pro"/>
              <a:cs typeface="Source Sans Pro"/>
              <a:sym typeface="Source Sans Pro"/>
            </a:endParaRPr>
          </a:p>
          <a:p>
            <a:pPr marL="0" lvl="0" indent="0" algn="l" rtl="0">
              <a:lnSpc>
                <a:spcPct val="115000"/>
              </a:lnSpc>
              <a:spcBef>
                <a:spcPts val="1000"/>
              </a:spcBef>
              <a:spcAft>
                <a:spcPts val="0"/>
              </a:spcAft>
              <a:buClr>
                <a:schemeClr val="dk1"/>
              </a:buClr>
              <a:buSzPts val="1100"/>
              <a:buFont typeface="Arial"/>
              <a:buNone/>
            </a:pPr>
            <a:r>
              <a:rPr lang="en" sz="3400">
                <a:solidFill>
                  <a:schemeClr val="dk1"/>
                </a:solidFill>
                <a:latin typeface="Source Sans Pro"/>
                <a:ea typeface="Source Sans Pro"/>
                <a:cs typeface="Source Sans Pro"/>
                <a:sym typeface="Source Sans Pro"/>
              </a:rPr>
              <a:t>an organism, such as bacteria or fungi, that breaks down dead organisms</a:t>
            </a:r>
            <a:r>
              <a:rPr lang="en" sz="34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a:p>
            <a:pPr marL="0" lvl="0" indent="0" algn="l" rtl="0">
              <a:spcBef>
                <a:spcPts val="500"/>
              </a:spcBef>
              <a:spcAft>
                <a:spcPts val="0"/>
              </a:spcAft>
              <a:buNone/>
            </a:pPr>
            <a:endParaRPr sz="3400">
              <a:solidFill>
                <a:schemeClr val="dk1"/>
              </a:solidFill>
              <a:latin typeface="Source Sans Pro"/>
              <a:ea typeface="Source Sans Pro"/>
              <a:cs typeface="Source Sans Pro"/>
              <a:sym typeface="Source Sans Pro"/>
            </a:endParaRPr>
          </a:p>
          <a:p>
            <a:pPr marL="457200" lvl="0" indent="0" algn="l" rtl="0">
              <a:lnSpc>
                <a:spcPct val="115000"/>
              </a:lnSpc>
              <a:spcBef>
                <a:spcPts val="0"/>
              </a:spcBef>
              <a:spcAft>
                <a:spcPts val="500"/>
              </a:spcAft>
              <a:buClr>
                <a:schemeClr val="dk1"/>
              </a:buClr>
              <a:buSzPts val="1100"/>
              <a:buFont typeface="Arial"/>
              <a:buNone/>
            </a:pPr>
            <a:r>
              <a:rPr lang="en" sz="1200" b="1">
                <a:solidFill>
                  <a:schemeClr val="dk1"/>
                </a:solidFill>
                <a:latin typeface="Source Sans Pro"/>
                <a:ea typeface="Source Sans Pro"/>
                <a:cs typeface="Source Sans Pro"/>
                <a:sym typeface="Source Sans Pro"/>
              </a:rPr>
              <a:t>     </a:t>
            </a:r>
            <a:endParaRPr sz="3400">
              <a:solidFill>
                <a:schemeClr val="dk1"/>
              </a:solidFill>
              <a:latin typeface="Source Sans Pro"/>
              <a:ea typeface="Source Sans Pro"/>
              <a:cs typeface="Source Sans Pro"/>
              <a:sym typeface="Source Sans Pro"/>
            </a:endParaRPr>
          </a:p>
        </p:txBody>
      </p:sp>
      <p:sp>
        <p:nvSpPr>
          <p:cNvPr id="933" name="Google Shape;933;p95"/>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tx1"/>
                </a:solidFill>
              </a:rPr>
              <a:t> </a:t>
            </a:r>
            <a:fld id="{00000000-1234-1234-1234-123412341234}" type="slidenum">
              <a:rPr lang="en">
                <a:solidFill>
                  <a:schemeClr val="tx1"/>
                </a:solidFill>
              </a:rPr>
              <a:t>79</a:t>
            </a:fld>
            <a:endParaRPr dirty="0">
              <a:solidFill>
                <a:schemeClr val="tx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9" name="Google Shape;139;p24">
            <a:extLst>
              <a:ext uri="{C183D7F6-B498-43B3-948B-1728B52AA6E4}">
                <adec:decorative xmlns:adec="http://schemas.microsoft.com/office/drawing/2017/decorative" val="1"/>
              </a:ext>
            </a:extLst>
          </p:cNvPr>
          <p:cNvSpPr/>
          <p:nvPr/>
        </p:nvSpPr>
        <p:spPr>
          <a:xfrm>
            <a:off x="7433425" y="7650"/>
            <a:ext cx="1710600" cy="522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C4A252B0-FA4F-89BA-E4D2-1568DEB38CBF}"/>
              </a:ext>
            </a:extLst>
          </p:cNvPr>
          <p:cNvSpPr>
            <a:spLocks noGrp="1"/>
          </p:cNvSpPr>
          <p:nvPr>
            <p:ph type="title" idx="4294967295"/>
          </p:nvPr>
        </p:nvSpPr>
        <p:spPr>
          <a:xfrm>
            <a:off x="628650" y="-993775"/>
            <a:ext cx="7886700" cy="993775"/>
          </a:xfrm>
          <a:prstGeom prst="rect">
            <a:avLst/>
          </a:prstGeom>
        </p:spPr>
        <p:txBody>
          <a:bodyPr anchor="b"/>
          <a:lstStyle/>
          <a:p>
            <a:r>
              <a:rPr lang="en-US" dirty="0"/>
              <a:t>Natural Resources</a:t>
            </a:r>
          </a:p>
        </p:txBody>
      </p:sp>
      <p:pic>
        <p:nvPicPr>
          <p:cNvPr id="142" name="Google Shape;142;p24" descr="A wheat field"/>
          <p:cNvPicPr preferRelativeResize="0"/>
          <p:nvPr/>
        </p:nvPicPr>
        <p:blipFill rotWithShape="1">
          <a:blip r:embed="rId3">
            <a:alphaModFix/>
          </a:blip>
          <a:srcRect b="8164"/>
          <a:stretch/>
        </p:blipFill>
        <p:spPr>
          <a:xfrm>
            <a:off x="0" y="0"/>
            <a:ext cx="2800350" cy="5143500"/>
          </a:xfrm>
          <a:prstGeom prst="rect">
            <a:avLst/>
          </a:prstGeom>
          <a:noFill/>
          <a:ln>
            <a:noFill/>
          </a:ln>
        </p:spPr>
      </p:pic>
      <p:sp>
        <p:nvSpPr>
          <p:cNvPr id="140" name="Google Shape;140;p24"/>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p:txBody>
      </p:sp>
      <p:pic>
        <p:nvPicPr>
          <p:cNvPr id="141" name="Google Shape;141;p24" descr="V"/>
          <p:cNvPicPr preferRelativeResize="0"/>
          <p:nvPr/>
        </p:nvPicPr>
        <p:blipFill rotWithShape="1">
          <a:blip r:embed="rId4">
            <a:alphaModFix/>
          </a:blip>
          <a:srcRect t="337" b="327"/>
          <a:stretch/>
        </p:blipFill>
        <p:spPr>
          <a:xfrm>
            <a:off x="8057200" y="623850"/>
            <a:ext cx="655825" cy="655825"/>
          </a:xfrm>
          <a:prstGeom prst="rect">
            <a:avLst/>
          </a:prstGeom>
          <a:noFill/>
          <a:ln>
            <a:noFill/>
          </a:ln>
        </p:spPr>
      </p:pic>
      <p:sp>
        <p:nvSpPr>
          <p:cNvPr id="2" name="TextBox 1">
            <a:extLst>
              <a:ext uri="{FF2B5EF4-FFF2-40B4-BE49-F238E27FC236}">
                <a16:creationId xmlns:a16="http://schemas.microsoft.com/office/drawing/2014/main" id="{42A2C796-0D0A-B629-2BEB-428A89E96877}"/>
              </a:ext>
            </a:extLst>
          </p:cNvPr>
          <p:cNvSpPr txBox="1"/>
          <p:nvPr/>
        </p:nvSpPr>
        <p:spPr>
          <a:xfrm>
            <a:off x="3011557" y="1461052"/>
            <a:ext cx="5898873" cy="1808124"/>
          </a:xfrm>
          <a:prstGeom prst="rect">
            <a:avLst/>
          </a:prstGeom>
          <a:noFill/>
        </p:spPr>
        <p:txBody>
          <a:bodyPr wrap="square" rtlCol="0">
            <a:spAutoFit/>
          </a:bodyPr>
          <a:lstStyle/>
          <a:p>
            <a:pPr lvl="0">
              <a:defRPr/>
            </a:pPr>
            <a:r>
              <a:rPr lang="en-US" sz="3200" b="1" dirty="0">
                <a:solidFill>
                  <a:srgbClr val="3C78D8"/>
                </a:solidFill>
                <a:latin typeface="Source Sans Pro"/>
                <a:ea typeface="Source Sans Pro"/>
                <a:cs typeface="Source Sans Pro"/>
                <a:sym typeface="Source Sans Pro"/>
              </a:rPr>
              <a:t>natural resources</a:t>
            </a:r>
            <a:endParaRPr lang="en-US" sz="3200" dirty="0">
              <a:solidFill>
                <a:srgbClr val="3C78D8"/>
              </a:solidFill>
              <a:latin typeface="Source Sans Pro"/>
              <a:ea typeface="Source Sans Pro"/>
              <a:cs typeface="Source Sans Pro"/>
              <a:sym typeface="Source Sans Pro"/>
            </a:endParaRPr>
          </a:p>
          <a:p>
            <a:pPr lvl="0">
              <a:lnSpc>
                <a:spcPct val="115000"/>
              </a:lnSpc>
              <a:spcBef>
                <a:spcPts val="1000"/>
              </a:spcBef>
              <a:buClr>
                <a:schemeClr val="dk1"/>
              </a:buClr>
              <a:buSzPts val="1100"/>
              <a:defRPr/>
            </a:pPr>
            <a:r>
              <a:rPr lang="en-US" sz="3200" dirty="0">
                <a:solidFill>
                  <a:schemeClr val="dk1"/>
                </a:solidFill>
                <a:latin typeface="Source Sans Pro"/>
                <a:ea typeface="Source Sans Pro"/>
                <a:cs typeface="Source Sans Pro"/>
                <a:sym typeface="Source Sans Pro"/>
              </a:rPr>
              <a:t>materials in Earth’s systems that are useful to people</a:t>
            </a:r>
            <a:r>
              <a:rPr lang="en-US" sz="3200" b="1" dirty="0">
                <a:solidFill>
                  <a:schemeClr val="dk1"/>
                </a:solidFill>
                <a:latin typeface="Source Sans Pro"/>
                <a:ea typeface="Source Sans Pro"/>
                <a:cs typeface="Source Sans Pro"/>
                <a:sym typeface="Source Sans Pro"/>
              </a:rPr>
              <a:t> </a:t>
            </a:r>
            <a:endParaRPr lang="en-US" sz="3200" dirty="0"/>
          </a:p>
        </p:txBody>
      </p:sp>
      <p:sp>
        <p:nvSpPr>
          <p:cNvPr id="137" name="Google Shape;137;p24"/>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8</a:t>
            </a:fld>
            <a:endParaRPr dirty="0">
              <a:solidFill>
                <a:schemeClr val="tx1"/>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96">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946" name="Google Shape;946;p96">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47E9E3F7-7683-7C67-B09C-072B31BFBCB7}"/>
              </a:ext>
            </a:extLst>
          </p:cNvPr>
          <p:cNvSpPr>
            <a:spLocks noGrp="1"/>
          </p:cNvSpPr>
          <p:nvPr>
            <p:ph type="title" idx="4294967295"/>
          </p:nvPr>
        </p:nvSpPr>
        <p:spPr>
          <a:xfrm>
            <a:off x="628650" y="-993775"/>
            <a:ext cx="7886700" cy="993775"/>
          </a:xfrm>
          <a:prstGeom prst="rect">
            <a:avLst/>
          </a:prstGeom>
        </p:spPr>
        <p:txBody>
          <a:bodyPr anchor="b"/>
          <a:lstStyle/>
          <a:p>
            <a:r>
              <a:rPr lang="en-US" dirty="0"/>
              <a:t>Lesson 6: EXPLORE (part 4)</a:t>
            </a:r>
          </a:p>
        </p:txBody>
      </p:sp>
      <p:sp>
        <p:nvSpPr>
          <p:cNvPr id="947" name="Google Shape;947;p96"/>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sp>
        <p:nvSpPr>
          <p:cNvPr id="945" name="Google Shape;945;p96"/>
          <p:cNvSpPr txBox="1"/>
          <p:nvPr/>
        </p:nvSpPr>
        <p:spPr>
          <a:xfrm>
            <a:off x="365400" y="803425"/>
            <a:ext cx="6702600" cy="297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Let’s plan and setup an investigation to explore how different types of environments affect the amount of methane gas produced. </a:t>
            </a:r>
            <a:endParaRPr sz="3200">
              <a:solidFill>
                <a:schemeClr val="dk1"/>
              </a:solidFill>
              <a:latin typeface="Source Sans Pro"/>
              <a:ea typeface="Source Sans Pro"/>
              <a:cs typeface="Source Sans Pro"/>
              <a:sym typeface="Source Sans Pro"/>
            </a:endParaRPr>
          </a:p>
        </p:txBody>
      </p:sp>
      <p:pic>
        <p:nvPicPr>
          <p:cNvPr id="951" name="Google Shape;951;p96" descr="Color Wheel"/>
          <p:cNvPicPr preferRelativeResize="0"/>
          <p:nvPr/>
        </p:nvPicPr>
        <p:blipFill>
          <a:blip r:embed="rId3">
            <a:alphaModFix/>
          </a:blip>
          <a:stretch>
            <a:fillRect/>
          </a:stretch>
        </p:blipFill>
        <p:spPr>
          <a:xfrm>
            <a:off x="8024375" y="798761"/>
            <a:ext cx="528375" cy="587350"/>
          </a:xfrm>
          <a:prstGeom prst="rect">
            <a:avLst/>
          </a:prstGeom>
          <a:noFill/>
          <a:ln>
            <a:noFill/>
          </a:ln>
        </p:spPr>
      </p:pic>
      <p:sp>
        <p:nvSpPr>
          <p:cNvPr id="952" name="Google Shape;952;p96"/>
          <p:cNvSpPr txBox="1"/>
          <p:nvPr/>
        </p:nvSpPr>
        <p:spPr>
          <a:xfrm>
            <a:off x="7552063" y="1309900"/>
            <a:ext cx="1473000" cy="800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000" i="1">
                <a:latin typeface="Source Sans Pro"/>
                <a:ea typeface="Source Sans Pro"/>
                <a:cs typeface="Source Sans Pro"/>
                <a:sym typeface="Source Sans Pro"/>
              </a:rPr>
              <a:t>An important opportunity to attend to equity is offered in the speaker notes area</a:t>
            </a:r>
            <a:endParaRPr sz="1000" i="1">
              <a:latin typeface="Source Sans Pro"/>
              <a:ea typeface="Source Sans Pro"/>
              <a:cs typeface="Source Sans Pro"/>
              <a:sym typeface="Source Sans Pro"/>
            </a:endParaRPr>
          </a:p>
        </p:txBody>
      </p:sp>
      <p:pic>
        <p:nvPicPr>
          <p:cNvPr id="953" name="Google Shape;953;p96" descr="Marker"/>
          <p:cNvPicPr preferRelativeResize="0"/>
          <p:nvPr/>
        </p:nvPicPr>
        <p:blipFill>
          <a:blip r:embed="rId4">
            <a:alphaModFix/>
          </a:blip>
          <a:stretch>
            <a:fillRect/>
          </a:stretch>
        </p:blipFill>
        <p:spPr>
          <a:xfrm>
            <a:off x="7967787" y="2039500"/>
            <a:ext cx="655825" cy="663450"/>
          </a:xfrm>
          <a:prstGeom prst="rect">
            <a:avLst/>
          </a:prstGeom>
          <a:noFill/>
          <a:ln>
            <a:noFill/>
          </a:ln>
        </p:spPr>
      </p:pic>
      <p:pic>
        <p:nvPicPr>
          <p:cNvPr id="948" name="Google Shape;948;p96" descr="Pencil"/>
          <p:cNvPicPr preferRelativeResize="0"/>
          <p:nvPr/>
        </p:nvPicPr>
        <p:blipFill>
          <a:blip r:embed="rId5">
            <a:alphaModFix/>
          </a:blip>
          <a:stretch>
            <a:fillRect/>
          </a:stretch>
        </p:blipFill>
        <p:spPr>
          <a:xfrm>
            <a:off x="7960649" y="2744600"/>
            <a:ext cx="655825" cy="655825"/>
          </a:xfrm>
          <a:prstGeom prst="rect">
            <a:avLst/>
          </a:prstGeom>
          <a:noFill/>
          <a:ln>
            <a:noFill/>
          </a:ln>
        </p:spPr>
      </p:pic>
      <p:pic>
        <p:nvPicPr>
          <p:cNvPr id="949" name="Google Shape;949;p96" descr="Biodigester Investigation"/>
          <p:cNvPicPr preferRelativeResize="0"/>
          <p:nvPr/>
        </p:nvPicPr>
        <p:blipFill rotWithShape="1">
          <a:blip r:embed="rId6">
            <a:alphaModFix/>
          </a:blip>
          <a:srcRect t="514" b="514"/>
          <a:stretch/>
        </p:blipFill>
        <p:spPr>
          <a:xfrm>
            <a:off x="7623449" y="3497900"/>
            <a:ext cx="1344500" cy="1026550"/>
          </a:xfrm>
          <a:prstGeom prst="rect">
            <a:avLst/>
          </a:prstGeom>
          <a:noFill/>
          <a:ln w="12700" cap="flat" cmpd="sng">
            <a:solidFill>
              <a:srgbClr val="666666"/>
            </a:solidFill>
            <a:prstDash val="solid"/>
            <a:miter lim="8000"/>
            <a:headEnd type="none" w="sm" len="sm"/>
            <a:tailEnd type="none" w="sm" len="sm"/>
          </a:ln>
        </p:spPr>
      </p:pic>
      <p:sp>
        <p:nvSpPr>
          <p:cNvPr id="950" name="Google Shape;950;p96"/>
          <p:cNvSpPr txBox="1"/>
          <p:nvPr/>
        </p:nvSpPr>
        <p:spPr>
          <a:xfrm>
            <a:off x="7536988" y="4469125"/>
            <a:ext cx="16338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dirty="0">
                <a:solidFill>
                  <a:schemeClr val="hlink"/>
                </a:solidFill>
                <a:latin typeface="Source Sans Pro"/>
                <a:ea typeface="Source Sans Pro"/>
                <a:cs typeface="Source Sans Pro"/>
                <a:sym typeface="Source Sans Pro"/>
                <a:hlinkClick r:id="rId7"/>
              </a:rPr>
              <a:t>Biodigester Investigation</a:t>
            </a:r>
            <a:endParaRPr sz="1000" dirty="0">
              <a:solidFill>
                <a:srgbClr val="000000"/>
              </a:solidFill>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dirty="0">
                <a:solidFill>
                  <a:schemeClr val="hlink"/>
                </a:solidFill>
                <a:latin typeface="Source Sans Pro"/>
                <a:ea typeface="Source Sans Pro"/>
                <a:cs typeface="Source Sans Pro"/>
                <a:sym typeface="Source Sans Pro"/>
                <a:hlinkClick r:id="rId7"/>
              </a:rPr>
              <a:t>Student Journal page</a:t>
            </a:r>
            <a:endParaRPr sz="1000" dirty="0">
              <a:latin typeface="Source Sans Pro"/>
              <a:ea typeface="Source Sans Pro"/>
              <a:cs typeface="Source Sans Pro"/>
              <a:sym typeface="Source Sans Pro"/>
            </a:endParaRPr>
          </a:p>
        </p:txBody>
      </p:sp>
      <p:sp>
        <p:nvSpPr>
          <p:cNvPr id="944" name="Google Shape;944;p96"/>
          <p:cNvSpPr txBox="1">
            <a:spLocks noGrp="1"/>
          </p:cNvSpPr>
          <p:nvPr>
            <p:ph type="sldNum" idx="12"/>
          </p:nvPr>
        </p:nvSpPr>
        <p:spPr>
          <a:xfrm>
            <a:off x="8267800" y="4788025"/>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80</a:t>
            </a:fld>
            <a:endParaRPr dirty="0">
              <a:solidFill>
                <a:schemeClr val="tx1"/>
              </a:solidFil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57"/>
        <p:cNvGrpSpPr/>
        <p:nvPr/>
      </p:nvGrpSpPr>
      <p:grpSpPr>
        <a:xfrm>
          <a:off x="0" y="0"/>
          <a:ext cx="0" cy="0"/>
          <a:chOff x="0" y="0"/>
          <a:chExt cx="0" cy="0"/>
        </a:xfrm>
      </p:grpSpPr>
      <p:sp>
        <p:nvSpPr>
          <p:cNvPr id="958" name="Google Shape;958;p97">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l" rtl="0">
              <a:lnSpc>
                <a:spcPct val="115000"/>
              </a:lnSpc>
              <a:spcBef>
                <a:spcPts val="600"/>
              </a:spcBef>
              <a:spcAft>
                <a:spcPts val="0"/>
              </a:spcAft>
              <a:buNone/>
            </a:pPr>
            <a:endParaRPr/>
          </a:p>
          <a:p>
            <a:pPr marL="0" lvl="0" indent="0" algn="ctr" rtl="0">
              <a:lnSpc>
                <a:spcPct val="115000"/>
              </a:lnSpc>
              <a:spcBef>
                <a:spcPts val="600"/>
              </a:spcBef>
              <a:spcAft>
                <a:spcPts val="600"/>
              </a:spcAft>
              <a:buClr>
                <a:schemeClr val="dk1"/>
              </a:buClr>
              <a:buSzPts val="1100"/>
              <a:buFont typeface="Arial"/>
              <a:buNone/>
            </a:pPr>
            <a:endParaRPr/>
          </a:p>
        </p:txBody>
      </p:sp>
      <p:sp>
        <p:nvSpPr>
          <p:cNvPr id="2" name="Title 1">
            <a:extLst>
              <a:ext uri="{FF2B5EF4-FFF2-40B4-BE49-F238E27FC236}">
                <a16:creationId xmlns:a16="http://schemas.microsoft.com/office/drawing/2014/main" id="{5885A123-22B2-7584-66DE-B64D2FB85E0F}"/>
              </a:ext>
            </a:extLst>
          </p:cNvPr>
          <p:cNvSpPr>
            <a:spLocks noGrp="1"/>
          </p:cNvSpPr>
          <p:nvPr>
            <p:ph type="title" idx="4294967295"/>
          </p:nvPr>
        </p:nvSpPr>
        <p:spPr>
          <a:xfrm>
            <a:off x="628650" y="-993775"/>
            <a:ext cx="7886700" cy="993775"/>
          </a:xfrm>
          <a:prstGeom prst="rect">
            <a:avLst/>
          </a:prstGeom>
        </p:spPr>
        <p:txBody>
          <a:bodyPr anchor="b"/>
          <a:lstStyle/>
          <a:p>
            <a:r>
              <a:rPr lang="en-US" dirty="0"/>
              <a:t>Lesson 6: EXPLAIN</a:t>
            </a:r>
          </a:p>
        </p:txBody>
      </p:sp>
      <p:sp>
        <p:nvSpPr>
          <p:cNvPr id="961" name="Google Shape;961;p97">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97"/>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EXPLAIN</a:t>
            </a:r>
            <a:endParaRPr>
              <a:solidFill>
                <a:schemeClr val="lt1"/>
              </a:solidFill>
              <a:latin typeface="Source Sans Pro"/>
              <a:ea typeface="Source Sans Pro"/>
              <a:cs typeface="Source Sans Pro"/>
              <a:sym typeface="Source Sans Pro"/>
            </a:endParaRPr>
          </a:p>
        </p:txBody>
      </p:sp>
      <p:sp>
        <p:nvSpPr>
          <p:cNvPr id="960" name="Google Shape;960;p97" descr="Now that we have planned our investigations, let's set up our biodigesters."/>
          <p:cNvSpPr txBox="1"/>
          <p:nvPr/>
        </p:nvSpPr>
        <p:spPr>
          <a:xfrm>
            <a:off x="370825" y="1138100"/>
            <a:ext cx="6582900" cy="1875900"/>
          </a:xfrm>
          <a:prstGeom prst="rect">
            <a:avLst/>
          </a:prstGeom>
          <a:noFill/>
          <a:ln>
            <a:noFill/>
          </a:ln>
        </p:spPr>
        <p:txBody>
          <a:bodyPr spcFirstLastPara="1" wrap="square" lIns="91425" tIns="91425" rIns="91425" bIns="91425" anchor="t" anchorCtr="0">
            <a:noAutofit/>
          </a:bodyPr>
          <a:lstStyle/>
          <a:p>
            <a:pPr marL="457200" lvl="0" indent="0" algn="ctr" rtl="0">
              <a:lnSpc>
                <a:spcPct val="115000"/>
              </a:lnSpc>
              <a:spcBef>
                <a:spcPts val="0"/>
              </a:spcBef>
              <a:spcAft>
                <a:spcPts val="0"/>
              </a:spcAft>
              <a:buNone/>
            </a:pPr>
            <a:endParaRPr sz="3200">
              <a:solidFill>
                <a:schemeClr val="dk1"/>
              </a:solidFill>
              <a:latin typeface="Source Sans Pro"/>
              <a:ea typeface="Source Sans Pro"/>
              <a:cs typeface="Source Sans Pro"/>
              <a:sym typeface="Source Sans Pro"/>
            </a:endParaRPr>
          </a:p>
        </p:txBody>
      </p:sp>
      <p:sp>
        <p:nvSpPr>
          <p:cNvPr id="963" name="Google Shape;963;p97"/>
          <p:cNvSpPr txBox="1"/>
          <p:nvPr/>
        </p:nvSpPr>
        <p:spPr>
          <a:xfrm>
            <a:off x="1195208" y="1208600"/>
            <a:ext cx="5259000" cy="180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Now that we have planned our investigations, let’s set up our biodigesters. </a:t>
            </a:r>
            <a:endParaRPr sz="3200">
              <a:solidFill>
                <a:schemeClr val="dk1"/>
              </a:solidFill>
              <a:latin typeface="Source Sans Pro"/>
              <a:ea typeface="Source Sans Pro"/>
              <a:cs typeface="Source Sans Pro"/>
              <a:sym typeface="Source Sans Pro"/>
            </a:endParaRPr>
          </a:p>
        </p:txBody>
      </p:sp>
      <p:pic>
        <p:nvPicPr>
          <p:cNvPr id="964" name="Google Shape;964;p97" descr="Pencil"/>
          <p:cNvPicPr preferRelativeResize="0"/>
          <p:nvPr/>
        </p:nvPicPr>
        <p:blipFill>
          <a:blip r:embed="rId3">
            <a:alphaModFix/>
          </a:blip>
          <a:stretch>
            <a:fillRect/>
          </a:stretch>
        </p:blipFill>
        <p:spPr>
          <a:xfrm>
            <a:off x="7992701" y="1138100"/>
            <a:ext cx="671269" cy="655826"/>
          </a:xfrm>
          <a:prstGeom prst="rect">
            <a:avLst/>
          </a:prstGeom>
          <a:noFill/>
          <a:ln>
            <a:noFill/>
          </a:ln>
        </p:spPr>
      </p:pic>
      <p:pic>
        <p:nvPicPr>
          <p:cNvPr id="966" name="Google Shape;966;p97" descr="Biodigester Investigation (continued)"/>
          <p:cNvPicPr preferRelativeResize="0"/>
          <p:nvPr/>
        </p:nvPicPr>
        <p:blipFill rotWithShape="1">
          <a:blip r:embed="rId4">
            <a:alphaModFix/>
          </a:blip>
          <a:srcRect t="199" b="199"/>
          <a:stretch/>
        </p:blipFill>
        <p:spPr>
          <a:xfrm>
            <a:off x="7640254" y="2367725"/>
            <a:ext cx="1376161" cy="1026549"/>
          </a:xfrm>
          <a:prstGeom prst="rect">
            <a:avLst/>
          </a:prstGeom>
          <a:noFill/>
          <a:ln w="12700" cap="flat" cmpd="sng">
            <a:solidFill>
              <a:srgbClr val="666666"/>
            </a:solidFill>
            <a:prstDash val="solid"/>
            <a:miter lim="8000"/>
            <a:headEnd type="none" w="sm" len="sm"/>
            <a:tailEnd type="none" w="sm" len="sm"/>
          </a:ln>
        </p:spPr>
      </p:pic>
      <p:sp>
        <p:nvSpPr>
          <p:cNvPr id="965" name="Google Shape;965;p97"/>
          <p:cNvSpPr txBox="1"/>
          <p:nvPr/>
        </p:nvSpPr>
        <p:spPr>
          <a:xfrm>
            <a:off x="7471725" y="4020550"/>
            <a:ext cx="16722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Biodigester Investigation</a:t>
            </a:r>
            <a:endParaRPr sz="1000">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a:solidFill>
                  <a:schemeClr val="hlink"/>
                </a:solidFill>
                <a:latin typeface="Source Sans Pro"/>
                <a:ea typeface="Source Sans Pro"/>
                <a:cs typeface="Source Sans Pro"/>
                <a:sym typeface="Source Sans Pro"/>
                <a:hlinkClick r:id="rId5"/>
              </a:rPr>
              <a:t>Student Journal pages</a:t>
            </a:r>
            <a:endParaRPr sz="1000">
              <a:latin typeface="Source Sans Pro"/>
              <a:ea typeface="Source Sans Pro"/>
              <a:cs typeface="Source Sans Pro"/>
              <a:sym typeface="Source Sans Pro"/>
            </a:endParaRPr>
          </a:p>
        </p:txBody>
      </p:sp>
      <p:sp>
        <p:nvSpPr>
          <p:cNvPr id="959" name="Google Shape;959;p97"/>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81</a:t>
            </a:fld>
            <a:endParaRPr dirty="0">
              <a:solidFill>
                <a:schemeClr val="tx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98">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l" rtl="0">
              <a:lnSpc>
                <a:spcPct val="115000"/>
              </a:lnSpc>
              <a:spcBef>
                <a:spcPts val="600"/>
              </a:spcBef>
              <a:spcAft>
                <a:spcPts val="0"/>
              </a:spcAft>
              <a:buNone/>
            </a:pPr>
            <a:endParaRPr dirty="0"/>
          </a:p>
          <a:p>
            <a:pPr marL="0" lvl="0" indent="0" algn="ctr" rtl="0">
              <a:lnSpc>
                <a:spcPct val="115000"/>
              </a:lnSpc>
              <a:spcBef>
                <a:spcPts val="600"/>
              </a:spcBef>
              <a:spcAft>
                <a:spcPts val="600"/>
              </a:spcAft>
              <a:buClr>
                <a:schemeClr val="dk1"/>
              </a:buClr>
              <a:buSzPts val="1100"/>
              <a:buFont typeface="Arial"/>
              <a:buNone/>
            </a:pPr>
            <a:endParaRPr dirty="0"/>
          </a:p>
        </p:txBody>
      </p:sp>
      <p:sp>
        <p:nvSpPr>
          <p:cNvPr id="974" name="Google Shape;974;p98">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B6247B87-24FC-4B36-8746-43A17AEED16F}"/>
              </a:ext>
            </a:extLst>
          </p:cNvPr>
          <p:cNvSpPr>
            <a:spLocks noGrp="1"/>
          </p:cNvSpPr>
          <p:nvPr>
            <p:ph type="title" idx="4294967295"/>
          </p:nvPr>
        </p:nvSpPr>
        <p:spPr>
          <a:xfrm>
            <a:off x="628650" y="-993775"/>
            <a:ext cx="7886700" cy="993775"/>
          </a:xfrm>
          <a:prstGeom prst="rect">
            <a:avLst/>
          </a:prstGeom>
        </p:spPr>
        <p:txBody>
          <a:bodyPr anchor="b"/>
          <a:lstStyle/>
          <a:p>
            <a:r>
              <a:rPr lang="en-US" dirty="0"/>
              <a:t>Lesson 6: ELABORATE</a:t>
            </a:r>
          </a:p>
        </p:txBody>
      </p:sp>
      <p:sp>
        <p:nvSpPr>
          <p:cNvPr id="975" name="Google Shape;975;p98"/>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ELABORATE</a:t>
            </a:r>
            <a:endParaRPr>
              <a:solidFill>
                <a:schemeClr val="lt1"/>
              </a:solidFill>
              <a:latin typeface="Source Sans Pro"/>
              <a:ea typeface="Source Sans Pro"/>
              <a:cs typeface="Source Sans Pro"/>
              <a:sym typeface="Source Sans Pro"/>
            </a:endParaRPr>
          </a:p>
        </p:txBody>
      </p:sp>
      <p:sp>
        <p:nvSpPr>
          <p:cNvPr id="976" name="Google Shape;976;p98"/>
          <p:cNvSpPr txBox="1"/>
          <p:nvPr/>
        </p:nvSpPr>
        <p:spPr>
          <a:xfrm>
            <a:off x="406200" y="895450"/>
            <a:ext cx="6582900" cy="1281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3200">
                <a:solidFill>
                  <a:schemeClr val="dk1"/>
                </a:solidFill>
                <a:latin typeface="Source Sans Pro"/>
                <a:ea typeface="Source Sans Pro"/>
                <a:cs typeface="Source Sans Pro"/>
                <a:sym typeface="Source Sans Pro"/>
              </a:rPr>
              <a:t>Now we need to decide how we will collect data for our biodigesters.</a:t>
            </a:r>
            <a:endParaRPr sz="3200">
              <a:solidFill>
                <a:schemeClr val="dk1"/>
              </a:solidFill>
              <a:latin typeface="Source Sans Pro"/>
              <a:ea typeface="Source Sans Pro"/>
              <a:cs typeface="Source Sans Pro"/>
              <a:sym typeface="Source Sans Pro"/>
            </a:endParaRPr>
          </a:p>
        </p:txBody>
      </p:sp>
      <p:pic>
        <p:nvPicPr>
          <p:cNvPr id="977" name="Google Shape;977;p98" descr="Pencil"/>
          <p:cNvPicPr preferRelativeResize="0"/>
          <p:nvPr/>
        </p:nvPicPr>
        <p:blipFill>
          <a:blip r:embed="rId3">
            <a:alphaModFix/>
          </a:blip>
          <a:stretch>
            <a:fillRect/>
          </a:stretch>
        </p:blipFill>
        <p:spPr>
          <a:xfrm>
            <a:off x="7972190" y="1123074"/>
            <a:ext cx="671269" cy="655826"/>
          </a:xfrm>
          <a:prstGeom prst="rect">
            <a:avLst/>
          </a:prstGeom>
          <a:noFill/>
          <a:ln>
            <a:noFill/>
          </a:ln>
        </p:spPr>
      </p:pic>
      <p:pic>
        <p:nvPicPr>
          <p:cNvPr id="979" name="Google Shape;979;p98" descr="Biodigester Investigation"/>
          <p:cNvPicPr preferRelativeResize="0"/>
          <p:nvPr/>
        </p:nvPicPr>
        <p:blipFill rotWithShape="1">
          <a:blip r:embed="rId4">
            <a:alphaModFix/>
          </a:blip>
          <a:srcRect t="416" b="426"/>
          <a:stretch/>
        </p:blipFill>
        <p:spPr>
          <a:xfrm>
            <a:off x="7619743" y="2177050"/>
            <a:ext cx="1376162" cy="1026551"/>
          </a:xfrm>
          <a:prstGeom prst="rect">
            <a:avLst/>
          </a:prstGeom>
          <a:noFill/>
          <a:ln w="12700" cap="flat" cmpd="sng">
            <a:solidFill>
              <a:srgbClr val="666666"/>
            </a:solidFill>
            <a:prstDash val="solid"/>
            <a:miter lim="8000"/>
            <a:headEnd type="none" w="sm" len="sm"/>
            <a:tailEnd type="none" w="sm" len="sm"/>
          </a:ln>
        </p:spPr>
      </p:pic>
      <p:sp>
        <p:nvSpPr>
          <p:cNvPr id="978" name="Google Shape;978;p98"/>
          <p:cNvSpPr txBox="1"/>
          <p:nvPr/>
        </p:nvSpPr>
        <p:spPr>
          <a:xfrm>
            <a:off x="7459600" y="3718875"/>
            <a:ext cx="1672200" cy="5157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000" u="sng" dirty="0">
                <a:solidFill>
                  <a:schemeClr val="hlink"/>
                </a:solidFill>
                <a:latin typeface="Source Sans Pro"/>
                <a:ea typeface="Source Sans Pro"/>
                <a:cs typeface="Source Sans Pro"/>
                <a:sym typeface="Source Sans Pro"/>
                <a:hlinkClick r:id="rId5"/>
              </a:rPr>
              <a:t>Biodigester Investigation</a:t>
            </a:r>
            <a:endParaRPr sz="1000" dirty="0">
              <a:latin typeface="Source Sans Pro"/>
              <a:ea typeface="Source Sans Pro"/>
              <a:cs typeface="Source Sans Pro"/>
              <a:sym typeface="Source Sans Pro"/>
            </a:endParaRPr>
          </a:p>
          <a:p>
            <a:pPr marL="0" lvl="0" indent="0" algn="ctr" rtl="0">
              <a:lnSpc>
                <a:spcPct val="115000"/>
              </a:lnSpc>
              <a:spcBef>
                <a:spcPts val="0"/>
              </a:spcBef>
              <a:spcAft>
                <a:spcPts val="0"/>
              </a:spcAft>
              <a:buNone/>
            </a:pPr>
            <a:r>
              <a:rPr lang="en" sz="1000" u="sng" dirty="0">
                <a:solidFill>
                  <a:schemeClr val="hlink"/>
                </a:solidFill>
                <a:latin typeface="Source Sans Pro"/>
                <a:ea typeface="Source Sans Pro"/>
                <a:cs typeface="Source Sans Pro"/>
                <a:sym typeface="Source Sans Pro"/>
                <a:hlinkClick r:id="rId6"/>
              </a:rPr>
              <a:t>Student Journal pages</a:t>
            </a:r>
            <a:endParaRPr sz="1000" dirty="0">
              <a:latin typeface="Source Sans Pro"/>
              <a:ea typeface="Source Sans Pro"/>
              <a:cs typeface="Source Sans Pro"/>
              <a:sym typeface="Source Sans Pro"/>
            </a:endParaRPr>
          </a:p>
        </p:txBody>
      </p:sp>
      <p:sp>
        <p:nvSpPr>
          <p:cNvPr id="972" name="Google Shape;972;p98"/>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solidFill>
                  <a:schemeClr val="lt1"/>
                </a:solidFill>
              </a:rPr>
              <a:t> </a:t>
            </a:r>
            <a:fld id="{00000000-1234-1234-1234-123412341234}" type="slidenum">
              <a:rPr lang="en">
                <a:solidFill>
                  <a:schemeClr val="tx1"/>
                </a:solidFill>
              </a:rPr>
              <a:t>82</a:t>
            </a:fld>
            <a:endParaRPr dirty="0">
              <a:solidFill>
                <a:schemeClr val="tx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83"/>
        <p:cNvGrpSpPr/>
        <p:nvPr/>
      </p:nvGrpSpPr>
      <p:grpSpPr>
        <a:xfrm>
          <a:off x="0" y="0"/>
          <a:ext cx="0" cy="0"/>
          <a:chOff x="0" y="0"/>
          <a:chExt cx="0" cy="0"/>
        </a:xfrm>
      </p:grpSpPr>
      <p:sp>
        <p:nvSpPr>
          <p:cNvPr id="984" name="Google Shape;984;p99">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9">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CE5CD17C-8E95-3866-ED45-67DF9497394B}"/>
              </a:ext>
            </a:extLst>
          </p:cNvPr>
          <p:cNvSpPr>
            <a:spLocks noGrp="1"/>
          </p:cNvSpPr>
          <p:nvPr>
            <p:ph type="title" idx="4294967295"/>
          </p:nvPr>
        </p:nvSpPr>
        <p:spPr>
          <a:xfrm>
            <a:off x="628650" y="-993775"/>
            <a:ext cx="7886700" cy="993775"/>
          </a:xfrm>
          <a:prstGeom prst="rect">
            <a:avLst/>
          </a:prstGeom>
        </p:spPr>
        <p:txBody>
          <a:bodyPr anchor="b"/>
          <a:lstStyle/>
          <a:p>
            <a:r>
              <a:rPr lang="en-US" dirty="0"/>
              <a:t>Lesson 6: EVALUATE</a:t>
            </a:r>
          </a:p>
        </p:txBody>
      </p:sp>
      <p:sp>
        <p:nvSpPr>
          <p:cNvPr id="988" name="Google Shape;988;p99"/>
          <p:cNvSpPr txBox="1"/>
          <p:nvPr/>
        </p:nvSpPr>
        <p:spPr>
          <a:xfrm>
            <a:off x="832100" y="231850"/>
            <a:ext cx="5814300" cy="1889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200">
                <a:solidFill>
                  <a:schemeClr val="dk1"/>
                </a:solidFill>
                <a:latin typeface="Source Sans Pro"/>
                <a:ea typeface="Source Sans Pro"/>
                <a:cs typeface="Source Sans Pro"/>
                <a:sym typeface="Source Sans Pro"/>
              </a:rPr>
              <a:t>How might this help us figure out how are use of natural resources on farms affects Earth’s Systems? </a:t>
            </a:r>
            <a:endParaRPr sz="3200">
              <a:solidFill>
                <a:schemeClr val="dk1"/>
              </a:solidFill>
              <a:latin typeface="Source Sans Pro"/>
              <a:ea typeface="Source Sans Pro"/>
              <a:cs typeface="Source Sans Pro"/>
              <a:sym typeface="Source Sans Pro"/>
            </a:endParaRPr>
          </a:p>
        </p:txBody>
      </p:sp>
      <p:sp>
        <p:nvSpPr>
          <p:cNvPr id="986" name="Google Shape;986;p99"/>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EVALUATE</a:t>
            </a:r>
            <a:endParaRPr>
              <a:solidFill>
                <a:schemeClr val="lt1"/>
              </a:solidFill>
              <a:latin typeface="Source Sans Pro"/>
              <a:ea typeface="Source Sans Pro"/>
              <a:cs typeface="Source Sans Pro"/>
              <a:sym typeface="Source Sans Pro"/>
            </a:endParaRPr>
          </a:p>
        </p:txBody>
      </p:sp>
      <p:pic>
        <p:nvPicPr>
          <p:cNvPr id="991" name="Google Shape;991;p99" descr="Massive farm operation"/>
          <p:cNvPicPr preferRelativeResize="0"/>
          <p:nvPr/>
        </p:nvPicPr>
        <p:blipFill>
          <a:blip r:embed="rId3">
            <a:alphaModFix/>
          </a:blip>
          <a:stretch>
            <a:fillRect/>
          </a:stretch>
        </p:blipFill>
        <p:spPr>
          <a:xfrm>
            <a:off x="0" y="2123620"/>
            <a:ext cx="7433424" cy="3019830"/>
          </a:xfrm>
          <a:prstGeom prst="rect">
            <a:avLst/>
          </a:prstGeom>
          <a:noFill/>
          <a:ln>
            <a:noFill/>
          </a:ln>
        </p:spPr>
      </p:pic>
      <p:pic>
        <p:nvPicPr>
          <p:cNvPr id="990" name="Google Shape;990;p99" descr="Checkmark"/>
          <p:cNvPicPr preferRelativeResize="0"/>
          <p:nvPr/>
        </p:nvPicPr>
        <p:blipFill>
          <a:blip r:embed="rId4">
            <a:alphaModFix/>
          </a:blip>
          <a:stretch>
            <a:fillRect/>
          </a:stretch>
        </p:blipFill>
        <p:spPr>
          <a:xfrm>
            <a:off x="7952809" y="1000734"/>
            <a:ext cx="685800" cy="685800"/>
          </a:xfrm>
          <a:prstGeom prst="rect">
            <a:avLst/>
          </a:prstGeom>
          <a:noFill/>
          <a:ln>
            <a:noFill/>
          </a:ln>
        </p:spPr>
      </p:pic>
      <p:pic>
        <p:nvPicPr>
          <p:cNvPr id="989" name="Google Shape;989;p99" descr="D Q B"/>
          <p:cNvPicPr preferRelativeResize="0"/>
          <p:nvPr/>
        </p:nvPicPr>
        <p:blipFill>
          <a:blip r:embed="rId5">
            <a:alphaModFix/>
          </a:blip>
          <a:stretch>
            <a:fillRect/>
          </a:stretch>
        </p:blipFill>
        <p:spPr>
          <a:xfrm>
            <a:off x="7960712" y="2571750"/>
            <a:ext cx="655825" cy="655825"/>
          </a:xfrm>
          <a:prstGeom prst="rect">
            <a:avLst/>
          </a:prstGeom>
          <a:noFill/>
          <a:ln>
            <a:noFill/>
          </a:ln>
        </p:spPr>
      </p:pic>
      <p:sp>
        <p:nvSpPr>
          <p:cNvPr id="987" name="Google Shape;987;p9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83</a:t>
            </a:fld>
            <a:endParaRPr sz="130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100">
            <a:extLst>
              <a:ext uri="{C183D7F6-B498-43B3-948B-1728B52AA6E4}">
                <adec:decorative xmlns:adec="http://schemas.microsoft.com/office/drawing/2017/decorative" val="1"/>
              </a:ext>
            </a:extLst>
          </p:cNvPr>
          <p:cNvSpPr/>
          <p:nvPr/>
        </p:nvSpPr>
        <p:spPr>
          <a:xfrm>
            <a:off x="7440400" y="618400"/>
            <a:ext cx="1710600" cy="45252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00">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itle 1">
            <a:extLst>
              <a:ext uri="{FF2B5EF4-FFF2-40B4-BE49-F238E27FC236}">
                <a16:creationId xmlns:a16="http://schemas.microsoft.com/office/drawing/2014/main" id="{788779F0-D657-79CF-9ADD-93369267A187}"/>
              </a:ext>
            </a:extLst>
          </p:cNvPr>
          <p:cNvSpPr>
            <a:spLocks noGrp="1"/>
          </p:cNvSpPr>
          <p:nvPr>
            <p:ph type="title" idx="4294967295"/>
          </p:nvPr>
        </p:nvSpPr>
        <p:spPr>
          <a:xfrm>
            <a:off x="628650" y="-993775"/>
            <a:ext cx="7886700" cy="993775"/>
          </a:xfrm>
          <a:prstGeom prst="rect">
            <a:avLst/>
          </a:prstGeom>
        </p:spPr>
        <p:txBody>
          <a:bodyPr anchor="b"/>
          <a:lstStyle/>
          <a:p>
            <a:r>
              <a:rPr lang="en-US" dirty="0"/>
              <a:t>Lesson 6: Evaluate (part 2)</a:t>
            </a:r>
          </a:p>
        </p:txBody>
      </p:sp>
      <p:sp>
        <p:nvSpPr>
          <p:cNvPr id="998" name="Google Shape;998;p100"/>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6:</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EVALUATE</a:t>
            </a:r>
            <a:endParaRPr>
              <a:solidFill>
                <a:schemeClr val="lt1"/>
              </a:solidFill>
              <a:latin typeface="Source Sans Pro"/>
              <a:ea typeface="Source Sans Pro"/>
              <a:cs typeface="Source Sans Pro"/>
              <a:sym typeface="Source Sans Pro"/>
            </a:endParaRPr>
          </a:p>
        </p:txBody>
      </p:sp>
      <p:sp>
        <p:nvSpPr>
          <p:cNvPr id="1000" name="Google Shape;1000;p100"/>
          <p:cNvSpPr txBox="1"/>
          <p:nvPr/>
        </p:nvSpPr>
        <p:spPr>
          <a:xfrm>
            <a:off x="1498225" y="431125"/>
            <a:ext cx="4436400" cy="14115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3200">
                <a:solidFill>
                  <a:schemeClr val="dk1"/>
                </a:solidFill>
                <a:latin typeface="Source Sans Pro"/>
                <a:ea typeface="Source Sans Pro"/>
                <a:cs typeface="Source Sans Pro"/>
                <a:sym typeface="Source Sans Pro"/>
              </a:rPr>
              <a:t>What new questions do you have?</a:t>
            </a:r>
            <a:endParaRPr sz="3200">
              <a:solidFill>
                <a:schemeClr val="dk1"/>
              </a:solidFill>
              <a:latin typeface="Source Sans Pro"/>
              <a:ea typeface="Source Sans Pro"/>
              <a:cs typeface="Source Sans Pro"/>
              <a:sym typeface="Source Sans Pro"/>
            </a:endParaRPr>
          </a:p>
        </p:txBody>
      </p:sp>
      <p:pic>
        <p:nvPicPr>
          <p:cNvPr id="1001" name="Google Shape;1001;p100" descr="D Q B"/>
          <p:cNvPicPr preferRelativeResize="0"/>
          <p:nvPr/>
        </p:nvPicPr>
        <p:blipFill>
          <a:blip r:embed="rId3">
            <a:alphaModFix/>
          </a:blip>
          <a:stretch>
            <a:fillRect/>
          </a:stretch>
        </p:blipFill>
        <p:spPr>
          <a:xfrm>
            <a:off x="7967787" y="1186787"/>
            <a:ext cx="655825" cy="655825"/>
          </a:xfrm>
          <a:prstGeom prst="rect">
            <a:avLst/>
          </a:prstGeom>
          <a:noFill/>
          <a:ln>
            <a:noFill/>
          </a:ln>
        </p:spPr>
      </p:pic>
      <p:pic>
        <p:nvPicPr>
          <p:cNvPr id="1002" name="Google Shape;1002;p100" descr="Massive farm operation"/>
          <p:cNvPicPr preferRelativeResize="0"/>
          <p:nvPr/>
        </p:nvPicPr>
        <p:blipFill>
          <a:blip r:embed="rId4">
            <a:alphaModFix/>
          </a:blip>
          <a:stretch>
            <a:fillRect/>
          </a:stretch>
        </p:blipFill>
        <p:spPr>
          <a:xfrm>
            <a:off x="0" y="2123620"/>
            <a:ext cx="7433424" cy="3019830"/>
          </a:xfrm>
          <a:prstGeom prst="rect">
            <a:avLst/>
          </a:prstGeom>
          <a:noFill/>
          <a:ln>
            <a:noFill/>
          </a:ln>
        </p:spPr>
      </p:pic>
      <p:sp>
        <p:nvSpPr>
          <p:cNvPr id="999" name="Google Shape;999;p10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 sz="1300"/>
              <a:t>84</a:t>
            </a:fld>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a:extLst>
              <a:ext uri="{C183D7F6-B498-43B3-948B-1728B52AA6E4}">
                <adec:decorative xmlns:adec="http://schemas.microsoft.com/office/drawing/2017/decorative" val="1"/>
              </a:ext>
            </a:extLst>
          </p:cNvPr>
          <p:cNvSpPr/>
          <p:nvPr/>
        </p:nvSpPr>
        <p:spPr>
          <a:xfrm>
            <a:off x="7433325" y="704550"/>
            <a:ext cx="1710600" cy="4438800"/>
          </a:xfrm>
          <a:prstGeom prst="rect">
            <a:avLst/>
          </a:prstGeom>
          <a:solidFill>
            <a:srgbClr val="C9DA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5">
            <a:extLst>
              <a:ext uri="{C183D7F6-B498-43B3-948B-1728B52AA6E4}">
                <adec:decorative xmlns:adec="http://schemas.microsoft.com/office/drawing/2017/decorative" val="1"/>
              </a:ext>
            </a:extLst>
          </p:cNvPr>
          <p:cNvSpPr/>
          <p:nvPr/>
        </p:nvSpPr>
        <p:spPr>
          <a:xfrm>
            <a:off x="7433425" y="7650"/>
            <a:ext cx="1710600" cy="6969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5"/>
          <p:cNvSpPr txBox="1">
            <a:spLocks noGrp="1"/>
          </p:cNvSpPr>
          <p:nvPr>
            <p:ph type="title" idx="4294967295"/>
          </p:nvPr>
        </p:nvSpPr>
        <p:spPr>
          <a:xfrm>
            <a:off x="841125" y="291150"/>
            <a:ext cx="5726100" cy="6558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600"/>
              </a:spcAft>
              <a:buClr>
                <a:srgbClr val="000000"/>
              </a:buClr>
              <a:buSzTx/>
              <a:buFont typeface="Arial"/>
              <a:buNone/>
              <a:tabLst/>
              <a:defRPr/>
            </a:pPr>
            <a:r>
              <a:rPr kumimoji="0" lang="en-US" sz="3200" b="0" i="0" u="none" strike="noStrike" kern="0" cap="none" spc="0" normalizeH="0" baseline="0" noProof="0" dirty="0">
                <a:ln>
                  <a:noFill/>
                </a:ln>
                <a:solidFill>
                  <a:schemeClr val="dk1"/>
                </a:solidFill>
                <a:effectLst/>
                <a:uLnTx/>
                <a:uFillTx/>
                <a:latin typeface="Source Sans Pro"/>
                <a:ea typeface="Source Sans Pro"/>
                <a:cs typeface="Source Sans Pro"/>
                <a:sym typeface="Source Sans Pro"/>
              </a:rPr>
              <a:t>Let’s make a class chart!</a:t>
            </a:r>
          </a:p>
        </p:txBody>
      </p:sp>
      <p:sp>
        <p:nvSpPr>
          <p:cNvPr id="149" name="Google Shape;149;p25"/>
          <p:cNvSpPr txBox="1"/>
          <p:nvPr/>
        </p:nvSpPr>
        <p:spPr>
          <a:xfrm>
            <a:off x="7528125" y="54750"/>
            <a:ext cx="1521000" cy="522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Lesson 3:</a:t>
            </a:r>
            <a:endParaRPr>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r>
              <a:rPr lang="en">
                <a:solidFill>
                  <a:schemeClr val="lt1"/>
                </a:solidFill>
                <a:latin typeface="Source Sans Pro"/>
                <a:ea typeface="Source Sans Pro"/>
                <a:cs typeface="Source Sans Pro"/>
                <a:sym typeface="Source Sans Pro"/>
              </a:rPr>
              <a:t>EXPLORE</a:t>
            </a:r>
            <a:endParaRPr>
              <a:solidFill>
                <a:schemeClr val="lt1"/>
              </a:solidFill>
              <a:latin typeface="Source Sans Pro"/>
              <a:ea typeface="Source Sans Pro"/>
              <a:cs typeface="Source Sans Pro"/>
              <a:sym typeface="Source Sans Pro"/>
            </a:endParaRPr>
          </a:p>
        </p:txBody>
      </p:sp>
      <p:graphicFrame>
        <p:nvGraphicFramePr>
          <p:cNvPr id="152" name="Google Shape;152;p25"/>
          <p:cNvGraphicFramePr/>
          <p:nvPr>
            <p:extLst>
              <p:ext uri="{D42A27DB-BD31-4B8C-83A1-F6EECF244321}">
                <p14:modId xmlns:p14="http://schemas.microsoft.com/office/powerpoint/2010/main" val="3986078903"/>
              </p:ext>
            </p:extLst>
          </p:nvPr>
        </p:nvGraphicFramePr>
        <p:xfrm>
          <a:off x="325400" y="1065725"/>
          <a:ext cx="6890775" cy="3805875"/>
        </p:xfrm>
        <a:graphic>
          <a:graphicData uri="http://schemas.openxmlformats.org/drawingml/2006/table">
            <a:tbl>
              <a:tblPr firstRow="1">
                <a:noFill/>
                <a:tableStyleId>{93936D71-2639-4D32-A3E3-41D542021207}</a:tableStyleId>
              </a:tblPr>
              <a:tblGrid>
                <a:gridCol w="2296925">
                  <a:extLst>
                    <a:ext uri="{9D8B030D-6E8A-4147-A177-3AD203B41FA5}">
                      <a16:colId xmlns:a16="http://schemas.microsoft.com/office/drawing/2014/main" val="20000"/>
                    </a:ext>
                  </a:extLst>
                </a:gridCol>
                <a:gridCol w="2296925">
                  <a:extLst>
                    <a:ext uri="{9D8B030D-6E8A-4147-A177-3AD203B41FA5}">
                      <a16:colId xmlns:a16="http://schemas.microsoft.com/office/drawing/2014/main" val="20001"/>
                    </a:ext>
                  </a:extLst>
                </a:gridCol>
                <a:gridCol w="2296925">
                  <a:extLst>
                    <a:ext uri="{9D8B030D-6E8A-4147-A177-3AD203B41FA5}">
                      <a16:colId xmlns:a16="http://schemas.microsoft.com/office/drawing/2014/main" val="20002"/>
                    </a:ext>
                  </a:extLst>
                </a:gridCol>
              </a:tblGrid>
              <a:tr h="391825">
                <a:tc rowSpan="2">
                  <a:txBody>
                    <a:bodyPr/>
                    <a:lstStyle/>
                    <a:p>
                      <a:pPr marL="0" lvl="0" indent="0" algn="ctr" rtl="0">
                        <a:spcBef>
                          <a:spcPts val="0"/>
                        </a:spcBef>
                        <a:spcAft>
                          <a:spcPts val="0"/>
                        </a:spcAft>
                        <a:buNone/>
                      </a:pPr>
                      <a:r>
                        <a:rPr lang="en" sz="1200" b="1" dirty="0">
                          <a:solidFill>
                            <a:srgbClr val="FFFFFF"/>
                          </a:solidFill>
                          <a:latin typeface="Source Sans Pro"/>
                          <a:ea typeface="Source Sans Pro"/>
                          <a:cs typeface="Source Sans Pro"/>
                          <a:sym typeface="Source Sans Pro"/>
                        </a:rPr>
                        <a:t>Object or Routine</a:t>
                      </a:r>
                      <a:endParaRPr sz="1200" b="1" dirty="0">
                        <a:solidFill>
                          <a:srgbClr val="FFFFFF"/>
                        </a:solidFill>
                        <a:latin typeface="Source Sans Pro"/>
                        <a:ea typeface="Source Sans Pro"/>
                        <a:cs typeface="Source Sans Pro"/>
                        <a:sym typeface="Source Sans Pro"/>
                      </a:endParaRPr>
                    </a:p>
                  </a:txBody>
                  <a:tcPr marL="63500" marR="63500" marT="63500" marB="63500" anchor="ctr">
                    <a:solidFill>
                      <a:srgbClr val="666666"/>
                    </a:solidFill>
                  </a:tcPr>
                </a:tc>
                <a:tc gridSpan="2">
                  <a:txBody>
                    <a:bodyPr/>
                    <a:lstStyle/>
                    <a:p>
                      <a:pPr marL="0" lvl="0" indent="0" algn="ctr" rtl="0">
                        <a:spcBef>
                          <a:spcPts val="0"/>
                        </a:spcBef>
                        <a:spcAft>
                          <a:spcPts val="0"/>
                        </a:spcAft>
                        <a:buNone/>
                      </a:pPr>
                      <a:r>
                        <a:rPr lang="en" sz="1200" b="1" dirty="0">
                          <a:solidFill>
                            <a:srgbClr val="FFFFFF"/>
                          </a:solidFill>
                          <a:latin typeface="Source Sans Pro"/>
                          <a:ea typeface="Source Sans Pro"/>
                          <a:cs typeface="Source Sans Pro"/>
                          <a:sym typeface="Source Sans Pro"/>
                        </a:rPr>
                        <a:t>Natural Resources </a:t>
                      </a:r>
                      <a:endParaRPr sz="1200" b="1" dirty="0">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hMerge="1">
                  <a:txBody>
                    <a:bodyPr/>
                    <a:lstStyle/>
                    <a:p>
                      <a:endParaRPr lang="en-US"/>
                    </a:p>
                  </a:txBody>
                  <a:tcPr/>
                </a:tc>
                <a:extLst>
                  <a:ext uri="{0D108BD9-81ED-4DB2-BD59-A6C34878D82A}">
                    <a16:rowId xmlns:a16="http://schemas.microsoft.com/office/drawing/2014/main" val="10000"/>
                  </a:ext>
                </a:extLst>
              </a:tr>
              <a:tr h="622050">
                <a:tc vMerge="1">
                  <a:txBody>
                    <a:bodyPr/>
                    <a:lstStyle/>
                    <a:p>
                      <a:endParaRPr lang="en-US"/>
                    </a:p>
                  </a:txBody>
                  <a:tcPr/>
                </a:tc>
                <a:tc>
                  <a:txBody>
                    <a:bodyPr/>
                    <a:lstStyle/>
                    <a:p>
                      <a:pPr marL="0" lvl="0" indent="0" algn="ctr" rtl="0">
                        <a:spcBef>
                          <a:spcPts val="0"/>
                        </a:spcBef>
                        <a:spcAft>
                          <a:spcPts val="0"/>
                        </a:spcAft>
                        <a:buNone/>
                      </a:pPr>
                      <a:r>
                        <a:rPr lang="en" sz="1200" b="1" dirty="0">
                          <a:solidFill>
                            <a:srgbClr val="FFFFFF"/>
                          </a:solidFill>
                          <a:latin typeface="Source Sans Pro"/>
                          <a:ea typeface="Source Sans Pro"/>
                          <a:cs typeface="Source Sans Pro"/>
                          <a:sym typeface="Source Sans Pro"/>
                        </a:rPr>
                        <a:t>Materials We Needed from Earth’s Spheres to Make Object </a:t>
                      </a:r>
                      <a:endParaRPr sz="1200" b="1" dirty="0">
                        <a:solidFill>
                          <a:srgbClr val="FFFFFF"/>
                        </a:solidFill>
                        <a:latin typeface="Source Sans Pro"/>
                        <a:ea typeface="Source Sans Pro"/>
                        <a:cs typeface="Source Sans Pro"/>
                        <a:sym typeface="Source Sans Pro"/>
                      </a:endParaRPr>
                    </a:p>
                  </a:txBody>
                  <a:tcPr marL="63500" marR="63500" marT="63500" marB="63500">
                    <a:solidFill>
                      <a:srgbClr val="666666"/>
                    </a:solidFill>
                  </a:tcPr>
                </a:tc>
                <a:tc>
                  <a:txBody>
                    <a:bodyPr/>
                    <a:lstStyle/>
                    <a:p>
                      <a:pPr marL="0" lvl="0" indent="0" algn="ctr" rtl="0">
                        <a:spcBef>
                          <a:spcPts val="0"/>
                        </a:spcBef>
                        <a:spcAft>
                          <a:spcPts val="0"/>
                        </a:spcAft>
                        <a:buNone/>
                      </a:pPr>
                      <a:r>
                        <a:rPr lang="en" sz="1200" b="1" dirty="0">
                          <a:solidFill>
                            <a:srgbClr val="FFFFFF"/>
                          </a:solidFill>
                          <a:latin typeface="Source Sans Pro"/>
                          <a:ea typeface="Source Sans Pro"/>
                          <a:cs typeface="Source Sans Pro"/>
                          <a:sym typeface="Source Sans Pro"/>
                        </a:rPr>
                        <a:t>Energy Source We Needed for it to Work </a:t>
                      </a:r>
                      <a:endParaRPr sz="1200" b="1" dirty="0">
                        <a:solidFill>
                          <a:srgbClr val="FFFFFF"/>
                        </a:solidFill>
                        <a:latin typeface="Source Sans Pro"/>
                        <a:ea typeface="Source Sans Pro"/>
                        <a:cs typeface="Source Sans Pro"/>
                        <a:sym typeface="Source Sans Pro"/>
                      </a:endParaRPr>
                    </a:p>
                  </a:txBody>
                  <a:tcPr marL="63500" marR="63500" marT="63500" marB="63500">
                    <a:solidFill>
                      <a:srgbClr val="666666"/>
                    </a:solidFill>
                  </a:tcPr>
                </a:tc>
                <a:extLst>
                  <a:ext uri="{0D108BD9-81ED-4DB2-BD59-A6C34878D82A}">
                    <a16:rowId xmlns:a16="http://schemas.microsoft.com/office/drawing/2014/main" val="10001"/>
                  </a:ext>
                </a:extLst>
              </a:tr>
              <a:tr h="698000">
                <a:tc>
                  <a:txBody>
                    <a:bodyPr/>
                    <a:lstStyle/>
                    <a:p>
                      <a:pPr marL="0" lvl="0" indent="0" algn="l" rtl="0">
                        <a:lnSpc>
                          <a:spcPct val="115000"/>
                        </a:lnSpc>
                        <a:spcBef>
                          <a:spcPts val="0"/>
                        </a:spcBef>
                        <a:spcAft>
                          <a:spcPts val="0"/>
                        </a:spcAft>
                        <a:buNone/>
                      </a:pPr>
                      <a:endParaRPr sz="1200">
                        <a:solidFill>
                          <a:schemeClr val="dk1"/>
                        </a:solidFill>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i="1">
                        <a:solidFill>
                          <a:schemeClr val="dk1"/>
                        </a:solidFill>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i="1">
                        <a:solidFill>
                          <a:schemeClr val="dk1"/>
                        </a:solidFill>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2"/>
                  </a:ext>
                </a:extLst>
              </a:tr>
              <a:tr h="698000">
                <a:tc>
                  <a:txBody>
                    <a:bodyPr/>
                    <a:lstStyle/>
                    <a:p>
                      <a:pPr marL="0" lvl="0" indent="0" algn="l" rtl="0">
                        <a:lnSpc>
                          <a:spcPct val="115000"/>
                        </a:lnSpc>
                        <a:spcBef>
                          <a:spcPts val="0"/>
                        </a:spcBef>
                        <a:spcAft>
                          <a:spcPts val="0"/>
                        </a:spcAft>
                        <a:buNone/>
                      </a:pPr>
                      <a:endParaRPr sz="1200" i="1">
                        <a:solidFill>
                          <a:schemeClr val="dk1"/>
                        </a:solidFill>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i="1">
                        <a:solidFill>
                          <a:schemeClr val="dk1"/>
                        </a:solidFill>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i="1">
                        <a:solidFill>
                          <a:schemeClr val="dk1"/>
                        </a:solidFill>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3"/>
                  </a:ext>
                </a:extLst>
              </a:tr>
              <a:tr h="698000">
                <a:tc>
                  <a:txBody>
                    <a:bodyPr/>
                    <a:lstStyle/>
                    <a:p>
                      <a:pPr marL="0" lvl="0" indent="0" algn="l" rtl="0">
                        <a:lnSpc>
                          <a:spcPct val="115000"/>
                        </a:lnSpc>
                        <a:spcBef>
                          <a:spcPts val="0"/>
                        </a:spcBef>
                        <a:spcAft>
                          <a:spcPts val="0"/>
                        </a:spcAft>
                        <a:buNone/>
                      </a:pPr>
                      <a:endParaRPr sz="1200" i="1">
                        <a:solidFill>
                          <a:schemeClr val="dk1"/>
                        </a:solidFill>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i="1">
                        <a:solidFill>
                          <a:schemeClr val="dk1"/>
                        </a:solidFill>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i="1">
                        <a:solidFill>
                          <a:schemeClr val="dk1"/>
                        </a:solidFill>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4"/>
                  </a:ext>
                </a:extLst>
              </a:tr>
              <a:tr h="698000">
                <a:tc>
                  <a:txBody>
                    <a:bodyPr/>
                    <a:lstStyle/>
                    <a:p>
                      <a:pPr marL="0" lvl="0" indent="0" algn="l" rtl="0">
                        <a:lnSpc>
                          <a:spcPct val="115000"/>
                        </a:lnSpc>
                        <a:spcBef>
                          <a:spcPts val="0"/>
                        </a:spcBef>
                        <a:spcAft>
                          <a:spcPts val="0"/>
                        </a:spcAft>
                        <a:buNone/>
                      </a:pPr>
                      <a:endParaRPr sz="1200" i="1">
                        <a:solidFill>
                          <a:schemeClr val="dk1"/>
                        </a:solidFill>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i="1">
                        <a:solidFill>
                          <a:schemeClr val="dk1"/>
                        </a:solidFill>
                        <a:latin typeface="Source Sans Pro"/>
                        <a:ea typeface="Source Sans Pro"/>
                        <a:cs typeface="Source Sans Pro"/>
                        <a:sym typeface="Source Sans Pro"/>
                      </a:endParaRPr>
                    </a:p>
                  </a:txBody>
                  <a:tcPr marL="63500" marR="63500" marT="63500" marB="63500"/>
                </a:tc>
                <a:tc>
                  <a:txBody>
                    <a:bodyPr/>
                    <a:lstStyle/>
                    <a:p>
                      <a:pPr marL="0" lvl="0" indent="0" algn="l" rtl="0">
                        <a:lnSpc>
                          <a:spcPct val="115000"/>
                        </a:lnSpc>
                        <a:spcBef>
                          <a:spcPts val="0"/>
                        </a:spcBef>
                        <a:spcAft>
                          <a:spcPts val="0"/>
                        </a:spcAft>
                        <a:buNone/>
                      </a:pPr>
                      <a:endParaRPr sz="1200" i="1" dirty="0">
                        <a:solidFill>
                          <a:schemeClr val="dk1"/>
                        </a:solidFill>
                        <a:latin typeface="Source Sans Pro"/>
                        <a:ea typeface="Source Sans Pro"/>
                        <a:cs typeface="Source Sans Pro"/>
                        <a:sym typeface="Source Sans Pro"/>
                      </a:endParaRPr>
                    </a:p>
                  </a:txBody>
                  <a:tcPr marL="63500" marR="63500" marT="63500" marB="63500"/>
                </a:tc>
                <a:extLst>
                  <a:ext uri="{0D108BD9-81ED-4DB2-BD59-A6C34878D82A}">
                    <a16:rowId xmlns:a16="http://schemas.microsoft.com/office/drawing/2014/main" val="10005"/>
                  </a:ext>
                </a:extLst>
              </a:tr>
            </a:tbl>
          </a:graphicData>
        </a:graphic>
      </p:graphicFrame>
      <p:pic>
        <p:nvPicPr>
          <p:cNvPr id="153" name="Google Shape;153;p25" descr="Marker"/>
          <p:cNvPicPr preferRelativeResize="0"/>
          <p:nvPr/>
        </p:nvPicPr>
        <p:blipFill rotWithShape="1">
          <a:blip r:embed="rId3">
            <a:alphaModFix/>
          </a:blip>
          <a:srcRect t="661" b="670"/>
          <a:stretch/>
        </p:blipFill>
        <p:spPr>
          <a:xfrm>
            <a:off x="7960813" y="1532566"/>
            <a:ext cx="655825" cy="655825"/>
          </a:xfrm>
          <a:prstGeom prst="rect">
            <a:avLst/>
          </a:prstGeom>
          <a:noFill/>
          <a:ln>
            <a:noFill/>
          </a:ln>
        </p:spPr>
      </p:pic>
      <p:sp>
        <p:nvSpPr>
          <p:cNvPr id="150" name="Google Shape;150;p25"/>
          <p:cNvSpPr txBox="1">
            <a:spLocks noGrp="1"/>
          </p:cNvSpPr>
          <p:nvPr>
            <p:ph type="sldNum" idx="12"/>
          </p:nvPr>
        </p:nvSpPr>
        <p:spPr>
          <a:xfrm>
            <a:off x="8222370" y="4749850"/>
            <a:ext cx="8832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dirty="0"/>
              <a:t> </a:t>
            </a:r>
            <a:fld id="{00000000-1234-1234-1234-123412341234}" type="slidenum">
              <a:rPr lang="en">
                <a:solidFill>
                  <a:schemeClr val="tx1"/>
                </a:solidFill>
              </a:rPr>
              <a:t>9</a:t>
            </a:fld>
            <a:endParaRPr dirty="0">
              <a:solidFill>
                <a:schemeClr val="tx1"/>
              </a:solidFill>
            </a:endParaRPr>
          </a:p>
        </p:txBody>
      </p:sp>
    </p:spTree>
  </p:cSld>
  <p:clrMapOvr>
    <a:masterClrMapping/>
  </p:clrMapOvr>
</p:sld>
</file>

<file path=ppt/theme/theme1.xml><?xml version="1.0" encoding="utf-8"?>
<a:theme xmlns:a="http://schemas.openxmlformats.org/drawingml/2006/main" name="no header">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1155C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35ED75752BCA4DA4E256401831089B" ma:contentTypeVersion="17" ma:contentTypeDescription="Create a new document." ma:contentTypeScope="" ma:versionID="4b22d856db1669cb7b2b07fe0dda9684">
  <xsd:schema xmlns:xsd="http://www.w3.org/2001/XMLSchema" xmlns:xs="http://www.w3.org/2001/XMLSchema" xmlns:p="http://schemas.microsoft.com/office/2006/metadata/properties" xmlns:ns2="619e9023-7fe2-4e3d-9807-62b6c8302c1b" xmlns:ns3="fbc037d5-3aae-4eba-9dec-a926451bc98f" targetNamespace="http://schemas.microsoft.com/office/2006/metadata/properties" ma:root="true" ma:fieldsID="5bd0d2a1c348e4703ad3f2a373afc867" ns2:_="" ns3:_="">
    <xsd:import namespace="619e9023-7fe2-4e3d-9807-62b6c8302c1b"/>
    <xsd:import namespace="fbc037d5-3aae-4eba-9dec-a926451bc98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9e9023-7fe2-4e3d-9807-62b6c8302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3a5fc0d6-7222-447d-a74f-50773848813d" ma:termSetId="09814cd3-568e-fe90-9814-8d621ff8fb84" ma:anchorId="fba54fb3-c3e1-fe81-a776-ca4b69148c4d" ma:open="true" ma:isKeyword="false">
      <xsd:complexType>
        <xsd:sequence>
          <xsd:element ref="pc:Terms" minOccurs="0" maxOccurs="1"/>
        </xsd:sequence>
      </xsd:complexType>
    </xsd:element>
    <xsd:element name="MediaServiceDateTaken" ma:index="21" nillable="true" ma:displayName="MediaServiceDateTaken" ma:description="" ma:hidden="true" ma:indexed="true" ma:internalName="MediaServiceDateTaken" ma:readOnly="true">
      <xsd:simpleType>
        <xsd:restriction base="dms:Text"/>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c037d5-3aae-4eba-9dec-a926451bc98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0953e9ec-ae23-4c66-8fbc-a31ce0e85919}" ma:internalName="TaxCatchAll" ma:showField="CatchAllData" ma:web="fbc037d5-3aae-4eba-9dec-a926451bc98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bc037d5-3aae-4eba-9dec-a926451bc98f" xsi:nil="true"/>
    <lcf76f155ced4ddcb4097134ff3c332f xmlns="619e9023-7fe2-4e3d-9807-62b6c8302c1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6ED2C71-AD5F-4C9B-B399-2B88C9EABEE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9e9023-7fe2-4e3d-9807-62b6c8302c1b"/>
    <ds:schemaRef ds:uri="fbc037d5-3aae-4eba-9dec-a926451bc9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C848931-621D-4DB8-A252-CE342CD3F034}">
  <ds:schemaRefs>
    <ds:schemaRef ds:uri="http://schemas.microsoft.com/sharepoint/v3/contenttype/forms"/>
  </ds:schemaRefs>
</ds:datastoreItem>
</file>

<file path=customXml/itemProps3.xml><?xml version="1.0" encoding="utf-8"?>
<ds:datastoreItem xmlns:ds="http://schemas.openxmlformats.org/officeDocument/2006/customXml" ds:itemID="{E87A2DFE-5948-48E1-B06C-9B42314BA00E}">
  <ds:schemaRefs>
    <ds:schemaRef ds:uri="http://schemas.microsoft.com/office/2006/metadata/properties"/>
    <ds:schemaRef ds:uri="http://schemas.microsoft.com/office/infopath/2007/PartnerControls"/>
    <ds:schemaRef ds:uri="fbc037d5-3aae-4eba-9dec-a926451bc98f"/>
    <ds:schemaRef ds:uri="619e9023-7fe2-4e3d-9807-62b6c8302c1b"/>
  </ds:schemaRefs>
</ds:datastoreItem>
</file>

<file path=docProps/app.xml><?xml version="1.0" encoding="utf-8"?>
<Properties xmlns="http://schemas.openxmlformats.org/officeDocument/2006/extended-properties" xmlns:vt="http://schemas.openxmlformats.org/officeDocument/2006/docPropsVTypes">
  <TotalTime>1123</TotalTime>
  <Words>13514</Words>
  <Application>Microsoft Office PowerPoint</Application>
  <PresentationFormat>On-screen Show (16:9)</PresentationFormat>
  <Paragraphs>1224</Paragraphs>
  <Slides>84</Slides>
  <Notes>84</Notes>
  <HiddenSlides>4</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84</vt:i4>
      </vt:variant>
    </vt:vector>
  </HeadingPairs>
  <TitlesOfParts>
    <vt:vector size="89" baseType="lpstr">
      <vt:lpstr>Arial</vt:lpstr>
      <vt:lpstr>Source Sans Pro</vt:lpstr>
      <vt:lpstr>Poppins</vt:lpstr>
      <vt:lpstr>Dosis</vt:lpstr>
      <vt:lpstr>no header</vt:lpstr>
      <vt:lpstr>EARTH AND SPACE SYSTEMS Unit 22 Using Our Resources Wisely Section 2: Lessons 3, 4, 5 &amp; 6</vt:lpstr>
      <vt:lpstr>mySci symbols key</vt:lpstr>
      <vt:lpstr>UNIT 22, SECTION 2:  How does our use of natural resources on farms affect Earth’s systems?</vt:lpstr>
      <vt:lpstr>Lesson 3: Learning Target</vt:lpstr>
      <vt:lpstr>Lesson 3: Engage</vt:lpstr>
      <vt:lpstr>Lesson 3: Engage (part 2)</vt:lpstr>
      <vt:lpstr>Lesson 3: Explore</vt:lpstr>
      <vt:lpstr>Natural Resources</vt:lpstr>
      <vt:lpstr>Let’s make a class chart!</vt:lpstr>
      <vt:lpstr>Lesson 3: EXPLORE (part 2)</vt:lpstr>
      <vt:lpstr>Lesson 3: Explain</vt:lpstr>
      <vt:lpstr>Lesson 3: Explain (part 2)</vt:lpstr>
      <vt:lpstr>Fossil Fuel</vt:lpstr>
      <vt:lpstr>Non-Renewable Resource</vt:lpstr>
      <vt:lpstr>Lesson 3: EXPLAIN (part 3)</vt:lpstr>
      <vt:lpstr>Lesson 3: EXPLAIN (part 4)</vt:lpstr>
      <vt:lpstr>What do you notice and wonder about farm energy use?</vt:lpstr>
      <vt:lpstr>Lesson 3: ELABORATE</vt:lpstr>
      <vt:lpstr>Lesson 3: Elaborate (part 2)</vt:lpstr>
      <vt:lpstr>Lesson 3: Elaborate (part 3)</vt:lpstr>
      <vt:lpstr>Lesson 3: Elaborate (part 4)</vt:lpstr>
      <vt:lpstr>Lesson 3: Elaborate (part 5)</vt:lpstr>
      <vt:lpstr>Lesson 3: Elaborate (part 6)</vt:lpstr>
      <vt:lpstr>Lesson 3: Elaborate (part 7)</vt:lpstr>
      <vt:lpstr>How Are Natural Resources Used on a Farm?</vt:lpstr>
      <vt:lpstr>Could Animal Waste be Considered a Natural Resource?</vt:lpstr>
      <vt:lpstr>Let’s Share Our Models</vt:lpstr>
      <vt:lpstr>How Might This Help Us Figure Out How Our Use of Natural Resources on Farms Affects Earth’s Systems?</vt:lpstr>
      <vt:lpstr>What New Questions Do Your Have?</vt:lpstr>
      <vt:lpstr>Lesson 4: LEARNING TARGET</vt:lpstr>
      <vt:lpstr>Lesson 4: Engage</vt:lpstr>
      <vt:lpstr>Let’s Look at Some Data</vt:lpstr>
      <vt:lpstr>What information do you need to answer our questions?</vt:lpstr>
      <vt:lpstr>Correlation between car traffic and high asthma rates</vt:lpstr>
      <vt:lpstr>Researching Different Phenomenon</vt:lpstr>
      <vt:lpstr>How do we determine if a resource is reliable?</vt:lpstr>
      <vt:lpstr>Class Interaction Model</vt:lpstr>
      <vt:lpstr>Group Interaction Models</vt:lpstr>
      <vt:lpstr>Pollution</vt:lpstr>
      <vt:lpstr>What is The Greenhouse Effect??</vt:lpstr>
      <vt:lpstr>Lesson 4: Elaborate</vt:lpstr>
      <vt:lpstr>Lesson 4: Elaborate (part 2)</vt:lpstr>
      <vt:lpstr>Let’s share our models and give each other feedback</vt:lpstr>
      <vt:lpstr>Lesson 4: EVALUATE</vt:lpstr>
      <vt:lpstr>What new questions do you have?</vt:lpstr>
      <vt:lpstr>Lesson 5: Learning Target</vt:lpstr>
      <vt:lpstr>Lesson 5: Engage</vt:lpstr>
      <vt:lpstr>Lesson 5: Engage (part 2)</vt:lpstr>
      <vt:lpstr>What do you observe about water on farms?</vt:lpstr>
      <vt:lpstr>What questions do you have?</vt:lpstr>
      <vt:lpstr>Lesson 5: EXPLORE</vt:lpstr>
      <vt:lpstr>Saltwater</vt:lpstr>
      <vt:lpstr>Freshwater</vt:lpstr>
      <vt:lpstr>Lesson 5: EXPLORE (part 2)</vt:lpstr>
      <vt:lpstr>Types of Water Found on Earth</vt:lpstr>
      <vt:lpstr>Lesson 5: EXPLORE (part 3)</vt:lpstr>
      <vt:lpstr>Lesson 5: EXPLORE (part 4)</vt:lpstr>
      <vt:lpstr>Lesson 5: EXPLAIN</vt:lpstr>
      <vt:lpstr>Lesson 5: EXPLAIN (part 2)</vt:lpstr>
      <vt:lpstr>Aquifer</vt:lpstr>
      <vt:lpstr>Lesson 5: EXPLAIN (part 3)</vt:lpstr>
      <vt:lpstr>Lesson 5: ELABORATE</vt:lpstr>
      <vt:lpstr>Lesson 5: ELABORATE (part 2)</vt:lpstr>
      <vt:lpstr>Lesson 5: ELABORATE (part 3)</vt:lpstr>
      <vt:lpstr>Lesson 5: ELABORATE (part 4)</vt:lpstr>
      <vt:lpstr>Lesson 5: ELABORATE (part 5)</vt:lpstr>
      <vt:lpstr>Lesson 5: ELABORATE (part 6)</vt:lpstr>
      <vt:lpstr>Lesson 5: EVALUATE</vt:lpstr>
      <vt:lpstr>Lesson 5: EVALUATE (part 2)</vt:lpstr>
      <vt:lpstr>Lesson 5: EVALUATE (part 3)</vt:lpstr>
      <vt:lpstr>Lesson 6: Learning Target</vt:lpstr>
      <vt:lpstr>Lesson 6: ENGAGE</vt:lpstr>
      <vt:lpstr>Biodigester</vt:lpstr>
      <vt:lpstr>Constraint</vt:lpstr>
      <vt:lpstr>Lesson 6: EXPLORE</vt:lpstr>
      <vt:lpstr>Lesson 6: EXPLORE (part 2)</vt:lpstr>
      <vt:lpstr>Lesson 6: EXPLORE (part 3)</vt:lpstr>
      <vt:lpstr>Criteria</vt:lpstr>
      <vt:lpstr>Decomposer</vt:lpstr>
      <vt:lpstr>Lesson 6: EXPLORE (part 4)</vt:lpstr>
      <vt:lpstr>Lesson 6: EXPLAIN</vt:lpstr>
      <vt:lpstr>Lesson 6: ELABORATE</vt:lpstr>
      <vt:lpstr>Lesson 6: EVALUATE</vt:lpstr>
      <vt:lpstr>Lesson 6: Evaluate (part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Aaron Feuerstein</cp:lastModifiedBy>
  <cp:revision>1</cp:revision>
  <dcterms:modified xsi:type="dcterms:W3CDTF">2025-06-16T15:31:58Z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0x0101009535ED75752BCA4DA4E256401831089B</vt:lpwstr>
  </property>
  <property fmtid="{D5CDD505-2E9C-101B-9397-08002B2CF9AE}" pid="3" name="MediaServiceImageTags">
    <vt:lpwstr/>
  </property>
</Properties>
</file>