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1416" y="13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16E302CD-A0CA-47AD-AC92-478D8831DEC5}"/>
    <pc:docChg chg="modSld">
      <pc:chgData name="Aaron Feuerstein" userId="f5de8b9a-5c09-4bc3-b449-ac980e458ac8" providerId="ADAL" clId="{16E302CD-A0CA-47AD-AC92-478D8831DEC5}" dt="2025-06-16T18:59:07.011" v="43" actId="962"/>
      <pc:docMkLst>
        <pc:docMk/>
      </pc:docMkLst>
      <pc:sldChg chg="modSp mod">
        <pc:chgData name="Aaron Feuerstein" userId="f5de8b9a-5c09-4bc3-b449-ac980e458ac8" providerId="ADAL" clId="{16E302CD-A0CA-47AD-AC92-478D8831DEC5}" dt="2025-06-16T18:48:24.995" v="1" actId="962"/>
        <pc:sldMkLst>
          <pc:docMk/>
          <pc:sldMk cId="0" sldId="256"/>
        </pc:sldMkLst>
        <pc:picChg chg="mod">
          <ac:chgData name="Aaron Feuerstein" userId="f5de8b9a-5c09-4bc3-b449-ac980e458ac8" providerId="ADAL" clId="{16E302CD-A0CA-47AD-AC92-478D8831DEC5}" dt="2025-06-16T18:48:24.995" v="1" actId="962"/>
          <ac:picMkLst>
            <pc:docMk/>
            <pc:sldMk cId="0" sldId="256"/>
            <ac:picMk id="56" creationId="{00000000-0000-0000-0000-000000000000}"/>
          </ac:picMkLst>
        </pc:picChg>
      </pc:sldChg>
      <pc:sldChg chg="modSp mod">
        <pc:chgData name="Aaron Feuerstein" userId="f5de8b9a-5c09-4bc3-b449-ac980e458ac8" providerId="ADAL" clId="{16E302CD-A0CA-47AD-AC92-478D8831DEC5}" dt="2025-06-16T18:48:30.526" v="3" actId="962"/>
        <pc:sldMkLst>
          <pc:docMk/>
          <pc:sldMk cId="0" sldId="257"/>
        </pc:sldMkLst>
        <pc:picChg chg="mod">
          <ac:chgData name="Aaron Feuerstein" userId="f5de8b9a-5c09-4bc3-b449-ac980e458ac8" providerId="ADAL" clId="{16E302CD-A0CA-47AD-AC92-478D8831DEC5}" dt="2025-06-16T18:48:30.526" v="3" actId="962"/>
          <ac:picMkLst>
            <pc:docMk/>
            <pc:sldMk cId="0" sldId="257"/>
            <ac:picMk id="65" creationId="{00000000-0000-0000-0000-000000000000}"/>
          </ac:picMkLst>
        </pc:picChg>
      </pc:sldChg>
      <pc:sldChg chg="modSp mod">
        <pc:chgData name="Aaron Feuerstein" userId="f5de8b9a-5c09-4bc3-b449-ac980e458ac8" providerId="ADAL" clId="{16E302CD-A0CA-47AD-AC92-478D8831DEC5}" dt="2025-06-16T18:48:36.719" v="5" actId="962"/>
        <pc:sldMkLst>
          <pc:docMk/>
          <pc:sldMk cId="0" sldId="258"/>
        </pc:sldMkLst>
        <pc:picChg chg="mod">
          <ac:chgData name="Aaron Feuerstein" userId="f5de8b9a-5c09-4bc3-b449-ac980e458ac8" providerId="ADAL" clId="{16E302CD-A0CA-47AD-AC92-478D8831DEC5}" dt="2025-06-16T18:48:36.719" v="5" actId="962"/>
          <ac:picMkLst>
            <pc:docMk/>
            <pc:sldMk cId="0" sldId="258"/>
            <ac:picMk id="74" creationId="{00000000-0000-0000-0000-000000000000}"/>
          </ac:picMkLst>
        </pc:picChg>
      </pc:sldChg>
      <pc:sldChg chg="modSp mod">
        <pc:chgData name="Aaron Feuerstein" userId="f5de8b9a-5c09-4bc3-b449-ac980e458ac8" providerId="ADAL" clId="{16E302CD-A0CA-47AD-AC92-478D8831DEC5}" dt="2025-06-16T18:48:41.278" v="7" actId="962"/>
        <pc:sldMkLst>
          <pc:docMk/>
          <pc:sldMk cId="0" sldId="259"/>
        </pc:sldMkLst>
        <pc:picChg chg="mod">
          <ac:chgData name="Aaron Feuerstein" userId="f5de8b9a-5c09-4bc3-b449-ac980e458ac8" providerId="ADAL" clId="{16E302CD-A0CA-47AD-AC92-478D8831DEC5}" dt="2025-06-16T18:48:41.278" v="7" actId="962"/>
          <ac:picMkLst>
            <pc:docMk/>
            <pc:sldMk cId="0" sldId="259"/>
            <ac:picMk id="83" creationId="{00000000-0000-0000-0000-000000000000}"/>
          </ac:picMkLst>
        </pc:picChg>
      </pc:sldChg>
      <pc:sldChg chg="modSp mod">
        <pc:chgData name="Aaron Feuerstein" userId="f5de8b9a-5c09-4bc3-b449-ac980e458ac8" providerId="ADAL" clId="{16E302CD-A0CA-47AD-AC92-478D8831DEC5}" dt="2025-06-16T18:48:51.225" v="9" actId="962"/>
        <pc:sldMkLst>
          <pc:docMk/>
          <pc:sldMk cId="0" sldId="260"/>
        </pc:sldMkLst>
        <pc:picChg chg="mod">
          <ac:chgData name="Aaron Feuerstein" userId="f5de8b9a-5c09-4bc3-b449-ac980e458ac8" providerId="ADAL" clId="{16E302CD-A0CA-47AD-AC92-478D8831DEC5}" dt="2025-06-16T18:48:51.225" v="9" actId="962"/>
          <ac:picMkLst>
            <pc:docMk/>
            <pc:sldMk cId="0" sldId="260"/>
            <ac:picMk id="92" creationId="{00000000-0000-0000-0000-000000000000}"/>
          </ac:picMkLst>
        </pc:picChg>
      </pc:sldChg>
      <pc:sldChg chg="modSp mod">
        <pc:chgData name="Aaron Feuerstein" userId="f5de8b9a-5c09-4bc3-b449-ac980e458ac8" providerId="ADAL" clId="{16E302CD-A0CA-47AD-AC92-478D8831DEC5}" dt="2025-06-16T18:49:16.669" v="11" actId="962"/>
        <pc:sldMkLst>
          <pc:docMk/>
          <pc:sldMk cId="0" sldId="261"/>
        </pc:sldMkLst>
        <pc:picChg chg="mod">
          <ac:chgData name="Aaron Feuerstein" userId="f5de8b9a-5c09-4bc3-b449-ac980e458ac8" providerId="ADAL" clId="{16E302CD-A0CA-47AD-AC92-478D8831DEC5}" dt="2025-06-16T18:49:16.669" v="11" actId="962"/>
          <ac:picMkLst>
            <pc:docMk/>
            <pc:sldMk cId="0" sldId="261"/>
            <ac:picMk id="101" creationId="{00000000-0000-0000-0000-000000000000}"/>
          </ac:picMkLst>
        </pc:picChg>
      </pc:sldChg>
      <pc:sldChg chg="modSp mod">
        <pc:chgData name="Aaron Feuerstein" userId="f5de8b9a-5c09-4bc3-b449-ac980e458ac8" providerId="ADAL" clId="{16E302CD-A0CA-47AD-AC92-478D8831DEC5}" dt="2025-06-16T18:49:57.434" v="13" actId="962"/>
        <pc:sldMkLst>
          <pc:docMk/>
          <pc:sldMk cId="0" sldId="262"/>
        </pc:sldMkLst>
        <pc:picChg chg="mod">
          <ac:chgData name="Aaron Feuerstein" userId="f5de8b9a-5c09-4bc3-b449-ac980e458ac8" providerId="ADAL" clId="{16E302CD-A0CA-47AD-AC92-478D8831DEC5}" dt="2025-06-16T18:49:57.434" v="13" actId="962"/>
          <ac:picMkLst>
            <pc:docMk/>
            <pc:sldMk cId="0" sldId="262"/>
            <ac:picMk id="110" creationId="{00000000-0000-0000-0000-000000000000}"/>
          </ac:picMkLst>
        </pc:picChg>
      </pc:sldChg>
      <pc:sldChg chg="modSp mod">
        <pc:chgData name="Aaron Feuerstein" userId="f5de8b9a-5c09-4bc3-b449-ac980e458ac8" providerId="ADAL" clId="{16E302CD-A0CA-47AD-AC92-478D8831DEC5}" dt="2025-06-16T18:50:01.297" v="15" actId="962"/>
        <pc:sldMkLst>
          <pc:docMk/>
          <pc:sldMk cId="0" sldId="263"/>
        </pc:sldMkLst>
        <pc:picChg chg="mod">
          <ac:chgData name="Aaron Feuerstein" userId="f5de8b9a-5c09-4bc3-b449-ac980e458ac8" providerId="ADAL" clId="{16E302CD-A0CA-47AD-AC92-478D8831DEC5}" dt="2025-06-16T18:50:01.297" v="15" actId="962"/>
          <ac:picMkLst>
            <pc:docMk/>
            <pc:sldMk cId="0" sldId="263"/>
            <ac:picMk id="119" creationId="{00000000-0000-0000-0000-000000000000}"/>
          </ac:picMkLst>
        </pc:picChg>
      </pc:sldChg>
      <pc:sldChg chg="modSp mod">
        <pc:chgData name="Aaron Feuerstein" userId="f5de8b9a-5c09-4bc3-b449-ac980e458ac8" providerId="ADAL" clId="{16E302CD-A0CA-47AD-AC92-478D8831DEC5}" dt="2025-06-16T18:51:23.183" v="17" actId="962"/>
        <pc:sldMkLst>
          <pc:docMk/>
          <pc:sldMk cId="0" sldId="264"/>
        </pc:sldMkLst>
        <pc:picChg chg="mod">
          <ac:chgData name="Aaron Feuerstein" userId="f5de8b9a-5c09-4bc3-b449-ac980e458ac8" providerId="ADAL" clId="{16E302CD-A0CA-47AD-AC92-478D8831DEC5}" dt="2025-06-16T18:51:23.183" v="17" actId="962"/>
          <ac:picMkLst>
            <pc:docMk/>
            <pc:sldMk cId="0" sldId="264"/>
            <ac:picMk id="128" creationId="{00000000-0000-0000-0000-000000000000}"/>
          </ac:picMkLst>
        </pc:picChg>
      </pc:sldChg>
      <pc:sldChg chg="modSp mod">
        <pc:chgData name="Aaron Feuerstein" userId="f5de8b9a-5c09-4bc3-b449-ac980e458ac8" providerId="ADAL" clId="{16E302CD-A0CA-47AD-AC92-478D8831DEC5}" dt="2025-06-16T18:51:29.568" v="19" actId="962"/>
        <pc:sldMkLst>
          <pc:docMk/>
          <pc:sldMk cId="0" sldId="265"/>
        </pc:sldMkLst>
        <pc:picChg chg="mod">
          <ac:chgData name="Aaron Feuerstein" userId="f5de8b9a-5c09-4bc3-b449-ac980e458ac8" providerId="ADAL" clId="{16E302CD-A0CA-47AD-AC92-478D8831DEC5}" dt="2025-06-16T18:51:29.568" v="19" actId="962"/>
          <ac:picMkLst>
            <pc:docMk/>
            <pc:sldMk cId="0" sldId="265"/>
            <ac:picMk id="137" creationId="{00000000-0000-0000-0000-000000000000}"/>
          </ac:picMkLst>
        </pc:picChg>
      </pc:sldChg>
      <pc:sldChg chg="modSp mod">
        <pc:chgData name="Aaron Feuerstein" userId="f5de8b9a-5c09-4bc3-b449-ac980e458ac8" providerId="ADAL" clId="{16E302CD-A0CA-47AD-AC92-478D8831DEC5}" dt="2025-06-16T18:51:40.288" v="21" actId="962"/>
        <pc:sldMkLst>
          <pc:docMk/>
          <pc:sldMk cId="0" sldId="266"/>
        </pc:sldMkLst>
        <pc:picChg chg="mod">
          <ac:chgData name="Aaron Feuerstein" userId="f5de8b9a-5c09-4bc3-b449-ac980e458ac8" providerId="ADAL" clId="{16E302CD-A0CA-47AD-AC92-478D8831DEC5}" dt="2025-06-16T18:51:40.288" v="21" actId="962"/>
          <ac:picMkLst>
            <pc:docMk/>
            <pc:sldMk cId="0" sldId="266"/>
            <ac:picMk id="146" creationId="{00000000-0000-0000-0000-000000000000}"/>
          </ac:picMkLst>
        </pc:picChg>
      </pc:sldChg>
      <pc:sldChg chg="modSp mod">
        <pc:chgData name="Aaron Feuerstein" userId="f5de8b9a-5c09-4bc3-b449-ac980e458ac8" providerId="ADAL" clId="{16E302CD-A0CA-47AD-AC92-478D8831DEC5}" dt="2025-06-16T18:52:29.583" v="23" actId="962"/>
        <pc:sldMkLst>
          <pc:docMk/>
          <pc:sldMk cId="0" sldId="267"/>
        </pc:sldMkLst>
        <pc:picChg chg="mod">
          <ac:chgData name="Aaron Feuerstein" userId="f5de8b9a-5c09-4bc3-b449-ac980e458ac8" providerId="ADAL" clId="{16E302CD-A0CA-47AD-AC92-478D8831DEC5}" dt="2025-06-16T18:52:29.583" v="23" actId="962"/>
          <ac:picMkLst>
            <pc:docMk/>
            <pc:sldMk cId="0" sldId="267"/>
            <ac:picMk id="155" creationId="{00000000-0000-0000-0000-000000000000}"/>
          </ac:picMkLst>
        </pc:picChg>
      </pc:sldChg>
      <pc:sldChg chg="modSp mod">
        <pc:chgData name="Aaron Feuerstein" userId="f5de8b9a-5c09-4bc3-b449-ac980e458ac8" providerId="ADAL" clId="{16E302CD-A0CA-47AD-AC92-478D8831DEC5}" dt="2025-06-16T18:52:50.735" v="25" actId="962"/>
        <pc:sldMkLst>
          <pc:docMk/>
          <pc:sldMk cId="0" sldId="268"/>
        </pc:sldMkLst>
        <pc:picChg chg="mod">
          <ac:chgData name="Aaron Feuerstein" userId="f5de8b9a-5c09-4bc3-b449-ac980e458ac8" providerId="ADAL" clId="{16E302CD-A0CA-47AD-AC92-478D8831DEC5}" dt="2025-06-16T18:52:50.735" v="25" actId="962"/>
          <ac:picMkLst>
            <pc:docMk/>
            <pc:sldMk cId="0" sldId="268"/>
            <ac:picMk id="164" creationId="{00000000-0000-0000-0000-000000000000}"/>
          </ac:picMkLst>
        </pc:picChg>
      </pc:sldChg>
      <pc:sldChg chg="modSp mod">
        <pc:chgData name="Aaron Feuerstein" userId="f5de8b9a-5c09-4bc3-b449-ac980e458ac8" providerId="ADAL" clId="{16E302CD-A0CA-47AD-AC92-478D8831DEC5}" dt="2025-06-16T18:52:59.632" v="27" actId="962"/>
        <pc:sldMkLst>
          <pc:docMk/>
          <pc:sldMk cId="0" sldId="269"/>
        </pc:sldMkLst>
        <pc:picChg chg="mod">
          <ac:chgData name="Aaron Feuerstein" userId="f5de8b9a-5c09-4bc3-b449-ac980e458ac8" providerId="ADAL" clId="{16E302CD-A0CA-47AD-AC92-478D8831DEC5}" dt="2025-06-16T18:52:59.632" v="27" actId="962"/>
          <ac:picMkLst>
            <pc:docMk/>
            <pc:sldMk cId="0" sldId="269"/>
            <ac:picMk id="173" creationId="{00000000-0000-0000-0000-000000000000}"/>
          </ac:picMkLst>
        </pc:picChg>
      </pc:sldChg>
      <pc:sldChg chg="modSp mod">
        <pc:chgData name="Aaron Feuerstein" userId="f5de8b9a-5c09-4bc3-b449-ac980e458ac8" providerId="ADAL" clId="{16E302CD-A0CA-47AD-AC92-478D8831DEC5}" dt="2025-06-16T18:55:12.405" v="29" actId="962"/>
        <pc:sldMkLst>
          <pc:docMk/>
          <pc:sldMk cId="0" sldId="270"/>
        </pc:sldMkLst>
        <pc:picChg chg="mod">
          <ac:chgData name="Aaron Feuerstein" userId="f5de8b9a-5c09-4bc3-b449-ac980e458ac8" providerId="ADAL" clId="{16E302CD-A0CA-47AD-AC92-478D8831DEC5}" dt="2025-06-16T18:55:12.405" v="29" actId="962"/>
          <ac:picMkLst>
            <pc:docMk/>
            <pc:sldMk cId="0" sldId="270"/>
            <ac:picMk id="182" creationId="{00000000-0000-0000-0000-000000000000}"/>
          </ac:picMkLst>
        </pc:picChg>
      </pc:sldChg>
      <pc:sldChg chg="modSp mod">
        <pc:chgData name="Aaron Feuerstein" userId="f5de8b9a-5c09-4bc3-b449-ac980e458ac8" providerId="ADAL" clId="{16E302CD-A0CA-47AD-AC92-478D8831DEC5}" dt="2025-06-16T18:55:19.294" v="31" actId="962"/>
        <pc:sldMkLst>
          <pc:docMk/>
          <pc:sldMk cId="0" sldId="271"/>
        </pc:sldMkLst>
        <pc:picChg chg="mod">
          <ac:chgData name="Aaron Feuerstein" userId="f5de8b9a-5c09-4bc3-b449-ac980e458ac8" providerId="ADAL" clId="{16E302CD-A0CA-47AD-AC92-478D8831DEC5}" dt="2025-06-16T18:55:19.294" v="31" actId="962"/>
          <ac:picMkLst>
            <pc:docMk/>
            <pc:sldMk cId="0" sldId="271"/>
            <ac:picMk id="191" creationId="{00000000-0000-0000-0000-000000000000}"/>
          </ac:picMkLst>
        </pc:picChg>
      </pc:sldChg>
      <pc:sldChg chg="modSp mod">
        <pc:chgData name="Aaron Feuerstein" userId="f5de8b9a-5c09-4bc3-b449-ac980e458ac8" providerId="ADAL" clId="{16E302CD-A0CA-47AD-AC92-478D8831DEC5}" dt="2025-06-16T18:57:11.942" v="33" actId="962"/>
        <pc:sldMkLst>
          <pc:docMk/>
          <pc:sldMk cId="0" sldId="272"/>
        </pc:sldMkLst>
        <pc:picChg chg="mod">
          <ac:chgData name="Aaron Feuerstein" userId="f5de8b9a-5c09-4bc3-b449-ac980e458ac8" providerId="ADAL" clId="{16E302CD-A0CA-47AD-AC92-478D8831DEC5}" dt="2025-06-16T18:57:11.942" v="33" actId="962"/>
          <ac:picMkLst>
            <pc:docMk/>
            <pc:sldMk cId="0" sldId="272"/>
            <ac:picMk id="200" creationId="{00000000-0000-0000-0000-000000000000}"/>
          </ac:picMkLst>
        </pc:picChg>
      </pc:sldChg>
      <pc:sldChg chg="modSp mod">
        <pc:chgData name="Aaron Feuerstein" userId="f5de8b9a-5c09-4bc3-b449-ac980e458ac8" providerId="ADAL" clId="{16E302CD-A0CA-47AD-AC92-478D8831DEC5}" dt="2025-06-16T18:57:29.219" v="35" actId="962"/>
        <pc:sldMkLst>
          <pc:docMk/>
          <pc:sldMk cId="0" sldId="273"/>
        </pc:sldMkLst>
        <pc:picChg chg="mod">
          <ac:chgData name="Aaron Feuerstein" userId="f5de8b9a-5c09-4bc3-b449-ac980e458ac8" providerId="ADAL" clId="{16E302CD-A0CA-47AD-AC92-478D8831DEC5}" dt="2025-06-16T18:57:29.219" v="35" actId="962"/>
          <ac:picMkLst>
            <pc:docMk/>
            <pc:sldMk cId="0" sldId="273"/>
            <ac:picMk id="209" creationId="{00000000-0000-0000-0000-000000000000}"/>
          </ac:picMkLst>
        </pc:picChg>
      </pc:sldChg>
      <pc:sldChg chg="modSp mod">
        <pc:chgData name="Aaron Feuerstein" userId="f5de8b9a-5c09-4bc3-b449-ac980e458ac8" providerId="ADAL" clId="{16E302CD-A0CA-47AD-AC92-478D8831DEC5}" dt="2025-06-16T18:57:36.654" v="37" actId="962"/>
        <pc:sldMkLst>
          <pc:docMk/>
          <pc:sldMk cId="0" sldId="274"/>
        </pc:sldMkLst>
        <pc:picChg chg="mod">
          <ac:chgData name="Aaron Feuerstein" userId="f5de8b9a-5c09-4bc3-b449-ac980e458ac8" providerId="ADAL" clId="{16E302CD-A0CA-47AD-AC92-478D8831DEC5}" dt="2025-06-16T18:57:36.654" v="37" actId="962"/>
          <ac:picMkLst>
            <pc:docMk/>
            <pc:sldMk cId="0" sldId="274"/>
            <ac:picMk id="218" creationId="{00000000-0000-0000-0000-000000000000}"/>
          </ac:picMkLst>
        </pc:picChg>
      </pc:sldChg>
      <pc:sldChg chg="modSp mod">
        <pc:chgData name="Aaron Feuerstein" userId="f5de8b9a-5c09-4bc3-b449-ac980e458ac8" providerId="ADAL" clId="{16E302CD-A0CA-47AD-AC92-478D8831DEC5}" dt="2025-06-16T18:58:35.059" v="39" actId="962"/>
        <pc:sldMkLst>
          <pc:docMk/>
          <pc:sldMk cId="0" sldId="275"/>
        </pc:sldMkLst>
        <pc:picChg chg="mod">
          <ac:chgData name="Aaron Feuerstein" userId="f5de8b9a-5c09-4bc3-b449-ac980e458ac8" providerId="ADAL" clId="{16E302CD-A0CA-47AD-AC92-478D8831DEC5}" dt="2025-06-16T18:58:35.059" v="39" actId="962"/>
          <ac:picMkLst>
            <pc:docMk/>
            <pc:sldMk cId="0" sldId="275"/>
            <ac:picMk id="227" creationId="{00000000-0000-0000-0000-000000000000}"/>
          </ac:picMkLst>
        </pc:picChg>
      </pc:sldChg>
      <pc:sldChg chg="modSp mod">
        <pc:chgData name="Aaron Feuerstein" userId="f5de8b9a-5c09-4bc3-b449-ac980e458ac8" providerId="ADAL" clId="{16E302CD-A0CA-47AD-AC92-478D8831DEC5}" dt="2025-06-16T18:58:59.769" v="41" actId="962"/>
        <pc:sldMkLst>
          <pc:docMk/>
          <pc:sldMk cId="0" sldId="276"/>
        </pc:sldMkLst>
        <pc:picChg chg="mod">
          <ac:chgData name="Aaron Feuerstein" userId="f5de8b9a-5c09-4bc3-b449-ac980e458ac8" providerId="ADAL" clId="{16E302CD-A0CA-47AD-AC92-478D8831DEC5}" dt="2025-06-16T18:58:59.769" v="41" actId="962"/>
          <ac:picMkLst>
            <pc:docMk/>
            <pc:sldMk cId="0" sldId="276"/>
            <ac:picMk id="236" creationId="{00000000-0000-0000-0000-000000000000}"/>
          </ac:picMkLst>
        </pc:picChg>
      </pc:sldChg>
      <pc:sldChg chg="modSp mod">
        <pc:chgData name="Aaron Feuerstein" userId="f5de8b9a-5c09-4bc3-b449-ac980e458ac8" providerId="ADAL" clId="{16E302CD-A0CA-47AD-AC92-478D8831DEC5}" dt="2025-06-16T18:59:07.011" v="43" actId="962"/>
        <pc:sldMkLst>
          <pc:docMk/>
          <pc:sldMk cId="0" sldId="277"/>
        </pc:sldMkLst>
        <pc:picChg chg="mod">
          <ac:chgData name="Aaron Feuerstein" userId="f5de8b9a-5c09-4bc3-b449-ac980e458ac8" providerId="ADAL" clId="{16E302CD-A0CA-47AD-AC92-478D8831DEC5}" dt="2025-06-16T18:59:07.011" v="43" actId="962"/>
          <ac:picMkLst>
            <pc:docMk/>
            <pc:sldMk cId="0" sldId="277"/>
            <ac:picMk id="24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chemeClr val="dk1"/>
                </a:solidFill>
              </a:rPr>
              <a:t>Teaching Tip: </a:t>
            </a:r>
            <a:r>
              <a:rPr lang="en">
                <a:solidFill>
                  <a:schemeClr val="dk1"/>
                </a:solidFill>
              </a:rPr>
              <a:t>These slides can be used to support students understanding of the vocabulary words as they make sense of them throughout the unit. When bolded vocabulary words are mentioned during a lesson, you can use these slides to provide pictorial support to help build your students understanding of the words. The goal is not for students to memorize these definitions, but to use them to support their sensemaking of the phenomenon. Students should typically first make sense of the ideas and articulate them in their own words before being given complex science words to attach to those ideas.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c2574e8b0_1_5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c2574e8b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980d24634_0_1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980d2463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980d24634_0_2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980d2463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1209beae3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1209beae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1209beae3_0_5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1209bea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1209beae3_0_6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1209beae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1209beae3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1209beae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2b56910aa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2b56910a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1209beae3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1209beae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2b56910aa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02b56910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980d24634_0_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980d246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2b56910aa_0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2b56910a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2b56910aa_0_4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02b56910a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2b56910aa_0_5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2b56910a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980d24634_0_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980d246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980d24634_0_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980d2463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980d24634_0_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980d246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980d24634_0_5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980d2463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980d24634_0_8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980d2463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980d24634_0_6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980d2463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980d24634_0_10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980d2463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2pPr>
            <a:lvl3pPr lvl="2">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3pPr>
            <a:lvl4pPr lvl="3">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4pPr>
            <a:lvl5pPr lvl="4">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5pPr>
            <a:lvl6pPr lvl="5">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6pPr>
            <a:lvl7pPr lvl="6">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7pPr>
            <a:lvl8pPr lvl="7">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8pPr>
            <a:lvl9pPr lvl="8">
              <a:spcBef>
                <a:spcPts val="0"/>
              </a:spcBef>
              <a:spcAft>
                <a:spcPts val="0"/>
              </a:spcAft>
              <a:buClr>
                <a:schemeClr val="dk1"/>
              </a:buClr>
              <a:buSzPts val="3500"/>
              <a:buFont typeface="Source Sans Pro"/>
              <a:buNone/>
              <a:defRPr sz="3500">
                <a:solidFill>
                  <a:schemeClr val="dk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Font typeface="Source Sans Pro"/>
              <a:buChar char="●"/>
              <a:defRPr sz="2200">
                <a:solidFill>
                  <a:schemeClr val="dk2"/>
                </a:solidFill>
                <a:latin typeface="Source Sans Pro"/>
                <a:ea typeface="Source Sans Pro"/>
                <a:cs typeface="Source Sans Pro"/>
                <a:sym typeface="Source Sans Pro"/>
              </a:defRPr>
            </a:lvl1pPr>
            <a:lvl2pPr marL="914400" lvl="1"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2pPr>
            <a:lvl3pPr marL="1371600" lvl="2"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3pPr>
            <a:lvl4pPr marL="1828800" lvl="3"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4pPr>
            <a:lvl5pPr marL="2286000" lvl="4"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5pPr>
            <a:lvl6pPr marL="2743200" lvl="5"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6pPr>
            <a:lvl7pPr marL="3200400" lvl="6"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7pPr>
            <a:lvl8pPr marL="3657600" lvl="7"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8pPr>
            <a:lvl9pPr marL="4114800" lvl="8" indent="-336550">
              <a:lnSpc>
                <a:spcPct val="115000"/>
              </a:lnSpc>
              <a:spcBef>
                <a:spcPts val="0"/>
              </a:spcBef>
              <a:spcAft>
                <a:spcPts val="0"/>
              </a:spcAft>
              <a:buClr>
                <a:schemeClr val="dk2"/>
              </a:buClr>
              <a:buSzPts val="1700"/>
              <a:buFont typeface="Source Sans Pro"/>
              <a:buChar char="■"/>
              <a:defRPr sz="1700">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0" y="3496850"/>
            <a:ext cx="10058400" cy="1892700"/>
          </a:xfrm>
          <a:prstGeom prst="rect">
            <a:avLst/>
          </a:prstGeom>
        </p:spPr>
        <p:txBody>
          <a:bodyPr spcFirstLastPara="1" wrap="square" lIns="113100" tIns="113100" rIns="113100" bIns="113100" anchor="b" anchorCtr="0">
            <a:normAutofit/>
          </a:bodyPr>
          <a:lstStyle/>
          <a:p>
            <a:pPr marL="0" lvl="0" indent="0" algn="ctr" rtl="0">
              <a:spcBef>
                <a:spcPts val="0"/>
              </a:spcBef>
              <a:spcAft>
                <a:spcPts val="0"/>
              </a:spcAft>
              <a:buNone/>
            </a:pPr>
            <a:r>
              <a:rPr lang="en" sz="10000"/>
              <a:t>aquifer</a:t>
            </a:r>
            <a:endParaRPr sz="10000"/>
          </a:p>
        </p:txBody>
      </p:sp>
      <p:sp>
        <p:nvSpPr>
          <p:cNvPr id="55" name="Google Shape;55;p13"/>
          <p:cNvSpPr txBox="1">
            <a:spLocks noGrp="1"/>
          </p:cNvSpPr>
          <p:nvPr>
            <p:ph type="subTitle" idx="1"/>
          </p:nvPr>
        </p:nvSpPr>
        <p:spPr>
          <a:xfrm>
            <a:off x="100" y="525240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Clr>
                <a:schemeClr val="dk1"/>
              </a:buClr>
              <a:buSzPts val="1400"/>
              <a:buFont typeface="Arial"/>
              <a:buNone/>
            </a:pPr>
            <a:r>
              <a:rPr lang="en" sz="2200">
                <a:solidFill>
                  <a:schemeClr val="dk1"/>
                </a:solidFill>
              </a:rPr>
              <a:t>large bodies of underground rock that contain fresh groundwater</a:t>
            </a:r>
            <a:endParaRPr sz="2200"/>
          </a:p>
        </p:txBody>
      </p:sp>
      <p:pic>
        <p:nvPicPr>
          <p:cNvPr id="56" name="Google Shape;56;p13" descr="An Aquifer"/>
          <p:cNvPicPr preferRelativeResize="0"/>
          <p:nvPr/>
        </p:nvPicPr>
        <p:blipFill rotWithShape="1">
          <a:blip r:embed="rId3">
            <a:alphaModFix/>
          </a:blip>
          <a:srcRect/>
          <a:stretch/>
        </p:blipFill>
        <p:spPr>
          <a:xfrm>
            <a:off x="3357075" y="304800"/>
            <a:ext cx="3344449" cy="3344450"/>
          </a:xfrm>
          <a:prstGeom prst="rect">
            <a:avLst/>
          </a:prstGeom>
          <a:noFill/>
          <a:ln>
            <a:noFill/>
          </a:ln>
        </p:spPr>
      </p:pic>
      <p:sp>
        <p:nvSpPr>
          <p:cNvPr id="57" name="Google Shape;57;p13"/>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acuífero</a:t>
            </a:r>
            <a:endParaRPr sz="6000">
              <a:solidFill>
                <a:srgbClr val="000000"/>
              </a:solidFill>
              <a:latin typeface="Source Sans Pro"/>
              <a:ea typeface="Source Sans Pro"/>
              <a:cs typeface="Source Sans Pro"/>
              <a:sym typeface="Source Sans Pro"/>
            </a:endParaRPr>
          </a:p>
        </p:txBody>
      </p:sp>
      <p:sp>
        <p:nvSpPr>
          <p:cNvPr id="58" name="Google Shape;58;p13"/>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grandes cuerpos de roca subterránea que contienen agua subterránea dulce</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75" y="3630200"/>
            <a:ext cx="10058400" cy="1671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fossil fuel</a:t>
            </a:r>
            <a:endParaRPr sz="10000"/>
          </a:p>
        </p:txBody>
      </p:sp>
      <p:sp>
        <p:nvSpPr>
          <p:cNvPr id="136" name="Google Shape;136;p22"/>
          <p:cNvSpPr txBox="1">
            <a:spLocks noGrp="1"/>
          </p:cNvSpPr>
          <p:nvPr>
            <p:ph type="subTitle" idx="1"/>
          </p:nvPr>
        </p:nvSpPr>
        <p:spPr>
          <a:xfrm>
            <a:off x="1130475" y="4993350"/>
            <a:ext cx="7797600" cy="9141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fuel that formed from the decayed remains of ancient plants and animals (coal, oil, and natural gas)</a:t>
            </a:r>
            <a:endParaRPr sz="2200"/>
          </a:p>
        </p:txBody>
      </p:sp>
      <p:pic>
        <p:nvPicPr>
          <p:cNvPr id="137" name="Google Shape;137;p22" descr="A chunk of coal"/>
          <p:cNvPicPr preferRelativeResize="0"/>
          <p:nvPr/>
        </p:nvPicPr>
        <p:blipFill>
          <a:blip r:embed="rId3">
            <a:alphaModFix/>
          </a:blip>
          <a:stretch>
            <a:fillRect/>
          </a:stretch>
        </p:blipFill>
        <p:spPr>
          <a:xfrm>
            <a:off x="2931250" y="304800"/>
            <a:ext cx="4195737" cy="3477800"/>
          </a:xfrm>
          <a:prstGeom prst="rect">
            <a:avLst/>
          </a:prstGeom>
          <a:noFill/>
          <a:ln>
            <a:noFill/>
          </a:ln>
        </p:spPr>
      </p:pic>
      <p:sp>
        <p:nvSpPr>
          <p:cNvPr id="138" name="Google Shape;138;p22"/>
          <p:cNvSpPr txBox="1"/>
          <p:nvPr/>
        </p:nvSpPr>
        <p:spPr>
          <a:xfrm>
            <a:off x="100" y="56295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combustible fósil</a:t>
            </a:r>
            <a:endParaRPr sz="6000">
              <a:solidFill>
                <a:srgbClr val="000000"/>
              </a:solidFill>
              <a:latin typeface="Source Sans Pro"/>
              <a:ea typeface="Source Sans Pro"/>
              <a:cs typeface="Source Sans Pro"/>
              <a:sym typeface="Source Sans Pro"/>
            </a:endParaRPr>
          </a:p>
        </p:txBody>
      </p:sp>
      <p:sp>
        <p:nvSpPr>
          <p:cNvPr id="139" name="Google Shape;139;p22"/>
          <p:cNvSpPr txBox="1"/>
          <p:nvPr/>
        </p:nvSpPr>
        <p:spPr>
          <a:xfrm>
            <a:off x="1191350" y="6707375"/>
            <a:ext cx="7675800" cy="751500"/>
          </a:xfrm>
          <a:prstGeom prst="rect">
            <a:avLst/>
          </a:prstGeom>
          <a:noFill/>
          <a:ln>
            <a:noFill/>
          </a:ln>
        </p:spPr>
        <p:txBody>
          <a:bodyPr spcFirstLastPara="1" wrap="square" lIns="113100" tIns="113100" rIns="113100" bIns="113100" anchor="t" anchorCtr="0">
            <a:normAutofit lnSpcReduction="20000"/>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un combustible que se formó a partir de los restos en descomposición de plantas y animales antiguos (carbón, petróleo y gas natural)</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50" y="3613250"/>
            <a:ext cx="10058400" cy="18132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freshwater</a:t>
            </a:r>
            <a:endParaRPr sz="10000"/>
          </a:p>
        </p:txBody>
      </p:sp>
      <p:sp>
        <p:nvSpPr>
          <p:cNvPr id="145" name="Google Shape;145;p23"/>
          <p:cNvSpPr txBox="1">
            <a:spLocks noGrp="1"/>
          </p:cNvSpPr>
          <p:nvPr>
            <p:ph type="subTitle" idx="1"/>
          </p:nvPr>
        </p:nvSpPr>
        <p:spPr>
          <a:xfrm>
            <a:off x="-100" y="5216875"/>
            <a:ext cx="10058400" cy="7371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water that does not contain a large amount of salt (like river or lake water)</a:t>
            </a:r>
            <a:endParaRPr sz="2200">
              <a:solidFill>
                <a:schemeClr val="dk1"/>
              </a:solidFill>
            </a:endParaRPr>
          </a:p>
        </p:txBody>
      </p:sp>
      <p:pic>
        <p:nvPicPr>
          <p:cNvPr id="146" name="Google Shape;146;p23" descr="A stream"/>
          <p:cNvPicPr preferRelativeResize="0"/>
          <p:nvPr/>
        </p:nvPicPr>
        <p:blipFill>
          <a:blip r:embed="rId3">
            <a:alphaModFix/>
          </a:blip>
          <a:stretch>
            <a:fillRect/>
          </a:stretch>
        </p:blipFill>
        <p:spPr>
          <a:xfrm>
            <a:off x="3244113" y="304800"/>
            <a:ext cx="3570271" cy="3308451"/>
          </a:xfrm>
          <a:prstGeom prst="rect">
            <a:avLst/>
          </a:prstGeom>
          <a:noFill/>
          <a:ln>
            <a:noFill/>
          </a:ln>
        </p:spPr>
      </p:pic>
      <p:sp>
        <p:nvSpPr>
          <p:cNvPr id="147" name="Google Shape;147;p23"/>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agua dulce</a:t>
            </a:r>
            <a:endParaRPr sz="6000">
              <a:solidFill>
                <a:srgbClr val="000000"/>
              </a:solidFill>
              <a:latin typeface="Source Sans Pro"/>
              <a:ea typeface="Source Sans Pro"/>
              <a:cs typeface="Source Sans Pro"/>
              <a:sym typeface="Source Sans Pro"/>
            </a:endParaRPr>
          </a:p>
        </p:txBody>
      </p:sp>
      <p:sp>
        <p:nvSpPr>
          <p:cNvPr id="148" name="Google Shape;148;p23"/>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agua que no contiene una gran cantidad de sal (como agua de río o lago)</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geosphere</a:t>
            </a:r>
            <a:endParaRPr sz="11900"/>
          </a:p>
        </p:txBody>
      </p:sp>
      <p:sp>
        <p:nvSpPr>
          <p:cNvPr id="154" name="Google Shape;154;p24"/>
          <p:cNvSpPr txBox="1">
            <a:spLocks noGrp="1"/>
          </p:cNvSpPr>
          <p:nvPr>
            <p:ph type="subTitle" idx="1"/>
          </p:nvPr>
        </p:nvSpPr>
        <p:spPr>
          <a:xfrm>
            <a:off x="1362550" y="5399650"/>
            <a:ext cx="73341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Earth’s crust and mantle (soil, rocks, and molten rock)</a:t>
            </a:r>
            <a:endParaRPr sz="2200"/>
          </a:p>
        </p:txBody>
      </p:sp>
      <p:pic>
        <p:nvPicPr>
          <p:cNvPr id="155" name="Google Shape;155;p24" descr="Rocky mountainside"/>
          <p:cNvPicPr preferRelativeResize="0"/>
          <p:nvPr/>
        </p:nvPicPr>
        <p:blipFill rotWithShape="1">
          <a:blip r:embed="rId3">
            <a:alphaModFix/>
          </a:blip>
          <a:srcRect t="19" b="19"/>
          <a:stretch/>
        </p:blipFill>
        <p:spPr>
          <a:xfrm>
            <a:off x="3237388" y="304800"/>
            <a:ext cx="3584418" cy="3542600"/>
          </a:xfrm>
          <a:prstGeom prst="rect">
            <a:avLst/>
          </a:prstGeom>
          <a:noFill/>
          <a:ln>
            <a:noFill/>
          </a:ln>
        </p:spPr>
      </p:pic>
      <p:sp>
        <p:nvSpPr>
          <p:cNvPr id="156" name="Google Shape;156;p24"/>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geosfera</a:t>
            </a:r>
            <a:endParaRPr sz="6000">
              <a:solidFill>
                <a:srgbClr val="000000"/>
              </a:solidFill>
              <a:latin typeface="Source Sans Pro"/>
              <a:ea typeface="Source Sans Pro"/>
              <a:cs typeface="Source Sans Pro"/>
              <a:sym typeface="Source Sans Pro"/>
            </a:endParaRPr>
          </a:p>
        </p:txBody>
      </p:sp>
      <p:sp>
        <p:nvSpPr>
          <p:cNvPr id="157" name="Google Shape;157;p24"/>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la corteza terrestre y el manto (suelo, rocas y roca fundida)</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groundwater</a:t>
            </a:r>
            <a:endParaRPr sz="11900"/>
          </a:p>
        </p:txBody>
      </p:sp>
      <p:sp>
        <p:nvSpPr>
          <p:cNvPr id="163" name="Google Shape;163;p25"/>
          <p:cNvSpPr txBox="1">
            <a:spLocks noGrp="1"/>
          </p:cNvSpPr>
          <p:nvPr>
            <p:ph type="subTitle" idx="1"/>
          </p:nvPr>
        </p:nvSpPr>
        <p:spPr>
          <a:xfrm>
            <a:off x="1313775" y="5341725"/>
            <a:ext cx="7431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water that collects underground in cracks and spaces in rock</a:t>
            </a:r>
            <a:endParaRPr sz="2200">
              <a:solidFill>
                <a:schemeClr val="dk1"/>
              </a:solidFill>
            </a:endParaRPr>
          </a:p>
        </p:txBody>
      </p:sp>
      <p:pic>
        <p:nvPicPr>
          <p:cNvPr id="164" name="Google Shape;164;p25" descr="Cross-section illustration showcasing groundwater"/>
          <p:cNvPicPr preferRelativeResize="0"/>
          <p:nvPr/>
        </p:nvPicPr>
        <p:blipFill>
          <a:blip r:embed="rId3">
            <a:alphaModFix/>
          </a:blip>
          <a:stretch>
            <a:fillRect/>
          </a:stretch>
        </p:blipFill>
        <p:spPr>
          <a:xfrm>
            <a:off x="3234725" y="176725"/>
            <a:ext cx="3588925" cy="3542601"/>
          </a:xfrm>
          <a:prstGeom prst="rect">
            <a:avLst/>
          </a:prstGeom>
          <a:noFill/>
          <a:ln>
            <a:noFill/>
          </a:ln>
        </p:spPr>
      </p:pic>
      <p:sp>
        <p:nvSpPr>
          <p:cNvPr id="165" name="Google Shape;165;p25"/>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agua subterránea</a:t>
            </a:r>
            <a:endParaRPr sz="6000">
              <a:solidFill>
                <a:srgbClr val="000000"/>
              </a:solidFill>
              <a:latin typeface="Source Sans Pro"/>
              <a:ea typeface="Source Sans Pro"/>
              <a:cs typeface="Source Sans Pro"/>
              <a:sym typeface="Source Sans Pro"/>
            </a:endParaRPr>
          </a:p>
        </p:txBody>
      </p:sp>
      <p:sp>
        <p:nvSpPr>
          <p:cNvPr id="166" name="Google Shape;166;p25"/>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agua que se acumula bajo tierra en grietas y espacios en la roca</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hydrosphere</a:t>
            </a:r>
            <a:endParaRPr sz="11900"/>
          </a:p>
        </p:txBody>
      </p:sp>
      <p:sp>
        <p:nvSpPr>
          <p:cNvPr id="172" name="Google Shape;172;p26"/>
          <p:cNvSpPr txBox="1">
            <a:spLocks noGrp="1"/>
          </p:cNvSpPr>
          <p:nvPr>
            <p:ph type="subTitle" idx="1"/>
          </p:nvPr>
        </p:nvSpPr>
        <p:spPr>
          <a:xfrm>
            <a:off x="908425" y="5341725"/>
            <a:ext cx="82425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liquid water on Earth’s surface, in the ground, and in the air</a:t>
            </a:r>
            <a:endParaRPr sz="2200">
              <a:solidFill>
                <a:schemeClr val="dk1"/>
              </a:solidFill>
            </a:endParaRPr>
          </a:p>
        </p:txBody>
      </p:sp>
      <p:pic>
        <p:nvPicPr>
          <p:cNvPr id="173" name="Google Shape;173;p26" descr="A large curling ocean wave"/>
          <p:cNvPicPr preferRelativeResize="0"/>
          <p:nvPr/>
        </p:nvPicPr>
        <p:blipFill>
          <a:blip r:embed="rId3">
            <a:alphaModFix/>
          </a:blip>
          <a:stretch>
            <a:fillRect/>
          </a:stretch>
        </p:blipFill>
        <p:spPr>
          <a:xfrm>
            <a:off x="3348063" y="176725"/>
            <a:ext cx="3363228" cy="3542600"/>
          </a:xfrm>
          <a:prstGeom prst="rect">
            <a:avLst/>
          </a:prstGeom>
          <a:noFill/>
          <a:ln>
            <a:noFill/>
          </a:ln>
        </p:spPr>
      </p:pic>
      <p:sp>
        <p:nvSpPr>
          <p:cNvPr id="174" name="Google Shape;174;p26"/>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hidrosfera</a:t>
            </a:r>
            <a:endParaRPr sz="6000">
              <a:solidFill>
                <a:srgbClr val="000000"/>
              </a:solidFill>
              <a:latin typeface="Source Sans Pro"/>
              <a:ea typeface="Source Sans Pro"/>
              <a:cs typeface="Source Sans Pro"/>
              <a:sym typeface="Source Sans Pro"/>
            </a:endParaRPr>
          </a:p>
        </p:txBody>
      </p:sp>
      <p:sp>
        <p:nvSpPr>
          <p:cNvPr id="175" name="Google Shape;175;p26"/>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agua líquida en la superficie de la Tierra, en el suelo y en el aire</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Autofit/>
          </a:bodyPr>
          <a:lstStyle/>
          <a:p>
            <a:pPr marL="0" lvl="0" indent="0" algn="ctr" rtl="0">
              <a:lnSpc>
                <a:spcPct val="80000"/>
              </a:lnSpc>
              <a:spcBef>
                <a:spcPts val="0"/>
              </a:spcBef>
              <a:spcAft>
                <a:spcPts val="0"/>
              </a:spcAft>
              <a:buSzPts val="990"/>
              <a:buNone/>
            </a:pPr>
            <a:r>
              <a:rPr lang="en" sz="9810"/>
              <a:t>interact</a:t>
            </a:r>
            <a:endParaRPr sz="9810"/>
          </a:p>
        </p:txBody>
      </p:sp>
      <p:sp>
        <p:nvSpPr>
          <p:cNvPr id="181" name="Google Shape;181;p27"/>
          <p:cNvSpPr txBox="1">
            <a:spLocks noGrp="1"/>
          </p:cNvSpPr>
          <p:nvPr>
            <p:ph type="subTitle" idx="1"/>
          </p:nvPr>
        </p:nvSpPr>
        <p:spPr>
          <a:xfrm>
            <a:off x="1151775" y="5113125"/>
            <a:ext cx="77559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have an effect on each other</a:t>
            </a:r>
            <a:endParaRPr sz="2200">
              <a:solidFill>
                <a:schemeClr val="dk1"/>
              </a:solidFill>
            </a:endParaRPr>
          </a:p>
        </p:txBody>
      </p:sp>
      <p:pic>
        <p:nvPicPr>
          <p:cNvPr id="182" name="Google Shape;182;p27" descr="A cliffslide that has been eroded over the years from the stream running through it"/>
          <p:cNvPicPr preferRelativeResize="0"/>
          <p:nvPr/>
        </p:nvPicPr>
        <p:blipFill>
          <a:blip r:embed="rId3">
            <a:alphaModFix/>
          </a:blip>
          <a:stretch>
            <a:fillRect/>
          </a:stretch>
        </p:blipFill>
        <p:spPr>
          <a:xfrm>
            <a:off x="3104400" y="173375"/>
            <a:ext cx="3850652" cy="3542600"/>
          </a:xfrm>
          <a:prstGeom prst="rect">
            <a:avLst/>
          </a:prstGeom>
          <a:noFill/>
          <a:ln>
            <a:noFill/>
          </a:ln>
        </p:spPr>
      </p:pic>
      <p:sp>
        <p:nvSpPr>
          <p:cNvPr id="183" name="Google Shape;183;p27"/>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interactuar</a:t>
            </a:r>
            <a:endParaRPr sz="6000">
              <a:solidFill>
                <a:srgbClr val="000000"/>
              </a:solidFill>
              <a:latin typeface="Source Sans Pro"/>
              <a:ea typeface="Source Sans Pro"/>
              <a:cs typeface="Source Sans Pro"/>
              <a:sym typeface="Source Sans Pro"/>
            </a:endParaRPr>
          </a:p>
        </p:txBody>
      </p:sp>
      <p:sp>
        <p:nvSpPr>
          <p:cNvPr id="184" name="Google Shape;184;p27"/>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tener un efecto el uno en el otro</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Autofit/>
          </a:bodyPr>
          <a:lstStyle/>
          <a:p>
            <a:pPr marL="0" lvl="0" indent="0" algn="ctr" rtl="0">
              <a:lnSpc>
                <a:spcPct val="80000"/>
              </a:lnSpc>
              <a:spcBef>
                <a:spcPts val="0"/>
              </a:spcBef>
              <a:spcAft>
                <a:spcPts val="0"/>
              </a:spcAft>
              <a:buSzPts val="990"/>
              <a:buNone/>
            </a:pPr>
            <a:r>
              <a:rPr lang="en" sz="9210"/>
              <a:t>natural resource</a:t>
            </a:r>
            <a:endParaRPr sz="9210"/>
          </a:p>
        </p:txBody>
      </p:sp>
      <p:sp>
        <p:nvSpPr>
          <p:cNvPr id="190" name="Google Shape;190;p28"/>
          <p:cNvSpPr txBox="1">
            <a:spLocks noGrp="1"/>
          </p:cNvSpPr>
          <p:nvPr>
            <p:ph type="subTitle" idx="1"/>
          </p:nvPr>
        </p:nvSpPr>
        <p:spPr>
          <a:xfrm>
            <a:off x="758050" y="5036925"/>
            <a:ext cx="85434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materials in Earth’s spheres that are useful to people</a:t>
            </a:r>
            <a:endParaRPr sz="2200">
              <a:solidFill>
                <a:schemeClr val="dk1"/>
              </a:solidFill>
            </a:endParaRPr>
          </a:p>
        </p:txBody>
      </p:sp>
      <p:pic>
        <p:nvPicPr>
          <p:cNvPr id="191" name="Google Shape;191;p28" descr="A tree and the sun"/>
          <p:cNvPicPr preferRelativeResize="0"/>
          <p:nvPr/>
        </p:nvPicPr>
        <p:blipFill>
          <a:blip r:embed="rId3">
            <a:alphaModFix/>
          </a:blip>
          <a:stretch>
            <a:fillRect/>
          </a:stretch>
        </p:blipFill>
        <p:spPr>
          <a:xfrm>
            <a:off x="3390927" y="484825"/>
            <a:ext cx="3276554" cy="3097350"/>
          </a:xfrm>
          <a:prstGeom prst="rect">
            <a:avLst/>
          </a:prstGeom>
          <a:noFill/>
          <a:ln>
            <a:noFill/>
          </a:ln>
        </p:spPr>
      </p:pic>
      <p:sp>
        <p:nvSpPr>
          <p:cNvPr id="192" name="Google Shape;192;p28"/>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recurso natural</a:t>
            </a:r>
            <a:endParaRPr sz="6000">
              <a:solidFill>
                <a:srgbClr val="000000"/>
              </a:solidFill>
              <a:latin typeface="Source Sans Pro"/>
              <a:ea typeface="Source Sans Pro"/>
              <a:cs typeface="Source Sans Pro"/>
              <a:sym typeface="Source Sans Pro"/>
            </a:endParaRPr>
          </a:p>
        </p:txBody>
      </p:sp>
      <p:sp>
        <p:nvSpPr>
          <p:cNvPr id="193" name="Google Shape;193;p28"/>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materiales en las esferas de la Tierra que son útiles para las personas</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ctrTitle"/>
          </p:nvPr>
        </p:nvSpPr>
        <p:spPr>
          <a:xfrm>
            <a:off x="0" y="3670673"/>
            <a:ext cx="10058400" cy="1210500"/>
          </a:xfrm>
          <a:prstGeom prst="rect">
            <a:avLst/>
          </a:prstGeom>
        </p:spPr>
        <p:txBody>
          <a:bodyPr spcFirstLastPara="1" wrap="square" lIns="113100" tIns="113100" rIns="113100" bIns="113100" anchor="t" anchorCtr="0">
            <a:noAutofit/>
          </a:bodyPr>
          <a:lstStyle/>
          <a:p>
            <a:pPr marL="0" lvl="0" indent="0" algn="ctr" rtl="0">
              <a:lnSpc>
                <a:spcPct val="60000"/>
              </a:lnSpc>
              <a:spcBef>
                <a:spcPts val="0"/>
              </a:spcBef>
              <a:spcAft>
                <a:spcPts val="0"/>
              </a:spcAft>
              <a:buSzPts val="990"/>
              <a:buNone/>
            </a:pPr>
            <a:r>
              <a:rPr lang="en" sz="9210"/>
              <a:t>non-renewable resource</a:t>
            </a:r>
            <a:endParaRPr sz="9210"/>
          </a:p>
        </p:txBody>
      </p:sp>
      <p:sp>
        <p:nvSpPr>
          <p:cNvPr id="199" name="Google Shape;199;p29"/>
          <p:cNvSpPr txBox="1">
            <a:spLocks noGrp="1"/>
          </p:cNvSpPr>
          <p:nvPr>
            <p:ph type="subTitle" idx="1"/>
          </p:nvPr>
        </p:nvSpPr>
        <p:spPr>
          <a:xfrm>
            <a:off x="757500" y="5410775"/>
            <a:ext cx="85434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resource that is not replaced by nature as fast as it is used</a:t>
            </a:r>
            <a:endParaRPr sz="2200">
              <a:solidFill>
                <a:schemeClr val="dk1"/>
              </a:solidFill>
            </a:endParaRPr>
          </a:p>
        </p:txBody>
      </p:sp>
      <p:pic>
        <p:nvPicPr>
          <p:cNvPr id="200" name="Google Shape;200;p29" descr="Coal Chute"/>
          <p:cNvPicPr preferRelativeResize="0"/>
          <p:nvPr/>
        </p:nvPicPr>
        <p:blipFill>
          <a:blip r:embed="rId3">
            <a:alphaModFix/>
          </a:blip>
          <a:stretch>
            <a:fillRect/>
          </a:stretch>
        </p:blipFill>
        <p:spPr>
          <a:xfrm>
            <a:off x="3068550" y="310725"/>
            <a:ext cx="3921300" cy="3216675"/>
          </a:xfrm>
          <a:prstGeom prst="rect">
            <a:avLst/>
          </a:prstGeom>
          <a:noFill/>
          <a:ln>
            <a:noFill/>
          </a:ln>
        </p:spPr>
      </p:pic>
      <p:sp>
        <p:nvSpPr>
          <p:cNvPr id="201" name="Google Shape;201;p29"/>
          <p:cNvSpPr txBox="1"/>
          <p:nvPr/>
        </p:nvSpPr>
        <p:spPr>
          <a:xfrm>
            <a:off x="100" y="5858125"/>
            <a:ext cx="10058400" cy="1291200"/>
          </a:xfrm>
          <a:prstGeom prst="rect">
            <a:avLst/>
          </a:prstGeom>
          <a:noFill/>
          <a:ln>
            <a:noFill/>
          </a:ln>
        </p:spPr>
        <p:txBody>
          <a:bodyPr spcFirstLastPara="1" wrap="square" lIns="113100" tIns="113100" rIns="113100" bIns="113100" anchor="t"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recurso no renovable</a:t>
            </a:r>
            <a:endParaRPr sz="6000">
              <a:solidFill>
                <a:srgbClr val="000000"/>
              </a:solidFill>
              <a:latin typeface="Source Sans Pro"/>
              <a:ea typeface="Source Sans Pro"/>
              <a:cs typeface="Source Sans Pro"/>
              <a:sym typeface="Source Sans Pro"/>
            </a:endParaRPr>
          </a:p>
        </p:txBody>
      </p:sp>
      <p:sp>
        <p:nvSpPr>
          <p:cNvPr id="202" name="Google Shape;202;p29"/>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recurso que no es reemplazado por la naturaleza tan rápido como se usa</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pollution</a:t>
            </a:r>
            <a:endParaRPr sz="11900"/>
          </a:p>
        </p:txBody>
      </p:sp>
      <p:sp>
        <p:nvSpPr>
          <p:cNvPr id="208" name="Google Shape;208;p30"/>
          <p:cNvSpPr txBox="1">
            <a:spLocks noGrp="1"/>
          </p:cNvSpPr>
          <p:nvPr>
            <p:ph type="subTitle" idx="1"/>
          </p:nvPr>
        </p:nvSpPr>
        <p:spPr>
          <a:xfrm>
            <a:off x="875850" y="5323450"/>
            <a:ext cx="8307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adding a harmful or poisonous substance to the environment</a:t>
            </a:r>
            <a:endParaRPr sz="2200"/>
          </a:p>
        </p:txBody>
      </p:sp>
      <p:pic>
        <p:nvPicPr>
          <p:cNvPr id="209" name="Google Shape;209;p30" descr="Pipe carrying pollution run-off into the water"/>
          <p:cNvPicPr preferRelativeResize="0"/>
          <p:nvPr/>
        </p:nvPicPr>
        <p:blipFill>
          <a:blip r:embed="rId3">
            <a:alphaModFix/>
          </a:blip>
          <a:stretch>
            <a:fillRect/>
          </a:stretch>
        </p:blipFill>
        <p:spPr>
          <a:xfrm>
            <a:off x="3070148" y="196505"/>
            <a:ext cx="3918125" cy="3434875"/>
          </a:xfrm>
          <a:prstGeom prst="rect">
            <a:avLst/>
          </a:prstGeom>
          <a:noFill/>
          <a:ln>
            <a:noFill/>
          </a:ln>
        </p:spPr>
      </p:pic>
      <p:sp>
        <p:nvSpPr>
          <p:cNvPr id="210" name="Google Shape;210;p30"/>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polución</a:t>
            </a:r>
            <a:endParaRPr sz="6000">
              <a:solidFill>
                <a:srgbClr val="000000"/>
              </a:solidFill>
              <a:latin typeface="Source Sans Pro"/>
              <a:ea typeface="Source Sans Pro"/>
              <a:cs typeface="Source Sans Pro"/>
              <a:sym typeface="Source Sans Pro"/>
            </a:endParaRPr>
          </a:p>
        </p:txBody>
      </p:sp>
      <p:sp>
        <p:nvSpPr>
          <p:cNvPr id="211" name="Google Shape;211;p30"/>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agregar una sustancia dañina o venenosa al medio ambiente</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ctrTitle"/>
          </p:nvPr>
        </p:nvSpPr>
        <p:spPr>
          <a:xfrm>
            <a:off x="0" y="36188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prototype</a:t>
            </a:r>
            <a:endParaRPr sz="11900"/>
          </a:p>
        </p:txBody>
      </p:sp>
      <p:sp>
        <p:nvSpPr>
          <p:cNvPr id="217" name="Google Shape;217;p31"/>
          <p:cNvSpPr txBox="1">
            <a:spLocks noGrp="1"/>
          </p:cNvSpPr>
          <p:nvPr>
            <p:ph type="subTitle" idx="1"/>
          </p:nvPr>
        </p:nvSpPr>
        <p:spPr>
          <a:xfrm>
            <a:off x="1362550" y="5018650"/>
            <a:ext cx="73341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first model or design of something</a:t>
            </a:r>
            <a:endParaRPr sz="2200"/>
          </a:p>
        </p:txBody>
      </p:sp>
      <p:pic>
        <p:nvPicPr>
          <p:cNvPr id="218" name="Google Shape;218;p31" descr="Prototype flying car"/>
          <p:cNvPicPr preferRelativeResize="0"/>
          <p:nvPr/>
        </p:nvPicPr>
        <p:blipFill>
          <a:blip r:embed="rId3">
            <a:alphaModFix/>
          </a:blip>
          <a:stretch>
            <a:fillRect/>
          </a:stretch>
        </p:blipFill>
        <p:spPr>
          <a:xfrm>
            <a:off x="2565389" y="646137"/>
            <a:ext cx="4927625" cy="2771775"/>
          </a:xfrm>
          <a:prstGeom prst="rect">
            <a:avLst/>
          </a:prstGeom>
          <a:noFill/>
          <a:ln>
            <a:noFill/>
          </a:ln>
        </p:spPr>
      </p:pic>
      <p:sp>
        <p:nvSpPr>
          <p:cNvPr id="219" name="Google Shape;219;p31"/>
          <p:cNvSpPr txBox="1"/>
          <p:nvPr/>
        </p:nvSpPr>
        <p:spPr>
          <a:xfrm>
            <a:off x="100" y="56295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prototipo</a:t>
            </a:r>
            <a:endParaRPr sz="6000">
              <a:solidFill>
                <a:srgbClr val="000000"/>
              </a:solidFill>
              <a:latin typeface="Source Sans Pro"/>
              <a:ea typeface="Source Sans Pro"/>
              <a:cs typeface="Source Sans Pro"/>
              <a:sym typeface="Source Sans Pro"/>
            </a:endParaRPr>
          </a:p>
        </p:txBody>
      </p:sp>
      <p:sp>
        <p:nvSpPr>
          <p:cNvPr id="220" name="Google Shape;220;p31"/>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un primer modelo o diseño de algo</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150" y="3636925"/>
            <a:ext cx="10058400" cy="1718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atmosphere</a:t>
            </a:r>
            <a:endParaRPr sz="10000"/>
          </a:p>
        </p:txBody>
      </p:sp>
      <p:sp>
        <p:nvSpPr>
          <p:cNvPr id="64" name="Google Shape;64;p14"/>
          <p:cNvSpPr txBox="1">
            <a:spLocks noGrp="1"/>
          </p:cNvSpPr>
          <p:nvPr>
            <p:ph type="subTitle" idx="1"/>
          </p:nvPr>
        </p:nvSpPr>
        <p:spPr>
          <a:xfrm>
            <a:off x="0" y="522870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2416">
                <a:solidFill>
                  <a:schemeClr val="dk1"/>
                </a:solidFill>
              </a:rPr>
              <a:t>the air that surrounds Earth</a:t>
            </a:r>
            <a:endParaRPr sz="2416"/>
          </a:p>
        </p:txBody>
      </p:sp>
      <p:pic>
        <p:nvPicPr>
          <p:cNvPr id="65" name="Google Shape;65;p14" descr="Clouds in the sky"/>
          <p:cNvPicPr preferRelativeResize="0"/>
          <p:nvPr/>
        </p:nvPicPr>
        <p:blipFill>
          <a:blip r:embed="rId3">
            <a:alphaModFix/>
          </a:blip>
          <a:stretch>
            <a:fillRect/>
          </a:stretch>
        </p:blipFill>
        <p:spPr>
          <a:xfrm>
            <a:off x="3164200" y="365625"/>
            <a:ext cx="3729992" cy="3332126"/>
          </a:xfrm>
          <a:prstGeom prst="rect">
            <a:avLst/>
          </a:prstGeom>
          <a:noFill/>
          <a:ln>
            <a:noFill/>
          </a:ln>
        </p:spPr>
      </p:pic>
      <p:sp>
        <p:nvSpPr>
          <p:cNvPr id="66" name="Google Shape;66;p14"/>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atmósfera</a:t>
            </a:r>
            <a:endParaRPr sz="6000">
              <a:solidFill>
                <a:srgbClr val="000000"/>
              </a:solidFill>
              <a:latin typeface="Source Sans Pro"/>
              <a:ea typeface="Source Sans Pro"/>
              <a:cs typeface="Source Sans Pro"/>
              <a:sym typeface="Source Sans Pro"/>
            </a:endParaRPr>
          </a:p>
        </p:txBody>
      </p:sp>
      <p:sp>
        <p:nvSpPr>
          <p:cNvPr id="67" name="Google Shape;67;p14"/>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el aire que rodea la tierra</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ctrTitle"/>
          </p:nvPr>
        </p:nvSpPr>
        <p:spPr>
          <a:xfrm>
            <a:off x="0" y="4166875"/>
            <a:ext cx="10058400" cy="1210500"/>
          </a:xfrm>
          <a:prstGeom prst="rect">
            <a:avLst/>
          </a:prstGeom>
        </p:spPr>
        <p:txBody>
          <a:bodyPr spcFirstLastPara="1" wrap="square" lIns="113100" tIns="113100" rIns="113100" bIns="113100" anchor="t" anchorCtr="0">
            <a:noAutofit/>
          </a:bodyPr>
          <a:lstStyle/>
          <a:p>
            <a:pPr marL="0" lvl="0" indent="0" algn="ctr" rtl="0">
              <a:lnSpc>
                <a:spcPct val="60000"/>
              </a:lnSpc>
              <a:spcBef>
                <a:spcPts val="0"/>
              </a:spcBef>
              <a:spcAft>
                <a:spcPts val="0"/>
              </a:spcAft>
              <a:buSzPts val="990"/>
              <a:buNone/>
            </a:pPr>
            <a:r>
              <a:rPr lang="en" sz="9010"/>
              <a:t>renewable resource</a:t>
            </a:r>
            <a:endParaRPr sz="9010"/>
          </a:p>
        </p:txBody>
      </p:sp>
      <p:sp>
        <p:nvSpPr>
          <p:cNvPr id="226" name="Google Shape;226;p32"/>
          <p:cNvSpPr txBox="1">
            <a:spLocks noGrp="1"/>
          </p:cNvSpPr>
          <p:nvPr>
            <p:ph type="subTitle" idx="1"/>
          </p:nvPr>
        </p:nvSpPr>
        <p:spPr>
          <a:xfrm>
            <a:off x="985000" y="5033300"/>
            <a:ext cx="80886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resources that are replaced by nature faster than they are used</a:t>
            </a:r>
            <a:endParaRPr sz="2200">
              <a:solidFill>
                <a:schemeClr val="dk1"/>
              </a:solidFill>
            </a:endParaRPr>
          </a:p>
        </p:txBody>
      </p:sp>
      <p:pic>
        <p:nvPicPr>
          <p:cNvPr id="227" name="Google Shape;227;p32" descr="Wind turbines and solar panels"/>
          <p:cNvPicPr preferRelativeResize="0"/>
          <p:nvPr/>
        </p:nvPicPr>
        <p:blipFill>
          <a:blip r:embed="rId3">
            <a:alphaModFix/>
          </a:blip>
          <a:stretch>
            <a:fillRect/>
          </a:stretch>
        </p:blipFill>
        <p:spPr>
          <a:xfrm>
            <a:off x="3052588" y="152425"/>
            <a:ext cx="3953426" cy="3654724"/>
          </a:xfrm>
          <a:prstGeom prst="rect">
            <a:avLst/>
          </a:prstGeom>
          <a:noFill/>
          <a:ln>
            <a:noFill/>
          </a:ln>
        </p:spPr>
      </p:pic>
      <p:sp>
        <p:nvSpPr>
          <p:cNvPr id="228" name="Google Shape;228;p32"/>
          <p:cNvSpPr txBox="1"/>
          <p:nvPr/>
        </p:nvSpPr>
        <p:spPr>
          <a:xfrm>
            <a:off x="100" y="5858125"/>
            <a:ext cx="10058400" cy="1291200"/>
          </a:xfrm>
          <a:prstGeom prst="rect">
            <a:avLst/>
          </a:prstGeom>
          <a:noFill/>
          <a:ln>
            <a:noFill/>
          </a:ln>
        </p:spPr>
        <p:txBody>
          <a:bodyPr spcFirstLastPara="1" wrap="square" lIns="113100" tIns="113100" rIns="113100" bIns="113100" anchor="t"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recurso renovable</a:t>
            </a:r>
            <a:endParaRPr sz="6000">
              <a:solidFill>
                <a:srgbClr val="000000"/>
              </a:solidFill>
              <a:latin typeface="Source Sans Pro"/>
              <a:ea typeface="Source Sans Pro"/>
              <a:cs typeface="Source Sans Pro"/>
              <a:sym typeface="Source Sans Pro"/>
            </a:endParaRPr>
          </a:p>
        </p:txBody>
      </p:sp>
      <p:sp>
        <p:nvSpPr>
          <p:cNvPr id="229" name="Google Shape;229;p32"/>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recursos que son reemplazados por la naturaleza más rápido de lo que se utilizan</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saltwater</a:t>
            </a:r>
            <a:endParaRPr sz="11900"/>
          </a:p>
        </p:txBody>
      </p:sp>
      <p:sp>
        <p:nvSpPr>
          <p:cNvPr id="235" name="Google Shape;235;p33"/>
          <p:cNvSpPr txBox="1">
            <a:spLocks noGrp="1"/>
          </p:cNvSpPr>
          <p:nvPr>
            <p:ph type="subTitle" idx="1"/>
          </p:nvPr>
        </p:nvSpPr>
        <p:spPr>
          <a:xfrm>
            <a:off x="851525" y="5247250"/>
            <a:ext cx="83562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water that contains a lot of salt (like ocean water)</a:t>
            </a:r>
            <a:endParaRPr sz="2200"/>
          </a:p>
        </p:txBody>
      </p:sp>
      <p:pic>
        <p:nvPicPr>
          <p:cNvPr id="236" name="Google Shape;236;p33" descr="A wave rolling to shore"/>
          <p:cNvPicPr preferRelativeResize="0"/>
          <p:nvPr/>
        </p:nvPicPr>
        <p:blipFill>
          <a:blip r:embed="rId3">
            <a:alphaModFix/>
          </a:blip>
          <a:stretch>
            <a:fillRect/>
          </a:stretch>
        </p:blipFill>
        <p:spPr>
          <a:xfrm>
            <a:off x="3315463" y="201050"/>
            <a:ext cx="3428323" cy="3542600"/>
          </a:xfrm>
          <a:prstGeom prst="rect">
            <a:avLst/>
          </a:prstGeom>
          <a:noFill/>
          <a:ln>
            <a:noFill/>
          </a:ln>
        </p:spPr>
      </p:pic>
      <p:sp>
        <p:nvSpPr>
          <p:cNvPr id="237" name="Google Shape;237;p33"/>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agua salada</a:t>
            </a:r>
            <a:endParaRPr sz="6000">
              <a:solidFill>
                <a:srgbClr val="000000"/>
              </a:solidFill>
              <a:latin typeface="Source Sans Pro"/>
              <a:ea typeface="Source Sans Pro"/>
              <a:cs typeface="Source Sans Pro"/>
              <a:sym typeface="Source Sans Pro"/>
            </a:endParaRPr>
          </a:p>
        </p:txBody>
      </p:sp>
      <p:sp>
        <p:nvSpPr>
          <p:cNvPr id="238" name="Google Shape;238;p33"/>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agua que contiene mucha sal (como agua de mar)</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ctrTitle"/>
          </p:nvPr>
        </p:nvSpPr>
        <p:spPr>
          <a:xfrm>
            <a:off x="0" y="3847400"/>
            <a:ext cx="10058400" cy="1210500"/>
          </a:xfrm>
          <a:prstGeom prst="rect">
            <a:avLst/>
          </a:prstGeom>
        </p:spPr>
        <p:txBody>
          <a:bodyPr spcFirstLastPara="1" wrap="square" lIns="113100" tIns="113100" rIns="113100" bIns="113100" anchor="t" anchorCtr="0">
            <a:normAutofit fontScale="90000"/>
          </a:bodyPr>
          <a:lstStyle/>
          <a:p>
            <a:pPr marL="0" lvl="0" indent="0" algn="ctr" rtl="0">
              <a:lnSpc>
                <a:spcPct val="80000"/>
              </a:lnSpc>
              <a:spcBef>
                <a:spcPts val="0"/>
              </a:spcBef>
              <a:spcAft>
                <a:spcPts val="0"/>
              </a:spcAft>
              <a:buNone/>
            </a:pPr>
            <a:r>
              <a:rPr lang="en" sz="11900"/>
              <a:t>system</a:t>
            </a:r>
            <a:endParaRPr sz="11900"/>
          </a:p>
        </p:txBody>
      </p:sp>
      <p:sp>
        <p:nvSpPr>
          <p:cNvPr id="244" name="Google Shape;244;p34"/>
          <p:cNvSpPr txBox="1">
            <a:spLocks noGrp="1"/>
          </p:cNvSpPr>
          <p:nvPr>
            <p:ph type="subTitle" idx="1"/>
          </p:nvPr>
        </p:nvSpPr>
        <p:spPr>
          <a:xfrm>
            <a:off x="851525" y="5323450"/>
            <a:ext cx="8356200" cy="5790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 group of related parts that function together as a whole</a:t>
            </a:r>
            <a:endParaRPr sz="2200"/>
          </a:p>
        </p:txBody>
      </p:sp>
      <p:pic>
        <p:nvPicPr>
          <p:cNvPr id="245" name="Google Shape;245;p34" descr="A tree with it's root system shown"/>
          <p:cNvPicPr preferRelativeResize="0"/>
          <p:nvPr/>
        </p:nvPicPr>
        <p:blipFill>
          <a:blip r:embed="rId3">
            <a:alphaModFix/>
          </a:blip>
          <a:stretch>
            <a:fillRect/>
          </a:stretch>
        </p:blipFill>
        <p:spPr>
          <a:xfrm>
            <a:off x="3768975" y="304800"/>
            <a:ext cx="2520428" cy="3542601"/>
          </a:xfrm>
          <a:prstGeom prst="rect">
            <a:avLst/>
          </a:prstGeom>
          <a:noFill/>
          <a:ln>
            <a:noFill/>
          </a:ln>
        </p:spPr>
      </p:pic>
      <p:sp>
        <p:nvSpPr>
          <p:cNvPr id="246" name="Google Shape;246;p34"/>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sistema</a:t>
            </a:r>
            <a:endParaRPr sz="6000">
              <a:solidFill>
                <a:srgbClr val="000000"/>
              </a:solidFill>
              <a:latin typeface="Source Sans Pro"/>
              <a:ea typeface="Source Sans Pro"/>
              <a:cs typeface="Source Sans Pro"/>
              <a:sym typeface="Source Sans Pro"/>
            </a:endParaRPr>
          </a:p>
        </p:txBody>
      </p:sp>
      <p:sp>
        <p:nvSpPr>
          <p:cNvPr id="247" name="Google Shape;247;p34"/>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un grupo de partes relacionadas que funcionan juntas como un todo</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150" y="3520100"/>
            <a:ext cx="10058400" cy="22989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biodigester</a:t>
            </a:r>
            <a:endParaRPr sz="10000"/>
          </a:p>
        </p:txBody>
      </p:sp>
      <p:sp>
        <p:nvSpPr>
          <p:cNvPr id="73" name="Google Shape;73;p15"/>
          <p:cNvSpPr txBox="1">
            <a:spLocks noGrp="1"/>
          </p:cNvSpPr>
          <p:nvPr>
            <p:ph type="subTitle" idx="1"/>
          </p:nvPr>
        </p:nvSpPr>
        <p:spPr>
          <a:xfrm>
            <a:off x="0" y="5135550"/>
            <a:ext cx="10058400" cy="751500"/>
          </a:xfrm>
          <a:prstGeom prst="rect">
            <a:avLst/>
          </a:prstGeom>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2200">
                <a:solidFill>
                  <a:schemeClr val="dk1"/>
                </a:solidFill>
              </a:rPr>
              <a:t>a container that collects gas created by living things as they break down food</a:t>
            </a:r>
            <a:endParaRPr sz="2200"/>
          </a:p>
        </p:txBody>
      </p:sp>
      <p:pic>
        <p:nvPicPr>
          <p:cNvPr id="74" name="Google Shape;74;p15" descr="A biodigester"/>
          <p:cNvPicPr preferRelativeResize="0"/>
          <p:nvPr/>
        </p:nvPicPr>
        <p:blipFill>
          <a:blip r:embed="rId3">
            <a:alphaModFix/>
          </a:blip>
          <a:stretch>
            <a:fillRect/>
          </a:stretch>
        </p:blipFill>
        <p:spPr>
          <a:xfrm>
            <a:off x="3077675" y="588455"/>
            <a:ext cx="3903056" cy="3024800"/>
          </a:xfrm>
          <a:prstGeom prst="rect">
            <a:avLst/>
          </a:prstGeom>
          <a:noFill/>
          <a:ln>
            <a:noFill/>
          </a:ln>
        </p:spPr>
      </p:pic>
      <p:sp>
        <p:nvSpPr>
          <p:cNvPr id="75" name="Google Shape;75;p15"/>
          <p:cNvSpPr txBox="1"/>
          <p:nvPr/>
        </p:nvSpPr>
        <p:spPr>
          <a:xfrm>
            <a:off x="100" y="55533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biodigestor</a:t>
            </a:r>
            <a:endParaRPr sz="6000">
              <a:solidFill>
                <a:srgbClr val="000000"/>
              </a:solidFill>
              <a:latin typeface="Source Sans Pro"/>
              <a:ea typeface="Source Sans Pro"/>
              <a:cs typeface="Source Sans Pro"/>
              <a:sym typeface="Source Sans Pro"/>
            </a:endParaRPr>
          </a:p>
        </p:txBody>
      </p:sp>
      <p:sp>
        <p:nvSpPr>
          <p:cNvPr id="76" name="Google Shape;76;p15"/>
          <p:cNvSpPr txBox="1"/>
          <p:nvPr/>
        </p:nvSpPr>
        <p:spPr>
          <a:xfrm>
            <a:off x="1690000" y="6631175"/>
            <a:ext cx="6678300" cy="751500"/>
          </a:xfrm>
          <a:prstGeom prst="rect">
            <a:avLst/>
          </a:prstGeom>
          <a:noFill/>
          <a:ln>
            <a:noFill/>
          </a:ln>
        </p:spPr>
        <p:txBody>
          <a:bodyPr spcFirstLastPara="1" wrap="square" lIns="113100" tIns="113100" rIns="113100" bIns="113100" anchor="t" anchorCtr="0">
            <a:normAutofit lnSpcReduction="20000"/>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un recipiente que recoge el gas creado por los seres vivos a medida que descomponen los alimentos</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150" y="3613700"/>
            <a:ext cx="10058400" cy="18720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None/>
            </a:pPr>
            <a:r>
              <a:rPr lang="en" sz="10000"/>
              <a:t>biosphere</a:t>
            </a:r>
            <a:endParaRPr sz="10000"/>
          </a:p>
        </p:txBody>
      </p:sp>
      <p:sp>
        <p:nvSpPr>
          <p:cNvPr id="82" name="Google Shape;82;p16"/>
          <p:cNvSpPr txBox="1">
            <a:spLocks noGrp="1"/>
          </p:cNvSpPr>
          <p:nvPr>
            <p:ph type="subTitle" idx="1"/>
          </p:nvPr>
        </p:nvSpPr>
        <p:spPr>
          <a:xfrm>
            <a:off x="0" y="5186400"/>
            <a:ext cx="10058400" cy="5958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None/>
            </a:pPr>
            <a:r>
              <a:rPr lang="en" sz="2200">
                <a:solidFill>
                  <a:schemeClr val="dk1"/>
                </a:solidFill>
              </a:rPr>
              <a:t>parts of the Earth that contain organisms</a:t>
            </a:r>
            <a:endParaRPr sz="2200"/>
          </a:p>
        </p:txBody>
      </p:sp>
      <p:pic>
        <p:nvPicPr>
          <p:cNvPr id="83" name="Google Shape;83;p16" descr="Flowers"/>
          <p:cNvPicPr preferRelativeResize="0"/>
          <p:nvPr/>
        </p:nvPicPr>
        <p:blipFill>
          <a:blip r:embed="rId3">
            <a:alphaModFix/>
          </a:blip>
          <a:stretch>
            <a:fillRect/>
          </a:stretch>
        </p:blipFill>
        <p:spPr>
          <a:xfrm>
            <a:off x="3475575" y="304800"/>
            <a:ext cx="3106948" cy="3308900"/>
          </a:xfrm>
          <a:prstGeom prst="rect">
            <a:avLst/>
          </a:prstGeom>
          <a:noFill/>
          <a:ln>
            <a:noFill/>
          </a:ln>
        </p:spPr>
      </p:pic>
      <p:sp>
        <p:nvSpPr>
          <p:cNvPr id="84" name="Google Shape;84;p16"/>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biosfera</a:t>
            </a:r>
            <a:endParaRPr sz="6000">
              <a:solidFill>
                <a:srgbClr val="000000"/>
              </a:solidFill>
              <a:latin typeface="Source Sans Pro"/>
              <a:ea typeface="Source Sans Pro"/>
              <a:cs typeface="Source Sans Pro"/>
              <a:sym typeface="Source Sans Pro"/>
            </a:endParaRPr>
          </a:p>
        </p:txBody>
      </p:sp>
      <p:sp>
        <p:nvSpPr>
          <p:cNvPr id="85" name="Google Shape;85;p16"/>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partes de la Tierra que contienen organismos</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150" y="3684325"/>
            <a:ext cx="10058400" cy="1671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constraint</a:t>
            </a:r>
            <a:endParaRPr sz="10000"/>
          </a:p>
        </p:txBody>
      </p:sp>
      <p:sp>
        <p:nvSpPr>
          <p:cNvPr id="91" name="Google Shape;91;p17"/>
          <p:cNvSpPr txBox="1">
            <a:spLocks noGrp="1"/>
          </p:cNvSpPr>
          <p:nvPr>
            <p:ph type="subTitle" idx="1"/>
          </p:nvPr>
        </p:nvSpPr>
        <p:spPr>
          <a:xfrm>
            <a:off x="150" y="5088150"/>
            <a:ext cx="10058100" cy="8019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what the design is limited by or cannot do</a:t>
            </a:r>
            <a:endParaRPr sz="2200"/>
          </a:p>
        </p:txBody>
      </p:sp>
      <p:pic>
        <p:nvPicPr>
          <p:cNvPr id="92" name="Google Shape;92;p17" descr="A suspension bridge in the middle of a forest"/>
          <p:cNvPicPr preferRelativeResize="0"/>
          <p:nvPr/>
        </p:nvPicPr>
        <p:blipFill>
          <a:blip r:embed="rId3">
            <a:alphaModFix/>
          </a:blip>
          <a:stretch>
            <a:fillRect/>
          </a:stretch>
        </p:blipFill>
        <p:spPr>
          <a:xfrm>
            <a:off x="3333788" y="395675"/>
            <a:ext cx="3390827" cy="3379524"/>
          </a:xfrm>
          <a:prstGeom prst="rect">
            <a:avLst/>
          </a:prstGeom>
          <a:noFill/>
          <a:ln>
            <a:noFill/>
          </a:ln>
        </p:spPr>
      </p:pic>
      <p:sp>
        <p:nvSpPr>
          <p:cNvPr id="93" name="Google Shape;93;p17"/>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restricción</a:t>
            </a:r>
            <a:endParaRPr sz="6000">
              <a:solidFill>
                <a:srgbClr val="000000"/>
              </a:solidFill>
              <a:latin typeface="Source Sans Pro"/>
              <a:ea typeface="Source Sans Pro"/>
              <a:cs typeface="Source Sans Pro"/>
              <a:sym typeface="Source Sans Pro"/>
            </a:endParaRPr>
          </a:p>
        </p:txBody>
      </p:sp>
      <p:sp>
        <p:nvSpPr>
          <p:cNvPr id="94" name="Google Shape;94;p17"/>
          <p:cNvSpPr txBox="1"/>
          <p:nvPr/>
        </p:nvSpPr>
        <p:spPr>
          <a:xfrm>
            <a:off x="75" y="6783575"/>
            <a:ext cx="10058400" cy="5508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lo que el diseño está limitado o no puede hacer</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150" y="3636950"/>
            <a:ext cx="10058400" cy="173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criteria</a:t>
            </a:r>
            <a:endParaRPr sz="10000"/>
          </a:p>
        </p:txBody>
      </p:sp>
      <p:sp>
        <p:nvSpPr>
          <p:cNvPr id="100" name="Google Shape;100;p18"/>
          <p:cNvSpPr txBox="1">
            <a:spLocks noGrp="1"/>
          </p:cNvSpPr>
          <p:nvPr>
            <p:ph type="subTitle" idx="1"/>
          </p:nvPr>
        </p:nvSpPr>
        <p:spPr>
          <a:xfrm>
            <a:off x="947850" y="5159250"/>
            <a:ext cx="8162700" cy="6669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what the design must have or be like</a:t>
            </a:r>
            <a:endParaRPr sz="2200">
              <a:solidFill>
                <a:schemeClr val="dk1"/>
              </a:solidFill>
            </a:endParaRPr>
          </a:p>
        </p:txBody>
      </p:sp>
      <p:pic>
        <p:nvPicPr>
          <p:cNvPr id="101" name="Google Shape;101;p18" descr="Two people inspecting blueprints while overlooking a dam"/>
          <p:cNvPicPr preferRelativeResize="0"/>
          <p:nvPr/>
        </p:nvPicPr>
        <p:blipFill>
          <a:blip r:embed="rId3">
            <a:alphaModFix/>
          </a:blip>
          <a:stretch>
            <a:fillRect/>
          </a:stretch>
        </p:blipFill>
        <p:spPr>
          <a:xfrm>
            <a:off x="3084363" y="237525"/>
            <a:ext cx="3889670" cy="3332150"/>
          </a:xfrm>
          <a:prstGeom prst="rect">
            <a:avLst/>
          </a:prstGeom>
          <a:noFill/>
          <a:ln>
            <a:noFill/>
          </a:ln>
        </p:spPr>
      </p:pic>
      <p:sp>
        <p:nvSpPr>
          <p:cNvPr id="102" name="Google Shape;102;p18"/>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criterios</a:t>
            </a:r>
            <a:endParaRPr sz="6000">
              <a:solidFill>
                <a:srgbClr val="000000"/>
              </a:solidFill>
              <a:latin typeface="Source Sans Pro"/>
              <a:ea typeface="Source Sans Pro"/>
              <a:cs typeface="Source Sans Pro"/>
              <a:sym typeface="Source Sans Pro"/>
            </a:endParaRPr>
          </a:p>
        </p:txBody>
      </p:sp>
      <p:sp>
        <p:nvSpPr>
          <p:cNvPr id="103" name="Google Shape;103;p18"/>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cómo debe tener o ser el diseño</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ctrTitle"/>
          </p:nvPr>
        </p:nvSpPr>
        <p:spPr>
          <a:xfrm>
            <a:off x="0" y="3554450"/>
            <a:ext cx="10058400" cy="17298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8400"/>
              <a:t>decomposer</a:t>
            </a:r>
            <a:endParaRPr sz="8400"/>
          </a:p>
        </p:txBody>
      </p:sp>
      <p:sp>
        <p:nvSpPr>
          <p:cNvPr id="109" name="Google Shape;109;p19"/>
          <p:cNvSpPr txBox="1">
            <a:spLocks noGrp="1"/>
          </p:cNvSpPr>
          <p:nvPr>
            <p:ph type="subTitle" idx="1"/>
          </p:nvPr>
        </p:nvSpPr>
        <p:spPr>
          <a:xfrm>
            <a:off x="643900" y="5037075"/>
            <a:ext cx="8770500" cy="6327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an organism, such as bacteria or fungi, that breaks down dead organisms</a:t>
            </a:r>
            <a:endParaRPr sz="2200"/>
          </a:p>
        </p:txBody>
      </p:sp>
      <p:pic>
        <p:nvPicPr>
          <p:cNvPr id="110" name="Google Shape;110;p19" descr="Moldy Orange"/>
          <p:cNvPicPr preferRelativeResize="0"/>
          <p:nvPr/>
        </p:nvPicPr>
        <p:blipFill rotWithShape="1">
          <a:blip r:embed="rId3">
            <a:alphaModFix/>
          </a:blip>
          <a:srcRect b="6898"/>
          <a:stretch/>
        </p:blipFill>
        <p:spPr>
          <a:xfrm>
            <a:off x="3377475" y="343725"/>
            <a:ext cx="3303450" cy="3366100"/>
          </a:xfrm>
          <a:prstGeom prst="rect">
            <a:avLst/>
          </a:prstGeom>
          <a:noFill/>
          <a:ln>
            <a:noFill/>
          </a:ln>
        </p:spPr>
      </p:pic>
      <p:sp>
        <p:nvSpPr>
          <p:cNvPr id="111" name="Google Shape;111;p19"/>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descomponedor</a:t>
            </a:r>
            <a:endParaRPr sz="6000">
              <a:solidFill>
                <a:srgbClr val="000000"/>
              </a:solidFill>
              <a:latin typeface="Source Sans Pro"/>
              <a:ea typeface="Source Sans Pro"/>
              <a:cs typeface="Source Sans Pro"/>
              <a:sym typeface="Source Sans Pro"/>
            </a:endParaRPr>
          </a:p>
        </p:txBody>
      </p:sp>
      <p:sp>
        <p:nvSpPr>
          <p:cNvPr id="112" name="Google Shape;112;p19"/>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un organismo, como bacterias u hongos, que descompone los organismos muertos</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50" y="3636950"/>
            <a:ext cx="10058400" cy="17304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engineer</a:t>
            </a:r>
            <a:endParaRPr sz="10000"/>
          </a:p>
        </p:txBody>
      </p:sp>
      <p:sp>
        <p:nvSpPr>
          <p:cNvPr id="118" name="Google Shape;118;p20"/>
          <p:cNvSpPr txBox="1">
            <a:spLocks noGrp="1"/>
          </p:cNvSpPr>
          <p:nvPr>
            <p:ph type="subTitle" idx="1"/>
          </p:nvPr>
        </p:nvSpPr>
        <p:spPr>
          <a:xfrm>
            <a:off x="0" y="5235450"/>
            <a:ext cx="10058400" cy="5886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900"/>
              <a:buNone/>
            </a:pPr>
            <a:r>
              <a:rPr lang="en" sz="2200">
                <a:solidFill>
                  <a:schemeClr val="dk1"/>
                </a:solidFill>
              </a:rPr>
              <a:t>someone who designs solutions to problems</a:t>
            </a:r>
            <a:endParaRPr sz="2200"/>
          </a:p>
        </p:txBody>
      </p:sp>
      <p:pic>
        <p:nvPicPr>
          <p:cNvPr id="119" name="Google Shape;119;p20" descr="An engineer"/>
          <p:cNvPicPr preferRelativeResize="0"/>
          <p:nvPr/>
        </p:nvPicPr>
        <p:blipFill>
          <a:blip r:embed="rId3">
            <a:alphaModFix/>
          </a:blip>
          <a:stretch>
            <a:fillRect/>
          </a:stretch>
        </p:blipFill>
        <p:spPr>
          <a:xfrm>
            <a:off x="3967525" y="467075"/>
            <a:ext cx="2123428" cy="3332149"/>
          </a:xfrm>
          <a:prstGeom prst="rect">
            <a:avLst/>
          </a:prstGeom>
          <a:noFill/>
          <a:ln>
            <a:noFill/>
          </a:ln>
        </p:spPr>
      </p:pic>
      <p:sp>
        <p:nvSpPr>
          <p:cNvPr id="120" name="Google Shape;120;p20"/>
          <p:cNvSpPr txBox="1"/>
          <p:nvPr/>
        </p:nvSpPr>
        <p:spPr>
          <a:xfrm>
            <a:off x="100" y="56295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Clr>
                <a:srgbClr val="000000"/>
              </a:buClr>
              <a:buSzPts val="1100"/>
              <a:buFont typeface="Arial"/>
              <a:buNone/>
            </a:pPr>
            <a:r>
              <a:rPr lang="en" sz="5600">
                <a:latin typeface="Source Sans Pro"/>
                <a:ea typeface="Source Sans Pro"/>
                <a:cs typeface="Source Sans Pro"/>
                <a:sym typeface="Source Sans Pro"/>
              </a:rPr>
              <a:t>ingeniera</a:t>
            </a:r>
            <a:r>
              <a:rPr lang="en" i="1">
                <a:solidFill>
                  <a:srgbClr val="000000"/>
                </a:solidFill>
                <a:latin typeface="Source Sans Pro"/>
                <a:ea typeface="Source Sans Pro"/>
                <a:cs typeface="Source Sans Pro"/>
                <a:sym typeface="Source Sans Pro"/>
              </a:rPr>
              <a:t> (feminine)</a:t>
            </a:r>
            <a:r>
              <a:rPr lang="en" sz="5600">
                <a:solidFill>
                  <a:srgbClr val="000000"/>
                </a:solidFill>
                <a:latin typeface="Source Sans Pro"/>
                <a:ea typeface="Source Sans Pro"/>
                <a:cs typeface="Source Sans Pro"/>
                <a:sym typeface="Source Sans Pro"/>
              </a:rPr>
              <a:t>/ </a:t>
            </a:r>
            <a:r>
              <a:rPr lang="en" sz="5600">
                <a:latin typeface="Source Sans Pro"/>
                <a:ea typeface="Source Sans Pro"/>
                <a:cs typeface="Source Sans Pro"/>
                <a:sym typeface="Source Sans Pro"/>
              </a:rPr>
              <a:t>ingeniero</a:t>
            </a:r>
            <a:r>
              <a:rPr lang="en" i="1">
                <a:solidFill>
                  <a:srgbClr val="000000"/>
                </a:solidFill>
                <a:latin typeface="Source Sans Pro"/>
                <a:ea typeface="Source Sans Pro"/>
                <a:cs typeface="Source Sans Pro"/>
                <a:sym typeface="Source Sans Pro"/>
              </a:rPr>
              <a:t> (masculine)</a:t>
            </a:r>
            <a:endParaRPr sz="6000">
              <a:solidFill>
                <a:srgbClr val="000000"/>
              </a:solidFill>
              <a:latin typeface="Source Sans Pro"/>
              <a:ea typeface="Source Sans Pro"/>
              <a:cs typeface="Source Sans Pro"/>
              <a:sym typeface="Source Sans Pro"/>
            </a:endParaRPr>
          </a:p>
        </p:txBody>
      </p:sp>
      <p:sp>
        <p:nvSpPr>
          <p:cNvPr id="121" name="Google Shape;121;p20"/>
          <p:cNvSpPr txBox="1"/>
          <p:nvPr/>
        </p:nvSpPr>
        <p:spPr>
          <a:xfrm>
            <a:off x="75" y="6794150"/>
            <a:ext cx="10058400" cy="6648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alguien que diseña soluciones a problemas</a:t>
            </a:r>
            <a:endParaRPr sz="1800">
              <a:solidFill>
                <a:srgbClr val="595959"/>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ctrTitle"/>
          </p:nvPr>
        </p:nvSpPr>
        <p:spPr>
          <a:xfrm>
            <a:off x="-50" y="3471050"/>
            <a:ext cx="10058400" cy="1588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0000"/>
              <a:t>flammable</a:t>
            </a:r>
            <a:endParaRPr sz="10000"/>
          </a:p>
        </p:txBody>
      </p:sp>
      <p:sp>
        <p:nvSpPr>
          <p:cNvPr id="127" name="Google Shape;127;p21"/>
          <p:cNvSpPr txBox="1">
            <a:spLocks noGrp="1"/>
          </p:cNvSpPr>
          <p:nvPr>
            <p:ph type="subTitle" idx="1"/>
          </p:nvPr>
        </p:nvSpPr>
        <p:spPr>
          <a:xfrm>
            <a:off x="1150775" y="5110200"/>
            <a:ext cx="7756800" cy="564300"/>
          </a:xfrm>
          <a:prstGeom prst="rect">
            <a:avLst/>
          </a:prstGeom>
        </p:spPr>
        <p:txBody>
          <a:bodyPr spcFirstLastPara="1" wrap="square" lIns="113100" tIns="113100" rIns="113100" bIns="113100" anchor="t" anchorCtr="0">
            <a:noAutofit/>
          </a:bodyPr>
          <a:lstStyle/>
          <a:p>
            <a:pPr marL="0" lvl="0" indent="0" algn="ctr" rtl="0">
              <a:lnSpc>
                <a:spcPct val="115000"/>
              </a:lnSpc>
              <a:spcBef>
                <a:spcPts val="0"/>
              </a:spcBef>
              <a:spcAft>
                <a:spcPts val="1100"/>
              </a:spcAft>
              <a:buSzPts val="1100"/>
              <a:buNone/>
            </a:pPr>
            <a:r>
              <a:rPr lang="en" sz="2200">
                <a:solidFill>
                  <a:schemeClr val="dk1"/>
                </a:solidFill>
              </a:rPr>
              <a:t>able to be lit on fire</a:t>
            </a:r>
            <a:endParaRPr sz="2200">
              <a:solidFill>
                <a:schemeClr val="dk1"/>
              </a:solidFill>
            </a:endParaRPr>
          </a:p>
        </p:txBody>
      </p:sp>
      <p:pic>
        <p:nvPicPr>
          <p:cNvPr id="128" name="Google Shape;128;p21" descr="Fire"/>
          <p:cNvPicPr preferRelativeResize="0"/>
          <p:nvPr/>
        </p:nvPicPr>
        <p:blipFill>
          <a:blip r:embed="rId3">
            <a:alphaModFix/>
          </a:blip>
          <a:stretch>
            <a:fillRect/>
          </a:stretch>
        </p:blipFill>
        <p:spPr>
          <a:xfrm>
            <a:off x="3356838" y="304800"/>
            <a:ext cx="3344630" cy="3166249"/>
          </a:xfrm>
          <a:prstGeom prst="rect">
            <a:avLst/>
          </a:prstGeom>
          <a:noFill/>
          <a:ln>
            <a:noFill/>
          </a:ln>
        </p:spPr>
      </p:pic>
      <p:sp>
        <p:nvSpPr>
          <p:cNvPr id="129" name="Google Shape;129;p21"/>
          <p:cNvSpPr txBox="1"/>
          <p:nvPr/>
        </p:nvSpPr>
        <p:spPr>
          <a:xfrm>
            <a:off x="100" y="5705725"/>
            <a:ext cx="10058400" cy="1291200"/>
          </a:xfrm>
          <a:prstGeom prst="rect">
            <a:avLst/>
          </a:prstGeom>
          <a:noFill/>
          <a:ln>
            <a:noFill/>
          </a:ln>
        </p:spPr>
        <p:txBody>
          <a:bodyPr spcFirstLastPara="1" wrap="square" lIns="113100" tIns="113100" rIns="113100" bIns="113100" anchor="b" anchorCtr="0">
            <a:normAutofit/>
          </a:bodyPr>
          <a:lstStyle/>
          <a:p>
            <a:pPr marL="0" lvl="0" indent="0" algn="ctr" rtl="0">
              <a:spcBef>
                <a:spcPts val="0"/>
              </a:spcBef>
              <a:spcAft>
                <a:spcPts val="0"/>
              </a:spcAft>
              <a:buNone/>
            </a:pPr>
            <a:r>
              <a:rPr lang="en" sz="6000">
                <a:latin typeface="Source Sans Pro"/>
                <a:ea typeface="Source Sans Pro"/>
                <a:cs typeface="Source Sans Pro"/>
                <a:sym typeface="Source Sans Pro"/>
              </a:rPr>
              <a:t>inflamable</a:t>
            </a:r>
            <a:endParaRPr sz="6000">
              <a:solidFill>
                <a:srgbClr val="000000"/>
              </a:solidFill>
              <a:latin typeface="Source Sans Pro"/>
              <a:ea typeface="Source Sans Pro"/>
              <a:cs typeface="Source Sans Pro"/>
              <a:sym typeface="Source Sans Pro"/>
            </a:endParaRPr>
          </a:p>
        </p:txBody>
      </p:sp>
      <p:sp>
        <p:nvSpPr>
          <p:cNvPr id="130" name="Google Shape;130;p21"/>
          <p:cNvSpPr txBox="1"/>
          <p:nvPr/>
        </p:nvSpPr>
        <p:spPr>
          <a:xfrm>
            <a:off x="75" y="6783575"/>
            <a:ext cx="10058400" cy="751500"/>
          </a:xfrm>
          <a:prstGeom prst="rect">
            <a:avLst/>
          </a:prstGeom>
          <a:noFill/>
          <a:ln>
            <a:noFill/>
          </a:ln>
        </p:spPr>
        <p:txBody>
          <a:bodyPr spcFirstLastPara="1" wrap="square" lIns="113100" tIns="113100" rIns="113100" bIns="113100" anchor="t" anchorCtr="0">
            <a:normAutofit/>
          </a:bodyPr>
          <a:lstStyle/>
          <a:p>
            <a:pPr marL="0" lvl="0" indent="0" algn="ctr" rtl="0">
              <a:lnSpc>
                <a:spcPct val="115000"/>
              </a:lnSpc>
              <a:spcBef>
                <a:spcPts val="0"/>
              </a:spcBef>
              <a:spcAft>
                <a:spcPts val="1100"/>
              </a:spcAft>
              <a:buNone/>
            </a:pPr>
            <a:r>
              <a:rPr lang="en" sz="1800">
                <a:latin typeface="Source Sans Pro"/>
                <a:ea typeface="Source Sans Pro"/>
                <a:cs typeface="Source Sans Pro"/>
                <a:sym typeface="Source Sans Pro"/>
              </a:rPr>
              <a:t>capaz de ser encendida en llamas </a:t>
            </a:r>
            <a:r>
              <a:rPr lang="en" i="1">
                <a:latin typeface="Source Sans Pro"/>
                <a:ea typeface="Source Sans Pro"/>
                <a:cs typeface="Source Sans Pro"/>
                <a:sym typeface="Source Sans Pro"/>
              </a:rPr>
              <a:t>(feminine)</a:t>
            </a:r>
            <a:r>
              <a:rPr lang="en" sz="1800">
                <a:latin typeface="Source Sans Pro"/>
                <a:ea typeface="Source Sans Pro"/>
                <a:cs typeface="Source Sans Pro"/>
                <a:sym typeface="Source Sans Pro"/>
              </a:rPr>
              <a:t> / capaz de ser encendido en llamas </a:t>
            </a:r>
            <a:r>
              <a:rPr lang="en" i="1">
                <a:latin typeface="Source Sans Pro"/>
                <a:ea typeface="Source Sans Pro"/>
                <a:cs typeface="Source Sans Pro"/>
                <a:sym typeface="Source Sans Pro"/>
              </a:rPr>
              <a:t>(masculine)</a:t>
            </a:r>
            <a:endParaRPr i="1">
              <a:solidFill>
                <a:srgbClr val="595959"/>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50C333-CA69-43AF-BCF3-EB1D1B43B7C6}">
  <ds:schemaRefs>
    <ds:schemaRef ds:uri="http://schemas.microsoft.com/sharepoint/v3/contenttype/forms"/>
  </ds:schemaRefs>
</ds:datastoreItem>
</file>

<file path=customXml/itemProps2.xml><?xml version="1.0" encoding="utf-8"?>
<ds:datastoreItem xmlns:ds="http://schemas.openxmlformats.org/officeDocument/2006/customXml" ds:itemID="{B0A57250-6AE7-4670-9AAF-578992094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D9980B-24E9-4440-AB72-8639F8259621}">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Custom</PresentationFormat>
  <Paragraphs>89</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Source Sans Pro</vt:lpstr>
      <vt:lpstr>Simple Light</vt:lpstr>
      <vt:lpstr>aquifer</vt:lpstr>
      <vt:lpstr>atmosphere</vt:lpstr>
      <vt:lpstr>biodigester</vt:lpstr>
      <vt:lpstr>biosphere</vt:lpstr>
      <vt:lpstr>constraint</vt:lpstr>
      <vt:lpstr>criteria</vt:lpstr>
      <vt:lpstr>decomposer</vt:lpstr>
      <vt:lpstr>engineer</vt:lpstr>
      <vt:lpstr>flammable</vt:lpstr>
      <vt:lpstr>fossil fuel</vt:lpstr>
      <vt:lpstr>freshwater</vt:lpstr>
      <vt:lpstr>geosphere</vt:lpstr>
      <vt:lpstr>groundwater</vt:lpstr>
      <vt:lpstr>hydrosphere</vt:lpstr>
      <vt:lpstr>interact</vt:lpstr>
      <vt:lpstr>natural resource</vt:lpstr>
      <vt:lpstr>non-renewable resource</vt:lpstr>
      <vt:lpstr>pollution</vt:lpstr>
      <vt:lpstr>prototype</vt:lpstr>
      <vt:lpstr>renewable resource</vt:lpstr>
      <vt:lpstr>saltwater</vt:lpstr>
      <vt:lpstr>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Aaron Feuerstein</cp:lastModifiedBy>
  <cp:revision>1</cp:revision>
  <dcterms:modified xsi:type="dcterms:W3CDTF">2025-06-16T18:59:08Z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