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changesInfos/changesInfo1.xml" ContentType="application/vnd.ms-powerpoint.changes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71" r:id="rId4"/>
  </p:sldMasterIdLst>
  <p:notesMasterIdLst>
    <p:notesMasterId r:id="rId14"/>
  </p:notesMasterIdLst>
  <p:sldIdLst>
    <p:sldId id="256" r:id="rId5"/>
    <p:sldId id="262" r:id="rId6"/>
    <p:sldId id="257" r:id="rId7"/>
    <p:sldId id="258" r:id="rId8"/>
    <p:sldId id="259" r:id="rId9"/>
    <p:sldId id="260" r:id="rId10"/>
    <p:sldId id="264" r:id="rId11"/>
    <p:sldId id="265" r:id="rId12"/>
    <p:sldId id="263"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757331E3-F8BC-2757-E4C2-B9B0EEAC3C01}" name="Smith, Casey" initials="CS" userId="S::casesmith@pa.gov::d6575a36-4f85-4c43-9702-530081c18c9a"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76933" autoAdjust="0"/>
  </p:normalViewPr>
  <p:slideViewPr>
    <p:cSldViewPr snapToGrid="0" snapToObjects="1">
      <p:cViewPr varScale="1">
        <p:scale>
          <a:sx n="97" d="100"/>
          <a:sy n="97" d="100"/>
        </p:scale>
        <p:origin x="264" y="90"/>
      </p:cViewPr>
      <p:guideLst>
        <p:guide orient="horz" pos="2160"/>
        <p:guide pos="384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viewProps" Target="viewProps.xml"/><Relationship Id="rId20" Type="http://schemas.microsoft.com/office/2018/10/relationships/authors" Target="author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presProps" Target="presProps.xml"/><Relationship Id="rId10" Type="http://schemas.openxmlformats.org/officeDocument/2006/relationships/slide" Target="slides/slide6.xml"/><Relationship Id="rId19" Type="http://schemas.microsoft.com/office/2016/11/relationships/changesInfo" Target="changesInfos/changesInfo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notesMaster" Target="notesMasters/notesMaster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aron Feuerstein" userId="f5de8b9a-5c09-4bc3-b449-ac980e458ac8" providerId="ADAL" clId="{FC7F622B-43D8-43EB-A4A6-C0482452CE28}"/>
    <pc:docChg chg="custSel modSld">
      <pc:chgData name="Aaron Feuerstein" userId="f5de8b9a-5c09-4bc3-b449-ac980e458ac8" providerId="ADAL" clId="{FC7F622B-43D8-43EB-A4A6-C0482452CE28}" dt="2025-11-18T15:27:00.652" v="0" actId="478"/>
      <pc:docMkLst>
        <pc:docMk/>
      </pc:docMkLst>
      <pc:sldChg chg="delSp mod">
        <pc:chgData name="Aaron Feuerstein" userId="f5de8b9a-5c09-4bc3-b449-ac980e458ac8" providerId="ADAL" clId="{FC7F622B-43D8-43EB-A4A6-C0482452CE28}" dt="2025-11-18T15:27:00.652" v="0" actId="478"/>
        <pc:sldMkLst>
          <pc:docMk/>
          <pc:sldMk cId="1615315" sldId="263"/>
        </pc:sldMkLst>
        <pc:spChg chg="del">
          <ac:chgData name="Aaron Feuerstein" userId="f5de8b9a-5c09-4bc3-b449-ac980e458ac8" providerId="ADAL" clId="{FC7F622B-43D8-43EB-A4A6-C0482452CE28}" dt="2025-11-18T15:27:00.652" v="0" actId="478"/>
          <ac:spMkLst>
            <pc:docMk/>
            <pc:sldMk cId="1615315" sldId="263"/>
            <ac:spMk id="6" creationId="{70CB10E1-6F4B-CD47-BA28-752268A33821}"/>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4109EC7-A21E-4818-A525-D608F3414996}" type="datetimeFigureOut">
              <a:rPr lang="en-US" smtClean="0"/>
              <a:t>11/18/2025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16E72F3-6920-4A5F-AE1A-5DF0609A2D6B}" type="slidenum">
              <a:rPr lang="en-US" smtClean="0"/>
              <a:t>‹#›</a:t>
            </a:fld>
            <a:endParaRPr lang="en-US"/>
          </a:p>
        </p:txBody>
      </p:sp>
    </p:spTree>
    <p:extLst>
      <p:ext uri="{BB962C8B-B14F-4D97-AF65-F5344CB8AC3E}">
        <p14:creationId xmlns:p14="http://schemas.microsoft.com/office/powerpoint/2010/main" val="337003792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16E72F3-6920-4A5F-AE1A-5DF0609A2D6B}" type="slidenum">
              <a:rPr lang="en-US" smtClean="0"/>
              <a:t>1</a:t>
            </a:fld>
            <a:endParaRPr lang="en-US"/>
          </a:p>
        </p:txBody>
      </p:sp>
    </p:spTree>
    <p:extLst>
      <p:ext uri="{BB962C8B-B14F-4D97-AF65-F5344CB8AC3E}">
        <p14:creationId xmlns:p14="http://schemas.microsoft.com/office/powerpoint/2010/main" val="234419238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16E72F3-6920-4A5F-AE1A-5DF0609A2D6B}" type="slidenum">
              <a:rPr lang="en-US" smtClean="0"/>
              <a:t>2</a:t>
            </a:fld>
            <a:endParaRPr lang="en-US"/>
          </a:p>
        </p:txBody>
      </p:sp>
    </p:spTree>
    <p:extLst>
      <p:ext uri="{BB962C8B-B14F-4D97-AF65-F5344CB8AC3E}">
        <p14:creationId xmlns:p14="http://schemas.microsoft.com/office/powerpoint/2010/main" val="148106524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16E72F3-6920-4A5F-AE1A-5DF0609A2D6B}" type="slidenum">
              <a:rPr lang="en-US" smtClean="0"/>
              <a:t>3</a:t>
            </a:fld>
            <a:endParaRPr lang="en-US"/>
          </a:p>
        </p:txBody>
      </p:sp>
    </p:spTree>
    <p:extLst>
      <p:ext uri="{BB962C8B-B14F-4D97-AF65-F5344CB8AC3E}">
        <p14:creationId xmlns:p14="http://schemas.microsoft.com/office/powerpoint/2010/main" val="311293350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16E72F3-6920-4A5F-AE1A-5DF0609A2D6B}" type="slidenum">
              <a:rPr lang="en-US" smtClean="0"/>
              <a:t>4</a:t>
            </a:fld>
            <a:endParaRPr lang="en-US"/>
          </a:p>
        </p:txBody>
      </p:sp>
    </p:spTree>
    <p:extLst>
      <p:ext uri="{BB962C8B-B14F-4D97-AF65-F5344CB8AC3E}">
        <p14:creationId xmlns:p14="http://schemas.microsoft.com/office/powerpoint/2010/main" val="59355668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16E72F3-6920-4A5F-AE1A-5DF0609A2D6B}" type="slidenum">
              <a:rPr lang="en-US" smtClean="0"/>
              <a:t>5</a:t>
            </a:fld>
            <a:endParaRPr lang="en-US"/>
          </a:p>
        </p:txBody>
      </p:sp>
    </p:spTree>
    <p:extLst>
      <p:ext uri="{BB962C8B-B14F-4D97-AF65-F5344CB8AC3E}">
        <p14:creationId xmlns:p14="http://schemas.microsoft.com/office/powerpoint/2010/main" val="330889227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16E72F3-6920-4A5F-AE1A-5DF0609A2D6B}" type="slidenum">
              <a:rPr lang="en-US" smtClean="0"/>
              <a:t>6</a:t>
            </a:fld>
            <a:endParaRPr lang="en-US"/>
          </a:p>
        </p:txBody>
      </p:sp>
    </p:spTree>
    <p:extLst>
      <p:ext uri="{BB962C8B-B14F-4D97-AF65-F5344CB8AC3E}">
        <p14:creationId xmlns:p14="http://schemas.microsoft.com/office/powerpoint/2010/main" val="369840370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0F54930-D8D0-DB14-7C5A-CCBB8F806FE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DC17F02-6B37-1764-D928-790B01FADAA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27402C7-7B3E-CB79-A9E9-CC5E8E8243A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D52F76D-9165-EF50-B046-FCC74D5C909E}"/>
              </a:ext>
            </a:extLst>
          </p:cNvPr>
          <p:cNvSpPr>
            <a:spLocks noGrp="1"/>
          </p:cNvSpPr>
          <p:nvPr>
            <p:ph type="sldNum" sz="quarter" idx="5"/>
          </p:nvPr>
        </p:nvSpPr>
        <p:spPr/>
        <p:txBody>
          <a:bodyPr/>
          <a:lstStyle/>
          <a:p>
            <a:fld id="{F16E72F3-6920-4A5F-AE1A-5DF0609A2D6B}" type="slidenum">
              <a:rPr lang="en-US" smtClean="0"/>
              <a:t>7</a:t>
            </a:fld>
            <a:endParaRPr lang="en-US"/>
          </a:p>
        </p:txBody>
      </p:sp>
    </p:spTree>
    <p:extLst>
      <p:ext uri="{BB962C8B-B14F-4D97-AF65-F5344CB8AC3E}">
        <p14:creationId xmlns:p14="http://schemas.microsoft.com/office/powerpoint/2010/main" val="101985412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EB786DC-1B44-9A61-C7E5-59CB0E8014E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17A6BF2-087D-4207-6205-6B9F6B4EB87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83685F6-2EFF-AB5B-0CD1-1746B068B9E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613A29F-E361-5D2E-31EE-17F337A76EF1}"/>
              </a:ext>
            </a:extLst>
          </p:cNvPr>
          <p:cNvSpPr>
            <a:spLocks noGrp="1"/>
          </p:cNvSpPr>
          <p:nvPr>
            <p:ph type="sldNum" sz="quarter" idx="5"/>
          </p:nvPr>
        </p:nvSpPr>
        <p:spPr/>
        <p:txBody>
          <a:bodyPr/>
          <a:lstStyle/>
          <a:p>
            <a:fld id="{F16E72F3-6920-4A5F-AE1A-5DF0609A2D6B}" type="slidenum">
              <a:rPr lang="en-US" smtClean="0"/>
              <a:t>8</a:t>
            </a:fld>
            <a:endParaRPr lang="en-US"/>
          </a:p>
        </p:txBody>
      </p:sp>
    </p:spTree>
    <p:extLst>
      <p:ext uri="{BB962C8B-B14F-4D97-AF65-F5344CB8AC3E}">
        <p14:creationId xmlns:p14="http://schemas.microsoft.com/office/powerpoint/2010/main" val="384527600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16E72F3-6920-4A5F-AE1A-5DF0609A2D6B}" type="slidenum">
              <a:rPr lang="en-US" smtClean="0"/>
              <a:t>9</a:t>
            </a:fld>
            <a:endParaRPr lang="en-US"/>
          </a:p>
        </p:txBody>
      </p:sp>
    </p:spTree>
    <p:extLst>
      <p:ext uri="{BB962C8B-B14F-4D97-AF65-F5344CB8AC3E}">
        <p14:creationId xmlns:p14="http://schemas.microsoft.com/office/powerpoint/2010/main" val="395665643"/>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3E75E0-4F9F-D34A-80C6-483FC9D4F9AD}"/>
              </a:ext>
            </a:extLst>
          </p:cNvPr>
          <p:cNvSpPr>
            <a:spLocks noGrp="1"/>
          </p:cNvSpPr>
          <p:nvPr>
            <p:ph type="ctrTitle" hasCustomPrompt="1"/>
          </p:nvPr>
        </p:nvSpPr>
        <p:spPr>
          <a:xfrm>
            <a:off x="1524000" y="1122363"/>
            <a:ext cx="9144000" cy="2387600"/>
          </a:xfrm>
        </p:spPr>
        <p:txBody>
          <a:bodyPr anchor="b"/>
          <a:lstStyle>
            <a:lvl1pPr algn="ctr">
              <a:defRPr sz="6000">
                <a:latin typeface="Arial" panose="020B0604020202020204" pitchFamily="34" charset="0"/>
                <a:cs typeface="Arial" panose="020B0604020202020204" pitchFamily="34" charset="0"/>
              </a:defRPr>
            </a:lvl1pPr>
          </a:lstStyle>
          <a:p>
            <a:r>
              <a:rPr lang="en-US" dirty="0"/>
              <a:t>Title of Presentation</a:t>
            </a:r>
          </a:p>
        </p:txBody>
      </p:sp>
      <p:sp>
        <p:nvSpPr>
          <p:cNvPr id="3" name="Subtitle 2">
            <a:extLst>
              <a:ext uri="{FF2B5EF4-FFF2-40B4-BE49-F238E27FC236}">
                <a16:creationId xmlns:a16="http://schemas.microsoft.com/office/drawing/2014/main" id="{F49A7E49-0814-C640-8B5D-49DF5CDD25FF}"/>
              </a:ext>
            </a:extLst>
          </p:cNvPr>
          <p:cNvSpPr>
            <a:spLocks noGrp="1"/>
          </p:cNvSpPr>
          <p:nvPr>
            <p:ph type="subTitle" idx="1"/>
          </p:nvPr>
        </p:nvSpPr>
        <p:spPr>
          <a:xfrm>
            <a:off x="1524000" y="3602038"/>
            <a:ext cx="9144000" cy="1655762"/>
          </a:xfrm>
        </p:spPr>
        <p:txBody>
          <a:bodyPr/>
          <a:lstStyle>
            <a:lvl1pPr marL="0" indent="0" algn="ctr">
              <a:buNone/>
              <a:defRPr sz="2400">
                <a:latin typeface="Arial" panose="020B0604020202020204" pitchFamily="34" charset="0"/>
                <a:cs typeface="Arial" panose="020B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5" name="Footer Placeholder 4">
            <a:extLst>
              <a:ext uri="{FF2B5EF4-FFF2-40B4-BE49-F238E27FC236}">
                <a16:creationId xmlns:a16="http://schemas.microsoft.com/office/drawing/2014/main" id="{C9E89DE5-73BF-9247-8F6F-B90BBB0708AF}"/>
              </a:ext>
            </a:extLst>
          </p:cNvPr>
          <p:cNvSpPr>
            <a:spLocks noGrp="1"/>
          </p:cNvSpPr>
          <p:nvPr>
            <p:ph type="ftr" sz="quarter" idx="11"/>
          </p:nvPr>
        </p:nvSpPr>
        <p:spPr/>
        <p:txBody>
          <a:bodyPr/>
          <a:lstStyle>
            <a:lvl1pPr>
              <a:defRPr>
                <a:latin typeface="Arial" panose="020B0604020202020204" pitchFamily="34" charset="0"/>
                <a:cs typeface="Arial" panose="020B0604020202020204" pitchFamily="34" charset="0"/>
              </a:defRPr>
            </a:lvl1pPr>
          </a:lstStyle>
          <a:p>
            <a:endParaRPr lang="en-US" dirty="0"/>
          </a:p>
        </p:txBody>
      </p:sp>
      <p:sp>
        <p:nvSpPr>
          <p:cNvPr id="6" name="Slide Number Placeholder 5">
            <a:extLst>
              <a:ext uri="{FF2B5EF4-FFF2-40B4-BE49-F238E27FC236}">
                <a16:creationId xmlns:a16="http://schemas.microsoft.com/office/drawing/2014/main" id="{C2918E9D-46DB-7F4A-951B-7B97F7EEF567}"/>
              </a:ext>
            </a:extLst>
          </p:cNvPr>
          <p:cNvSpPr>
            <a:spLocks noGrp="1"/>
          </p:cNvSpPr>
          <p:nvPr>
            <p:ph type="sldNum" sz="quarter" idx="12"/>
          </p:nvPr>
        </p:nvSpPr>
        <p:spPr/>
        <p:txBody>
          <a:bodyPr/>
          <a:lstStyle/>
          <a:p>
            <a:fld id="{21BA5351-C004-6E44-B836-3AE785966E6F}" type="slidenum">
              <a:rPr lang="en-US" smtClean="0"/>
              <a:t>‹#›</a:t>
            </a:fld>
            <a:endParaRPr lang="en-US" dirty="0"/>
          </a:p>
        </p:txBody>
      </p:sp>
      <p:pic>
        <p:nvPicPr>
          <p:cNvPr id="7" name="Picture 6" descr="Collage image featuring young students sitting at desk in classroom, row of books on a shelf, a scientist looking through a microscope, a group of older students in a college classroom while a teacher lectures, a young boy smiling in a wheelchair in a classroom, a group of teenage boys working on framing a room with plywood, a young girl smiling and climbing an outdoor playground rockwall, an adult man and woman in a library looking at a binder together. ">
            <a:extLst>
              <a:ext uri="{FF2B5EF4-FFF2-40B4-BE49-F238E27FC236}">
                <a16:creationId xmlns:a16="http://schemas.microsoft.com/office/drawing/2014/main" id="{90226C9B-E1F5-AADE-6A5B-E09267B05AF5}"/>
              </a:ext>
              <a:ext uri="{C183D7F6-B498-43B3-948B-1728B52AA6E4}">
                <adec:decorative xmlns:adec="http://schemas.microsoft.com/office/drawing/2017/decorative" val="0"/>
              </a:ext>
            </a:extLst>
          </p:cNvPr>
          <p:cNvPicPr>
            <a:picLocks noChangeAspect="1"/>
          </p:cNvPicPr>
          <p:nvPr/>
        </p:nvPicPr>
        <p:blipFill>
          <a:blip r:embed="rId2"/>
          <a:stretch>
            <a:fillRect/>
          </a:stretch>
        </p:blipFill>
        <p:spPr>
          <a:xfrm>
            <a:off x="0" y="136525"/>
            <a:ext cx="12192000" cy="1333500"/>
          </a:xfrm>
          <a:prstGeom prst="rect">
            <a:avLst/>
          </a:prstGeom>
        </p:spPr>
      </p:pic>
      <p:pic>
        <p:nvPicPr>
          <p:cNvPr id="4" name="Picture 3" descr="Pennsylvania Department of Education Logo">
            <a:extLst>
              <a:ext uri="{FF2B5EF4-FFF2-40B4-BE49-F238E27FC236}">
                <a16:creationId xmlns:a16="http://schemas.microsoft.com/office/drawing/2014/main" id="{B78A8F6D-4BDD-AC47-0FCD-AB2DDF40468B}"/>
              </a:ext>
            </a:extLst>
          </p:cNvPr>
          <p:cNvPicPr>
            <a:picLocks noChangeAspect="1"/>
          </p:cNvPicPr>
          <p:nvPr/>
        </p:nvPicPr>
        <p:blipFill>
          <a:blip r:embed="rId3"/>
          <a:srcRect/>
          <a:stretch/>
        </p:blipFill>
        <p:spPr>
          <a:xfrm>
            <a:off x="9328150" y="5849714"/>
            <a:ext cx="2401888" cy="386672"/>
          </a:xfrm>
          <a:prstGeom prst="rect">
            <a:avLst/>
          </a:prstGeom>
        </p:spPr>
      </p:pic>
      <p:pic>
        <p:nvPicPr>
          <p:cNvPr id="8" name="Picture 7" descr="Collage image featuring young students sitting at desk in classroom, row of books on a shelf, a scientist looking through a microscope, a group of older students in a college classroom while a teacher lectures, a young boy smiling in a wheelchair in a classroom, a group of teenage boys working on framing a room with plywood, a young girl smiling and climbing an outdoor playground rockwall, an adult man and woman in a library looking at a binder together. ">
            <a:extLst>
              <a:ext uri="{FF2B5EF4-FFF2-40B4-BE49-F238E27FC236}">
                <a16:creationId xmlns:a16="http://schemas.microsoft.com/office/drawing/2014/main" id="{E04EF097-EF91-4867-1051-8DEA3470C640}"/>
              </a:ext>
              <a:ext uri="{C183D7F6-B498-43B3-948B-1728B52AA6E4}">
                <adec:decorative xmlns:adec="http://schemas.microsoft.com/office/drawing/2017/decorative" val="0"/>
              </a:ext>
            </a:extLst>
          </p:cNvPr>
          <p:cNvPicPr>
            <a:picLocks noChangeAspect="1"/>
          </p:cNvPicPr>
          <p:nvPr userDrawn="1"/>
        </p:nvPicPr>
        <p:blipFill>
          <a:blip r:embed="rId2"/>
          <a:stretch>
            <a:fillRect/>
          </a:stretch>
        </p:blipFill>
        <p:spPr>
          <a:xfrm>
            <a:off x="0" y="136525"/>
            <a:ext cx="12192000" cy="1333500"/>
          </a:xfrm>
          <a:prstGeom prst="rect">
            <a:avLst/>
          </a:prstGeom>
        </p:spPr>
      </p:pic>
      <p:pic>
        <p:nvPicPr>
          <p:cNvPr id="9" name="Picture 8" descr="Pennsylvania Department of Education Logo">
            <a:extLst>
              <a:ext uri="{FF2B5EF4-FFF2-40B4-BE49-F238E27FC236}">
                <a16:creationId xmlns:a16="http://schemas.microsoft.com/office/drawing/2014/main" id="{DBB7475F-0C48-4D2F-7182-93EFDFB56029}"/>
              </a:ext>
            </a:extLst>
          </p:cNvPr>
          <p:cNvPicPr>
            <a:picLocks noChangeAspect="1"/>
          </p:cNvPicPr>
          <p:nvPr userDrawn="1"/>
        </p:nvPicPr>
        <p:blipFill>
          <a:blip r:embed="rId3"/>
          <a:srcRect/>
          <a:stretch/>
        </p:blipFill>
        <p:spPr>
          <a:xfrm>
            <a:off x="9328150" y="5849714"/>
            <a:ext cx="2401888" cy="386672"/>
          </a:xfrm>
          <a:prstGeom prst="rect">
            <a:avLst/>
          </a:prstGeom>
        </p:spPr>
      </p:pic>
    </p:spTree>
    <p:extLst>
      <p:ext uri="{BB962C8B-B14F-4D97-AF65-F5344CB8AC3E}">
        <p14:creationId xmlns:p14="http://schemas.microsoft.com/office/powerpoint/2010/main" val="35441574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B59679-D781-D643-8067-C0086DFFE53C}"/>
              </a:ext>
            </a:extLst>
          </p:cNvPr>
          <p:cNvSpPr>
            <a:spLocks noGrp="1"/>
          </p:cNvSpPr>
          <p:nvPr>
            <p:ph type="title"/>
          </p:nvPr>
        </p:nvSpPr>
        <p:spPr>
          <a:xfrm>
            <a:off x="839788" y="457200"/>
            <a:ext cx="3932237" cy="1600200"/>
          </a:xfrm>
        </p:spPr>
        <p:txBody>
          <a:bodyPr anchor="b"/>
          <a:lstStyle>
            <a:lvl1pPr>
              <a:defRPr sz="3200">
                <a:latin typeface="Arial" panose="020B0604020202020204" pitchFamily="34" charset="0"/>
                <a:cs typeface="Arial" panose="020B0604020202020204" pitchFamily="34" charset="0"/>
              </a:defRPr>
            </a:lvl1pPr>
          </a:lstStyle>
          <a:p>
            <a:r>
              <a:rPr lang="en-US"/>
              <a:t>Click to edit Master title style</a:t>
            </a:r>
            <a:endParaRPr lang="en-US" dirty="0"/>
          </a:p>
        </p:txBody>
      </p:sp>
      <p:sp>
        <p:nvSpPr>
          <p:cNvPr id="3" name="Picture Placeholder 2">
            <a:extLst>
              <a:ext uri="{FF2B5EF4-FFF2-40B4-BE49-F238E27FC236}">
                <a16:creationId xmlns:a16="http://schemas.microsoft.com/office/drawing/2014/main" id="{B0C8F72D-2C21-5545-AF18-D0E5C549A70E}"/>
              </a:ext>
            </a:extLst>
          </p:cNvPr>
          <p:cNvSpPr>
            <a:spLocks noGrp="1"/>
          </p:cNvSpPr>
          <p:nvPr>
            <p:ph type="pic" idx="1"/>
          </p:nvPr>
        </p:nvSpPr>
        <p:spPr>
          <a:xfrm>
            <a:off x="5183188" y="987425"/>
            <a:ext cx="6172200" cy="4873625"/>
          </a:xfrm>
        </p:spPr>
        <p:txBody>
          <a:bodyPr/>
          <a:lstStyle>
            <a:lvl1pPr marL="0" indent="0">
              <a:buNone/>
              <a:defRPr sz="3200">
                <a:latin typeface="Arial" panose="020B0604020202020204" pitchFamily="34" charset="0"/>
                <a:cs typeface="Arial" panose="020B0604020202020204" pitchFamily="34"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a:extLst>
              <a:ext uri="{FF2B5EF4-FFF2-40B4-BE49-F238E27FC236}">
                <a16:creationId xmlns:a16="http://schemas.microsoft.com/office/drawing/2014/main" id="{A4E167C8-E5A1-B447-BA2E-C0D6A0BD3A60}"/>
              </a:ext>
            </a:extLst>
          </p:cNvPr>
          <p:cNvSpPr>
            <a:spLocks noGrp="1"/>
          </p:cNvSpPr>
          <p:nvPr>
            <p:ph type="body" sz="half" idx="2"/>
          </p:nvPr>
        </p:nvSpPr>
        <p:spPr>
          <a:xfrm>
            <a:off x="839788" y="2057400"/>
            <a:ext cx="3932237" cy="3811588"/>
          </a:xfrm>
        </p:spPr>
        <p:txBody>
          <a:bodyPr/>
          <a:lstStyle>
            <a:lvl1pPr marL="0" indent="0">
              <a:buNone/>
              <a:defRPr sz="1600">
                <a:latin typeface="Arial" panose="020B0604020202020204" pitchFamily="34" charset="0"/>
                <a:cs typeface="Arial" panose="020B0604020202020204" pitchFamily="34" charset="0"/>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6" name="Footer Placeholder 5">
            <a:extLst>
              <a:ext uri="{FF2B5EF4-FFF2-40B4-BE49-F238E27FC236}">
                <a16:creationId xmlns:a16="http://schemas.microsoft.com/office/drawing/2014/main" id="{ED11D2CA-63CD-BA43-A2BE-525EE5148B22}"/>
              </a:ext>
            </a:extLst>
          </p:cNvPr>
          <p:cNvSpPr>
            <a:spLocks noGrp="1"/>
          </p:cNvSpPr>
          <p:nvPr>
            <p:ph type="ftr" sz="quarter" idx="11"/>
          </p:nvPr>
        </p:nvSpPr>
        <p:spPr/>
        <p:txBody>
          <a:bodyPr/>
          <a:lstStyle>
            <a:lvl1pPr>
              <a:defRPr>
                <a:latin typeface="Arial" panose="020B0604020202020204" pitchFamily="34" charset="0"/>
                <a:cs typeface="Arial" panose="020B0604020202020204" pitchFamily="34" charset="0"/>
              </a:defRPr>
            </a:lvl1pPr>
          </a:lstStyle>
          <a:p>
            <a:endParaRPr lang="en-US" dirty="0"/>
          </a:p>
        </p:txBody>
      </p:sp>
      <p:sp>
        <p:nvSpPr>
          <p:cNvPr id="7" name="Slide Number Placeholder 6">
            <a:extLst>
              <a:ext uri="{FF2B5EF4-FFF2-40B4-BE49-F238E27FC236}">
                <a16:creationId xmlns:a16="http://schemas.microsoft.com/office/drawing/2014/main" id="{3B40CA51-4068-4845-8847-FF3114D509BF}"/>
              </a:ext>
            </a:extLst>
          </p:cNvPr>
          <p:cNvSpPr>
            <a:spLocks noGrp="1"/>
          </p:cNvSpPr>
          <p:nvPr>
            <p:ph type="sldNum" sz="quarter" idx="12"/>
          </p:nvPr>
        </p:nvSpPr>
        <p:spPr/>
        <p:txBody>
          <a:bodyPr/>
          <a:lstStyle/>
          <a:p>
            <a:fld id="{21BA5351-C004-6E44-B836-3AE785966E6F}" type="slidenum">
              <a:rPr lang="en-US" smtClean="0"/>
              <a:t>‹#›</a:t>
            </a:fld>
            <a:endParaRPr lang="en-US" dirty="0"/>
          </a:p>
        </p:txBody>
      </p:sp>
      <p:pic>
        <p:nvPicPr>
          <p:cNvPr id="5" name="Picture 4">
            <a:extLst>
              <a:ext uri="{FF2B5EF4-FFF2-40B4-BE49-F238E27FC236}">
                <a16:creationId xmlns:a16="http://schemas.microsoft.com/office/drawing/2014/main" id="{DCD7DDE9-A175-2DF5-401F-D87CAD6535FA}"/>
              </a:ext>
            </a:extLst>
          </p:cNvPr>
          <p:cNvPicPr>
            <a:picLocks noChangeAspect="1"/>
          </p:cNvPicPr>
          <p:nvPr/>
        </p:nvPicPr>
        <p:blipFill>
          <a:blip r:embed="rId2"/>
          <a:srcRect/>
          <a:stretch/>
        </p:blipFill>
        <p:spPr>
          <a:xfrm>
            <a:off x="9328150" y="5849714"/>
            <a:ext cx="2401888" cy="386672"/>
          </a:xfrm>
          <a:prstGeom prst="rect">
            <a:avLst/>
          </a:prstGeom>
        </p:spPr>
      </p:pic>
      <p:pic>
        <p:nvPicPr>
          <p:cNvPr id="18" name="Picture 17">
            <a:extLst>
              <a:ext uri="{FF2B5EF4-FFF2-40B4-BE49-F238E27FC236}">
                <a16:creationId xmlns:a16="http://schemas.microsoft.com/office/drawing/2014/main" id="{5E28F718-FE4D-4FC5-F3A1-4DC1560FF11A}"/>
              </a:ext>
            </a:extLst>
          </p:cNvPr>
          <p:cNvPicPr>
            <a:picLocks noChangeAspect="1"/>
          </p:cNvPicPr>
          <p:nvPr userDrawn="1"/>
        </p:nvPicPr>
        <p:blipFill>
          <a:blip r:embed="rId2"/>
          <a:srcRect/>
          <a:stretch/>
        </p:blipFill>
        <p:spPr>
          <a:xfrm>
            <a:off x="9328150" y="5849714"/>
            <a:ext cx="2401888" cy="386672"/>
          </a:xfrm>
          <a:prstGeom prst="rect">
            <a:avLst/>
          </a:prstGeom>
        </p:spPr>
      </p:pic>
    </p:spTree>
    <p:extLst>
      <p:ext uri="{BB962C8B-B14F-4D97-AF65-F5344CB8AC3E}">
        <p14:creationId xmlns:p14="http://schemas.microsoft.com/office/powerpoint/2010/main" val="390709794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2_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FC3A4B-1CA3-B548-AE6E-EA71BB3228BB}"/>
              </a:ext>
            </a:extLst>
          </p:cNvPr>
          <p:cNvSpPr>
            <a:spLocks noGrp="1"/>
          </p:cNvSpPr>
          <p:nvPr>
            <p:ph type="title"/>
          </p:nvPr>
        </p:nvSpPr>
        <p:spPr/>
        <p:txBody>
          <a:bodyPr>
            <a:normAutofit/>
          </a:bodyPr>
          <a:lstStyle>
            <a:lvl1pPr>
              <a:defRPr sz="4000">
                <a:latin typeface="Arial" panose="020B0604020202020204" pitchFamily="34" charset="0"/>
                <a:cs typeface="Arial" panose="020B0604020202020204" pitchFamily="34" charset="0"/>
              </a:defRPr>
            </a:lvl1pPr>
          </a:lstStyle>
          <a:p>
            <a:r>
              <a:rPr lang="en-US" dirty="0"/>
              <a:t>Click to edit Master title style</a:t>
            </a:r>
          </a:p>
        </p:txBody>
      </p:sp>
      <p:sp>
        <p:nvSpPr>
          <p:cNvPr id="3" name="Content Placeholder 2">
            <a:extLst>
              <a:ext uri="{FF2B5EF4-FFF2-40B4-BE49-F238E27FC236}">
                <a16:creationId xmlns:a16="http://schemas.microsoft.com/office/drawing/2014/main" id="{5EF1134E-A406-E14A-9854-AA5C8519A6E2}"/>
              </a:ext>
            </a:extLst>
          </p:cNvPr>
          <p:cNvSpPr>
            <a:spLocks noGrp="1"/>
          </p:cNvSpPr>
          <p:nvPr>
            <p:ph idx="1"/>
          </p:nvPr>
        </p:nvSpPr>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a:extLst>
              <a:ext uri="{FF2B5EF4-FFF2-40B4-BE49-F238E27FC236}">
                <a16:creationId xmlns:a16="http://schemas.microsoft.com/office/drawing/2014/main" id="{BDEF9E28-8AF7-624F-8E04-CC3D9FBE48B1}"/>
              </a:ext>
            </a:extLst>
          </p:cNvPr>
          <p:cNvSpPr>
            <a:spLocks noGrp="1"/>
          </p:cNvSpPr>
          <p:nvPr>
            <p:ph type="ftr" sz="quarter" idx="11"/>
          </p:nvPr>
        </p:nvSpPr>
        <p:spPr/>
        <p:txBody>
          <a:bodyPr/>
          <a:lstStyle>
            <a:lvl1pPr>
              <a:defRPr>
                <a:latin typeface="Arial" panose="020B0604020202020204" pitchFamily="34" charset="0"/>
                <a:cs typeface="Arial" panose="020B0604020202020204" pitchFamily="34" charset="0"/>
              </a:defRPr>
            </a:lvl1pPr>
          </a:lstStyle>
          <a:p>
            <a:endParaRPr lang="en-US" dirty="0"/>
          </a:p>
        </p:txBody>
      </p:sp>
      <p:sp>
        <p:nvSpPr>
          <p:cNvPr id="6" name="Slide Number Placeholder 5">
            <a:extLst>
              <a:ext uri="{FF2B5EF4-FFF2-40B4-BE49-F238E27FC236}">
                <a16:creationId xmlns:a16="http://schemas.microsoft.com/office/drawing/2014/main" id="{B622399B-F5F8-9949-AB17-6375B7D77B5F}"/>
              </a:ext>
            </a:extLst>
          </p:cNvPr>
          <p:cNvSpPr>
            <a:spLocks noGrp="1"/>
          </p:cNvSpPr>
          <p:nvPr>
            <p:ph type="sldNum" sz="quarter" idx="12"/>
          </p:nvPr>
        </p:nvSpPr>
        <p:spPr/>
        <p:txBody>
          <a:bodyPr/>
          <a:lstStyle/>
          <a:p>
            <a:fld id="{21BA5351-C004-6E44-B836-3AE785966E6F}" type="slidenum">
              <a:rPr lang="en-US" smtClean="0"/>
              <a:t>‹#›</a:t>
            </a:fld>
            <a:endParaRPr lang="en-US" dirty="0"/>
          </a:p>
        </p:txBody>
      </p:sp>
      <p:pic>
        <p:nvPicPr>
          <p:cNvPr id="8" name="Picture 7" descr="Collage image featuring young students sitting at desk in classroom, row of books on a shelf, a scientist looking through a microscope, a group of older students in a college classroom while a teacher lectures, a young boy smiling in a wheelchair in a classroom, a group of teenage boys working on framing a room with plywood, a young girl smiling and climbing an outdoor playground rockwall, an adult man and woman in a library looking at a binder together. ">
            <a:extLst>
              <a:ext uri="{FF2B5EF4-FFF2-40B4-BE49-F238E27FC236}">
                <a16:creationId xmlns:a16="http://schemas.microsoft.com/office/drawing/2014/main" id="{F8B98176-CA94-2F5F-53A8-3F8CFEE58D26}"/>
              </a:ext>
            </a:extLst>
          </p:cNvPr>
          <p:cNvPicPr>
            <a:picLocks noChangeAspect="1"/>
          </p:cNvPicPr>
          <p:nvPr userDrawn="1"/>
        </p:nvPicPr>
        <p:blipFill>
          <a:blip r:embed="rId2"/>
          <a:stretch>
            <a:fillRect/>
          </a:stretch>
        </p:blipFill>
        <p:spPr>
          <a:xfrm>
            <a:off x="-6350" y="136525"/>
            <a:ext cx="12192000" cy="1333500"/>
          </a:xfrm>
          <a:prstGeom prst="rect">
            <a:avLst/>
          </a:prstGeom>
        </p:spPr>
      </p:pic>
      <p:pic>
        <p:nvPicPr>
          <p:cNvPr id="4" name="Picture 3">
            <a:extLst>
              <a:ext uri="{FF2B5EF4-FFF2-40B4-BE49-F238E27FC236}">
                <a16:creationId xmlns:a16="http://schemas.microsoft.com/office/drawing/2014/main" id="{AC538E9B-3977-7EA2-9A73-F32F89854F57}"/>
              </a:ext>
              <a:ext uri="{C183D7F6-B498-43B3-948B-1728B52AA6E4}">
                <adec:decorative xmlns:adec="http://schemas.microsoft.com/office/drawing/2017/decorative" val="1"/>
              </a:ext>
            </a:extLst>
          </p:cNvPr>
          <p:cNvPicPr>
            <a:picLocks noChangeAspect="1"/>
          </p:cNvPicPr>
          <p:nvPr userDrawn="1"/>
        </p:nvPicPr>
        <p:blipFill>
          <a:blip r:embed="rId3"/>
          <a:srcRect/>
          <a:stretch/>
        </p:blipFill>
        <p:spPr>
          <a:xfrm>
            <a:off x="9328150" y="5849714"/>
            <a:ext cx="2401888" cy="386672"/>
          </a:xfrm>
          <a:prstGeom prst="rect">
            <a:avLst/>
          </a:prstGeom>
        </p:spPr>
      </p:pic>
    </p:spTree>
    <p:extLst>
      <p:ext uri="{BB962C8B-B14F-4D97-AF65-F5344CB8AC3E}">
        <p14:creationId xmlns:p14="http://schemas.microsoft.com/office/powerpoint/2010/main" val="38152346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FC3A4B-1CA3-B548-AE6E-EA71BB3228BB}"/>
              </a:ext>
            </a:extLst>
          </p:cNvPr>
          <p:cNvSpPr>
            <a:spLocks noGrp="1"/>
          </p:cNvSpPr>
          <p:nvPr>
            <p:ph type="title"/>
          </p:nvPr>
        </p:nvSpPr>
        <p:spPr/>
        <p:txBody>
          <a:bodyPr>
            <a:normAutofit/>
          </a:bodyPr>
          <a:lstStyle>
            <a:lvl1pPr>
              <a:defRPr sz="4000">
                <a:latin typeface="Arial" panose="020B0604020202020204" pitchFamily="34" charset="0"/>
                <a:cs typeface="Arial" panose="020B0604020202020204" pitchFamily="34" charset="0"/>
              </a:defRPr>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5EF1134E-A406-E14A-9854-AA5C8519A6E2}"/>
              </a:ext>
            </a:extLst>
          </p:cNvPr>
          <p:cNvSpPr>
            <a:spLocks noGrp="1"/>
          </p:cNvSpPr>
          <p:nvPr>
            <p:ph idx="1"/>
          </p:nvPr>
        </p:nvSpPr>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a:extLst>
              <a:ext uri="{FF2B5EF4-FFF2-40B4-BE49-F238E27FC236}">
                <a16:creationId xmlns:a16="http://schemas.microsoft.com/office/drawing/2014/main" id="{BDEF9E28-8AF7-624F-8E04-CC3D9FBE48B1}"/>
              </a:ext>
            </a:extLst>
          </p:cNvPr>
          <p:cNvSpPr>
            <a:spLocks noGrp="1"/>
          </p:cNvSpPr>
          <p:nvPr>
            <p:ph type="ftr" sz="quarter" idx="11"/>
          </p:nvPr>
        </p:nvSpPr>
        <p:spPr/>
        <p:txBody>
          <a:bodyPr/>
          <a:lstStyle>
            <a:lvl1pPr>
              <a:defRPr>
                <a:latin typeface="Arial" panose="020B0604020202020204" pitchFamily="34" charset="0"/>
                <a:cs typeface="Arial" panose="020B0604020202020204" pitchFamily="34" charset="0"/>
              </a:defRPr>
            </a:lvl1pPr>
          </a:lstStyle>
          <a:p>
            <a:endParaRPr lang="en-US" dirty="0"/>
          </a:p>
        </p:txBody>
      </p:sp>
      <p:sp>
        <p:nvSpPr>
          <p:cNvPr id="6" name="Slide Number Placeholder 5">
            <a:extLst>
              <a:ext uri="{FF2B5EF4-FFF2-40B4-BE49-F238E27FC236}">
                <a16:creationId xmlns:a16="http://schemas.microsoft.com/office/drawing/2014/main" id="{B622399B-F5F8-9949-AB17-6375B7D77B5F}"/>
              </a:ext>
            </a:extLst>
          </p:cNvPr>
          <p:cNvSpPr>
            <a:spLocks noGrp="1"/>
          </p:cNvSpPr>
          <p:nvPr>
            <p:ph type="sldNum" sz="quarter" idx="12"/>
          </p:nvPr>
        </p:nvSpPr>
        <p:spPr/>
        <p:txBody>
          <a:bodyPr/>
          <a:lstStyle/>
          <a:p>
            <a:fld id="{21BA5351-C004-6E44-B836-3AE785966E6F}" type="slidenum">
              <a:rPr lang="en-US" smtClean="0"/>
              <a:t>‹#›</a:t>
            </a:fld>
            <a:endParaRPr lang="en-US" dirty="0"/>
          </a:p>
        </p:txBody>
      </p:sp>
      <p:pic>
        <p:nvPicPr>
          <p:cNvPr id="4" name="Picture 3">
            <a:extLst>
              <a:ext uri="{FF2B5EF4-FFF2-40B4-BE49-F238E27FC236}">
                <a16:creationId xmlns:a16="http://schemas.microsoft.com/office/drawing/2014/main" id="{669B1E06-56AF-B2B9-3F7F-BBA9363F1224}"/>
              </a:ext>
              <a:ext uri="{C183D7F6-B498-43B3-948B-1728B52AA6E4}">
                <adec:decorative xmlns:adec="http://schemas.microsoft.com/office/drawing/2017/decorative" val="1"/>
              </a:ext>
            </a:extLst>
          </p:cNvPr>
          <p:cNvPicPr>
            <a:picLocks noChangeAspect="1"/>
          </p:cNvPicPr>
          <p:nvPr/>
        </p:nvPicPr>
        <p:blipFill>
          <a:blip r:embed="rId2"/>
          <a:srcRect/>
          <a:stretch/>
        </p:blipFill>
        <p:spPr>
          <a:xfrm>
            <a:off x="9328150" y="5849714"/>
            <a:ext cx="2401888" cy="386672"/>
          </a:xfrm>
          <a:prstGeom prst="rect">
            <a:avLst/>
          </a:prstGeom>
        </p:spPr>
      </p:pic>
      <p:pic>
        <p:nvPicPr>
          <p:cNvPr id="13" name="Picture 12">
            <a:extLst>
              <a:ext uri="{FF2B5EF4-FFF2-40B4-BE49-F238E27FC236}">
                <a16:creationId xmlns:a16="http://schemas.microsoft.com/office/drawing/2014/main" id="{423B4524-F641-AF60-3A42-0645EADDE3DF}"/>
              </a:ext>
              <a:ext uri="{C183D7F6-B498-43B3-948B-1728B52AA6E4}">
                <adec:decorative xmlns:adec="http://schemas.microsoft.com/office/drawing/2017/decorative" val="1"/>
              </a:ext>
            </a:extLst>
          </p:cNvPr>
          <p:cNvPicPr>
            <a:picLocks noChangeAspect="1"/>
          </p:cNvPicPr>
          <p:nvPr userDrawn="1"/>
        </p:nvPicPr>
        <p:blipFill>
          <a:blip r:embed="rId2"/>
          <a:srcRect/>
          <a:stretch/>
        </p:blipFill>
        <p:spPr>
          <a:xfrm>
            <a:off x="9328150" y="5849714"/>
            <a:ext cx="2401888" cy="386672"/>
          </a:xfrm>
          <a:prstGeom prst="rect">
            <a:avLst/>
          </a:prstGeom>
        </p:spPr>
      </p:pic>
    </p:spTree>
    <p:extLst>
      <p:ext uri="{BB962C8B-B14F-4D97-AF65-F5344CB8AC3E}">
        <p14:creationId xmlns:p14="http://schemas.microsoft.com/office/powerpoint/2010/main" val="124589983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1_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FC3A4B-1CA3-B548-AE6E-EA71BB3228BB}"/>
              </a:ext>
            </a:extLst>
          </p:cNvPr>
          <p:cNvSpPr>
            <a:spLocks noGrp="1"/>
          </p:cNvSpPr>
          <p:nvPr>
            <p:ph type="title"/>
          </p:nvPr>
        </p:nvSpPr>
        <p:spPr/>
        <p:txBody>
          <a:bodyPr>
            <a:normAutofit/>
          </a:bodyPr>
          <a:lstStyle>
            <a:lvl1pPr>
              <a:defRPr sz="4000">
                <a:latin typeface="Arial" panose="020B0604020202020204" pitchFamily="34" charset="0"/>
                <a:cs typeface="Arial" panose="020B0604020202020204" pitchFamily="34" charset="0"/>
              </a:defRPr>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5EF1134E-A406-E14A-9854-AA5C8519A6E2}"/>
              </a:ext>
            </a:extLst>
          </p:cNvPr>
          <p:cNvSpPr>
            <a:spLocks noGrp="1"/>
          </p:cNvSpPr>
          <p:nvPr>
            <p:ph idx="1"/>
          </p:nvPr>
        </p:nvSpPr>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a:extLst>
              <a:ext uri="{FF2B5EF4-FFF2-40B4-BE49-F238E27FC236}">
                <a16:creationId xmlns:a16="http://schemas.microsoft.com/office/drawing/2014/main" id="{BDEF9E28-8AF7-624F-8E04-CC3D9FBE48B1}"/>
              </a:ext>
            </a:extLst>
          </p:cNvPr>
          <p:cNvSpPr>
            <a:spLocks noGrp="1"/>
          </p:cNvSpPr>
          <p:nvPr>
            <p:ph type="ftr" sz="quarter" idx="11"/>
          </p:nvPr>
        </p:nvSpPr>
        <p:spPr/>
        <p:txBody>
          <a:bodyPr/>
          <a:lstStyle>
            <a:lvl1pPr>
              <a:defRPr>
                <a:latin typeface="Arial" panose="020B0604020202020204" pitchFamily="34" charset="0"/>
                <a:cs typeface="Arial" panose="020B0604020202020204" pitchFamily="34" charset="0"/>
              </a:defRPr>
            </a:lvl1pPr>
          </a:lstStyle>
          <a:p>
            <a:endParaRPr lang="en-US" dirty="0"/>
          </a:p>
        </p:txBody>
      </p:sp>
      <p:sp>
        <p:nvSpPr>
          <p:cNvPr id="6" name="Slide Number Placeholder 5">
            <a:extLst>
              <a:ext uri="{FF2B5EF4-FFF2-40B4-BE49-F238E27FC236}">
                <a16:creationId xmlns:a16="http://schemas.microsoft.com/office/drawing/2014/main" id="{B622399B-F5F8-9949-AB17-6375B7D77B5F}"/>
              </a:ext>
            </a:extLst>
          </p:cNvPr>
          <p:cNvSpPr>
            <a:spLocks noGrp="1"/>
          </p:cNvSpPr>
          <p:nvPr>
            <p:ph type="sldNum" sz="quarter" idx="12"/>
          </p:nvPr>
        </p:nvSpPr>
        <p:spPr/>
        <p:txBody>
          <a:bodyPr/>
          <a:lstStyle/>
          <a:p>
            <a:fld id="{21BA5351-C004-6E44-B836-3AE785966E6F}" type="slidenum">
              <a:rPr lang="en-US" smtClean="0"/>
              <a:t>‹#›</a:t>
            </a:fld>
            <a:endParaRPr lang="en-US" dirty="0"/>
          </a:p>
        </p:txBody>
      </p:sp>
      <p:pic>
        <p:nvPicPr>
          <p:cNvPr id="8" name="Picture 7" descr="Collage image featuring young students sitting at desk in classroom, row of books on a shelf, a scientist looking through a microscope, a group of older students in a college classroom while a teacher lectures, a young boy smiling in a wheelchair in a classroom, a group of teenage boys working on framing a room with plywood, a young girl smiling and climbing an outdoor playground rockwall, an adult man and woman in a library looking at a binder together. ">
            <a:extLst>
              <a:ext uri="{FF2B5EF4-FFF2-40B4-BE49-F238E27FC236}">
                <a16:creationId xmlns:a16="http://schemas.microsoft.com/office/drawing/2014/main" id="{F8B98176-CA94-2F5F-53A8-3F8CFEE58D26}"/>
              </a:ext>
            </a:extLst>
          </p:cNvPr>
          <p:cNvPicPr>
            <a:picLocks noChangeAspect="1"/>
          </p:cNvPicPr>
          <p:nvPr/>
        </p:nvPicPr>
        <p:blipFill>
          <a:blip r:embed="rId2"/>
          <a:stretch>
            <a:fillRect/>
          </a:stretch>
        </p:blipFill>
        <p:spPr>
          <a:xfrm>
            <a:off x="-6350" y="136525"/>
            <a:ext cx="12192000" cy="1333500"/>
          </a:xfrm>
          <a:prstGeom prst="rect">
            <a:avLst/>
          </a:prstGeom>
        </p:spPr>
      </p:pic>
      <p:pic>
        <p:nvPicPr>
          <p:cNvPr id="4" name="Picture 3">
            <a:extLst>
              <a:ext uri="{FF2B5EF4-FFF2-40B4-BE49-F238E27FC236}">
                <a16:creationId xmlns:a16="http://schemas.microsoft.com/office/drawing/2014/main" id="{AC538E9B-3977-7EA2-9A73-F32F89854F57}"/>
              </a:ext>
              <a:ext uri="{C183D7F6-B498-43B3-948B-1728B52AA6E4}">
                <adec:decorative xmlns:adec="http://schemas.microsoft.com/office/drawing/2017/decorative" val="1"/>
              </a:ext>
            </a:extLst>
          </p:cNvPr>
          <p:cNvPicPr>
            <a:picLocks noChangeAspect="1"/>
          </p:cNvPicPr>
          <p:nvPr/>
        </p:nvPicPr>
        <p:blipFill>
          <a:blip r:embed="rId3"/>
          <a:srcRect/>
          <a:stretch/>
        </p:blipFill>
        <p:spPr>
          <a:xfrm>
            <a:off x="9328150" y="5849714"/>
            <a:ext cx="2401888" cy="386672"/>
          </a:xfrm>
          <a:prstGeom prst="rect">
            <a:avLst/>
          </a:prstGeom>
        </p:spPr>
      </p:pic>
      <p:pic>
        <p:nvPicPr>
          <p:cNvPr id="7" name="Picture 6" descr="Collage image featuring young students sitting at desk in classroom, row of books on a shelf, a scientist looking through a microscope, a group of older students in a college classroom while a teacher lectures, a young boy smiling in a wheelchair in a classroom, a group of teenage boys working on framing a room with plywood, a young girl smiling and climbing an outdoor playground rockwall, an adult man and woman in a library looking at a binder together. ">
            <a:extLst>
              <a:ext uri="{FF2B5EF4-FFF2-40B4-BE49-F238E27FC236}">
                <a16:creationId xmlns:a16="http://schemas.microsoft.com/office/drawing/2014/main" id="{C09010DA-A6F6-1A63-AFE8-72D862C4EF3F}"/>
              </a:ext>
            </a:extLst>
          </p:cNvPr>
          <p:cNvPicPr>
            <a:picLocks noChangeAspect="1"/>
          </p:cNvPicPr>
          <p:nvPr userDrawn="1"/>
        </p:nvPicPr>
        <p:blipFill>
          <a:blip r:embed="rId2"/>
          <a:stretch>
            <a:fillRect/>
          </a:stretch>
        </p:blipFill>
        <p:spPr>
          <a:xfrm>
            <a:off x="-6350" y="136525"/>
            <a:ext cx="12192000" cy="1333500"/>
          </a:xfrm>
          <a:prstGeom prst="rect">
            <a:avLst/>
          </a:prstGeom>
        </p:spPr>
      </p:pic>
      <p:pic>
        <p:nvPicPr>
          <p:cNvPr id="9" name="Picture 8">
            <a:extLst>
              <a:ext uri="{FF2B5EF4-FFF2-40B4-BE49-F238E27FC236}">
                <a16:creationId xmlns:a16="http://schemas.microsoft.com/office/drawing/2014/main" id="{E6FE0D6D-7C7D-4FB4-9EA3-1E85D4F32ABB}"/>
              </a:ext>
              <a:ext uri="{C183D7F6-B498-43B3-948B-1728B52AA6E4}">
                <adec:decorative xmlns:adec="http://schemas.microsoft.com/office/drawing/2017/decorative" val="1"/>
              </a:ext>
            </a:extLst>
          </p:cNvPr>
          <p:cNvPicPr>
            <a:picLocks noChangeAspect="1"/>
          </p:cNvPicPr>
          <p:nvPr userDrawn="1"/>
        </p:nvPicPr>
        <p:blipFill>
          <a:blip r:embed="rId3"/>
          <a:srcRect/>
          <a:stretch/>
        </p:blipFill>
        <p:spPr>
          <a:xfrm>
            <a:off x="9328150" y="5849714"/>
            <a:ext cx="2401888" cy="386672"/>
          </a:xfrm>
          <a:prstGeom prst="rect">
            <a:avLst/>
          </a:prstGeom>
        </p:spPr>
      </p:pic>
    </p:spTree>
    <p:extLst>
      <p:ext uri="{BB962C8B-B14F-4D97-AF65-F5344CB8AC3E}">
        <p14:creationId xmlns:p14="http://schemas.microsoft.com/office/powerpoint/2010/main" val="194075843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3C3C7B-EDFA-EC42-8186-E9066A299D6C}"/>
              </a:ext>
            </a:extLst>
          </p:cNvPr>
          <p:cNvSpPr>
            <a:spLocks noGrp="1"/>
          </p:cNvSpPr>
          <p:nvPr>
            <p:ph type="title"/>
          </p:nvPr>
        </p:nvSpPr>
        <p:spPr>
          <a:xfrm>
            <a:off x="831850" y="1709738"/>
            <a:ext cx="10515600" cy="2852737"/>
          </a:xfrm>
        </p:spPr>
        <p:txBody>
          <a:bodyPr anchor="b"/>
          <a:lstStyle>
            <a:lvl1pPr>
              <a:defRPr sz="6000">
                <a:latin typeface="Arial" panose="020B0604020202020204" pitchFamily="34" charset="0"/>
                <a:cs typeface="Arial" panose="020B0604020202020204" pitchFamily="34" charset="0"/>
              </a:defRPr>
            </a:lvl1p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29AD075D-78C7-0442-8C5F-DB7309A12381}"/>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latin typeface="Arial" panose="020B0604020202020204" pitchFamily="34" charset="0"/>
                <a:cs typeface="Arial" panose="020B0604020202020204"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5" name="Footer Placeholder 4">
            <a:extLst>
              <a:ext uri="{FF2B5EF4-FFF2-40B4-BE49-F238E27FC236}">
                <a16:creationId xmlns:a16="http://schemas.microsoft.com/office/drawing/2014/main" id="{E621B94C-632C-0044-B6B7-EC52ED3044DC}"/>
              </a:ext>
            </a:extLst>
          </p:cNvPr>
          <p:cNvSpPr>
            <a:spLocks noGrp="1"/>
          </p:cNvSpPr>
          <p:nvPr>
            <p:ph type="ftr" sz="quarter" idx="11"/>
          </p:nvPr>
        </p:nvSpPr>
        <p:spPr/>
        <p:txBody>
          <a:bodyPr/>
          <a:lstStyle>
            <a:lvl1pPr>
              <a:defRPr>
                <a:latin typeface="Arial" panose="020B0604020202020204" pitchFamily="34" charset="0"/>
                <a:cs typeface="Arial" panose="020B0604020202020204" pitchFamily="34" charset="0"/>
              </a:defRPr>
            </a:lvl1pPr>
          </a:lstStyle>
          <a:p>
            <a:endParaRPr lang="en-US" dirty="0"/>
          </a:p>
        </p:txBody>
      </p:sp>
      <p:sp>
        <p:nvSpPr>
          <p:cNvPr id="6" name="Slide Number Placeholder 5">
            <a:extLst>
              <a:ext uri="{FF2B5EF4-FFF2-40B4-BE49-F238E27FC236}">
                <a16:creationId xmlns:a16="http://schemas.microsoft.com/office/drawing/2014/main" id="{49DD19F4-81B3-E341-9E09-35453B8C5E34}"/>
              </a:ext>
            </a:extLst>
          </p:cNvPr>
          <p:cNvSpPr>
            <a:spLocks noGrp="1"/>
          </p:cNvSpPr>
          <p:nvPr>
            <p:ph type="sldNum" sz="quarter" idx="12"/>
          </p:nvPr>
        </p:nvSpPr>
        <p:spPr/>
        <p:txBody>
          <a:bodyPr/>
          <a:lstStyle/>
          <a:p>
            <a:fld id="{21BA5351-C004-6E44-B836-3AE785966E6F}" type="slidenum">
              <a:rPr lang="en-US" smtClean="0"/>
              <a:t>‹#›</a:t>
            </a:fld>
            <a:endParaRPr lang="en-US" dirty="0"/>
          </a:p>
        </p:txBody>
      </p:sp>
      <p:pic>
        <p:nvPicPr>
          <p:cNvPr id="7" name="Picture 6" descr="Collage image featuring young students sitting at desk in classroom, row of books on a shelf, a scientist looking through a microscope, a group of older students in a college classroom while a teacher lectures, a young boy smiling in a wheelchair in a classroom, a group of teenage boys working on framing a room with plywood, a young girl smiling and climbing an outdoor playground rockwall, an adult man and woman in a library looking at a binder together. ">
            <a:extLst>
              <a:ext uri="{FF2B5EF4-FFF2-40B4-BE49-F238E27FC236}">
                <a16:creationId xmlns:a16="http://schemas.microsoft.com/office/drawing/2014/main" id="{142E71C9-59E0-92AB-CBB7-44C5F17AE183}"/>
              </a:ext>
            </a:extLst>
          </p:cNvPr>
          <p:cNvPicPr>
            <a:picLocks noChangeAspect="1"/>
          </p:cNvPicPr>
          <p:nvPr/>
        </p:nvPicPr>
        <p:blipFill>
          <a:blip r:embed="rId2"/>
          <a:stretch>
            <a:fillRect/>
          </a:stretch>
        </p:blipFill>
        <p:spPr>
          <a:xfrm>
            <a:off x="-6350" y="136525"/>
            <a:ext cx="12192000" cy="1333500"/>
          </a:xfrm>
          <a:prstGeom prst="rect">
            <a:avLst/>
          </a:prstGeom>
        </p:spPr>
      </p:pic>
      <p:pic>
        <p:nvPicPr>
          <p:cNvPr id="4" name="Picture 3">
            <a:extLst>
              <a:ext uri="{FF2B5EF4-FFF2-40B4-BE49-F238E27FC236}">
                <a16:creationId xmlns:a16="http://schemas.microsoft.com/office/drawing/2014/main" id="{95AC1BEA-EEA4-7640-58C2-F61E12685A2F}"/>
              </a:ext>
              <a:ext uri="{C183D7F6-B498-43B3-948B-1728B52AA6E4}">
                <adec:decorative xmlns:adec="http://schemas.microsoft.com/office/drawing/2017/decorative" val="1"/>
              </a:ext>
            </a:extLst>
          </p:cNvPr>
          <p:cNvPicPr>
            <a:picLocks noChangeAspect="1"/>
          </p:cNvPicPr>
          <p:nvPr/>
        </p:nvPicPr>
        <p:blipFill>
          <a:blip r:embed="rId3"/>
          <a:srcRect/>
          <a:stretch/>
        </p:blipFill>
        <p:spPr>
          <a:xfrm>
            <a:off x="9328150" y="5849714"/>
            <a:ext cx="2401888" cy="386672"/>
          </a:xfrm>
          <a:prstGeom prst="rect">
            <a:avLst/>
          </a:prstGeom>
        </p:spPr>
      </p:pic>
      <p:pic>
        <p:nvPicPr>
          <p:cNvPr id="8" name="Picture 7" descr="Collage image featuring young students sitting at desk in classroom, row of books on a shelf, a scientist looking through a microscope, a group of older students in a college classroom while a teacher lectures, a young boy smiling in a wheelchair in a classroom, a group of teenage boys working on framing a room with plywood, a young girl smiling and climbing an outdoor playground rockwall, an adult man and woman in a library looking at a binder together. ">
            <a:extLst>
              <a:ext uri="{FF2B5EF4-FFF2-40B4-BE49-F238E27FC236}">
                <a16:creationId xmlns:a16="http://schemas.microsoft.com/office/drawing/2014/main" id="{0641F465-D18A-D135-DB57-93079E7A0440}"/>
              </a:ext>
            </a:extLst>
          </p:cNvPr>
          <p:cNvPicPr>
            <a:picLocks noChangeAspect="1"/>
          </p:cNvPicPr>
          <p:nvPr userDrawn="1"/>
        </p:nvPicPr>
        <p:blipFill>
          <a:blip r:embed="rId2"/>
          <a:stretch>
            <a:fillRect/>
          </a:stretch>
        </p:blipFill>
        <p:spPr>
          <a:xfrm>
            <a:off x="-6350" y="136525"/>
            <a:ext cx="12192000" cy="1333500"/>
          </a:xfrm>
          <a:prstGeom prst="rect">
            <a:avLst/>
          </a:prstGeom>
        </p:spPr>
      </p:pic>
      <p:pic>
        <p:nvPicPr>
          <p:cNvPr id="9" name="Picture 8">
            <a:extLst>
              <a:ext uri="{FF2B5EF4-FFF2-40B4-BE49-F238E27FC236}">
                <a16:creationId xmlns:a16="http://schemas.microsoft.com/office/drawing/2014/main" id="{D2B47332-20D9-08B5-A0CF-F4FE2774A6D8}"/>
              </a:ext>
              <a:ext uri="{C183D7F6-B498-43B3-948B-1728B52AA6E4}">
                <adec:decorative xmlns:adec="http://schemas.microsoft.com/office/drawing/2017/decorative" val="1"/>
              </a:ext>
            </a:extLst>
          </p:cNvPr>
          <p:cNvPicPr>
            <a:picLocks noChangeAspect="1"/>
          </p:cNvPicPr>
          <p:nvPr userDrawn="1"/>
        </p:nvPicPr>
        <p:blipFill>
          <a:blip r:embed="rId3"/>
          <a:srcRect/>
          <a:stretch/>
        </p:blipFill>
        <p:spPr>
          <a:xfrm>
            <a:off x="9328150" y="5849714"/>
            <a:ext cx="2401888" cy="386672"/>
          </a:xfrm>
          <a:prstGeom prst="rect">
            <a:avLst/>
          </a:prstGeom>
        </p:spPr>
      </p:pic>
    </p:spTree>
    <p:extLst>
      <p:ext uri="{BB962C8B-B14F-4D97-AF65-F5344CB8AC3E}">
        <p14:creationId xmlns:p14="http://schemas.microsoft.com/office/powerpoint/2010/main" val="114320502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8B4BD0-0B33-0A45-A1D9-3C6D3BEDA171}"/>
              </a:ext>
            </a:extLst>
          </p:cNvPr>
          <p:cNvSpPr>
            <a:spLocks noGrp="1"/>
          </p:cNvSpPr>
          <p:nvPr>
            <p:ph type="title"/>
          </p:nvPr>
        </p:nvSpPr>
        <p:spPr/>
        <p:txBody>
          <a:bodyPr/>
          <a:lstStyle>
            <a:lvl1pPr>
              <a:defRPr>
                <a:latin typeface="Arial" panose="020B0604020202020204" pitchFamily="34" charset="0"/>
                <a:cs typeface="Arial" panose="020B0604020202020204" pitchFamily="34" charset="0"/>
              </a:defRPr>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54D1866A-BC0C-CD41-833C-D4BC0B90AA10}"/>
              </a:ext>
            </a:extLst>
          </p:cNvPr>
          <p:cNvSpPr>
            <a:spLocks noGrp="1"/>
          </p:cNvSpPr>
          <p:nvPr>
            <p:ph sz="half" idx="1"/>
          </p:nvPr>
        </p:nvSpPr>
        <p:spPr>
          <a:xfrm>
            <a:off x="838200" y="1825625"/>
            <a:ext cx="5181600" cy="4351338"/>
          </a:xfr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23A9AB93-3F3C-FD41-B77F-EF225AA22F83}"/>
              </a:ext>
            </a:extLst>
          </p:cNvPr>
          <p:cNvSpPr>
            <a:spLocks noGrp="1"/>
          </p:cNvSpPr>
          <p:nvPr>
            <p:ph sz="half" idx="2"/>
          </p:nvPr>
        </p:nvSpPr>
        <p:spPr>
          <a:xfrm>
            <a:off x="6172200" y="1825625"/>
            <a:ext cx="5181600" cy="4351338"/>
          </a:xfr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Footer Placeholder 5">
            <a:extLst>
              <a:ext uri="{FF2B5EF4-FFF2-40B4-BE49-F238E27FC236}">
                <a16:creationId xmlns:a16="http://schemas.microsoft.com/office/drawing/2014/main" id="{1CD965DF-1B53-3F47-BF00-B1AAED0303B3}"/>
              </a:ext>
            </a:extLst>
          </p:cNvPr>
          <p:cNvSpPr>
            <a:spLocks noGrp="1"/>
          </p:cNvSpPr>
          <p:nvPr>
            <p:ph type="ftr" sz="quarter" idx="11"/>
          </p:nvPr>
        </p:nvSpPr>
        <p:spPr/>
        <p:txBody>
          <a:bodyPr/>
          <a:lstStyle>
            <a:lvl1pPr>
              <a:defRPr>
                <a:latin typeface="Arial" panose="020B0604020202020204" pitchFamily="34" charset="0"/>
                <a:cs typeface="Arial" panose="020B0604020202020204" pitchFamily="34" charset="0"/>
              </a:defRPr>
            </a:lvl1pPr>
          </a:lstStyle>
          <a:p>
            <a:endParaRPr lang="en-US" dirty="0"/>
          </a:p>
        </p:txBody>
      </p:sp>
      <p:sp>
        <p:nvSpPr>
          <p:cNvPr id="7" name="Slide Number Placeholder 6">
            <a:extLst>
              <a:ext uri="{FF2B5EF4-FFF2-40B4-BE49-F238E27FC236}">
                <a16:creationId xmlns:a16="http://schemas.microsoft.com/office/drawing/2014/main" id="{B46E2522-E31E-144C-87F6-95B186A9D8BC}"/>
              </a:ext>
            </a:extLst>
          </p:cNvPr>
          <p:cNvSpPr>
            <a:spLocks noGrp="1"/>
          </p:cNvSpPr>
          <p:nvPr>
            <p:ph type="sldNum" sz="quarter" idx="12"/>
          </p:nvPr>
        </p:nvSpPr>
        <p:spPr/>
        <p:txBody>
          <a:bodyPr/>
          <a:lstStyle/>
          <a:p>
            <a:fld id="{21BA5351-C004-6E44-B836-3AE785966E6F}" type="slidenum">
              <a:rPr lang="en-US" smtClean="0"/>
              <a:t>‹#›</a:t>
            </a:fld>
            <a:endParaRPr lang="en-US" dirty="0"/>
          </a:p>
        </p:txBody>
      </p:sp>
      <p:pic>
        <p:nvPicPr>
          <p:cNvPr id="5" name="Picture 4">
            <a:extLst>
              <a:ext uri="{FF2B5EF4-FFF2-40B4-BE49-F238E27FC236}">
                <a16:creationId xmlns:a16="http://schemas.microsoft.com/office/drawing/2014/main" id="{AF80D498-F9F5-82F4-B2B1-44C35C454397}"/>
              </a:ext>
              <a:ext uri="{C183D7F6-B498-43B3-948B-1728B52AA6E4}">
                <adec:decorative xmlns:adec="http://schemas.microsoft.com/office/drawing/2017/decorative" val="1"/>
              </a:ext>
            </a:extLst>
          </p:cNvPr>
          <p:cNvPicPr>
            <a:picLocks noChangeAspect="1"/>
          </p:cNvPicPr>
          <p:nvPr/>
        </p:nvPicPr>
        <p:blipFill>
          <a:blip r:embed="rId2"/>
          <a:srcRect/>
          <a:stretch/>
        </p:blipFill>
        <p:spPr>
          <a:xfrm>
            <a:off x="9328150" y="5849714"/>
            <a:ext cx="2401888" cy="386672"/>
          </a:xfrm>
          <a:prstGeom prst="rect">
            <a:avLst/>
          </a:prstGeom>
        </p:spPr>
      </p:pic>
      <p:pic>
        <p:nvPicPr>
          <p:cNvPr id="18" name="Picture 17">
            <a:extLst>
              <a:ext uri="{FF2B5EF4-FFF2-40B4-BE49-F238E27FC236}">
                <a16:creationId xmlns:a16="http://schemas.microsoft.com/office/drawing/2014/main" id="{757DD956-FB16-0766-84B2-3428A2157B26}"/>
              </a:ext>
              <a:ext uri="{C183D7F6-B498-43B3-948B-1728B52AA6E4}">
                <adec:decorative xmlns:adec="http://schemas.microsoft.com/office/drawing/2017/decorative" val="1"/>
              </a:ext>
            </a:extLst>
          </p:cNvPr>
          <p:cNvPicPr>
            <a:picLocks noChangeAspect="1"/>
          </p:cNvPicPr>
          <p:nvPr userDrawn="1"/>
        </p:nvPicPr>
        <p:blipFill>
          <a:blip r:embed="rId2"/>
          <a:srcRect/>
          <a:stretch/>
        </p:blipFill>
        <p:spPr>
          <a:xfrm>
            <a:off x="9328150" y="5849714"/>
            <a:ext cx="2401888" cy="386672"/>
          </a:xfrm>
          <a:prstGeom prst="rect">
            <a:avLst/>
          </a:prstGeom>
        </p:spPr>
      </p:pic>
    </p:spTree>
    <p:extLst>
      <p:ext uri="{BB962C8B-B14F-4D97-AF65-F5344CB8AC3E}">
        <p14:creationId xmlns:p14="http://schemas.microsoft.com/office/powerpoint/2010/main" val="377312060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C66A16-6475-524E-A631-1CDD4D7C0ED6}"/>
              </a:ext>
            </a:extLst>
          </p:cNvPr>
          <p:cNvSpPr>
            <a:spLocks noGrp="1"/>
          </p:cNvSpPr>
          <p:nvPr>
            <p:ph type="title"/>
          </p:nvPr>
        </p:nvSpPr>
        <p:spPr>
          <a:xfrm>
            <a:off x="839788" y="365125"/>
            <a:ext cx="10515600" cy="1325563"/>
          </a:xfrm>
        </p:spPr>
        <p:txBody>
          <a:bodyPr/>
          <a:lstStyle>
            <a:lvl1pPr>
              <a:defRPr>
                <a:latin typeface="Arial" panose="020B0604020202020204" pitchFamily="34" charset="0"/>
                <a:cs typeface="Arial" panose="020B0604020202020204" pitchFamily="34" charset="0"/>
              </a:defRPr>
            </a:lvl1p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85492CB2-BFB2-3645-B833-51635E7B4217}"/>
              </a:ext>
            </a:extLst>
          </p:cNvPr>
          <p:cNvSpPr>
            <a:spLocks noGrp="1"/>
          </p:cNvSpPr>
          <p:nvPr>
            <p:ph type="body" idx="1"/>
          </p:nvPr>
        </p:nvSpPr>
        <p:spPr>
          <a:xfrm>
            <a:off x="839788" y="1681163"/>
            <a:ext cx="5157787" cy="823912"/>
          </a:xfrm>
        </p:spPr>
        <p:txBody>
          <a:bodyPr anchor="b"/>
          <a:lstStyle>
            <a:lvl1pPr marL="0" indent="0">
              <a:buNone/>
              <a:defRPr sz="2400" b="1">
                <a:latin typeface="Arial" panose="020B0604020202020204" pitchFamily="34" charset="0"/>
                <a:cs typeface="Arial" panose="020B0604020202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3B35FE06-A6CF-AD4D-A37F-C986018B6AC3}"/>
              </a:ext>
            </a:extLst>
          </p:cNvPr>
          <p:cNvSpPr>
            <a:spLocks noGrp="1"/>
          </p:cNvSpPr>
          <p:nvPr>
            <p:ph sz="half" idx="2"/>
          </p:nvPr>
        </p:nvSpPr>
        <p:spPr>
          <a:xfrm>
            <a:off x="839788" y="2505075"/>
            <a:ext cx="5157787" cy="3684588"/>
          </a:xfr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a:extLst>
              <a:ext uri="{FF2B5EF4-FFF2-40B4-BE49-F238E27FC236}">
                <a16:creationId xmlns:a16="http://schemas.microsoft.com/office/drawing/2014/main" id="{86B38A9C-85D7-BC4F-AF18-DEC148CC1C72}"/>
              </a:ext>
            </a:extLst>
          </p:cNvPr>
          <p:cNvSpPr>
            <a:spLocks noGrp="1"/>
          </p:cNvSpPr>
          <p:nvPr>
            <p:ph type="body" sz="quarter" idx="3"/>
          </p:nvPr>
        </p:nvSpPr>
        <p:spPr>
          <a:xfrm>
            <a:off x="6172200" y="1681163"/>
            <a:ext cx="5183188" cy="823912"/>
          </a:xfrm>
        </p:spPr>
        <p:txBody>
          <a:bodyPr anchor="b"/>
          <a:lstStyle>
            <a:lvl1pPr marL="0" indent="0">
              <a:buNone/>
              <a:defRPr sz="2400" b="1">
                <a:latin typeface="Arial" panose="020B0604020202020204" pitchFamily="34" charset="0"/>
                <a:cs typeface="Arial" panose="020B0604020202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1D57F3A2-337E-B44C-A08A-C4F5D692DC80}"/>
              </a:ext>
            </a:extLst>
          </p:cNvPr>
          <p:cNvSpPr>
            <a:spLocks noGrp="1"/>
          </p:cNvSpPr>
          <p:nvPr>
            <p:ph sz="quarter" idx="4"/>
          </p:nvPr>
        </p:nvSpPr>
        <p:spPr>
          <a:xfrm>
            <a:off x="6172200" y="2505075"/>
            <a:ext cx="5183188" cy="3684588"/>
          </a:xfr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Footer Placeholder 7">
            <a:extLst>
              <a:ext uri="{FF2B5EF4-FFF2-40B4-BE49-F238E27FC236}">
                <a16:creationId xmlns:a16="http://schemas.microsoft.com/office/drawing/2014/main" id="{32AAC09E-D7D1-D548-8215-95DF0ECE163C}"/>
              </a:ext>
            </a:extLst>
          </p:cNvPr>
          <p:cNvSpPr>
            <a:spLocks noGrp="1"/>
          </p:cNvSpPr>
          <p:nvPr>
            <p:ph type="ftr" sz="quarter" idx="11"/>
          </p:nvPr>
        </p:nvSpPr>
        <p:spPr/>
        <p:txBody>
          <a:bodyPr/>
          <a:lstStyle>
            <a:lvl1pPr>
              <a:defRPr>
                <a:latin typeface="Arial" panose="020B0604020202020204" pitchFamily="34" charset="0"/>
                <a:cs typeface="Arial" panose="020B0604020202020204" pitchFamily="34" charset="0"/>
              </a:defRPr>
            </a:lvl1pPr>
          </a:lstStyle>
          <a:p>
            <a:endParaRPr lang="en-US" dirty="0"/>
          </a:p>
        </p:txBody>
      </p:sp>
      <p:sp>
        <p:nvSpPr>
          <p:cNvPr id="9" name="Slide Number Placeholder 8">
            <a:extLst>
              <a:ext uri="{FF2B5EF4-FFF2-40B4-BE49-F238E27FC236}">
                <a16:creationId xmlns:a16="http://schemas.microsoft.com/office/drawing/2014/main" id="{71E07052-A41A-2C47-BD92-87E50FF50343}"/>
              </a:ext>
            </a:extLst>
          </p:cNvPr>
          <p:cNvSpPr>
            <a:spLocks noGrp="1"/>
          </p:cNvSpPr>
          <p:nvPr>
            <p:ph type="sldNum" sz="quarter" idx="12"/>
          </p:nvPr>
        </p:nvSpPr>
        <p:spPr/>
        <p:txBody>
          <a:bodyPr/>
          <a:lstStyle/>
          <a:p>
            <a:fld id="{21BA5351-C004-6E44-B836-3AE785966E6F}" type="slidenum">
              <a:rPr lang="en-US" smtClean="0"/>
              <a:t>‹#›</a:t>
            </a:fld>
            <a:endParaRPr lang="en-US" dirty="0"/>
          </a:p>
        </p:txBody>
      </p:sp>
      <p:pic>
        <p:nvPicPr>
          <p:cNvPr id="7" name="Picture 6">
            <a:extLst>
              <a:ext uri="{FF2B5EF4-FFF2-40B4-BE49-F238E27FC236}">
                <a16:creationId xmlns:a16="http://schemas.microsoft.com/office/drawing/2014/main" id="{1DEE3BCC-855B-B325-E1F5-EE850FF98944}"/>
              </a:ext>
            </a:extLst>
          </p:cNvPr>
          <p:cNvPicPr>
            <a:picLocks noChangeAspect="1"/>
          </p:cNvPicPr>
          <p:nvPr/>
        </p:nvPicPr>
        <p:blipFill>
          <a:blip r:embed="rId2"/>
          <a:srcRect/>
          <a:stretch/>
        </p:blipFill>
        <p:spPr>
          <a:xfrm>
            <a:off x="9328150" y="5849714"/>
            <a:ext cx="2401888" cy="386672"/>
          </a:xfrm>
          <a:prstGeom prst="rect">
            <a:avLst/>
          </a:prstGeom>
        </p:spPr>
      </p:pic>
      <p:pic>
        <p:nvPicPr>
          <p:cNvPr id="20" name="Picture 19">
            <a:extLst>
              <a:ext uri="{FF2B5EF4-FFF2-40B4-BE49-F238E27FC236}">
                <a16:creationId xmlns:a16="http://schemas.microsoft.com/office/drawing/2014/main" id="{83488AE4-B586-FC8C-3461-BA212990F891}"/>
              </a:ext>
            </a:extLst>
          </p:cNvPr>
          <p:cNvPicPr>
            <a:picLocks noChangeAspect="1"/>
          </p:cNvPicPr>
          <p:nvPr userDrawn="1"/>
        </p:nvPicPr>
        <p:blipFill>
          <a:blip r:embed="rId2"/>
          <a:srcRect/>
          <a:stretch/>
        </p:blipFill>
        <p:spPr>
          <a:xfrm>
            <a:off x="9328150" y="5849714"/>
            <a:ext cx="2401888" cy="386672"/>
          </a:xfrm>
          <a:prstGeom prst="rect">
            <a:avLst/>
          </a:prstGeom>
        </p:spPr>
      </p:pic>
    </p:spTree>
    <p:extLst>
      <p:ext uri="{BB962C8B-B14F-4D97-AF65-F5344CB8AC3E}">
        <p14:creationId xmlns:p14="http://schemas.microsoft.com/office/powerpoint/2010/main" val="30536763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9F9164-63D7-B941-B56E-4DE007847C86}"/>
              </a:ext>
            </a:extLst>
          </p:cNvPr>
          <p:cNvSpPr>
            <a:spLocks noGrp="1"/>
          </p:cNvSpPr>
          <p:nvPr>
            <p:ph type="title"/>
          </p:nvPr>
        </p:nvSpPr>
        <p:spPr/>
        <p:txBody>
          <a:bodyPr/>
          <a:lstStyle>
            <a:lvl1pPr>
              <a:defRPr>
                <a:latin typeface="Arial" panose="020B0604020202020204" pitchFamily="34" charset="0"/>
                <a:cs typeface="Arial" panose="020B0604020202020204" pitchFamily="34" charset="0"/>
              </a:defRPr>
            </a:lvl1pPr>
          </a:lstStyle>
          <a:p>
            <a:r>
              <a:rPr lang="en-US"/>
              <a:t>Click to edit Master title style</a:t>
            </a:r>
            <a:endParaRPr lang="en-US" dirty="0"/>
          </a:p>
        </p:txBody>
      </p:sp>
      <p:sp>
        <p:nvSpPr>
          <p:cNvPr id="4" name="Footer Placeholder 3">
            <a:extLst>
              <a:ext uri="{FF2B5EF4-FFF2-40B4-BE49-F238E27FC236}">
                <a16:creationId xmlns:a16="http://schemas.microsoft.com/office/drawing/2014/main" id="{58B86F29-2DE6-464E-AB61-638814C5B3FF}"/>
              </a:ext>
            </a:extLst>
          </p:cNvPr>
          <p:cNvSpPr>
            <a:spLocks noGrp="1"/>
          </p:cNvSpPr>
          <p:nvPr>
            <p:ph type="ftr" sz="quarter" idx="11"/>
          </p:nvPr>
        </p:nvSpPr>
        <p:spPr/>
        <p:txBody>
          <a:bodyPr/>
          <a:lstStyle>
            <a:lvl1pPr>
              <a:defRPr>
                <a:latin typeface="Arial" panose="020B0604020202020204" pitchFamily="34" charset="0"/>
                <a:cs typeface="Arial" panose="020B0604020202020204" pitchFamily="34" charset="0"/>
              </a:defRPr>
            </a:lvl1pPr>
          </a:lstStyle>
          <a:p>
            <a:endParaRPr lang="en-US" dirty="0"/>
          </a:p>
        </p:txBody>
      </p:sp>
      <p:sp>
        <p:nvSpPr>
          <p:cNvPr id="5" name="Slide Number Placeholder 4">
            <a:extLst>
              <a:ext uri="{FF2B5EF4-FFF2-40B4-BE49-F238E27FC236}">
                <a16:creationId xmlns:a16="http://schemas.microsoft.com/office/drawing/2014/main" id="{9AD4E628-1BFC-BA46-A605-5796FF7E9262}"/>
              </a:ext>
            </a:extLst>
          </p:cNvPr>
          <p:cNvSpPr>
            <a:spLocks noGrp="1"/>
          </p:cNvSpPr>
          <p:nvPr>
            <p:ph type="sldNum" sz="quarter" idx="12"/>
          </p:nvPr>
        </p:nvSpPr>
        <p:spPr/>
        <p:txBody>
          <a:bodyPr/>
          <a:lstStyle/>
          <a:p>
            <a:fld id="{21BA5351-C004-6E44-B836-3AE785966E6F}" type="slidenum">
              <a:rPr lang="en-US" smtClean="0"/>
              <a:t>‹#›</a:t>
            </a:fld>
            <a:endParaRPr lang="en-US" dirty="0"/>
          </a:p>
        </p:txBody>
      </p:sp>
      <p:pic>
        <p:nvPicPr>
          <p:cNvPr id="3" name="Picture 2">
            <a:extLst>
              <a:ext uri="{FF2B5EF4-FFF2-40B4-BE49-F238E27FC236}">
                <a16:creationId xmlns:a16="http://schemas.microsoft.com/office/drawing/2014/main" id="{1DAC1D5F-6F4B-7F05-4496-E835C640027D}"/>
              </a:ext>
              <a:ext uri="{C183D7F6-B498-43B3-948B-1728B52AA6E4}">
                <adec:decorative xmlns:adec="http://schemas.microsoft.com/office/drawing/2017/decorative" val="1"/>
              </a:ext>
            </a:extLst>
          </p:cNvPr>
          <p:cNvPicPr>
            <a:picLocks noChangeAspect="1"/>
          </p:cNvPicPr>
          <p:nvPr/>
        </p:nvPicPr>
        <p:blipFill>
          <a:blip r:embed="rId2"/>
          <a:srcRect/>
          <a:stretch/>
        </p:blipFill>
        <p:spPr>
          <a:xfrm>
            <a:off x="9328150" y="5849714"/>
            <a:ext cx="2401888" cy="386672"/>
          </a:xfrm>
          <a:prstGeom prst="rect">
            <a:avLst/>
          </a:prstGeom>
        </p:spPr>
      </p:pic>
      <p:pic>
        <p:nvPicPr>
          <p:cNvPr id="16" name="Picture 15">
            <a:extLst>
              <a:ext uri="{FF2B5EF4-FFF2-40B4-BE49-F238E27FC236}">
                <a16:creationId xmlns:a16="http://schemas.microsoft.com/office/drawing/2014/main" id="{9550FCE1-F1A4-DC42-8F12-ABF0D585E984}"/>
              </a:ext>
              <a:ext uri="{C183D7F6-B498-43B3-948B-1728B52AA6E4}">
                <adec:decorative xmlns:adec="http://schemas.microsoft.com/office/drawing/2017/decorative" val="1"/>
              </a:ext>
            </a:extLst>
          </p:cNvPr>
          <p:cNvPicPr>
            <a:picLocks noChangeAspect="1"/>
          </p:cNvPicPr>
          <p:nvPr userDrawn="1"/>
        </p:nvPicPr>
        <p:blipFill>
          <a:blip r:embed="rId2"/>
          <a:srcRect/>
          <a:stretch/>
        </p:blipFill>
        <p:spPr>
          <a:xfrm>
            <a:off x="9328150" y="5849714"/>
            <a:ext cx="2401888" cy="386672"/>
          </a:xfrm>
          <a:prstGeom prst="rect">
            <a:avLst/>
          </a:prstGeom>
        </p:spPr>
      </p:pic>
    </p:spTree>
    <p:extLst>
      <p:ext uri="{BB962C8B-B14F-4D97-AF65-F5344CB8AC3E}">
        <p14:creationId xmlns:p14="http://schemas.microsoft.com/office/powerpoint/2010/main" val="47682791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3" name="Footer Placeholder 2">
            <a:extLst>
              <a:ext uri="{FF2B5EF4-FFF2-40B4-BE49-F238E27FC236}">
                <a16:creationId xmlns:a16="http://schemas.microsoft.com/office/drawing/2014/main" id="{97A1D5BC-0D27-3D44-8BCE-864F6907A338}"/>
              </a:ext>
            </a:extLst>
          </p:cNvPr>
          <p:cNvSpPr>
            <a:spLocks noGrp="1"/>
          </p:cNvSpPr>
          <p:nvPr>
            <p:ph type="ftr" sz="quarter" idx="11"/>
          </p:nvPr>
        </p:nvSpPr>
        <p:spPr/>
        <p:txBody>
          <a:bodyPr/>
          <a:lstStyle>
            <a:lvl1pPr>
              <a:defRPr>
                <a:latin typeface="Arial" panose="020B0604020202020204" pitchFamily="34" charset="0"/>
                <a:cs typeface="Arial" panose="020B0604020202020204" pitchFamily="34" charset="0"/>
              </a:defRPr>
            </a:lvl1pPr>
          </a:lstStyle>
          <a:p>
            <a:endParaRPr lang="en-US" dirty="0"/>
          </a:p>
        </p:txBody>
      </p:sp>
      <p:sp>
        <p:nvSpPr>
          <p:cNvPr id="4" name="Slide Number Placeholder 3">
            <a:extLst>
              <a:ext uri="{FF2B5EF4-FFF2-40B4-BE49-F238E27FC236}">
                <a16:creationId xmlns:a16="http://schemas.microsoft.com/office/drawing/2014/main" id="{1D7B08EB-C228-BB44-9C53-105175961798}"/>
              </a:ext>
            </a:extLst>
          </p:cNvPr>
          <p:cNvSpPr>
            <a:spLocks noGrp="1"/>
          </p:cNvSpPr>
          <p:nvPr>
            <p:ph type="sldNum" sz="quarter" idx="12"/>
          </p:nvPr>
        </p:nvSpPr>
        <p:spPr/>
        <p:txBody>
          <a:bodyPr/>
          <a:lstStyle/>
          <a:p>
            <a:fld id="{21BA5351-C004-6E44-B836-3AE785966E6F}" type="slidenum">
              <a:rPr lang="en-US" smtClean="0"/>
              <a:t>‹#›</a:t>
            </a:fld>
            <a:endParaRPr lang="en-US" dirty="0"/>
          </a:p>
        </p:txBody>
      </p:sp>
      <p:pic>
        <p:nvPicPr>
          <p:cNvPr id="2" name="Picture 1">
            <a:extLst>
              <a:ext uri="{FF2B5EF4-FFF2-40B4-BE49-F238E27FC236}">
                <a16:creationId xmlns:a16="http://schemas.microsoft.com/office/drawing/2014/main" id="{CDFC1893-8007-B20C-2DE9-90392453FC41}"/>
              </a:ext>
              <a:ext uri="{C183D7F6-B498-43B3-948B-1728B52AA6E4}">
                <adec:decorative xmlns:adec="http://schemas.microsoft.com/office/drawing/2017/decorative" val="1"/>
              </a:ext>
            </a:extLst>
          </p:cNvPr>
          <p:cNvPicPr>
            <a:picLocks noChangeAspect="1"/>
          </p:cNvPicPr>
          <p:nvPr/>
        </p:nvPicPr>
        <p:blipFill>
          <a:blip r:embed="rId2"/>
          <a:srcRect/>
          <a:stretch/>
        </p:blipFill>
        <p:spPr>
          <a:xfrm>
            <a:off x="9328150" y="5849714"/>
            <a:ext cx="2401888" cy="386672"/>
          </a:xfrm>
          <a:prstGeom prst="rect">
            <a:avLst/>
          </a:prstGeom>
        </p:spPr>
      </p:pic>
      <p:pic>
        <p:nvPicPr>
          <p:cNvPr id="15" name="Picture 14">
            <a:extLst>
              <a:ext uri="{FF2B5EF4-FFF2-40B4-BE49-F238E27FC236}">
                <a16:creationId xmlns:a16="http://schemas.microsoft.com/office/drawing/2014/main" id="{89A3B9F1-9883-EEC2-6114-4E904407A884}"/>
              </a:ext>
              <a:ext uri="{C183D7F6-B498-43B3-948B-1728B52AA6E4}">
                <adec:decorative xmlns:adec="http://schemas.microsoft.com/office/drawing/2017/decorative" val="1"/>
              </a:ext>
            </a:extLst>
          </p:cNvPr>
          <p:cNvPicPr>
            <a:picLocks noChangeAspect="1"/>
          </p:cNvPicPr>
          <p:nvPr userDrawn="1"/>
        </p:nvPicPr>
        <p:blipFill>
          <a:blip r:embed="rId2"/>
          <a:srcRect/>
          <a:stretch/>
        </p:blipFill>
        <p:spPr>
          <a:xfrm>
            <a:off x="9328150" y="5849714"/>
            <a:ext cx="2401888" cy="386672"/>
          </a:xfrm>
          <a:prstGeom prst="rect">
            <a:avLst/>
          </a:prstGeom>
        </p:spPr>
      </p:pic>
    </p:spTree>
    <p:extLst>
      <p:ext uri="{BB962C8B-B14F-4D97-AF65-F5344CB8AC3E}">
        <p14:creationId xmlns:p14="http://schemas.microsoft.com/office/powerpoint/2010/main" val="24103372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C3218C-BCEE-A74B-8EEB-466B0A2C6FB7}"/>
              </a:ext>
            </a:extLst>
          </p:cNvPr>
          <p:cNvSpPr>
            <a:spLocks noGrp="1"/>
          </p:cNvSpPr>
          <p:nvPr>
            <p:ph type="title"/>
          </p:nvPr>
        </p:nvSpPr>
        <p:spPr>
          <a:xfrm>
            <a:off x="839788" y="457200"/>
            <a:ext cx="3932237" cy="1600200"/>
          </a:xfrm>
        </p:spPr>
        <p:txBody>
          <a:bodyPr anchor="b"/>
          <a:lstStyle>
            <a:lvl1pPr>
              <a:defRPr sz="3200">
                <a:latin typeface="Arial" panose="020B0604020202020204" pitchFamily="34" charset="0"/>
                <a:cs typeface="Arial" panose="020B0604020202020204" pitchFamily="34" charset="0"/>
              </a:defRPr>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1064FC5F-DE31-B64F-B879-7667B4FDD5B4}"/>
              </a:ext>
            </a:extLst>
          </p:cNvPr>
          <p:cNvSpPr>
            <a:spLocks noGrp="1"/>
          </p:cNvSpPr>
          <p:nvPr>
            <p:ph idx="1"/>
          </p:nvPr>
        </p:nvSpPr>
        <p:spPr>
          <a:xfrm>
            <a:off x="5183188" y="987425"/>
            <a:ext cx="6172200" cy="4873625"/>
          </a:xfrm>
        </p:spPr>
        <p:txBody>
          <a:bodyPr/>
          <a:lstStyle>
            <a:lvl1pPr>
              <a:defRPr sz="3200">
                <a:latin typeface="Arial" panose="020B0604020202020204" pitchFamily="34" charset="0"/>
                <a:cs typeface="Arial" panose="020B0604020202020204" pitchFamily="34" charset="0"/>
              </a:defRPr>
            </a:lvl1pPr>
            <a:lvl2pPr>
              <a:defRPr sz="2800">
                <a:latin typeface="Arial" panose="020B0604020202020204" pitchFamily="34" charset="0"/>
                <a:cs typeface="Arial" panose="020B0604020202020204" pitchFamily="34" charset="0"/>
              </a:defRPr>
            </a:lvl2pPr>
            <a:lvl3pPr>
              <a:defRPr sz="2400">
                <a:latin typeface="Arial" panose="020B0604020202020204" pitchFamily="34" charset="0"/>
                <a:cs typeface="Arial" panose="020B0604020202020204" pitchFamily="34" charset="0"/>
              </a:defRPr>
            </a:lvl3pPr>
            <a:lvl4pPr>
              <a:defRPr sz="2000">
                <a:latin typeface="Arial" panose="020B0604020202020204" pitchFamily="34" charset="0"/>
                <a:cs typeface="Arial" panose="020B0604020202020204" pitchFamily="34" charset="0"/>
              </a:defRPr>
            </a:lvl4pPr>
            <a:lvl5pPr>
              <a:defRPr sz="2000">
                <a:latin typeface="Arial" panose="020B0604020202020204" pitchFamily="34" charset="0"/>
                <a:cs typeface="Arial" panose="020B0604020202020204" pitchFamily="34" charset="0"/>
              </a:defRPr>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a:extLst>
              <a:ext uri="{FF2B5EF4-FFF2-40B4-BE49-F238E27FC236}">
                <a16:creationId xmlns:a16="http://schemas.microsoft.com/office/drawing/2014/main" id="{E6DFA041-1763-9547-BA29-35DB62F00B53}"/>
              </a:ext>
            </a:extLst>
          </p:cNvPr>
          <p:cNvSpPr>
            <a:spLocks noGrp="1"/>
          </p:cNvSpPr>
          <p:nvPr>
            <p:ph type="body" sz="half" idx="2"/>
          </p:nvPr>
        </p:nvSpPr>
        <p:spPr>
          <a:xfrm>
            <a:off x="839788" y="2057400"/>
            <a:ext cx="3932237" cy="3811588"/>
          </a:xfrm>
        </p:spPr>
        <p:txBody>
          <a:bodyPr/>
          <a:lstStyle>
            <a:lvl1pPr marL="0" indent="0">
              <a:buNone/>
              <a:defRPr sz="1600">
                <a:latin typeface="Arial" panose="020B0604020202020204" pitchFamily="34" charset="0"/>
                <a:cs typeface="Arial" panose="020B0604020202020204" pitchFamily="34" charset="0"/>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6" name="Footer Placeholder 5">
            <a:extLst>
              <a:ext uri="{FF2B5EF4-FFF2-40B4-BE49-F238E27FC236}">
                <a16:creationId xmlns:a16="http://schemas.microsoft.com/office/drawing/2014/main" id="{467C9749-AE9B-D84F-A89F-985B9D3F36B2}"/>
              </a:ext>
            </a:extLst>
          </p:cNvPr>
          <p:cNvSpPr>
            <a:spLocks noGrp="1"/>
          </p:cNvSpPr>
          <p:nvPr>
            <p:ph type="ftr" sz="quarter" idx="11"/>
          </p:nvPr>
        </p:nvSpPr>
        <p:spPr/>
        <p:txBody>
          <a:bodyPr/>
          <a:lstStyle>
            <a:lvl1pPr>
              <a:defRPr>
                <a:latin typeface="Arial" panose="020B0604020202020204" pitchFamily="34" charset="0"/>
                <a:cs typeface="Arial" panose="020B0604020202020204" pitchFamily="34" charset="0"/>
              </a:defRPr>
            </a:lvl1pPr>
          </a:lstStyle>
          <a:p>
            <a:endParaRPr lang="en-US" dirty="0"/>
          </a:p>
        </p:txBody>
      </p:sp>
      <p:sp>
        <p:nvSpPr>
          <p:cNvPr id="7" name="Slide Number Placeholder 6">
            <a:extLst>
              <a:ext uri="{FF2B5EF4-FFF2-40B4-BE49-F238E27FC236}">
                <a16:creationId xmlns:a16="http://schemas.microsoft.com/office/drawing/2014/main" id="{CF84F24B-9FFC-D44E-B219-8BBB187C7FBA}"/>
              </a:ext>
            </a:extLst>
          </p:cNvPr>
          <p:cNvSpPr>
            <a:spLocks noGrp="1"/>
          </p:cNvSpPr>
          <p:nvPr>
            <p:ph type="sldNum" sz="quarter" idx="12"/>
          </p:nvPr>
        </p:nvSpPr>
        <p:spPr/>
        <p:txBody>
          <a:bodyPr/>
          <a:lstStyle/>
          <a:p>
            <a:fld id="{21BA5351-C004-6E44-B836-3AE785966E6F}" type="slidenum">
              <a:rPr lang="en-US" smtClean="0"/>
              <a:t>‹#›</a:t>
            </a:fld>
            <a:endParaRPr lang="en-US" dirty="0"/>
          </a:p>
        </p:txBody>
      </p:sp>
      <p:pic>
        <p:nvPicPr>
          <p:cNvPr id="5" name="Picture 4">
            <a:extLst>
              <a:ext uri="{FF2B5EF4-FFF2-40B4-BE49-F238E27FC236}">
                <a16:creationId xmlns:a16="http://schemas.microsoft.com/office/drawing/2014/main" id="{35972BA4-BADA-EE48-D9AC-FDAF13835209}"/>
              </a:ext>
              <a:ext uri="{C183D7F6-B498-43B3-948B-1728B52AA6E4}">
                <adec:decorative xmlns:adec="http://schemas.microsoft.com/office/drawing/2017/decorative" val="1"/>
              </a:ext>
            </a:extLst>
          </p:cNvPr>
          <p:cNvPicPr>
            <a:picLocks noChangeAspect="1"/>
          </p:cNvPicPr>
          <p:nvPr/>
        </p:nvPicPr>
        <p:blipFill>
          <a:blip r:embed="rId2"/>
          <a:srcRect/>
          <a:stretch/>
        </p:blipFill>
        <p:spPr>
          <a:xfrm>
            <a:off x="9328150" y="5849714"/>
            <a:ext cx="2401888" cy="386672"/>
          </a:xfrm>
          <a:prstGeom prst="rect">
            <a:avLst/>
          </a:prstGeom>
        </p:spPr>
      </p:pic>
      <p:pic>
        <p:nvPicPr>
          <p:cNvPr id="18" name="Picture 17">
            <a:extLst>
              <a:ext uri="{FF2B5EF4-FFF2-40B4-BE49-F238E27FC236}">
                <a16:creationId xmlns:a16="http://schemas.microsoft.com/office/drawing/2014/main" id="{CABC870E-A25A-1767-A272-4548B221D48B}"/>
              </a:ext>
              <a:ext uri="{C183D7F6-B498-43B3-948B-1728B52AA6E4}">
                <adec:decorative xmlns:adec="http://schemas.microsoft.com/office/drawing/2017/decorative" val="1"/>
              </a:ext>
            </a:extLst>
          </p:cNvPr>
          <p:cNvPicPr>
            <a:picLocks noChangeAspect="1"/>
          </p:cNvPicPr>
          <p:nvPr userDrawn="1"/>
        </p:nvPicPr>
        <p:blipFill>
          <a:blip r:embed="rId2"/>
          <a:srcRect/>
          <a:stretch/>
        </p:blipFill>
        <p:spPr>
          <a:xfrm>
            <a:off x="9328150" y="5849714"/>
            <a:ext cx="2401888" cy="386672"/>
          </a:xfrm>
          <a:prstGeom prst="rect">
            <a:avLst/>
          </a:prstGeom>
        </p:spPr>
      </p:pic>
    </p:spTree>
    <p:extLst>
      <p:ext uri="{BB962C8B-B14F-4D97-AF65-F5344CB8AC3E}">
        <p14:creationId xmlns:p14="http://schemas.microsoft.com/office/powerpoint/2010/main" val="30070390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7261CE3-1E04-6048-9087-093B88E8373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8D2029CA-2442-4943-B6C2-9C39045908D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5CE811A-649F-8046-8B47-E76087FCD7A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2B947C5-18A6-1243-AAE0-28CB3078C67E}" type="datetime1">
              <a:rPr lang="en-US" smtClean="0"/>
              <a:t>11/18/2025</a:t>
            </a:fld>
            <a:endParaRPr lang="en-US"/>
          </a:p>
        </p:txBody>
      </p:sp>
      <p:sp>
        <p:nvSpPr>
          <p:cNvPr id="5" name="Footer Placeholder 4">
            <a:extLst>
              <a:ext uri="{FF2B5EF4-FFF2-40B4-BE49-F238E27FC236}">
                <a16:creationId xmlns:a16="http://schemas.microsoft.com/office/drawing/2014/main" id="{FFFE8D08-4367-0F45-BF8B-C5766F2846C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AB1785B4-951B-424D-AD9F-06185B99DBE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1BA5351-C004-6E44-B836-3AE785966E6F}" type="slidenum">
              <a:rPr lang="en-US" smtClean="0"/>
              <a:t>‹#›</a:t>
            </a:fld>
            <a:endParaRPr lang="en-US"/>
          </a:p>
        </p:txBody>
      </p:sp>
    </p:spTree>
    <p:extLst>
      <p:ext uri="{BB962C8B-B14F-4D97-AF65-F5344CB8AC3E}">
        <p14:creationId xmlns:p14="http://schemas.microsoft.com/office/powerpoint/2010/main" val="4025276848"/>
      </p:ext>
    </p:extLst>
  </p:cSld>
  <p:clrMap bg1="lt1" tx1="dk1" bg2="lt2" tx2="dk2" accent1="accent1" accent2="accent2" accent3="accent3" accent4="accent4" accent5="accent5" accent6="accent6" hlink="hlink" folHlink="folHlink"/>
  <p:sldLayoutIdLst>
    <p:sldLayoutId id="2147483672" r:id="rId1"/>
    <p:sldLayoutId id="2147483673" r:id="rId2"/>
    <p:sldLayoutId id="2147483674" r:id="rId3"/>
    <p:sldLayoutId id="2147483675" r:id="rId4"/>
    <p:sldLayoutId id="2147483676" r:id="rId5"/>
    <p:sldLayoutId id="2147483677" r:id="rId6"/>
    <p:sldLayoutId id="2147483678" r:id="rId7"/>
    <p:sldLayoutId id="2147483679" r:id="rId8"/>
    <p:sldLayoutId id="2147483680" r:id="rId9"/>
    <p:sldLayoutId id="2147483681" r:id="rId10"/>
    <p:sldLayoutId id="2147483682" r:id="rId11"/>
  </p:sldLayoutIdLst>
  <p:hf hdr="0" ftr="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3.xml"/><Relationship Id="rId4" Type="http://schemas.openxmlformats.org/officeDocument/2006/relationships/image" Target="../media/image4.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E4CB29-B159-1899-3380-E3301935DD76}"/>
              </a:ext>
            </a:extLst>
          </p:cNvPr>
          <p:cNvSpPr txBox="1">
            <a:spLocks noGrp="1"/>
          </p:cNvSpPr>
          <p:nvPr>
            <p:ph type="title" idx="4294967295"/>
          </p:nvPr>
        </p:nvSpPr>
        <p:spPr>
          <a:xfrm>
            <a:off x="1524000" y="1442506"/>
            <a:ext cx="9144000" cy="449179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lvl1pPr algn="l" defTabSz="685800" rtl="0" eaLnBrk="1" latinLnBrk="0" hangingPunct="1">
              <a:lnSpc>
                <a:spcPct val="90000"/>
              </a:lnSpc>
              <a:spcBef>
                <a:spcPct val="0"/>
              </a:spcBef>
              <a:buNone/>
              <a:defRPr sz="3000" kern="1200">
                <a:solidFill>
                  <a:schemeClr val="tx1"/>
                </a:solidFill>
                <a:latin typeface="Arial" panose="020B0604020202020204" pitchFamily="34" charset="0"/>
                <a:ea typeface="+mj-ea"/>
                <a:cs typeface="Arial" panose="020B0604020202020204" pitchFamily="34" charset="0"/>
              </a:defRPr>
            </a:lvl1pPr>
          </a:lstStyle>
          <a:p>
            <a:pPr marL="0" marR="0" lvl="0" indent="0" algn="ctr" defTabSz="685800" rtl="0" eaLnBrk="1" fontAlgn="auto" latinLnBrk="0" hangingPunct="1">
              <a:lnSpc>
                <a:spcPct val="100000"/>
              </a:lnSpc>
              <a:spcBef>
                <a:spcPct val="0"/>
              </a:spcBef>
              <a:spcAft>
                <a:spcPts val="0"/>
              </a:spcAft>
              <a:buClrTx/>
              <a:buSzTx/>
              <a:buFontTx/>
              <a:buNone/>
              <a:tabLst/>
              <a:defRPr/>
            </a:pPr>
            <a:r>
              <a:rPr kumimoji="0" lang="en-US" sz="9600" b="0" i="0" strike="noStrike" kern="1200" cap="none" spc="0" normalizeH="0" baseline="0" noProof="0" dirty="0">
                <a:ln>
                  <a:noFill/>
                </a:ln>
                <a:solidFill>
                  <a:schemeClr val="tx1"/>
                </a:solidFill>
                <a:effectLst/>
                <a:uLnTx/>
                <a:uFillTx/>
                <a:latin typeface="Calibri" panose="020F0502020204030204" pitchFamily="34" charset="0"/>
                <a:ea typeface="Calibri" panose="020F0502020204030204" pitchFamily="34" charset="0"/>
                <a:cs typeface="Calibri" panose="020F0502020204030204" pitchFamily="34" charset="0"/>
              </a:rPr>
              <a:t>STEELS</a:t>
            </a:r>
            <a:br>
              <a:rPr kumimoji="0" lang="en-US" sz="6600" b="0" i="0" u="none" strike="noStrike" kern="1200" cap="none" spc="0" normalizeH="0" baseline="0" noProof="0" dirty="0">
                <a:ln>
                  <a:noFill/>
                </a:ln>
                <a:solidFill>
                  <a:schemeClr val="tx1"/>
                </a:solidFill>
                <a:effectLst/>
                <a:uLnTx/>
                <a:uFillTx/>
                <a:latin typeface="Calibri" panose="020F0502020204030204" pitchFamily="34" charset="0"/>
                <a:ea typeface="Calibri" panose="020F0502020204030204" pitchFamily="34" charset="0"/>
                <a:cs typeface="Calibri" panose="020F0502020204030204" pitchFamily="34" charset="0"/>
              </a:rPr>
            </a:br>
            <a:r>
              <a:rPr kumimoji="0" lang="en-US" sz="6600" b="0" i="0" u="none" strike="noStrike" kern="1200" cap="none" spc="0" normalizeH="0" baseline="0" noProof="0" dirty="0">
                <a:ln>
                  <a:noFill/>
                </a:ln>
                <a:solidFill>
                  <a:schemeClr val="tx1"/>
                </a:solidFill>
                <a:effectLst/>
                <a:uLnTx/>
                <a:uFillTx/>
                <a:latin typeface="Calibri" panose="020F0502020204030204" pitchFamily="34" charset="0"/>
                <a:ea typeface="Calibri" panose="020F0502020204030204" pitchFamily="34" charset="0"/>
                <a:cs typeface="Calibri" panose="020F0502020204030204" pitchFamily="34" charset="0"/>
              </a:rPr>
              <a:t>Assessment </a:t>
            </a:r>
          </a:p>
          <a:p>
            <a:pPr marL="0" marR="0" lvl="0" indent="0" algn="ctr" defTabSz="685800" rtl="0" eaLnBrk="1" fontAlgn="auto" latinLnBrk="0" hangingPunct="1">
              <a:lnSpc>
                <a:spcPct val="100000"/>
              </a:lnSpc>
              <a:spcBef>
                <a:spcPct val="0"/>
              </a:spcBef>
              <a:spcAft>
                <a:spcPts val="0"/>
              </a:spcAft>
              <a:buClrTx/>
              <a:buSzTx/>
              <a:buFontTx/>
              <a:buNone/>
              <a:tabLst/>
              <a:defRPr/>
            </a:pPr>
            <a:r>
              <a:rPr kumimoji="0" lang="en-US" sz="6600" b="0" i="0" u="none" strike="noStrike" kern="1200" cap="none" spc="0" normalizeH="0" baseline="0" noProof="0" dirty="0">
                <a:ln>
                  <a:noFill/>
                </a:ln>
                <a:solidFill>
                  <a:schemeClr val="tx1"/>
                </a:solidFill>
                <a:effectLst/>
                <a:uLnTx/>
                <a:uFillTx/>
                <a:latin typeface="Calibri" panose="020F0502020204030204" pitchFamily="34" charset="0"/>
                <a:ea typeface="Calibri" panose="020F0502020204030204" pitchFamily="34" charset="0"/>
                <a:cs typeface="Calibri" panose="020F0502020204030204" pitchFamily="34" charset="0"/>
              </a:rPr>
              <a:t>Foundations Toolkit</a:t>
            </a:r>
            <a:br>
              <a:rPr kumimoji="0" lang="en-US" sz="6600" b="0" i="0" u="none" strike="noStrike" kern="1200" cap="none" spc="0" normalizeH="0" baseline="0" noProof="0" dirty="0">
                <a:ln>
                  <a:noFill/>
                </a:ln>
                <a:solidFill>
                  <a:schemeClr val="tx1"/>
                </a:solidFill>
                <a:effectLst/>
                <a:uLnTx/>
                <a:uFillTx/>
                <a:latin typeface="Calibri" panose="020F0502020204030204" pitchFamily="34" charset="0"/>
                <a:ea typeface="Calibri" panose="020F0502020204030204" pitchFamily="34" charset="0"/>
                <a:cs typeface="Calibri" panose="020F0502020204030204" pitchFamily="34" charset="0"/>
              </a:rPr>
            </a:br>
            <a:r>
              <a:rPr kumimoji="0" lang="en-US" sz="6600" b="0" i="0" u="none" strike="noStrike" kern="1200" cap="none" spc="0" normalizeH="0" baseline="0" noProof="0" dirty="0">
                <a:ln>
                  <a:noFill/>
                </a:ln>
                <a:solidFill>
                  <a:schemeClr val="tx1"/>
                </a:solidFill>
                <a:effectLst/>
                <a:uLnTx/>
                <a:uFillTx/>
                <a:latin typeface="Calibri" panose="020F0502020204030204" pitchFamily="34" charset="0"/>
                <a:ea typeface="Calibri" panose="020F0502020204030204" pitchFamily="34" charset="0"/>
                <a:cs typeface="Calibri" panose="020F0502020204030204" pitchFamily="34" charset="0"/>
              </a:rPr>
              <a:t>Overview</a:t>
            </a:r>
          </a:p>
        </p:txBody>
      </p:sp>
      <p:pic>
        <p:nvPicPr>
          <p:cNvPr id="3" name="Picture 2" descr="STEELS logo displaying the multidimensionality of the standards including core ideas, crosscutting concepts, practices, and PA connections.">
            <a:extLst>
              <a:ext uri="{FF2B5EF4-FFF2-40B4-BE49-F238E27FC236}">
                <a16:creationId xmlns:a16="http://schemas.microsoft.com/office/drawing/2014/main" id="{973A1502-D767-A4EB-F34B-1DFEC9B9617E}"/>
              </a:ext>
              <a:ext uri="{C183D7F6-B498-43B3-948B-1728B52AA6E4}">
                <adec:decorative xmlns:adec="http://schemas.microsoft.com/office/drawing/2017/decorative" val="0"/>
              </a:ext>
            </a:extLst>
          </p:cNvPr>
          <p:cNvPicPr>
            <a:picLocks noChangeAspect="1"/>
          </p:cNvPicPr>
          <p:nvPr/>
        </p:nvPicPr>
        <p:blipFill>
          <a:blip r:embed="rId3"/>
          <a:stretch>
            <a:fillRect/>
          </a:stretch>
        </p:blipFill>
        <p:spPr>
          <a:xfrm>
            <a:off x="208109" y="2921822"/>
            <a:ext cx="2240426" cy="2367808"/>
          </a:xfrm>
          <a:prstGeom prst="rect">
            <a:avLst/>
          </a:prstGeom>
        </p:spPr>
      </p:pic>
      <p:pic>
        <p:nvPicPr>
          <p:cNvPr id="4" name="Picture 3" descr="PDE STEELS Hub logo">
            <a:extLst>
              <a:ext uri="{FF2B5EF4-FFF2-40B4-BE49-F238E27FC236}">
                <a16:creationId xmlns:a16="http://schemas.microsoft.com/office/drawing/2014/main" id="{827DF891-DBEE-B129-3B92-D6E96FE6E54B}"/>
              </a:ext>
              <a:ext uri="{C183D7F6-B498-43B3-948B-1728B52AA6E4}">
                <adec:decorative xmlns:adec="http://schemas.microsoft.com/office/drawing/2017/decorative" val="0"/>
              </a:ext>
            </a:extLst>
          </p:cNvPr>
          <p:cNvPicPr>
            <a:picLocks noChangeAspect="1"/>
          </p:cNvPicPr>
          <p:nvPr/>
        </p:nvPicPr>
        <p:blipFill>
          <a:blip r:embed="rId4"/>
          <a:stretch>
            <a:fillRect/>
          </a:stretch>
        </p:blipFill>
        <p:spPr>
          <a:xfrm>
            <a:off x="9946988" y="2921822"/>
            <a:ext cx="2036903" cy="2367808"/>
          </a:xfrm>
          <a:prstGeom prst="rect">
            <a:avLst/>
          </a:prstGeom>
        </p:spPr>
      </p:pic>
      <p:sp>
        <p:nvSpPr>
          <p:cNvPr id="5" name="TextBox 4">
            <a:extLst>
              <a:ext uri="{FF2B5EF4-FFF2-40B4-BE49-F238E27FC236}">
                <a16:creationId xmlns:a16="http://schemas.microsoft.com/office/drawing/2014/main" id="{314CED2F-50F9-A9E7-4D04-65CCCFBA1584}"/>
              </a:ext>
            </a:extLst>
          </p:cNvPr>
          <p:cNvSpPr txBox="1"/>
          <p:nvPr/>
        </p:nvSpPr>
        <p:spPr>
          <a:xfrm>
            <a:off x="208109" y="5902686"/>
            <a:ext cx="6602184" cy="646331"/>
          </a:xfrm>
          <a:prstGeom prst="rect">
            <a:avLst/>
          </a:prstGeom>
          <a:noFill/>
        </p:spPr>
        <p:txBody>
          <a:bodyPr wrap="square">
            <a:spAutoFit/>
          </a:bodyPr>
          <a:lstStyle/>
          <a:p>
            <a:r>
              <a:rPr lang="en-US" dirty="0"/>
              <a:t>Brandt Hutzel, Technology &amp; Engineering Content Advisor</a:t>
            </a:r>
          </a:p>
          <a:p>
            <a:r>
              <a:rPr lang="en-US" dirty="0"/>
              <a:t>Pennsylvania Department of Education</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F3D4E36-960E-E860-B7E7-F7BEDFEFEAF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72E9719-D251-73BF-8C17-80945864564F}"/>
              </a:ext>
            </a:extLst>
          </p:cNvPr>
          <p:cNvSpPr>
            <a:spLocks noGrp="1"/>
          </p:cNvSpPr>
          <p:nvPr>
            <p:ph type="title"/>
          </p:nvPr>
        </p:nvSpPr>
        <p:spPr>
          <a:xfrm>
            <a:off x="585216" y="365125"/>
            <a:ext cx="11045952" cy="1325563"/>
          </a:xfrm>
        </p:spPr>
        <p:txBody>
          <a:bodyPr anchor="ctr">
            <a:normAutofit/>
          </a:bodyPr>
          <a:lstStyle/>
          <a:p>
            <a:r>
              <a:rPr lang="en-US" b="1" dirty="0">
                <a:latin typeface="Calibri" panose="020F0502020204030204" pitchFamily="34" charset="0"/>
                <a:ea typeface="Calibri" panose="020F0502020204030204" pitchFamily="34" charset="0"/>
                <a:cs typeface="Calibri" panose="020F0502020204030204" pitchFamily="34" charset="0"/>
              </a:rPr>
              <a:t>STEELS Assessment Foundations Toolkit Overview</a:t>
            </a:r>
          </a:p>
        </p:txBody>
      </p:sp>
      <p:sp>
        <p:nvSpPr>
          <p:cNvPr id="3" name="Content Placeholder 2">
            <a:extLst>
              <a:ext uri="{FF2B5EF4-FFF2-40B4-BE49-F238E27FC236}">
                <a16:creationId xmlns:a16="http://schemas.microsoft.com/office/drawing/2014/main" id="{11BD832B-3352-D3F8-C3F9-7512CE7085D4}"/>
              </a:ext>
            </a:extLst>
          </p:cNvPr>
          <p:cNvSpPr>
            <a:spLocks noGrp="1"/>
          </p:cNvSpPr>
          <p:nvPr>
            <p:ph idx="1"/>
          </p:nvPr>
        </p:nvSpPr>
        <p:spPr/>
        <p:txBody>
          <a:bodyPr>
            <a:normAutofit lnSpcReduction="10000"/>
          </a:bodyPr>
          <a:lstStyle/>
          <a:p>
            <a:r>
              <a:rPr lang="en-US" dirty="0">
                <a:latin typeface="Calibri" panose="020F0502020204030204" pitchFamily="34" charset="0"/>
                <a:ea typeface="Calibri" panose="020F0502020204030204" pitchFamily="34" charset="0"/>
                <a:cs typeface="Calibri" panose="020F0502020204030204" pitchFamily="34" charset="0"/>
              </a:rPr>
              <a:t>Supports Pennsylvania's STEELS Standards (Science, Technology &amp; Engineering, Environmental Literacy &amp; Sustainability)</a:t>
            </a:r>
          </a:p>
          <a:p>
            <a:r>
              <a:rPr lang="en-US" dirty="0">
                <a:latin typeface="Calibri" panose="020F0502020204030204" pitchFamily="34" charset="0"/>
                <a:ea typeface="Calibri" panose="020F0502020204030204" pitchFamily="34" charset="0"/>
                <a:cs typeface="Calibri" panose="020F0502020204030204" pitchFamily="34" charset="0"/>
              </a:rPr>
              <a:t>Provides three full-day learning modules (~18 hours total)</a:t>
            </a:r>
          </a:p>
          <a:p>
            <a:r>
              <a:rPr lang="en-US" dirty="0">
                <a:latin typeface="Calibri" panose="020F0502020204030204" pitchFamily="34" charset="0"/>
                <a:ea typeface="Calibri" panose="020F0502020204030204" pitchFamily="34" charset="0"/>
                <a:cs typeface="Calibri" panose="020F0502020204030204" pitchFamily="34" charset="0"/>
              </a:rPr>
              <a:t>Target Audience: Teachers, school leaders, curriculum specialists, IUs, NGOs</a:t>
            </a:r>
          </a:p>
          <a:p>
            <a:r>
              <a:rPr lang="en-US" dirty="0">
                <a:latin typeface="Calibri" panose="020F0502020204030204" pitchFamily="34" charset="0"/>
                <a:ea typeface="Calibri" panose="020F0502020204030204" pitchFamily="34" charset="0"/>
                <a:cs typeface="Calibri" panose="020F0502020204030204" pitchFamily="34" charset="0"/>
              </a:rPr>
              <a:t>Goal: Build shared understanding of high-quality assessment practices aligned with STEELS.</a:t>
            </a:r>
          </a:p>
          <a:p>
            <a:r>
              <a:rPr lang="en-US" dirty="0">
                <a:latin typeface="Calibri" panose="020F0502020204030204" pitchFamily="34" charset="0"/>
                <a:ea typeface="Calibri" panose="020F0502020204030204" pitchFamily="34" charset="0"/>
                <a:cs typeface="Calibri" panose="020F0502020204030204" pitchFamily="34" charset="0"/>
              </a:rPr>
              <a:t>Modules are designed to support participants in building a foundation in how to monitor and further student learning of Pennsylvania’s STEELS standards.</a:t>
            </a:r>
          </a:p>
        </p:txBody>
      </p:sp>
    </p:spTree>
    <p:extLst>
      <p:ext uri="{BB962C8B-B14F-4D97-AF65-F5344CB8AC3E}">
        <p14:creationId xmlns:p14="http://schemas.microsoft.com/office/powerpoint/2010/main" val="2379325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latin typeface="Calibri" panose="020F0502020204030204" pitchFamily="34" charset="0"/>
                <a:ea typeface="Calibri" panose="020F0502020204030204" pitchFamily="34" charset="0"/>
                <a:cs typeface="Calibri" panose="020F0502020204030204" pitchFamily="34" charset="0"/>
              </a:rPr>
              <a:t>Timing, Modification, and Design Considerations</a:t>
            </a:r>
            <a:endParaRPr b="1" dirty="0">
              <a:latin typeface="Calibri" panose="020F0502020204030204" pitchFamily="34" charset="0"/>
              <a:ea typeface="Calibri" panose="020F0502020204030204" pitchFamily="34" charset="0"/>
              <a:cs typeface="Calibri" panose="020F0502020204030204" pitchFamily="34" charset="0"/>
            </a:endParaRPr>
          </a:p>
        </p:txBody>
      </p:sp>
      <p:sp>
        <p:nvSpPr>
          <p:cNvPr id="3" name="Content Placeholder 2"/>
          <p:cNvSpPr>
            <a:spLocks noGrp="1"/>
          </p:cNvSpPr>
          <p:nvPr>
            <p:ph idx="1"/>
          </p:nvPr>
        </p:nvSpPr>
        <p:spPr/>
        <p:txBody>
          <a:bodyPr>
            <a:normAutofit fontScale="92500" lnSpcReduction="10000"/>
          </a:bodyPr>
          <a:lstStyle/>
          <a:p>
            <a:r>
              <a:rPr lang="en-US" dirty="0">
                <a:latin typeface="Calibri" panose="020F0502020204030204" pitchFamily="34" charset="0"/>
                <a:ea typeface="Calibri" panose="020F0502020204030204" pitchFamily="34" charset="0"/>
                <a:cs typeface="Calibri" panose="020F0502020204030204" pitchFamily="34" charset="0"/>
              </a:rPr>
              <a:t>The modules are designed to be experienced in order, and each module is roughly one day of professional learning (~six hours). The entire course is ~18 hours.</a:t>
            </a:r>
          </a:p>
          <a:p>
            <a:r>
              <a:rPr lang="en-US" dirty="0">
                <a:latin typeface="Calibri" panose="020F0502020204030204" pitchFamily="34" charset="0"/>
                <a:ea typeface="Calibri" panose="020F0502020204030204" pitchFamily="34" charset="0"/>
                <a:cs typeface="Calibri" panose="020F0502020204030204" pitchFamily="34" charset="0"/>
              </a:rPr>
              <a:t>Modules prioritize phenomena/problem-based learning and multi-dimensional thinking.</a:t>
            </a:r>
          </a:p>
          <a:p>
            <a:r>
              <a:rPr lang="en-US" dirty="0">
                <a:latin typeface="Calibri" panose="020F0502020204030204" pitchFamily="34" charset="0"/>
                <a:ea typeface="Calibri" panose="020F0502020204030204" pitchFamily="34" charset="0"/>
                <a:cs typeface="Calibri" panose="020F0502020204030204" pitchFamily="34" charset="0"/>
              </a:rPr>
              <a:t>The modules are designed to start with participants' own ideas, as research shows this approach supports deeper learning. Instead of giving one "right answer," activities encourage discussion and exploration. Facilitators play a key role in guiding these conversations to help participants build understanding together.</a:t>
            </a:r>
          </a:p>
          <a:p>
            <a:r>
              <a:rPr lang="en-US" dirty="0">
                <a:latin typeface="Calibri" panose="020F0502020204030204" pitchFamily="34" charset="0"/>
                <a:ea typeface="Calibri" panose="020F0502020204030204" pitchFamily="34" charset="0"/>
                <a:cs typeface="Calibri" panose="020F0502020204030204" pitchFamily="34" charset="0"/>
              </a:rPr>
              <a:t>Activities and tasks span K–12 grade bands with modification options.</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b="1" dirty="0">
                <a:latin typeface="Calibri" panose="020F0502020204030204" pitchFamily="34" charset="0"/>
                <a:ea typeface="Calibri" panose="020F0502020204030204" pitchFamily="34" charset="0"/>
                <a:cs typeface="Calibri" panose="020F0502020204030204" pitchFamily="34" charset="0"/>
              </a:rPr>
              <a:t>Module 1 – Features of Quality Assessments</a:t>
            </a:r>
            <a:r>
              <a:rPr lang="en-US" b="1" dirty="0">
                <a:latin typeface="Calibri" panose="020F0502020204030204" pitchFamily="34" charset="0"/>
                <a:ea typeface="Calibri" panose="020F0502020204030204" pitchFamily="34" charset="0"/>
                <a:cs typeface="Calibri" panose="020F0502020204030204" pitchFamily="34" charset="0"/>
              </a:rPr>
              <a:t> for STEELS</a:t>
            </a:r>
            <a:endParaRPr b="1" dirty="0">
              <a:latin typeface="Calibri" panose="020F0502020204030204" pitchFamily="34" charset="0"/>
              <a:ea typeface="Calibri" panose="020F0502020204030204" pitchFamily="34" charset="0"/>
              <a:cs typeface="Calibri" panose="020F0502020204030204" pitchFamily="34" charset="0"/>
            </a:endParaRPr>
          </a:p>
        </p:txBody>
      </p:sp>
      <p:sp>
        <p:nvSpPr>
          <p:cNvPr id="3" name="Content Placeholder 2"/>
          <p:cNvSpPr>
            <a:spLocks noGrp="1"/>
          </p:cNvSpPr>
          <p:nvPr>
            <p:ph idx="1"/>
          </p:nvPr>
        </p:nvSpPr>
        <p:spPr>
          <a:xfrm>
            <a:off x="838200" y="1702464"/>
            <a:ext cx="10515600" cy="4351338"/>
          </a:xfrm>
        </p:spPr>
        <p:txBody>
          <a:bodyPr>
            <a:noAutofit/>
          </a:bodyPr>
          <a:lstStyle/>
          <a:p>
            <a:pPr marL="0" indent="0">
              <a:buNone/>
            </a:pPr>
            <a:r>
              <a:rPr lang="en-US" sz="2400" dirty="0">
                <a:latin typeface="Calibri" panose="020F0502020204030204" pitchFamily="34" charset="0"/>
                <a:ea typeface="Calibri" panose="020F0502020204030204" pitchFamily="34" charset="0"/>
                <a:cs typeface="Calibri" panose="020F0502020204030204" pitchFamily="34" charset="0"/>
              </a:rPr>
              <a:t>Participants will learn about key features of high-quality STEELS-based assessments including phenomenon- and problem-based scenarios and multi-dimensional prompts. Participants will consider the extent to which these features connect with their own vision for meaningful STEELS learning.</a:t>
            </a:r>
          </a:p>
          <a:p>
            <a:pPr marL="0" indent="0">
              <a:buNone/>
            </a:pPr>
            <a:endParaRPr lang="en-US" sz="2400" dirty="0">
              <a:latin typeface="Calibri" panose="020F0502020204030204" pitchFamily="34" charset="0"/>
              <a:ea typeface="Calibri" panose="020F0502020204030204" pitchFamily="34" charset="0"/>
              <a:cs typeface="Calibri" panose="020F0502020204030204" pitchFamily="34" charset="0"/>
            </a:endParaRPr>
          </a:p>
          <a:p>
            <a:r>
              <a:rPr lang="en-US" sz="2400" dirty="0">
                <a:latin typeface="Calibri" panose="020F0502020204030204" pitchFamily="34" charset="0"/>
                <a:ea typeface="Calibri" panose="020F0502020204030204" pitchFamily="34" charset="0"/>
                <a:cs typeface="Calibri" panose="020F0502020204030204" pitchFamily="34" charset="0"/>
              </a:rPr>
              <a:t>Session 1.1: Assessments that Reflect the STEELS Vision</a:t>
            </a:r>
          </a:p>
          <a:p>
            <a:r>
              <a:rPr lang="en-US" sz="2400" dirty="0">
                <a:latin typeface="Calibri" panose="020F0502020204030204" pitchFamily="34" charset="0"/>
                <a:ea typeface="Calibri" panose="020F0502020204030204" pitchFamily="34" charset="0"/>
                <a:cs typeface="Calibri" panose="020F0502020204030204" pitchFamily="34" charset="0"/>
              </a:rPr>
              <a:t>Session 1.2: Phenomenon/Problem-Based Assessment Scenarios</a:t>
            </a:r>
          </a:p>
          <a:p>
            <a:r>
              <a:rPr lang="en-US" sz="2400" dirty="0">
                <a:latin typeface="Calibri" panose="020F0502020204030204" pitchFamily="34" charset="0"/>
                <a:ea typeface="Calibri" panose="020F0502020204030204" pitchFamily="34" charset="0"/>
                <a:cs typeface="Calibri" panose="020F0502020204030204" pitchFamily="34" charset="0"/>
              </a:rPr>
              <a:t>Session 1.3: Multi-Dimensional Assessments</a:t>
            </a:r>
          </a:p>
          <a:p>
            <a:r>
              <a:rPr lang="en-US" sz="2400" dirty="0">
                <a:latin typeface="Calibri" panose="020F0502020204030204" pitchFamily="34" charset="0"/>
                <a:ea typeface="Calibri" panose="020F0502020204030204" pitchFamily="34" charset="0"/>
                <a:cs typeface="Calibri" panose="020F0502020204030204" pitchFamily="34" charset="0"/>
              </a:rPr>
              <a:t>Session 1.4: Evidence of Phenomena and Multiple Dimensions</a:t>
            </a:r>
          </a:p>
          <a:p>
            <a:r>
              <a:rPr lang="en-US" sz="2400" dirty="0">
                <a:latin typeface="Calibri" panose="020F0502020204030204" pitchFamily="34" charset="0"/>
                <a:ea typeface="Calibri" panose="020F0502020204030204" pitchFamily="34" charset="0"/>
                <a:cs typeface="Calibri" panose="020F0502020204030204" pitchFamily="34" charset="0"/>
              </a:rPr>
              <a:t>Prework recommended: NGSS Framework, ITEEA Standards, PDE STEELS Curriculum Frameworks</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b="1" dirty="0">
                <a:latin typeface="Calibri" panose="020F0502020204030204" pitchFamily="34" charset="0"/>
                <a:ea typeface="Calibri" panose="020F0502020204030204" pitchFamily="34" charset="0"/>
                <a:cs typeface="Calibri" panose="020F0502020204030204" pitchFamily="34" charset="0"/>
              </a:rPr>
              <a:t>Module 2 – </a:t>
            </a:r>
            <a:r>
              <a:rPr lang="en-US" b="1" dirty="0">
                <a:latin typeface="Calibri" panose="020F0502020204030204" pitchFamily="34" charset="0"/>
                <a:ea typeface="Calibri" panose="020F0502020204030204" pitchFamily="34" charset="0"/>
                <a:cs typeface="Calibri" panose="020F0502020204030204" pitchFamily="34" charset="0"/>
              </a:rPr>
              <a:t>Accessing </a:t>
            </a:r>
            <a:r>
              <a:rPr b="1" dirty="0">
                <a:latin typeface="Calibri" panose="020F0502020204030204" pitchFamily="34" charset="0"/>
                <a:ea typeface="Calibri" panose="020F0502020204030204" pitchFamily="34" charset="0"/>
                <a:cs typeface="Calibri" panose="020F0502020204030204" pitchFamily="34" charset="0"/>
              </a:rPr>
              <a:t>Rigorous </a:t>
            </a:r>
            <a:r>
              <a:rPr lang="en-US" b="1" dirty="0">
                <a:latin typeface="Calibri" panose="020F0502020204030204" pitchFamily="34" charset="0"/>
                <a:ea typeface="Calibri" panose="020F0502020204030204" pitchFamily="34" charset="0"/>
                <a:cs typeface="Calibri" panose="020F0502020204030204" pitchFamily="34" charset="0"/>
              </a:rPr>
              <a:t>STEELS </a:t>
            </a:r>
            <a:r>
              <a:rPr b="1" dirty="0">
                <a:latin typeface="Calibri" panose="020F0502020204030204" pitchFamily="34" charset="0"/>
                <a:ea typeface="Calibri" panose="020F0502020204030204" pitchFamily="34" charset="0"/>
                <a:cs typeface="Calibri" panose="020F0502020204030204" pitchFamily="34" charset="0"/>
              </a:rPr>
              <a:t>Learning for All Students</a:t>
            </a:r>
          </a:p>
        </p:txBody>
      </p:sp>
      <p:sp>
        <p:nvSpPr>
          <p:cNvPr id="3" name="Content Placeholder 2"/>
          <p:cNvSpPr>
            <a:spLocks noGrp="1"/>
          </p:cNvSpPr>
          <p:nvPr>
            <p:ph idx="1"/>
          </p:nvPr>
        </p:nvSpPr>
        <p:spPr/>
        <p:txBody>
          <a:bodyPr>
            <a:normAutofit lnSpcReduction="10000"/>
          </a:bodyPr>
          <a:lstStyle/>
          <a:p>
            <a:pPr marL="0" indent="0">
              <a:buNone/>
            </a:pPr>
            <a:r>
              <a:rPr lang="en-US" sz="2400" dirty="0">
                <a:latin typeface="Calibri" panose="020F0502020204030204" pitchFamily="34" charset="0"/>
                <a:ea typeface="Calibri" panose="020F0502020204030204" pitchFamily="34" charset="0"/>
                <a:cs typeface="Calibri" panose="020F0502020204030204" pitchFamily="34" charset="0"/>
              </a:rPr>
              <a:t>Participants will learn about key features of high-quality and rigorous assessments that allow all students to show what they know in STEELS.</a:t>
            </a:r>
          </a:p>
          <a:p>
            <a:pPr marL="0" indent="0">
              <a:buNone/>
            </a:pPr>
            <a:endParaRPr lang="en-US" sz="2400" dirty="0">
              <a:latin typeface="Calibri" panose="020F0502020204030204" pitchFamily="34" charset="0"/>
              <a:ea typeface="Calibri" panose="020F0502020204030204" pitchFamily="34" charset="0"/>
              <a:cs typeface="Calibri" panose="020F0502020204030204" pitchFamily="34" charset="0"/>
            </a:endParaRPr>
          </a:p>
          <a:p>
            <a:r>
              <a:rPr lang="en-US" sz="2400" dirty="0">
                <a:latin typeface="Calibri" panose="020F0502020204030204" pitchFamily="34" charset="0"/>
                <a:ea typeface="Calibri" panose="020F0502020204030204" pitchFamily="34" charset="0"/>
                <a:cs typeface="Calibri" panose="020F0502020204030204" pitchFamily="34" charset="0"/>
              </a:rPr>
              <a:t> Session 2.1 Phenomena, Multiple Dimensions, and Sense-Making</a:t>
            </a:r>
          </a:p>
          <a:p>
            <a:pPr marL="0" indent="0">
              <a:buNone/>
            </a:pPr>
            <a:r>
              <a:rPr lang="en-US" sz="2400" dirty="0">
                <a:latin typeface="Calibri" panose="020F0502020204030204" pitchFamily="34" charset="0"/>
                <a:ea typeface="Calibri" panose="020F0502020204030204" pitchFamily="34" charset="0"/>
                <a:cs typeface="Calibri" panose="020F0502020204030204" pitchFamily="34" charset="0"/>
              </a:rPr>
              <a:t>•  Session 2.2 Assessments That Require Student Reasoning</a:t>
            </a:r>
          </a:p>
          <a:p>
            <a:pPr marL="0" indent="0">
              <a:buNone/>
            </a:pPr>
            <a:r>
              <a:rPr lang="en-US" sz="2400" dirty="0">
                <a:latin typeface="Calibri" panose="020F0502020204030204" pitchFamily="34" charset="0"/>
                <a:ea typeface="Calibri" panose="020F0502020204030204" pitchFamily="34" charset="0"/>
                <a:cs typeface="Calibri" panose="020F0502020204030204" pitchFamily="34" charset="0"/>
              </a:rPr>
              <a:t>•  Session 2.3 Assessments That Support All Students</a:t>
            </a:r>
          </a:p>
          <a:p>
            <a:pPr marL="0" indent="0">
              <a:buNone/>
            </a:pPr>
            <a:r>
              <a:rPr lang="en-US" sz="2400" dirty="0">
                <a:latin typeface="Calibri" panose="020F0502020204030204" pitchFamily="34" charset="0"/>
                <a:ea typeface="Calibri" panose="020F0502020204030204" pitchFamily="34" charset="0"/>
                <a:cs typeface="Calibri" panose="020F0502020204030204" pitchFamily="34" charset="0"/>
              </a:rPr>
              <a:t>•  Session 2.4 Rigorous Expectations for All Students</a:t>
            </a:r>
          </a:p>
          <a:p>
            <a:r>
              <a:rPr lang="en-US" sz="2400" dirty="0">
                <a:latin typeface="Calibri" panose="020F0502020204030204" pitchFamily="34" charset="0"/>
                <a:ea typeface="Calibri" panose="020F0502020204030204" pitchFamily="34" charset="0"/>
                <a:cs typeface="Calibri" panose="020F0502020204030204" pitchFamily="34" charset="0"/>
              </a:rPr>
              <a:t>Prerequisite Knowledge: Participants must have prerequisite knowledge about phenomena/problems, multiple-dimensional learning, and how they look in assessments. This can be accomplished by completing Module 1 in this toolkit or through other means. </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b="1" dirty="0">
                <a:latin typeface="Calibri" panose="020F0502020204030204" pitchFamily="34" charset="0"/>
                <a:ea typeface="Calibri" panose="020F0502020204030204" pitchFamily="34" charset="0"/>
                <a:cs typeface="Calibri" panose="020F0502020204030204" pitchFamily="34" charset="0"/>
              </a:rPr>
              <a:t>Module 3 – </a:t>
            </a:r>
            <a:r>
              <a:rPr lang="en-US" b="1" dirty="0">
                <a:latin typeface="Calibri" panose="020F0502020204030204" pitchFamily="34" charset="0"/>
                <a:ea typeface="Calibri" panose="020F0502020204030204" pitchFamily="34" charset="0"/>
                <a:cs typeface="Calibri" panose="020F0502020204030204" pitchFamily="34" charset="0"/>
              </a:rPr>
              <a:t>Cultivating a System Where Assessments Work Together to Improve Student Learning</a:t>
            </a:r>
            <a:endParaRPr b="1" dirty="0">
              <a:latin typeface="Calibri" panose="020F0502020204030204" pitchFamily="34" charset="0"/>
              <a:ea typeface="Calibri" panose="020F0502020204030204" pitchFamily="34" charset="0"/>
              <a:cs typeface="Calibri" panose="020F0502020204030204" pitchFamily="34" charset="0"/>
            </a:endParaRPr>
          </a:p>
        </p:txBody>
      </p:sp>
      <p:sp>
        <p:nvSpPr>
          <p:cNvPr id="3" name="Content Placeholder 2"/>
          <p:cNvSpPr>
            <a:spLocks noGrp="1"/>
          </p:cNvSpPr>
          <p:nvPr>
            <p:ph idx="1"/>
          </p:nvPr>
        </p:nvSpPr>
        <p:spPr/>
        <p:txBody>
          <a:bodyPr>
            <a:normAutofit/>
          </a:bodyPr>
          <a:lstStyle/>
          <a:p>
            <a:pPr marL="0" indent="0">
              <a:buNone/>
            </a:pPr>
            <a:r>
              <a:rPr lang="en-US" sz="2400" dirty="0">
                <a:latin typeface="Calibri" panose="020F0502020204030204" pitchFamily="34" charset="0"/>
                <a:ea typeface="Calibri" panose="020F0502020204030204" pitchFamily="34" charset="0"/>
                <a:cs typeface="Calibri" panose="020F0502020204030204" pitchFamily="34" charset="0"/>
              </a:rPr>
              <a:t>Participants will learn about using data from assessments to inform teaching and support learning, how assessments guide over a unit, and how assessments work together toward different purposes. Session 3.1: Leverage data to drive instruction.</a:t>
            </a:r>
          </a:p>
          <a:p>
            <a:pPr marL="0" indent="0">
              <a:buNone/>
            </a:pPr>
            <a:endParaRPr lang="en-US" sz="2400" dirty="0">
              <a:latin typeface="Calibri" panose="020F0502020204030204" pitchFamily="34" charset="0"/>
              <a:ea typeface="Calibri" panose="020F0502020204030204" pitchFamily="34" charset="0"/>
              <a:cs typeface="Calibri" panose="020F0502020204030204" pitchFamily="34" charset="0"/>
            </a:endParaRPr>
          </a:p>
          <a:p>
            <a:r>
              <a:rPr lang="en-US" sz="2400" dirty="0">
                <a:latin typeface="Calibri" panose="020F0502020204030204" pitchFamily="34" charset="0"/>
                <a:ea typeface="Calibri" panose="020F0502020204030204" pitchFamily="34" charset="0"/>
                <a:cs typeface="Calibri" panose="020F0502020204030204" pitchFamily="34" charset="0"/>
              </a:rPr>
              <a:t>Session 3.1 Using Assessment Data to Improve Learning</a:t>
            </a:r>
          </a:p>
          <a:p>
            <a:r>
              <a:rPr lang="en-US" sz="2400" dirty="0">
                <a:latin typeface="Calibri" panose="020F0502020204030204" pitchFamily="34" charset="0"/>
                <a:ea typeface="Calibri" panose="020F0502020204030204" pitchFamily="34" charset="0"/>
                <a:cs typeface="Calibri" panose="020F0502020204030204" pitchFamily="34" charset="0"/>
              </a:rPr>
              <a:t>Session 3.2 Assessments Throughout a Learning Sequence</a:t>
            </a:r>
          </a:p>
          <a:p>
            <a:r>
              <a:rPr lang="en-US" sz="2400" dirty="0">
                <a:latin typeface="Calibri" panose="020F0502020204030204" pitchFamily="34" charset="0"/>
                <a:ea typeface="Calibri" panose="020F0502020204030204" pitchFamily="34" charset="0"/>
                <a:cs typeface="Calibri" panose="020F0502020204030204" pitchFamily="34" charset="0"/>
              </a:rPr>
              <a:t>Session 3.3 Different Assessments Working Together</a:t>
            </a:r>
          </a:p>
          <a:p>
            <a:r>
              <a:rPr lang="en-US" sz="2400" dirty="0">
                <a:latin typeface="Calibri" panose="020F0502020204030204" pitchFamily="34" charset="0"/>
                <a:ea typeface="Calibri" panose="020F0502020204030204" pitchFamily="34" charset="0"/>
                <a:cs typeface="Calibri" panose="020F0502020204030204" pitchFamily="34" charset="0"/>
              </a:rPr>
              <a:t>Prerequisite Knowledge: Participants must have prerequisite knowledge about phenomena/problems, student sense-making, and how they look in assessments. This can be accomplished by completing Modules 1 and 2 in this toolkit or through other means. This session builds on that knowledge.</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06BE2ED-BBD7-8A4F-3475-AE4DB64AB6B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B30D796-4371-EE19-9071-C25BD215EB84}"/>
              </a:ext>
            </a:extLst>
          </p:cNvPr>
          <p:cNvSpPr>
            <a:spLocks noGrp="1"/>
          </p:cNvSpPr>
          <p:nvPr>
            <p:ph type="title"/>
          </p:nvPr>
        </p:nvSpPr>
        <p:spPr/>
        <p:txBody>
          <a:bodyPr>
            <a:normAutofit/>
          </a:bodyPr>
          <a:lstStyle/>
          <a:p>
            <a:r>
              <a:rPr lang="en-US" b="1" dirty="0">
                <a:latin typeface="Calibri" panose="020F0502020204030204" pitchFamily="34" charset="0"/>
                <a:ea typeface="Calibri" panose="020F0502020204030204" pitchFamily="34" charset="0"/>
                <a:cs typeface="Calibri" panose="020F0502020204030204" pitchFamily="34" charset="0"/>
              </a:rPr>
              <a:t>Toolkit Use and Local Adaptation</a:t>
            </a:r>
            <a:endParaRPr b="1" dirty="0">
              <a:latin typeface="Calibri" panose="020F0502020204030204" pitchFamily="34" charset="0"/>
              <a:ea typeface="Calibri" panose="020F0502020204030204" pitchFamily="34" charset="0"/>
              <a:cs typeface="Calibri" panose="020F0502020204030204" pitchFamily="34" charset="0"/>
            </a:endParaRPr>
          </a:p>
        </p:txBody>
      </p:sp>
      <p:sp>
        <p:nvSpPr>
          <p:cNvPr id="3" name="Content Placeholder 2">
            <a:extLst>
              <a:ext uri="{FF2B5EF4-FFF2-40B4-BE49-F238E27FC236}">
                <a16:creationId xmlns:a16="http://schemas.microsoft.com/office/drawing/2014/main" id="{926E1043-C08C-FDB8-09E6-49C04C80B147}"/>
              </a:ext>
            </a:extLst>
          </p:cNvPr>
          <p:cNvSpPr>
            <a:spLocks noGrp="1"/>
          </p:cNvSpPr>
          <p:nvPr>
            <p:ph idx="1"/>
          </p:nvPr>
        </p:nvSpPr>
        <p:spPr>
          <a:xfrm>
            <a:off x="838200" y="1617079"/>
            <a:ext cx="10515600" cy="4351338"/>
          </a:xfrm>
        </p:spPr>
        <p:txBody>
          <a:bodyPr>
            <a:noAutofit/>
          </a:bodyPr>
          <a:lstStyle/>
          <a:p>
            <a:r>
              <a:rPr lang="en-US" sz="2500" dirty="0">
                <a:latin typeface="Calibri" panose="020F0502020204030204" pitchFamily="34" charset="0"/>
                <a:ea typeface="Calibri" panose="020F0502020204030204" pitchFamily="34" charset="0"/>
                <a:cs typeface="Calibri" panose="020F0502020204030204" pitchFamily="34" charset="0"/>
              </a:rPr>
              <a:t>The STEELS Assessment Foundations Toolkit is a formative resource to strengthen local assessment practices.</a:t>
            </a:r>
          </a:p>
          <a:p>
            <a:r>
              <a:rPr lang="en-US" sz="2500" dirty="0">
                <a:latin typeface="Calibri" panose="020F0502020204030204" pitchFamily="34" charset="0"/>
                <a:ea typeface="Calibri" panose="020F0502020204030204" pitchFamily="34" charset="0"/>
                <a:cs typeface="Calibri" panose="020F0502020204030204" pitchFamily="34" charset="0"/>
              </a:rPr>
              <a:t>Educators are encouraged to:</a:t>
            </a:r>
          </a:p>
          <a:p>
            <a:pPr lvl="1">
              <a:buFont typeface="Courier New" panose="02070309020205020404" pitchFamily="49" charset="0"/>
              <a:buChar char="o"/>
            </a:pPr>
            <a:r>
              <a:rPr lang="en-US" sz="2500" dirty="0">
                <a:latin typeface="Calibri" panose="020F0502020204030204" pitchFamily="34" charset="0"/>
                <a:ea typeface="Calibri" panose="020F0502020204030204" pitchFamily="34" charset="0"/>
                <a:cs typeface="Calibri" panose="020F0502020204030204" pitchFamily="34" charset="0"/>
              </a:rPr>
              <a:t>Adapt materials to fit their local context and student needs</a:t>
            </a:r>
          </a:p>
          <a:p>
            <a:pPr lvl="1">
              <a:buFont typeface="Courier New" panose="02070309020205020404" pitchFamily="49" charset="0"/>
              <a:buChar char="o"/>
            </a:pPr>
            <a:r>
              <a:rPr lang="en-US" sz="2500" dirty="0">
                <a:latin typeface="Calibri" panose="020F0502020204030204" pitchFamily="34" charset="0"/>
                <a:ea typeface="Calibri" panose="020F0502020204030204" pitchFamily="34" charset="0"/>
                <a:cs typeface="Calibri" panose="020F0502020204030204" pitchFamily="34" charset="0"/>
              </a:rPr>
              <a:t>Integrate content into professional learning sessions, PLCs, or curriculum development</a:t>
            </a:r>
          </a:p>
          <a:p>
            <a:pPr lvl="1">
              <a:buFont typeface="Courier New" panose="02070309020205020404" pitchFamily="49" charset="0"/>
              <a:buChar char="o"/>
            </a:pPr>
            <a:r>
              <a:rPr lang="en-US" sz="2500" dirty="0">
                <a:latin typeface="Calibri" panose="020F0502020204030204" pitchFamily="34" charset="0"/>
                <a:ea typeface="Calibri" panose="020F0502020204030204" pitchFamily="34" charset="0"/>
                <a:cs typeface="Calibri" panose="020F0502020204030204" pitchFamily="34" charset="0"/>
              </a:rPr>
              <a:t>Use the toolkit to reflect on assessment design and implementation</a:t>
            </a:r>
          </a:p>
          <a:p>
            <a:pPr lvl="1">
              <a:buFont typeface="Courier New" panose="02070309020205020404" pitchFamily="49" charset="0"/>
              <a:buChar char="o"/>
            </a:pPr>
            <a:r>
              <a:rPr lang="en-US" sz="2500" dirty="0">
                <a:latin typeface="Calibri" panose="020F0502020204030204" pitchFamily="34" charset="0"/>
                <a:ea typeface="Calibri" panose="020F0502020204030204" pitchFamily="34" charset="0"/>
                <a:cs typeface="Calibri" panose="020F0502020204030204" pitchFamily="34" charset="0"/>
              </a:rPr>
              <a:t>Align classroom tasks with STEELS performance expectations</a:t>
            </a:r>
          </a:p>
          <a:p>
            <a:pPr lvl="1">
              <a:buFont typeface="Courier New" panose="02070309020205020404" pitchFamily="49" charset="0"/>
              <a:buChar char="o"/>
            </a:pPr>
            <a:r>
              <a:rPr lang="en-US" sz="2500" dirty="0">
                <a:latin typeface="Calibri" panose="020F0502020204030204" pitchFamily="34" charset="0"/>
                <a:ea typeface="Calibri" panose="020F0502020204030204" pitchFamily="34" charset="0"/>
                <a:cs typeface="Calibri" panose="020F0502020204030204" pitchFamily="34" charset="0"/>
              </a:rPr>
              <a:t>Improve how teachers collect and use evidence of student learning</a:t>
            </a:r>
          </a:p>
          <a:p>
            <a:r>
              <a:rPr lang="en-US" sz="2500" dirty="0">
                <a:latin typeface="Calibri" panose="020F0502020204030204" pitchFamily="34" charset="0"/>
                <a:ea typeface="Calibri" panose="020F0502020204030204" pitchFamily="34" charset="0"/>
                <a:cs typeface="Calibri" panose="020F0502020204030204" pitchFamily="34" charset="0"/>
              </a:rPr>
              <a:t>This resource helps K–12 educators build coherent, high-quality assessment systems that align with the STEELS standards and local goals.</a:t>
            </a:r>
          </a:p>
        </p:txBody>
      </p:sp>
    </p:spTree>
    <p:extLst>
      <p:ext uri="{BB962C8B-B14F-4D97-AF65-F5344CB8AC3E}">
        <p14:creationId xmlns:p14="http://schemas.microsoft.com/office/powerpoint/2010/main" val="84596304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14AB024-9326-ACB6-F4FC-D485E2BA9B9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4C5C2CD-0687-4A34-EAF5-749663531705}"/>
              </a:ext>
            </a:extLst>
          </p:cNvPr>
          <p:cNvSpPr>
            <a:spLocks noGrp="1"/>
          </p:cNvSpPr>
          <p:nvPr>
            <p:ph type="title"/>
          </p:nvPr>
        </p:nvSpPr>
        <p:spPr/>
        <p:txBody>
          <a:bodyPr>
            <a:normAutofit/>
          </a:bodyPr>
          <a:lstStyle/>
          <a:p>
            <a:r>
              <a:rPr lang="en-US" b="1" dirty="0">
                <a:latin typeface="Calibri" panose="020F0502020204030204" pitchFamily="34" charset="0"/>
                <a:ea typeface="Calibri" panose="020F0502020204030204" pitchFamily="34" charset="0"/>
                <a:cs typeface="Calibri" panose="020F0502020204030204" pitchFamily="34" charset="0"/>
              </a:rPr>
              <a:t>Access and Support</a:t>
            </a:r>
            <a:endParaRPr b="1" dirty="0">
              <a:latin typeface="Calibri" panose="020F0502020204030204" pitchFamily="34" charset="0"/>
              <a:ea typeface="Calibri" panose="020F0502020204030204" pitchFamily="34" charset="0"/>
              <a:cs typeface="Calibri" panose="020F0502020204030204" pitchFamily="34" charset="0"/>
            </a:endParaRPr>
          </a:p>
        </p:txBody>
      </p:sp>
      <p:sp>
        <p:nvSpPr>
          <p:cNvPr id="3" name="Content Placeholder 2">
            <a:extLst>
              <a:ext uri="{FF2B5EF4-FFF2-40B4-BE49-F238E27FC236}">
                <a16:creationId xmlns:a16="http://schemas.microsoft.com/office/drawing/2014/main" id="{7A26E506-39A7-178F-DF68-F066F053C130}"/>
              </a:ext>
            </a:extLst>
          </p:cNvPr>
          <p:cNvSpPr>
            <a:spLocks noGrp="1"/>
          </p:cNvSpPr>
          <p:nvPr>
            <p:ph idx="1"/>
          </p:nvPr>
        </p:nvSpPr>
        <p:spPr>
          <a:xfrm>
            <a:off x="838200" y="1617079"/>
            <a:ext cx="10515600" cy="4351338"/>
          </a:xfrm>
        </p:spPr>
        <p:txBody>
          <a:bodyPr>
            <a:noAutofit/>
          </a:bodyPr>
          <a:lstStyle/>
          <a:p>
            <a:r>
              <a:rPr lang="en-US" dirty="0">
                <a:latin typeface="Calibri" panose="020F0502020204030204" pitchFamily="34" charset="0"/>
                <a:ea typeface="Calibri" panose="020F0502020204030204" pitchFamily="34" charset="0"/>
                <a:cs typeface="Calibri" panose="020F0502020204030204" pitchFamily="34" charset="0"/>
              </a:rPr>
              <a:t>The STEELS Assessment Foundations Toolkit and related resources are available on the PDE </a:t>
            </a:r>
            <a:r>
              <a:rPr lang="en-US">
                <a:latin typeface="Calibri" panose="020F0502020204030204" pitchFamily="34" charset="0"/>
                <a:ea typeface="Calibri" panose="020F0502020204030204" pitchFamily="34" charset="0"/>
                <a:cs typeface="Calibri" panose="020F0502020204030204" pitchFamily="34" charset="0"/>
              </a:rPr>
              <a:t>STEELS Hub.</a:t>
            </a:r>
            <a:endParaRPr lang="en-US" dirty="0">
              <a:latin typeface="Calibri" panose="020F0502020204030204" pitchFamily="34" charset="0"/>
              <a:ea typeface="Calibri" panose="020F0502020204030204" pitchFamily="34" charset="0"/>
              <a:cs typeface="Calibri" panose="020F0502020204030204" pitchFamily="34" charset="0"/>
            </a:endParaRPr>
          </a:p>
          <a:p>
            <a:r>
              <a:rPr lang="en-US" dirty="0">
                <a:latin typeface="Calibri" panose="020F0502020204030204" pitchFamily="34" charset="0"/>
                <a:ea typeface="Calibri" panose="020F0502020204030204" pitchFamily="34" charset="0"/>
                <a:cs typeface="Calibri" panose="020F0502020204030204" pitchFamily="34" charset="0"/>
              </a:rPr>
              <a:t>Toolkit materials can be:</a:t>
            </a:r>
          </a:p>
          <a:p>
            <a:pPr lvl="1">
              <a:buFont typeface="Courier New" panose="02070309020205020404" pitchFamily="49" charset="0"/>
              <a:buChar char="o"/>
            </a:pPr>
            <a:r>
              <a:rPr lang="en-US" sz="2800" dirty="0">
                <a:latin typeface="Calibri" panose="020F0502020204030204" pitchFamily="34" charset="0"/>
                <a:ea typeface="Calibri" panose="020F0502020204030204" pitchFamily="34" charset="0"/>
                <a:cs typeface="Calibri" panose="020F0502020204030204" pitchFamily="34" charset="0"/>
              </a:rPr>
              <a:t>Downloaded, printed, or adapted for local use</a:t>
            </a:r>
          </a:p>
          <a:p>
            <a:pPr lvl="1">
              <a:buFont typeface="Courier New" panose="02070309020205020404" pitchFamily="49" charset="0"/>
              <a:buChar char="o"/>
            </a:pPr>
            <a:r>
              <a:rPr lang="en-US" sz="2800" dirty="0">
                <a:latin typeface="Calibri" panose="020F0502020204030204" pitchFamily="34" charset="0"/>
                <a:ea typeface="Calibri" panose="020F0502020204030204" pitchFamily="34" charset="0"/>
                <a:cs typeface="Calibri" panose="020F0502020204030204" pitchFamily="34" charset="0"/>
              </a:rPr>
              <a:t>Integrated into professional learning or curriculum planning</a:t>
            </a:r>
          </a:p>
          <a:p>
            <a:pPr lvl="1">
              <a:buFont typeface="Courier New" panose="02070309020205020404" pitchFamily="49" charset="0"/>
              <a:buChar char="o"/>
            </a:pPr>
            <a:r>
              <a:rPr lang="en-US" sz="2800" dirty="0">
                <a:latin typeface="Calibri" panose="020F0502020204030204" pitchFamily="34" charset="0"/>
                <a:ea typeface="Calibri" panose="020F0502020204030204" pitchFamily="34" charset="0"/>
                <a:cs typeface="Calibri" panose="020F0502020204030204" pitchFamily="34" charset="0"/>
              </a:rPr>
              <a:t>Updated as a living document that evolves with local practice</a:t>
            </a:r>
          </a:p>
          <a:p>
            <a:r>
              <a:rPr lang="en-US" dirty="0">
                <a:latin typeface="Calibri" panose="020F0502020204030204" pitchFamily="34" charset="0"/>
                <a:ea typeface="Calibri" panose="020F0502020204030204" pitchFamily="34" charset="0"/>
                <a:cs typeface="Calibri" panose="020F0502020204030204" pitchFamily="34" charset="0"/>
              </a:rPr>
              <a:t>For assistance or professional learning support, contact your Intermediate Unit or reach out to the PDE STEELS Content Advisors.</a:t>
            </a:r>
          </a:p>
        </p:txBody>
      </p:sp>
    </p:spTree>
    <p:extLst>
      <p:ext uri="{BB962C8B-B14F-4D97-AF65-F5344CB8AC3E}">
        <p14:creationId xmlns:p14="http://schemas.microsoft.com/office/powerpoint/2010/main" val="213146837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7BAD8E-1626-C048-B4D8-B1D4CA273666}"/>
              </a:ext>
            </a:extLst>
          </p:cNvPr>
          <p:cNvSpPr>
            <a:spLocks noGrp="1"/>
          </p:cNvSpPr>
          <p:nvPr>
            <p:ph type="title"/>
          </p:nvPr>
        </p:nvSpPr>
        <p:spPr>
          <a:xfrm>
            <a:off x="838200" y="1506314"/>
            <a:ext cx="10515600" cy="1325563"/>
          </a:xfrm>
        </p:spPr>
        <p:txBody>
          <a:bodyPr/>
          <a:lstStyle/>
          <a:p>
            <a:r>
              <a:rPr lang="en-US" dirty="0">
                <a:latin typeface="Arial" panose="020B0604020202020204" pitchFamily="34" charset="0"/>
                <a:cs typeface="Arial" panose="020B0604020202020204" pitchFamily="34" charset="0"/>
              </a:rPr>
              <a:t>Contact/Mission</a:t>
            </a:r>
          </a:p>
        </p:txBody>
      </p:sp>
      <p:sp>
        <p:nvSpPr>
          <p:cNvPr id="3" name="Content Placeholder 2">
            <a:extLst>
              <a:ext uri="{FF2B5EF4-FFF2-40B4-BE49-F238E27FC236}">
                <a16:creationId xmlns:a16="http://schemas.microsoft.com/office/drawing/2014/main" id="{BF8AEA17-25A8-5D45-8BBB-59BBFA6D142D}"/>
              </a:ext>
            </a:extLst>
          </p:cNvPr>
          <p:cNvSpPr>
            <a:spLocks noGrp="1"/>
          </p:cNvSpPr>
          <p:nvPr>
            <p:ph idx="1"/>
          </p:nvPr>
        </p:nvSpPr>
        <p:spPr>
          <a:xfrm>
            <a:off x="838200" y="2737991"/>
            <a:ext cx="10515600" cy="1325563"/>
          </a:xfrm>
        </p:spPr>
        <p:txBody>
          <a:bodyPr/>
          <a:lstStyle/>
          <a:p>
            <a:pPr marL="0" indent="0" algn="ctr">
              <a:buNone/>
            </a:pPr>
            <a:r>
              <a:rPr lang="en-US" altLang="en-US" sz="2000" dirty="0">
                <a:solidFill>
                  <a:srgbClr val="000000"/>
                </a:solidFill>
                <a:latin typeface="Arial" panose="020B0604020202020204" pitchFamily="34" charset="0"/>
                <a:ea typeface="Verdana" pitchFamily="34" charset="0"/>
                <a:cs typeface="Arial" panose="020B0604020202020204" pitchFamily="34" charset="0"/>
              </a:rPr>
              <a:t>For more information on the </a:t>
            </a:r>
            <a:r>
              <a:rPr lang="en-US" altLang="en-US" sz="2000" dirty="0">
                <a:solidFill>
                  <a:srgbClr val="000000"/>
                </a:solidFill>
                <a:ea typeface="Verdana" pitchFamily="34" charset="0"/>
              </a:rPr>
              <a:t>STEELS Assessment Foundations Toolkit</a:t>
            </a:r>
            <a:r>
              <a:rPr lang="en-US" altLang="en-US" sz="2000" dirty="0">
                <a:solidFill>
                  <a:srgbClr val="000000"/>
                </a:solidFill>
                <a:latin typeface="Arial" panose="020B0604020202020204" pitchFamily="34" charset="0"/>
                <a:ea typeface="Verdana" pitchFamily="34" charset="0"/>
                <a:cs typeface="Arial" panose="020B0604020202020204" pitchFamily="34" charset="0"/>
              </a:rPr>
              <a:t> please visit PDE’s STEELS Hub at </a:t>
            </a:r>
            <a:r>
              <a:rPr lang="en-US" altLang="en-US" sz="2000" u="sng" dirty="0">
                <a:solidFill>
                  <a:srgbClr val="0000FF"/>
                </a:solidFill>
                <a:latin typeface="Arial" panose="020B0604020202020204" pitchFamily="34" charset="0"/>
                <a:ea typeface="Verdana" pitchFamily="34" charset="0"/>
                <a:cs typeface="Arial" panose="020B0604020202020204" pitchFamily="34" charset="0"/>
              </a:rPr>
              <a:t>https://www.pdesas.org/Page/Viewer/ViewPage/58/</a:t>
            </a:r>
            <a:endParaRPr lang="en-US" dirty="0"/>
          </a:p>
        </p:txBody>
      </p:sp>
      <p:sp>
        <p:nvSpPr>
          <p:cNvPr id="7" name="TextBox 9">
            <a:extLst>
              <a:ext uri="{FF2B5EF4-FFF2-40B4-BE49-F238E27FC236}">
                <a16:creationId xmlns:a16="http://schemas.microsoft.com/office/drawing/2014/main" id="{B48B6ADE-B99F-6847-A977-655D5DD40EB1}"/>
              </a:ext>
              <a:ext uri="{C183D7F6-B498-43B3-948B-1728B52AA6E4}">
                <adec:decorative xmlns:adec="http://schemas.microsoft.com/office/drawing/2017/decorative" val="0"/>
              </a:ext>
            </a:extLst>
          </p:cNvPr>
          <p:cNvSpPr txBox="1">
            <a:spLocks noChangeArrowheads="1"/>
          </p:cNvSpPr>
          <p:nvPr/>
        </p:nvSpPr>
        <p:spPr bwMode="auto">
          <a:xfrm>
            <a:off x="1771650" y="3805204"/>
            <a:ext cx="9072196" cy="1600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a:r>
              <a:rPr lang="en-US" sz="1600" i="1" dirty="0"/>
              <a:t>The mission of the Department of Education is to ensure that every learner has access to a world-class education system that academically prepares children and adults to succeed as productive citizens. Further, the Department seeks to establish a culture that is committed to improving opportunities throughout the commonwealth by ensuring that technical support, resources, and optimal learning environments are available for all students, whether children or adults.</a:t>
            </a:r>
            <a:endParaRPr lang="en-US" sz="1600" dirty="0"/>
          </a:p>
          <a:p>
            <a:r>
              <a:rPr lang="en-US" dirty="0"/>
              <a:t> </a:t>
            </a:r>
          </a:p>
        </p:txBody>
      </p:sp>
      <p:pic>
        <p:nvPicPr>
          <p:cNvPr id="9" name="Picture 8">
            <a:extLst>
              <a:ext uri="{FF2B5EF4-FFF2-40B4-BE49-F238E27FC236}">
                <a16:creationId xmlns:a16="http://schemas.microsoft.com/office/drawing/2014/main" id="{85FC6117-BF33-D246-997D-E78A89C1CAB7}"/>
              </a:ext>
              <a:ext uri="{C183D7F6-B498-43B3-948B-1728B52AA6E4}">
                <adec:decorative xmlns:adec="http://schemas.microsoft.com/office/drawing/2017/decorative" val="1"/>
              </a:ext>
            </a:extLst>
          </p:cNvPr>
          <p:cNvPicPr>
            <a:picLocks noChangeAspect="1"/>
          </p:cNvPicPr>
          <p:nvPr/>
        </p:nvPicPr>
        <p:blipFill>
          <a:blip r:embed="rId3"/>
          <a:stretch>
            <a:fillRect/>
          </a:stretch>
        </p:blipFill>
        <p:spPr>
          <a:xfrm>
            <a:off x="0" y="266700"/>
            <a:ext cx="12192000" cy="1333500"/>
          </a:xfrm>
          <a:prstGeom prst="rect">
            <a:avLst/>
          </a:prstGeom>
        </p:spPr>
      </p:pic>
    </p:spTree>
    <p:extLst>
      <p:ext uri="{BB962C8B-B14F-4D97-AF65-F5344CB8AC3E}">
        <p14:creationId xmlns:p14="http://schemas.microsoft.com/office/powerpoint/2010/main" val="1615315"/>
      </p:ext>
    </p:extLst>
  </p:cSld>
  <p:clrMapOvr>
    <a:masterClrMapping/>
  </p:clrMapOvr>
</p:sld>
</file>

<file path=ppt/theme/theme1.xml><?xml version="1.0" encoding="utf-8"?>
<a:theme xmlns:a="http://schemas.openxmlformats.org/drawingml/2006/main" name="1_Theme1">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Theme1" id="{CBB13804-E9C3-4983-8FC5-68FC7C2F91AD}" vid="{6F650FC7-4764-4646-899E-35D39E92F94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fbc037d5-3aae-4eba-9dec-a926451bc98f" xsi:nil="true"/>
    <lcf76f155ced4ddcb4097134ff3c332f xmlns="619e9023-7fe2-4e3d-9807-62b6c8302c1b">
      <Terms xmlns="http://schemas.microsoft.com/office/infopath/2007/PartnerControls"/>
    </lcf76f155ced4ddcb4097134ff3c332f>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9535ED75752BCA4DA4E256401831089B" ma:contentTypeVersion="17" ma:contentTypeDescription="Create a new document." ma:contentTypeScope="" ma:versionID="0783e2f718f7a5c5039104849cd3155f">
  <xsd:schema xmlns:xsd="http://www.w3.org/2001/XMLSchema" xmlns:xs="http://www.w3.org/2001/XMLSchema" xmlns:p="http://schemas.microsoft.com/office/2006/metadata/properties" xmlns:ns2="619e9023-7fe2-4e3d-9807-62b6c8302c1b" xmlns:ns3="fbc037d5-3aae-4eba-9dec-a926451bc98f" targetNamespace="http://schemas.microsoft.com/office/2006/metadata/properties" ma:root="true" ma:fieldsID="21fa150c8e09a26f56bb316ab4d7cb3e" ns2:_="" ns3:_="">
    <xsd:import namespace="619e9023-7fe2-4e3d-9807-62b6c8302c1b"/>
    <xsd:import namespace="fbc037d5-3aae-4eba-9dec-a926451bc98f"/>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AutoTags" minOccurs="0"/>
                <xsd:element ref="ns2:MediaServiceOCR" minOccurs="0"/>
                <xsd:element ref="ns2:MediaServiceGenerationTime" minOccurs="0"/>
                <xsd:element ref="ns2:MediaServiceEventHashCode" minOccurs="0"/>
                <xsd:element ref="ns2:MediaServiceAutoKeyPoints" minOccurs="0"/>
                <xsd:element ref="ns2:MediaServiceKeyPoints" minOccurs="0"/>
                <xsd:element ref="ns2:lcf76f155ced4ddcb4097134ff3c332f" minOccurs="0"/>
                <xsd:element ref="ns3:TaxCatchAll" minOccurs="0"/>
                <xsd:element ref="ns2:MediaServiceDateTaken" minOccurs="0"/>
                <xsd:element ref="ns2:MediaServiceObjectDetectorVersions" minOccurs="0"/>
                <xsd:element ref="ns2:MediaLengthInSecond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19e9023-7fe2-4e3d-9807-62b6c8302c1b"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2" nillable="true" ma:displayName="Tags" ma:internalName="MediaServiceAutoTags"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element name="lcf76f155ced4ddcb4097134ff3c332f" ma:index="19" nillable="true" ma:taxonomy="true" ma:internalName="lcf76f155ced4ddcb4097134ff3c332f" ma:taxonomyFieldName="MediaServiceImageTags" ma:displayName="Image Tags" ma:readOnly="false" ma:fieldId="{5cf76f15-5ced-4ddc-b409-7134ff3c332f}" ma:taxonomyMulti="true" ma:sspId="3a5fc0d6-7222-447d-a74f-50773848813d" ma:termSetId="09814cd3-568e-fe90-9814-8d621ff8fb84" ma:anchorId="fba54fb3-c3e1-fe81-a776-ca4b69148c4d" ma:open="true" ma:isKeyword="false">
      <xsd:complexType>
        <xsd:sequence>
          <xsd:element ref="pc:Terms" minOccurs="0" maxOccurs="1"/>
        </xsd:sequence>
      </xsd:complexType>
    </xsd:element>
    <xsd:element name="MediaServiceDateTaken" ma:index="21" nillable="true" ma:displayName="MediaServiceDateTaken" ma:description="" ma:hidden="true" ma:indexed="true" ma:internalName="MediaServiceDateTaken" ma:readOnly="true">
      <xsd:simpleType>
        <xsd:restriction base="dms:Text"/>
      </xsd:simpleType>
    </xsd:element>
    <xsd:element name="MediaServiceObjectDetectorVersions" ma:index="22" nillable="true" ma:displayName="MediaServiceObjectDetectorVersions" ma:description="" ma:hidden="true" ma:indexed="true" ma:internalName="MediaServiceObjectDetectorVersions" ma:readOnly="true">
      <xsd:simpleType>
        <xsd:restriction base="dms:Text"/>
      </xsd:simpleType>
    </xsd:element>
    <xsd:element name="MediaLengthInSeconds" ma:index="23" nillable="true" ma:displayName="MediaLengthInSeconds" ma:hidden="true" ma:internalName="MediaLengthInSeconds" ma:readOnly="true">
      <xsd:simpleType>
        <xsd:restriction base="dms:Unknown"/>
      </xsd:simpleType>
    </xsd:element>
    <xsd:element name="MediaServiceSearchProperties" ma:index="24"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fbc037d5-3aae-4eba-9dec-a926451bc98f"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element name="TaxCatchAll" ma:index="20" nillable="true" ma:displayName="Taxonomy Catch All Column" ma:hidden="true" ma:list="{0953e9ec-ae23-4c66-8fbc-a31ce0e85919}" ma:internalName="TaxCatchAll" ma:showField="CatchAllData" ma:web="fbc037d5-3aae-4eba-9dec-a926451bc98f">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845F3F78-BDB6-482E-AD1C-1FB0FD23BF44}">
  <ds:schemaRefs>
    <ds:schemaRef ds:uri="http://schemas.microsoft.com/office/2006/documentManagement/types"/>
    <ds:schemaRef ds:uri="http://purl.org/dc/terms/"/>
    <ds:schemaRef ds:uri="http://schemas.microsoft.com/office/2006/metadata/properties"/>
    <ds:schemaRef ds:uri="http://purl.org/dc/elements/1.1/"/>
    <ds:schemaRef ds:uri="http://www.w3.org/XML/1998/namespace"/>
    <ds:schemaRef ds:uri="http://purl.org/dc/dcmitype/"/>
    <ds:schemaRef ds:uri="http://schemas.microsoft.com/office/infopath/2007/PartnerControls"/>
    <ds:schemaRef ds:uri="http://schemas.openxmlformats.org/package/2006/metadata/core-properties"/>
    <ds:schemaRef ds:uri="fbc037d5-3aae-4eba-9dec-a926451bc98f"/>
    <ds:schemaRef ds:uri="619e9023-7fe2-4e3d-9807-62b6c8302c1b"/>
  </ds:schemaRefs>
</ds:datastoreItem>
</file>

<file path=customXml/itemProps2.xml><?xml version="1.0" encoding="utf-8"?>
<ds:datastoreItem xmlns:ds="http://schemas.openxmlformats.org/officeDocument/2006/customXml" ds:itemID="{A89D639C-1899-4AE4-9F0E-23C2D7CEC9A3}">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619e9023-7fe2-4e3d-9807-62b6c8302c1b"/>
    <ds:schemaRef ds:uri="fbc037d5-3aae-4eba-9dec-a926451bc98f"/>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2DEE02C7-4159-4B46-A1B9-FFDAA1E9C209}">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2929</TotalTime>
  <Words>818</Words>
  <Application>Microsoft Office PowerPoint</Application>
  <PresentationFormat>Widescreen</PresentationFormat>
  <Paragraphs>67</Paragraphs>
  <Slides>9</Slides>
  <Notes>9</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9</vt:i4>
      </vt:variant>
    </vt:vector>
  </HeadingPairs>
  <TitlesOfParts>
    <vt:vector size="16" baseType="lpstr">
      <vt:lpstr>Aptos</vt:lpstr>
      <vt:lpstr>Arial</vt:lpstr>
      <vt:lpstr>Calibri</vt:lpstr>
      <vt:lpstr>Calibri Light</vt:lpstr>
      <vt:lpstr>Courier New</vt:lpstr>
      <vt:lpstr>Verdana</vt:lpstr>
      <vt:lpstr>1_Theme1</vt:lpstr>
      <vt:lpstr>STEELS Assessment  Foundations Toolkit Overview</vt:lpstr>
      <vt:lpstr>STEELS Assessment Foundations Toolkit Overview</vt:lpstr>
      <vt:lpstr>Timing, Modification, and Design Considerations</vt:lpstr>
      <vt:lpstr>Module 1 – Features of Quality Assessments for STEELS</vt:lpstr>
      <vt:lpstr>Module 2 – Accessing Rigorous STEELS Learning for All Students</vt:lpstr>
      <vt:lpstr>Module 3 – Cultivating a System Where Assessments Work Together to Improve Student Learning</vt:lpstr>
      <vt:lpstr>Toolkit Use and Local Adaptation</vt:lpstr>
      <vt:lpstr>Access and Support</vt:lpstr>
      <vt:lpstr>Contact/Mission</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Lena, Amy</dc:creator>
  <cp:keywords/>
  <dc:description/>
  <cp:lastModifiedBy>Aaron Feuerstein</cp:lastModifiedBy>
  <cp:revision>5</cp:revision>
  <dcterms:created xsi:type="dcterms:W3CDTF">2025-10-07T17:35:31Z</dcterms:created>
  <dcterms:modified xsi:type="dcterms:W3CDTF">2025-11-18T15:27:02Z</dcterms:modified>
  <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0x0101009535ED75752BCA4DA4E256401831089B</vt:lpwstr>
  </property>
  <property fmtid="{D5CDD505-2E9C-101B-9397-08002B2CF9AE}" pid="3" name="MediaServiceImageTags">
    <vt:lpwstr/>
  </property>
</Properties>
</file>