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256" r:id="rId5"/>
    <p:sldId id="365" r:id="rId6"/>
    <p:sldId id="366" r:id="rId7"/>
    <p:sldId id="259" r:id="rId8"/>
    <p:sldId id="260" r:id="rId9"/>
    <p:sldId id="264" r:id="rId10"/>
    <p:sldId id="268" r:id="rId11"/>
    <p:sldId id="349" r:id="rId12"/>
    <p:sldId id="364" r:id="rId13"/>
    <p:sldId id="367" r:id="rId14"/>
    <p:sldId id="280" r:id="rId15"/>
    <p:sldId id="316" r:id="rId16"/>
    <p:sldId id="2176" r:id="rId17"/>
    <p:sldId id="358" r:id="rId18"/>
    <p:sldId id="2151" r:id="rId19"/>
    <p:sldId id="2152" r:id="rId20"/>
    <p:sldId id="2153" r:id="rId21"/>
    <p:sldId id="2154" r:id="rId22"/>
    <p:sldId id="319" r:id="rId23"/>
    <p:sldId id="2149" r:id="rId24"/>
    <p:sldId id="320" r:id="rId25"/>
    <p:sldId id="2150" r:id="rId26"/>
    <p:sldId id="2137" r:id="rId27"/>
    <p:sldId id="347" r:id="rId28"/>
    <p:sldId id="329" r:id="rId29"/>
    <p:sldId id="321" r:id="rId30"/>
    <p:sldId id="318" r:id="rId31"/>
    <p:sldId id="315" r:id="rId32"/>
    <p:sldId id="330" r:id="rId33"/>
    <p:sldId id="331" r:id="rId34"/>
    <p:sldId id="342" r:id="rId35"/>
    <p:sldId id="343" r:id="rId36"/>
    <p:sldId id="359" r:id="rId37"/>
    <p:sldId id="360" r:id="rId38"/>
    <p:sldId id="344" r:id="rId39"/>
    <p:sldId id="345" r:id="rId40"/>
    <p:sldId id="346" r:id="rId41"/>
    <p:sldId id="310" r:id="rId42"/>
    <p:sldId id="2155" r:id="rId43"/>
    <p:sldId id="332" r:id="rId44"/>
    <p:sldId id="282" r:id="rId45"/>
    <p:sldId id="333" r:id="rId46"/>
    <p:sldId id="334" r:id="rId47"/>
    <p:sldId id="336" r:id="rId48"/>
    <p:sldId id="337" r:id="rId49"/>
    <p:sldId id="338" r:id="rId50"/>
    <p:sldId id="340" r:id="rId51"/>
    <p:sldId id="341" r:id="rId52"/>
    <p:sldId id="362" r:id="rId53"/>
    <p:sldId id="348" r:id="rId54"/>
    <p:sldId id="2157" r:id="rId55"/>
    <p:sldId id="36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181C3F-DC3A-99D3-61B0-AE211A32CD74}" name="Brooke Gorman" initials="BG" userId="S::bgorman@wested.org::bed3e10f-9c4d-4211-9a70-49113dea544e" providerId="AD"/>
  <p188:author id="{2D35A24B-3988-1AE6-52D9-1D095C12F28E}" name="Brooke Gorman" initials="BG" userId="R1zu1NQvmYARpkecZ92zIR8tHTxWnocHVAqeWiGNM84=" providerId="None"/>
  <p188:author id="{0997BE61-D86E-CA20-96FB-3CD9A432F9AF}" name="Jenny Sarna" initials="JS" userId="Xvl0L/Zn9OHYN4uBpLEKZ/73np3rK2lGBZ0NYVYWmzs=" providerId="None"/>
  <p188:author id="{3075C874-1A9F-BA6A-BEE5-23A3EAEF7AB6}" name="Vanessa Wolbrink" initials="VW" userId="S::vwolbri@wested.org::2e40689f-8716-4a85-8eb3-742da0e6ec25" providerId="AD"/>
  <p188:author id="{944783A2-AC98-E0E8-99F8-074360EC36EA}" name="Anne Cliffe Entsminger" initials="ACE" userId="60eb79d9176306db" providerId="Windows Live"/>
  <p188:author id="{B35A70C1-7341-C94A-3BBD-16320D95666F}" name="Neelo Soltanzadeh" initials="NS" userId="S::nsoltan@wested.org::ec8559de-13b5-45e9-900b-527c6248b2e5" providerId="AD"/>
  <p188:author id="{FE97B0E4-1341-D14D-E0B1-D9275DA8682C}" name="Vanessa Wolbrink" initials="VW" userId="miFRHEpYztqLkgfLNYXn8o3OKNe7kOZIT5KQUII0/+0="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676"/>
    <a:srgbClr val="003C7C"/>
    <a:srgbClr val="003E7E"/>
    <a:srgbClr val="0432FF"/>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14797-F059-4541-8B15-EA3DCE09CA00}" v="468" dt="2025-06-17T15:20:24.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26" autoAdjust="0"/>
    <p:restoredTop sz="93878" autoAdjust="0"/>
  </p:normalViewPr>
  <p:slideViewPr>
    <p:cSldViewPr snapToGrid="0">
      <p:cViewPr varScale="1">
        <p:scale>
          <a:sx n="105" d="100"/>
          <a:sy n="105" d="100"/>
        </p:scale>
        <p:origin x="1392"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uman, David" userId="S::davbauman@pa.gov::ba83bea7-2f7b-4db4-8036-dcc32351f566" providerId="AD" clId="Web-{BF4F80B4-AF4B-809A-5C4D-7F45840C6EB8}"/>
    <pc:docChg chg="modSld">
      <pc:chgData name="Bauman, David" userId="S::davbauman@pa.gov::ba83bea7-2f7b-4db4-8036-dcc32351f566" providerId="AD" clId="Web-{BF4F80B4-AF4B-809A-5C4D-7F45840C6EB8}" dt="2024-10-23T18:17:19.895" v="0" actId="20577"/>
      <pc:docMkLst>
        <pc:docMk/>
      </pc:docMkLst>
      <pc:sldChg chg="modSp">
        <pc:chgData name="Bauman, David" userId="S::davbauman@pa.gov::ba83bea7-2f7b-4db4-8036-dcc32351f566" providerId="AD" clId="Web-{BF4F80B4-AF4B-809A-5C4D-7F45840C6EB8}" dt="2024-10-23T18:17:19.895" v="0" actId="20577"/>
        <pc:sldMkLst>
          <pc:docMk/>
          <pc:sldMk cId="244991039" sldId="259"/>
        </pc:sldMkLst>
      </pc:sldChg>
    </pc:docChg>
  </pc:docChgLst>
  <pc:docChgLst>
    <pc:chgData name="Aaron Feuerstein" userId="f5de8b9a-5c09-4bc3-b449-ac980e458ac8" providerId="ADAL" clId="{64C14797-F059-4541-8B15-EA3DCE09CA00}"/>
    <pc:docChg chg="undo custSel modSld">
      <pc:chgData name="Aaron Feuerstein" userId="f5de8b9a-5c09-4bc3-b449-ac980e458ac8" providerId="ADAL" clId="{64C14797-F059-4541-8B15-EA3DCE09CA00}" dt="2025-06-17T15:24:44.881" v="866" actId="207"/>
      <pc:docMkLst>
        <pc:docMk/>
      </pc:docMkLst>
      <pc:sldChg chg="modSp mod">
        <pc:chgData name="Aaron Feuerstein" userId="f5de8b9a-5c09-4bc3-b449-ac980e458ac8" providerId="ADAL" clId="{64C14797-F059-4541-8B15-EA3DCE09CA00}" dt="2025-06-17T14:29:29.310" v="105" actId="207"/>
        <pc:sldMkLst>
          <pc:docMk/>
          <pc:sldMk cId="1379834099" sldId="256"/>
        </pc:sldMkLst>
        <pc:spChg chg="mod">
          <ac:chgData name="Aaron Feuerstein" userId="f5de8b9a-5c09-4bc3-b449-ac980e458ac8" providerId="ADAL" clId="{64C14797-F059-4541-8B15-EA3DCE09CA00}" dt="2025-06-17T14:29:26.974" v="104" actId="207"/>
          <ac:spMkLst>
            <pc:docMk/>
            <pc:sldMk cId="1379834099" sldId="256"/>
            <ac:spMk id="4" creationId="{00000000-0000-0000-0000-000000000000}"/>
          </ac:spMkLst>
        </pc:spChg>
        <pc:spChg chg="mod ord">
          <ac:chgData name="Aaron Feuerstein" userId="f5de8b9a-5c09-4bc3-b449-ac980e458ac8" providerId="ADAL" clId="{64C14797-F059-4541-8B15-EA3DCE09CA00}" dt="2025-06-17T14:29:29.310" v="105" actId="207"/>
          <ac:spMkLst>
            <pc:docMk/>
            <pc:sldMk cId="1379834099" sldId="256"/>
            <ac:spMk id="5" creationId="{00000000-0000-0000-0000-000000000000}"/>
          </ac:spMkLst>
        </pc:spChg>
      </pc:sldChg>
      <pc:sldChg chg="modSp mod">
        <pc:chgData name="Aaron Feuerstein" userId="f5de8b9a-5c09-4bc3-b449-ac980e458ac8" providerId="ADAL" clId="{64C14797-F059-4541-8B15-EA3DCE09CA00}" dt="2025-06-17T14:31:22.800" v="119" actId="207"/>
        <pc:sldMkLst>
          <pc:docMk/>
          <pc:sldMk cId="244991039" sldId="259"/>
        </pc:sldMkLst>
        <pc:spChg chg="mod">
          <ac:chgData name="Aaron Feuerstein" userId="f5de8b9a-5c09-4bc3-b449-ac980e458ac8" providerId="ADAL" clId="{64C14797-F059-4541-8B15-EA3DCE09CA00}" dt="2025-06-17T14:31:19.362" v="118" actId="207"/>
          <ac:spMkLst>
            <pc:docMk/>
            <pc:sldMk cId="244991039" sldId="259"/>
            <ac:spMk id="4" creationId="{3BAADA94-BC1C-3D1E-80C8-047B96763259}"/>
          </ac:spMkLst>
        </pc:spChg>
        <pc:spChg chg="mod">
          <ac:chgData name="Aaron Feuerstein" userId="f5de8b9a-5c09-4bc3-b449-ac980e458ac8" providerId="ADAL" clId="{64C14797-F059-4541-8B15-EA3DCE09CA00}" dt="2025-06-17T14:31:22.800" v="119" actId="207"/>
          <ac:spMkLst>
            <pc:docMk/>
            <pc:sldMk cId="244991039" sldId="259"/>
            <ac:spMk id="5" creationId="{6DC0C389-4CB6-3E95-097B-EF2D376BBD97}"/>
          </ac:spMkLst>
        </pc:spChg>
        <pc:spChg chg="mod">
          <ac:chgData name="Aaron Feuerstein" userId="f5de8b9a-5c09-4bc3-b449-ac980e458ac8" providerId="ADAL" clId="{64C14797-F059-4541-8B15-EA3DCE09CA00}" dt="2025-06-17T14:30:49.032" v="115" actId="962"/>
          <ac:spMkLst>
            <pc:docMk/>
            <pc:sldMk cId="244991039" sldId="259"/>
            <ac:spMk id="7" creationId="{FE73BC03-2989-38F1-8375-A17502C66BA7}"/>
          </ac:spMkLst>
        </pc:spChg>
        <pc:spChg chg="ord">
          <ac:chgData name="Aaron Feuerstein" userId="f5de8b9a-5c09-4bc3-b449-ac980e458ac8" providerId="ADAL" clId="{64C14797-F059-4541-8B15-EA3DCE09CA00}" dt="2025-06-17T14:30:42.435" v="114" actId="13244"/>
          <ac:spMkLst>
            <pc:docMk/>
            <pc:sldMk cId="244991039" sldId="259"/>
            <ac:spMk id="9" creationId="{23E97DB0-E3C8-219A-F7F2-C49D32C3A05A}"/>
          </ac:spMkLst>
        </pc:spChg>
      </pc:sldChg>
      <pc:sldChg chg="modSp mod">
        <pc:chgData name="Aaron Feuerstein" userId="f5de8b9a-5c09-4bc3-b449-ac980e458ac8" providerId="ADAL" clId="{64C14797-F059-4541-8B15-EA3DCE09CA00}" dt="2025-06-17T14:31:30.381" v="121" actId="207"/>
        <pc:sldMkLst>
          <pc:docMk/>
          <pc:sldMk cId="207559318" sldId="260"/>
        </pc:sldMkLst>
        <pc:spChg chg="mod">
          <ac:chgData name="Aaron Feuerstein" userId="f5de8b9a-5c09-4bc3-b449-ac980e458ac8" providerId="ADAL" clId="{64C14797-F059-4541-8B15-EA3DCE09CA00}" dt="2025-06-17T14:31:27.259" v="120" actId="207"/>
          <ac:spMkLst>
            <pc:docMk/>
            <pc:sldMk cId="207559318" sldId="260"/>
            <ac:spMk id="4" creationId="{BA4507EB-AC40-3565-8E6C-DDBBDB5DA9C7}"/>
          </ac:spMkLst>
        </pc:spChg>
        <pc:spChg chg="mod">
          <ac:chgData name="Aaron Feuerstein" userId="f5de8b9a-5c09-4bc3-b449-ac980e458ac8" providerId="ADAL" clId="{64C14797-F059-4541-8B15-EA3DCE09CA00}" dt="2025-06-17T14:31:30.381" v="121" actId="207"/>
          <ac:spMkLst>
            <pc:docMk/>
            <pc:sldMk cId="207559318" sldId="260"/>
            <ac:spMk id="5" creationId="{56A4A6B7-F969-ECB7-C916-BD7E715AE64C}"/>
          </ac:spMkLst>
        </pc:spChg>
      </pc:sldChg>
      <pc:sldChg chg="modSp mod">
        <pc:chgData name="Aaron Feuerstein" userId="f5de8b9a-5c09-4bc3-b449-ac980e458ac8" providerId="ADAL" clId="{64C14797-F059-4541-8B15-EA3DCE09CA00}" dt="2025-06-17T14:31:38.848" v="123" actId="1076"/>
        <pc:sldMkLst>
          <pc:docMk/>
          <pc:sldMk cId="2395392295" sldId="264"/>
        </pc:sldMkLst>
        <pc:spChg chg="mod ord">
          <ac:chgData name="Aaron Feuerstein" userId="f5de8b9a-5c09-4bc3-b449-ac980e458ac8" providerId="ADAL" clId="{64C14797-F059-4541-8B15-EA3DCE09CA00}" dt="2025-06-17T14:31:38.848" v="123" actId="1076"/>
          <ac:spMkLst>
            <pc:docMk/>
            <pc:sldMk cId="2395392295" sldId="264"/>
            <ac:spMk id="5" creationId="{6DC0C389-4CB6-3E95-097B-EF2D376BBD97}"/>
          </ac:spMkLst>
        </pc:spChg>
        <pc:spChg chg="ord">
          <ac:chgData name="Aaron Feuerstein" userId="f5de8b9a-5c09-4bc3-b449-ac980e458ac8" providerId="ADAL" clId="{64C14797-F059-4541-8B15-EA3DCE09CA00}" dt="2025-06-17T14:30:57.965" v="116" actId="13244"/>
          <ac:spMkLst>
            <pc:docMk/>
            <pc:sldMk cId="2395392295" sldId="264"/>
            <ac:spMk id="16" creationId="{94CF5BF9-E28B-0C26-4980-3B6459DA09C8}"/>
          </ac:spMkLst>
        </pc:spChg>
      </pc:sldChg>
      <pc:sldChg chg="modSp mod">
        <pc:chgData name="Aaron Feuerstein" userId="f5de8b9a-5c09-4bc3-b449-ac980e458ac8" providerId="ADAL" clId="{64C14797-F059-4541-8B15-EA3DCE09CA00}" dt="2025-06-17T14:32:01.907" v="127" actId="13244"/>
        <pc:sldMkLst>
          <pc:docMk/>
          <pc:sldMk cId="1557085099" sldId="268"/>
        </pc:sldMkLst>
        <pc:spChg chg="mod ord">
          <ac:chgData name="Aaron Feuerstein" userId="f5de8b9a-5c09-4bc3-b449-ac980e458ac8" providerId="ADAL" clId="{64C14797-F059-4541-8B15-EA3DCE09CA00}" dt="2025-06-17T14:32:01.907" v="127" actId="13244"/>
          <ac:spMkLst>
            <pc:docMk/>
            <pc:sldMk cId="1557085099" sldId="268"/>
            <ac:spMk id="5" creationId="{6D4BC704-3568-0234-50A5-F71662640BD9}"/>
          </ac:spMkLst>
        </pc:spChg>
        <pc:spChg chg="mod">
          <ac:chgData name="Aaron Feuerstein" userId="f5de8b9a-5c09-4bc3-b449-ac980e458ac8" providerId="ADAL" clId="{64C14797-F059-4541-8B15-EA3DCE09CA00}" dt="2025-06-17T14:31:50.932" v="126" actId="207"/>
          <ac:spMkLst>
            <pc:docMk/>
            <pc:sldMk cId="1557085099" sldId="268"/>
            <ac:spMk id="8" creationId="{37993F6E-D9B2-7421-655A-7918EADE3722}"/>
          </ac:spMkLst>
        </pc:spChg>
      </pc:sldChg>
      <pc:sldChg chg="modSp mod">
        <pc:chgData name="Aaron Feuerstein" userId="f5de8b9a-5c09-4bc3-b449-ac980e458ac8" providerId="ADAL" clId="{64C14797-F059-4541-8B15-EA3DCE09CA00}" dt="2025-06-17T15:24:44.881" v="866" actId="207"/>
        <pc:sldMkLst>
          <pc:docMk/>
          <pc:sldMk cId="878321427" sldId="280"/>
        </pc:sldMkLst>
        <pc:spChg chg="mod">
          <ac:chgData name="Aaron Feuerstein" userId="f5de8b9a-5c09-4bc3-b449-ac980e458ac8" providerId="ADAL" clId="{64C14797-F059-4541-8B15-EA3DCE09CA00}" dt="2025-06-17T15:24:41.898" v="865" actId="207"/>
          <ac:spMkLst>
            <pc:docMk/>
            <pc:sldMk cId="878321427" sldId="280"/>
            <ac:spMk id="4" creationId="{8180BD2F-8506-C6AA-5D28-D9A487143BF0}"/>
          </ac:spMkLst>
        </pc:spChg>
        <pc:spChg chg="mod">
          <ac:chgData name="Aaron Feuerstein" userId="f5de8b9a-5c09-4bc3-b449-ac980e458ac8" providerId="ADAL" clId="{64C14797-F059-4541-8B15-EA3DCE09CA00}" dt="2025-06-17T15:24:44.881" v="866" actId="207"/>
          <ac:spMkLst>
            <pc:docMk/>
            <pc:sldMk cId="878321427" sldId="280"/>
            <ac:spMk id="5" creationId="{D9A1F11A-3EA0-B4F8-6665-CED60A74C0D1}"/>
          </ac:spMkLst>
        </pc:spChg>
      </pc:sldChg>
      <pc:sldChg chg="modSp mod">
        <pc:chgData name="Aaron Feuerstein" userId="f5de8b9a-5c09-4bc3-b449-ac980e458ac8" providerId="ADAL" clId="{64C14797-F059-4541-8B15-EA3DCE09CA00}" dt="2025-06-17T15:23:05.006" v="849" actId="207"/>
        <pc:sldMkLst>
          <pc:docMk/>
          <pc:sldMk cId="2937783812" sldId="282"/>
        </pc:sldMkLst>
        <pc:spChg chg="mod">
          <ac:chgData name="Aaron Feuerstein" userId="f5de8b9a-5c09-4bc3-b449-ac980e458ac8" providerId="ADAL" clId="{64C14797-F059-4541-8B15-EA3DCE09CA00}" dt="2025-06-17T15:23:02.771" v="848" actId="207"/>
          <ac:spMkLst>
            <pc:docMk/>
            <pc:sldMk cId="2937783812" sldId="282"/>
            <ac:spMk id="4" creationId="{0F6F1A4D-7153-0816-6AAE-1EDB7BF20586}"/>
          </ac:spMkLst>
        </pc:spChg>
        <pc:spChg chg="mod">
          <ac:chgData name="Aaron Feuerstein" userId="f5de8b9a-5c09-4bc3-b449-ac980e458ac8" providerId="ADAL" clId="{64C14797-F059-4541-8B15-EA3DCE09CA00}" dt="2025-06-17T15:23:05.006" v="849" actId="207"/>
          <ac:spMkLst>
            <pc:docMk/>
            <pc:sldMk cId="2937783812" sldId="282"/>
            <ac:spMk id="5" creationId="{414DDC78-1E12-2C2E-A858-284D0AAFB900}"/>
          </ac:spMkLst>
        </pc:spChg>
      </pc:sldChg>
      <pc:sldChg chg="modSp mod">
        <pc:chgData name="Aaron Feuerstein" userId="f5de8b9a-5c09-4bc3-b449-ac980e458ac8" providerId="ADAL" clId="{64C14797-F059-4541-8B15-EA3DCE09CA00}" dt="2025-06-17T15:16:34.921" v="797" actId="13244"/>
        <pc:sldMkLst>
          <pc:docMk/>
          <pc:sldMk cId="4250961176" sldId="310"/>
        </pc:sldMkLst>
        <pc:spChg chg="mod">
          <ac:chgData name="Aaron Feuerstein" userId="f5de8b9a-5c09-4bc3-b449-ac980e458ac8" providerId="ADAL" clId="{64C14797-F059-4541-8B15-EA3DCE09CA00}" dt="2025-06-17T15:16:15.587" v="791" actId="207"/>
          <ac:spMkLst>
            <pc:docMk/>
            <pc:sldMk cId="4250961176" sldId="310"/>
            <ac:spMk id="4" creationId="{5C3F00C9-402C-3E8A-0658-E781F6D33F93}"/>
          </ac:spMkLst>
        </pc:spChg>
        <pc:spChg chg="mod ord">
          <ac:chgData name="Aaron Feuerstein" userId="f5de8b9a-5c09-4bc3-b449-ac980e458ac8" providerId="ADAL" clId="{64C14797-F059-4541-8B15-EA3DCE09CA00}" dt="2025-06-17T15:16:29.782" v="795" actId="13244"/>
          <ac:spMkLst>
            <pc:docMk/>
            <pc:sldMk cId="4250961176" sldId="310"/>
            <ac:spMk id="5" creationId="{5A9103AC-0E52-DB35-1399-7E28121362A2}"/>
          </ac:spMkLst>
        </pc:spChg>
        <pc:spChg chg="mod ord">
          <ac:chgData name="Aaron Feuerstein" userId="f5de8b9a-5c09-4bc3-b449-ac980e458ac8" providerId="ADAL" clId="{64C14797-F059-4541-8B15-EA3DCE09CA00}" dt="2025-06-17T15:16:31.547" v="796" actId="13244"/>
          <ac:spMkLst>
            <pc:docMk/>
            <pc:sldMk cId="4250961176" sldId="310"/>
            <ac:spMk id="6" creationId="{4F1DF46D-9E38-A944-AD0B-CD7F474570C8}"/>
          </ac:spMkLst>
        </pc:spChg>
        <pc:spChg chg="ord">
          <ac:chgData name="Aaron Feuerstein" userId="f5de8b9a-5c09-4bc3-b449-ac980e458ac8" providerId="ADAL" clId="{64C14797-F059-4541-8B15-EA3DCE09CA00}" dt="2025-06-17T15:16:27.996" v="794" actId="13244"/>
          <ac:spMkLst>
            <pc:docMk/>
            <pc:sldMk cId="4250961176" sldId="310"/>
            <ac:spMk id="7" creationId="{19F923F5-482C-C63A-6C10-A5D950769FB5}"/>
          </ac:spMkLst>
        </pc:spChg>
        <pc:picChg chg="ord">
          <ac:chgData name="Aaron Feuerstein" userId="f5de8b9a-5c09-4bc3-b449-ac980e458ac8" providerId="ADAL" clId="{64C14797-F059-4541-8B15-EA3DCE09CA00}" dt="2025-06-17T15:16:34.921" v="797" actId="13244"/>
          <ac:picMkLst>
            <pc:docMk/>
            <pc:sldMk cId="4250961176" sldId="310"/>
            <ac:picMk id="13" creationId="{0457BED9-FEB8-38E4-1A6E-1886AE38D3FA}"/>
          </ac:picMkLst>
        </pc:picChg>
      </pc:sldChg>
      <pc:sldChg chg="modSp mod">
        <pc:chgData name="Aaron Feuerstein" userId="f5de8b9a-5c09-4bc3-b449-ac980e458ac8" providerId="ADAL" clId="{64C14797-F059-4541-8B15-EA3DCE09CA00}" dt="2025-06-17T15:06:28.020" v="450" actId="13244"/>
        <pc:sldMkLst>
          <pc:docMk/>
          <pc:sldMk cId="2532201523" sldId="315"/>
        </pc:sldMkLst>
        <pc:spChg chg="ord">
          <ac:chgData name="Aaron Feuerstein" userId="f5de8b9a-5c09-4bc3-b449-ac980e458ac8" providerId="ADAL" clId="{64C14797-F059-4541-8B15-EA3DCE09CA00}" dt="2025-06-17T15:05:59.697" v="442" actId="13244"/>
          <ac:spMkLst>
            <pc:docMk/>
            <pc:sldMk cId="2532201523" sldId="315"/>
            <ac:spMk id="4" creationId="{AE67B57C-1BBF-6461-3150-18934E039F14}"/>
          </ac:spMkLst>
        </pc:spChg>
        <pc:spChg chg="mod">
          <ac:chgData name="Aaron Feuerstein" userId="f5de8b9a-5c09-4bc3-b449-ac980e458ac8" providerId="ADAL" clId="{64C14797-F059-4541-8B15-EA3DCE09CA00}" dt="2025-06-17T15:06:06.598" v="444" actId="207"/>
          <ac:spMkLst>
            <pc:docMk/>
            <pc:sldMk cId="2532201523" sldId="315"/>
            <ac:spMk id="5" creationId="{3FAB167B-06F1-2003-9289-0BD0B34AE528}"/>
          </ac:spMkLst>
        </pc:spChg>
        <pc:spChg chg="mod">
          <ac:chgData name="Aaron Feuerstein" userId="f5de8b9a-5c09-4bc3-b449-ac980e458ac8" providerId="ADAL" clId="{64C14797-F059-4541-8B15-EA3DCE09CA00}" dt="2025-06-17T15:06:13.166" v="446" actId="14100"/>
          <ac:spMkLst>
            <pc:docMk/>
            <pc:sldMk cId="2532201523" sldId="315"/>
            <ac:spMk id="6" creationId="{1826659C-0D48-7D9B-417C-7F1AAB9A8DDA}"/>
          </ac:spMkLst>
        </pc:spChg>
        <pc:spChg chg="mod ord">
          <ac:chgData name="Aaron Feuerstein" userId="f5de8b9a-5c09-4bc3-b449-ac980e458ac8" providerId="ADAL" clId="{64C14797-F059-4541-8B15-EA3DCE09CA00}" dt="2025-06-17T15:06:28.020" v="450" actId="13244"/>
          <ac:spMkLst>
            <pc:docMk/>
            <pc:sldMk cId="2532201523" sldId="315"/>
            <ac:spMk id="11" creationId="{0D581CB0-EE13-08C5-68AA-53431C45B233}"/>
          </ac:spMkLst>
        </pc:spChg>
        <pc:graphicFrameChg chg="mod">
          <ac:chgData name="Aaron Feuerstein" userId="f5de8b9a-5c09-4bc3-b449-ac980e458ac8" providerId="ADAL" clId="{64C14797-F059-4541-8B15-EA3DCE09CA00}" dt="2025-06-17T15:06:18.894" v="449" actId="962"/>
          <ac:graphicFrameMkLst>
            <pc:docMk/>
            <pc:sldMk cId="2532201523" sldId="315"/>
            <ac:graphicFrameMk id="10" creationId="{B48CDDB5-4CEE-CC9A-5669-E798158B3AB3}"/>
          </ac:graphicFrameMkLst>
        </pc:graphicFrameChg>
        <pc:picChg chg="mod">
          <ac:chgData name="Aaron Feuerstein" userId="f5de8b9a-5c09-4bc3-b449-ac980e458ac8" providerId="ADAL" clId="{64C14797-F059-4541-8B15-EA3DCE09CA00}" dt="2025-06-17T15:05:56.976" v="441" actId="962"/>
          <ac:picMkLst>
            <pc:docMk/>
            <pc:sldMk cId="2532201523" sldId="315"/>
            <ac:picMk id="8" creationId="{4FABB704-0E33-F743-592C-2CE97A237234}"/>
          </ac:picMkLst>
        </pc:picChg>
      </pc:sldChg>
      <pc:sldChg chg="modSp mod">
        <pc:chgData name="Aaron Feuerstein" userId="f5de8b9a-5c09-4bc3-b449-ac980e458ac8" providerId="ADAL" clId="{64C14797-F059-4541-8B15-EA3DCE09CA00}" dt="2025-06-17T14:36:46.232" v="157" actId="962"/>
        <pc:sldMkLst>
          <pc:docMk/>
          <pc:sldMk cId="2313892286" sldId="316"/>
        </pc:sldMkLst>
        <pc:spChg chg="mod ord">
          <ac:chgData name="Aaron Feuerstein" userId="f5de8b9a-5c09-4bc3-b449-ac980e458ac8" providerId="ADAL" clId="{64C14797-F059-4541-8B15-EA3DCE09CA00}" dt="2025-06-17T14:36:30.212" v="149" actId="13244"/>
          <ac:spMkLst>
            <pc:docMk/>
            <pc:sldMk cId="2313892286" sldId="316"/>
            <ac:spMk id="4" creationId="{DCB04DB6-8EBA-C9C0-9CD3-D657422D83B2}"/>
          </ac:spMkLst>
        </pc:spChg>
        <pc:spChg chg="mod ord">
          <ac:chgData name="Aaron Feuerstein" userId="f5de8b9a-5c09-4bc3-b449-ac980e458ac8" providerId="ADAL" clId="{64C14797-F059-4541-8B15-EA3DCE09CA00}" dt="2025-06-17T14:36:27.954" v="148" actId="13244"/>
          <ac:spMkLst>
            <pc:docMk/>
            <pc:sldMk cId="2313892286" sldId="316"/>
            <ac:spMk id="5" creationId="{E6E7FC4D-0DFB-F512-8BE5-E73C5E2D0C17}"/>
          </ac:spMkLst>
        </pc:spChg>
        <pc:spChg chg="mod">
          <ac:chgData name="Aaron Feuerstein" userId="f5de8b9a-5c09-4bc3-b449-ac980e458ac8" providerId="ADAL" clId="{64C14797-F059-4541-8B15-EA3DCE09CA00}" dt="2025-06-17T14:36:11.164" v="142" actId="962"/>
          <ac:spMkLst>
            <pc:docMk/>
            <pc:sldMk cId="2313892286" sldId="316"/>
            <ac:spMk id="11" creationId="{BC63876B-F4A6-1FFB-7F60-EC47FB064F9A}"/>
          </ac:spMkLst>
        </pc:spChg>
        <pc:spChg chg="mod">
          <ac:chgData name="Aaron Feuerstein" userId="f5de8b9a-5c09-4bc3-b449-ac980e458ac8" providerId="ADAL" clId="{64C14797-F059-4541-8B15-EA3DCE09CA00}" dt="2025-06-17T14:36:19.077" v="144" actId="207"/>
          <ac:spMkLst>
            <pc:docMk/>
            <pc:sldMk cId="2313892286" sldId="316"/>
            <ac:spMk id="28" creationId="{ADDCB414-C820-7E91-206F-0CC3A97902ED}"/>
          </ac:spMkLst>
        </pc:spChg>
        <pc:graphicFrameChg chg="mod">
          <ac:chgData name="Aaron Feuerstein" userId="f5de8b9a-5c09-4bc3-b449-ac980e458ac8" providerId="ADAL" clId="{64C14797-F059-4541-8B15-EA3DCE09CA00}" dt="2025-06-17T14:36:46.232" v="157" actId="962"/>
          <ac:graphicFrameMkLst>
            <pc:docMk/>
            <pc:sldMk cId="2313892286" sldId="316"/>
            <ac:graphicFrameMk id="9" creationId="{DFC6C88F-6FA8-F3DE-A7AB-F712E5A7E3CE}"/>
          </ac:graphicFrameMkLst>
        </pc:graphicFrameChg>
      </pc:sldChg>
      <pc:sldChg chg="modSp mod">
        <pc:chgData name="Aaron Feuerstein" userId="f5de8b9a-5c09-4bc3-b449-ac980e458ac8" providerId="ADAL" clId="{64C14797-F059-4541-8B15-EA3DCE09CA00}" dt="2025-06-17T15:24:05.875" v="860" actId="207"/>
        <pc:sldMkLst>
          <pc:docMk/>
          <pc:sldMk cId="3829821601" sldId="318"/>
        </pc:sldMkLst>
        <pc:spChg chg="mod">
          <ac:chgData name="Aaron Feuerstein" userId="f5de8b9a-5c09-4bc3-b449-ac980e458ac8" providerId="ADAL" clId="{64C14797-F059-4541-8B15-EA3DCE09CA00}" dt="2025-06-17T15:24:02.754" v="859" actId="207"/>
          <ac:spMkLst>
            <pc:docMk/>
            <pc:sldMk cId="3829821601" sldId="318"/>
            <ac:spMk id="4" creationId="{3227D6A9-2128-7AE6-71E6-D58D0F2A8801}"/>
          </ac:spMkLst>
        </pc:spChg>
        <pc:spChg chg="mod">
          <ac:chgData name="Aaron Feuerstein" userId="f5de8b9a-5c09-4bc3-b449-ac980e458ac8" providerId="ADAL" clId="{64C14797-F059-4541-8B15-EA3DCE09CA00}" dt="2025-06-17T15:24:05.875" v="860" actId="207"/>
          <ac:spMkLst>
            <pc:docMk/>
            <pc:sldMk cId="3829821601" sldId="318"/>
            <ac:spMk id="5" creationId="{75C67353-B607-277A-CCC9-CEEB4CECCAD6}"/>
          </ac:spMkLst>
        </pc:spChg>
      </pc:sldChg>
      <pc:sldChg chg="modSp mod">
        <pc:chgData name="Aaron Feuerstein" userId="f5de8b9a-5c09-4bc3-b449-ac980e458ac8" providerId="ADAL" clId="{64C14797-F059-4541-8B15-EA3DCE09CA00}" dt="2025-06-17T14:44:46.165" v="213" actId="962"/>
        <pc:sldMkLst>
          <pc:docMk/>
          <pc:sldMk cId="212723257" sldId="319"/>
        </pc:sldMkLst>
        <pc:spChg chg="mod ord">
          <ac:chgData name="Aaron Feuerstein" userId="f5de8b9a-5c09-4bc3-b449-ac980e458ac8" providerId="ADAL" clId="{64C14797-F059-4541-8B15-EA3DCE09CA00}" dt="2025-06-17T14:44:38.899" v="209" actId="13244"/>
          <ac:spMkLst>
            <pc:docMk/>
            <pc:sldMk cId="212723257" sldId="319"/>
            <ac:spMk id="4" creationId="{DCB04DB6-8EBA-C9C0-9CD3-D657422D83B2}"/>
          </ac:spMkLst>
        </pc:spChg>
        <pc:spChg chg="mod ord">
          <ac:chgData name="Aaron Feuerstein" userId="f5de8b9a-5c09-4bc3-b449-ac980e458ac8" providerId="ADAL" clId="{64C14797-F059-4541-8B15-EA3DCE09CA00}" dt="2025-06-17T14:44:37.558" v="208" actId="13244"/>
          <ac:spMkLst>
            <pc:docMk/>
            <pc:sldMk cId="212723257" sldId="319"/>
            <ac:spMk id="5" creationId="{E6E7FC4D-0DFB-F512-8BE5-E73C5E2D0C17}"/>
          </ac:spMkLst>
        </pc:spChg>
        <pc:spChg chg="mod">
          <ac:chgData name="Aaron Feuerstein" userId="f5de8b9a-5c09-4bc3-b449-ac980e458ac8" providerId="ADAL" clId="{64C14797-F059-4541-8B15-EA3DCE09CA00}" dt="2025-06-17T14:44:24.738" v="205" actId="207"/>
          <ac:spMkLst>
            <pc:docMk/>
            <pc:sldMk cId="212723257" sldId="319"/>
            <ac:spMk id="29" creationId="{4CC5969C-8B43-9131-4E43-CE8F09D90C59}"/>
          </ac:spMkLst>
        </pc:spChg>
        <pc:graphicFrameChg chg="mod">
          <ac:chgData name="Aaron Feuerstein" userId="f5de8b9a-5c09-4bc3-b449-ac980e458ac8" providerId="ADAL" clId="{64C14797-F059-4541-8B15-EA3DCE09CA00}" dt="2025-06-17T14:44:46.165" v="213" actId="962"/>
          <ac:graphicFrameMkLst>
            <pc:docMk/>
            <pc:sldMk cId="212723257" sldId="319"/>
            <ac:graphicFrameMk id="9" creationId="{DFC6C88F-6FA8-F3DE-A7AB-F712E5A7E3CE}"/>
          </ac:graphicFrameMkLst>
        </pc:graphicFrameChg>
      </pc:sldChg>
      <pc:sldChg chg="modSp mod">
        <pc:chgData name="Aaron Feuerstein" userId="f5de8b9a-5c09-4bc3-b449-ac980e458ac8" providerId="ADAL" clId="{64C14797-F059-4541-8B15-EA3DCE09CA00}" dt="2025-06-17T14:48:47.661" v="226" actId="13244"/>
        <pc:sldMkLst>
          <pc:docMk/>
          <pc:sldMk cId="883947349" sldId="320"/>
        </pc:sldMkLst>
        <pc:spChg chg="mod ord">
          <ac:chgData name="Aaron Feuerstein" userId="f5de8b9a-5c09-4bc3-b449-ac980e458ac8" providerId="ADAL" clId="{64C14797-F059-4541-8B15-EA3DCE09CA00}" dt="2025-06-17T14:48:45.673" v="225" actId="13244"/>
          <ac:spMkLst>
            <pc:docMk/>
            <pc:sldMk cId="883947349" sldId="320"/>
            <ac:spMk id="4" creationId="{DCB04DB6-8EBA-C9C0-9CD3-D657422D83B2}"/>
          </ac:spMkLst>
        </pc:spChg>
        <pc:spChg chg="mod ord">
          <ac:chgData name="Aaron Feuerstein" userId="f5de8b9a-5c09-4bc3-b449-ac980e458ac8" providerId="ADAL" clId="{64C14797-F059-4541-8B15-EA3DCE09CA00}" dt="2025-06-17T14:48:47.661" v="226" actId="13244"/>
          <ac:spMkLst>
            <pc:docMk/>
            <pc:sldMk cId="883947349" sldId="320"/>
            <ac:spMk id="5" creationId="{E6E7FC4D-0DFB-F512-8BE5-E73C5E2D0C17}"/>
          </ac:spMkLst>
        </pc:spChg>
        <pc:spChg chg="mod">
          <ac:chgData name="Aaron Feuerstein" userId="f5de8b9a-5c09-4bc3-b449-ac980e458ac8" providerId="ADAL" clId="{64C14797-F059-4541-8B15-EA3DCE09CA00}" dt="2025-06-17T14:48:25.416" v="218" actId="207"/>
          <ac:spMkLst>
            <pc:docMk/>
            <pc:sldMk cId="883947349" sldId="320"/>
            <ac:spMk id="29" creationId="{29B7AE87-99BE-7C32-6E43-3F5B8926C597}"/>
          </ac:spMkLst>
        </pc:spChg>
        <pc:graphicFrameChg chg="mod">
          <ac:chgData name="Aaron Feuerstein" userId="f5de8b9a-5c09-4bc3-b449-ac980e458ac8" providerId="ADAL" clId="{64C14797-F059-4541-8B15-EA3DCE09CA00}" dt="2025-06-17T14:48:36.623" v="224" actId="962"/>
          <ac:graphicFrameMkLst>
            <pc:docMk/>
            <pc:sldMk cId="883947349" sldId="320"/>
            <ac:graphicFrameMk id="9" creationId="{DFC6C88F-6FA8-F3DE-A7AB-F712E5A7E3CE}"/>
          </ac:graphicFrameMkLst>
        </pc:graphicFrameChg>
      </pc:sldChg>
      <pc:sldChg chg="modSp mod">
        <pc:chgData name="Aaron Feuerstein" userId="f5de8b9a-5c09-4bc3-b449-ac980e458ac8" providerId="ADAL" clId="{64C14797-F059-4541-8B15-EA3DCE09CA00}" dt="2025-06-17T15:05:48.119" v="440" actId="13244"/>
        <pc:sldMkLst>
          <pc:docMk/>
          <pc:sldMk cId="1333342384" sldId="321"/>
        </pc:sldMkLst>
        <pc:spChg chg="mod">
          <ac:chgData name="Aaron Feuerstein" userId="f5de8b9a-5c09-4bc3-b449-ac980e458ac8" providerId="ADAL" clId="{64C14797-F059-4541-8B15-EA3DCE09CA00}" dt="2025-06-17T15:05:13.419" v="430" actId="207"/>
          <ac:spMkLst>
            <pc:docMk/>
            <pc:sldMk cId="1333342384" sldId="321"/>
            <ac:spMk id="4" creationId="{DCB04DB6-8EBA-C9C0-9CD3-D657422D83B2}"/>
          </ac:spMkLst>
        </pc:spChg>
        <pc:spChg chg="mod">
          <ac:chgData name="Aaron Feuerstein" userId="f5de8b9a-5c09-4bc3-b449-ac980e458ac8" providerId="ADAL" clId="{64C14797-F059-4541-8B15-EA3DCE09CA00}" dt="2025-06-17T15:05:21.299" v="433" actId="14100"/>
          <ac:spMkLst>
            <pc:docMk/>
            <pc:sldMk cId="1333342384" sldId="321"/>
            <ac:spMk id="5" creationId="{E6E7FC4D-0DFB-F512-8BE5-E73C5E2D0C17}"/>
          </ac:spMkLst>
        </pc:spChg>
        <pc:spChg chg="mod ord">
          <ac:chgData name="Aaron Feuerstein" userId="f5de8b9a-5c09-4bc3-b449-ac980e458ac8" providerId="ADAL" clId="{64C14797-F059-4541-8B15-EA3DCE09CA00}" dt="2025-06-17T15:05:48.119" v="440" actId="13244"/>
          <ac:spMkLst>
            <pc:docMk/>
            <pc:sldMk cId="1333342384" sldId="321"/>
            <ac:spMk id="30" creationId="{B3DA0AD4-4F3C-A322-9D93-5DC333B582D8}"/>
          </ac:spMkLst>
        </pc:spChg>
        <pc:graphicFrameChg chg="mod">
          <ac:chgData name="Aaron Feuerstein" userId="f5de8b9a-5c09-4bc3-b449-ac980e458ac8" providerId="ADAL" clId="{64C14797-F059-4541-8B15-EA3DCE09CA00}" dt="2025-06-17T15:05:39.157" v="439" actId="962"/>
          <ac:graphicFrameMkLst>
            <pc:docMk/>
            <pc:sldMk cId="1333342384" sldId="321"/>
            <ac:graphicFrameMk id="9" creationId="{DFC6C88F-6FA8-F3DE-A7AB-F712E5A7E3CE}"/>
          </ac:graphicFrameMkLst>
        </pc:graphicFrameChg>
      </pc:sldChg>
      <pc:sldChg chg="addSp delSp modSp mod">
        <pc:chgData name="Aaron Feuerstein" userId="f5de8b9a-5c09-4bc3-b449-ac980e458ac8" providerId="ADAL" clId="{64C14797-F059-4541-8B15-EA3DCE09CA00}" dt="2025-06-17T15:00:56.681" v="428" actId="13244"/>
        <pc:sldMkLst>
          <pc:docMk/>
          <pc:sldMk cId="3422661740" sldId="329"/>
        </pc:sldMkLst>
        <pc:spChg chg="del">
          <ac:chgData name="Aaron Feuerstein" userId="f5de8b9a-5c09-4bc3-b449-ac980e458ac8" providerId="ADAL" clId="{64C14797-F059-4541-8B15-EA3DCE09CA00}" dt="2025-06-17T15:00:00.374" v="408" actId="478"/>
          <ac:spMkLst>
            <pc:docMk/>
            <pc:sldMk cId="3422661740" sldId="329"/>
            <ac:spMk id="3" creationId="{BE22458A-DD7E-3602-DDD4-A13EF4CD4FF6}"/>
          </ac:spMkLst>
        </pc:spChg>
        <pc:spChg chg="mod">
          <ac:chgData name="Aaron Feuerstein" userId="f5de8b9a-5c09-4bc3-b449-ac980e458ac8" providerId="ADAL" clId="{64C14797-F059-4541-8B15-EA3DCE09CA00}" dt="2025-06-17T14:59:27.733" v="404" actId="207"/>
          <ac:spMkLst>
            <pc:docMk/>
            <pc:sldMk cId="3422661740" sldId="329"/>
            <ac:spMk id="4" creationId="{7BAFA216-9B5B-D18F-7C34-750F79CCE89C}"/>
          </ac:spMkLst>
        </pc:spChg>
        <pc:spChg chg="mod">
          <ac:chgData name="Aaron Feuerstein" userId="f5de8b9a-5c09-4bc3-b449-ac980e458ac8" providerId="ADAL" clId="{64C14797-F059-4541-8B15-EA3DCE09CA00}" dt="2025-06-17T14:59:32.714" v="405" actId="207"/>
          <ac:spMkLst>
            <pc:docMk/>
            <pc:sldMk cId="3422661740" sldId="329"/>
            <ac:spMk id="5" creationId="{6F775991-4C9A-E028-27F5-722D9A72ADFB}"/>
          </ac:spMkLst>
        </pc:spChg>
        <pc:spChg chg="add del mod">
          <ac:chgData name="Aaron Feuerstein" userId="f5de8b9a-5c09-4bc3-b449-ac980e458ac8" providerId="ADAL" clId="{64C14797-F059-4541-8B15-EA3DCE09CA00}" dt="2025-06-17T15:00:02.794" v="409" actId="478"/>
          <ac:spMkLst>
            <pc:docMk/>
            <pc:sldMk cId="3422661740" sldId="329"/>
            <ac:spMk id="8" creationId="{0DACEB0D-5203-7DE8-8DB7-34A93B37629A}"/>
          </ac:spMkLst>
        </pc:spChg>
        <pc:spChg chg="add mod ord">
          <ac:chgData name="Aaron Feuerstein" userId="f5de8b9a-5c09-4bc3-b449-ac980e458ac8" providerId="ADAL" clId="{64C14797-F059-4541-8B15-EA3DCE09CA00}" dt="2025-06-17T15:00:54.809" v="427" actId="13244"/>
          <ac:spMkLst>
            <pc:docMk/>
            <pc:sldMk cId="3422661740" sldId="329"/>
            <ac:spMk id="10" creationId="{9D591FBC-8174-28C8-8287-FEDB8062BB27}"/>
          </ac:spMkLst>
        </pc:spChg>
        <pc:spChg chg="add mod ord">
          <ac:chgData name="Aaron Feuerstein" userId="f5de8b9a-5c09-4bc3-b449-ac980e458ac8" providerId="ADAL" clId="{64C14797-F059-4541-8B15-EA3DCE09CA00}" dt="2025-06-17T15:00:56.681" v="428" actId="13244"/>
          <ac:spMkLst>
            <pc:docMk/>
            <pc:sldMk cId="3422661740" sldId="329"/>
            <ac:spMk id="11" creationId="{53943746-DFAE-44D1-FB83-1FE462197BFA}"/>
          </ac:spMkLst>
        </pc:spChg>
        <pc:picChg chg="ord">
          <ac:chgData name="Aaron Feuerstein" userId="f5de8b9a-5c09-4bc3-b449-ac980e458ac8" providerId="ADAL" clId="{64C14797-F059-4541-8B15-EA3DCE09CA00}" dt="2025-06-17T14:59:45.818" v="406" actId="13244"/>
          <ac:picMkLst>
            <pc:docMk/>
            <pc:sldMk cId="3422661740" sldId="329"/>
            <ac:picMk id="7" creationId="{D018C115-5E95-BF91-3D12-375EB8865014}"/>
          </ac:picMkLst>
        </pc:picChg>
        <pc:picChg chg="mod ord">
          <ac:chgData name="Aaron Feuerstein" userId="f5de8b9a-5c09-4bc3-b449-ac980e458ac8" providerId="ADAL" clId="{64C14797-F059-4541-8B15-EA3DCE09CA00}" dt="2025-06-17T15:00:24.014" v="419" actId="1076"/>
          <ac:picMkLst>
            <pc:docMk/>
            <pc:sldMk cId="3422661740" sldId="329"/>
            <ac:picMk id="9" creationId="{8CAE6BF8-DAD9-9683-34C3-3662189C04B1}"/>
          </ac:picMkLst>
        </pc:picChg>
      </pc:sldChg>
      <pc:sldChg chg="modSp mod">
        <pc:chgData name="Aaron Feuerstein" userId="f5de8b9a-5c09-4bc3-b449-ac980e458ac8" providerId="ADAL" clId="{64C14797-F059-4541-8B15-EA3DCE09CA00}" dt="2025-06-17T15:23:55.791" v="858" actId="207"/>
        <pc:sldMkLst>
          <pc:docMk/>
          <pc:sldMk cId="2672808106" sldId="330"/>
        </pc:sldMkLst>
        <pc:spChg chg="mod">
          <ac:chgData name="Aaron Feuerstein" userId="f5de8b9a-5c09-4bc3-b449-ac980e458ac8" providerId="ADAL" clId="{64C14797-F059-4541-8B15-EA3DCE09CA00}" dt="2025-06-17T15:23:53.239" v="857" actId="207"/>
          <ac:spMkLst>
            <pc:docMk/>
            <pc:sldMk cId="2672808106" sldId="330"/>
            <ac:spMk id="4" creationId="{9A1E0BCA-8F05-B6E8-5412-DBFFE31F4663}"/>
          </ac:spMkLst>
        </pc:spChg>
        <pc:spChg chg="mod">
          <ac:chgData name="Aaron Feuerstein" userId="f5de8b9a-5c09-4bc3-b449-ac980e458ac8" providerId="ADAL" clId="{64C14797-F059-4541-8B15-EA3DCE09CA00}" dt="2025-06-17T15:23:55.791" v="858" actId="207"/>
          <ac:spMkLst>
            <pc:docMk/>
            <pc:sldMk cId="2672808106" sldId="330"/>
            <ac:spMk id="5" creationId="{C7CFC538-6B8C-30B8-4D44-8B558831A501}"/>
          </ac:spMkLst>
        </pc:spChg>
      </pc:sldChg>
      <pc:sldChg chg="modSp mod">
        <pc:chgData name="Aaron Feuerstein" userId="f5de8b9a-5c09-4bc3-b449-ac980e458ac8" providerId="ADAL" clId="{64C14797-F059-4541-8B15-EA3DCE09CA00}" dt="2025-06-17T15:10:14.995" v="455" actId="13244"/>
        <pc:sldMkLst>
          <pc:docMk/>
          <pc:sldMk cId="3792494544" sldId="331"/>
        </pc:sldMkLst>
        <pc:spChg chg="mod">
          <ac:chgData name="Aaron Feuerstein" userId="f5de8b9a-5c09-4bc3-b449-ac980e458ac8" providerId="ADAL" clId="{64C14797-F059-4541-8B15-EA3DCE09CA00}" dt="2025-06-17T14:24:54.289" v="47" actId="404"/>
          <ac:spMkLst>
            <pc:docMk/>
            <pc:sldMk cId="3792494544" sldId="331"/>
            <ac:spMk id="2" creationId="{06534ECD-6F29-0AAD-98E4-589D08D01DB8}"/>
          </ac:spMkLst>
        </pc:spChg>
        <pc:spChg chg="mod ord">
          <ac:chgData name="Aaron Feuerstein" userId="f5de8b9a-5c09-4bc3-b449-ac980e458ac8" providerId="ADAL" clId="{64C14797-F059-4541-8B15-EA3DCE09CA00}" dt="2025-06-17T15:10:08.769" v="454" actId="13244"/>
          <ac:spMkLst>
            <pc:docMk/>
            <pc:sldMk cId="3792494544" sldId="331"/>
            <ac:spMk id="5" creationId="{6DC0C389-4CB6-3E95-097B-EF2D376BBD97}"/>
          </ac:spMkLst>
        </pc:spChg>
        <pc:spChg chg="ord">
          <ac:chgData name="Aaron Feuerstein" userId="f5de8b9a-5c09-4bc3-b449-ac980e458ac8" providerId="ADAL" clId="{64C14797-F059-4541-8B15-EA3DCE09CA00}" dt="2025-06-17T15:10:14.995" v="455" actId="13244"/>
          <ac:spMkLst>
            <pc:docMk/>
            <pc:sldMk cId="3792494544" sldId="331"/>
            <ac:spMk id="16" creationId="{94CF5BF9-E28B-0C26-4980-3B6459DA09C8}"/>
          </ac:spMkLst>
        </pc:spChg>
      </pc:sldChg>
      <pc:sldChg chg="modSp mod">
        <pc:chgData name="Aaron Feuerstein" userId="f5de8b9a-5c09-4bc3-b449-ac980e458ac8" providerId="ADAL" clId="{64C14797-F059-4541-8B15-EA3DCE09CA00}" dt="2025-06-17T15:17:16.433" v="806" actId="13244"/>
        <pc:sldMkLst>
          <pc:docMk/>
          <pc:sldMk cId="1828857498" sldId="332"/>
        </pc:sldMkLst>
        <pc:spChg chg="mod">
          <ac:chgData name="Aaron Feuerstein" userId="f5de8b9a-5c09-4bc3-b449-ac980e458ac8" providerId="ADAL" clId="{64C14797-F059-4541-8B15-EA3DCE09CA00}" dt="2025-06-17T14:25:43.940" v="77" actId="404"/>
          <ac:spMkLst>
            <pc:docMk/>
            <pc:sldMk cId="1828857498" sldId="332"/>
            <ac:spMk id="2" creationId="{06534ECD-6F29-0AAD-98E4-589D08D01DB8}"/>
          </ac:spMkLst>
        </pc:spChg>
        <pc:spChg chg="mod ord">
          <ac:chgData name="Aaron Feuerstein" userId="f5de8b9a-5c09-4bc3-b449-ac980e458ac8" providerId="ADAL" clId="{64C14797-F059-4541-8B15-EA3DCE09CA00}" dt="2025-06-17T15:17:16.433" v="806" actId="13244"/>
          <ac:spMkLst>
            <pc:docMk/>
            <pc:sldMk cId="1828857498" sldId="332"/>
            <ac:spMk id="5" creationId="{6DC0C389-4CB6-3E95-097B-EF2D376BBD97}"/>
          </ac:spMkLst>
        </pc:spChg>
        <pc:spChg chg="ord">
          <ac:chgData name="Aaron Feuerstein" userId="f5de8b9a-5c09-4bc3-b449-ac980e458ac8" providerId="ADAL" clId="{64C14797-F059-4541-8B15-EA3DCE09CA00}" dt="2025-06-17T15:17:15.029" v="805" actId="13244"/>
          <ac:spMkLst>
            <pc:docMk/>
            <pc:sldMk cId="1828857498" sldId="332"/>
            <ac:spMk id="16" creationId="{94CF5BF9-E28B-0C26-4980-3B6459DA09C8}"/>
          </ac:spMkLst>
        </pc:spChg>
      </pc:sldChg>
      <pc:sldChg chg="modSp mod">
        <pc:chgData name="Aaron Feuerstein" userId="f5de8b9a-5c09-4bc3-b449-ac980e458ac8" providerId="ADAL" clId="{64C14797-F059-4541-8B15-EA3DCE09CA00}" dt="2025-06-17T15:18:19.831" v="818" actId="13244"/>
        <pc:sldMkLst>
          <pc:docMk/>
          <pc:sldMk cId="2447533469" sldId="333"/>
        </pc:sldMkLst>
        <pc:spChg chg="mod ord">
          <ac:chgData name="Aaron Feuerstein" userId="f5de8b9a-5c09-4bc3-b449-ac980e458ac8" providerId="ADAL" clId="{64C14797-F059-4541-8B15-EA3DCE09CA00}" dt="2025-06-17T15:18:19.831" v="818" actId="13244"/>
          <ac:spMkLst>
            <pc:docMk/>
            <pc:sldMk cId="2447533469" sldId="333"/>
            <ac:spMk id="4" creationId="{7D5ECCC7-4961-E77D-78F5-FD48F86F7666}"/>
          </ac:spMkLst>
        </pc:spChg>
        <pc:spChg chg="mod ord">
          <ac:chgData name="Aaron Feuerstein" userId="f5de8b9a-5c09-4bc3-b449-ac980e458ac8" providerId="ADAL" clId="{64C14797-F059-4541-8B15-EA3DCE09CA00}" dt="2025-06-17T15:18:19.831" v="818" actId="13244"/>
          <ac:spMkLst>
            <pc:docMk/>
            <pc:sldMk cId="2447533469" sldId="333"/>
            <ac:spMk id="5" creationId="{D96E296A-13C1-A948-6619-5A0B4D2613CC}"/>
          </ac:spMkLst>
        </pc:spChg>
        <pc:spChg chg="ord">
          <ac:chgData name="Aaron Feuerstein" userId="f5de8b9a-5c09-4bc3-b449-ac980e458ac8" providerId="ADAL" clId="{64C14797-F059-4541-8B15-EA3DCE09CA00}" dt="2025-06-17T15:17:55.693" v="812" actId="13244"/>
          <ac:spMkLst>
            <pc:docMk/>
            <pc:sldMk cId="2447533469" sldId="333"/>
            <ac:spMk id="6" creationId="{33025220-1BE9-CC16-621F-0E3FFC45AEED}"/>
          </ac:spMkLst>
        </pc:spChg>
        <pc:spChg chg="ord">
          <ac:chgData name="Aaron Feuerstein" userId="f5de8b9a-5c09-4bc3-b449-ac980e458ac8" providerId="ADAL" clId="{64C14797-F059-4541-8B15-EA3DCE09CA00}" dt="2025-06-17T15:18:11.324" v="815" actId="13244"/>
          <ac:spMkLst>
            <pc:docMk/>
            <pc:sldMk cId="2447533469" sldId="333"/>
            <ac:spMk id="13" creationId="{684C462A-10C8-FF5C-FA2E-3CC61FD49A8D}"/>
          </ac:spMkLst>
        </pc:spChg>
        <pc:spChg chg="mod">
          <ac:chgData name="Aaron Feuerstein" userId="f5de8b9a-5c09-4bc3-b449-ac980e458ac8" providerId="ADAL" clId="{64C14797-F059-4541-8B15-EA3DCE09CA00}" dt="2025-06-17T15:18:14.390" v="817" actId="962"/>
          <ac:spMkLst>
            <pc:docMk/>
            <pc:sldMk cId="2447533469" sldId="333"/>
            <ac:spMk id="14" creationId="{53D70D01-8B9A-26E8-A1C8-BE47BC0147F2}"/>
          </ac:spMkLst>
        </pc:spChg>
        <pc:picChg chg="ord">
          <ac:chgData name="Aaron Feuerstein" userId="f5de8b9a-5c09-4bc3-b449-ac980e458ac8" providerId="ADAL" clId="{64C14797-F059-4541-8B15-EA3DCE09CA00}" dt="2025-06-17T15:17:58.625" v="813" actId="13244"/>
          <ac:picMkLst>
            <pc:docMk/>
            <pc:sldMk cId="2447533469" sldId="333"/>
            <ac:picMk id="8" creationId="{F75F4F07-840E-0A31-CB40-227BA2A62950}"/>
          </ac:picMkLst>
        </pc:picChg>
        <pc:picChg chg="ord">
          <ac:chgData name="Aaron Feuerstein" userId="f5de8b9a-5c09-4bc3-b449-ac980e458ac8" providerId="ADAL" clId="{64C14797-F059-4541-8B15-EA3DCE09CA00}" dt="2025-06-17T15:18:01.626" v="814" actId="13244"/>
          <ac:picMkLst>
            <pc:docMk/>
            <pc:sldMk cId="2447533469" sldId="333"/>
            <ac:picMk id="15" creationId="{19D5645D-1746-5963-DAC7-12C2BBBF57F5}"/>
          </ac:picMkLst>
        </pc:picChg>
      </pc:sldChg>
      <pc:sldChg chg="modSp mod">
        <pc:chgData name="Aaron Feuerstein" userId="f5de8b9a-5c09-4bc3-b449-ac980e458ac8" providerId="ADAL" clId="{64C14797-F059-4541-8B15-EA3DCE09CA00}" dt="2025-06-17T15:18:58.437" v="821" actId="13244"/>
        <pc:sldMkLst>
          <pc:docMk/>
          <pc:sldMk cId="4143872135" sldId="334"/>
        </pc:sldMkLst>
        <pc:spChg chg="mod">
          <ac:chgData name="Aaron Feuerstein" userId="f5de8b9a-5c09-4bc3-b449-ac980e458ac8" providerId="ADAL" clId="{64C14797-F059-4541-8B15-EA3DCE09CA00}" dt="2025-06-17T15:18:49.768" v="819" actId="207"/>
          <ac:spMkLst>
            <pc:docMk/>
            <pc:sldMk cId="4143872135" sldId="334"/>
            <ac:spMk id="4" creationId="{27EF20E5-FEAF-731F-1235-87A89BB6407A}"/>
          </ac:spMkLst>
        </pc:spChg>
        <pc:spChg chg="mod">
          <ac:chgData name="Aaron Feuerstein" userId="f5de8b9a-5c09-4bc3-b449-ac980e458ac8" providerId="ADAL" clId="{64C14797-F059-4541-8B15-EA3DCE09CA00}" dt="2025-06-17T15:18:52.311" v="820" actId="207"/>
          <ac:spMkLst>
            <pc:docMk/>
            <pc:sldMk cId="4143872135" sldId="334"/>
            <ac:spMk id="5" creationId="{6E8FFEA7-1887-C74C-E060-BA870CB66D47}"/>
          </ac:spMkLst>
        </pc:spChg>
        <pc:spChg chg="ord">
          <ac:chgData name="Aaron Feuerstein" userId="f5de8b9a-5c09-4bc3-b449-ac980e458ac8" providerId="ADAL" clId="{64C14797-F059-4541-8B15-EA3DCE09CA00}" dt="2025-06-17T15:18:58.437" v="821" actId="13244"/>
          <ac:spMkLst>
            <pc:docMk/>
            <pc:sldMk cId="4143872135" sldId="334"/>
            <ac:spMk id="6" creationId="{AABE5DD4-6D15-7B46-C5AA-AC8420FE1FD8}"/>
          </ac:spMkLst>
        </pc:spChg>
      </pc:sldChg>
      <pc:sldChg chg="modSp mod">
        <pc:chgData name="Aaron Feuerstein" userId="f5de8b9a-5c09-4bc3-b449-ac980e458ac8" providerId="ADAL" clId="{64C14797-F059-4541-8B15-EA3DCE09CA00}" dt="2025-06-17T15:19:15.471" v="825" actId="207"/>
        <pc:sldMkLst>
          <pc:docMk/>
          <pc:sldMk cId="1212818739" sldId="336"/>
        </pc:sldMkLst>
        <pc:spChg chg="mod ord">
          <ac:chgData name="Aaron Feuerstein" userId="f5de8b9a-5c09-4bc3-b449-ac980e458ac8" providerId="ADAL" clId="{64C14797-F059-4541-8B15-EA3DCE09CA00}" dt="2025-06-17T15:19:15.471" v="825" actId="207"/>
          <ac:spMkLst>
            <pc:docMk/>
            <pc:sldMk cId="1212818739" sldId="336"/>
            <ac:spMk id="4" creationId="{1D41A131-7EAB-2A8E-63FD-8F79582295E5}"/>
          </ac:spMkLst>
        </pc:spChg>
        <pc:spChg chg="mod ord">
          <ac:chgData name="Aaron Feuerstein" userId="f5de8b9a-5c09-4bc3-b449-ac980e458ac8" providerId="ADAL" clId="{64C14797-F059-4541-8B15-EA3DCE09CA00}" dt="2025-06-17T15:19:09.860" v="823" actId="207"/>
          <ac:spMkLst>
            <pc:docMk/>
            <pc:sldMk cId="1212818739" sldId="336"/>
            <ac:spMk id="5" creationId="{B4348B3C-1695-E3A2-C0FB-6704D4B2540A}"/>
          </ac:spMkLst>
        </pc:spChg>
      </pc:sldChg>
      <pc:sldChg chg="modSp mod">
        <pc:chgData name="Aaron Feuerstein" userId="f5de8b9a-5c09-4bc3-b449-ac980e458ac8" providerId="ADAL" clId="{64C14797-F059-4541-8B15-EA3DCE09CA00}" dt="2025-06-17T15:22:51.890" v="847" actId="207"/>
        <pc:sldMkLst>
          <pc:docMk/>
          <pc:sldMk cId="2462469352" sldId="337"/>
        </pc:sldMkLst>
        <pc:spChg chg="mod">
          <ac:chgData name="Aaron Feuerstein" userId="f5de8b9a-5c09-4bc3-b449-ac980e458ac8" providerId="ADAL" clId="{64C14797-F059-4541-8B15-EA3DCE09CA00}" dt="2025-06-17T15:22:48.833" v="846" actId="207"/>
          <ac:spMkLst>
            <pc:docMk/>
            <pc:sldMk cId="2462469352" sldId="337"/>
            <ac:spMk id="4" creationId="{3AB61E73-CE81-43D5-005C-476A1E01DE6F}"/>
          </ac:spMkLst>
        </pc:spChg>
        <pc:spChg chg="mod">
          <ac:chgData name="Aaron Feuerstein" userId="f5de8b9a-5c09-4bc3-b449-ac980e458ac8" providerId="ADAL" clId="{64C14797-F059-4541-8B15-EA3DCE09CA00}" dt="2025-06-17T15:22:51.890" v="847" actId="207"/>
          <ac:spMkLst>
            <pc:docMk/>
            <pc:sldMk cId="2462469352" sldId="337"/>
            <ac:spMk id="5" creationId="{0F6F1414-6906-2FE7-8C42-718A9B20336A}"/>
          </ac:spMkLst>
        </pc:spChg>
      </pc:sldChg>
      <pc:sldChg chg="modSp mod">
        <pc:chgData name="Aaron Feuerstein" userId="f5de8b9a-5c09-4bc3-b449-ac980e458ac8" providerId="ADAL" clId="{64C14797-F059-4541-8B15-EA3DCE09CA00}" dt="2025-06-17T15:22:44.662" v="845" actId="207"/>
        <pc:sldMkLst>
          <pc:docMk/>
          <pc:sldMk cId="793645524" sldId="338"/>
        </pc:sldMkLst>
        <pc:spChg chg="mod">
          <ac:chgData name="Aaron Feuerstein" userId="f5de8b9a-5c09-4bc3-b449-ac980e458ac8" providerId="ADAL" clId="{64C14797-F059-4541-8B15-EA3DCE09CA00}" dt="2025-06-17T15:22:42.238" v="844" actId="207"/>
          <ac:spMkLst>
            <pc:docMk/>
            <pc:sldMk cId="793645524" sldId="338"/>
            <ac:spMk id="4" creationId="{F35DF327-86D7-CF6B-1ABC-DF77A378258B}"/>
          </ac:spMkLst>
        </pc:spChg>
        <pc:spChg chg="mod">
          <ac:chgData name="Aaron Feuerstein" userId="f5de8b9a-5c09-4bc3-b449-ac980e458ac8" providerId="ADAL" clId="{64C14797-F059-4541-8B15-EA3DCE09CA00}" dt="2025-06-17T15:22:44.662" v="845" actId="207"/>
          <ac:spMkLst>
            <pc:docMk/>
            <pc:sldMk cId="793645524" sldId="338"/>
            <ac:spMk id="5" creationId="{D3E5D8E3-BC44-FDB8-1B34-20867F19D80E}"/>
          </ac:spMkLst>
        </pc:spChg>
      </pc:sldChg>
      <pc:sldChg chg="modSp mod">
        <pc:chgData name="Aaron Feuerstein" userId="f5de8b9a-5c09-4bc3-b449-ac980e458ac8" providerId="ADAL" clId="{64C14797-F059-4541-8B15-EA3DCE09CA00}" dt="2025-06-17T15:22:35.791" v="843" actId="207"/>
        <pc:sldMkLst>
          <pc:docMk/>
          <pc:sldMk cId="3279485545" sldId="340"/>
        </pc:sldMkLst>
        <pc:spChg chg="mod">
          <ac:chgData name="Aaron Feuerstein" userId="f5de8b9a-5c09-4bc3-b449-ac980e458ac8" providerId="ADAL" clId="{64C14797-F059-4541-8B15-EA3DCE09CA00}" dt="2025-06-17T15:22:33.402" v="842" actId="207"/>
          <ac:spMkLst>
            <pc:docMk/>
            <pc:sldMk cId="3279485545" sldId="340"/>
            <ac:spMk id="4" creationId="{68E3A28C-EFD1-41DE-3E0F-BED1DF52E19C}"/>
          </ac:spMkLst>
        </pc:spChg>
        <pc:spChg chg="mod">
          <ac:chgData name="Aaron Feuerstein" userId="f5de8b9a-5c09-4bc3-b449-ac980e458ac8" providerId="ADAL" clId="{64C14797-F059-4541-8B15-EA3DCE09CA00}" dt="2025-06-17T15:22:35.791" v="843" actId="207"/>
          <ac:spMkLst>
            <pc:docMk/>
            <pc:sldMk cId="3279485545" sldId="340"/>
            <ac:spMk id="5" creationId="{6895599E-6B56-FF90-5ED6-4700F502018B}"/>
          </ac:spMkLst>
        </pc:spChg>
      </pc:sldChg>
      <pc:sldChg chg="modSp mod">
        <pc:chgData name="Aaron Feuerstein" userId="f5de8b9a-5c09-4bc3-b449-ac980e458ac8" providerId="ADAL" clId="{64C14797-F059-4541-8B15-EA3DCE09CA00}" dt="2025-06-17T15:22:27.225" v="841" actId="207"/>
        <pc:sldMkLst>
          <pc:docMk/>
          <pc:sldMk cId="1862662348" sldId="341"/>
        </pc:sldMkLst>
        <pc:spChg chg="mod">
          <ac:chgData name="Aaron Feuerstein" userId="f5de8b9a-5c09-4bc3-b449-ac980e458ac8" providerId="ADAL" clId="{64C14797-F059-4541-8B15-EA3DCE09CA00}" dt="2025-06-17T14:25:59.147" v="85" actId="20577"/>
          <ac:spMkLst>
            <pc:docMk/>
            <pc:sldMk cId="1862662348" sldId="341"/>
            <ac:spMk id="2" creationId="{01645DF3-5215-D5C9-D5DA-1551CC4F2A65}"/>
          </ac:spMkLst>
        </pc:spChg>
        <pc:spChg chg="mod">
          <ac:chgData name="Aaron Feuerstein" userId="f5de8b9a-5c09-4bc3-b449-ac980e458ac8" providerId="ADAL" clId="{64C14797-F059-4541-8B15-EA3DCE09CA00}" dt="2025-06-17T15:22:24.857" v="840" actId="207"/>
          <ac:spMkLst>
            <pc:docMk/>
            <pc:sldMk cId="1862662348" sldId="341"/>
            <ac:spMk id="4" creationId="{476F3AE1-9E69-7779-22E3-8D061B8888E4}"/>
          </ac:spMkLst>
        </pc:spChg>
        <pc:spChg chg="mod">
          <ac:chgData name="Aaron Feuerstein" userId="f5de8b9a-5c09-4bc3-b449-ac980e458ac8" providerId="ADAL" clId="{64C14797-F059-4541-8B15-EA3DCE09CA00}" dt="2025-06-17T15:22:27.225" v="841" actId="207"/>
          <ac:spMkLst>
            <pc:docMk/>
            <pc:sldMk cId="1862662348" sldId="341"/>
            <ac:spMk id="5" creationId="{5AB3C9A7-42A9-DD1F-84AF-8E122AD629CD}"/>
          </ac:spMkLst>
        </pc:spChg>
      </pc:sldChg>
      <pc:sldChg chg="modSp mod">
        <pc:chgData name="Aaron Feuerstein" userId="f5de8b9a-5c09-4bc3-b449-ac980e458ac8" providerId="ADAL" clId="{64C14797-F059-4541-8B15-EA3DCE09CA00}" dt="2025-06-17T15:23:47.910" v="856" actId="207"/>
        <pc:sldMkLst>
          <pc:docMk/>
          <pc:sldMk cId="4127080859" sldId="342"/>
        </pc:sldMkLst>
        <pc:spChg chg="mod">
          <ac:chgData name="Aaron Feuerstein" userId="f5de8b9a-5c09-4bc3-b449-ac980e458ac8" providerId="ADAL" clId="{64C14797-F059-4541-8B15-EA3DCE09CA00}" dt="2025-06-17T15:23:43.554" v="855" actId="207"/>
          <ac:spMkLst>
            <pc:docMk/>
            <pc:sldMk cId="4127080859" sldId="342"/>
            <ac:spMk id="4" creationId="{99DB1396-E485-5CBD-B893-B9726FC97919}"/>
          </ac:spMkLst>
        </pc:spChg>
        <pc:spChg chg="mod">
          <ac:chgData name="Aaron Feuerstein" userId="f5de8b9a-5c09-4bc3-b449-ac980e458ac8" providerId="ADAL" clId="{64C14797-F059-4541-8B15-EA3DCE09CA00}" dt="2025-06-17T15:23:47.910" v="856" actId="207"/>
          <ac:spMkLst>
            <pc:docMk/>
            <pc:sldMk cId="4127080859" sldId="342"/>
            <ac:spMk id="5" creationId="{2C5959FF-A67E-7832-6176-B9FF3E85BFFD}"/>
          </ac:spMkLst>
        </pc:spChg>
      </pc:sldChg>
      <pc:sldChg chg="modSp mod">
        <pc:chgData name="Aaron Feuerstein" userId="f5de8b9a-5c09-4bc3-b449-ac980e458ac8" providerId="ADAL" clId="{64C14797-F059-4541-8B15-EA3DCE09CA00}" dt="2025-06-17T15:23:29.575" v="853" actId="207"/>
        <pc:sldMkLst>
          <pc:docMk/>
          <pc:sldMk cId="1732975871" sldId="343"/>
        </pc:sldMkLst>
        <pc:spChg chg="mod">
          <ac:chgData name="Aaron Feuerstein" userId="f5de8b9a-5c09-4bc3-b449-ac980e458ac8" providerId="ADAL" clId="{64C14797-F059-4541-8B15-EA3DCE09CA00}" dt="2025-06-17T15:23:27.402" v="852" actId="207"/>
          <ac:spMkLst>
            <pc:docMk/>
            <pc:sldMk cId="1732975871" sldId="343"/>
            <ac:spMk id="4" creationId="{85CD3CA6-1D5E-9D0F-E29B-4F4750C90ADB}"/>
          </ac:spMkLst>
        </pc:spChg>
        <pc:spChg chg="mod">
          <ac:chgData name="Aaron Feuerstein" userId="f5de8b9a-5c09-4bc3-b449-ac980e458ac8" providerId="ADAL" clId="{64C14797-F059-4541-8B15-EA3DCE09CA00}" dt="2025-06-17T15:23:29.575" v="853" actId="207"/>
          <ac:spMkLst>
            <pc:docMk/>
            <pc:sldMk cId="1732975871" sldId="343"/>
            <ac:spMk id="5" creationId="{84500370-551C-6B20-1169-4B967217AE43}"/>
          </ac:spMkLst>
        </pc:spChg>
      </pc:sldChg>
      <pc:sldChg chg="modSp mod">
        <pc:chgData name="Aaron Feuerstein" userId="f5de8b9a-5c09-4bc3-b449-ac980e458ac8" providerId="ADAL" clId="{64C14797-F059-4541-8B15-EA3DCE09CA00}" dt="2025-06-17T15:14:22.243" v="496" actId="962"/>
        <pc:sldMkLst>
          <pc:docMk/>
          <pc:sldMk cId="4193153093" sldId="344"/>
        </pc:sldMkLst>
        <pc:spChg chg="ord">
          <ac:chgData name="Aaron Feuerstein" userId="f5de8b9a-5c09-4bc3-b449-ac980e458ac8" providerId="ADAL" clId="{64C14797-F059-4541-8B15-EA3DCE09CA00}" dt="2025-06-17T15:11:35.755" v="476" actId="13244"/>
          <ac:spMkLst>
            <pc:docMk/>
            <pc:sldMk cId="4193153093" sldId="344"/>
            <ac:spMk id="2" creationId="{157E8EE0-83A7-407B-9EC7-8322B9650355}"/>
          </ac:spMkLst>
        </pc:spChg>
        <pc:spChg chg="ord">
          <ac:chgData name="Aaron Feuerstein" userId="f5de8b9a-5c09-4bc3-b449-ac980e458ac8" providerId="ADAL" clId="{64C14797-F059-4541-8B15-EA3DCE09CA00}" dt="2025-06-17T15:11:37.659" v="477" actId="13244"/>
          <ac:spMkLst>
            <pc:docMk/>
            <pc:sldMk cId="4193153093" sldId="344"/>
            <ac:spMk id="3" creationId="{7DFD5567-08B9-582D-DD43-DB63F8E672BF}"/>
          </ac:spMkLst>
        </pc:spChg>
        <pc:spChg chg="mod">
          <ac:chgData name="Aaron Feuerstein" userId="f5de8b9a-5c09-4bc3-b449-ac980e458ac8" providerId="ADAL" clId="{64C14797-F059-4541-8B15-EA3DCE09CA00}" dt="2025-06-17T15:11:30.394" v="475" actId="207"/>
          <ac:spMkLst>
            <pc:docMk/>
            <pc:sldMk cId="4193153093" sldId="344"/>
            <ac:spMk id="4" creationId="{57ACB719-83AB-372F-EE03-A3DB717516C7}"/>
          </ac:spMkLst>
        </pc:spChg>
        <pc:spChg chg="mod">
          <ac:chgData name="Aaron Feuerstein" userId="f5de8b9a-5c09-4bc3-b449-ac980e458ac8" providerId="ADAL" clId="{64C14797-F059-4541-8B15-EA3DCE09CA00}" dt="2025-06-17T15:11:25.293" v="473" actId="14100"/>
          <ac:spMkLst>
            <pc:docMk/>
            <pc:sldMk cId="4193153093" sldId="344"/>
            <ac:spMk id="5" creationId="{464A4853-CA80-CE3A-4351-9ACB2BDC0EC5}"/>
          </ac:spMkLst>
        </pc:spChg>
        <pc:graphicFrameChg chg="mod modGraphic">
          <ac:chgData name="Aaron Feuerstein" userId="f5de8b9a-5c09-4bc3-b449-ac980e458ac8" providerId="ADAL" clId="{64C14797-F059-4541-8B15-EA3DCE09CA00}" dt="2025-06-17T15:14:22.243" v="496" actId="962"/>
          <ac:graphicFrameMkLst>
            <pc:docMk/>
            <pc:sldMk cId="4193153093" sldId="344"/>
            <ac:graphicFrameMk id="20" creationId="{6849526F-1CD8-735A-075F-C3B68B93C9ED}"/>
          </ac:graphicFrameMkLst>
        </pc:graphicFrameChg>
      </pc:sldChg>
      <pc:sldChg chg="modSp mod">
        <pc:chgData name="Aaron Feuerstein" userId="f5de8b9a-5c09-4bc3-b449-ac980e458ac8" providerId="ADAL" clId="{64C14797-F059-4541-8B15-EA3DCE09CA00}" dt="2025-06-17T15:15:05.061" v="510" actId="962"/>
        <pc:sldMkLst>
          <pc:docMk/>
          <pc:sldMk cId="3098250087" sldId="345"/>
        </pc:sldMkLst>
        <pc:spChg chg="mod ord">
          <ac:chgData name="Aaron Feuerstein" userId="f5de8b9a-5c09-4bc3-b449-ac980e458ac8" providerId="ADAL" clId="{64C14797-F059-4541-8B15-EA3DCE09CA00}" dt="2025-06-17T15:14:40.934" v="500" actId="13244"/>
          <ac:spMkLst>
            <pc:docMk/>
            <pc:sldMk cId="3098250087" sldId="345"/>
            <ac:spMk id="4" creationId="{5FA13EB5-EA30-1A11-36A7-FAE8C90ED314}"/>
          </ac:spMkLst>
        </pc:spChg>
        <pc:spChg chg="mod ord">
          <ac:chgData name="Aaron Feuerstein" userId="f5de8b9a-5c09-4bc3-b449-ac980e458ac8" providerId="ADAL" clId="{64C14797-F059-4541-8B15-EA3DCE09CA00}" dt="2025-06-17T15:14:40.934" v="500" actId="13244"/>
          <ac:spMkLst>
            <pc:docMk/>
            <pc:sldMk cId="3098250087" sldId="345"/>
            <ac:spMk id="5" creationId="{761AB87C-A9B8-6BEA-9498-E746DB15F115}"/>
          </ac:spMkLst>
        </pc:spChg>
        <pc:spChg chg="ord">
          <ac:chgData name="Aaron Feuerstein" userId="f5de8b9a-5c09-4bc3-b449-ac980e458ac8" providerId="ADAL" clId="{64C14797-F059-4541-8B15-EA3DCE09CA00}" dt="2025-06-17T15:14:45.458" v="501" actId="13244"/>
          <ac:spMkLst>
            <pc:docMk/>
            <pc:sldMk cId="3098250087" sldId="345"/>
            <ac:spMk id="8" creationId="{D2E4A5E1-FA21-F3B3-2B04-838FEBE0686D}"/>
          </ac:spMkLst>
        </pc:spChg>
        <pc:spChg chg="ord">
          <ac:chgData name="Aaron Feuerstein" userId="f5de8b9a-5c09-4bc3-b449-ac980e458ac8" providerId="ADAL" clId="{64C14797-F059-4541-8B15-EA3DCE09CA00}" dt="2025-06-17T15:14:48.048" v="502" actId="13244"/>
          <ac:spMkLst>
            <pc:docMk/>
            <pc:sldMk cId="3098250087" sldId="345"/>
            <ac:spMk id="9" creationId="{50597893-9876-FB37-BC91-9D3D967E1BD9}"/>
          </ac:spMkLst>
        </pc:spChg>
        <pc:spChg chg="ord">
          <ac:chgData name="Aaron Feuerstein" userId="f5de8b9a-5c09-4bc3-b449-ac980e458ac8" providerId="ADAL" clId="{64C14797-F059-4541-8B15-EA3DCE09CA00}" dt="2025-06-17T15:14:52.115" v="504" actId="13244"/>
          <ac:spMkLst>
            <pc:docMk/>
            <pc:sldMk cId="3098250087" sldId="345"/>
            <ac:spMk id="10" creationId="{56888716-41BD-1629-6E1D-49A6FD1B3214}"/>
          </ac:spMkLst>
        </pc:spChg>
        <pc:spChg chg="ord">
          <ac:chgData name="Aaron Feuerstein" userId="f5de8b9a-5c09-4bc3-b449-ac980e458ac8" providerId="ADAL" clId="{64C14797-F059-4541-8B15-EA3DCE09CA00}" dt="2025-06-17T15:14:56.608" v="506" actId="13244"/>
          <ac:spMkLst>
            <pc:docMk/>
            <pc:sldMk cId="3098250087" sldId="345"/>
            <ac:spMk id="11" creationId="{CD46B2CC-2F75-72DC-2594-013F0812EF5F}"/>
          </ac:spMkLst>
        </pc:spChg>
        <pc:spChg chg="ord">
          <ac:chgData name="Aaron Feuerstein" userId="f5de8b9a-5c09-4bc3-b449-ac980e458ac8" providerId="ADAL" clId="{64C14797-F059-4541-8B15-EA3DCE09CA00}" dt="2025-06-17T15:14:50.632" v="503" actId="13244"/>
          <ac:spMkLst>
            <pc:docMk/>
            <pc:sldMk cId="3098250087" sldId="345"/>
            <ac:spMk id="13" creationId="{63132AB3-7F3B-6E53-CC93-31B04A2BC8E5}"/>
          </ac:spMkLst>
        </pc:spChg>
        <pc:spChg chg="ord">
          <ac:chgData name="Aaron Feuerstein" userId="f5de8b9a-5c09-4bc3-b449-ac980e458ac8" providerId="ADAL" clId="{64C14797-F059-4541-8B15-EA3DCE09CA00}" dt="2025-06-17T15:14:54.072" v="505" actId="13244"/>
          <ac:spMkLst>
            <pc:docMk/>
            <pc:sldMk cId="3098250087" sldId="345"/>
            <ac:spMk id="14" creationId="{00631C84-D8F1-A13B-7E55-B74600ABE969}"/>
          </ac:spMkLst>
        </pc:spChg>
        <pc:spChg chg="ord">
          <ac:chgData name="Aaron Feuerstein" userId="f5de8b9a-5c09-4bc3-b449-ac980e458ac8" providerId="ADAL" clId="{64C14797-F059-4541-8B15-EA3DCE09CA00}" dt="2025-06-17T15:14:58.042" v="507" actId="13244"/>
          <ac:spMkLst>
            <pc:docMk/>
            <pc:sldMk cId="3098250087" sldId="345"/>
            <ac:spMk id="15" creationId="{9CFA5BF0-5EC1-61E9-18FA-DF8EBB65936D}"/>
          </ac:spMkLst>
        </pc:spChg>
        <pc:graphicFrameChg chg="mod">
          <ac:chgData name="Aaron Feuerstein" userId="f5de8b9a-5c09-4bc3-b449-ac980e458ac8" providerId="ADAL" clId="{64C14797-F059-4541-8B15-EA3DCE09CA00}" dt="2025-06-17T15:15:05.061" v="510" actId="962"/>
          <ac:graphicFrameMkLst>
            <pc:docMk/>
            <pc:sldMk cId="3098250087" sldId="345"/>
            <ac:graphicFrameMk id="18" creationId="{EE1C7613-52F6-F63C-4DE2-E0E00E06654F}"/>
          </ac:graphicFrameMkLst>
        </pc:graphicFrameChg>
      </pc:sldChg>
      <pc:sldChg chg="modSp mod">
        <pc:chgData name="Aaron Feuerstein" userId="f5de8b9a-5c09-4bc3-b449-ac980e458ac8" providerId="ADAL" clId="{64C14797-F059-4541-8B15-EA3DCE09CA00}" dt="2025-06-17T15:15:58.691" v="789" actId="962"/>
        <pc:sldMkLst>
          <pc:docMk/>
          <pc:sldMk cId="3081156968" sldId="346"/>
        </pc:sldMkLst>
        <pc:spChg chg="ord">
          <ac:chgData name="Aaron Feuerstein" userId="f5de8b9a-5c09-4bc3-b449-ac980e458ac8" providerId="ADAL" clId="{64C14797-F059-4541-8B15-EA3DCE09CA00}" dt="2025-06-17T15:15:25.274" v="513" actId="13244"/>
          <ac:spMkLst>
            <pc:docMk/>
            <pc:sldMk cId="3081156968" sldId="346"/>
            <ac:spMk id="2" creationId="{48937385-24E8-49F3-2A05-AF1E1403FE80}"/>
          </ac:spMkLst>
        </pc:spChg>
        <pc:spChg chg="mod">
          <ac:chgData name="Aaron Feuerstein" userId="f5de8b9a-5c09-4bc3-b449-ac980e458ac8" providerId="ADAL" clId="{64C14797-F059-4541-8B15-EA3DCE09CA00}" dt="2025-06-17T15:15:22.471" v="512" actId="207"/>
          <ac:spMkLst>
            <pc:docMk/>
            <pc:sldMk cId="3081156968" sldId="346"/>
            <ac:spMk id="4" creationId="{6CCF16E3-4A5C-6875-BEE2-717D75EC655E}"/>
          </ac:spMkLst>
        </pc:spChg>
        <pc:spChg chg="mod">
          <ac:chgData name="Aaron Feuerstein" userId="f5de8b9a-5c09-4bc3-b449-ac980e458ac8" providerId="ADAL" clId="{64C14797-F059-4541-8B15-EA3DCE09CA00}" dt="2025-06-17T15:15:20.040" v="511" actId="207"/>
          <ac:spMkLst>
            <pc:docMk/>
            <pc:sldMk cId="3081156968" sldId="346"/>
            <ac:spMk id="5" creationId="{6E496991-97FA-89EA-52AD-4B93407727B6}"/>
          </ac:spMkLst>
        </pc:spChg>
        <pc:graphicFrameChg chg="mod">
          <ac:chgData name="Aaron Feuerstein" userId="f5de8b9a-5c09-4bc3-b449-ac980e458ac8" providerId="ADAL" clId="{64C14797-F059-4541-8B15-EA3DCE09CA00}" dt="2025-06-17T15:15:58.691" v="789" actId="962"/>
          <ac:graphicFrameMkLst>
            <pc:docMk/>
            <pc:sldMk cId="3081156968" sldId="346"/>
            <ac:graphicFrameMk id="24" creationId="{82D687C9-EFBF-6C61-8118-175483900128}"/>
          </ac:graphicFrameMkLst>
        </pc:graphicFrameChg>
      </pc:sldChg>
      <pc:sldChg chg="modSp mod">
        <pc:chgData name="Aaron Feuerstein" userId="f5de8b9a-5c09-4bc3-b449-ac980e458ac8" providerId="ADAL" clId="{64C14797-F059-4541-8B15-EA3DCE09CA00}" dt="2025-06-17T14:56:25.513" v="400" actId="13244"/>
        <pc:sldMkLst>
          <pc:docMk/>
          <pc:sldMk cId="842965973" sldId="347"/>
        </pc:sldMkLst>
        <pc:spChg chg="mod ord">
          <ac:chgData name="Aaron Feuerstein" userId="f5de8b9a-5c09-4bc3-b449-ac980e458ac8" providerId="ADAL" clId="{64C14797-F059-4541-8B15-EA3DCE09CA00}" dt="2025-06-17T14:56:25.513" v="400" actId="13244"/>
          <ac:spMkLst>
            <pc:docMk/>
            <pc:sldMk cId="842965973" sldId="347"/>
            <ac:spMk id="4" creationId="{30A19043-B87B-8418-48E3-2B5C4896A18C}"/>
          </ac:spMkLst>
        </pc:spChg>
        <pc:spChg chg="mod ord">
          <ac:chgData name="Aaron Feuerstein" userId="f5de8b9a-5c09-4bc3-b449-ac980e458ac8" providerId="ADAL" clId="{64C14797-F059-4541-8B15-EA3DCE09CA00}" dt="2025-06-17T14:56:25.513" v="400" actId="13244"/>
          <ac:spMkLst>
            <pc:docMk/>
            <pc:sldMk cId="842965973" sldId="347"/>
            <ac:spMk id="5" creationId="{6D8840B3-96A2-FA98-A66D-FF448F2BCE87}"/>
          </ac:spMkLst>
        </pc:spChg>
      </pc:sldChg>
      <pc:sldChg chg="modSp mod">
        <pc:chgData name="Aaron Feuerstein" userId="f5de8b9a-5c09-4bc3-b449-ac980e458ac8" providerId="ADAL" clId="{64C14797-F059-4541-8B15-EA3DCE09CA00}" dt="2025-06-17T15:20:40.948" v="832" actId="13244"/>
        <pc:sldMkLst>
          <pc:docMk/>
          <pc:sldMk cId="3573422179" sldId="348"/>
        </pc:sldMkLst>
        <pc:spChg chg="mod ord">
          <ac:chgData name="Aaron Feuerstein" userId="f5de8b9a-5c09-4bc3-b449-ac980e458ac8" providerId="ADAL" clId="{64C14797-F059-4541-8B15-EA3DCE09CA00}" dt="2025-06-17T15:20:40.948" v="832" actId="13244"/>
          <ac:spMkLst>
            <pc:docMk/>
            <pc:sldMk cId="3573422179" sldId="348"/>
            <ac:spMk id="5" creationId="{C3D14BC9-2AD3-54E1-72B2-3EB3CC9E8DF1}"/>
          </ac:spMkLst>
        </pc:spChg>
        <pc:spChg chg="mod ord">
          <ac:chgData name="Aaron Feuerstein" userId="f5de8b9a-5c09-4bc3-b449-ac980e458ac8" providerId="ADAL" clId="{64C14797-F059-4541-8B15-EA3DCE09CA00}" dt="2025-06-17T15:20:40.948" v="832" actId="13244"/>
          <ac:spMkLst>
            <pc:docMk/>
            <pc:sldMk cId="3573422179" sldId="348"/>
            <ac:spMk id="6" creationId="{EEBE9F5D-CA7E-E48E-E16E-16D613CC47E5}"/>
          </ac:spMkLst>
        </pc:spChg>
      </pc:sldChg>
      <pc:sldChg chg="modSp mod">
        <pc:chgData name="Aaron Feuerstein" userId="f5de8b9a-5c09-4bc3-b449-ac980e458ac8" providerId="ADAL" clId="{64C14797-F059-4541-8B15-EA3DCE09CA00}" dt="2025-06-17T14:32:17.407" v="131" actId="13244"/>
        <pc:sldMkLst>
          <pc:docMk/>
          <pc:sldMk cId="2804999388" sldId="349"/>
        </pc:sldMkLst>
        <pc:spChg chg="mod">
          <ac:chgData name="Aaron Feuerstein" userId="f5de8b9a-5c09-4bc3-b449-ac980e458ac8" providerId="ADAL" clId="{64C14797-F059-4541-8B15-EA3DCE09CA00}" dt="2025-06-17T14:32:06.232" v="128" actId="207"/>
          <ac:spMkLst>
            <pc:docMk/>
            <pc:sldMk cId="2804999388" sldId="349"/>
            <ac:spMk id="4" creationId="{C83F51BB-EABB-23B0-F409-5C2F654548BE}"/>
          </ac:spMkLst>
        </pc:spChg>
        <pc:spChg chg="mod ord">
          <ac:chgData name="Aaron Feuerstein" userId="f5de8b9a-5c09-4bc3-b449-ac980e458ac8" providerId="ADAL" clId="{64C14797-F059-4541-8B15-EA3DCE09CA00}" dt="2025-06-17T14:32:17.407" v="131" actId="13244"/>
          <ac:spMkLst>
            <pc:docMk/>
            <pc:sldMk cId="2804999388" sldId="349"/>
            <ac:spMk id="5" creationId="{37E64FA6-4DC4-6C0B-634C-8B08CD0329DE}"/>
          </ac:spMkLst>
        </pc:spChg>
        <pc:spChg chg="mod">
          <ac:chgData name="Aaron Feuerstein" userId="f5de8b9a-5c09-4bc3-b449-ac980e458ac8" providerId="ADAL" clId="{64C14797-F059-4541-8B15-EA3DCE09CA00}" dt="2025-06-17T14:32:10.341" v="129" actId="207"/>
          <ac:spMkLst>
            <pc:docMk/>
            <pc:sldMk cId="2804999388" sldId="349"/>
            <ac:spMk id="6" creationId="{C2B20471-A42E-5FB1-31C5-8CC14BA83286}"/>
          </ac:spMkLst>
        </pc:spChg>
      </pc:sldChg>
      <pc:sldChg chg="modSp mod">
        <pc:chgData name="Aaron Feuerstein" userId="f5de8b9a-5c09-4bc3-b449-ac980e458ac8" providerId="ADAL" clId="{64C14797-F059-4541-8B15-EA3DCE09CA00}" dt="2025-06-17T14:40:13.221" v="187" actId="14100"/>
        <pc:sldMkLst>
          <pc:docMk/>
          <pc:sldMk cId="1703003182" sldId="358"/>
        </pc:sldMkLst>
        <pc:spChg chg="mod ord">
          <ac:chgData name="Aaron Feuerstein" userId="f5de8b9a-5c09-4bc3-b449-ac980e458ac8" providerId="ADAL" clId="{64C14797-F059-4541-8B15-EA3DCE09CA00}" dt="2025-06-17T14:39:49.738" v="182" actId="13244"/>
          <ac:spMkLst>
            <pc:docMk/>
            <pc:sldMk cId="1703003182" sldId="358"/>
            <ac:spMk id="3" creationId="{4C89C788-8011-D047-7102-BA19C570F067}"/>
          </ac:spMkLst>
        </pc:spChg>
        <pc:spChg chg="mod ord">
          <ac:chgData name="Aaron Feuerstein" userId="f5de8b9a-5c09-4bc3-b449-ac980e458ac8" providerId="ADAL" clId="{64C14797-F059-4541-8B15-EA3DCE09CA00}" dt="2025-06-17T14:37:24.175" v="161" actId="13244"/>
          <ac:spMkLst>
            <pc:docMk/>
            <pc:sldMk cId="1703003182" sldId="358"/>
            <ac:spMk id="4" creationId="{452E8E8D-CB4F-B3E6-17D3-A6438C8CEE55}"/>
          </ac:spMkLst>
        </pc:spChg>
        <pc:spChg chg="mod ord">
          <ac:chgData name="Aaron Feuerstein" userId="f5de8b9a-5c09-4bc3-b449-ac980e458ac8" providerId="ADAL" clId="{64C14797-F059-4541-8B15-EA3DCE09CA00}" dt="2025-06-17T14:37:24.175" v="161" actId="13244"/>
          <ac:spMkLst>
            <pc:docMk/>
            <pc:sldMk cId="1703003182" sldId="358"/>
            <ac:spMk id="5" creationId="{302B607D-40DA-2AC4-3370-6EEFD76D4F3D}"/>
          </ac:spMkLst>
        </pc:spChg>
        <pc:spChg chg="mod ord">
          <ac:chgData name="Aaron Feuerstein" userId="f5de8b9a-5c09-4bc3-b449-ac980e458ac8" providerId="ADAL" clId="{64C14797-F059-4541-8B15-EA3DCE09CA00}" dt="2025-06-17T14:40:13.221" v="187" actId="14100"/>
          <ac:spMkLst>
            <pc:docMk/>
            <pc:sldMk cId="1703003182" sldId="358"/>
            <ac:spMk id="6" creationId="{059571F5-F91D-A9D2-BF76-AEF6515E23A7}"/>
          </ac:spMkLst>
        </pc:spChg>
        <pc:spChg chg="mod ord">
          <ac:chgData name="Aaron Feuerstein" userId="f5de8b9a-5c09-4bc3-b449-ac980e458ac8" providerId="ADAL" clId="{64C14797-F059-4541-8B15-EA3DCE09CA00}" dt="2025-06-17T14:38:26.090" v="171" actId="1076"/>
          <ac:spMkLst>
            <pc:docMk/>
            <pc:sldMk cId="1703003182" sldId="358"/>
            <ac:spMk id="12" creationId="{FFF80B5A-CCE0-9FEC-C195-DA11CC9C4834}"/>
          </ac:spMkLst>
        </pc:spChg>
        <pc:picChg chg="mod ord">
          <ac:chgData name="Aaron Feuerstein" userId="f5de8b9a-5c09-4bc3-b449-ac980e458ac8" providerId="ADAL" clId="{64C14797-F059-4541-8B15-EA3DCE09CA00}" dt="2025-06-17T14:40:02.770" v="184" actId="962"/>
          <ac:picMkLst>
            <pc:docMk/>
            <pc:sldMk cId="1703003182" sldId="358"/>
            <ac:picMk id="7" creationId="{B02CDE0D-9F6E-0C44-E2F1-E715D546437D}"/>
          </ac:picMkLst>
        </pc:picChg>
        <pc:picChg chg="mod ord">
          <ac:chgData name="Aaron Feuerstein" userId="f5de8b9a-5c09-4bc3-b449-ac980e458ac8" providerId="ADAL" clId="{64C14797-F059-4541-8B15-EA3DCE09CA00}" dt="2025-06-17T14:40:05.143" v="186" actId="962"/>
          <ac:picMkLst>
            <pc:docMk/>
            <pc:sldMk cId="1703003182" sldId="358"/>
            <ac:picMk id="8" creationId="{A1461277-E938-BC28-7EDD-EAE150722ACB}"/>
          </ac:picMkLst>
        </pc:picChg>
        <pc:picChg chg="mod ord">
          <ac:chgData name="Aaron Feuerstein" userId="f5de8b9a-5c09-4bc3-b449-ac980e458ac8" providerId="ADAL" clId="{64C14797-F059-4541-8B15-EA3DCE09CA00}" dt="2025-06-17T14:40:04.288" v="185" actId="962"/>
          <ac:picMkLst>
            <pc:docMk/>
            <pc:sldMk cId="1703003182" sldId="358"/>
            <ac:picMk id="10" creationId="{161EC261-B3A5-C452-E321-A4AF8C4FE897}"/>
          </ac:picMkLst>
        </pc:picChg>
      </pc:sldChg>
      <pc:sldChg chg="modSp mod">
        <pc:chgData name="Aaron Feuerstein" userId="f5de8b9a-5c09-4bc3-b449-ac980e458ac8" providerId="ADAL" clId="{64C14797-F059-4541-8B15-EA3DCE09CA00}" dt="2025-06-17T15:11:17.039" v="471" actId="13244"/>
        <pc:sldMkLst>
          <pc:docMk/>
          <pc:sldMk cId="2674141720" sldId="359"/>
        </pc:sldMkLst>
        <pc:spChg chg="mod ord">
          <ac:chgData name="Aaron Feuerstein" userId="f5de8b9a-5c09-4bc3-b449-ac980e458ac8" providerId="ADAL" clId="{64C14797-F059-4541-8B15-EA3DCE09CA00}" dt="2025-06-17T15:10:40.488" v="461" actId="13244"/>
          <ac:spMkLst>
            <pc:docMk/>
            <pc:sldMk cId="2674141720" sldId="359"/>
            <ac:spMk id="5" creationId="{6A5A2D24-006D-D605-6BC2-48205999FC34}"/>
          </ac:spMkLst>
        </pc:spChg>
        <pc:spChg chg="mod ord">
          <ac:chgData name="Aaron Feuerstein" userId="f5de8b9a-5c09-4bc3-b449-ac980e458ac8" providerId="ADAL" clId="{64C14797-F059-4541-8B15-EA3DCE09CA00}" dt="2025-06-17T15:10:42.977" v="462" actId="13244"/>
          <ac:spMkLst>
            <pc:docMk/>
            <pc:sldMk cId="2674141720" sldId="359"/>
            <ac:spMk id="6" creationId="{B06FDA2B-2B7C-26CB-AB48-DE57CC1A3E64}"/>
          </ac:spMkLst>
        </pc:spChg>
        <pc:spChg chg="ord">
          <ac:chgData name="Aaron Feuerstein" userId="f5de8b9a-5c09-4bc3-b449-ac980e458ac8" providerId="ADAL" clId="{64C14797-F059-4541-8B15-EA3DCE09CA00}" dt="2025-06-17T15:10:51.242" v="464" actId="13244"/>
          <ac:spMkLst>
            <pc:docMk/>
            <pc:sldMk cId="2674141720" sldId="359"/>
            <ac:spMk id="9" creationId="{A35E8CE0-B96D-5EB7-5F0D-1AD93C5D02BF}"/>
          </ac:spMkLst>
        </pc:spChg>
        <pc:spChg chg="ord">
          <ac:chgData name="Aaron Feuerstein" userId="f5de8b9a-5c09-4bc3-b449-ac980e458ac8" providerId="ADAL" clId="{64C14797-F059-4541-8B15-EA3DCE09CA00}" dt="2025-06-17T15:10:55.118" v="465" actId="13244"/>
          <ac:spMkLst>
            <pc:docMk/>
            <pc:sldMk cId="2674141720" sldId="359"/>
            <ac:spMk id="10" creationId="{8ACBF41D-F6B8-84B2-01F6-72599E016198}"/>
          </ac:spMkLst>
        </pc:spChg>
        <pc:spChg chg="ord">
          <ac:chgData name="Aaron Feuerstein" userId="f5de8b9a-5c09-4bc3-b449-ac980e458ac8" providerId="ADAL" clId="{64C14797-F059-4541-8B15-EA3DCE09CA00}" dt="2025-06-17T15:11:02.437" v="467" actId="13244"/>
          <ac:spMkLst>
            <pc:docMk/>
            <pc:sldMk cId="2674141720" sldId="359"/>
            <ac:spMk id="11" creationId="{0F46A683-E035-3D7F-5AB8-BF18247B3D96}"/>
          </ac:spMkLst>
        </pc:spChg>
        <pc:spChg chg="ord">
          <ac:chgData name="Aaron Feuerstein" userId="f5de8b9a-5c09-4bc3-b449-ac980e458ac8" providerId="ADAL" clId="{64C14797-F059-4541-8B15-EA3DCE09CA00}" dt="2025-06-17T15:11:06.655" v="469" actId="13244"/>
          <ac:spMkLst>
            <pc:docMk/>
            <pc:sldMk cId="2674141720" sldId="359"/>
            <ac:spMk id="13" creationId="{04C66D15-8BB4-7B8C-9846-FDD4B38809AC}"/>
          </ac:spMkLst>
        </pc:spChg>
        <pc:spChg chg="ord">
          <ac:chgData name="Aaron Feuerstein" userId="f5de8b9a-5c09-4bc3-b449-ac980e458ac8" providerId="ADAL" clId="{64C14797-F059-4541-8B15-EA3DCE09CA00}" dt="2025-06-17T15:10:59.219" v="466" actId="13244"/>
          <ac:spMkLst>
            <pc:docMk/>
            <pc:sldMk cId="2674141720" sldId="359"/>
            <ac:spMk id="15" creationId="{16123856-7BA9-E7FD-C599-E75C60B700FE}"/>
          </ac:spMkLst>
        </pc:spChg>
        <pc:spChg chg="ord">
          <ac:chgData name="Aaron Feuerstein" userId="f5de8b9a-5c09-4bc3-b449-ac980e458ac8" providerId="ADAL" clId="{64C14797-F059-4541-8B15-EA3DCE09CA00}" dt="2025-06-17T15:11:05.067" v="468" actId="13244"/>
          <ac:spMkLst>
            <pc:docMk/>
            <pc:sldMk cId="2674141720" sldId="359"/>
            <ac:spMk id="16" creationId="{CB48335A-CA55-2532-5F87-84A4752DEDC7}"/>
          </ac:spMkLst>
        </pc:spChg>
        <pc:spChg chg="ord">
          <ac:chgData name="Aaron Feuerstein" userId="f5de8b9a-5c09-4bc3-b449-ac980e458ac8" providerId="ADAL" clId="{64C14797-F059-4541-8B15-EA3DCE09CA00}" dt="2025-06-17T15:11:08.359" v="470" actId="13244"/>
          <ac:spMkLst>
            <pc:docMk/>
            <pc:sldMk cId="2674141720" sldId="359"/>
            <ac:spMk id="17" creationId="{3A22DC5B-9291-88A1-6817-CAA98F54658B}"/>
          </ac:spMkLst>
        </pc:spChg>
        <pc:spChg chg="ord">
          <ac:chgData name="Aaron Feuerstein" userId="f5de8b9a-5c09-4bc3-b449-ac980e458ac8" providerId="ADAL" clId="{64C14797-F059-4541-8B15-EA3DCE09CA00}" dt="2025-06-17T15:11:17.039" v="471" actId="13244"/>
          <ac:spMkLst>
            <pc:docMk/>
            <pc:sldMk cId="2674141720" sldId="359"/>
            <ac:spMk id="23" creationId="{57644822-FEA4-9115-3EB5-317A5AAA6BAB}"/>
          </ac:spMkLst>
        </pc:spChg>
      </pc:sldChg>
      <pc:sldChg chg="modSp mod">
        <pc:chgData name="Aaron Feuerstein" userId="f5de8b9a-5c09-4bc3-b449-ac980e458ac8" providerId="ADAL" clId="{64C14797-F059-4541-8B15-EA3DCE09CA00}" dt="2025-06-17T15:23:21.976" v="851" actId="207"/>
        <pc:sldMkLst>
          <pc:docMk/>
          <pc:sldMk cId="1514589767" sldId="360"/>
        </pc:sldMkLst>
        <pc:spChg chg="mod">
          <ac:chgData name="Aaron Feuerstein" userId="f5de8b9a-5c09-4bc3-b449-ac980e458ac8" providerId="ADAL" clId="{64C14797-F059-4541-8B15-EA3DCE09CA00}" dt="2025-06-17T15:23:19.355" v="850" actId="207"/>
          <ac:spMkLst>
            <pc:docMk/>
            <pc:sldMk cId="1514589767" sldId="360"/>
            <ac:spMk id="5" creationId="{9AFE65C1-86BF-DF00-0EC9-BC03342124E2}"/>
          </ac:spMkLst>
        </pc:spChg>
        <pc:spChg chg="mod">
          <ac:chgData name="Aaron Feuerstein" userId="f5de8b9a-5c09-4bc3-b449-ac980e458ac8" providerId="ADAL" clId="{64C14797-F059-4541-8B15-EA3DCE09CA00}" dt="2025-06-17T15:23:21.976" v="851" actId="207"/>
          <ac:spMkLst>
            <pc:docMk/>
            <pc:sldMk cId="1514589767" sldId="360"/>
            <ac:spMk id="6" creationId="{CA03C832-4A5F-DB37-B6B2-C2E24EC87312}"/>
          </ac:spMkLst>
        </pc:spChg>
      </pc:sldChg>
      <pc:sldChg chg="modSp mod">
        <pc:chgData name="Aaron Feuerstein" userId="f5de8b9a-5c09-4bc3-b449-ac980e458ac8" providerId="ADAL" clId="{64C14797-F059-4541-8B15-EA3DCE09CA00}" dt="2025-06-17T15:22:08.750" v="839" actId="13244"/>
        <pc:sldMkLst>
          <pc:docMk/>
          <pc:sldMk cId="1957068740" sldId="361"/>
        </pc:sldMkLst>
        <pc:spChg chg="mod">
          <ac:chgData name="Aaron Feuerstein" userId="f5de8b9a-5c09-4bc3-b449-ac980e458ac8" providerId="ADAL" clId="{64C14797-F059-4541-8B15-EA3DCE09CA00}" dt="2025-06-17T15:22:00.233" v="837" actId="207"/>
          <ac:spMkLst>
            <pc:docMk/>
            <pc:sldMk cId="1957068740" sldId="361"/>
            <ac:spMk id="4" creationId="{00000000-0000-0000-0000-000000000000}"/>
          </ac:spMkLst>
        </pc:spChg>
        <pc:spChg chg="mod ord">
          <ac:chgData name="Aaron Feuerstein" userId="f5de8b9a-5c09-4bc3-b449-ac980e458ac8" providerId="ADAL" clId="{64C14797-F059-4541-8B15-EA3DCE09CA00}" dt="2025-06-17T15:22:08.750" v="839" actId="13244"/>
          <ac:spMkLst>
            <pc:docMk/>
            <pc:sldMk cId="1957068740" sldId="361"/>
            <ac:spMk id="5" creationId="{00000000-0000-0000-0000-000000000000}"/>
          </ac:spMkLst>
        </pc:spChg>
        <pc:spChg chg="ord">
          <ac:chgData name="Aaron Feuerstein" userId="f5de8b9a-5c09-4bc3-b449-ac980e458ac8" providerId="ADAL" clId="{64C14797-F059-4541-8B15-EA3DCE09CA00}" dt="2025-06-17T15:21:57.527" v="836" actId="13244"/>
          <ac:spMkLst>
            <pc:docMk/>
            <pc:sldMk cId="1957068740" sldId="361"/>
            <ac:spMk id="6" creationId="{00000000-0000-0000-0000-000000000000}"/>
          </ac:spMkLst>
        </pc:spChg>
      </pc:sldChg>
      <pc:sldChg chg="modSp mod">
        <pc:chgData name="Aaron Feuerstein" userId="f5de8b9a-5c09-4bc3-b449-ac980e458ac8" providerId="ADAL" clId="{64C14797-F059-4541-8B15-EA3DCE09CA00}" dt="2025-06-17T15:20:24.772" v="829" actId="13244"/>
        <pc:sldMkLst>
          <pc:docMk/>
          <pc:sldMk cId="1253475370" sldId="362"/>
        </pc:sldMkLst>
        <pc:spChg chg="mod ord">
          <ac:chgData name="Aaron Feuerstein" userId="f5de8b9a-5c09-4bc3-b449-ac980e458ac8" providerId="ADAL" clId="{64C14797-F059-4541-8B15-EA3DCE09CA00}" dt="2025-06-17T15:20:19.123" v="828" actId="13244"/>
          <ac:spMkLst>
            <pc:docMk/>
            <pc:sldMk cId="1253475370" sldId="362"/>
            <ac:spMk id="5" creationId="{AAE3E7DB-3C93-680C-EB91-C810B9C2597B}"/>
          </ac:spMkLst>
        </pc:spChg>
        <pc:spChg chg="mod ord">
          <ac:chgData name="Aaron Feuerstein" userId="f5de8b9a-5c09-4bc3-b449-ac980e458ac8" providerId="ADAL" clId="{64C14797-F059-4541-8B15-EA3DCE09CA00}" dt="2025-06-17T15:20:19.123" v="828" actId="13244"/>
          <ac:spMkLst>
            <pc:docMk/>
            <pc:sldMk cId="1253475370" sldId="362"/>
            <ac:spMk id="6" creationId="{4D3E0CE5-8253-9C90-0DB8-FC897E91764D}"/>
          </ac:spMkLst>
        </pc:spChg>
        <pc:graphicFrameChg chg="mod">
          <ac:chgData name="Aaron Feuerstein" userId="f5de8b9a-5c09-4bc3-b449-ac980e458ac8" providerId="ADAL" clId="{64C14797-F059-4541-8B15-EA3DCE09CA00}" dt="2025-06-17T15:20:24.772" v="829" actId="13244"/>
          <ac:graphicFrameMkLst>
            <pc:docMk/>
            <pc:sldMk cId="1253475370" sldId="362"/>
            <ac:graphicFrameMk id="7" creationId="{A175BB1A-AF76-3169-4D5D-D36CE6EE1787}"/>
          </ac:graphicFrameMkLst>
        </pc:graphicFrameChg>
      </pc:sldChg>
      <pc:sldChg chg="modSp mod">
        <pc:chgData name="Aaron Feuerstein" userId="f5de8b9a-5c09-4bc3-b449-ac980e458ac8" providerId="ADAL" clId="{64C14797-F059-4541-8B15-EA3DCE09CA00}" dt="2025-06-17T14:34:19.998" v="134" actId="207"/>
        <pc:sldMkLst>
          <pc:docMk/>
          <pc:sldMk cId="780191701" sldId="364"/>
        </pc:sldMkLst>
        <pc:spChg chg="mod">
          <ac:chgData name="Aaron Feuerstein" userId="f5de8b9a-5c09-4bc3-b449-ac980e458ac8" providerId="ADAL" clId="{64C14797-F059-4541-8B15-EA3DCE09CA00}" dt="2025-06-17T14:24:41.605" v="32" actId="404"/>
          <ac:spMkLst>
            <pc:docMk/>
            <pc:sldMk cId="780191701" sldId="364"/>
            <ac:spMk id="2" creationId="{06534ECD-6F29-0AAD-98E4-589D08D01DB8}"/>
          </ac:spMkLst>
        </pc:spChg>
        <pc:spChg chg="mod ord">
          <ac:chgData name="Aaron Feuerstein" userId="f5de8b9a-5c09-4bc3-b449-ac980e458ac8" providerId="ADAL" clId="{64C14797-F059-4541-8B15-EA3DCE09CA00}" dt="2025-06-17T14:34:19.998" v="134" actId="207"/>
          <ac:spMkLst>
            <pc:docMk/>
            <pc:sldMk cId="780191701" sldId="364"/>
            <ac:spMk id="5" creationId="{6DC0C389-4CB6-3E95-097B-EF2D376BBD97}"/>
          </ac:spMkLst>
        </pc:spChg>
        <pc:spChg chg="ord">
          <ac:chgData name="Aaron Feuerstein" userId="f5de8b9a-5c09-4bc3-b449-ac980e458ac8" providerId="ADAL" clId="{64C14797-F059-4541-8B15-EA3DCE09CA00}" dt="2025-06-17T14:34:14.335" v="132" actId="13244"/>
          <ac:spMkLst>
            <pc:docMk/>
            <pc:sldMk cId="780191701" sldId="364"/>
            <ac:spMk id="15" creationId="{F19A9A42-D0C1-FACB-5C23-878CE473C194}"/>
          </ac:spMkLst>
        </pc:spChg>
      </pc:sldChg>
      <pc:sldChg chg="modSp mod">
        <pc:chgData name="Aaron Feuerstein" userId="f5de8b9a-5c09-4bc3-b449-ac980e458ac8" providerId="ADAL" clId="{64C14797-F059-4541-8B15-EA3DCE09CA00}" dt="2025-06-17T14:29:56.714" v="109" actId="13244"/>
        <pc:sldMkLst>
          <pc:docMk/>
          <pc:sldMk cId="4096394145" sldId="365"/>
        </pc:sldMkLst>
        <pc:spChg chg="mod">
          <ac:chgData name="Aaron Feuerstein" userId="f5de8b9a-5c09-4bc3-b449-ac980e458ac8" providerId="ADAL" clId="{64C14797-F059-4541-8B15-EA3DCE09CA00}" dt="2025-06-17T14:29:42.041" v="107" actId="207"/>
          <ac:spMkLst>
            <pc:docMk/>
            <pc:sldMk cId="4096394145" sldId="365"/>
            <ac:spMk id="4" creationId="{CD9FD434-4A49-17B2-BE88-6E4C62391905}"/>
          </ac:spMkLst>
        </pc:spChg>
        <pc:spChg chg="mod">
          <ac:chgData name="Aaron Feuerstein" userId="f5de8b9a-5c09-4bc3-b449-ac980e458ac8" providerId="ADAL" clId="{64C14797-F059-4541-8B15-EA3DCE09CA00}" dt="2025-06-17T14:29:39.869" v="106" actId="207"/>
          <ac:spMkLst>
            <pc:docMk/>
            <pc:sldMk cId="4096394145" sldId="365"/>
            <ac:spMk id="5" creationId="{2FD60594-833A-CE8E-BF91-B62ADC48B66A}"/>
          </ac:spMkLst>
        </pc:spChg>
        <pc:picChg chg="ord">
          <ac:chgData name="Aaron Feuerstein" userId="f5de8b9a-5c09-4bc3-b449-ac980e458ac8" providerId="ADAL" clId="{64C14797-F059-4541-8B15-EA3DCE09CA00}" dt="2025-06-17T14:29:56.714" v="109" actId="13244"/>
          <ac:picMkLst>
            <pc:docMk/>
            <pc:sldMk cId="4096394145" sldId="365"/>
            <ac:picMk id="9" creationId="{BD0E0FDC-8F93-67D8-7E37-30E8A8ABFF17}"/>
          </ac:picMkLst>
        </pc:picChg>
      </pc:sldChg>
      <pc:sldChg chg="modSp mod">
        <pc:chgData name="Aaron Feuerstein" userId="f5de8b9a-5c09-4bc3-b449-ac980e458ac8" providerId="ADAL" clId="{64C14797-F059-4541-8B15-EA3DCE09CA00}" dt="2025-06-17T14:30:22.042" v="113" actId="13244"/>
        <pc:sldMkLst>
          <pc:docMk/>
          <pc:sldMk cId="766250844" sldId="366"/>
        </pc:sldMkLst>
        <pc:spChg chg="mod">
          <ac:chgData name="Aaron Feuerstein" userId="f5de8b9a-5c09-4bc3-b449-ac980e458ac8" providerId="ADAL" clId="{64C14797-F059-4541-8B15-EA3DCE09CA00}" dt="2025-06-17T14:24:16.054" v="9" actId="20577"/>
          <ac:spMkLst>
            <pc:docMk/>
            <pc:sldMk cId="766250844" sldId="366"/>
            <ac:spMk id="2" creationId="{DD845D0C-2423-18E6-2E67-FC4DECF984A1}"/>
          </ac:spMkLst>
        </pc:spChg>
        <pc:spChg chg="mod ord">
          <ac:chgData name="Aaron Feuerstein" userId="f5de8b9a-5c09-4bc3-b449-ac980e458ac8" providerId="ADAL" clId="{64C14797-F059-4541-8B15-EA3DCE09CA00}" dt="2025-06-17T14:30:22.042" v="113" actId="13244"/>
          <ac:spMkLst>
            <pc:docMk/>
            <pc:sldMk cId="766250844" sldId="366"/>
            <ac:spMk id="5" creationId="{0B3693ED-22EE-CC7F-F243-8C43DA1338B9}"/>
          </ac:spMkLst>
        </pc:spChg>
        <pc:spChg chg="mod ord">
          <ac:chgData name="Aaron Feuerstein" userId="f5de8b9a-5c09-4bc3-b449-ac980e458ac8" providerId="ADAL" clId="{64C14797-F059-4541-8B15-EA3DCE09CA00}" dt="2025-06-17T14:30:16.902" v="111" actId="207"/>
          <ac:spMkLst>
            <pc:docMk/>
            <pc:sldMk cId="766250844" sldId="366"/>
            <ac:spMk id="6" creationId="{DA1936AC-C67A-FF7F-F67E-829F9F5AFAE9}"/>
          </ac:spMkLst>
        </pc:spChg>
      </pc:sldChg>
      <pc:sldChg chg="modSp mod">
        <pc:chgData name="Aaron Feuerstein" userId="f5de8b9a-5c09-4bc3-b449-ac980e458ac8" providerId="ADAL" clId="{64C14797-F059-4541-8B15-EA3DCE09CA00}" dt="2025-06-17T14:35:12.573" v="141" actId="13244"/>
        <pc:sldMkLst>
          <pc:docMk/>
          <pc:sldMk cId="312152711" sldId="367"/>
        </pc:sldMkLst>
        <pc:spChg chg="mod ord">
          <ac:chgData name="Aaron Feuerstein" userId="f5de8b9a-5c09-4bc3-b449-ac980e458ac8" providerId="ADAL" clId="{64C14797-F059-4541-8B15-EA3DCE09CA00}" dt="2025-06-17T14:34:58.647" v="137" actId="13244"/>
          <ac:spMkLst>
            <pc:docMk/>
            <pc:sldMk cId="312152711" sldId="367"/>
            <ac:spMk id="4" creationId="{8180BD2F-8506-C6AA-5D28-D9A487143BF0}"/>
          </ac:spMkLst>
        </pc:spChg>
        <pc:spChg chg="mod ord">
          <ac:chgData name="Aaron Feuerstein" userId="f5de8b9a-5c09-4bc3-b449-ac980e458ac8" providerId="ADAL" clId="{64C14797-F059-4541-8B15-EA3DCE09CA00}" dt="2025-06-17T14:35:00.591" v="138" actId="13244"/>
          <ac:spMkLst>
            <pc:docMk/>
            <pc:sldMk cId="312152711" sldId="367"/>
            <ac:spMk id="5" creationId="{D9A1F11A-3EA0-B4F8-6665-CED60A74C0D1}"/>
          </ac:spMkLst>
        </pc:spChg>
        <pc:spChg chg="ord">
          <ac:chgData name="Aaron Feuerstein" userId="f5de8b9a-5c09-4bc3-b449-ac980e458ac8" providerId="ADAL" clId="{64C14797-F059-4541-8B15-EA3DCE09CA00}" dt="2025-06-17T14:35:08.016" v="139" actId="13244"/>
          <ac:spMkLst>
            <pc:docMk/>
            <pc:sldMk cId="312152711" sldId="367"/>
            <ac:spMk id="12" creationId="{AB62521C-0C07-F992-B714-30023A11EEC7}"/>
          </ac:spMkLst>
        </pc:spChg>
        <pc:spChg chg="ord">
          <ac:chgData name="Aaron Feuerstein" userId="f5de8b9a-5c09-4bc3-b449-ac980e458ac8" providerId="ADAL" clId="{64C14797-F059-4541-8B15-EA3DCE09CA00}" dt="2025-06-17T14:35:12.573" v="141" actId="13244"/>
          <ac:spMkLst>
            <pc:docMk/>
            <pc:sldMk cId="312152711" sldId="367"/>
            <ac:spMk id="13" creationId="{7826AD30-97D6-AC57-CBB1-95A6E7890978}"/>
          </ac:spMkLst>
        </pc:spChg>
        <pc:spChg chg="ord">
          <ac:chgData name="Aaron Feuerstein" userId="f5de8b9a-5c09-4bc3-b449-ac980e458ac8" providerId="ADAL" clId="{64C14797-F059-4541-8B15-EA3DCE09CA00}" dt="2025-06-17T14:35:11.070" v="140" actId="13244"/>
          <ac:spMkLst>
            <pc:docMk/>
            <pc:sldMk cId="312152711" sldId="367"/>
            <ac:spMk id="14" creationId="{F88C39F6-C8B9-FBAE-4F78-F20732E2710B}"/>
          </ac:spMkLst>
        </pc:spChg>
      </pc:sldChg>
      <pc:sldChg chg="modSp mod">
        <pc:chgData name="Aaron Feuerstein" userId="f5de8b9a-5c09-4bc3-b449-ac980e458ac8" providerId="ADAL" clId="{64C14797-F059-4541-8B15-EA3DCE09CA00}" dt="2025-06-17T14:57:12.049" v="403" actId="962"/>
        <pc:sldMkLst>
          <pc:docMk/>
          <pc:sldMk cId="887381349" sldId="2137"/>
        </pc:sldMkLst>
        <pc:spChg chg="mod ord">
          <ac:chgData name="Aaron Feuerstein" userId="f5de8b9a-5c09-4bc3-b449-ac980e458ac8" providerId="ADAL" clId="{64C14797-F059-4541-8B15-EA3DCE09CA00}" dt="2025-06-17T14:53:03.468" v="238" actId="13244"/>
          <ac:spMkLst>
            <pc:docMk/>
            <pc:sldMk cId="887381349" sldId="2137"/>
            <ac:spMk id="13" creationId="{DB298DB1-CE7D-46B3-DCCC-2D8E61F11F7B}"/>
          </ac:spMkLst>
        </pc:spChg>
        <pc:spChg chg="ord">
          <ac:chgData name="Aaron Feuerstein" userId="f5de8b9a-5c09-4bc3-b449-ac980e458ac8" providerId="ADAL" clId="{64C14797-F059-4541-8B15-EA3DCE09CA00}" dt="2025-06-17T14:56:00.861" v="397" actId="13244"/>
          <ac:spMkLst>
            <pc:docMk/>
            <pc:sldMk cId="887381349" sldId="2137"/>
            <ac:spMk id="18" creationId="{3BA37DBE-BEAD-D52E-AB3D-93C72F79CF96}"/>
          </ac:spMkLst>
        </pc:spChg>
        <pc:spChg chg="mod ord">
          <ac:chgData name="Aaron Feuerstein" userId="f5de8b9a-5c09-4bc3-b449-ac980e458ac8" providerId="ADAL" clId="{64C14797-F059-4541-8B15-EA3DCE09CA00}" dt="2025-06-17T14:52:57.022" v="237" actId="14100"/>
          <ac:spMkLst>
            <pc:docMk/>
            <pc:sldMk cId="887381349" sldId="2137"/>
            <ac:spMk id="6326" creationId="{00000000-0000-0000-0000-000000000000}"/>
          </ac:spMkLst>
        </pc:spChg>
        <pc:spChg chg="mod">
          <ac:chgData name="Aaron Feuerstein" userId="f5de8b9a-5c09-4bc3-b449-ac980e458ac8" providerId="ADAL" clId="{64C14797-F059-4541-8B15-EA3DCE09CA00}" dt="2025-06-17T14:56:38.512" v="401" actId="14100"/>
          <ac:spMkLst>
            <pc:docMk/>
            <pc:sldMk cId="887381349" sldId="2137"/>
            <ac:spMk id="6337" creationId="{00000000-0000-0000-0000-000000000000}"/>
          </ac:spMkLst>
        </pc:spChg>
        <pc:grpChg chg="mod">
          <ac:chgData name="Aaron Feuerstein" userId="f5de8b9a-5c09-4bc3-b449-ac980e458ac8" providerId="ADAL" clId="{64C14797-F059-4541-8B15-EA3DCE09CA00}" dt="2025-06-17T14:53:23.827" v="240" actId="962"/>
          <ac:grpSpMkLst>
            <pc:docMk/>
            <pc:sldMk cId="887381349" sldId="2137"/>
            <ac:grpSpMk id="12" creationId="{D9C55DCF-91C4-30F1-5EF3-A75E99835A31}"/>
          </ac:grpSpMkLst>
        </pc:grpChg>
        <pc:graphicFrameChg chg="mod">
          <ac:chgData name="Aaron Feuerstein" userId="f5de8b9a-5c09-4bc3-b449-ac980e458ac8" providerId="ADAL" clId="{64C14797-F059-4541-8B15-EA3DCE09CA00}" dt="2025-06-17T14:55:32.779" v="394" actId="14100"/>
          <ac:graphicFrameMkLst>
            <pc:docMk/>
            <pc:sldMk cId="887381349" sldId="2137"/>
            <ac:graphicFrameMk id="4" creationId="{A5BC9E05-33CD-42E9-1269-D92175C26821}"/>
          </ac:graphicFrameMkLst>
        </pc:graphicFrameChg>
        <pc:graphicFrameChg chg="mod">
          <ac:chgData name="Aaron Feuerstein" userId="f5de8b9a-5c09-4bc3-b449-ac980e458ac8" providerId="ADAL" clId="{64C14797-F059-4541-8B15-EA3DCE09CA00}" dt="2025-06-17T14:57:12.049" v="403" actId="962"/>
          <ac:graphicFrameMkLst>
            <pc:docMk/>
            <pc:sldMk cId="887381349" sldId="2137"/>
            <ac:graphicFrameMk id="6" creationId="{B22EF3E0-ECA0-DF88-CB22-1038931661FD}"/>
          </ac:graphicFrameMkLst>
        </pc:graphicFrameChg>
        <pc:graphicFrameChg chg="ord">
          <ac:chgData name="Aaron Feuerstein" userId="f5de8b9a-5c09-4bc3-b449-ac980e458ac8" providerId="ADAL" clId="{64C14797-F059-4541-8B15-EA3DCE09CA00}" dt="2025-06-17T14:55:15.260" v="391" actId="13244"/>
          <ac:graphicFrameMkLst>
            <pc:docMk/>
            <pc:sldMk cId="887381349" sldId="2137"/>
            <ac:graphicFrameMk id="6327" creationId="{00000000-0000-0000-0000-000000000000}"/>
          </ac:graphicFrameMkLst>
        </pc:graphicFrameChg>
        <pc:picChg chg="mod ord">
          <ac:chgData name="Aaron Feuerstein" userId="f5de8b9a-5c09-4bc3-b449-ac980e458ac8" providerId="ADAL" clId="{64C14797-F059-4541-8B15-EA3DCE09CA00}" dt="2025-06-17T14:57:11.305" v="402" actId="962"/>
          <ac:picMkLst>
            <pc:docMk/>
            <pc:sldMk cId="887381349" sldId="2137"/>
            <ac:picMk id="5" creationId="{A311EEDB-21AA-A033-048E-96A7CC6F1FB5}"/>
          </ac:picMkLst>
        </pc:picChg>
        <pc:picChg chg="mod ord">
          <ac:chgData name="Aaron Feuerstein" userId="f5de8b9a-5c09-4bc3-b449-ac980e458ac8" providerId="ADAL" clId="{64C14797-F059-4541-8B15-EA3DCE09CA00}" dt="2025-06-17T14:55:02.213" v="389" actId="962"/>
          <ac:picMkLst>
            <pc:docMk/>
            <pc:sldMk cId="887381349" sldId="2137"/>
            <ac:picMk id="14" creationId="{A5608A43-1106-5205-B34A-2D8FBBDE50B1}"/>
          </ac:picMkLst>
        </pc:picChg>
      </pc:sldChg>
      <pc:sldChg chg="modSp mod">
        <pc:chgData name="Aaron Feuerstein" userId="f5de8b9a-5c09-4bc3-b449-ac980e458ac8" providerId="ADAL" clId="{64C14797-F059-4541-8B15-EA3DCE09CA00}" dt="2025-06-17T14:48:08.134" v="217" actId="13244"/>
        <pc:sldMkLst>
          <pc:docMk/>
          <pc:sldMk cId="3161675531" sldId="2149"/>
        </pc:sldMkLst>
        <pc:spChg chg="mod ord">
          <ac:chgData name="Aaron Feuerstein" userId="f5de8b9a-5c09-4bc3-b449-ac980e458ac8" providerId="ADAL" clId="{64C14797-F059-4541-8B15-EA3DCE09CA00}" dt="2025-06-17T14:48:08.134" v="217" actId="13244"/>
          <ac:spMkLst>
            <pc:docMk/>
            <pc:sldMk cId="3161675531" sldId="2149"/>
            <ac:spMk id="4" creationId="{58703C2C-4134-69D1-514C-CD67E5832379}"/>
          </ac:spMkLst>
        </pc:spChg>
        <pc:spChg chg="mod ord">
          <ac:chgData name="Aaron Feuerstein" userId="f5de8b9a-5c09-4bc3-b449-ac980e458ac8" providerId="ADAL" clId="{64C14797-F059-4541-8B15-EA3DCE09CA00}" dt="2025-06-17T14:48:08.134" v="217" actId="13244"/>
          <ac:spMkLst>
            <pc:docMk/>
            <pc:sldMk cId="3161675531" sldId="2149"/>
            <ac:spMk id="5" creationId="{FC53EBB7-E576-48E6-AAC9-37B60323F068}"/>
          </ac:spMkLst>
        </pc:spChg>
      </pc:sldChg>
      <pc:sldChg chg="modSp mod">
        <pc:chgData name="Aaron Feuerstein" userId="f5de8b9a-5c09-4bc3-b449-ac980e458ac8" providerId="ADAL" clId="{64C14797-F059-4541-8B15-EA3DCE09CA00}" dt="2025-06-17T14:49:22.646" v="233" actId="13244"/>
        <pc:sldMkLst>
          <pc:docMk/>
          <pc:sldMk cId="2897141708" sldId="2150"/>
        </pc:sldMkLst>
        <pc:spChg chg="mod">
          <ac:chgData name="Aaron Feuerstein" userId="f5de8b9a-5c09-4bc3-b449-ac980e458ac8" providerId="ADAL" clId="{64C14797-F059-4541-8B15-EA3DCE09CA00}" dt="2025-06-17T14:49:19.301" v="232" actId="1036"/>
          <ac:spMkLst>
            <pc:docMk/>
            <pc:sldMk cId="2897141708" sldId="2150"/>
            <ac:spMk id="2" creationId="{5FB0266F-00D3-9C3C-0FBA-CE7BE6858D98}"/>
          </ac:spMkLst>
        </pc:spChg>
        <pc:spChg chg="mod ord">
          <ac:chgData name="Aaron Feuerstein" userId="f5de8b9a-5c09-4bc3-b449-ac980e458ac8" providerId="ADAL" clId="{64C14797-F059-4541-8B15-EA3DCE09CA00}" dt="2025-06-17T14:49:15.446" v="230" actId="13244"/>
          <ac:spMkLst>
            <pc:docMk/>
            <pc:sldMk cId="2897141708" sldId="2150"/>
            <ac:spMk id="4" creationId="{58703C2C-4134-69D1-514C-CD67E5832379}"/>
          </ac:spMkLst>
        </pc:spChg>
        <pc:spChg chg="mod ord">
          <ac:chgData name="Aaron Feuerstein" userId="f5de8b9a-5c09-4bc3-b449-ac980e458ac8" providerId="ADAL" clId="{64C14797-F059-4541-8B15-EA3DCE09CA00}" dt="2025-06-17T14:49:17.366" v="231" actId="13244"/>
          <ac:spMkLst>
            <pc:docMk/>
            <pc:sldMk cId="2897141708" sldId="2150"/>
            <ac:spMk id="5" creationId="{FC53EBB7-E576-48E6-AAC9-37B60323F068}"/>
          </ac:spMkLst>
        </pc:spChg>
        <pc:spChg chg="mod">
          <ac:chgData name="Aaron Feuerstein" userId="f5de8b9a-5c09-4bc3-b449-ac980e458ac8" providerId="ADAL" clId="{64C14797-F059-4541-8B15-EA3DCE09CA00}" dt="2025-06-17T14:49:01.680" v="228" actId="207"/>
          <ac:spMkLst>
            <pc:docMk/>
            <pc:sldMk cId="2897141708" sldId="2150"/>
            <ac:spMk id="7" creationId="{3878044C-9ED9-D4B9-26C0-B334F7DAC87F}"/>
          </ac:spMkLst>
        </pc:spChg>
        <pc:picChg chg="mod ord">
          <ac:chgData name="Aaron Feuerstein" userId="f5de8b9a-5c09-4bc3-b449-ac980e458ac8" providerId="ADAL" clId="{64C14797-F059-4541-8B15-EA3DCE09CA00}" dt="2025-06-17T14:49:22.646" v="233" actId="13244"/>
          <ac:picMkLst>
            <pc:docMk/>
            <pc:sldMk cId="2897141708" sldId="2150"/>
            <ac:picMk id="3" creationId="{4ECFECF1-8042-72F7-0740-69DDC3A70C65}"/>
          </ac:picMkLst>
        </pc:picChg>
      </pc:sldChg>
      <pc:sldChg chg="modSp mod">
        <pc:chgData name="Aaron Feuerstein" userId="f5de8b9a-5c09-4bc3-b449-ac980e458ac8" providerId="ADAL" clId="{64C14797-F059-4541-8B15-EA3DCE09CA00}" dt="2025-06-17T15:24:26.893" v="862" actId="207"/>
        <pc:sldMkLst>
          <pc:docMk/>
          <pc:sldMk cId="4184274359" sldId="2151"/>
        </pc:sldMkLst>
        <pc:spChg chg="mod">
          <ac:chgData name="Aaron Feuerstein" userId="f5de8b9a-5c09-4bc3-b449-ac980e458ac8" providerId="ADAL" clId="{64C14797-F059-4541-8B15-EA3DCE09CA00}" dt="2025-06-17T15:24:24.307" v="861" actId="207"/>
          <ac:spMkLst>
            <pc:docMk/>
            <pc:sldMk cId="4184274359" sldId="2151"/>
            <ac:spMk id="4" creationId="{58703C2C-4134-69D1-514C-CD67E5832379}"/>
          </ac:spMkLst>
        </pc:spChg>
        <pc:spChg chg="mod">
          <ac:chgData name="Aaron Feuerstein" userId="f5de8b9a-5c09-4bc3-b449-ac980e458ac8" providerId="ADAL" clId="{64C14797-F059-4541-8B15-EA3DCE09CA00}" dt="2025-06-17T15:24:26.893" v="862" actId="207"/>
          <ac:spMkLst>
            <pc:docMk/>
            <pc:sldMk cId="4184274359" sldId="2151"/>
            <ac:spMk id="5" creationId="{FC53EBB7-E576-48E6-AAC9-37B60323F068}"/>
          </ac:spMkLst>
        </pc:spChg>
      </pc:sldChg>
      <pc:sldChg chg="modSp mod">
        <pc:chgData name="Aaron Feuerstein" userId="f5de8b9a-5c09-4bc3-b449-ac980e458ac8" providerId="ADAL" clId="{64C14797-F059-4541-8B15-EA3DCE09CA00}" dt="2025-06-17T14:40:44.462" v="194" actId="13244"/>
        <pc:sldMkLst>
          <pc:docMk/>
          <pc:sldMk cId="3029931263" sldId="2152"/>
        </pc:sldMkLst>
        <pc:spChg chg="ord">
          <ac:chgData name="Aaron Feuerstein" userId="f5de8b9a-5c09-4bc3-b449-ac980e458ac8" providerId="ADAL" clId="{64C14797-F059-4541-8B15-EA3DCE09CA00}" dt="2025-06-17T14:40:29.687" v="188" actId="13244"/>
          <ac:spMkLst>
            <pc:docMk/>
            <pc:sldMk cId="3029931263" sldId="2152"/>
            <ac:spMk id="2" creationId="{5FB0266F-00D3-9C3C-0FBA-CE7BE6858D98}"/>
          </ac:spMkLst>
        </pc:spChg>
        <pc:spChg chg="ord">
          <ac:chgData name="Aaron Feuerstein" userId="f5de8b9a-5c09-4bc3-b449-ac980e458ac8" providerId="ADAL" clId="{64C14797-F059-4541-8B15-EA3DCE09CA00}" dt="2025-06-17T14:40:42.843" v="193" actId="13244"/>
          <ac:spMkLst>
            <pc:docMk/>
            <pc:sldMk cId="3029931263" sldId="2152"/>
            <ac:spMk id="3" creationId="{B2D3414C-25CB-221A-77F8-88DFECF5A74E}"/>
          </ac:spMkLst>
        </pc:spChg>
        <pc:spChg chg="mod ord">
          <ac:chgData name="Aaron Feuerstein" userId="f5de8b9a-5c09-4bc3-b449-ac980e458ac8" providerId="ADAL" clId="{64C14797-F059-4541-8B15-EA3DCE09CA00}" dt="2025-06-17T14:40:44.462" v="194" actId="13244"/>
          <ac:spMkLst>
            <pc:docMk/>
            <pc:sldMk cId="3029931263" sldId="2152"/>
            <ac:spMk id="4" creationId="{58703C2C-4134-69D1-514C-CD67E5832379}"/>
          </ac:spMkLst>
        </pc:spChg>
        <pc:spChg chg="mod">
          <ac:chgData name="Aaron Feuerstein" userId="f5de8b9a-5c09-4bc3-b449-ac980e458ac8" providerId="ADAL" clId="{64C14797-F059-4541-8B15-EA3DCE09CA00}" dt="2025-06-17T14:40:37.952" v="191" actId="207"/>
          <ac:spMkLst>
            <pc:docMk/>
            <pc:sldMk cId="3029931263" sldId="2152"/>
            <ac:spMk id="5" creationId="{FC53EBB7-E576-48E6-AAC9-37B60323F068}"/>
          </ac:spMkLst>
        </pc:spChg>
        <pc:spChg chg="ord">
          <ac:chgData name="Aaron Feuerstein" userId="f5de8b9a-5c09-4bc3-b449-ac980e458ac8" providerId="ADAL" clId="{64C14797-F059-4541-8B15-EA3DCE09CA00}" dt="2025-06-17T14:40:41.088" v="192" actId="13244"/>
          <ac:spMkLst>
            <pc:docMk/>
            <pc:sldMk cId="3029931263" sldId="2152"/>
            <ac:spMk id="10" creationId="{F2CF6B70-BC0B-261A-004D-651F13C27CF7}"/>
          </ac:spMkLst>
        </pc:spChg>
      </pc:sldChg>
      <pc:sldChg chg="modSp mod">
        <pc:chgData name="Aaron Feuerstein" userId="f5de8b9a-5c09-4bc3-b449-ac980e458ac8" providerId="ADAL" clId="{64C14797-F059-4541-8B15-EA3DCE09CA00}" dt="2025-06-17T14:42:24.376" v="200" actId="13244"/>
        <pc:sldMkLst>
          <pc:docMk/>
          <pc:sldMk cId="3353799714" sldId="2153"/>
        </pc:sldMkLst>
        <pc:spChg chg="ord">
          <ac:chgData name="Aaron Feuerstein" userId="f5de8b9a-5c09-4bc3-b449-ac980e458ac8" providerId="ADAL" clId="{64C14797-F059-4541-8B15-EA3DCE09CA00}" dt="2025-06-17T14:42:24.376" v="200" actId="13244"/>
          <ac:spMkLst>
            <pc:docMk/>
            <pc:sldMk cId="3353799714" sldId="2153"/>
            <ac:spMk id="3" creationId="{B2D3414C-25CB-221A-77F8-88DFECF5A74E}"/>
          </ac:spMkLst>
        </pc:spChg>
        <pc:spChg chg="mod ord">
          <ac:chgData name="Aaron Feuerstein" userId="f5de8b9a-5c09-4bc3-b449-ac980e458ac8" providerId="ADAL" clId="{64C14797-F059-4541-8B15-EA3DCE09CA00}" dt="2025-06-17T14:42:21.341" v="199" actId="13244"/>
          <ac:spMkLst>
            <pc:docMk/>
            <pc:sldMk cId="3353799714" sldId="2153"/>
            <ac:spMk id="4" creationId="{58703C2C-4134-69D1-514C-CD67E5832379}"/>
          </ac:spMkLst>
        </pc:spChg>
        <pc:spChg chg="mod ord">
          <ac:chgData name="Aaron Feuerstein" userId="f5de8b9a-5c09-4bc3-b449-ac980e458ac8" providerId="ADAL" clId="{64C14797-F059-4541-8B15-EA3DCE09CA00}" dt="2025-06-17T14:42:19.784" v="198" actId="13244"/>
          <ac:spMkLst>
            <pc:docMk/>
            <pc:sldMk cId="3353799714" sldId="2153"/>
            <ac:spMk id="5" creationId="{FC53EBB7-E576-48E6-AAC9-37B60323F068}"/>
          </ac:spMkLst>
        </pc:spChg>
      </pc:sldChg>
      <pc:sldChg chg="modSp mod">
        <pc:chgData name="Aaron Feuerstein" userId="f5de8b9a-5c09-4bc3-b449-ac980e458ac8" providerId="ADAL" clId="{64C14797-F059-4541-8B15-EA3DCE09CA00}" dt="2025-06-17T14:42:43.714" v="204" actId="13244"/>
        <pc:sldMkLst>
          <pc:docMk/>
          <pc:sldMk cId="3288405712" sldId="2154"/>
        </pc:sldMkLst>
        <pc:spChg chg="ord">
          <ac:chgData name="Aaron Feuerstein" userId="f5de8b9a-5c09-4bc3-b449-ac980e458ac8" providerId="ADAL" clId="{64C14797-F059-4541-8B15-EA3DCE09CA00}" dt="2025-06-17T14:42:32.129" v="201" actId="13244"/>
          <ac:spMkLst>
            <pc:docMk/>
            <pc:sldMk cId="3288405712" sldId="2154"/>
            <ac:spMk id="3" creationId="{B2D3414C-25CB-221A-77F8-88DFECF5A74E}"/>
          </ac:spMkLst>
        </pc:spChg>
        <pc:spChg chg="mod">
          <ac:chgData name="Aaron Feuerstein" userId="f5de8b9a-5c09-4bc3-b449-ac980e458ac8" providerId="ADAL" clId="{64C14797-F059-4541-8B15-EA3DCE09CA00}" dt="2025-06-17T14:42:40.692" v="203" actId="207"/>
          <ac:spMkLst>
            <pc:docMk/>
            <pc:sldMk cId="3288405712" sldId="2154"/>
            <ac:spMk id="4" creationId="{58703C2C-4134-69D1-514C-CD67E5832379}"/>
          </ac:spMkLst>
        </pc:spChg>
        <pc:spChg chg="mod">
          <ac:chgData name="Aaron Feuerstein" userId="f5de8b9a-5c09-4bc3-b449-ac980e458ac8" providerId="ADAL" clId="{64C14797-F059-4541-8B15-EA3DCE09CA00}" dt="2025-06-17T14:42:38.088" v="202" actId="207"/>
          <ac:spMkLst>
            <pc:docMk/>
            <pc:sldMk cId="3288405712" sldId="2154"/>
            <ac:spMk id="5" creationId="{FC53EBB7-E576-48E6-AAC9-37B60323F068}"/>
          </ac:spMkLst>
        </pc:spChg>
        <pc:spChg chg="ord">
          <ac:chgData name="Aaron Feuerstein" userId="f5de8b9a-5c09-4bc3-b449-ac980e458ac8" providerId="ADAL" clId="{64C14797-F059-4541-8B15-EA3DCE09CA00}" dt="2025-06-17T14:42:43.714" v="204" actId="13244"/>
          <ac:spMkLst>
            <pc:docMk/>
            <pc:sldMk cId="3288405712" sldId="2154"/>
            <ac:spMk id="10" creationId="{F2CF6B70-BC0B-261A-004D-651F13C27CF7}"/>
          </ac:spMkLst>
        </pc:spChg>
      </pc:sldChg>
      <pc:sldChg chg="modSp mod">
        <pc:chgData name="Aaron Feuerstein" userId="f5de8b9a-5c09-4bc3-b449-ac980e458ac8" providerId="ADAL" clId="{64C14797-F059-4541-8B15-EA3DCE09CA00}" dt="2025-06-17T15:16:53.611" v="801" actId="13244"/>
        <pc:sldMkLst>
          <pc:docMk/>
          <pc:sldMk cId="259882252" sldId="2155"/>
        </pc:sldMkLst>
        <pc:spChg chg="mod">
          <ac:chgData name="Aaron Feuerstein" userId="f5de8b9a-5c09-4bc3-b449-ac980e458ac8" providerId="ADAL" clId="{64C14797-F059-4541-8B15-EA3DCE09CA00}" dt="2025-06-17T14:25:28.355" v="60" actId="20577"/>
          <ac:spMkLst>
            <pc:docMk/>
            <pc:sldMk cId="259882252" sldId="2155"/>
            <ac:spMk id="2" creationId="{370C28E8-6AA2-CF6C-F648-4F3167A9AA69}"/>
          </ac:spMkLst>
        </pc:spChg>
        <pc:spChg chg="mod ord">
          <ac:chgData name="Aaron Feuerstein" userId="f5de8b9a-5c09-4bc3-b449-ac980e458ac8" providerId="ADAL" clId="{64C14797-F059-4541-8B15-EA3DCE09CA00}" dt="2025-06-17T15:16:53.611" v="801" actId="13244"/>
          <ac:spMkLst>
            <pc:docMk/>
            <pc:sldMk cId="259882252" sldId="2155"/>
            <ac:spMk id="4" creationId="{30A19043-B87B-8418-48E3-2B5C4896A18C}"/>
          </ac:spMkLst>
        </pc:spChg>
        <pc:spChg chg="mod ord">
          <ac:chgData name="Aaron Feuerstein" userId="f5de8b9a-5c09-4bc3-b449-ac980e458ac8" providerId="ADAL" clId="{64C14797-F059-4541-8B15-EA3DCE09CA00}" dt="2025-06-17T15:16:53.611" v="801" actId="13244"/>
          <ac:spMkLst>
            <pc:docMk/>
            <pc:sldMk cId="259882252" sldId="2155"/>
            <ac:spMk id="5" creationId="{6D8840B3-96A2-FA98-A66D-FF448F2BCE87}"/>
          </ac:spMkLst>
        </pc:spChg>
      </pc:sldChg>
      <pc:sldChg chg="modSp mod">
        <pc:chgData name="Aaron Feuerstein" userId="f5de8b9a-5c09-4bc3-b449-ac980e458ac8" providerId="ADAL" clId="{64C14797-F059-4541-8B15-EA3DCE09CA00}" dt="2025-06-17T15:21:46.260" v="835" actId="13244"/>
        <pc:sldMkLst>
          <pc:docMk/>
          <pc:sldMk cId="3201001366" sldId="2157"/>
        </pc:sldMkLst>
        <pc:spChg chg="mod">
          <ac:chgData name="Aaron Feuerstein" userId="f5de8b9a-5c09-4bc3-b449-ac980e458ac8" providerId="ADAL" clId="{64C14797-F059-4541-8B15-EA3DCE09CA00}" dt="2025-06-17T14:26:21.418" v="94" actId="404"/>
          <ac:spMkLst>
            <pc:docMk/>
            <pc:sldMk cId="3201001366" sldId="2157"/>
            <ac:spMk id="2" creationId="{1402E476-54FC-23B3-2417-923AD5EA86FA}"/>
          </ac:spMkLst>
        </pc:spChg>
        <pc:spChg chg="mod ord">
          <ac:chgData name="Aaron Feuerstein" userId="f5de8b9a-5c09-4bc3-b449-ac980e458ac8" providerId="ADAL" clId="{64C14797-F059-4541-8B15-EA3DCE09CA00}" dt="2025-06-17T15:21:46.260" v="835" actId="13244"/>
          <ac:spMkLst>
            <pc:docMk/>
            <pc:sldMk cId="3201001366" sldId="2157"/>
            <ac:spMk id="5" creationId="{6D4BC704-3568-0234-50A5-F71662640BD9}"/>
          </ac:spMkLst>
        </pc:spChg>
        <pc:spChg chg="mod">
          <ac:chgData name="Aaron Feuerstein" userId="f5de8b9a-5c09-4bc3-b449-ac980e458ac8" providerId="ADAL" clId="{64C14797-F059-4541-8B15-EA3DCE09CA00}" dt="2025-06-17T15:21:35.301" v="834" actId="207"/>
          <ac:spMkLst>
            <pc:docMk/>
            <pc:sldMk cId="3201001366" sldId="2157"/>
            <ac:spMk id="8" creationId="{37993F6E-D9B2-7421-655A-7918EADE3722}"/>
          </ac:spMkLst>
        </pc:spChg>
        <pc:graphicFrameChg chg="mod">
          <ac:chgData name="Aaron Feuerstein" userId="f5de8b9a-5c09-4bc3-b449-ac980e458ac8" providerId="ADAL" clId="{64C14797-F059-4541-8B15-EA3DCE09CA00}" dt="2025-06-17T14:26:43.813" v="101" actId="1076"/>
          <ac:graphicFrameMkLst>
            <pc:docMk/>
            <pc:sldMk cId="3201001366" sldId="2157"/>
            <ac:graphicFrameMk id="4" creationId="{90403E96-3A47-8DF6-52E1-7E315EFE9A2F}"/>
          </ac:graphicFrameMkLst>
        </pc:graphicFrameChg>
        <pc:cxnChg chg="mod">
          <ac:chgData name="Aaron Feuerstein" userId="f5de8b9a-5c09-4bc3-b449-ac980e458ac8" providerId="ADAL" clId="{64C14797-F059-4541-8B15-EA3DCE09CA00}" dt="2025-06-17T14:26:46.920" v="102" actId="1076"/>
          <ac:cxnSpMkLst>
            <pc:docMk/>
            <pc:sldMk cId="3201001366" sldId="2157"/>
            <ac:cxnSpMk id="7" creationId="{ED40FBEA-57C5-B98A-F211-97CAB9D05C61}"/>
          </ac:cxnSpMkLst>
        </pc:cxnChg>
      </pc:sldChg>
      <pc:sldChg chg="modSp mod">
        <pc:chgData name="Aaron Feuerstein" userId="f5de8b9a-5c09-4bc3-b449-ac980e458ac8" providerId="ADAL" clId="{64C14797-F059-4541-8B15-EA3DCE09CA00}" dt="2025-06-17T15:24:35.812" v="864" actId="207"/>
        <pc:sldMkLst>
          <pc:docMk/>
          <pc:sldMk cId="1340164516" sldId="2176"/>
        </pc:sldMkLst>
        <pc:spChg chg="mod">
          <ac:chgData name="Aaron Feuerstein" userId="f5de8b9a-5c09-4bc3-b449-ac980e458ac8" providerId="ADAL" clId="{64C14797-F059-4541-8B15-EA3DCE09CA00}" dt="2025-06-17T15:24:33.342" v="863" actId="207"/>
          <ac:spMkLst>
            <pc:docMk/>
            <pc:sldMk cId="1340164516" sldId="2176"/>
            <ac:spMk id="4" creationId="{C78725F0-75A8-1583-ABB1-DF4347C5A082}"/>
          </ac:spMkLst>
        </pc:spChg>
        <pc:spChg chg="mod">
          <ac:chgData name="Aaron Feuerstein" userId="f5de8b9a-5c09-4bc3-b449-ac980e458ac8" providerId="ADAL" clId="{64C14797-F059-4541-8B15-EA3DCE09CA00}" dt="2025-06-17T15:24:35.812" v="864" actId="207"/>
          <ac:spMkLst>
            <pc:docMk/>
            <pc:sldMk cId="1340164516" sldId="2176"/>
            <ac:spMk id="5" creationId="{7BD8744A-B51F-E4D7-97FC-B3CCB73FE71A}"/>
          </ac:spMkLst>
        </pc:spChg>
      </pc:sldChg>
    </pc:docChg>
  </pc:docChgLst>
</pc:chgInfo>
</file>

<file path=ppt/diagrams/_rels/data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209DE-BA8C-4ACE-A62F-7C66E794C6C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C52DE9D-7E2E-4D8D-8FDA-58621B46B229}">
      <dgm:prSet phldrT="[Text]"/>
      <dgm:spPr/>
      <dgm:t>
        <a:bodyPr/>
        <a:lstStyle/>
        <a:p>
          <a:r>
            <a:rPr lang="en-US" dirty="0"/>
            <a:t>Learning about</a:t>
          </a:r>
        </a:p>
      </dgm:t>
      <dgm:extLst>
        <a:ext uri="{E40237B7-FDA0-4F09-8148-C483321AD2D9}">
          <dgm14:cNvPr xmlns:dgm14="http://schemas.microsoft.com/office/drawing/2010/diagram" id="0" name="" descr="An arrow showing the shift from &quot;Learning About&quot; to &quot;Figuring Out&quot;"/>
        </a:ext>
      </dgm:extLst>
    </dgm:pt>
    <dgm:pt modelId="{CE574069-B8EC-4604-BAAB-2C6D9A82C5BD}" type="parTrans" cxnId="{0A2AD2F5-0F36-40D6-A165-BC3B903ABAF9}">
      <dgm:prSet/>
      <dgm:spPr/>
      <dgm:t>
        <a:bodyPr/>
        <a:lstStyle/>
        <a:p>
          <a:endParaRPr lang="en-US"/>
        </a:p>
      </dgm:t>
    </dgm:pt>
    <dgm:pt modelId="{3A1C0035-1695-4D8C-B190-EDA7CED6938C}" type="sibTrans" cxnId="{0A2AD2F5-0F36-40D6-A165-BC3B903ABAF9}">
      <dgm:prSet/>
      <dgm:spPr/>
      <dgm:t>
        <a:bodyPr/>
        <a:lstStyle/>
        <a:p>
          <a:endParaRPr lang="en-US"/>
        </a:p>
      </dgm:t>
    </dgm:pt>
    <dgm:pt modelId="{3BA89766-F9AB-4D30-A144-0C2C2F620999}">
      <dgm:prSet phldrT="[Text]"/>
      <dgm:spPr/>
      <dgm:t>
        <a:bodyPr/>
        <a:lstStyle/>
        <a:p>
          <a:r>
            <a:rPr lang="en-US"/>
            <a:t>Figuring out</a:t>
          </a:r>
        </a:p>
      </dgm:t>
    </dgm:pt>
    <dgm:pt modelId="{8EB6FBFF-2381-48D7-8548-AE98EADE415C}" type="parTrans" cxnId="{10F38446-88C4-406F-98ED-F33ED5EB50E4}">
      <dgm:prSet/>
      <dgm:spPr/>
      <dgm:t>
        <a:bodyPr/>
        <a:lstStyle/>
        <a:p>
          <a:endParaRPr lang="en-US"/>
        </a:p>
      </dgm:t>
    </dgm:pt>
    <dgm:pt modelId="{A2B9C06B-ED98-4A2C-A833-184689436B5D}" type="sibTrans" cxnId="{10F38446-88C4-406F-98ED-F33ED5EB50E4}">
      <dgm:prSet/>
      <dgm:spPr/>
      <dgm:t>
        <a:bodyPr/>
        <a:lstStyle/>
        <a:p>
          <a:endParaRPr lang="en-US"/>
        </a:p>
      </dgm:t>
    </dgm:pt>
    <dgm:pt modelId="{9DF5E9D9-84FD-4732-9844-D90274355FA0}" type="pres">
      <dgm:prSet presAssocID="{086209DE-BA8C-4ACE-A62F-7C66E794C6C2}" presName="Name0" presStyleCnt="0">
        <dgm:presLayoutVars>
          <dgm:dir/>
          <dgm:animLvl val="lvl"/>
          <dgm:resizeHandles val="exact"/>
        </dgm:presLayoutVars>
      </dgm:prSet>
      <dgm:spPr/>
    </dgm:pt>
    <dgm:pt modelId="{5852A647-3DF7-46F7-B09B-4CF8EB141230}" type="pres">
      <dgm:prSet presAssocID="{3BA89766-F9AB-4D30-A144-0C2C2F620999}" presName="boxAndChildren" presStyleCnt="0"/>
      <dgm:spPr/>
    </dgm:pt>
    <dgm:pt modelId="{C0FDD1CD-9609-4FC2-A8AA-F51626C529A1}" type="pres">
      <dgm:prSet presAssocID="{3BA89766-F9AB-4D30-A144-0C2C2F620999}" presName="parentTextBox" presStyleLbl="node1" presStyleIdx="0" presStyleCnt="2" custLinFactNeighborX="-30909" custLinFactNeighborY="-15268"/>
      <dgm:spPr/>
    </dgm:pt>
    <dgm:pt modelId="{2E8DFABF-CFC3-4D6D-8F9D-DF6592C57F04}" type="pres">
      <dgm:prSet presAssocID="{3A1C0035-1695-4D8C-B190-EDA7CED6938C}" presName="sp" presStyleCnt="0"/>
      <dgm:spPr/>
    </dgm:pt>
    <dgm:pt modelId="{5BA00523-A957-4C63-962B-8858FA1CCC5C}" type="pres">
      <dgm:prSet presAssocID="{2C52DE9D-7E2E-4D8D-8FDA-58621B46B229}" presName="arrowAndChildren" presStyleCnt="0"/>
      <dgm:spPr/>
    </dgm:pt>
    <dgm:pt modelId="{FB35D407-F445-40F7-BED6-A867AF5A670F}" type="pres">
      <dgm:prSet presAssocID="{2C52DE9D-7E2E-4D8D-8FDA-58621B46B229}" presName="parentTextArrow" presStyleLbl="node1" presStyleIdx="1" presStyleCnt="2"/>
      <dgm:spPr/>
    </dgm:pt>
  </dgm:ptLst>
  <dgm:cxnLst>
    <dgm:cxn modelId="{35501E61-3250-485A-BCCF-AF5A34F83BD6}" type="presOf" srcId="{086209DE-BA8C-4ACE-A62F-7C66E794C6C2}" destId="{9DF5E9D9-84FD-4732-9844-D90274355FA0}" srcOrd="0" destOrd="0" presId="urn:microsoft.com/office/officeart/2005/8/layout/process4"/>
    <dgm:cxn modelId="{10F38446-88C4-406F-98ED-F33ED5EB50E4}" srcId="{086209DE-BA8C-4ACE-A62F-7C66E794C6C2}" destId="{3BA89766-F9AB-4D30-A144-0C2C2F620999}" srcOrd="1" destOrd="0" parTransId="{8EB6FBFF-2381-48D7-8548-AE98EADE415C}" sibTransId="{A2B9C06B-ED98-4A2C-A833-184689436B5D}"/>
    <dgm:cxn modelId="{EB492578-CB76-4803-8512-FF2F3D7D0375}" type="presOf" srcId="{2C52DE9D-7E2E-4D8D-8FDA-58621B46B229}" destId="{FB35D407-F445-40F7-BED6-A867AF5A670F}" srcOrd="0" destOrd="0" presId="urn:microsoft.com/office/officeart/2005/8/layout/process4"/>
    <dgm:cxn modelId="{ED4BE7E4-9A4A-49F2-A876-EEEEE6C2665F}" type="presOf" srcId="{3BA89766-F9AB-4D30-A144-0C2C2F620999}" destId="{C0FDD1CD-9609-4FC2-A8AA-F51626C529A1}" srcOrd="0" destOrd="0" presId="urn:microsoft.com/office/officeart/2005/8/layout/process4"/>
    <dgm:cxn modelId="{0A2AD2F5-0F36-40D6-A165-BC3B903ABAF9}" srcId="{086209DE-BA8C-4ACE-A62F-7C66E794C6C2}" destId="{2C52DE9D-7E2E-4D8D-8FDA-58621B46B229}" srcOrd="0" destOrd="0" parTransId="{CE574069-B8EC-4604-BAAB-2C6D9A82C5BD}" sibTransId="{3A1C0035-1695-4D8C-B190-EDA7CED6938C}"/>
    <dgm:cxn modelId="{11C3B957-D66B-4605-AFB2-B42197CC28BF}" type="presParOf" srcId="{9DF5E9D9-84FD-4732-9844-D90274355FA0}" destId="{5852A647-3DF7-46F7-B09B-4CF8EB141230}" srcOrd="0" destOrd="0" presId="urn:microsoft.com/office/officeart/2005/8/layout/process4"/>
    <dgm:cxn modelId="{D1A91625-F9C6-43C5-BDC7-C39B60970373}" type="presParOf" srcId="{5852A647-3DF7-46F7-B09B-4CF8EB141230}" destId="{C0FDD1CD-9609-4FC2-A8AA-F51626C529A1}" srcOrd="0" destOrd="0" presId="urn:microsoft.com/office/officeart/2005/8/layout/process4"/>
    <dgm:cxn modelId="{0500547E-DEFB-4C5D-A731-923B43D67CE7}" type="presParOf" srcId="{9DF5E9D9-84FD-4732-9844-D90274355FA0}" destId="{2E8DFABF-CFC3-4D6D-8F9D-DF6592C57F04}" srcOrd="1" destOrd="0" presId="urn:microsoft.com/office/officeart/2005/8/layout/process4"/>
    <dgm:cxn modelId="{3438777F-F72C-47A4-8CA4-F62CDBF93E94}" type="presParOf" srcId="{9DF5E9D9-84FD-4732-9844-D90274355FA0}" destId="{5BA00523-A957-4C63-962B-8858FA1CCC5C}" srcOrd="2" destOrd="0" presId="urn:microsoft.com/office/officeart/2005/8/layout/process4"/>
    <dgm:cxn modelId="{E582C7B5-D2BE-45F3-AE6C-BEACE034DD26}" type="presParOf" srcId="{5BA00523-A957-4C63-962B-8858FA1CCC5C}" destId="{FB35D407-F445-40F7-BED6-A867AF5A670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9D5DCE-BB56-41F7-8223-A96463D95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737DDE-6321-4629-967B-094AE16CFC9B}">
      <dgm:prSet phldrT="[Text]"/>
      <dgm:spPr/>
      <dgm:t>
        <a:bodyPr/>
        <a:lstStyle/>
        <a:p>
          <a:pPr>
            <a:buClr>
              <a:schemeClr val="dk1"/>
            </a:buClr>
            <a:buSzPts val="1300"/>
            <a:buFont typeface="Lato"/>
            <a:buAutoNum type="arabicPeriod"/>
          </a:pPr>
          <a:r>
            <a:rPr lang="en-US" dirty="0">
              <a:solidFill>
                <a:schemeClr val="bg1"/>
              </a:solidFill>
              <a:latin typeface="Arial"/>
              <a:ea typeface="Lato"/>
              <a:cs typeface="Arial"/>
              <a:sym typeface="Lato"/>
            </a:rPr>
            <a:t>Color-code your answers by dimension.</a:t>
          </a:r>
          <a:endParaRPr lang="en-US" dirty="0">
            <a:solidFill>
              <a:schemeClr val="bg1"/>
            </a:solidFill>
            <a:latin typeface="Arial"/>
            <a:cs typeface="Arial"/>
          </a:endParaRPr>
        </a:p>
      </dgm:t>
      <dgm:extLst>
        <a:ext uri="{E40237B7-FDA0-4F09-8148-C483321AD2D9}">
          <dgm14:cNvPr xmlns:dgm14="http://schemas.microsoft.com/office/drawing/2010/diagram" id="0" name="" descr="Step 1: Color-code your answers by dimension.&#10;"/>
        </a:ext>
      </dgm:extLst>
    </dgm:pt>
    <dgm:pt modelId="{5CFD4B54-5206-4736-B581-5C23F3563BA2}" type="parTrans" cxnId="{8A623B8E-C7A2-4001-9D53-9C2C62ED58E5}">
      <dgm:prSet/>
      <dgm:spPr/>
      <dgm:t>
        <a:bodyPr/>
        <a:lstStyle/>
        <a:p>
          <a:endParaRPr lang="en-US"/>
        </a:p>
      </dgm:t>
    </dgm:pt>
    <dgm:pt modelId="{99C333B8-9715-48BB-BFA5-2BBFC758244C}" type="sibTrans" cxnId="{8A623B8E-C7A2-4001-9D53-9C2C62ED58E5}">
      <dgm:prSet/>
      <dgm:spPr/>
      <dgm:t>
        <a:bodyPr/>
        <a:lstStyle/>
        <a:p>
          <a:endParaRPr lang="en-US"/>
        </a:p>
      </dgm:t>
    </dgm:pt>
    <dgm:pt modelId="{63619214-B732-4A0A-8924-BFD285E1163B}" type="pres">
      <dgm:prSet presAssocID="{7A9D5DCE-BB56-41F7-8223-A96463D95768}" presName="diagram" presStyleCnt="0">
        <dgm:presLayoutVars>
          <dgm:dir/>
          <dgm:resizeHandles val="exact"/>
        </dgm:presLayoutVars>
      </dgm:prSet>
      <dgm:spPr/>
    </dgm:pt>
    <dgm:pt modelId="{F86C3B2E-6A61-484B-8F90-3833B47F384B}" type="pres">
      <dgm:prSet presAssocID="{C9737DDE-6321-4629-967B-094AE16CFC9B}" presName="node" presStyleLbl="node1" presStyleIdx="0" presStyleCnt="1" custScaleX="119638">
        <dgm:presLayoutVars>
          <dgm:bulletEnabled val="1"/>
        </dgm:presLayoutVars>
      </dgm:prSet>
      <dgm:spPr/>
    </dgm:pt>
  </dgm:ptLst>
  <dgm:cxnLst>
    <dgm:cxn modelId="{C49F4E02-5CFE-4EDE-8527-8DF3937CC787}" type="presOf" srcId="{7A9D5DCE-BB56-41F7-8223-A96463D95768}" destId="{63619214-B732-4A0A-8924-BFD285E1163B}" srcOrd="0" destOrd="0" presId="urn:microsoft.com/office/officeart/2005/8/layout/default"/>
    <dgm:cxn modelId="{8DFA505C-189C-4713-8B78-A41F510624B3}" type="presOf" srcId="{C9737DDE-6321-4629-967B-094AE16CFC9B}" destId="{F86C3B2E-6A61-484B-8F90-3833B47F384B}" srcOrd="0" destOrd="0" presId="urn:microsoft.com/office/officeart/2005/8/layout/default"/>
    <dgm:cxn modelId="{8A623B8E-C7A2-4001-9D53-9C2C62ED58E5}" srcId="{7A9D5DCE-BB56-41F7-8223-A96463D95768}" destId="{C9737DDE-6321-4629-967B-094AE16CFC9B}" srcOrd="0" destOrd="0" parTransId="{5CFD4B54-5206-4736-B581-5C23F3563BA2}" sibTransId="{99C333B8-9715-48BB-BFA5-2BBFC758244C}"/>
    <dgm:cxn modelId="{C0507549-5CD1-4DA3-B58A-30DAA2B36D4F}" type="presParOf" srcId="{63619214-B732-4A0A-8924-BFD285E1163B}" destId="{F86C3B2E-6A61-484B-8F90-3833B47F384B}"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9D5DCE-BB56-41F7-8223-A96463D95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737DDE-6321-4629-967B-094AE16CFC9B}">
      <dgm:prSet phldrT="[Text]"/>
      <dgm:spPr/>
      <dgm:t>
        <a:bodyPr/>
        <a:lstStyle/>
        <a:p>
          <a:pPr>
            <a:buClr>
              <a:schemeClr val="dk1"/>
            </a:buClr>
            <a:buSzPts val="1300"/>
            <a:buFont typeface="Lato"/>
            <a:buAutoNum type="arabicPeriod"/>
          </a:pPr>
          <a:r>
            <a:rPr lang="en-US" dirty="0">
              <a:latin typeface="Arial" panose="020B0604020202020204" pitchFamily="34" charset="0"/>
              <a:ea typeface="Lato"/>
              <a:cs typeface="Arial" panose="020B0604020202020204" pitchFamily="34" charset="0"/>
              <a:sym typeface="Lato"/>
            </a:rPr>
            <a:t>For each student answer, describe each dimension as </a:t>
          </a:r>
          <a:r>
            <a:rPr lang="en-US" b="1" dirty="0">
              <a:latin typeface="Arial" panose="020B0604020202020204" pitchFamily="34" charset="0"/>
              <a:ea typeface="Lato"/>
              <a:cs typeface="Arial" panose="020B0604020202020204" pitchFamily="34" charset="0"/>
              <a:sym typeface="Lato"/>
            </a:rPr>
            <a:t>emerging</a:t>
          </a:r>
          <a:r>
            <a:rPr lang="en-US" dirty="0">
              <a:latin typeface="Arial" panose="020B0604020202020204" pitchFamily="34" charset="0"/>
              <a:ea typeface="Lato"/>
              <a:cs typeface="Arial" panose="020B0604020202020204" pitchFamily="34" charset="0"/>
              <a:sym typeface="Lato"/>
            </a:rPr>
            <a:t>, </a:t>
          </a:r>
          <a:r>
            <a:rPr lang="en-US" b="1" dirty="0">
              <a:latin typeface="Arial" panose="020B0604020202020204" pitchFamily="34" charset="0"/>
              <a:ea typeface="Lato"/>
              <a:cs typeface="Arial" panose="020B0604020202020204" pitchFamily="34" charset="0"/>
              <a:sym typeface="Lato"/>
            </a:rPr>
            <a:t>developing</a:t>
          </a:r>
          <a:r>
            <a:rPr lang="en-US" dirty="0">
              <a:latin typeface="Arial" panose="020B0604020202020204" pitchFamily="34" charset="0"/>
              <a:ea typeface="Lato"/>
              <a:cs typeface="Arial" panose="020B0604020202020204" pitchFamily="34" charset="0"/>
              <a:sym typeface="Lato"/>
            </a:rPr>
            <a:t>, or </a:t>
          </a:r>
          <a:r>
            <a:rPr lang="en-US" b="1" dirty="0">
              <a:latin typeface="Arial" panose="020B0604020202020204" pitchFamily="34" charset="0"/>
              <a:ea typeface="Lato"/>
              <a:cs typeface="Arial" panose="020B0604020202020204" pitchFamily="34" charset="0"/>
              <a:sym typeface="Lato"/>
            </a:rPr>
            <a:t>proficient</a:t>
          </a:r>
          <a:r>
            <a:rPr lang="en-US" dirty="0">
              <a:latin typeface="Arial" panose="020B0604020202020204" pitchFamily="34" charset="0"/>
              <a:ea typeface="Lato"/>
              <a:cs typeface="Arial" panose="020B0604020202020204" pitchFamily="34" charset="0"/>
              <a:sym typeface="Lato"/>
            </a:rPr>
            <a:t> by comparing it against the performance outcome.</a:t>
          </a:r>
        </a:p>
      </dgm:t>
      <dgm:extLst>
        <a:ext uri="{E40237B7-FDA0-4F09-8148-C483321AD2D9}">
          <dgm14:cNvPr xmlns:dgm14="http://schemas.microsoft.com/office/drawing/2010/diagram" id="0" name="" descr="Step 2: Compare against the performance outcome to determine whether the assessment fully require use of the intended three dimensions. &#10;Why or why not?&#10;"/>
        </a:ext>
      </dgm:extLst>
    </dgm:pt>
    <dgm:pt modelId="{5CFD4B54-5206-4736-B581-5C23F3563BA2}" type="parTrans" cxnId="{8A623B8E-C7A2-4001-9D53-9C2C62ED58E5}">
      <dgm:prSet/>
      <dgm:spPr/>
      <dgm:t>
        <a:bodyPr/>
        <a:lstStyle/>
        <a:p>
          <a:endParaRPr lang="en-US"/>
        </a:p>
      </dgm:t>
    </dgm:pt>
    <dgm:pt modelId="{99C333B8-9715-48BB-BFA5-2BBFC758244C}" type="sibTrans" cxnId="{8A623B8E-C7A2-4001-9D53-9C2C62ED58E5}">
      <dgm:prSet/>
      <dgm:spPr/>
      <dgm:t>
        <a:bodyPr/>
        <a:lstStyle/>
        <a:p>
          <a:endParaRPr lang="en-US"/>
        </a:p>
      </dgm:t>
    </dgm:pt>
    <dgm:pt modelId="{63619214-B732-4A0A-8924-BFD285E1163B}" type="pres">
      <dgm:prSet presAssocID="{7A9D5DCE-BB56-41F7-8223-A96463D95768}" presName="diagram" presStyleCnt="0">
        <dgm:presLayoutVars>
          <dgm:dir/>
          <dgm:resizeHandles val="exact"/>
        </dgm:presLayoutVars>
      </dgm:prSet>
      <dgm:spPr/>
    </dgm:pt>
    <dgm:pt modelId="{F86C3B2E-6A61-484B-8F90-3833B47F384B}" type="pres">
      <dgm:prSet presAssocID="{C9737DDE-6321-4629-967B-094AE16CFC9B}" presName="node" presStyleLbl="node1" presStyleIdx="0" presStyleCnt="1" custScaleX="87086" custScaleY="71677">
        <dgm:presLayoutVars>
          <dgm:bulletEnabled val="1"/>
        </dgm:presLayoutVars>
      </dgm:prSet>
      <dgm:spPr/>
    </dgm:pt>
  </dgm:ptLst>
  <dgm:cxnLst>
    <dgm:cxn modelId="{C49F4E02-5CFE-4EDE-8527-8DF3937CC787}" type="presOf" srcId="{7A9D5DCE-BB56-41F7-8223-A96463D95768}" destId="{63619214-B732-4A0A-8924-BFD285E1163B}" srcOrd="0" destOrd="0" presId="urn:microsoft.com/office/officeart/2005/8/layout/default"/>
    <dgm:cxn modelId="{8DFA505C-189C-4713-8B78-A41F510624B3}" type="presOf" srcId="{C9737DDE-6321-4629-967B-094AE16CFC9B}" destId="{F86C3B2E-6A61-484B-8F90-3833B47F384B}" srcOrd="0" destOrd="0" presId="urn:microsoft.com/office/officeart/2005/8/layout/default"/>
    <dgm:cxn modelId="{8A623B8E-C7A2-4001-9D53-9C2C62ED58E5}" srcId="{7A9D5DCE-BB56-41F7-8223-A96463D95768}" destId="{C9737DDE-6321-4629-967B-094AE16CFC9B}" srcOrd="0" destOrd="0" parTransId="{5CFD4B54-5206-4736-B581-5C23F3563BA2}" sibTransId="{99C333B8-9715-48BB-BFA5-2BBFC758244C}"/>
    <dgm:cxn modelId="{C0507549-5CD1-4DA3-B58A-30DAA2B36D4F}" type="presParOf" srcId="{63619214-B732-4A0A-8924-BFD285E1163B}" destId="{F86C3B2E-6A61-484B-8F90-3833B47F384B}" srcOrd="0"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E9C76D-CFB6-C94B-BF11-2C0B701862A4}" type="doc">
      <dgm:prSet loTypeId="urn:microsoft.com/office/officeart/2005/8/layout/cycle3" loCatId="" qsTypeId="urn:microsoft.com/office/officeart/2005/8/quickstyle/simple1" qsCatId="simple" csTypeId="urn:microsoft.com/office/officeart/2005/8/colors/accent1_1" csCatId="accent1" phldr="1"/>
      <dgm:spPr/>
      <dgm:t>
        <a:bodyPr/>
        <a:lstStyle/>
        <a:p>
          <a:endParaRPr lang="en-US"/>
        </a:p>
      </dgm:t>
    </dgm:pt>
    <dgm:pt modelId="{7CEE4733-15BD-3045-BB87-A384CDAB49F1}">
      <dgm:prSet phldrT="[Text]"/>
      <dgm:spPr/>
      <dgm:t>
        <a:bodyPr/>
        <a:lstStyle/>
        <a:p>
          <a:r>
            <a:rPr lang="en-US">
              <a:latin typeface="Arial"/>
              <a:cs typeface="Arial"/>
            </a:rPr>
            <a:t>Identify Learning Goal</a:t>
          </a:r>
        </a:p>
      </dgm:t>
    </dgm:pt>
    <dgm:pt modelId="{50E42541-2349-1C4F-81CB-30C05DC3202A}" type="parTrans" cxnId="{F76FD4AA-0A87-1B4D-A2D7-2AA8B0560661}">
      <dgm:prSet/>
      <dgm:spPr/>
      <dgm:t>
        <a:bodyPr/>
        <a:lstStyle/>
        <a:p>
          <a:endParaRPr lang="en-US"/>
        </a:p>
      </dgm:t>
    </dgm:pt>
    <dgm:pt modelId="{C64F3C4A-D3E1-C645-9ADD-0C40CE15C0D4}" type="sibTrans" cxnId="{F76FD4AA-0A87-1B4D-A2D7-2AA8B0560661}">
      <dgm:prSet/>
      <dgm:spPr/>
      <dgm:t>
        <a:bodyPr/>
        <a:lstStyle/>
        <a:p>
          <a:endParaRPr lang="en-US"/>
        </a:p>
      </dgm:t>
    </dgm:pt>
    <dgm:pt modelId="{52D2A5DB-5DB3-D44C-84B1-FB780C980C29}">
      <dgm:prSet phldrT="[Text]"/>
      <dgm:spPr/>
      <dgm:t>
        <a:bodyPr/>
        <a:lstStyle/>
        <a:p>
          <a:r>
            <a:rPr lang="en-US">
              <a:latin typeface="Arial"/>
              <a:cs typeface="Arial"/>
            </a:rPr>
            <a:t>Gather Evidence of Learning</a:t>
          </a:r>
        </a:p>
      </dgm:t>
    </dgm:pt>
    <dgm:pt modelId="{672DA02D-5BA9-E240-AFA4-F0C6E57A684B}" type="parTrans" cxnId="{6E881BD4-C322-EC4C-8799-28FDC9F6318F}">
      <dgm:prSet/>
      <dgm:spPr/>
      <dgm:t>
        <a:bodyPr/>
        <a:lstStyle/>
        <a:p>
          <a:endParaRPr lang="en-US"/>
        </a:p>
      </dgm:t>
    </dgm:pt>
    <dgm:pt modelId="{4E5E0245-201E-A74C-A71B-94F9767B1220}" type="sibTrans" cxnId="{6E881BD4-C322-EC4C-8799-28FDC9F6318F}">
      <dgm:prSet/>
      <dgm:spPr/>
      <dgm:t>
        <a:bodyPr/>
        <a:lstStyle/>
        <a:p>
          <a:endParaRPr lang="en-US"/>
        </a:p>
      </dgm:t>
    </dgm:pt>
    <dgm:pt modelId="{FC9086A4-C347-5A40-863E-79F6B135ECD8}">
      <dgm:prSet phldrT="[Text]"/>
      <dgm:spPr/>
      <dgm:t>
        <a:bodyPr/>
        <a:lstStyle/>
        <a:p>
          <a:r>
            <a:rPr lang="en-US">
              <a:latin typeface="Arial"/>
              <a:cs typeface="Arial"/>
            </a:rPr>
            <a:t>Analyze and Interpret Evidence of Learning</a:t>
          </a:r>
        </a:p>
      </dgm:t>
    </dgm:pt>
    <dgm:pt modelId="{179CF008-1FD7-4740-B59F-DB21851F8CF6}" type="parTrans" cxnId="{0CF743CE-420B-0947-A217-88A438D7A5E5}">
      <dgm:prSet/>
      <dgm:spPr/>
      <dgm:t>
        <a:bodyPr/>
        <a:lstStyle/>
        <a:p>
          <a:endParaRPr lang="en-US"/>
        </a:p>
      </dgm:t>
    </dgm:pt>
    <dgm:pt modelId="{ADEF5584-F98B-2C49-9517-3DCDB71AD53E}" type="sibTrans" cxnId="{0CF743CE-420B-0947-A217-88A438D7A5E5}">
      <dgm:prSet/>
      <dgm:spPr/>
      <dgm:t>
        <a:bodyPr/>
        <a:lstStyle/>
        <a:p>
          <a:endParaRPr lang="en-US"/>
        </a:p>
      </dgm:t>
    </dgm:pt>
    <dgm:pt modelId="{BC29149A-6575-F440-80E3-B6A84634B78D}">
      <dgm:prSet phldrT="[Text]"/>
      <dgm:spPr/>
      <dgm:t>
        <a:bodyPr/>
        <a:lstStyle/>
        <a:p>
          <a:r>
            <a:rPr lang="en-US">
              <a:latin typeface="Arial"/>
              <a:cs typeface="Arial"/>
            </a:rPr>
            <a:t>Provide Feedback to Support Students’ Growth</a:t>
          </a:r>
        </a:p>
      </dgm:t>
    </dgm:pt>
    <dgm:pt modelId="{911CC730-398C-B144-A9A8-D2F78532FA90}" type="parTrans" cxnId="{6E24E330-C0C4-9F4C-AEC0-74748D7C983B}">
      <dgm:prSet/>
      <dgm:spPr/>
      <dgm:t>
        <a:bodyPr/>
        <a:lstStyle/>
        <a:p>
          <a:endParaRPr lang="en-US"/>
        </a:p>
      </dgm:t>
    </dgm:pt>
    <dgm:pt modelId="{43498CE2-3C6C-094A-B5D8-E76FFB56CAFB}" type="sibTrans" cxnId="{6E24E330-C0C4-9F4C-AEC0-74748D7C983B}">
      <dgm:prSet/>
      <dgm:spPr/>
      <dgm:t>
        <a:bodyPr/>
        <a:lstStyle/>
        <a:p>
          <a:endParaRPr lang="en-US"/>
        </a:p>
      </dgm:t>
    </dgm:pt>
    <dgm:pt modelId="{946CCD5D-AC99-C146-9C85-59FBA4F7BA5F}">
      <dgm:prSet phldrT="[Text]"/>
      <dgm:spPr/>
      <dgm:t>
        <a:bodyPr/>
        <a:lstStyle/>
        <a:p>
          <a:r>
            <a:rPr lang="en-US">
              <a:latin typeface="Arial"/>
              <a:cs typeface="Arial"/>
            </a:rPr>
            <a:t>Refine Instruction in Response to Evidence of Learning</a:t>
          </a:r>
        </a:p>
      </dgm:t>
    </dgm:pt>
    <dgm:pt modelId="{5D095637-4A32-A44E-9613-27C2E7DD07B3}" type="parTrans" cxnId="{FABEEC5C-68FF-7542-8FF4-671627BA845F}">
      <dgm:prSet/>
      <dgm:spPr/>
      <dgm:t>
        <a:bodyPr/>
        <a:lstStyle/>
        <a:p>
          <a:endParaRPr lang="en-US"/>
        </a:p>
      </dgm:t>
    </dgm:pt>
    <dgm:pt modelId="{14E9D0BC-6413-ED4A-A8C3-A8857B6D00E7}" type="sibTrans" cxnId="{FABEEC5C-68FF-7542-8FF4-671627BA845F}">
      <dgm:prSet/>
      <dgm:spPr/>
      <dgm:t>
        <a:bodyPr/>
        <a:lstStyle/>
        <a:p>
          <a:endParaRPr lang="en-US"/>
        </a:p>
      </dgm:t>
    </dgm:pt>
    <dgm:pt modelId="{88D44A8C-CB3D-3A4B-B077-99CED1F90A88}" type="pres">
      <dgm:prSet presAssocID="{2FE9C76D-CFB6-C94B-BF11-2C0B701862A4}" presName="Name0" presStyleCnt="0">
        <dgm:presLayoutVars>
          <dgm:dir/>
          <dgm:resizeHandles val="exact"/>
        </dgm:presLayoutVars>
      </dgm:prSet>
      <dgm:spPr/>
    </dgm:pt>
    <dgm:pt modelId="{DC4764B4-4B77-694C-867F-3683600F0614}" type="pres">
      <dgm:prSet presAssocID="{2FE9C76D-CFB6-C94B-BF11-2C0B701862A4}" presName="cycle" presStyleCnt="0"/>
      <dgm:spPr/>
    </dgm:pt>
    <dgm:pt modelId="{A26A8F30-E229-1B4D-B904-9DF5430C4A75}" type="pres">
      <dgm:prSet presAssocID="{7CEE4733-15BD-3045-BB87-A384CDAB49F1}" presName="nodeFirstNode" presStyleLbl="node1" presStyleIdx="0" presStyleCnt="5">
        <dgm:presLayoutVars>
          <dgm:bulletEnabled val="1"/>
        </dgm:presLayoutVars>
      </dgm:prSet>
      <dgm:spPr/>
    </dgm:pt>
    <dgm:pt modelId="{00DFC83E-9FAF-7E4A-A84E-9ED461CA9075}" type="pres">
      <dgm:prSet presAssocID="{C64F3C4A-D3E1-C645-9ADD-0C40CE15C0D4}" presName="sibTransFirstNode" presStyleLbl="bgShp" presStyleIdx="0" presStyleCnt="1"/>
      <dgm:spPr/>
    </dgm:pt>
    <dgm:pt modelId="{91DE3612-C849-CA47-BA43-05C14469405D}" type="pres">
      <dgm:prSet presAssocID="{52D2A5DB-5DB3-D44C-84B1-FB780C980C29}" presName="nodeFollowingNodes" presStyleLbl="node1" presStyleIdx="1" presStyleCnt="5">
        <dgm:presLayoutVars>
          <dgm:bulletEnabled val="1"/>
        </dgm:presLayoutVars>
      </dgm:prSet>
      <dgm:spPr/>
    </dgm:pt>
    <dgm:pt modelId="{B7B65292-5F22-4449-B680-B22107D0409E}" type="pres">
      <dgm:prSet presAssocID="{FC9086A4-C347-5A40-863E-79F6B135ECD8}" presName="nodeFollowingNodes" presStyleLbl="node1" presStyleIdx="2" presStyleCnt="5">
        <dgm:presLayoutVars>
          <dgm:bulletEnabled val="1"/>
        </dgm:presLayoutVars>
      </dgm:prSet>
      <dgm:spPr/>
    </dgm:pt>
    <dgm:pt modelId="{1699CEC1-851F-F64A-9687-9E12CF107EAB}" type="pres">
      <dgm:prSet presAssocID="{BC29149A-6575-F440-80E3-B6A84634B78D}" presName="nodeFollowingNodes" presStyleLbl="node1" presStyleIdx="3" presStyleCnt="5">
        <dgm:presLayoutVars>
          <dgm:bulletEnabled val="1"/>
        </dgm:presLayoutVars>
      </dgm:prSet>
      <dgm:spPr/>
    </dgm:pt>
    <dgm:pt modelId="{CE520F46-0378-214D-97DA-55204F660FF7}" type="pres">
      <dgm:prSet presAssocID="{946CCD5D-AC99-C146-9C85-59FBA4F7BA5F}" presName="nodeFollowingNodes" presStyleLbl="node1" presStyleIdx="4" presStyleCnt="5">
        <dgm:presLayoutVars>
          <dgm:bulletEnabled val="1"/>
        </dgm:presLayoutVars>
      </dgm:prSet>
      <dgm:spPr/>
    </dgm:pt>
  </dgm:ptLst>
  <dgm:cxnLst>
    <dgm:cxn modelId="{A89BAD04-70F7-5747-9C5B-8E1C4D03455F}" type="presOf" srcId="{C64F3C4A-D3E1-C645-9ADD-0C40CE15C0D4}" destId="{00DFC83E-9FAF-7E4A-A84E-9ED461CA9075}" srcOrd="0" destOrd="0" presId="urn:microsoft.com/office/officeart/2005/8/layout/cycle3"/>
    <dgm:cxn modelId="{6E24E330-C0C4-9F4C-AEC0-74748D7C983B}" srcId="{2FE9C76D-CFB6-C94B-BF11-2C0B701862A4}" destId="{BC29149A-6575-F440-80E3-B6A84634B78D}" srcOrd="3" destOrd="0" parTransId="{911CC730-398C-B144-A9A8-D2F78532FA90}" sibTransId="{43498CE2-3C6C-094A-B5D8-E76FFB56CAFB}"/>
    <dgm:cxn modelId="{0EFE253A-99ED-1143-B74F-659EBF501E9E}" type="presOf" srcId="{FC9086A4-C347-5A40-863E-79F6B135ECD8}" destId="{B7B65292-5F22-4449-B680-B22107D0409E}" srcOrd="0" destOrd="0" presId="urn:microsoft.com/office/officeart/2005/8/layout/cycle3"/>
    <dgm:cxn modelId="{FABEEC5C-68FF-7542-8FF4-671627BA845F}" srcId="{2FE9C76D-CFB6-C94B-BF11-2C0B701862A4}" destId="{946CCD5D-AC99-C146-9C85-59FBA4F7BA5F}" srcOrd="4" destOrd="0" parTransId="{5D095637-4A32-A44E-9613-27C2E7DD07B3}" sibTransId="{14E9D0BC-6413-ED4A-A8C3-A8857B6D00E7}"/>
    <dgm:cxn modelId="{D665CB53-29EF-C049-A345-56130034BE20}" type="presOf" srcId="{946CCD5D-AC99-C146-9C85-59FBA4F7BA5F}" destId="{CE520F46-0378-214D-97DA-55204F660FF7}" srcOrd="0" destOrd="0" presId="urn:microsoft.com/office/officeart/2005/8/layout/cycle3"/>
    <dgm:cxn modelId="{1476AE7D-D134-2A49-9364-37E4114CBB60}" type="presOf" srcId="{2FE9C76D-CFB6-C94B-BF11-2C0B701862A4}" destId="{88D44A8C-CB3D-3A4B-B077-99CED1F90A88}" srcOrd="0" destOrd="0" presId="urn:microsoft.com/office/officeart/2005/8/layout/cycle3"/>
    <dgm:cxn modelId="{AB25DF8A-C332-F042-AC87-78C0F67D68B0}" type="presOf" srcId="{52D2A5DB-5DB3-D44C-84B1-FB780C980C29}" destId="{91DE3612-C849-CA47-BA43-05C14469405D}" srcOrd="0" destOrd="0" presId="urn:microsoft.com/office/officeart/2005/8/layout/cycle3"/>
    <dgm:cxn modelId="{F76FD4AA-0A87-1B4D-A2D7-2AA8B0560661}" srcId="{2FE9C76D-CFB6-C94B-BF11-2C0B701862A4}" destId="{7CEE4733-15BD-3045-BB87-A384CDAB49F1}" srcOrd="0" destOrd="0" parTransId="{50E42541-2349-1C4F-81CB-30C05DC3202A}" sibTransId="{C64F3C4A-D3E1-C645-9ADD-0C40CE15C0D4}"/>
    <dgm:cxn modelId="{311142B9-7677-864C-B11A-C336052C2C03}" type="presOf" srcId="{BC29149A-6575-F440-80E3-B6A84634B78D}" destId="{1699CEC1-851F-F64A-9687-9E12CF107EAB}" srcOrd="0" destOrd="0" presId="urn:microsoft.com/office/officeart/2005/8/layout/cycle3"/>
    <dgm:cxn modelId="{0CF743CE-420B-0947-A217-88A438D7A5E5}" srcId="{2FE9C76D-CFB6-C94B-BF11-2C0B701862A4}" destId="{FC9086A4-C347-5A40-863E-79F6B135ECD8}" srcOrd="2" destOrd="0" parTransId="{179CF008-1FD7-4740-B59F-DB21851F8CF6}" sibTransId="{ADEF5584-F98B-2C49-9517-3DCDB71AD53E}"/>
    <dgm:cxn modelId="{6E881BD4-C322-EC4C-8799-28FDC9F6318F}" srcId="{2FE9C76D-CFB6-C94B-BF11-2C0B701862A4}" destId="{52D2A5DB-5DB3-D44C-84B1-FB780C980C29}" srcOrd="1" destOrd="0" parTransId="{672DA02D-5BA9-E240-AFA4-F0C6E57A684B}" sibTransId="{4E5E0245-201E-A74C-A71B-94F9767B1220}"/>
    <dgm:cxn modelId="{381E05D9-F493-AB43-BD3F-6B01B625715B}" type="presOf" srcId="{7CEE4733-15BD-3045-BB87-A384CDAB49F1}" destId="{A26A8F30-E229-1B4D-B904-9DF5430C4A75}" srcOrd="0" destOrd="0" presId="urn:microsoft.com/office/officeart/2005/8/layout/cycle3"/>
    <dgm:cxn modelId="{A91537E9-96B4-7C43-8F4D-4856017997BD}" type="presParOf" srcId="{88D44A8C-CB3D-3A4B-B077-99CED1F90A88}" destId="{DC4764B4-4B77-694C-867F-3683600F0614}" srcOrd="0" destOrd="0" presId="urn:microsoft.com/office/officeart/2005/8/layout/cycle3"/>
    <dgm:cxn modelId="{99AA7DF5-1F58-3446-8330-0A128082A6DD}" type="presParOf" srcId="{DC4764B4-4B77-694C-867F-3683600F0614}" destId="{A26A8F30-E229-1B4D-B904-9DF5430C4A75}" srcOrd="0" destOrd="0" presId="urn:microsoft.com/office/officeart/2005/8/layout/cycle3"/>
    <dgm:cxn modelId="{BC93CFB4-D03B-7D48-BCC3-264CAB3B7C73}" type="presParOf" srcId="{DC4764B4-4B77-694C-867F-3683600F0614}" destId="{00DFC83E-9FAF-7E4A-A84E-9ED461CA9075}" srcOrd="1" destOrd="0" presId="urn:microsoft.com/office/officeart/2005/8/layout/cycle3"/>
    <dgm:cxn modelId="{1AB367C2-6DF0-0C4C-A07E-8AE153BE9A7B}" type="presParOf" srcId="{DC4764B4-4B77-694C-867F-3683600F0614}" destId="{91DE3612-C849-CA47-BA43-05C14469405D}" srcOrd="2" destOrd="0" presId="urn:microsoft.com/office/officeart/2005/8/layout/cycle3"/>
    <dgm:cxn modelId="{CCD94E0C-0F5B-E948-9C62-F09BFB0B6737}" type="presParOf" srcId="{DC4764B4-4B77-694C-867F-3683600F0614}" destId="{B7B65292-5F22-4449-B680-B22107D0409E}" srcOrd="3" destOrd="0" presId="urn:microsoft.com/office/officeart/2005/8/layout/cycle3"/>
    <dgm:cxn modelId="{F0DEB200-796D-C648-A58B-375A98B06428}" type="presParOf" srcId="{DC4764B4-4B77-694C-867F-3683600F0614}" destId="{1699CEC1-851F-F64A-9687-9E12CF107EAB}" srcOrd="4" destOrd="0" presId="urn:microsoft.com/office/officeart/2005/8/layout/cycle3"/>
    <dgm:cxn modelId="{F0EA9164-50A4-0946-9D18-5E8B404A0F3F}" type="presParOf" srcId="{DC4764B4-4B77-694C-867F-3683600F0614}" destId="{CE520F46-0378-214D-97DA-55204F660FF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4AD4E6F-29C0-964B-94E5-7F0682C736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BE2D20-528C-8A40-87CC-1FDE03CF9BAA}">
      <dgm:prSet phldrT="[Text]"/>
      <dgm:spPr/>
      <dgm:t>
        <a:bodyPr/>
        <a:lstStyle/>
        <a:p>
          <a:r>
            <a:rPr lang="en-US">
              <a:latin typeface="Arial"/>
              <a:cs typeface="Arial"/>
            </a:rPr>
            <a:t>Trends</a:t>
          </a:r>
        </a:p>
      </dgm:t>
    </dgm:pt>
    <dgm:pt modelId="{D1E4FFA4-B71C-374B-BD59-8531A4A3166F}" type="parTrans" cxnId="{B5051FBA-4B57-854D-BE3E-E80AB019D2D1}">
      <dgm:prSet/>
      <dgm:spPr/>
      <dgm:t>
        <a:bodyPr/>
        <a:lstStyle/>
        <a:p>
          <a:endParaRPr lang="en-US"/>
        </a:p>
      </dgm:t>
    </dgm:pt>
    <dgm:pt modelId="{63DB3A49-0FC2-D74B-B1FD-A480854764FE}" type="sibTrans" cxnId="{B5051FBA-4B57-854D-BE3E-E80AB019D2D1}">
      <dgm:prSet/>
      <dgm:spPr/>
      <dgm:t>
        <a:bodyPr/>
        <a:lstStyle/>
        <a:p>
          <a:endParaRPr lang="en-US"/>
        </a:p>
      </dgm:t>
    </dgm:pt>
    <dgm:pt modelId="{32E6B7BD-8EF7-6046-AA9A-4FD33D9E434C}">
      <dgm:prSet phldrT="[Text]"/>
      <dgm:spPr/>
      <dgm:t>
        <a:bodyPr/>
        <a:lstStyle/>
        <a:p>
          <a:r>
            <a:rPr lang="en-US">
              <a:latin typeface="Arial"/>
              <a:cs typeface="Arial"/>
            </a:rPr>
            <a:t>Reasons</a:t>
          </a:r>
        </a:p>
      </dgm:t>
    </dgm:pt>
    <dgm:pt modelId="{C9835A1B-6EF9-CB4A-B4F6-92D9813B9C2F}" type="parTrans" cxnId="{3E192DDB-F58D-2A42-BFBE-ED70C5499D44}">
      <dgm:prSet/>
      <dgm:spPr/>
      <dgm:t>
        <a:bodyPr/>
        <a:lstStyle/>
        <a:p>
          <a:endParaRPr lang="en-US"/>
        </a:p>
      </dgm:t>
    </dgm:pt>
    <dgm:pt modelId="{F2F0200C-F047-BA48-9550-156708871402}" type="sibTrans" cxnId="{3E192DDB-F58D-2A42-BFBE-ED70C5499D44}">
      <dgm:prSet/>
      <dgm:spPr/>
      <dgm:t>
        <a:bodyPr/>
        <a:lstStyle/>
        <a:p>
          <a:endParaRPr lang="en-US"/>
        </a:p>
      </dgm:t>
    </dgm:pt>
    <dgm:pt modelId="{2DD15D11-423A-5C4B-9CBD-FD11061496C5}">
      <dgm:prSet phldrT="[Text]"/>
      <dgm:spPr/>
      <dgm:t>
        <a:bodyPr/>
        <a:lstStyle/>
        <a:p>
          <a:r>
            <a:rPr lang="en-US">
              <a:latin typeface="Arial"/>
              <a:cs typeface="Arial"/>
            </a:rPr>
            <a:t>Instruction</a:t>
          </a:r>
        </a:p>
      </dgm:t>
    </dgm:pt>
    <dgm:pt modelId="{897914A8-BBAD-DF48-BD0E-8FA9A568DCA3}" type="parTrans" cxnId="{A0D038D0-3D43-2647-88FC-4DBAC32BD25C}">
      <dgm:prSet/>
      <dgm:spPr/>
      <dgm:t>
        <a:bodyPr/>
        <a:lstStyle/>
        <a:p>
          <a:endParaRPr lang="en-US"/>
        </a:p>
      </dgm:t>
    </dgm:pt>
    <dgm:pt modelId="{210FA199-175E-C540-8E73-3F3F3CED41F6}" type="sibTrans" cxnId="{A0D038D0-3D43-2647-88FC-4DBAC32BD25C}">
      <dgm:prSet/>
      <dgm:spPr/>
      <dgm:t>
        <a:bodyPr/>
        <a:lstStyle/>
        <a:p>
          <a:endParaRPr lang="en-US"/>
        </a:p>
      </dgm:t>
    </dgm:pt>
    <dgm:pt modelId="{D3309B3A-E965-964D-B48C-216CED654F73}">
      <dgm:prSet phldrT="[Text]"/>
      <dgm:spPr/>
      <dgm:t>
        <a:bodyPr/>
        <a:lstStyle/>
        <a:p>
          <a:pPr>
            <a:buNone/>
          </a:pPr>
          <a:r>
            <a:rPr lang="en-US" dirty="0">
              <a:latin typeface="Arial"/>
              <a:cs typeface="Arial"/>
            </a:rPr>
            <a:t>Identified based on student work</a:t>
          </a:r>
        </a:p>
      </dgm:t>
    </dgm:pt>
    <dgm:pt modelId="{6AEDA936-3F09-414B-A837-2D2563BE687F}" type="parTrans" cxnId="{7538A3F6-6896-F94C-B99A-BA1C87AAE384}">
      <dgm:prSet/>
      <dgm:spPr/>
      <dgm:t>
        <a:bodyPr/>
        <a:lstStyle/>
        <a:p>
          <a:endParaRPr lang="en-US"/>
        </a:p>
      </dgm:t>
    </dgm:pt>
    <dgm:pt modelId="{FC51833A-9960-3C49-A7C8-B3F43C7D5388}" type="sibTrans" cxnId="{7538A3F6-6896-F94C-B99A-BA1C87AAE384}">
      <dgm:prSet/>
      <dgm:spPr/>
      <dgm:t>
        <a:bodyPr/>
        <a:lstStyle/>
        <a:p>
          <a:endParaRPr lang="en-US"/>
        </a:p>
      </dgm:t>
    </dgm:pt>
    <dgm:pt modelId="{D19B848B-F8A9-994C-BD62-4961C7EFE75D}">
      <dgm:prSet phldrT="[Text]"/>
      <dgm:spPr/>
      <dgm:t>
        <a:bodyPr/>
        <a:lstStyle/>
        <a:p>
          <a:pPr rtl="0">
            <a:buNone/>
          </a:pPr>
          <a:r>
            <a:rPr lang="en-US" dirty="0">
              <a:latin typeface="Arial"/>
              <a:cs typeface="Arial"/>
            </a:rPr>
            <a:t>What are some of the reasons for the trends we identified? </a:t>
          </a:r>
        </a:p>
      </dgm:t>
    </dgm:pt>
    <dgm:pt modelId="{CE4F99DF-EC5E-B041-865F-15D4B3CE3020}" type="parTrans" cxnId="{2A7F0FE0-BFD5-4344-BE2E-32C4D0ABA13B}">
      <dgm:prSet/>
      <dgm:spPr/>
      <dgm:t>
        <a:bodyPr/>
        <a:lstStyle/>
        <a:p>
          <a:endParaRPr lang="en-US"/>
        </a:p>
      </dgm:t>
    </dgm:pt>
    <dgm:pt modelId="{8C8F92E7-9BD6-634A-8839-96B0F7E63722}" type="sibTrans" cxnId="{2A7F0FE0-BFD5-4344-BE2E-32C4D0ABA13B}">
      <dgm:prSet/>
      <dgm:spPr/>
      <dgm:t>
        <a:bodyPr/>
        <a:lstStyle/>
        <a:p>
          <a:endParaRPr lang="en-US"/>
        </a:p>
      </dgm:t>
    </dgm:pt>
    <dgm:pt modelId="{FF121309-C1B1-1043-96B3-E08187CCCF2D}">
      <dgm:prSet phldrT="[Text]"/>
      <dgm:spPr/>
      <dgm:t>
        <a:bodyPr/>
        <a:lstStyle/>
        <a:p>
          <a:pPr>
            <a:buFont typeface="Arial" panose="020B0604020202020204" pitchFamily="34" charset="0"/>
            <a:buChar char="•"/>
          </a:pPr>
          <a:r>
            <a:rPr lang="en-US" b="0" i="0" u="none">
              <a:latin typeface="Arial"/>
              <a:cs typeface="Arial"/>
            </a:rPr>
            <a:t>Lessons prior to the assessment</a:t>
          </a:r>
          <a:r>
            <a:rPr lang="en-US" b="0" i="0">
              <a:latin typeface="Arial"/>
              <a:cs typeface="Arial"/>
            </a:rPr>
            <a:t>​</a:t>
          </a:r>
          <a:endParaRPr lang="en-US">
            <a:latin typeface="Arial"/>
            <a:cs typeface="Arial"/>
          </a:endParaRPr>
        </a:p>
      </dgm:t>
    </dgm:pt>
    <dgm:pt modelId="{1E20CA2D-D6F0-A946-9013-A8FC5566DD71}" type="parTrans" cxnId="{2887ECD9-8D5A-5249-8111-59110A186FAB}">
      <dgm:prSet/>
      <dgm:spPr/>
      <dgm:t>
        <a:bodyPr/>
        <a:lstStyle/>
        <a:p>
          <a:endParaRPr lang="en-US"/>
        </a:p>
      </dgm:t>
    </dgm:pt>
    <dgm:pt modelId="{8CEDB3E4-ACA5-6B4B-96B6-341BB62F6B17}" type="sibTrans" cxnId="{2887ECD9-8D5A-5249-8111-59110A186FAB}">
      <dgm:prSet/>
      <dgm:spPr/>
      <dgm:t>
        <a:bodyPr/>
        <a:lstStyle/>
        <a:p>
          <a:endParaRPr lang="en-US"/>
        </a:p>
      </dgm:t>
    </dgm:pt>
    <dgm:pt modelId="{FD1A7D01-40A1-BD4A-B519-FD7218E096F5}">
      <dgm:prSet/>
      <dgm:spPr/>
      <dgm:t>
        <a:bodyPr/>
        <a:lstStyle/>
        <a:p>
          <a:pPr>
            <a:buFont typeface="Arial" panose="020B0604020202020204" pitchFamily="34" charset="0"/>
            <a:buChar char="•"/>
          </a:pPr>
          <a:r>
            <a:rPr lang="en-US" b="0" i="0" u="none">
              <a:latin typeface="Arial"/>
              <a:cs typeface="Arial"/>
            </a:rPr>
            <a:t>Common misconceptions and challenges</a:t>
          </a:r>
          <a:r>
            <a:rPr lang="en-US" b="0" i="0">
              <a:latin typeface="Arial"/>
              <a:cs typeface="Arial"/>
            </a:rPr>
            <a:t>​</a:t>
          </a:r>
        </a:p>
      </dgm:t>
    </dgm:pt>
    <dgm:pt modelId="{18FC500A-6D2D-2844-BF66-5CB4CC0E2CA3}" type="parTrans" cxnId="{A39EA1A9-693F-5E4C-AF91-959572E69D49}">
      <dgm:prSet/>
      <dgm:spPr/>
      <dgm:t>
        <a:bodyPr/>
        <a:lstStyle/>
        <a:p>
          <a:endParaRPr lang="en-US"/>
        </a:p>
      </dgm:t>
    </dgm:pt>
    <dgm:pt modelId="{9B0467A8-57B2-444B-8412-5D1D092701A0}" type="sibTrans" cxnId="{A39EA1A9-693F-5E4C-AF91-959572E69D49}">
      <dgm:prSet/>
      <dgm:spPr/>
      <dgm:t>
        <a:bodyPr/>
        <a:lstStyle/>
        <a:p>
          <a:endParaRPr lang="en-US"/>
        </a:p>
      </dgm:t>
    </dgm:pt>
    <dgm:pt modelId="{661C7329-7B7F-8D46-83E2-244F85BF64F8}">
      <dgm:prSet/>
      <dgm:spPr/>
      <dgm:t>
        <a:bodyPr/>
        <a:lstStyle/>
        <a:p>
          <a:pPr>
            <a:buFont typeface="Arial" panose="020B0604020202020204" pitchFamily="34" charset="0"/>
            <a:buChar char="•"/>
          </a:pPr>
          <a:r>
            <a:rPr lang="en-US" b="0" i="0" u="none">
              <a:latin typeface="Arial"/>
              <a:cs typeface="Arial"/>
            </a:rPr>
            <a:t>Confusion during the assessment or prompt design</a:t>
          </a:r>
          <a:endParaRPr lang="en-US" b="0" i="0">
            <a:latin typeface="Arial"/>
            <a:cs typeface="Arial"/>
          </a:endParaRPr>
        </a:p>
      </dgm:t>
    </dgm:pt>
    <dgm:pt modelId="{E7A5C41D-B281-CA4E-B98D-01DBA26C4D30}" type="parTrans" cxnId="{7FC4328A-C4FD-8E4D-92A7-27836C65FC1B}">
      <dgm:prSet/>
      <dgm:spPr/>
      <dgm:t>
        <a:bodyPr/>
        <a:lstStyle/>
        <a:p>
          <a:endParaRPr lang="en-US"/>
        </a:p>
      </dgm:t>
    </dgm:pt>
    <dgm:pt modelId="{335F33BA-FBC0-8946-AFCC-16C7B491EA87}" type="sibTrans" cxnId="{7FC4328A-C4FD-8E4D-92A7-27836C65FC1B}">
      <dgm:prSet/>
      <dgm:spPr/>
      <dgm:t>
        <a:bodyPr/>
        <a:lstStyle/>
        <a:p>
          <a:endParaRPr lang="en-US"/>
        </a:p>
      </dgm:t>
    </dgm:pt>
    <dgm:pt modelId="{F3B64477-38A0-9045-800D-FB96DB5F0060}">
      <dgm:prSet phldrT="[Text]"/>
      <dgm:spPr/>
      <dgm:t>
        <a:bodyPr/>
        <a:lstStyle/>
        <a:p>
          <a:pPr rtl="0">
            <a:buNone/>
          </a:pPr>
          <a:r>
            <a:rPr lang="en-US" dirty="0">
              <a:latin typeface="Arial"/>
              <a:cs typeface="Arial"/>
            </a:rPr>
            <a:t>So, how does instruction need to shift? </a:t>
          </a:r>
        </a:p>
      </dgm:t>
    </dgm:pt>
    <dgm:pt modelId="{4523EB1F-8E22-CF48-9B4D-0EA59B813A26}" type="parTrans" cxnId="{6181D11A-15D0-D545-BC16-7FCF62531BE0}">
      <dgm:prSet/>
      <dgm:spPr/>
      <dgm:t>
        <a:bodyPr/>
        <a:lstStyle/>
        <a:p>
          <a:endParaRPr lang="en-US"/>
        </a:p>
      </dgm:t>
    </dgm:pt>
    <dgm:pt modelId="{F2ABEEF6-21F8-8B4E-9AF1-91CB8DEF8165}" type="sibTrans" cxnId="{6181D11A-15D0-D545-BC16-7FCF62531BE0}">
      <dgm:prSet/>
      <dgm:spPr/>
      <dgm:t>
        <a:bodyPr/>
        <a:lstStyle/>
        <a:p>
          <a:endParaRPr lang="en-US"/>
        </a:p>
      </dgm:t>
    </dgm:pt>
    <dgm:pt modelId="{C256E74E-BEE0-E94B-8D9C-A289912616D2}">
      <dgm:prSet phldrT="[Text]"/>
      <dgm:spPr/>
      <dgm:t>
        <a:bodyPr/>
        <a:lstStyle/>
        <a:p>
          <a:r>
            <a:rPr lang="en-US">
              <a:latin typeface="Arial"/>
              <a:cs typeface="Arial"/>
            </a:rPr>
            <a:t>To meet learning goals</a:t>
          </a:r>
        </a:p>
      </dgm:t>
    </dgm:pt>
    <dgm:pt modelId="{79AE3A68-D990-F240-8FB1-5DC0CBBFC584}" type="parTrans" cxnId="{60B1ADB5-0D91-9243-8677-350B125CBB65}">
      <dgm:prSet/>
      <dgm:spPr/>
      <dgm:t>
        <a:bodyPr/>
        <a:lstStyle/>
        <a:p>
          <a:endParaRPr lang="en-US"/>
        </a:p>
      </dgm:t>
    </dgm:pt>
    <dgm:pt modelId="{DD83BC80-529D-6547-B00F-26AE36618F0D}" type="sibTrans" cxnId="{60B1ADB5-0D91-9243-8677-350B125CBB65}">
      <dgm:prSet/>
      <dgm:spPr/>
      <dgm:t>
        <a:bodyPr/>
        <a:lstStyle/>
        <a:p>
          <a:endParaRPr lang="en-US"/>
        </a:p>
      </dgm:t>
    </dgm:pt>
    <dgm:pt modelId="{36841DBA-3D9B-254C-A60B-261952AAF8DF}">
      <dgm:prSet phldrT="[Text]"/>
      <dgm:spPr/>
      <dgm:t>
        <a:bodyPr/>
        <a:lstStyle/>
        <a:p>
          <a:r>
            <a:rPr lang="en-US">
              <a:latin typeface="Arial"/>
              <a:cs typeface="Arial"/>
            </a:rPr>
            <a:t>To address trends</a:t>
          </a:r>
        </a:p>
      </dgm:t>
    </dgm:pt>
    <dgm:pt modelId="{22662291-2D9A-8B42-9E1E-7C65A66B6D05}" type="parTrans" cxnId="{8C874B39-6703-4242-87BE-F1CFB593BB1D}">
      <dgm:prSet/>
      <dgm:spPr/>
      <dgm:t>
        <a:bodyPr/>
        <a:lstStyle/>
        <a:p>
          <a:endParaRPr lang="en-US"/>
        </a:p>
      </dgm:t>
    </dgm:pt>
    <dgm:pt modelId="{0051C057-0885-5641-96AD-9A84963548B3}" type="sibTrans" cxnId="{8C874B39-6703-4242-87BE-F1CFB593BB1D}">
      <dgm:prSet/>
      <dgm:spPr/>
      <dgm:t>
        <a:bodyPr/>
        <a:lstStyle/>
        <a:p>
          <a:endParaRPr lang="en-US"/>
        </a:p>
      </dgm:t>
    </dgm:pt>
    <dgm:pt modelId="{AC1405F3-9BA2-49AB-BC22-7CD81529DCDD}" type="pres">
      <dgm:prSet presAssocID="{F4AD4E6F-29C0-964B-94E5-7F0682C73692}" presName="linear" presStyleCnt="0">
        <dgm:presLayoutVars>
          <dgm:animLvl val="lvl"/>
          <dgm:resizeHandles val="exact"/>
        </dgm:presLayoutVars>
      </dgm:prSet>
      <dgm:spPr/>
    </dgm:pt>
    <dgm:pt modelId="{A3F57C16-CDDF-4A19-AEDB-94EE356A25B2}" type="pres">
      <dgm:prSet presAssocID="{B6BE2D20-528C-8A40-87CC-1FDE03CF9BAA}" presName="parentText" presStyleLbl="node1" presStyleIdx="0" presStyleCnt="3">
        <dgm:presLayoutVars>
          <dgm:chMax val="0"/>
          <dgm:bulletEnabled val="1"/>
        </dgm:presLayoutVars>
      </dgm:prSet>
      <dgm:spPr/>
    </dgm:pt>
    <dgm:pt modelId="{8FA3F5C9-DA18-4493-A0D2-D15D578D5CC3}" type="pres">
      <dgm:prSet presAssocID="{B6BE2D20-528C-8A40-87CC-1FDE03CF9BAA}" presName="childText" presStyleLbl="revTx" presStyleIdx="0" presStyleCnt="3">
        <dgm:presLayoutVars>
          <dgm:bulletEnabled val="1"/>
        </dgm:presLayoutVars>
      </dgm:prSet>
      <dgm:spPr/>
    </dgm:pt>
    <dgm:pt modelId="{28A83BB6-95C3-4B87-9EB2-EFB17E3122D1}" type="pres">
      <dgm:prSet presAssocID="{32E6B7BD-8EF7-6046-AA9A-4FD33D9E434C}" presName="parentText" presStyleLbl="node1" presStyleIdx="1" presStyleCnt="3">
        <dgm:presLayoutVars>
          <dgm:chMax val="0"/>
          <dgm:bulletEnabled val="1"/>
        </dgm:presLayoutVars>
      </dgm:prSet>
      <dgm:spPr/>
    </dgm:pt>
    <dgm:pt modelId="{BDBE4A96-676C-4D32-96BF-EF7B2814A1DE}" type="pres">
      <dgm:prSet presAssocID="{32E6B7BD-8EF7-6046-AA9A-4FD33D9E434C}" presName="childText" presStyleLbl="revTx" presStyleIdx="1" presStyleCnt="3">
        <dgm:presLayoutVars>
          <dgm:bulletEnabled val="1"/>
        </dgm:presLayoutVars>
      </dgm:prSet>
      <dgm:spPr/>
    </dgm:pt>
    <dgm:pt modelId="{FAE196B7-EFE4-4186-9B21-046D1265BFFD}" type="pres">
      <dgm:prSet presAssocID="{2DD15D11-423A-5C4B-9CBD-FD11061496C5}" presName="parentText" presStyleLbl="node1" presStyleIdx="2" presStyleCnt="3">
        <dgm:presLayoutVars>
          <dgm:chMax val="0"/>
          <dgm:bulletEnabled val="1"/>
        </dgm:presLayoutVars>
      </dgm:prSet>
      <dgm:spPr/>
    </dgm:pt>
    <dgm:pt modelId="{70694A0E-333A-4DB5-8DDB-D57CED515404}" type="pres">
      <dgm:prSet presAssocID="{2DD15D11-423A-5C4B-9CBD-FD11061496C5}" presName="childText" presStyleLbl="revTx" presStyleIdx="2" presStyleCnt="3">
        <dgm:presLayoutVars>
          <dgm:bulletEnabled val="1"/>
        </dgm:presLayoutVars>
      </dgm:prSet>
      <dgm:spPr/>
    </dgm:pt>
  </dgm:ptLst>
  <dgm:cxnLst>
    <dgm:cxn modelId="{6181D11A-15D0-D545-BC16-7FCF62531BE0}" srcId="{2DD15D11-423A-5C4B-9CBD-FD11061496C5}" destId="{F3B64477-38A0-9045-800D-FB96DB5F0060}" srcOrd="0" destOrd="0" parTransId="{4523EB1F-8E22-CF48-9B4D-0EA59B813A26}" sibTransId="{F2ABEEF6-21F8-8B4E-9AF1-91CB8DEF8165}"/>
    <dgm:cxn modelId="{4BF69730-F7B0-420B-AD34-3165B66F9C93}" type="presOf" srcId="{36841DBA-3D9B-254C-A60B-261952AAF8DF}" destId="{70694A0E-333A-4DB5-8DDB-D57CED515404}" srcOrd="0" destOrd="2" presId="urn:microsoft.com/office/officeart/2005/8/layout/vList2"/>
    <dgm:cxn modelId="{8C874B39-6703-4242-87BE-F1CFB593BB1D}" srcId="{F3B64477-38A0-9045-800D-FB96DB5F0060}" destId="{36841DBA-3D9B-254C-A60B-261952AAF8DF}" srcOrd="1" destOrd="0" parTransId="{22662291-2D9A-8B42-9E1E-7C65A66B6D05}" sibTransId="{0051C057-0885-5641-96AD-9A84963548B3}"/>
    <dgm:cxn modelId="{B4D46745-C7E6-462B-B77A-6355E8630F70}" type="presOf" srcId="{D3309B3A-E965-964D-B48C-216CED654F73}" destId="{8FA3F5C9-DA18-4493-A0D2-D15D578D5CC3}" srcOrd="0" destOrd="0" presId="urn:microsoft.com/office/officeart/2005/8/layout/vList2"/>
    <dgm:cxn modelId="{9E697E80-23FF-4D25-B6E4-963769651868}" type="presOf" srcId="{661C7329-7B7F-8D46-83E2-244F85BF64F8}" destId="{BDBE4A96-676C-4D32-96BF-EF7B2814A1DE}" srcOrd="0" destOrd="3" presId="urn:microsoft.com/office/officeart/2005/8/layout/vList2"/>
    <dgm:cxn modelId="{7FC4328A-C4FD-8E4D-92A7-27836C65FC1B}" srcId="{D19B848B-F8A9-994C-BD62-4961C7EFE75D}" destId="{661C7329-7B7F-8D46-83E2-244F85BF64F8}" srcOrd="2" destOrd="0" parTransId="{E7A5C41D-B281-CA4E-B98D-01DBA26C4D30}" sibTransId="{335F33BA-FBC0-8946-AFCC-16C7B491EA87}"/>
    <dgm:cxn modelId="{5493F48F-900A-4ADB-B7D2-66D160A945D5}" type="presOf" srcId="{F4AD4E6F-29C0-964B-94E5-7F0682C73692}" destId="{AC1405F3-9BA2-49AB-BC22-7CD81529DCDD}" srcOrd="0" destOrd="0" presId="urn:microsoft.com/office/officeart/2005/8/layout/vList2"/>
    <dgm:cxn modelId="{A4804E9F-F820-41D8-9FD9-17A87DCFC037}" type="presOf" srcId="{B6BE2D20-528C-8A40-87CC-1FDE03CF9BAA}" destId="{A3F57C16-CDDF-4A19-AEDB-94EE356A25B2}" srcOrd="0" destOrd="0" presId="urn:microsoft.com/office/officeart/2005/8/layout/vList2"/>
    <dgm:cxn modelId="{A39EA1A9-693F-5E4C-AF91-959572E69D49}" srcId="{D19B848B-F8A9-994C-BD62-4961C7EFE75D}" destId="{FD1A7D01-40A1-BD4A-B519-FD7218E096F5}" srcOrd="1" destOrd="0" parTransId="{18FC500A-6D2D-2844-BF66-5CB4CC0E2CA3}" sibTransId="{9B0467A8-57B2-444B-8412-5D1D092701A0}"/>
    <dgm:cxn modelId="{A68F67AD-7158-4E32-A21A-62D05DA99222}" type="presOf" srcId="{D19B848B-F8A9-994C-BD62-4961C7EFE75D}" destId="{BDBE4A96-676C-4D32-96BF-EF7B2814A1DE}" srcOrd="0" destOrd="0" presId="urn:microsoft.com/office/officeart/2005/8/layout/vList2"/>
    <dgm:cxn modelId="{60B1ADB5-0D91-9243-8677-350B125CBB65}" srcId="{F3B64477-38A0-9045-800D-FB96DB5F0060}" destId="{C256E74E-BEE0-E94B-8D9C-A289912616D2}" srcOrd="0" destOrd="0" parTransId="{79AE3A68-D990-F240-8FB1-5DC0CBBFC584}" sibTransId="{DD83BC80-529D-6547-B00F-26AE36618F0D}"/>
    <dgm:cxn modelId="{B5051FBA-4B57-854D-BE3E-E80AB019D2D1}" srcId="{F4AD4E6F-29C0-964B-94E5-7F0682C73692}" destId="{B6BE2D20-528C-8A40-87CC-1FDE03CF9BAA}" srcOrd="0" destOrd="0" parTransId="{D1E4FFA4-B71C-374B-BD59-8531A4A3166F}" sibTransId="{63DB3A49-0FC2-D74B-B1FD-A480854764FE}"/>
    <dgm:cxn modelId="{5CC87FC5-ACA2-4C2C-87F1-770308E40A62}" type="presOf" srcId="{F3B64477-38A0-9045-800D-FB96DB5F0060}" destId="{70694A0E-333A-4DB5-8DDB-D57CED515404}" srcOrd="0" destOrd="0" presId="urn:microsoft.com/office/officeart/2005/8/layout/vList2"/>
    <dgm:cxn modelId="{A0D038D0-3D43-2647-88FC-4DBAC32BD25C}" srcId="{F4AD4E6F-29C0-964B-94E5-7F0682C73692}" destId="{2DD15D11-423A-5C4B-9CBD-FD11061496C5}" srcOrd="2" destOrd="0" parTransId="{897914A8-BBAD-DF48-BD0E-8FA9A568DCA3}" sibTransId="{210FA199-175E-C540-8E73-3F3F3CED41F6}"/>
    <dgm:cxn modelId="{3B74D5D8-90E8-430A-8276-BCCD7FF7C402}" type="presOf" srcId="{FD1A7D01-40A1-BD4A-B519-FD7218E096F5}" destId="{BDBE4A96-676C-4D32-96BF-EF7B2814A1DE}" srcOrd="0" destOrd="2" presId="urn:microsoft.com/office/officeart/2005/8/layout/vList2"/>
    <dgm:cxn modelId="{2887ECD9-8D5A-5249-8111-59110A186FAB}" srcId="{D19B848B-F8A9-994C-BD62-4961C7EFE75D}" destId="{FF121309-C1B1-1043-96B3-E08187CCCF2D}" srcOrd="0" destOrd="0" parTransId="{1E20CA2D-D6F0-A946-9013-A8FC5566DD71}" sibTransId="{8CEDB3E4-ACA5-6B4B-96B6-341BB62F6B17}"/>
    <dgm:cxn modelId="{3E192DDB-F58D-2A42-BFBE-ED70C5499D44}" srcId="{F4AD4E6F-29C0-964B-94E5-7F0682C73692}" destId="{32E6B7BD-8EF7-6046-AA9A-4FD33D9E434C}" srcOrd="1" destOrd="0" parTransId="{C9835A1B-6EF9-CB4A-B4F6-92D9813B9C2F}" sibTransId="{F2F0200C-F047-BA48-9550-156708871402}"/>
    <dgm:cxn modelId="{2A7F0FE0-BFD5-4344-BE2E-32C4D0ABA13B}" srcId="{32E6B7BD-8EF7-6046-AA9A-4FD33D9E434C}" destId="{D19B848B-F8A9-994C-BD62-4961C7EFE75D}" srcOrd="0" destOrd="0" parTransId="{CE4F99DF-EC5E-B041-865F-15D4B3CE3020}" sibTransId="{8C8F92E7-9BD6-634A-8839-96B0F7E63722}"/>
    <dgm:cxn modelId="{BA1F1DE0-1FF2-474F-9D21-0B2DDF8F7D0F}" type="presOf" srcId="{2DD15D11-423A-5C4B-9CBD-FD11061496C5}" destId="{FAE196B7-EFE4-4186-9B21-046D1265BFFD}" srcOrd="0" destOrd="0" presId="urn:microsoft.com/office/officeart/2005/8/layout/vList2"/>
    <dgm:cxn modelId="{069757EC-3336-4210-B99B-B8667ABFDF90}" type="presOf" srcId="{FF121309-C1B1-1043-96B3-E08187CCCF2D}" destId="{BDBE4A96-676C-4D32-96BF-EF7B2814A1DE}" srcOrd="0" destOrd="1" presId="urn:microsoft.com/office/officeart/2005/8/layout/vList2"/>
    <dgm:cxn modelId="{22C2F2F3-52C9-40E5-9E6F-6535ECE2F75C}" type="presOf" srcId="{C256E74E-BEE0-E94B-8D9C-A289912616D2}" destId="{70694A0E-333A-4DB5-8DDB-D57CED515404}" srcOrd="0" destOrd="1" presId="urn:microsoft.com/office/officeart/2005/8/layout/vList2"/>
    <dgm:cxn modelId="{301050F6-6997-4813-920A-EB7E97117B47}" type="presOf" srcId="{32E6B7BD-8EF7-6046-AA9A-4FD33D9E434C}" destId="{28A83BB6-95C3-4B87-9EB2-EFB17E3122D1}" srcOrd="0" destOrd="0" presId="urn:microsoft.com/office/officeart/2005/8/layout/vList2"/>
    <dgm:cxn modelId="{7538A3F6-6896-F94C-B99A-BA1C87AAE384}" srcId="{B6BE2D20-528C-8A40-87CC-1FDE03CF9BAA}" destId="{D3309B3A-E965-964D-B48C-216CED654F73}" srcOrd="0" destOrd="0" parTransId="{6AEDA936-3F09-414B-A837-2D2563BE687F}" sibTransId="{FC51833A-9960-3C49-A7C8-B3F43C7D5388}"/>
    <dgm:cxn modelId="{8AD9EF79-2358-4ECB-A09F-EEE81AA92988}" type="presParOf" srcId="{AC1405F3-9BA2-49AB-BC22-7CD81529DCDD}" destId="{A3F57C16-CDDF-4A19-AEDB-94EE356A25B2}" srcOrd="0" destOrd="0" presId="urn:microsoft.com/office/officeart/2005/8/layout/vList2"/>
    <dgm:cxn modelId="{64B80E83-488B-429F-94DE-FC3FB6DCC094}" type="presParOf" srcId="{AC1405F3-9BA2-49AB-BC22-7CD81529DCDD}" destId="{8FA3F5C9-DA18-4493-A0D2-D15D578D5CC3}" srcOrd="1" destOrd="0" presId="urn:microsoft.com/office/officeart/2005/8/layout/vList2"/>
    <dgm:cxn modelId="{BD454B5F-0447-408A-B832-9C631DC11C0A}" type="presParOf" srcId="{AC1405F3-9BA2-49AB-BC22-7CD81529DCDD}" destId="{28A83BB6-95C3-4B87-9EB2-EFB17E3122D1}" srcOrd="2" destOrd="0" presId="urn:microsoft.com/office/officeart/2005/8/layout/vList2"/>
    <dgm:cxn modelId="{E933BDF6-AEB0-43DA-8173-CDDE32E209DB}" type="presParOf" srcId="{AC1405F3-9BA2-49AB-BC22-7CD81529DCDD}" destId="{BDBE4A96-676C-4D32-96BF-EF7B2814A1DE}" srcOrd="3" destOrd="0" presId="urn:microsoft.com/office/officeart/2005/8/layout/vList2"/>
    <dgm:cxn modelId="{2E5F8C91-2AEE-4C19-B1AB-404A36A31908}" type="presParOf" srcId="{AC1405F3-9BA2-49AB-BC22-7CD81529DCDD}" destId="{FAE196B7-EFE4-4186-9B21-046D1265BFFD}" srcOrd="4" destOrd="0" presId="urn:microsoft.com/office/officeart/2005/8/layout/vList2"/>
    <dgm:cxn modelId="{8F5DAA2A-223C-49AA-BE34-5EEEF62E66C8}" type="presParOf" srcId="{AC1405F3-9BA2-49AB-BC22-7CD81529DCDD}" destId="{70694A0E-333A-4DB5-8DDB-D57CED5154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9B9CB3-3D76-4262-A109-15B2E89D6E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ECB4146-FCF7-4C52-9CAF-04E1BBB29D11}">
      <dgm:prSet phldrT="[Text]"/>
      <dgm:spPr/>
      <dgm:t>
        <a:bodyPr/>
        <a:lstStyle/>
        <a:p>
          <a:pPr>
            <a:buFont typeface="Arial" panose="020B0604020202020204" pitchFamily="34" charset="0"/>
            <a:buChar char="•"/>
          </a:pPr>
          <a:r>
            <a:rPr lang="en-US" b="0" i="0" u="none" strike="noStrike" dirty="0">
              <a:effectLst/>
              <a:latin typeface="Arial" panose="020B0604020202020204" pitchFamily="34" charset="0"/>
              <a:ea typeface="Lato"/>
              <a:cs typeface="Arial" panose="020B0604020202020204" pitchFamily="34" charset="0"/>
            </a:rPr>
            <a:t>What value do you see in this activity of student work analysis? </a:t>
          </a:r>
          <a:r>
            <a:rPr lang="en-US" b="0" i="0" dirty="0">
              <a:effectLst/>
              <a:latin typeface="Arial" panose="020B0604020202020204" pitchFamily="34" charset="0"/>
              <a:ea typeface="Lato"/>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7E00EEEE-1A3B-4945-BD2A-46A4AE437FFF}" type="parTrans" cxnId="{E5545E8F-F032-49C0-9812-FF8B1E6E0655}">
      <dgm:prSet/>
      <dgm:spPr/>
      <dgm:t>
        <a:bodyPr/>
        <a:lstStyle/>
        <a:p>
          <a:endParaRPr lang="en-US"/>
        </a:p>
      </dgm:t>
    </dgm:pt>
    <dgm:pt modelId="{F27B4599-6870-4C4F-AD80-5CC9B3A5D917}" type="sibTrans" cxnId="{E5545E8F-F032-49C0-9812-FF8B1E6E0655}">
      <dgm:prSet/>
      <dgm:spPr/>
      <dgm:t>
        <a:bodyPr/>
        <a:lstStyle/>
        <a:p>
          <a:endParaRPr lang="en-US"/>
        </a:p>
      </dgm:t>
    </dgm:pt>
    <dgm:pt modelId="{53CB94A8-03BA-4268-9493-6CAFBE9DA1A3}">
      <dgm:prSet/>
      <dgm:spPr/>
      <dgm:t>
        <a:bodyPr/>
        <a:lstStyle/>
        <a:p>
          <a:r>
            <a:rPr lang="en-US" b="0" i="0" u="none" strike="noStrike" dirty="0">
              <a:effectLst/>
              <a:latin typeface="Arial" panose="020B0604020202020204" pitchFamily="34" charset="0"/>
              <a:ea typeface="Lato"/>
              <a:cs typeface="Arial" panose="020B0604020202020204" pitchFamily="34" charset="0"/>
            </a:rPr>
            <a:t>How might this process be useful in your role?</a:t>
          </a:r>
          <a:r>
            <a:rPr lang="en-US" b="0" i="0" dirty="0">
              <a:effectLst/>
              <a:latin typeface="Arial" panose="020B0604020202020204" pitchFamily="34" charset="0"/>
              <a:ea typeface="Lato"/>
              <a:cs typeface="Arial" panose="020B0604020202020204" pitchFamily="34" charset="0"/>
            </a:rPr>
            <a:t>​</a:t>
          </a:r>
        </a:p>
      </dgm:t>
    </dgm:pt>
    <dgm:pt modelId="{CF24776B-E71E-4198-83F9-940569B2FF82}" type="parTrans" cxnId="{ECA2EAE5-5118-4B33-987C-8367EDD4CAF1}">
      <dgm:prSet/>
      <dgm:spPr/>
      <dgm:t>
        <a:bodyPr/>
        <a:lstStyle/>
        <a:p>
          <a:endParaRPr lang="en-US"/>
        </a:p>
      </dgm:t>
    </dgm:pt>
    <dgm:pt modelId="{16599B0E-156A-40E5-968B-6BBCE209BC7F}" type="sibTrans" cxnId="{ECA2EAE5-5118-4B33-987C-8367EDD4CAF1}">
      <dgm:prSet/>
      <dgm:spPr/>
      <dgm:t>
        <a:bodyPr/>
        <a:lstStyle/>
        <a:p>
          <a:endParaRPr lang="en-US"/>
        </a:p>
      </dgm:t>
    </dgm:pt>
    <dgm:pt modelId="{1FCB9DE3-77D9-446E-9164-958562AA82DB}" type="pres">
      <dgm:prSet presAssocID="{A09B9CB3-3D76-4262-A109-15B2E89D6E5B}" presName="linear" presStyleCnt="0">
        <dgm:presLayoutVars>
          <dgm:animLvl val="lvl"/>
          <dgm:resizeHandles val="exact"/>
        </dgm:presLayoutVars>
      </dgm:prSet>
      <dgm:spPr/>
    </dgm:pt>
    <dgm:pt modelId="{00F53F0F-2515-4E8A-B105-04B3CA323F7F}" type="pres">
      <dgm:prSet presAssocID="{2ECB4146-FCF7-4C52-9CAF-04E1BBB29D11}" presName="parentText" presStyleLbl="node1" presStyleIdx="0" presStyleCnt="2">
        <dgm:presLayoutVars>
          <dgm:chMax val="0"/>
          <dgm:bulletEnabled val="1"/>
        </dgm:presLayoutVars>
      </dgm:prSet>
      <dgm:spPr/>
    </dgm:pt>
    <dgm:pt modelId="{F71EA4BB-B099-4EDE-9160-F9E503220DBB}" type="pres">
      <dgm:prSet presAssocID="{F27B4599-6870-4C4F-AD80-5CC9B3A5D917}" presName="spacer" presStyleCnt="0"/>
      <dgm:spPr/>
    </dgm:pt>
    <dgm:pt modelId="{1709A38C-FC7D-4370-B3B5-4C231FD63966}" type="pres">
      <dgm:prSet presAssocID="{53CB94A8-03BA-4268-9493-6CAFBE9DA1A3}" presName="parentText" presStyleLbl="node1" presStyleIdx="1" presStyleCnt="2">
        <dgm:presLayoutVars>
          <dgm:chMax val="0"/>
          <dgm:bulletEnabled val="1"/>
        </dgm:presLayoutVars>
      </dgm:prSet>
      <dgm:spPr/>
    </dgm:pt>
  </dgm:ptLst>
  <dgm:cxnLst>
    <dgm:cxn modelId="{DEAB4328-0AAD-4E59-BC90-C48614D04463}" type="presOf" srcId="{2ECB4146-FCF7-4C52-9CAF-04E1BBB29D11}" destId="{00F53F0F-2515-4E8A-B105-04B3CA323F7F}" srcOrd="0" destOrd="0" presId="urn:microsoft.com/office/officeart/2005/8/layout/vList2"/>
    <dgm:cxn modelId="{31AD9452-717D-4F39-A175-44F893A9D60C}" type="presOf" srcId="{53CB94A8-03BA-4268-9493-6CAFBE9DA1A3}" destId="{1709A38C-FC7D-4370-B3B5-4C231FD63966}" srcOrd="0" destOrd="0" presId="urn:microsoft.com/office/officeart/2005/8/layout/vList2"/>
    <dgm:cxn modelId="{E5545E8F-F032-49C0-9812-FF8B1E6E0655}" srcId="{A09B9CB3-3D76-4262-A109-15B2E89D6E5B}" destId="{2ECB4146-FCF7-4C52-9CAF-04E1BBB29D11}" srcOrd="0" destOrd="0" parTransId="{7E00EEEE-1A3B-4945-BD2A-46A4AE437FFF}" sibTransId="{F27B4599-6870-4C4F-AD80-5CC9B3A5D917}"/>
    <dgm:cxn modelId="{563044B5-2F94-4194-82C8-F8C4AADA2307}" type="presOf" srcId="{A09B9CB3-3D76-4262-A109-15B2E89D6E5B}" destId="{1FCB9DE3-77D9-446E-9164-958562AA82DB}" srcOrd="0" destOrd="0" presId="urn:microsoft.com/office/officeart/2005/8/layout/vList2"/>
    <dgm:cxn modelId="{ECA2EAE5-5118-4B33-987C-8367EDD4CAF1}" srcId="{A09B9CB3-3D76-4262-A109-15B2E89D6E5B}" destId="{53CB94A8-03BA-4268-9493-6CAFBE9DA1A3}" srcOrd="1" destOrd="0" parTransId="{CF24776B-E71E-4198-83F9-940569B2FF82}" sibTransId="{16599B0E-156A-40E5-968B-6BBCE209BC7F}"/>
    <dgm:cxn modelId="{8772C9BA-651E-4759-A02F-3DD3E4BF25E5}" type="presParOf" srcId="{1FCB9DE3-77D9-446E-9164-958562AA82DB}" destId="{00F53F0F-2515-4E8A-B105-04B3CA323F7F}" srcOrd="0" destOrd="0" presId="urn:microsoft.com/office/officeart/2005/8/layout/vList2"/>
    <dgm:cxn modelId="{9CA9D4CD-2E5D-497C-BA1E-9840E7D434E5}" type="presParOf" srcId="{1FCB9DE3-77D9-446E-9164-958562AA82DB}" destId="{F71EA4BB-B099-4EDE-9160-F9E503220DBB}" srcOrd="1" destOrd="0" presId="urn:microsoft.com/office/officeart/2005/8/layout/vList2"/>
    <dgm:cxn modelId="{0B7EA2D5-3533-4005-A01B-122A115D54C0}" type="presParOf" srcId="{1FCB9DE3-77D9-446E-9164-958562AA82DB}" destId="{1709A38C-FC7D-4370-B3B5-4C231FD6396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E171528-864B-4363-A132-19D61D67C578}" type="doc">
      <dgm:prSet loTypeId="urn:microsoft.com/office/officeart/2005/8/layout/chevronAccent+Icon" loCatId="process" qsTypeId="urn:microsoft.com/office/officeart/2005/8/quickstyle/simple1" qsCatId="simple" csTypeId="urn:microsoft.com/office/officeart/2005/8/colors/accent4_2" csCatId="accent4" phldr="1"/>
      <dgm:spPr/>
    </dgm:pt>
    <dgm:pt modelId="{F4697B00-E2C3-4099-861D-E1EAC53C5C80}">
      <dgm:prSet phldrT="[Text]"/>
      <dgm:spPr>
        <a:solidFill>
          <a:schemeClr val="bg1">
            <a:alpha val="90000"/>
          </a:schemeClr>
        </a:solidFill>
      </dgm:spPr>
      <dgm:t>
        <a:bodyPr/>
        <a:lstStyle/>
        <a:p>
          <a:r>
            <a:rPr lang="en-US" dirty="0">
              <a:latin typeface="Arial"/>
              <a:cs typeface="Arial"/>
            </a:rPr>
            <a:t>Session 3.1</a:t>
          </a:r>
        </a:p>
      </dgm:t>
    </dgm:pt>
    <dgm:pt modelId="{9209C934-F790-47D2-9634-8556CD148E7B}" type="parTrans" cxnId="{7B15F4D7-BAA9-424B-BAE1-641A0032157B}">
      <dgm:prSet/>
      <dgm:spPr/>
      <dgm:t>
        <a:bodyPr/>
        <a:lstStyle/>
        <a:p>
          <a:endParaRPr lang="en-US"/>
        </a:p>
      </dgm:t>
    </dgm:pt>
    <dgm:pt modelId="{58320D5A-718E-4864-9912-8FCCEB2EFB3E}" type="sibTrans" cxnId="{7B15F4D7-BAA9-424B-BAE1-641A0032157B}">
      <dgm:prSet/>
      <dgm:spPr/>
      <dgm:t>
        <a:bodyPr/>
        <a:lstStyle/>
        <a:p>
          <a:endParaRPr lang="en-US"/>
        </a:p>
      </dgm:t>
    </dgm:pt>
    <dgm:pt modelId="{230CBCBE-FFFC-4C45-9ABB-55493C21EAFC}">
      <dgm:prSet/>
      <dgm:spPr/>
      <dgm:t>
        <a:bodyPr/>
        <a:lstStyle/>
        <a:p>
          <a:pPr rtl="0"/>
          <a:r>
            <a:rPr lang="en-US" dirty="0">
              <a:latin typeface="Arial"/>
              <a:cs typeface="Arial"/>
            </a:rPr>
            <a:t>Session 3.3 </a:t>
          </a:r>
        </a:p>
      </dgm:t>
      <dgm:extLst>
        <a:ext uri="{E40237B7-FDA0-4F09-8148-C483321AD2D9}">
          <dgm14:cNvPr xmlns:dgm14="http://schemas.microsoft.com/office/drawing/2010/diagram" id="0" name="" descr="Arrows showing the progression from Session 3.1 to 3.2 to 3.3.&#10;"/>
        </a:ext>
      </dgm:extLst>
    </dgm:pt>
    <dgm:pt modelId="{4F006CE1-2187-491C-BB0F-4707B90D452F}" type="parTrans" cxnId="{7C8AF078-4CF1-4855-89B8-6229B1F7D4AE}">
      <dgm:prSet/>
      <dgm:spPr/>
      <dgm:t>
        <a:bodyPr/>
        <a:lstStyle/>
        <a:p>
          <a:endParaRPr lang="en-US"/>
        </a:p>
      </dgm:t>
    </dgm:pt>
    <dgm:pt modelId="{D9C832E0-359F-45BA-88D9-B78C2DF5CC9E}" type="sibTrans" cxnId="{7C8AF078-4CF1-4855-89B8-6229B1F7D4AE}">
      <dgm:prSet/>
      <dgm:spPr/>
      <dgm:t>
        <a:bodyPr/>
        <a:lstStyle/>
        <a:p>
          <a:endParaRPr lang="en-US"/>
        </a:p>
      </dgm:t>
    </dgm:pt>
    <dgm:pt modelId="{E07F7064-9799-4D8F-B2A6-E8C3B2056E25}">
      <dgm:prSet phldrT="[Text]"/>
      <dgm:spPr>
        <a:solidFill>
          <a:schemeClr val="accent1">
            <a:lumMod val="20000"/>
            <a:lumOff val="80000"/>
            <a:alpha val="90000"/>
          </a:schemeClr>
        </a:solidFill>
      </dgm:spPr>
      <dgm:t>
        <a:bodyPr/>
        <a:lstStyle/>
        <a:p>
          <a:pPr rtl="0"/>
          <a:r>
            <a:rPr lang="en-US" dirty="0">
              <a:latin typeface="Arial"/>
              <a:cs typeface="Arial"/>
            </a:rPr>
            <a:t>Session 3.2 </a:t>
          </a:r>
        </a:p>
      </dgm:t>
    </dgm:pt>
    <dgm:pt modelId="{E860E0DA-490A-4D9F-94F0-67FDA11FE1D4}" type="parTrans" cxnId="{603E3032-21E7-45D9-BF15-74E83E68DAF3}">
      <dgm:prSet/>
      <dgm:spPr/>
      <dgm:t>
        <a:bodyPr/>
        <a:lstStyle/>
        <a:p>
          <a:endParaRPr lang="en-US"/>
        </a:p>
      </dgm:t>
    </dgm:pt>
    <dgm:pt modelId="{B04B68FC-9D6B-4F4B-8A9D-4B26916BF1A3}" type="sibTrans" cxnId="{603E3032-21E7-45D9-BF15-74E83E68DAF3}">
      <dgm:prSet/>
      <dgm:spPr/>
      <dgm:t>
        <a:bodyPr/>
        <a:lstStyle/>
        <a:p>
          <a:endParaRPr lang="en-US"/>
        </a:p>
      </dgm:t>
    </dgm:pt>
    <dgm:pt modelId="{170B7A0A-B69C-4683-9E5E-F4863742F9AA}" type="pres">
      <dgm:prSet presAssocID="{5E171528-864B-4363-A132-19D61D67C578}" presName="Name0" presStyleCnt="0">
        <dgm:presLayoutVars>
          <dgm:dir/>
          <dgm:resizeHandles val="exact"/>
        </dgm:presLayoutVars>
      </dgm:prSet>
      <dgm:spPr/>
    </dgm:pt>
    <dgm:pt modelId="{8AB79494-403B-4419-90B1-A6EA85EA7A42}" type="pres">
      <dgm:prSet presAssocID="{F4697B00-E2C3-4099-861D-E1EAC53C5C80}" presName="composite" presStyleCnt="0"/>
      <dgm:spPr/>
    </dgm:pt>
    <dgm:pt modelId="{9E868154-FD9B-40EA-86F5-BB0BE5599D7D}" type="pres">
      <dgm:prSet presAssocID="{F4697B00-E2C3-4099-861D-E1EAC53C5C80}" presName="bgChev" presStyleLbl="node1" presStyleIdx="0" presStyleCnt="3"/>
      <dgm:spPr/>
    </dgm:pt>
    <dgm:pt modelId="{CC9DB43C-B9AD-4C36-BA69-E6744B73CD09}" type="pres">
      <dgm:prSet presAssocID="{F4697B00-E2C3-4099-861D-E1EAC53C5C80}" presName="txNode" presStyleLbl="fgAcc1" presStyleIdx="0" presStyleCnt="3">
        <dgm:presLayoutVars>
          <dgm:bulletEnabled val="1"/>
        </dgm:presLayoutVars>
      </dgm:prSet>
      <dgm:spPr/>
    </dgm:pt>
    <dgm:pt modelId="{215B9EA7-5204-4185-A292-6ECF674D17C0}" type="pres">
      <dgm:prSet presAssocID="{58320D5A-718E-4864-9912-8FCCEB2EFB3E}" presName="compositeSpace" presStyleCnt="0"/>
      <dgm:spPr/>
    </dgm:pt>
    <dgm:pt modelId="{E60B1160-2864-476C-B235-E913D6096A43}" type="pres">
      <dgm:prSet presAssocID="{E07F7064-9799-4D8F-B2A6-E8C3B2056E25}" presName="composite" presStyleCnt="0"/>
      <dgm:spPr/>
    </dgm:pt>
    <dgm:pt modelId="{121BD996-C7D0-4BA0-A019-20A35330A875}" type="pres">
      <dgm:prSet presAssocID="{E07F7064-9799-4D8F-B2A6-E8C3B2056E25}" presName="bgChev" presStyleLbl="node1" presStyleIdx="1" presStyleCnt="3"/>
      <dgm:spPr/>
    </dgm:pt>
    <dgm:pt modelId="{E822E8C2-EFEB-403D-B29C-8CF3E7F8D398}" type="pres">
      <dgm:prSet presAssocID="{E07F7064-9799-4D8F-B2A6-E8C3B2056E25}" presName="txNode" presStyleLbl="fgAcc1" presStyleIdx="1" presStyleCnt="3">
        <dgm:presLayoutVars>
          <dgm:bulletEnabled val="1"/>
        </dgm:presLayoutVars>
      </dgm:prSet>
      <dgm:spPr/>
    </dgm:pt>
    <dgm:pt modelId="{B97EA80D-BE44-4EB7-A0C6-AAF54EA8518B}" type="pres">
      <dgm:prSet presAssocID="{B04B68FC-9D6B-4F4B-8A9D-4B26916BF1A3}" presName="compositeSpace" presStyleCnt="0"/>
      <dgm:spPr/>
    </dgm:pt>
    <dgm:pt modelId="{372DA63E-53F2-4E07-9A09-A39B880A2DCB}" type="pres">
      <dgm:prSet presAssocID="{230CBCBE-FFFC-4C45-9ABB-55493C21EAFC}" presName="composite" presStyleCnt="0"/>
      <dgm:spPr/>
    </dgm:pt>
    <dgm:pt modelId="{49DE6B32-BED4-4CA8-A2D1-D021112FCA00}" type="pres">
      <dgm:prSet presAssocID="{230CBCBE-FFFC-4C45-9ABB-55493C21EAFC}" presName="bgChev" presStyleLbl="node1" presStyleIdx="2" presStyleCnt="3"/>
      <dgm:spPr/>
    </dgm:pt>
    <dgm:pt modelId="{B8324D3C-ED37-4A17-8DAD-15B70C0F693F}" type="pres">
      <dgm:prSet presAssocID="{230CBCBE-FFFC-4C45-9ABB-55493C21EAFC}" presName="txNode" presStyleLbl="fgAcc1" presStyleIdx="2" presStyleCnt="3">
        <dgm:presLayoutVars>
          <dgm:bulletEnabled val="1"/>
        </dgm:presLayoutVars>
      </dgm:prSet>
      <dgm:spPr/>
    </dgm:pt>
  </dgm:ptLst>
  <dgm:cxnLst>
    <dgm:cxn modelId="{EFE4F704-8E8B-41A4-B9DB-6231361474FE}" type="presOf" srcId="{E07F7064-9799-4D8F-B2A6-E8C3B2056E25}" destId="{E822E8C2-EFEB-403D-B29C-8CF3E7F8D398}" srcOrd="0" destOrd="0" presId="urn:microsoft.com/office/officeart/2005/8/layout/chevronAccent+Icon"/>
    <dgm:cxn modelId="{603E3032-21E7-45D9-BF15-74E83E68DAF3}" srcId="{5E171528-864B-4363-A132-19D61D67C578}" destId="{E07F7064-9799-4D8F-B2A6-E8C3B2056E25}" srcOrd="1" destOrd="0" parTransId="{E860E0DA-490A-4D9F-94F0-67FDA11FE1D4}" sibTransId="{B04B68FC-9D6B-4F4B-8A9D-4B26916BF1A3}"/>
    <dgm:cxn modelId="{D98D2D6C-F62F-4716-8687-1E76562B2DC5}" type="presOf" srcId="{5E171528-864B-4363-A132-19D61D67C578}" destId="{170B7A0A-B69C-4683-9E5E-F4863742F9AA}" srcOrd="0" destOrd="0" presId="urn:microsoft.com/office/officeart/2005/8/layout/chevronAccent+Icon"/>
    <dgm:cxn modelId="{7C8AF078-4CF1-4855-89B8-6229B1F7D4AE}" srcId="{5E171528-864B-4363-A132-19D61D67C578}" destId="{230CBCBE-FFFC-4C45-9ABB-55493C21EAFC}" srcOrd="2" destOrd="0" parTransId="{4F006CE1-2187-491C-BB0F-4707B90D452F}" sibTransId="{D9C832E0-359F-45BA-88D9-B78C2DF5CC9E}"/>
    <dgm:cxn modelId="{5A7DECD1-2740-4588-AC8B-8BF3C9885A15}" type="presOf" srcId="{230CBCBE-FFFC-4C45-9ABB-55493C21EAFC}" destId="{B8324D3C-ED37-4A17-8DAD-15B70C0F693F}" srcOrd="0" destOrd="0" presId="urn:microsoft.com/office/officeart/2005/8/layout/chevronAccent+Icon"/>
    <dgm:cxn modelId="{7B15F4D7-BAA9-424B-BAE1-641A0032157B}" srcId="{5E171528-864B-4363-A132-19D61D67C578}" destId="{F4697B00-E2C3-4099-861D-E1EAC53C5C80}" srcOrd="0" destOrd="0" parTransId="{9209C934-F790-47D2-9634-8556CD148E7B}" sibTransId="{58320D5A-718E-4864-9912-8FCCEB2EFB3E}"/>
    <dgm:cxn modelId="{4F44BEDD-5587-42FA-9074-7E32F2063D87}" type="presOf" srcId="{F4697B00-E2C3-4099-861D-E1EAC53C5C80}" destId="{CC9DB43C-B9AD-4C36-BA69-E6744B73CD09}" srcOrd="0" destOrd="0" presId="urn:microsoft.com/office/officeart/2005/8/layout/chevronAccent+Icon"/>
    <dgm:cxn modelId="{73EC3EA8-2A8B-4E1C-8D44-9257F203F919}" type="presParOf" srcId="{170B7A0A-B69C-4683-9E5E-F4863742F9AA}" destId="{8AB79494-403B-4419-90B1-A6EA85EA7A42}" srcOrd="0" destOrd="0" presId="urn:microsoft.com/office/officeart/2005/8/layout/chevronAccent+Icon"/>
    <dgm:cxn modelId="{BFBD2D37-F6BE-4DCF-8EFF-104B82849E09}" type="presParOf" srcId="{8AB79494-403B-4419-90B1-A6EA85EA7A42}" destId="{9E868154-FD9B-40EA-86F5-BB0BE5599D7D}" srcOrd="0" destOrd="0" presId="urn:microsoft.com/office/officeart/2005/8/layout/chevronAccent+Icon"/>
    <dgm:cxn modelId="{177ABB8D-F33A-482B-80EF-562CEA924B4C}" type="presParOf" srcId="{8AB79494-403B-4419-90B1-A6EA85EA7A42}" destId="{CC9DB43C-B9AD-4C36-BA69-E6744B73CD09}" srcOrd="1" destOrd="0" presId="urn:microsoft.com/office/officeart/2005/8/layout/chevronAccent+Icon"/>
    <dgm:cxn modelId="{D11E5641-1BBA-463C-B2F6-EA49488F1EFA}" type="presParOf" srcId="{170B7A0A-B69C-4683-9E5E-F4863742F9AA}" destId="{215B9EA7-5204-4185-A292-6ECF674D17C0}" srcOrd="1" destOrd="0" presId="urn:microsoft.com/office/officeart/2005/8/layout/chevronAccent+Icon"/>
    <dgm:cxn modelId="{D00C8684-B987-40DA-B3F1-FE3624DE55AC}" type="presParOf" srcId="{170B7A0A-B69C-4683-9E5E-F4863742F9AA}" destId="{E60B1160-2864-476C-B235-E913D6096A43}" srcOrd="2" destOrd="0" presId="urn:microsoft.com/office/officeart/2005/8/layout/chevronAccent+Icon"/>
    <dgm:cxn modelId="{89023E83-4722-4628-9B5F-24FF3E1A810A}" type="presParOf" srcId="{E60B1160-2864-476C-B235-E913D6096A43}" destId="{121BD996-C7D0-4BA0-A019-20A35330A875}" srcOrd="0" destOrd="0" presId="urn:microsoft.com/office/officeart/2005/8/layout/chevronAccent+Icon"/>
    <dgm:cxn modelId="{9A99F946-17D1-4B21-BAA0-9DEAB67B5674}" type="presParOf" srcId="{E60B1160-2864-476C-B235-E913D6096A43}" destId="{E822E8C2-EFEB-403D-B29C-8CF3E7F8D398}" srcOrd="1" destOrd="0" presId="urn:microsoft.com/office/officeart/2005/8/layout/chevronAccent+Icon"/>
    <dgm:cxn modelId="{B3337A07-EAE8-4BAC-9259-D980D3F9357F}" type="presParOf" srcId="{170B7A0A-B69C-4683-9E5E-F4863742F9AA}" destId="{B97EA80D-BE44-4EB7-A0C6-AAF54EA8518B}" srcOrd="3" destOrd="0" presId="urn:microsoft.com/office/officeart/2005/8/layout/chevronAccent+Icon"/>
    <dgm:cxn modelId="{ED1AA1ED-9C97-428F-941B-948782175AEC}" type="presParOf" srcId="{170B7A0A-B69C-4683-9E5E-F4863742F9AA}" destId="{372DA63E-53F2-4E07-9A09-A39B880A2DCB}" srcOrd="4" destOrd="0" presId="urn:microsoft.com/office/officeart/2005/8/layout/chevronAccent+Icon"/>
    <dgm:cxn modelId="{B253C81E-124E-45B6-8171-233A9312D262}" type="presParOf" srcId="{372DA63E-53F2-4E07-9A09-A39B880A2DCB}" destId="{49DE6B32-BED4-4CA8-A2D1-D021112FCA00}" srcOrd="0" destOrd="0" presId="urn:microsoft.com/office/officeart/2005/8/layout/chevronAccent+Icon"/>
    <dgm:cxn modelId="{A48E608E-73B0-47E3-B741-502B1B0CCFC0}" type="presParOf" srcId="{372DA63E-53F2-4E07-9A09-A39B880A2DCB}" destId="{B8324D3C-ED37-4A17-8DAD-15B70C0F693F}"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591C63-5FF0-4002-9FEE-A6DEAEA1B2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B00CE95-DC4F-46DE-9C13-22FBA2E64242}">
      <dgm:prSet phldr="0"/>
      <dgm:spPr/>
      <dgm:t>
        <a:bodyPr/>
        <a:lstStyle/>
        <a:p>
          <a:r>
            <a:rPr lang="en-US" dirty="0">
              <a:latin typeface="Arial" panose="020B0604020202020204" pitchFamily="34" charset="0"/>
              <a:cs typeface="Arial" panose="020B0604020202020204" pitchFamily="34" charset="0"/>
            </a:rPr>
            <a:t>As you write, consider:</a:t>
          </a:r>
        </a:p>
      </dgm:t>
    </dgm:pt>
    <dgm:pt modelId="{40831CC1-8E12-43CB-8DB9-4E1E3D14302E}" type="parTrans" cxnId="{C7767AB9-2927-4A8F-A698-0073EEC2986D}">
      <dgm:prSet/>
      <dgm:spPr/>
      <dgm:t>
        <a:bodyPr/>
        <a:lstStyle/>
        <a:p>
          <a:endParaRPr lang="en-US"/>
        </a:p>
      </dgm:t>
    </dgm:pt>
    <dgm:pt modelId="{6FD9C8F7-9C83-40ED-AAC0-94E3290F6880}" type="sibTrans" cxnId="{C7767AB9-2927-4A8F-A698-0073EEC2986D}">
      <dgm:prSet/>
      <dgm:spPr/>
      <dgm:t>
        <a:bodyPr/>
        <a:lstStyle/>
        <a:p>
          <a:endParaRPr lang="en-US"/>
        </a:p>
      </dgm:t>
    </dgm:pt>
    <dgm:pt modelId="{2363212F-9A36-446B-B474-61915EE0848D}">
      <dgm:prSet phldr="0"/>
      <dgm:spPr/>
      <dgm:t>
        <a:bodyPr/>
        <a:lstStyle/>
        <a:p>
          <a:r>
            <a:rPr lang="en-US">
              <a:latin typeface="Arial" panose="020B0604020202020204" pitchFamily="34" charset="0"/>
              <a:cs typeface="Arial" panose="020B0604020202020204" pitchFamily="34" charset="0"/>
            </a:rPr>
            <a:t>How many assessments are there?</a:t>
          </a:r>
        </a:p>
      </dgm:t>
    </dgm:pt>
    <dgm:pt modelId="{9C84435C-1BDF-467E-ABF5-FA96ABA82369}" type="parTrans" cxnId="{5D6B5019-3F86-4B18-8BF6-E00F660588A0}">
      <dgm:prSet/>
      <dgm:spPr/>
      <dgm:t>
        <a:bodyPr/>
        <a:lstStyle/>
        <a:p>
          <a:endParaRPr lang="en-US"/>
        </a:p>
      </dgm:t>
    </dgm:pt>
    <dgm:pt modelId="{350F57CC-B0FB-4250-8EFE-131C4FAB77DE}" type="sibTrans" cxnId="{5D6B5019-3F86-4B18-8BF6-E00F660588A0}">
      <dgm:prSet/>
      <dgm:spPr/>
      <dgm:t>
        <a:bodyPr/>
        <a:lstStyle/>
        <a:p>
          <a:endParaRPr lang="en-US"/>
        </a:p>
      </dgm:t>
    </dgm:pt>
    <dgm:pt modelId="{D1177F1A-3B08-4CF5-ABF6-3E84F8711593}">
      <dgm:prSet phldr="0"/>
      <dgm:spPr/>
      <dgm:t>
        <a:bodyPr/>
        <a:lstStyle/>
        <a:p>
          <a:r>
            <a:rPr lang="en-US" dirty="0">
              <a:latin typeface="Arial" panose="020B0604020202020204" pitchFamily="34" charset="0"/>
              <a:cs typeface="Arial" panose="020B0604020202020204" pitchFamily="34" charset="0"/>
            </a:rPr>
            <a:t>Are the assessments connected to one another or are they all stand-alone?</a:t>
          </a:r>
        </a:p>
      </dgm:t>
    </dgm:pt>
    <dgm:pt modelId="{994B36BB-715C-4BD5-8F68-3EDC1E9710D2}" type="parTrans" cxnId="{A564EE24-64CA-4F14-8BD9-A1AE0352B35B}">
      <dgm:prSet/>
      <dgm:spPr/>
      <dgm:t>
        <a:bodyPr/>
        <a:lstStyle/>
        <a:p>
          <a:endParaRPr lang="en-US"/>
        </a:p>
      </dgm:t>
    </dgm:pt>
    <dgm:pt modelId="{758DD54A-A4A1-40E0-B91F-902EAB9B80FF}" type="sibTrans" cxnId="{A564EE24-64CA-4F14-8BD9-A1AE0352B35B}">
      <dgm:prSet/>
      <dgm:spPr/>
      <dgm:t>
        <a:bodyPr/>
        <a:lstStyle/>
        <a:p>
          <a:endParaRPr lang="en-US"/>
        </a:p>
      </dgm:t>
    </dgm:pt>
    <dgm:pt modelId="{1DBBDEB4-B575-4D40-A6BE-8A4179395E8F}">
      <dgm:prSet phldr="0"/>
      <dgm:spPr/>
      <dgm:t>
        <a:bodyPr/>
        <a:lstStyle/>
        <a:p>
          <a:r>
            <a:rPr lang="en-US" dirty="0">
              <a:latin typeface="Arial" panose="020B0604020202020204" pitchFamily="34" charset="0"/>
              <a:cs typeface="Arial" panose="020B0604020202020204" pitchFamily="34" charset="0"/>
            </a:rPr>
            <a:t>Do the assessments focus on some dimensions or all dimensions? </a:t>
          </a:r>
        </a:p>
      </dgm:t>
    </dgm:pt>
    <dgm:pt modelId="{D14C46A7-3203-43D1-80E7-8EEE0CEBF81F}" type="parTrans" cxnId="{9DCC02C0-F3DF-47C4-98E0-65374B3695A5}">
      <dgm:prSet/>
      <dgm:spPr/>
      <dgm:t>
        <a:bodyPr/>
        <a:lstStyle/>
        <a:p>
          <a:endParaRPr lang="en-US"/>
        </a:p>
      </dgm:t>
    </dgm:pt>
    <dgm:pt modelId="{80A10B30-E2C5-4839-AF70-EDDE7CB34408}" type="sibTrans" cxnId="{9DCC02C0-F3DF-47C4-98E0-65374B3695A5}">
      <dgm:prSet/>
      <dgm:spPr/>
      <dgm:t>
        <a:bodyPr/>
        <a:lstStyle/>
        <a:p>
          <a:endParaRPr lang="en-US"/>
        </a:p>
      </dgm:t>
    </dgm:pt>
    <dgm:pt modelId="{49C3DE88-8F52-4455-A3E5-AAC70A26BD12}">
      <dgm:prSet phldr="0"/>
      <dgm:spPr/>
      <dgm:t>
        <a:bodyPr/>
        <a:lstStyle/>
        <a:p>
          <a:r>
            <a:rPr lang="en-US" dirty="0">
              <a:latin typeface="Arial" panose="020B0604020202020204" pitchFamily="34" charset="0"/>
              <a:cs typeface="Arial" panose="020B0604020202020204" pitchFamily="34" charset="0"/>
            </a:rPr>
            <a:t>Do the assessments focus on some SEPs and CCCs or all of them? </a:t>
          </a:r>
        </a:p>
      </dgm:t>
    </dgm:pt>
    <dgm:pt modelId="{F75FA279-C649-4D45-A972-7B17B5825EA7}" type="parTrans" cxnId="{0F52E307-04B3-4EA5-84D0-B4CACBFA2036}">
      <dgm:prSet/>
      <dgm:spPr/>
      <dgm:t>
        <a:bodyPr/>
        <a:lstStyle/>
        <a:p>
          <a:endParaRPr lang="en-US"/>
        </a:p>
      </dgm:t>
    </dgm:pt>
    <dgm:pt modelId="{ABD511EC-B737-46C1-82B7-6826098113E4}" type="sibTrans" cxnId="{0F52E307-04B3-4EA5-84D0-B4CACBFA2036}">
      <dgm:prSet/>
      <dgm:spPr/>
      <dgm:t>
        <a:bodyPr/>
        <a:lstStyle/>
        <a:p>
          <a:endParaRPr lang="en-US"/>
        </a:p>
      </dgm:t>
    </dgm:pt>
    <dgm:pt modelId="{422F24BF-0AFD-4549-A5A5-9A008FB55C01}">
      <dgm:prSet phldr="0"/>
      <dgm:spPr/>
      <dgm:t>
        <a:bodyPr/>
        <a:lstStyle/>
        <a:p>
          <a:r>
            <a:rPr lang="en-US" dirty="0">
              <a:latin typeface="Arial" panose="020B0604020202020204" pitchFamily="34" charset="0"/>
              <a:cs typeface="Arial" panose="020B0604020202020204" pitchFamily="34" charset="0"/>
            </a:rPr>
            <a:t>Other common features?</a:t>
          </a:r>
        </a:p>
      </dgm:t>
    </dgm:pt>
    <dgm:pt modelId="{8D0F279F-5E46-47E5-BBB8-CD5EBB3AB07E}" type="parTrans" cxnId="{13625316-2172-4DF3-A26D-0368F72D840C}">
      <dgm:prSet/>
      <dgm:spPr/>
      <dgm:t>
        <a:bodyPr/>
        <a:lstStyle/>
        <a:p>
          <a:endParaRPr lang="en-US"/>
        </a:p>
      </dgm:t>
    </dgm:pt>
    <dgm:pt modelId="{549A6069-1B45-4A53-A4D6-5041F9026AE5}" type="sibTrans" cxnId="{13625316-2172-4DF3-A26D-0368F72D840C}">
      <dgm:prSet/>
      <dgm:spPr/>
      <dgm:t>
        <a:bodyPr/>
        <a:lstStyle/>
        <a:p>
          <a:endParaRPr lang="en-US"/>
        </a:p>
      </dgm:t>
    </dgm:pt>
    <dgm:pt modelId="{4A969EDF-49D1-4A74-83BF-2BA1F29D4F9A}" type="pres">
      <dgm:prSet presAssocID="{B5591C63-5FF0-4002-9FEE-A6DEAEA1B24B}" presName="linear" presStyleCnt="0">
        <dgm:presLayoutVars>
          <dgm:animLvl val="lvl"/>
          <dgm:resizeHandles val="exact"/>
        </dgm:presLayoutVars>
      </dgm:prSet>
      <dgm:spPr/>
    </dgm:pt>
    <dgm:pt modelId="{2F7373C0-4A37-4FBC-8B03-30F9E17DE92E}" type="pres">
      <dgm:prSet presAssocID="{6B00CE95-DC4F-46DE-9C13-22FBA2E64242}" presName="parentText" presStyleLbl="node1" presStyleIdx="0" presStyleCnt="1">
        <dgm:presLayoutVars>
          <dgm:chMax val="0"/>
          <dgm:bulletEnabled val="1"/>
        </dgm:presLayoutVars>
      </dgm:prSet>
      <dgm:spPr/>
    </dgm:pt>
    <dgm:pt modelId="{5C590858-20D8-4B3A-81F8-C339A3D98796}" type="pres">
      <dgm:prSet presAssocID="{6B00CE95-DC4F-46DE-9C13-22FBA2E64242}" presName="childText" presStyleLbl="revTx" presStyleIdx="0" presStyleCnt="1">
        <dgm:presLayoutVars>
          <dgm:bulletEnabled val="1"/>
        </dgm:presLayoutVars>
      </dgm:prSet>
      <dgm:spPr/>
    </dgm:pt>
  </dgm:ptLst>
  <dgm:cxnLst>
    <dgm:cxn modelId="{0F52E307-04B3-4EA5-84D0-B4CACBFA2036}" srcId="{6B00CE95-DC4F-46DE-9C13-22FBA2E64242}" destId="{49C3DE88-8F52-4455-A3E5-AAC70A26BD12}" srcOrd="3" destOrd="0" parTransId="{F75FA279-C649-4D45-A972-7B17B5825EA7}" sibTransId="{ABD511EC-B737-46C1-82B7-6826098113E4}"/>
    <dgm:cxn modelId="{13625316-2172-4DF3-A26D-0368F72D840C}" srcId="{6B00CE95-DC4F-46DE-9C13-22FBA2E64242}" destId="{422F24BF-0AFD-4549-A5A5-9A008FB55C01}" srcOrd="4" destOrd="0" parTransId="{8D0F279F-5E46-47E5-BBB8-CD5EBB3AB07E}" sibTransId="{549A6069-1B45-4A53-A4D6-5041F9026AE5}"/>
    <dgm:cxn modelId="{2DD29D18-00D7-4B1E-92CB-1D61F74C3463}" type="presOf" srcId="{B5591C63-5FF0-4002-9FEE-A6DEAEA1B24B}" destId="{4A969EDF-49D1-4A74-83BF-2BA1F29D4F9A}" srcOrd="0" destOrd="0" presId="urn:microsoft.com/office/officeart/2005/8/layout/vList2"/>
    <dgm:cxn modelId="{5D6B5019-3F86-4B18-8BF6-E00F660588A0}" srcId="{6B00CE95-DC4F-46DE-9C13-22FBA2E64242}" destId="{2363212F-9A36-446B-B474-61915EE0848D}" srcOrd="0" destOrd="0" parTransId="{9C84435C-1BDF-467E-ABF5-FA96ABA82369}" sibTransId="{350F57CC-B0FB-4250-8EFE-131C4FAB77DE}"/>
    <dgm:cxn modelId="{84859919-C7DE-424D-A158-BE06859C026E}" type="presOf" srcId="{1DBBDEB4-B575-4D40-A6BE-8A4179395E8F}" destId="{5C590858-20D8-4B3A-81F8-C339A3D98796}" srcOrd="0" destOrd="2" presId="urn:microsoft.com/office/officeart/2005/8/layout/vList2"/>
    <dgm:cxn modelId="{11EE801B-E096-40EB-8B7A-23E52FCBEC37}" type="presOf" srcId="{6B00CE95-DC4F-46DE-9C13-22FBA2E64242}" destId="{2F7373C0-4A37-4FBC-8B03-30F9E17DE92E}" srcOrd="0" destOrd="0" presId="urn:microsoft.com/office/officeart/2005/8/layout/vList2"/>
    <dgm:cxn modelId="{A564EE24-64CA-4F14-8BD9-A1AE0352B35B}" srcId="{6B00CE95-DC4F-46DE-9C13-22FBA2E64242}" destId="{D1177F1A-3B08-4CF5-ABF6-3E84F8711593}" srcOrd="1" destOrd="0" parTransId="{994B36BB-715C-4BD5-8F68-3EDC1E9710D2}" sibTransId="{758DD54A-A4A1-40E0-B91F-902EAB9B80FF}"/>
    <dgm:cxn modelId="{4125B064-6365-4A53-8A2A-F141A9F4B04E}" type="presOf" srcId="{422F24BF-0AFD-4549-A5A5-9A008FB55C01}" destId="{5C590858-20D8-4B3A-81F8-C339A3D98796}" srcOrd="0" destOrd="4" presId="urn:microsoft.com/office/officeart/2005/8/layout/vList2"/>
    <dgm:cxn modelId="{D461688B-B0FB-4289-986F-51D7C93F691A}" type="presOf" srcId="{49C3DE88-8F52-4455-A3E5-AAC70A26BD12}" destId="{5C590858-20D8-4B3A-81F8-C339A3D98796}" srcOrd="0" destOrd="3" presId="urn:microsoft.com/office/officeart/2005/8/layout/vList2"/>
    <dgm:cxn modelId="{DB98E5A6-8800-489D-8E17-DF4F7194772D}" type="presOf" srcId="{D1177F1A-3B08-4CF5-ABF6-3E84F8711593}" destId="{5C590858-20D8-4B3A-81F8-C339A3D98796}" srcOrd="0" destOrd="1" presId="urn:microsoft.com/office/officeart/2005/8/layout/vList2"/>
    <dgm:cxn modelId="{C7767AB9-2927-4A8F-A698-0073EEC2986D}" srcId="{B5591C63-5FF0-4002-9FEE-A6DEAEA1B24B}" destId="{6B00CE95-DC4F-46DE-9C13-22FBA2E64242}" srcOrd="0" destOrd="0" parTransId="{40831CC1-8E12-43CB-8DB9-4E1E3D14302E}" sibTransId="{6FD9C8F7-9C83-40ED-AAC0-94E3290F6880}"/>
    <dgm:cxn modelId="{9DCC02C0-F3DF-47C4-98E0-65374B3695A5}" srcId="{6B00CE95-DC4F-46DE-9C13-22FBA2E64242}" destId="{1DBBDEB4-B575-4D40-A6BE-8A4179395E8F}" srcOrd="2" destOrd="0" parTransId="{D14C46A7-3203-43D1-80E7-8EEE0CEBF81F}" sibTransId="{80A10B30-E2C5-4839-AF70-EDDE7CB34408}"/>
    <dgm:cxn modelId="{4EDAB4D2-99B8-439B-9E8F-5D23371A9E20}" type="presOf" srcId="{2363212F-9A36-446B-B474-61915EE0848D}" destId="{5C590858-20D8-4B3A-81F8-C339A3D98796}" srcOrd="0" destOrd="0" presId="urn:microsoft.com/office/officeart/2005/8/layout/vList2"/>
    <dgm:cxn modelId="{E3B1FC8D-23CA-47DF-AA2D-20304274DCBB}" type="presParOf" srcId="{4A969EDF-49D1-4A74-83BF-2BA1F29D4F9A}" destId="{2F7373C0-4A37-4FBC-8B03-30F9E17DE92E}" srcOrd="0" destOrd="0" presId="urn:microsoft.com/office/officeart/2005/8/layout/vList2"/>
    <dgm:cxn modelId="{66C8D72D-6B0F-4770-A8C4-20221F2EA875}" type="presParOf" srcId="{4A969EDF-49D1-4A74-83BF-2BA1F29D4F9A}" destId="{5C590858-20D8-4B3A-81F8-C339A3D987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00BDE33-C1F3-4556-9A3C-B7D552AFB799}" type="doc">
      <dgm:prSet loTypeId="urn:microsoft.com/office/officeart/2005/8/layout/hProcess7" loCatId="process" qsTypeId="urn:microsoft.com/office/officeart/2005/8/quickstyle/simple1" qsCatId="simple" csTypeId="urn:microsoft.com/office/officeart/2005/8/colors/accent1_1" csCatId="accent1" phldr="1"/>
      <dgm:spPr/>
      <dgm:t>
        <a:bodyPr/>
        <a:lstStyle/>
        <a:p>
          <a:endParaRPr lang="en-US"/>
        </a:p>
      </dgm:t>
    </dgm:pt>
    <dgm:pt modelId="{D7782B95-11C9-4DBB-906F-0D7D8D3156E0}">
      <dgm:prSet phldrT="[Text]" phldr="0"/>
      <dgm:spPr/>
      <dgm:t>
        <a:bodyPr/>
        <a:lstStyle/>
        <a:p>
          <a:pPr rtl="0"/>
          <a:r>
            <a:rPr lang="en-US" dirty="0">
              <a:latin typeface="Calibri"/>
            </a:rPr>
            <a:t>Lesson 1</a:t>
          </a:r>
          <a:endParaRPr lang="en-US" dirty="0"/>
        </a:p>
      </dgm:t>
    </dgm:pt>
    <dgm:pt modelId="{946A6670-3B0B-4C1D-BD6F-05D113844928}" type="parTrans" cxnId="{20A3C61B-F2A8-41B7-9E40-C5FA9D8BFE49}">
      <dgm:prSet/>
      <dgm:spPr/>
      <dgm:t>
        <a:bodyPr/>
        <a:lstStyle/>
        <a:p>
          <a:endParaRPr lang="en-US"/>
        </a:p>
      </dgm:t>
    </dgm:pt>
    <dgm:pt modelId="{7FF618F7-3EA2-4CB0-B9C0-8609A3598C51}" type="sibTrans" cxnId="{20A3C61B-F2A8-41B7-9E40-C5FA9D8BFE49}">
      <dgm:prSet/>
      <dgm:spPr/>
      <dgm:t>
        <a:bodyPr/>
        <a:lstStyle/>
        <a:p>
          <a:endParaRPr lang="en-US"/>
        </a:p>
      </dgm:t>
    </dgm:pt>
    <dgm:pt modelId="{20324326-5F1D-4FBA-9512-14A6C4A2E801}">
      <dgm:prSet phldrT="[Text]" phldr="0"/>
      <dgm:spPr/>
      <dgm:t>
        <a:bodyPr/>
        <a:lstStyle/>
        <a:p>
          <a:r>
            <a:rPr lang="en-US" dirty="0">
              <a:latin typeface="Calibri"/>
            </a:rPr>
            <a:t>Lesson 2</a:t>
          </a:r>
          <a:endParaRPr lang="en-US" dirty="0"/>
        </a:p>
      </dgm:t>
    </dgm:pt>
    <dgm:pt modelId="{02D1C488-209F-41ED-9C89-BEE8BA3B406C}" type="parTrans" cxnId="{CE1D21E7-AD58-472E-ABC0-8190E2F03140}">
      <dgm:prSet/>
      <dgm:spPr/>
      <dgm:t>
        <a:bodyPr/>
        <a:lstStyle/>
        <a:p>
          <a:endParaRPr lang="en-US"/>
        </a:p>
      </dgm:t>
    </dgm:pt>
    <dgm:pt modelId="{908E8199-94F6-4050-8723-B32091476354}" type="sibTrans" cxnId="{CE1D21E7-AD58-472E-ABC0-8190E2F03140}">
      <dgm:prSet/>
      <dgm:spPr/>
      <dgm:t>
        <a:bodyPr/>
        <a:lstStyle/>
        <a:p>
          <a:endParaRPr lang="en-US"/>
        </a:p>
      </dgm:t>
    </dgm:pt>
    <dgm:pt modelId="{D14EE543-2CCC-4D7F-A5EC-726EA6BCE845}">
      <dgm:prSet phldrT="[Text]" phldr="0"/>
      <dgm:spPr/>
      <dgm:t>
        <a:bodyPr/>
        <a:lstStyle/>
        <a:p>
          <a:pPr rtl="0"/>
          <a:r>
            <a:rPr lang="en-US" dirty="0">
              <a:latin typeface="Calibri"/>
            </a:rPr>
            <a:t>Lesson 3</a:t>
          </a:r>
          <a:endParaRPr lang="en-US" dirty="0"/>
        </a:p>
      </dgm:t>
    </dgm:pt>
    <dgm:pt modelId="{25084794-487C-43B0-B677-3937A7223B1A}" type="parTrans" cxnId="{E30A8CB9-1D22-477E-B45F-039D6977412F}">
      <dgm:prSet/>
      <dgm:spPr/>
      <dgm:t>
        <a:bodyPr/>
        <a:lstStyle/>
        <a:p>
          <a:endParaRPr lang="en-US"/>
        </a:p>
      </dgm:t>
    </dgm:pt>
    <dgm:pt modelId="{8086FCC5-0B49-455F-A0D0-4B8A22F0AF9D}" type="sibTrans" cxnId="{E30A8CB9-1D22-477E-B45F-039D6977412F}">
      <dgm:prSet/>
      <dgm:spPr/>
      <dgm:t>
        <a:bodyPr/>
        <a:lstStyle/>
        <a:p>
          <a:endParaRPr lang="en-US"/>
        </a:p>
      </dgm:t>
    </dgm:pt>
    <dgm:pt modelId="{286D3C68-92EE-4DB9-A374-299FD2D084C1}">
      <dgm:prSet phldr="0"/>
      <dgm:spPr/>
      <dgm:t>
        <a:bodyPr/>
        <a:lstStyle/>
        <a:p>
          <a:pPr rtl="0"/>
          <a:r>
            <a:rPr lang="en-US" dirty="0">
              <a:latin typeface="Calibri"/>
            </a:rPr>
            <a:t>Lesson 4</a:t>
          </a:r>
        </a:p>
      </dgm:t>
    </dgm:pt>
    <dgm:pt modelId="{20AC7AED-5AE7-4573-B087-104909C3A9DD}" type="parTrans" cxnId="{73819125-B0EE-41E5-8F96-EFD0F79C3214}">
      <dgm:prSet/>
      <dgm:spPr/>
      <dgm:t>
        <a:bodyPr/>
        <a:lstStyle/>
        <a:p>
          <a:endParaRPr lang="en-US"/>
        </a:p>
      </dgm:t>
    </dgm:pt>
    <dgm:pt modelId="{4B935E69-EED3-4BC6-ADDC-4C53E91B0C98}" type="sibTrans" cxnId="{73819125-B0EE-41E5-8F96-EFD0F79C3214}">
      <dgm:prSet/>
      <dgm:spPr/>
      <dgm:t>
        <a:bodyPr/>
        <a:lstStyle/>
        <a:p>
          <a:endParaRPr lang="en-US"/>
        </a:p>
      </dgm:t>
    </dgm:pt>
    <dgm:pt modelId="{0CEF194E-58E4-45D8-B95D-A62DE06C5D07}" type="pres">
      <dgm:prSet presAssocID="{300BDE33-C1F3-4556-9A3C-B7D552AFB799}" presName="Name0" presStyleCnt="0">
        <dgm:presLayoutVars>
          <dgm:dir/>
          <dgm:animLvl val="lvl"/>
          <dgm:resizeHandles val="exact"/>
        </dgm:presLayoutVars>
      </dgm:prSet>
      <dgm:spPr/>
    </dgm:pt>
    <dgm:pt modelId="{E6826C86-4528-4C3B-AA80-9FB2236BDF8F}" type="pres">
      <dgm:prSet presAssocID="{D7782B95-11C9-4DBB-906F-0D7D8D3156E0}" presName="compositeNode" presStyleCnt="0">
        <dgm:presLayoutVars>
          <dgm:bulletEnabled val="1"/>
        </dgm:presLayoutVars>
      </dgm:prSet>
      <dgm:spPr/>
    </dgm:pt>
    <dgm:pt modelId="{FAC6780A-3497-49A6-AA54-E570605C8428}" type="pres">
      <dgm:prSet presAssocID="{D7782B95-11C9-4DBB-906F-0D7D8D3156E0}" presName="bgRect" presStyleLbl="node1" presStyleIdx="0" presStyleCnt="4"/>
      <dgm:spPr/>
    </dgm:pt>
    <dgm:pt modelId="{D9FC8285-89C7-4805-839E-8873F1D9693F}" type="pres">
      <dgm:prSet presAssocID="{D7782B95-11C9-4DBB-906F-0D7D8D3156E0}" presName="parentNode" presStyleLbl="node1" presStyleIdx="0" presStyleCnt="4">
        <dgm:presLayoutVars>
          <dgm:chMax val="0"/>
          <dgm:bulletEnabled val="1"/>
        </dgm:presLayoutVars>
      </dgm:prSet>
      <dgm:spPr/>
    </dgm:pt>
    <dgm:pt modelId="{9045E1CF-CEA7-4B15-9487-3FF6A5E61DCF}" type="pres">
      <dgm:prSet presAssocID="{7FF618F7-3EA2-4CB0-B9C0-8609A3598C51}" presName="hSp" presStyleCnt="0"/>
      <dgm:spPr/>
    </dgm:pt>
    <dgm:pt modelId="{387C0E82-B764-42E0-95B2-4764BA883CD2}" type="pres">
      <dgm:prSet presAssocID="{7FF618F7-3EA2-4CB0-B9C0-8609A3598C51}" presName="vProcSp" presStyleCnt="0"/>
      <dgm:spPr/>
    </dgm:pt>
    <dgm:pt modelId="{CD0D0AA5-F44F-4D13-84FB-15096949A9BA}" type="pres">
      <dgm:prSet presAssocID="{7FF618F7-3EA2-4CB0-B9C0-8609A3598C51}" presName="vSp1" presStyleCnt="0"/>
      <dgm:spPr/>
    </dgm:pt>
    <dgm:pt modelId="{EE63DD8C-9422-4B0F-9862-7C4331B31FB9}" type="pres">
      <dgm:prSet presAssocID="{7FF618F7-3EA2-4CB0-B9C0-8609A3598C51}" presName="simulatedConn" presStyleLbl="solidFgAcc1" presStyleIdx="0" presStyleCnt="3"/>
      <dgm:spPr/>
    </dgm:pt>
    <dgm:pt modelId="{021E6341-861F-4008-89F3-D180D4D41EAF}" type="pres">
      <dgm:prSet presAssocID="{7FF618F7-3EA2-4CB0-B9C0-8609A3598C51}" presName="vSp2" presStyleCnt="0"/>
      <dgm:spPr/>
    </dgm:pt>
    <dgm:pt modelId="{C800CC71-4E5A-4F2F-8EC4-79F69474DDE1}" type="pres">
      <dgm:prSet presAssocID="{7FF618F7-3EA2-4CB0-B9C0-8609A3598C51}" presName="sibTrans" presStyleCnt="0"/>
      <dgm:spPr/>
    </dgm:pt>
    <dgm:pt modelId="{579A2D67-4FEC-471B-BDDA-FC3788426369}" type="pres">
      <dgm:prSet presAssocID="{20324326-5F1D-4FBA-9512-14A6C4A2E801}" presName="compositeNode" presStyleCnt="0">
        <dgm:presLayoutVars>
          <dgm:bulletEnabled val="1"/>
        </dgm:presLayoutVars>
      </dgm:prSet>
      <dgm:spPr/>
    </dgm:pt>
    <dgm:pt modelId="{D4F95B65-1733-49AA-ABD4-1169FC67C79C}" type="pres">
      <dgm:prSet presAssocID="{20324326-5F1D-4FBA-9512-14A6C4A2E801}" presName="bgRect" presStyleLbl="node1" presStyleIdx="1" presStyleCnt="4"/>
      <dgm:spPr/>
    </dgm:pt>
    <dgm:pt modelId="{8E4C0A5B-6A2A-4C77-BB20-BD852199C65B}" type="pres">
      <dgm:prSet presAssocID="{20324326-5F1D-4FBA-9512-14A6C4A2E801}" presName="parentNode" presStyleLbl="node1" presStyleIdx="1" presStyleCnt="4">
        <dgm:presLayoutVars>
          <dgm:chMax val="0"/>
          <dgm:bulletEnabled val="1"/>
        </dgm:presLayoutVars>
      </dgm:prSet>
      <dgm:spPr/>
    </dgm:pt>
    <dgm:pt modelId="{1B688E1B-82AD-4612-A889-CB165824253F}" type="pres">
      <dgm:prSet presAssocID="{908E8199-94F6-4050-8723-B32091476354}" presName="hSp" presStyleCnt="0"/>
      <dgm:spPr/>
    </dgm:pt>
    <dgm:pt modelId="{532A1A59-CCAD-4B9F-8558-A4589BA0931F}" type="pres">
      <dgm:prSet presAssocID="{908E8199-94F6-4050-8723-B32091476354}" presName="vProcSp" presStyleCnt="0"/>
      <dgm:spPr/>
    </dgm:pt>
    <dgm:pt modelId="{73F54DA7-C539-4E41-B449-F86EC1CE41E7}" type="pres">
      <dgm:prSet presAssocID="{908E8199-94F6-4050-8723-B32091476354}" presName="vSp1" presStyleCnt="0"/>
      <dgm:spPr/>
    </dgm:pt>
    <dgm:pt modelId="{42E6294D-55BF-48CB-85C7-3109246FCACF}" type="pres">
      <dgm:prSet presAssocID="{908E8199-94F6-4050-8723-B32091476354}" presName="simulatedConn" presStyleLbl="solidFgAcc1" presStyleIdx="1" presStyleCnt="3"/>
      <dgm:spPr/>
    </dgm:pt>
    <dgm:pt modelId="{65A448B0-F3F6-4528-9F0D-49CB8A19B20A}" type="pres">
      <dgm:prSet presAssocID="{908E8199-94F6-4050-8723-B32091476354}" presName="vSp2" presStyleCnt="0"/>
      <dgm:spPr/>
    </dgm:pt>
    <dgm:pt modelId="{5B6FF81E-58DB-499F-92D2-0CAE16870908}" type="pres">
      <dgm:prSet presAssocID="{908E8199-94F6-4050-8723-B32091476354}" presName="sibTrans" presStyleCnt="0"/>
      <dgm:spPr/>
    </dgm:pt>
    <dgm:pt modelId="{B9180545-5691-49E5-BAA4-D747B7191461}" type="pres">
      <dgm:prSet presAssocID="{D14EE543-2CCC-4D7F-A5EC-726EA6BCE845}" presName="compositeNode" presStyleCnt="0">
        <dgm:presLayoutVars>
          <dgm:bulletEnabled val="1"/>
        </dgm:presLayoutVars>
      </dgm:prSet>
      <dgm:spPr/>
    </dgm:pt>
    <dgm:pt modelId="{4E536F3D-F759-41C9-827D-79080F533752}" type="pres">
      <dgm:prSet presAssocID="{D14EE543-2CCC-4D7F-A5EC-726EA6BCE845}" presName="bgRect" presStyleLbl="node1" presStyleIdx="2" presStyleCnt="4"/>
      <dgm:spPr/>
    </dgm:pt>
    <dgm:pt modelId="{800C2631-386C-4E20-BC71-D8DB2FAF1E7C}" type="pres">
      <dgm:prSet presAssocID="{D14EE543-2CCC-4D7F-A5EC-726EA6BCE845}" presName="parentNode" presStyleLbl="node1" presStyleIdx="2" presStyleCnt="4">
        <dgm:presLayoutVars>
          <dgm:chMax val="0"/>
          <dgm:bulletEnabled val="1"/>
        </dgm:presLayoutVars>
      </dgm:prSet>
      <dgm:spPr/>
    </dgm:pt>
    <dgm:pt modelId="{E11F075C-29E9-4E34-A40E-763EF2ED1F03}" type="pres">
      <dgm:prSet presAssocID="{8086FCC5-0B49-455F-A0D0-4B8A22F0AF9D}" presName="hSp" presStyleCnt="0"/>
      <dgm:spPr/>
    </dgm:pt>
    <dgm:pt modelId="{7AB4B79A-C6E4-4B49-AF59-CDFFA69C0A14}" type="pres">
      <dgm:prSet presAssocID="{8086FCC5-0B49-455F-A0D0-4B8A22F0AF9D}" presName="vProcSp" presStyleCnt="0"/>
      <dgm:spPr/>
    </dgm:pt>
    <dgm:pt modelId="{3D202A75-FAD7-4BE8-AC5A-4FB0C4EB3EFC}" type="pres">
      <dgm:prSet presAssocID="{8086FCC5-0B49-455F-A0D0-4B8A22F0AF9D}" presName="vSp1" presStyleCnt="0"/>
      <dgm:spPr/>
    </dgm:pt>
    <dgm:pt modelId="{CA7D7D43-7C31-48D6-819D-7DC88AF02CE0}" type="pres">
      <dgm:prSet presAssocID="{8086FCC5-0B49-455F-A0D0-4B8A22F0AF9D}" presName="simulatedConn" presStyleLbl="solidFgAcc1" presStyleIdx="2" presStyleCnt="3"/>
      <dgm:spPr/>
    </dgm:pt>
    <dgm:pt modelId="{DB944D0F-5258-488E-B812-5601BDD3DA11}" type="pres">
      <dgm:prSet presAssocID="{8086FCC5-0B49-455F-A0D0-4B8A22F0AF9D}" presName="vSp2" presStyleCnt="0"/>
      <dgm:spPr/>
    </dgm:pt>
    <dgm:pt modelId="{F79697F9-716C-457A-B7C4-1126F5BC41CE}" type="pres">
      <dgm:prSet presAssocID="{8086FCC5-0B49-455F-A0D0-4B8A22F0AF9D}" presName="sibTrans" presStyleCnt="0"/>
      <dgm:spPr/>
    </dgm:pt>
    <dgm:pt modelId="{B9DD3252-9F34-4B08-BD54-374D9E448598}" type="pres">
      <dgm:prSet presAssocID="{286D3C68-92EE-4DB9-A374-299FD2D084C1}" presName="compositeNode" presStyleCnt="0">
        <dgm:presLayoutVars>
          <dgm:bulletEnabled val="1"/>
        </dgm:presLayoutVars>
      </dgm:prSet>
      <dgm:spPr/>
    </dgm:pt>
    <dgm:pt modelId="{DE19FD6E-65AB-4736-9C9A-43BC62222D70}" type="pres">
      <dgm:prSet presAssocID="{286D3C68-92EE-4DB9-A374-299FD2D084C1}" presName="bgRect" presStyleLbl="node1" presStyleIdx="3" presStyleCnt="4"/>
      <dgm:spPr/>
    </dgm:pt>
    <dgm:pt modelId="{C0DCB9B9-B2E4-49E5-8235-8C5141364130}" type="pres">
      <dgm:prSet presAssocID="{286D3C68-92EE-4DB9-A374-299FD2D084C1}" presName="parentNode" presStyleLbl="node1" presStyleIdx="3" presStyleCnt="4">
        <dgm:presLayoutVars>
          <dgm:chMax val="0"/>
          <dgm:bulletEnabled val="1"/>
        </dgm:presLayoutVars>
      </dgm:prSet>
      <dgm:spPr/>
    </dgm:pt>
  </dgm:ptLst>
  <dgm:cxnLst>
    <dgm:cxn modelId="{39741218-F949-4A05-89FD-AF4A194DAAFF}" type="presOf" srcId="{286D3C68-92EE-4DB9-A374-299FD2D084C1}" destId="{C0DCB9B9-B2E4-49E5-8235-8C5141364130}" srcOrd="1" destOrd="0" presId="urn:microsoft.com/office/officeart/2005/8/layout/hProcess7"/>
    <dgm:cxn modelId="{20A3C61B-F2A8-41B7-9E40-C5FA9D8BFE49}" srcId="{300BDE33-C1F3-4556-9A3C-B7D552AFB799}" destId="{D7782B95-11C9-4DBB-906F-0D7D8D3156E0}" srcOrd="0" destOrd="0" parTransId="{946A6670-3B0B-4C1D-BD6F-05D113844928}" sibTransId="{7FF618F7-3EA2-4CB0-B9C0-8609A3598C51}"/>
    <dgm:cxn modelId="{D3EE8D21-431D-4612-86A0-0F7981C7E59E}" type="presOf" srcId="{D14EE543-2CCC-4D7F-A5EC-726EA6BCE845}" destId="{4E536F3D-F759-41C9-827D-79080F533752}" srcOrd="0" destOrd="0" presId="urn:microsoft.com/office/officeart/2005/8/layout/hProcess7"/>
    <dgm:cxn modelId="{73819125-B0EE-41E5-8F96-EFD0F79C3214}" srcId="{300BDE33-C1F3-4556-9A3C-B7D552AFB799}" destId="{286D3C68-92EE-4DB9-A374-299FD2D084C1}" srcOrd="3" destOrd="0" parTransId="{20AC7AED-5AE7-4573-B087-104909C3A9DD}" sibTransId="{4B935E69-EED3-4BC6-ADDC-4C53E91B0C98}"/>
    <dgm:cxn modelId="{FEA9E03A-D7E2-4ECC-9892-B67E5B548B69}" type="presOf" srcId="{D7782B95-11C9-4DBB-906F-0D7D8D3156E0}" destId="{D9FC8285-89C7-4805-839E-8873F1D9693F}" srcOrd="1" destOrd="0" presId="urn:microsoft.com/office/officeart/2005/8/layout/hProcess7"/>
    <dgm:cxn modelId="{2349D344-6A08-4F0D-B4E8-9C39883CDB87}" type="presOf" srcId="{20324326-5F1D-4FBA-9512-14A6C4A2E801}" destId="{D4F95B65-1733-49AA-ABD4-1169FC67C79C}" srcOrd="0" destOrd="0" presId="urn:microsoft.com/office/officeart/2005/8/layout/hProcess7"/>
    <dgm:cxn modelId="{9C4ED56E-33EB-4A2C-ADCB-4A0722CB2C88}" type="presOf" srcId="{300BDE33-C1F3-4556-9A3C-B7D552AFB799}" destId="{0CEF194E-58E4-45D8-B95D-A62DE06C5D07}" srcOrd="0" destOrd="0" presId="urn:microsoft.com/office/officeart/2005/8/layout/hProcess7"/>
    <dgm:cxn modelId="{6BE51FA4-907E-418E-8E88-9AEAD436F247}" type="presOf" srcId="{20324326-5F1D-4FBA-9512-14A6C4A2E801}" destId="{8E4C0A5B-6A2A-4C77-BB20-BD852199C65B}" srcOrd="1" destOrd="0" presId="urn:microsoft.com/office/officeart/2005/8/layout/hProcess7"/>
    <dgm:cxn modelId="{E30A8CB9-1D22-477E-B45F-039D6977412F}" srcId="{300BDE33-C1F3-4556-9A3C-B7D552AFB799}" destId="{D14EE543-2CCC-4D7F-A5EC-726EA6BCE845}" srcOrd="2" destOrd="0" parTransId="{25084794-487C-43B0-B677-3937A7223B1A}" sibTransId="{8086FCC5-0B49-455F-A0D0-4B8A22F0AF9D}"/>
    <dgm:cxn modelId="{771665CA-9660-4888-9704-2FFA647CB2F1}" type="presOf" srcId="{D7782B95-11C9-4DBB-906F-0D7D8D3156E0}" destId="{FAC6780A-3497-49A6-AA54-E570605C8428}" srcOrd="0" destOrd="0" presId="urn:microsoft.com/office/officeart/2005/8/layout/hProcess7"/>
    <dgm:cxn modelId="{45489ED9-3311-40F9-B648-87C99B1DF168}" type="presOf" srcId="{286D3C68-92EE-4DB9-A374-299FD2D084C1}" destId="{DE19FD6E-65AB-4736-9C9A-43BC62222D70}" srcOrd="0" destOrd="0" presId="urn:microsoft.com/office/officeart/2005/8/layout/hProcess7"/>
    <dgm:cxn modelId="{0A4A2AE6-85F8-4DA6-A11C-5EE682BDEE02}" type="presOf" srcId="{D14EE543-2CCC-4D7F-A5EC-726EA6BCE845}" destId="{800C2631-386C-4E20-BC71-D8DB2FAF1E7C}" srcOrd="1" destOrd="0" presId="urn:microsoft.com/office/officeart/2005/8/layout/hProcess7"/>
    <dgm:cxn modelId="{CE1D21E7-AD58-472E-ABC0-8190E2F03140}" srcId="{300BDE33-C1F3-4556-9A3C-B7D552AFB799}" destId="{20324326-5F1D-4FBA-9512-14A6C4A2E801}" srcOrd="1" destOrd="0" parTransId="{02D1C488-209F-41ED-9C89-BEE8BA3B406C}" sibTransId="{908E8199-94F6-4050-8723-B32091476354}"/>
    <dgm:cxn modelId="{B25BEB30-2876-465F-8686-3E6A42A120C3}" type="presParOf" srcId="{0CEF194E-58E4-45D8-B95D-A62DE06C5D07}" destId="{E6826C86-4528-4C3B-AA80-9FB2236BDF8F}" srcOrd="0" destOrd="0" presId="urn:microsoft.com/office/officeart/2005/8/layout/hProcess7"/>
    <dgm:cxn modelId="{D6C7C998-432C-4A7B-9346-6C5EC8B456F0}" type="presParOf" srcId="{E6826C86-4528-4C3B-AA80-9FB2236BDF8F}" destId="{FAC6780A-3497-49A6-AA54-E570605C8428}" srcOrd="0" destOrd="0" presId="urn:microsoft.com/office/officeart/2005/8/layout/hProcess7"/>
    <dgm:cxn modelId="{B5FE2EC9-E0F8-4834-837D-4BB0F07AE288}" type="presParOf" srcId="{E6826C86-4528-4C3B-AA80-9FB2236BDF8F}" destId="{D9FC8285-89C7-4805-839E-8873F1D9693F}" srcOrd="1" destOrd="0" presId="urn:microsoft.com/office/officeart/2005/8/layout/hProcess7"/>
    <dgm:cxn modelId="{5E351A0B-D573-47F8-97D3-2CC6C252F574}" type="presParOf" srcId="{0CEF194E-58E4-45D8-B95D-A62DE06C5D07}" destId="{9045E1CF-CEA7-4B15-9487-3FF6A5E61DCF}" srcOrd="1" destOrd="0" presId="urn:microsoft.com/office/officeart/2005/8/layout/hProcess7"/>
    <dgm:cxn modelId="{54BF5C27-5F80-492A-95D8-12AA78EF5414}" type="presParOf" srcId="{0CEF194E-58E4-45D8-B95D-A62DE06C5D07}" destId="{387C0E82-B764-42E0-95B2-4764BA883CD2}" srcOrd="2" destOrd="0" presId="urn:microsoft.com/office/officeart/2005/8/layout/hProcess7"/>
    <dgm:cxn modelId="{311442ED-5DDB-481C-93C1-C676878C22B5}" type="presParOf" srcId="{387C0E82-B764-42E0-95B2-4764BA883CD2}" destId="{CD0D0AA5-F44F-4D13-84FB-15096949A9BA}" srcOrd="0" destOrd="0" presId="urn:microsoft.com/office/officeart/2005/8/layout/hProcess7"/>
    <dgm:cxn modelId="{587D87AC-0497-45C2-B91B-C807736BB258}" type="presParOf" srcId="{387C0E82-B764-42E0-95B2-4764BA883CD2}" destId="{EE63DD8C-9422-4B0F-9862-7C4331B31FB9}" srcOrd="1" destOrd="0" presId="urn:microsoft.com/office/officeart/2005/8/layout/hProcess7"/>
    <dgm:cxn modelId="{E27E0BB9-8C1A-48D8-BD5F-B4ACCD1CEC11}" type="presParOf" srcId="{387C0E82-B764-42E0-95B2-4764BA883CD2}" destId="{021E6341-861F-4008-89F3-D180D4D41EAF}" srcOrd="2" destOrd="0" presId="urn:microsoft.com/office/officeart/2005/8/layout/hProcess7"/>
    <dgm:cxn modelId="{0D195739-1090-4C7C-8B46-6B8E9A5C732E}" type="presParOf" srcId="{0CEF194E-58E4-45D8-B95D-A62DE06C5D07}" destId="{C800CC71-4E5A-4F2F-8EC4-79F69474DDE1}" srcOrd="3" destOrd="0" presId="urn:microsoft.com/office/officeart/2005/8/layout/hProcess7"/>
    <dgm:cxn modelId="{F710BE8B-9B63-496D-BC0D-7654551B7F95}" type="presParOf" srcId="{0CEF194E-58E4-45D8-B95D-A62DE06C5D07}" destId="{579A2D67-4FEC-471B-BDDA-FC3788426369}" srcOrd="4" destOrd="0" presId="urn:microsoft.com/office/officeart/2005/8/layout/hProcess7"/>
    <dgm:cxn modelId="{C50F300F-43EC-46BD-842E-E2BD2A5A9654}" type="presParOf" srcId="{579A2D67-4FEC-471B-BDDA-FC3788426369}" destId="{D4F95B65-1733-49AA-ABD4-1169FC67C79C}" srcOrd="0" destOrd="0" presId="urn:microsoft.com/office/officeart/2005/8/layout/hProcess7"/>
    <dgm:cxn modelId="{0C5FB347-8770-44A9-A848-C73B44B27104}" type="presParOf" srcId="{579A2D67-4FEC-471B-BDDA-FC3788426369}" destId="{8E4C0A5B-6A2A-4C77-BB20-BD852199C65B}" srcOrd="1" destOrd="0" presId="urn:microsoft.com/office/officeart/2005/8/layout/hProcess7"/>
    <dgm:cxn modelId="{C6A9D0E6-21E7-48CE-954F-285B8FF761B0}" type="presParOf" srcId="{0CEF194E-58E4-45D8-B95D-A62DE06C5D07}" destId="{1B688E1B-82AD-4612-A889-CB165824253F}" srcOrd="5" destOrd="0" presId="urn:microsoft.com/office/officeart/2005/8/layout/hProcess7"/>
    <dgm:cxn modelId="{96BC26D1-D18F-4F66-8AE8-C370751E7156}" type="presParOf" srcId="{0CEF194E-58E4-45D8-B95D-A62DE06C5D07}" destId="{532A1A59-CCAD-4B9F-8558-A4589BA0931F}" srcOrd="6" destOrd="0" presId="urn:microsoft.com/office/officeart/2005/8/layout/hProcess7"/>
    <dgm:cxn modelId="{AC21DBD2-E678-43A7-BB82-426F9AEF5D70}" type="presParOf" srcId="{532A1A59-CCAD-4B9F-8558-A4589BA0931F}" destId="{73F54DA7-C539-4E41-B449-F86EC1CE41E7}" srcOrd="0" destOrd="0" presId="urn:microsoft.com/office/officeart/2005/8/layout/hProcess7"/>
    <dgm:cxn modelId="{B1322906-89BA-468C-8111-C47506AFD1CB}" type="presParOf" srcId="{532A1A59-CCAD-4B9F-8558-A4589BA0931F}" destId="{42E6294D-55BF-48CB-85C7-3109246FCACF}" srcOrd="1" destOrd="0" presId="urn:microsoft.com/office/officeart/2005/8/layout/hProcess7"/>
    <dgm:cxn modelId="{46DB7B75-183B-45CF-BA8D-BFB342FA8431}" type="presParOf" srcId="{532A1A59-CCAD-4B9F-8558-A4589BA0931F}" destId="{65A448B0-F3F6-4528-9F0D-49CB8A19B20A}" srcOrd="2" destOrd="0" presId="urn:microsoft.com/office/officeart/2005/8/layout/hProcess7"/>
    <dgm:cxn modelId="{C5E26AD5-CB92-4EC7-84C3-6248A1BCC6A9}" type="presParOf" srcId="{0CEF194E-58E4-45D8-B95D-A62DE06C5D07}" destId="{5B6FF81E-58DB-499F-92D2-0CAE16870908}" srcOrd="7" destOrd="0" presId="urn:microsoft.com/office/officeart/2005/8/layout/hProcess7"/>
    <dgm:cxn modelId="{997A3BFE-942D-4D21-8139-974D6136F827}" type="presParOf" srcId="{0CEF194E-58E4-45D8-B95D-A62DE06C5D07}" destId="{B9180545-5691-49E5-BAA4-D747B7191461}" srcOrd="8" destOrd="0" presId="urn:microsoft.com/office/officeart/2005/8/layout/hProcess7"/>
    <dgm:cxn modelId="{F1BB9B56-9E5A-44F9-8DBF-3BFCB98A66A7}" type="presParOf" srcId="{B9180545-5691-49E5-BAA4-D747B7191461}" destId="{4E536F3D-F759-41C9-827D-79080F533752}" srcOrd="0" destOrd="0" presId="urn:microsoft.com/office/officeart/2005/8/layout/hProcess7"/>
    <dgm:cxn modelId="{05269B73-8C0B-49FA-87C8-9EF238928CB2}" type="presParOf" srcId="{B9180545-5691-49E5-BAA4-D747B7191461}" destId="{800C2631-386C-4E20-BC71-D8DB2FAF1E7C}" srcOrd="1" destOrd="0" presId="urn:microsoft.com/office/officeart/2005/8/layout/hProcess7"/>
    <dgm:cxn modelId="{F72AE702-06FF-4EC3-AFF8-810FD9547EE6}" type="presParOf" srcId="{0CEF194E-58E4-45D8-B95D-A62DE06C5D07}" destId="{E11F075C-29E9-4E34-A40E-763EF2ED1F03}" srcOrd="9" destOrd="0" presId="urn:microsoft.com/office/officeart/2005/8/layout/hProcess7"/>
    <dgm:cxn modelId="{B71A9789-B113-4B2C-882B-257A89991E0B}" type="presParOf" srcId="{0CEF194E-58E4-45D8-B95D-A62DE06C5D07}" destId="{7AB4B79A-C6E4-4B49-AF59-CDFFA69C0A14}" srcOrd="10" destOrd="0" presId="urn:microsoft.com/office/officeart/2005/8/layout/hProcess7"/>
    <dgm:cxn modelId="{3803DEA4-F75F-4498-A9A5-A2405909E02D}" type="presParOf" srcId="{7AB4B79A-C6E4-4B49-AF59-CDFFA69C0A14}" destId="{3D202A75-FAD7-4BE8-AC5A-4FB0C4EB3EFC}" srcOrd="0" destOrd="0" presId="urn:microsoft.com/office/officeart/2005/8/layout/hProcess7"/>
    <dgm:cxn modelId="{0CE50BD8-E3C7-4C19-A32D-8E04CDAD2EA1}" type="presParOf" srcId="{7AB4B79A-C6E4-4B49-AF59-CDFFA69C0A14}" destId="{CA7D7D43-7C31-48D6-819D-7DC88AF02CE0}" srcOrd="1" destOrd="0" presId="urn:microsoft.com/office/officeart/2005/8/layout/hProcess7"/>
    <dgm:cxn modelId="{8E35EA3F-A845-4AF1-B25A-2641AE1DA0BD}" type="presParOf" srcId="{7AB4B79A-C6E4-4B49-AF59-CDFFA69C0A14}" destId="{DB944D0F-5258-488E-B812-5601BDD3DA11}" srcOrd="2" destOrd="0" presId="urn:microsoft.com/office/officeart/2005/8/layout/hProcess7"/>
    <dgm:cxn modelId="{9892C809-085B-4A84-98F1-EE42F6BDF47A}" type="presParOf" srcId="{0CEF194E-58E4-45D8-B95D-A62DE06C5D07}" destId="{F79697F9-716C-457A-B7C4-1126F5BC41CE}" srcOrd="11" destOrd="0" presId="urn:microsoft.com/office/officeart/2005/8/layout/hProcess7"/>
    <dgm:cxn modelId="{95A52B20-AF47-470B-B677-1CCABBFD5F16}" type="presParOf" srcId="{0CEF194E-58E4-45D8-B95D-A62DE06C5D07}" destId="{B9DD3252-9F34-4B08-BD54-374D9E448598}" srcOrd="12" destOrd="0" presId="urn:microsoft.com/office/officeart/2005/8/layout/hProcess7"/>
    <dgm:cxn modelId="{31462548-405C-4219-A989-9FFA3B1BA925}" type="presParOf" srcId="{B9DD3252-9F34-4B08-BD54-374D9E448598}" destId="{DE19FD6E-65AB-4736-9C9A-43BC62222D70}" srcOrd="0" destOrd="0" presId="urn:microsoft.com/office/officeart/2005/8/layout/hProcess7"/>
    <dgm:cxn modelId="{3E8DC442-F2CC-4CA3-8D2A-10A5F857E69E}" type="presParOf" srcId="{B9DD3252-9F34-4B08-BD54-374D9E448598}" destId="{C0DCB9B9-B2E4-49E5-8235-8C5141364130}"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438C95D-5E07-4BEA-99DA-EAFA3BC3BE3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5C75256-4D1D-417C-8064-6F6C3DD81F59}">
      <dgm:prSet phldrT="[Text]"/>
      <dgm:spPr/>
      <dgm:t>
        <a:bodyPr/>
        <a:lstStyle/>
        <a:p>
          <a:r>
            <a:rPr lang="en-US" dirty="0">
              <a:solidFill>
                <a:schemeClr val="tx1"/>
              </a:solidFill>
              <a:latin typeface="Arial" panose="020B0604020202020204" pitchFamily="34" charset="0"/>
              <a:cs typeface="Arial" panose="020B0604020202020204" pitchFamily="34" charset="0"/>
            </a:rPr>
            <a:t>Example</a:t>
          </a:r>
        </a:p>
      </dgm:t>
    </dgm:pt>
    <dgm:pt modelId="{DE90A91C-ED47-40D0-80C3-5236F99BFC67}" type="parTrans" cxnId="{7A74EF8E-F7B3-4658-BAD6-CF7271030CB0}">
      <dgm:prSet/>
      <dgm:spPr/>
      <dgm:t>
        <a:bodyPr/>
        <a:lstStyle/>
        <a:p>
          <a:endParaRPr lang="en-US"/>
        </a:p>
      </dgm:t>
    </dgm:pt>
    <dgm:pt modelId="{564551BB-EF5D-4210-844C-54E309FEF54E}" type="sibTrans" cxnId="{7A74EF8E-F7B3-4658-BAD6-CF7271030CB0}">
      <dgm:prSet/>
      <dgm:spPr/>
      <dgm:t>
        <a:bodyPr/>
        <a:lstStyle/>
        <a:p>
          <a:endParaRPr lang="en-US"/>
        </a:p>
      </dgm:t>
    </dgm:pt>
    <dgm:pt modelId="{2488D36A-14F3-4D79-9501-102A39C6533A}">
      <dgm:prSet phldrT="[Text]" custT="1"/>
      <dgm:spPr/>
      <dgm:t>
        <a:bodyPr/>
        <a:lstStyle/>
        <a:p>
          <a:r>
            <a:rPr lang="en-US" sz="1400" b="1" dirty="0">
              <a:solidFill>
                <a:schemeClr val="tx1"/>
              </a:solidFill>
              <a:latin typeface="Arial" panose="020B0604020202020204" pitchFamily="34" charset="0"/>
              <a:cs typeface="Arial" panose="020B0604020202020204" pitchFamily="34" charset="0"/>
            </a:rPr>
            <a:t>Dimensions</a:t>
          </a:r>
          <a:r>
            <a:rPr lang="en-US" sz="1400" dirty="0">
              <a:solidFill>
                <a:schemeClr val="tx1"/>
              </a:solidFill>
              <a:latin typeface="Arial" panose="020B0604020202020204" pitchFamily="34" charset="0"/>
              <a:cs typeface="Arial" panose="020B0604020202020204" pitchFamily="34" charset="0"/>
            </a:rPr>
            <a:t>: ESS2.A Earth Materials &amp; Systems (DCI), Developing &amp; Using Models (SEP), System &amp; System Models (CCC)</a:t>
          </a:r>
        </a:p>
      </dgm:t>
    </dgm:pt>
    <dgm:pt modelId="{734F14E9-2020-4368-BD6A-08234842303D}" type="parTrans" cxnId="{C754AAC7-C418-4B5D-BC18-F551288D8B63}">
      <dgm:prSet/>
      <dgm:spPr/>
      <dgm:t>
        <a:bodyPr/>
        <a:lstStyle/>
        <a:p>
          <a:endParaRPr lang="en-US"/>
        </a:p>
      </dgm:t>
    </dgm:pt>
    <dgm:pt modelId="{08681A72-FE2F-4FC0-B441-24B701C09379}" type="sibTrans" cxnId="{C754AAC7-C418-4B5D-BC18-F551288D8B63}">
      <dgm:prSet/>
      <dgm:spPr/>
      <dgm:t>
        <a:bodyPr/>
        <a:lstStyle/>
        <a:p>
          <a:endParaRPr lang="en-US"/>
        </a:p>
      </dgm:t>
    </dgm:pt>
    <dgm:pt modelId="{99A15E5A-DCD2-4C7C-A9C1-94BE09208954}">
      <dgm:prSet phldrT="[Text]"/>
      <dgm:spPr/>
      <dgm:t>
        <a:bodyPr/>
        <a:lstStyle/>
        <a:p>
          <a:r>
            <a:rPr lang="en-US" b="1" dirty="0">
              <a:solidFill>
                <a:schemeClr val="tx1"/>
              </a:solidFill>
              <a:latin typeface="Arial" panose="020B0604020202020204" pitchFamily="34" charset="0"/>
              <a:cs typeface="Arial" panose="020B0604020202020204" pitchFamily="34" charset="0"/>
            </a:rPr>
            <a:t>Purpose</a:t>
          </a:r>
          <a:r>
            <a:rPr lang="en-US" dirty="0">
              <a:solidFill>
                <a:schemeClr val="tx1"/>
              </a:solidFill>
              <a:latin typeface="Arial" panose="020B0604020202020204" pitchFamily="34" charset="0"/>
              <a:cs typeface="Arial" panose="020B0604020202020204" pitchFamily="34" charset="0"/>
            </a:rPr>
            <a:t>: Formative feedback and self-monitoring learning (metacognition)</a:t>
          </a:r>
        </a:p>
      </dgm:t>
    </dgm:pt>
    <dgm:pt modelId="{D003DD04-9687-46C3-ACB7-6EEB4B25A307}" type="parTrans" cxnId="{F8B53316-B1F7-4460-9B89-BA1F4D6876EA}">
      <dgm:prSet/>
      <dgm:spPr/>
      <dgm:t>
        <a:bodyPr/>
        <a:lstStyle/>
        <a:p>
          <a:endParaRPr lang="en-US"/>
        </a:p>
      </dgm:t>
    </dgm:pt>
    <dgm:pt modelId="{369BDAEC-138D-4CE6-9A07-2DBEAF680B04}" type="sibTrans" cxnId="{F8B53316-B1F7-4460-9B89-BA1F4D6876EA}">
      <dgm:prSet/>
      <dgm:spPr/>
      <dgm:t>
        <a:bodyPr/>
        <a:lstStyle/>
        <a:p>
          <a:endParaRPr lang="en-US"/>
        </a:p>
      </dgm:t>
    </dgm:pt>
    <dgm:pt modelId="{22F534DF-8F3D-4AC6-BE1F-9614EB5D1F96}">
      <dgm:prSet phldrT="[Text]" custT="1"/>
      <dgm:spPr/>
      <dgm:t>
        <a:bodyPr/>
        <a:lstStyle/>
        <a:p>
          <a:r>
            <a:rPr lang="en-US" sz="1400" b="1" dirty="0">
              <a:solidFill>
                <a:schemeClr val="tx1"/>
              </a:solidFill>
              <a:latin typeface="Arial" panose="020B0604020202020204" pitchFamily="34" charset="0"/>
              <a:cs typeface="Arial" panose="020B0604020202020204" pitchFamily="34" charset="0"/>
            </a:rPr>
            <a:t>Description</a:t>
          </a:r>
          <a:r>
            <a:rPr lang="en-US" sz="1400" dirty="0">
              <a:solidFill>
                <a:schemeClr val="tx1"/>
              </a:solidFill>
              <a:latin typeface="Arial" panose="020B0604020202020204" pitchFamily="34" charset="0"/>
              <a:cs typeface="Arial" panose="020B0604020202020204" pitchFamily="34" charset="0"/>
            </a:rPr>
            <a:t>: Evaluation of key features in farm models (labeled components, different sphere interactions)</a:t>
          </a:r>
        </a:p>
      </dgm:t>
    </dgm:pt>
    <dgm:pt modelId="{13688E4A-061F-4539-AC3C-E57E9406C370}" type="parTrans" cxnId="{035BACDE-966E-4DF8-BD45-70BE708B5C87}">
      <dgm:prSet/>
      <dgm:spPr/>
      <dgm:t>
        <a:bodyPr/>
        <a:lstStyle/>
        <a:p>
          <a:endParaRPr lang="en-US"/>
        </a:p>
      </dgm:t>
    </dgm:pt>
    <dgm:pt modelId="{6CC98B05-BBEC-4023-A4BE-01DB6D572D0A}" type="sibTrans" cxnId="{035BACDE-966E-4DF8-BD45-70BE708B5C87}">
      <dgm:prSet/>
      <dgm:spPr/>
      <dgm:t>
        <a:bodyPr/>
        <a:lstStyle/>
        <a:p>
          <a:endParaRPr lang="en-US"/>
        </a:p>
      </dgm:t>
    </dgm:pt>
    <dgm:pt modelId="{F910D7B3-08D0-4033-8CB5-0D330DE32162}">
      <dgm:prSet phldrT="[Text]" custT="1"/>
      <dgm:spPr/>
      <dgm:t>
        <a:bodyPr/>
        <a:lstStyle/>
        <a:p>
          <a:r>
            <a:rPr lang="en-US" sz="1700" b="1" dirty="0">
              <a:solidFill>
                <a:schemeClr val="tx1"/>
              </a:solidFill>
              <a:latin typeface="Arial" panose="020B0604020202020204" pitchFamily="34" charset="0"/>
              <a:cs typeface="Arial" panose="020B0604020202020204" pitchFamily="34" charset="0"/>
            </a:rPr>
            <a:t>Type</a:t>
          </a:r>
          <a:r>
            <a:rPr lang="en-US" sz="1700" dirty="0">
              <a:solidFill>
                <a:schemeClr val="tx1"/>
              </a:solidFill>
              <a:latin typeface="Arial" panose="020B0604020202020204" pitchFamily="34" charset="0"/>
              <a:cs typeface="Arial" panose="020B0604020202020204" pitchFamily="34" charset="0"/>
            </a:rPr>
            <a:t>: Peer assessment</a:t>
          </a:r>
        </a:p>
      </dgm:t>
    </dgm:pt>
    <dgm:pt modelId="{CBED1625-01F3-422C-A8CA-88198424A35D}" type="parTrans" cxnId="{02FC4856-F5E7-48F4-8A05-49772CCEEF6F}">
      <dgm:prSet/>
      <dgm:spPr/>
      <dgm:t>
        <a:bodyPr/>
        <a:lstStyle/>
        <a:p>
          <a:endParaRPr lang="en-US"/>
        </a:p>
      </dgm:t>
    </dgm:pt>
    <dgm:pt modelId="{7A2F9366-E205-4959-A3B3-950C33282EE3}" type="sibTrans" cxnId="{02FC4856-F5E7-48F4-8A05-49772CCEEF6F}">
      <dgm:prSet/>
      <dgm:spPr/>
      <dgm:t>
        <a:bodyPr/>
        <a:lstStyle/>
        <a:p>
          <a:endParaRPr lang="en-US"/>
        </a:p>
      </dgm:t>
    </dgm:pt>
    <dgm:pt modelId="{00F5F39F-CB91-4919-8348-AA78A72BC226}" type="pres">
      <dgm:prSet presAssocID="{B438C95D-5E07-4BEA-99DA-EAFA3BC3BE3C}" presName="vert0" presStyleCnt="0">
        <dgm:presLayoutVars>
          <dgm:dir/>
          <dgm:animOne val="branch"/>
          <dgm:animLvl val="lvl"/>
        </dgm:presLayoutVars>
      </dgm:prSet>
      <dgm:spPr/>
    </dgm:pt>
    <dgm:pt modelId="{BC87BF7D-3311-474F-A06E-E896786CF9CC}" type="pres">
      <dgm:prSet presAssocID="{55C75256-4D1D-417C-8064-6F6C3DD81F59}" presName="thickLine" presStyleLbl="alignNode1" presStyleIdx="0" presStyleCnt="1"/>
      <dgm:spPr/>
    </dgm:pt>
    <dgm:pt modelId="{2F6EA7B0-049E-4F8A-AA61-56BF43CF0D91}" type="pres">
      <dgm:prSet presAssocID="{55C75256-4D1D-417C-8064-6F6C3DD81F59}" presName="horz1" presStyleCnt="0"/>
      <dgm:spPr/>
    </dgm:pt>
    <dgm:pt modelId="{4DB76852-CB72-4FEC-9559-0CE0875AC970}" type="pres">
      <dgm:prSet presAssocID="{55C75256-4D1D-417C-8064-6F6C3DD81F59}" presName="tx1" presStyleLbl="revTx" presStyleIdx="0" presStyleCnt="5"/>
      <dgm:spPr/>
    </dgm:pt>
    <dgm:pt modelId="{BAC2DF66-1EAE-4331-99C2-94B4EB9A6B64}" type="pres">
      <dgm:prSet presAssocID="{55C75256-4D1D-417C-8064-6F6C3DD81F59}" presName="vert1" presStyleCnt="0"/>
      <dgm:spPr/>
    </dgm:pt>
    <dgm:pt modelId="{CE6198A2-BA58-4B1A-9692-1596E91B8FED}" type="pres">
      <dgm:prSet presAssocID="{22F534DF-8F3D-4AC6-BE1F-9614EB5D1F96}" presName="vertSpace2a" presStyleCnt="0"/>
      <dgm:spPr/>
    </dgm:pt>
    <dgm:pt modelId="{942FAD43-E509-44C5-BFAF-658603406704}" type="pres">
      <dgm:prSet presAssocID="{22F534DF-8F3D-4AC6-BE1F-9614EB5D1F96}" presName="horz2" presStyleCnt="0"/>
      <dgm:spPr/>
    </dgm:pt>
    <dgm:pt modelId="{5E772B5A-AABE-433B-B2BF-E7611BA11D32}" type="pres">
      <dgm:prSet presAssocID="{22F534DF-8F3D-4AC6-BE1F-9614EB5D1F96}" presName="horzSpace2" presStyleCnt="0"/>
      <dgm:spPr/>
    </dgm:pt>
    <dgm:pt modelId="{C858A014-BC0A-4349-ABBF-43D05B684AB8}" type="pres">
      <dgm:prSet presAssocID="{22F534DF-8F3D-4AC6-BE1F-9614EB5D1F96}" presName="tx2" presStyleLbl="revTx" presStyleIdx="1" presStyleCnt="5"/>
      <dgm:spPr/>
    </dgm:pt>
    <dgm:pt modelId="{C8E930E6-894A-46EA-8EF5-D3CBAF4A4BB2}" type="pres">
      <dgm:prSet presAssocID="{22F534DF-8F3D-4AC6-BE1F-9614EB5D1F96}" presName="vert2" presStyleCnt="0"/>
      <dgm:spPr/>
    </dgm:pt>
    <dgm:pt modelId="{D51C9F88-5F9F-493B-985F-77ADF7E7F1C0}" type="pres">
      <dgm:prSet presAssocID="{22F534DF-8F3D-4AC6-BE1F-9614EB5D1F96}" presName="thinLine2b" presStyleLbl="callout" presStyleIdx="0" presStyleCnt="4"/>
      <dgm:spPr/>
    </dgm:pt>
    <dgm:pt modelId="{A269F589-638E-4C7C-8894-11C07084090F}" type="pres">
      <dgm:prSet presAssocID="{22F534DF-8F3D-4AC6-BE1F-9614EB5D1F96}" presName="vertSpace2b" presStyleCnt="0"/>
      <dgm:spPr/>
    </dgm:pt>
    <dgm:pt modelId="{32DA8706-3229-4A13-8314-0089330ECA17}" type="pres">
      <dgm:prSet presAssocID="{2488D36A-14F3-4D79-9501-102A39C6533A}" presName="horz2" presStyleCnt="0"/>
      <dgm:spPr/>
    </dgm:pt>
    <dgm:pt modelId="{688D5F67-CCA1-49C5-B5B9-4C1D906E4ADD}" type="pres">
      <dgm:prSet presAssocID="{2488D36A-14F3-4D79-9501-102A39C6533A}" presName="horzSpace2" presStyleCnt="0"/>
      <dgm:spPr/>
    </dgm:pt>
    <dgm:pt modelId="{EB150074-19FC-4A37-972E-021704214920}" type="pres">
      <dgm:prSet presAssocID="{2488D36A-14F3-4D79-9501-102A39C6533A}" presName="tx2" presStyleLbl="revTx" presStyleIdx="2" presStyleCnt="5"/>
      <dgm:spPr/>
    </dgm:pt>
    <dgm:pt modelId="{202EA2A5-1785-4664-869E-B0E3A11C0892}" type="pres">
      <dgm:prSet presAssocID="{2488D36A-14F3-4D79-9501-102A39C6533A}" presName="vert2" presStyleCnt="0"/>
      <dgm:spPr/>
    </dgm:pt>
    <dgm:pt modelId="{9CC038E1-E5A4-483F-A91C-183D1C3094D7}" type="pres">
      <dgm:prSet presAssocID="{2488D36A-14F3-4D79-9501-102A39C6533A}" presName="thinLine2b" presStyleLbl="callout" presStyleIdx="1" presStyleCnt="4"/>
      <dgm:spPr/>
    </dgm:pt>
    <dgm:pt modelId="{3CE1CD43-8C45-4817-927B-61DB34ABADDE}" type="pres">
      <dgm:prSet presAssocID="{2488D36A-14F3-4D79-9501-102A39C6533A}" presName="vertSpace2b" presStyleCnt="0"/>
      <dgm:spPr/>
    </dgm:pt>
    <dgm:pt modelId="{0437F00F-1F12-497F-BA0C-50FC6FBBE419}" type="pres">
      <dgm:prSet presAssocID="{F910D7B3-08D0-4033-8CB5-0D330DE32162}" presName="horz2" presStyleCnt="0"/>
      <dgm:spPr/>
    </dgm:pt>
    <dgm:pt modelId="{FD68D086-9EDD-4D1A-8E77-F1B17A62ADC2}" type="pres">
      <dgm:prSet presAssocID="{F910D7B3-08D0-4033-8CB5-0D330DE32162}" presName="horzSpace2" presStyleCnt="0"/>
      <dgm:spPr/>
    </dgm:pt>
    <dgm:pt modelId="{248DC0AD-3CFB-4C85-9103-2AC2723012DD}" type="pres">
      <dgm:prSet presAssocID="{F910D7B3-08D0-4033-8CB5-0D330DE32162}" presName="tx2" presStyleLbl="revTx" presStyleIdx="3" presStyleCnt="5"/>
      <dgm:spPr/>
    </dgm:pt>
    <dgm:pt modelId="{D57432F1-A3CE-4487-A3AF-299436D5FD11}" type="pres">
      <dgm:prSet presAssocID="{F910D7B3-08D0-4033-8CB5-0D330DE32162}" presName="vert2" presStyleCnt="0"/>
      <dgm:spPr/>
    </dgm:pt>
    <dgm:pt modelId="{51E09B45-C4ED-48AE-A3BD-0D8FE765AF58}" type="pres">
      <dgm:prSet presAssocID="{F910D7B3-08D0-4033-8CB5-0D330DE32162}" presName="thinLine2b" presStyleLbl="callout" presStyleIdx="2" presStyleCnt="4"/>
      <dgm:spPr/>
    </dgm:pt>
    <dgm:pt modelId="{E9AE092E-AE32-4528-8094-4424E88F6DC7}" type="pres">
      <dgm:prSet presAssocID="{F910D7B3-08D0-4033-8CB5-0D330DE32162}" presName="vertSpace2b" presStyleCnt="0"/>
      <dgm:spPr/>
    </dgm:pt>
    <dgm:pt modelId="{9CB5BBD3-E725-42BA-B529-76696BAB6164}" type="pres">
      <dgm:prSet presAssocID="{99A15E5A-DCD2-4C7C-A9C1-94BE09208954}" presName="horz2" presStyleCnt="0"/>
      <dgm:spPr/>
    </dgm:pt>
    <dgm:pt modelId="{EF131623-BB3F-41D8-A7A1-8722672CD318}" type="pres">
      <dgm:prSet presAssocID="{99A15E5A-DCD2-4C7C-A9C1-94BE09208954}" presName="horzSpace2" presStyleCnt="0"/>
      <dgm:spPr/>
    </dgm:pt>
    <dgm:pt modelId="{AB632EAA-030B-45B9-8D09-09D7871CD77A}" type="pres">
      <dgm:prSet presAssocID="{99A15E5A-DCD2-4C7C-A9C1-94BE09208954}" presName="tx2" presStyleLbl="revTx" presStyleIdx="4" presStyleCnt="5"/>
      <dgm:spPr/>
    </dgm:pt>
    <dgm:pt modelId="{7E61E673-B1FF-4B70-871A-CAEFD6B9DBE6}" type="pres">
      <dgm:prSet presAssocID="{99A15E5A-DCD2-4C7C-A9C1-94BE09208954}" presName="vert2" presStyleCnt="0"/>
      <dgm:spPr/>
    </dgm:pt>
    <dgm:pt modelId="{3F03D940-FE45-4511-9608-FA564F33395C}" type="pres">
      <dgm:prSet presAssocID="{99A15E5A-DCD2-4C7C-A9C1-94BE09208954}" presName="thinLine2b" presStyleLbl="callout" presStyleIdx="3" presStyleCnt="4"/>
      <dgm:spPr/>
    </dgm:pt>
    <dgm:pt modelId="{7742033D-B17B-47E0-AED6-8F030E25E44F}" type="pres">
      <dgm:prSet presAssocID="{99A15E5A-DCD2-4C7C-A9C1-94BE09208954}" presName="vertSpace2b" presStyleCnt="0"/>
      <dgm:spPr/>
    </dgm:pt>
  </dgm:ptLst>
  <dgm:cxnLst>
    <dgm:cxn modelId="{B2DCBB03-A4AA-47C0-9373-F695E53CEB73}" type="presOf" srcId="{2488D36A-14F3-4D79-9501-102A39C6533A}" destId="{EB150074-19FC-4A37-972E-021704214920}" srcOrd="0" destOrd="0" presId="urn:microsoft.com/office/officeart/2008/layout/LinedList"/>
    <dgm:cxn modelId="{F8B53316-B1F7-4460-9B89-BA1F4D6876EA}" srcId="{55C75256-4D1D-417C-8064-6F6C3DD81F59}" destId="{99A15E5A-DCD2-4C7C-A9C1-94BE09208954}" srcOrd="3" destOrd="0" parTransId="{D003DD04-9687-46C3-ACB7-6EEB4B25A307}" sibTransId="{369BDAEC-138D-4CE6-9A07-2DBEAF680B04}"/>
    <dgm:cxn modelId="{D9539C37-C559-498C-91C2-BC9FBD214E52}" type="presOf" srcId="{B438C95D-5E07-4BEA-99DA-EAFA3BC3BE3C}" destId="{00F5F39F-CB91-4919-8348-AA78A72BC226}" srcOrd="0" destOrd="0" presId="urn:microsoft.com/office/officeart/2008/layout/LinedList"/>
    <dgm:cxn modelId="{9762E645-A2D9-4E7D-B809-0DD31B1FD603}" type="presOf" srcId="{22F534DF-8F3D-4AC6-BE1F-9614EB5D1F96}" destId="{C858A014-BC0A-4349-ABBF-43D05B684AB8}" srcOrd="0" destOrd="0" presId="urn:microsoft.com/office/officeart/2008/layout/LinedList"/>
    <dgm:cxn modelId="{02FC4856-F5E7-48F4-8A05-49772CCEEF6F}" srcId="{55C75256-4D1D-417C-8064-6F6C3DD81F59}" destId="{F910D7B3-08D0-4033-8CB5-0D330DE32162}" srcOrd="2" destOrd="0" parTransId="{CBED1625-01F3-422C-A8CA-88198424A35D}" sibTransId="{7A2F9366-E205-4959-A3B3-950C33282EE3}"/>
    <dgm:cxn modelId="{7A74EF8E-F7B3-4658-BAD6-CF7271030CB0}" srcId="{B438C95D-5E07-4BEA-99DA-EAFA3BC3BE3C}" destId="{55C75256-4D1D-417C-8064-6F6C3DD81F59}" srcOrd="0" destOrd="0" parTransId="{DE90A91C-ED47-40D0-80C3-5236F99BFC67}" sibTransId="{564551BB-EF5D-4210-844C-54E309FEF54E}"/>
    <dgm:cxn modelId="{AB664AC0-1EBF-4B00-80F7-2660F348753A}" type="presOf" srcId="{F910D7B3-08D0-4033-8CB5-0D330DE32162}" destId="{248DC0AD-3CFB-4C85-9103-2AC2723012DD}" srcOrd="0" destOrd="0" presId="urn:microsoft.com/office/officeart/2008/layout/LinedList"/>
    <dgm:cxn modelId="{C754AAC7-C418-4B5D-BC18-F551288D8B63}" srcId="{55C75256-4D1D-417C-8064-6F6C3DD81F59}" destId="{2488D36A-14F3-4D79-9501-102A39C6533A}" srcOrd="1" destOrd="0" parTransId="{734F14E9-2020-4368-BD6A-08234842303D}" sibTransId="{08681A72-FE2F-4FC0-B441-24B701C09379}"/>
    <dgm:cxn modelId="{A879C7DB-39C7-4468-BBD7-1E83FA2A5F78}" type="presOf" srcId="{55C75256-4D1D-417C-8064-6F6C3DD81F59}" destId="{4DB76852-CB72-4FEC-9559-0CE0875AC970}" srcOrd="0" destOrd="0" presId="urn:microsoft.com/office/officeart/2008/layout/LinedList"/>
    <dgm:cxn modelId="{035BACDE-966E-4DF8-BD45-70BE708B5C87}" srcId="{55C75256-4D1D-417C-8064-6F6C3DD81F59}" destId="{22F534DF-8F3D-4AC6-BE1F-9614EB5D1F96}" srcOrd="0" destOrd="0" parTransId="{13688E4A-061F-4539-AC3C-E57E9406C370}" sibTransId="{6CC98B05-BBEC-4023-A4BE-01DB6D572D0A}"/>
    <dgm:cxn modelId="{3AB95EF2-C511-474D-B9BA-76FD29EA60AE}" type="presOf" srcId="{99A15E5A-DCD2-4C7C-A9C1-94BE09208954}" destId="{AB632EAA-030B-45B9-8D09-09D7871CD77A}" srcOrd="0" destOrd="0" presId="urn:microsoft.com/office/officeart/2008/layout/LinedList"/>
    <dgm:cxn modelId="{53147708-788F-450A-BAC5-B55A1E873C99}" type="presParOf" srcId="{00F5F39F-CB91-4919-8348-AA78A72BC226}" destId="{BC87BF7D-3311-474F-A06E-E896786CF9CC}" srcOrd="0" destOrd="0" presId="urn:microsoft.com/office/officeart/2008/layout/LinedList"/>
    <dgm:cxn modelId="{BCEF02CB-9F20-4BAC-83BB-770697E299DF}" type="presParOf" srcId="{00F5F39F-CB91-4919-8348-AA78A72BC226}" destId="{2F6EA7B0-049E-4F8A-AA61-56BF43CF0D91}" srcOrd="1" destOrd="0" presId="urn:microsoft.com/office/officeart/2008/layout/LinedList"/>
    <dgm:cxn modelId="{72D84F6B-B3E7-4361-B353-A7099F12A667}" type="presParOf" srcId="{2F6EA7B0-049E-4F8A-AA61-56BF43CF0D91}" destId="{4DB76852-CB72-4FEC-9559-0CE0875AC970}" srcOrd="0" destOrd="0" presId="urn:microsoft.com/office/officeart/2008/layout/LinedList"/>
    <dgm:cxn modelId="{C1735A32-4C42-4C6C-918A-48920D2C2321}" type="presParOf" srcId="{2F6EA7B0-049E-4F8A-AA61-56BF43CF0D91}" destId="{BAC2DF66-1EAE-4331-99C2-94B4EB9A6B64}" srcOrd="1" destOrd="0" presId="urn:microsoft.com/office/officeart/2008/layout/LinedList"/>
    <dgm:cxn modelId="{FCC8157E-74BC-4560-91F2-B499FF95CC12}" type="presParOf" srcId="{BAC2DF66-1EAE-4331-99C2-94B4EB9A6B64}" destId="{CE6198A2-BA58-4B1A-9692-1596E91B8FED}" srcOrd="0" destOrd="0" presId="urn:microsoft.com/office/officeart/2008/layout/LinedList"/>
    <dgm:cxn modelId="{B517D806-877B-4E0E-AA3F-C9B44FA3B858}" type="presParOf" srcId="{BAC2DF66-1EAE-4331-99C2-94B4EB9A6B64}" destId="{942FAD43-E509-44C5-BFAF-658603406704}" srcOrd="1" destOrd="0" presId="urn:microsoft.com/office/officeart/2008/layout/LinedList"/>
    <dgm:cxn modelId="{FD0FE064-43F5-4A76-B72D-922F9DF62788}" type="presParOf" srcId="{942FAD43-E509-44C5-BFAF-658603406704}" destId="{5E772B5A-AABE-433B-B2BF-E7611BA11D32}" srcOrd="0" destOrd="0" presId="urn:microsoft.com/office/officeart/2008/layout/LinedList"/>
    <dgm:cxn modelId="{BBE17279-41F7-4AF8-8975-ACDC8C95F2DC}" type="presParOf" srcId="{942FAD43-E509-44C5-BFAF-658603406704}" destId="{C858A014-BC0A-4349-ABBF-43D05B684AB8}" srcOrd="1" destOrd="0" presId="urn:microsoft.com/office/officeart/2008/layout/LinedList"/>
    <dgm:cxn modelId="{26F42A38-E418-4389-A08C-ADA16AD1D506}" type="presParOf" srcId="{942FAD43-E509-44C5-BFAF-658603406704}" destId="{C8E930E6-894A-46EA-8EF5-D3CBAF4A4BB2}" srcOrd="2" destOrd="0" presId="urn:microsoft.com/office/officeart/2008/layout/LinedList"/>
    <dgm:cxn modelId="{605EA53F-CD1F-45C7-9207-53C467B622FA}" type="presParOf" srcId="{BAC2DF66-1EAE-4331-99C2-94B4EB9A6B64}" destId="{D51C9F88-5F9F-493B-985F-77ADF7E7F1C0}" srcOrd="2" destOrd="0" presId="urn:microsoft.com/office/officeart/2008/layout/LinedList"/>
    <dgm:cxn modelId="{73A3FB47-92A7-4521-8E8B-CFE888BE8F8A}" type="presParOf" srcId="{BAC2DF66-1EAE-4331-99C2-94B4EB9A6B64}" destId="{A269F589-638E-4C7C-8894-11C07084090F}" srcOrd="3" destOrd="0" presId="urn:microsoft.com/office/officeart/2008/layout/LinedList"/>
    <dgm:cxn modelId="{38AF0F92-AB43-4969-B547-12C26C72AD01}" type="presParOf" srcId="{BAC2DF66-1EAE-4331-99C2-94B4EB9A6B64}" destId="{32DA8706-3229-4A13-8314-0089330ECA17}" srcOrd="4" destOrd="0" presId="urn:microsoft.com/office/officeart/2008/layout/LinedList"/>
    <dgm:cxn modelId="{796279BF-2840-4BA1-9539-E819820C8E7E}" type="presParOf" srcId="{32DA8706-3229-4A13-8314-0089330ECA17}" destId="{688D5F67-CCA1-49C5-B5B9-4C1D906E4ADD}" srcOrd="0" destOrd="0" presId="urn:microsoft.com/office/officeart/2008/layout/LinedList"/>
    <dgm:cxn modelId="{C6A1C536-9312-4027-97DA-F5676284470F}" type="presParOf" srcId="{32DA8706-3229-4A13-8314-0089330ECA17}" destId="{EB150074-19FC-4A37-972E-021704214920}" srcOrd="1" destOrd="0" presId="urn:microsoft.com/office/officeart/2008/layout/LinedList"/>
    <dgm:cxn modelId="{C841F3DF-8584-41A6-94A8-73A77A6C1D8E}" type="presParOf" srcId="{32DA8706-3229-4A13-8314-0089330ECA17}" destId="{202EA2A5-1785-4664-869E-B0E3A11C0892}" srcOrd="2" destOrd="0" presId="urn:microsoft.com/office/officeart/2008/layout/LinedList"/>
    <dgm:cxn modelId="{B92B78B3-512F-43A0-8C8A-F99D28BA37BC}" type="presParOf" srcId="{BAC2DF66-1EAE-4331-99C2-94B4EB9A6B64}" destId="{9CC038E1-E5A4-483F-A91C-183D1C3094D7}" srcOrd="5" destOrd="0" presId="urn:microsoft.com/office/officeart/2008/layout/LinedList"/>
    <dgm:cxn modelId="{03449DAE-B3F8-4B34-B587-7884ECCEFA09}" type="presParOf" srcId="{BAC2DF66-1EAE-4331-99C2-94B4EB9A6B64}" destId="{3CE1CD43-8C45-4817-927B-61DB34ABADDE}" srcOrd="6" destOrd="0" presId="urn:microsoft.com/office/officeart/2008/layout/LinedList"/>
    <dgm:cxn modelId="{C15A90E9-5D7D-4C1F-97AC-985B27E75A66}" type="presParOf" srcId="{BAC2DF66-1EAE-4331-99C2-94B4EB9A6B64}" destId="{0437F00F-1F12-497F-BA0C-50FC6FBBE419}" srcOrd="7" destOrd="0" presId="urn:microsoft.com/office/officeart/2008/layout/LinedList"/>
    <dgm:cxn modelId="{D9D0BB8C-1B1E-4702-B84D-A28E57A47E24}" type="presParOf" srcId="{0437F00F-1F12-497F-BA0C-50FC6FBBE419}" destId="{FD68D086-9EDD-4D1A-8E77-F1B17A62ADC2}" srcOrd="0" destOrd="0" presId="urn:microsoft.com/office/officeart/2008/layout/LinedList"/>
    <dgm:cxn modelId="{A810BEC5-1838-4D5F-9BA5-B35F31A04820}" type="presParOf" srcId="{0437F00F-1F12-497F-BA0C-50FC6FBBE419}" destId="{248DC0AD-3CFB-4C85-9103-2AC2723012DD}" srcOrd="1" destOrd="0" presId="urn:microsoft.com/office/officeart/2008/layout/LinedList"/>
    <dgm:cxn modelId="{3858D1A8-CE39-41C0-A6C1-9C138DF409AC}" type="presParOf" srcId="{0437F00F-1F12-497F-BA0C-50FC6FBBE419}" destId="{D57432F1-A3CE-4487-A3AF-299436D5FD11}" srcOrd="2" destOrd="0" presId="urn:microsoft.com/office/officeart/2008/layout/LinedList"/>
    <dgm:cxn modelId="{CFD54D5F-82BF-45C7-B1BE-8FAC41476924}" type="presParOf" srcId="{BAC2DF66-1EAE-4331-99C2-94B4EB9A6B64}" destId="{51E09B45-C4ED-48AE-A3BD-0D8FE765AF58}" srcOrd="8" destOrd="0" presId="urn:microsoft.com/office/officeart/2008/layout/LinedList"/>
    <dgm:cxn modelId="{B2B5D70E-AC90-4FA0-9D08-0A20D3D09798}" type="presParOf" srcId="{BAC2DF66-1EAE-4331-99C2-94B4EB9A6B64}" destId="{E9AE092E-AE32-4528-8094-4424E88F6DC7}" srcOrd="9" destOrd="0" presId="urn:microsoft.com/office/officeart/2008/layout/LinedList"/>
    <dgm:cxn modelId="{DBC1C8AC-C9DE-4FAF-BCA2-7DFED48983F4}" type="presParOf" srcId="{BAC2DF66-1EAE-4331-99C2-94B4EB9A6B64}" destId="{9CB5BBD3-E725-42BA-B529-76696BAB6164}" srcOrd="10" destOrd="0" presId="urn:microsoft.com/office/officeart/2008/layout/LinedList"/>
    <dgm:cxn modelId="{2FAA808B-8BA2-4EE9-942C-714EE475A1AD}" type="presParOf" srcId="{9CB5BBD3-E725-42BA-B529-76696BAB6164}" destId="{EF131623-BB3F-41D8-A7A1-8722672CD318}" srcOrd="0" destOrd="0" presId="urn:microsoft.com/office/officeart/2008/layout/LinedList"/>
    <dgm:cxn modelId="{9AC43FE1-96D5-4292-B9D3-FFC973787FD4}" type="presParOf" srcId="{9CB5BBD3-E725-42BA-B529-76696BAB6164}" destId="{AB632EAA-030B-45B9-8D09-09D7871CD77A}" srcOrd="1" destOrd="0" presId="urn:microsoft.com/office/officeart/2008/layout/LinedList"/>
    <dgm:cxn modelId="{180E5169-4954-4FB6-B7A0-7512CED4998F}" type="presParOf" srcId="{9CB5BBD3-E725-42BA-B529-76696BAB6164}" destId="{7E61E673-B1FF-4B70-871A-CAEFD6B9DBE6}" srcOrd="2" destOrd="0" presId="urn:microsoft.com/office/officeart/2008/layout/LinedList"/>
    <dgm:cxn modelId="{150BCC2B-FB0D-44B7-9B7A-2A680A7ADB92}" type="presParOf" srcId="{BAC2DF66-1EAE-4331-99C2-94B4EB9A6B64}" destId="{3F03D940-FE45-4511-9608-FA564F33395C}" srcOrd="11" destOrd="0" presId="urn:microsoft.com/office/officeart/2008/layout/LinedList"/>
    <dgm:cxn modelId="{A94EC868-BFC6-4C72-9849-82356A423851}" type="presParOf" srcId="{BAC2DF66-1EAE-4331-99C2-94B4EB9A6B64}" destId="{7742033D-B17B-47E0-AED6-8F030E25E44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B46E3E8-C03A-4771-A0ED-78F505633BBA}"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CA7C1A09-6131-4A4F-BC2E-61966E3DE0F4}">
      <dgm:prSet phldrT="[Text]"/>
      <dgm:spPr/>
      <dgm:t>
        <a:bodyPr/>
        <a:lstStyle/>
        <a:p>
          <a:r>
            <a:rPr lang="en-US" dirty="0">
              <a:latin typeface="Arial" panose="020B0604020202020204" pitchFamily="34" charset="0"/>
              <a:cs typeface="Arial" panose="020B0604020202020204" pitchFamily="34" charset="0"/>
            </a:rPr>
            <a:t>With your team, discuss the assessment opportunities in your assigned lesson. </a:t>
          </a:r>
        </a:p>
      </dgm:t>
    </dgm:pt>
    <dgm:pt modelId="{D3D9D7BE-D43E-47A9-BAFF-A5A5CF612BBA}" type="parTrans" cxnId="{97580391-80F8-48EB-BC11-D5CA50DE5831}">
      <dgm:prSet/>
      <dgm:spPr/>
      <dgm:t>
        <a:bodyPr/>
        <a:lstStyle/>
        <a:p>
          <a:endParaRPr lang="en-US"/>
        </a:p>
      </dgm:t>
    </dgm:pt>
    <dgm:pt modelId="{D3A5C5B5-B21C-405C-81C9-B535FB360F12}" type="sibTrans" cxnId="{97580391-80F8-48EB-BC11-D5CA50DE5831}">
      <dgm:prSet/>
      <dgm:spPr/>
      <dgm:t>
        <a:bodyPr/>
        <a:lstStyle/>
        <a:p>
          <a:endParaRPr lang="en-US"/>
        </a:p>
      </dgm:t>
    </dgm:pt>
    <dgm:pt modelId="{ECD062B7-60A0-4C41-9FFA-8BC41E4D236E}">
      <dgm:prSet/>
      <dgm:spPr/>
      <dgm:t>
        <a:bodyPr/>
        <a:lstStyle/>
        <a:p>
          <a:r>
            <a:rPr lang="en-US">
              <a:latin typeface="Arial" panose="020B0604020202020204" pitchFamily="34" charset="0"/>
              <a:cs typeface="Arial" panose="020B0604020202020204" pitchFamily="34" charset="0"/>
            </a:rPr>
            <a:t>Be sure you agree on</a:t>
          </a:r>
          <a:endParaRPr lang="en-US" dirty="0">
            <a:latin typeface="Arial" panose="020B0604020202020204" pitchFamily="34" charset="0"/>
            <a:cs typeface="Arial" panose="020B0604020202020204" pitchFamily="34" charset="0"/>
          </a:endParaRPr>
        </a:p>
      </dgm:t>
    </dgm:pt>
    <dgm:pt modelId="{390BFD83-22A5-457E-A63E-69DDFD0DF698}" type="parTrans" cxnId="{E890BFC8-40BF-4637-983E-9E0D4600EB5D}">
      <dgm:prSet/>
      <dgm:spPr/>
      <dgm:t>
        <a:bodyPr/>
        <a:lstStyle/>
        <a:p>
          <a:endParaRPr lang="en-US"/>
        </a:p>
      </dgm:t>
    </dgm:pt>
    <dgm:pt modelId="{1E2710AB-B39A-4448-9507-2E4D1FDCB908}" type="sibTrans" cxnId="{E890BFC8-40BF-4637-983E-9E0D4600EB5D}">
      <dgm:prSet/>
      <dgm:spPr/>
      <dgm:t>
        <a:bodyPr/>
        <a:lstStyle/>
        <a:p>
          <a:endParaRPr lang="en-US"/>
        </a:p>
      </dgm:t>
    </dgm:pt>
    <dgm:pt modelId="{4C5BEE0F-AB42-451A-88CF-43431BE6E451}">
      <dgm:prSet/>
      <dgm:spPr/>
      <dgm:t>
        <a:bodyPr/>
        <a:lstStyle/>
        <a:p>
          <a:r>
            <a:rPr lang="en-US" dirty="0">
              <a:latin typeface="Arial" panose="020B0604020202020204" pitchFamily="34" charset="0"/>
              <a:cs typeface="Arial" panose="020B0604020202020204" pitchFamily="34" charset="0"/>
            </a:rPr>
            <a:t>Description</a:t>
          </a:r>
        </a:p>
      </dgm:t>
    </dgm:pt>
    <dgm:pt modelId="{F1B50206-58C3-4A48-B080-0CCA4C3DFD86}" type="parTrans" cxnId="{683935D1-5518-44B9-A461-3E35520E65CE}">
      <dgm:prSet/>
      <dgm:spPr/>
      <dgm:t>
        <a:bodyPr/>
        <a:lstStyle/>
        <a:p>
          <a:endParaRPr lang="en-US"/>
        </a:p>
      </dgm:t>
    </dgm:pt>
    <dgm:pt modelId="{CEDE7233-5928-4F68-9BA9-251B692DC091}" type="sibTrans" cxnId="{683935D1-5518-44B9-A461-3E35520E65CE}">
      <dgm:prSet/>
      <dgm:spPr/>
      <dgm:t>
        <a:bodyPr/>
        <a:lstStyle/>
        <a:p>
          <a:endParaRPr lang="en-US"/>
        </a:p>
      </dgm:t>
    </dgm:pt>
    <dgm:pt modelId="{0A721551-1C24-4A1A-A0E1-5699DAD1E601}">
      <dgm:prSet/>
      <dgm:spPr/>
      <dgm:t>
        <a:bodyPr/>
        <a:lstStyle/>
        <a:p>
          <a:r>
            <a:rPr lang="en-US" dirty="0">
              <a:latin typeface="Arial" panose="020B0604020202020204" pitchFamily="34" charset="0"/>
              <a:cs typeface="Arial" panose="020B0604020202020204" pitchFamily="34" charset="0"/>
            </a:rPr>
            <a:t>Purpose and Type</a:t>
          </a:r>
        </a:p>
      </dgm:t>
    </dgm:pt>
    <dgm:pt modelId="{457003BB-EB9C-4E47-8805-A5EF3F336B35}" type="parTrans" cxnId="{EFECB8B3-E6BC-41B4-A205-3E644B0FD3CF}">
      <dgm:prSet/>
      <dgm:spPr/>
      <dgm:t>
        <a:bodyPr/>
        <a:lstStyle/>
        <a:p>
          <a:endParaRPr lang="en-US"/>
        </a:p>
      </dgm:t>
    </dgm:pt>
    <dgm:pt modelId="{34B7AFA2-6513-4403-84B3-7A4F0791B81D}" type="sibTrans" cxnId="{EFECB8B3-E6BC-41B4-A205-3E644B0FD3CF}">
      <dgm:prSet/>
      <dgm:spPr/>
      <dgm:t>
        <a:bodyPr/>
        <a:lstStyle/>
        <a:p>
          <a:endParaRPr lang="en-US"/>
        </a:p>
      </dgm:t>
    </dgm:pt>
    <dgm:pt modelId="{A78373CC-F899-459F-B000-6F216D55BC25}">
      <dgm:prSet/>
      <dgm:spPr/>
      <dgm:t>
        <a:bodyPr/>
        <a:lstStyle/>
        <a:p>
          <a:r>
            <a:rPr lang="en-US" dirty="0">
              <a:latin typeface="Arial" panose="020B0604020202020204" pitchFamily="34" charset="0"/>
              <a:cs typeface="Arial" panose="020B0604020202020204" pitchFamily="34" charset="0"/>
            </a:rPr>
            <a:t>Dimensions Assessed</a:t>
          </a:r>
        </a:p>
      </dgm:t>
    </dgm:pt>
    <dgm:pt modelId="{79F8A1B6-BC29-42D2-9D64-DDC6E35702DE}" type="parTrans" cxnId="{6E7CB646-C714-43DF-A433-05C339C14BAC}">
      <dgm:prSet/>
      <dgm:spPr/>
      <dgm:t>
        <a:bodyPr/>
        <a:lstStyle/>
        <a:p>
          <a:endParaRPr lang="en-US"/>
        </a:p>
      </dgm:t>
    </dgm:pt>
    <dgm:pt modelId="{F9757517-E7EE-4993-BFAA-9FF88F690F17}" type="sibTrans" cxnId="{6E7CB646-C714-43DF-A433-05C339C14BAC}">
      <dgm:prSet/>
      <dgm:spPr/>
      <dgm:t>
        <a:bodyPr/>
        <a:lstStyle/>
        <a:p>
          <a:endParaRPr lang="en-US"/>
        </a:p>
      </dgm:t>
    </dgm:pt>
    <dgm:pt modelId="{3CED08F7-A950-4BC3-B2E8-B0FDF8F8245D}">
      <dgm:prSet/>
      <dgm:spPr/>
      <dgm:t>
        <a:bodyPr/>
        <a:lstStyle/>
        <a:p>
          <a:r>
            <a:rPr lang="en-US" dirty="0">
              <a:latin typeface="Arial" panose="020B0604020202020204" pitchFamily="34" charset="0"/>
              <a:cs typeface="Arial" panose="020B0604020202020204" pitchFamily="34" charset="0"/>
            </a:rPr>
            <a:t>Choose a spokesperson to share your ideas with the whole group.</a:t>
          </a:r>
        </a:p>
      </dgm:t>
    </dgm:pt>
    <dgm:pt modelId="{D2274655-06A0-4EF5-9278-91C601255F10}" type="parTrans" cxnId="{55B9BA11-0BB5-4D40-9889-68DC81A8D88A}">
      <dgm:prSet/>
      <dgm:spPr/>
      <dgm:t>
        <a:bodyPr/>
        <a:lstStyle/>
        <a:p>
          <a:endParaRPr lang="en-US"/>
        </a:p>
      </dgm:t>
    </dgm:pt>
    <dgm:pt modelId="{2A314798-3A20-4F8F-A839-7965BCEA5834}" type="sibTrans" cxnId="{55B9BA11-0BB5-4D40-9889-68DC81A8D88A}">
      <dgm:prSet/>
      <dgm:spPr/>
      <dgm:t>
        <a:bodyPr/>
        <a:lstStyle/>
        <a:p>
          <a:endParaRPr lang="en-US"/>
        </a:p>
      </dgm:t>
    </dgm:pt>
    <dgm:pt modelId="{01BD84A9-FCF3-404A-BCC3-AF1D7FBBFDF9}" type="pres">
      <dgm:prSet presAssocID="{BB46E3E8-C03A-4771-A0ED-78F505633BBA}" presName="linearFlow" presStyleCnt="0">
        <dgm:presLayoutVars>
          <dgm:dir/>
          <dgm:resizeHandles val="exact"/>
        </dgm:presLayoutVars>
      </dgm:prSet>
      <dgm:spPr/>
    </dgm:pt>
    <dgm:pt modelId="{866C5A1A-17A9-4644-B833-43A46E88EAD7}" type="pres">
      <dgm:prSet presAssocID="{CA7C1A09-6131-4A4F-BC2E-61966E3DE0F4}" presName="comp" presStyleCnt="0"/>
      <dgm:spPr/>
    </dgm:pt>
    <dgm:pt modelId="{19A7E3EC-6CA4-4601-81C0-0A6E7DD6DA97}" type="pres">
      <dgm:prSet presAssocID="{CA7C1A09-6131-4A4F-BC2E-61966E3DE0F4}" presName="rect2" presStyleLbl="node1" presStyleIdx="0" presStyleCnt="3">
        <dgm:presLayoutVars>
          <dgm:bulletEnabled val="1"/>
        </dgm:presLayoutVars>
      </dgm:prSet>
      <dgm:spPr/>
    </dgm:pt>
    <dgm:pt modelId="{04662F14-6A9D-4077-9E79-C6503FAD6D0A}" type="pres">
      <dgm:prSet presAssocID="{CA7C1A09-6131-4A4F-BC2E-61966E3DE0F4}"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Users with solid fill"/>
        </a:ext>
      </dgm:extLst>
    </dgm:pt>
    <dgm:pt modelId="{730CF85B-0311-4672-9D14-37BC26E66A19}" type="pres">
      <dgm:prSet presAssocID="{D3A5C5B5-B21C-405C-81C9-B535FB360F12}" presName="sibTrans" presStyleCnt="0"/>
      <dgm:spPr/>
    </dgm:pt>
    <dgm:pt modelId="{E87E0728-5C97-4F51-B00B-C61036B6752A}" type="pres">
      <dgm:prSet presAssocID="{ECD062B7-60A0-4C41-9FFA-8BC41E4D236E}" presName="comp" presStyleCnt="0"/>
      <dgm:spPr/>
    </dgm:pt>
    <dgm:pt modelId="{C9E4489B-DDBF-4C2F-BF6D-22F38E1F2824}" type="pres">
      <dgm:prSet presAssocID="{ECD062B7-60A0-4C41-9FFA-8BC41E4D236E}" presName="rect2" presStyleLbl="node1" presStyleIdx="1" presStyleCnt="3">
        <dgm:presLayoutVars>
          <dgm:bulletEnabled val="1"/>
        </dgm:presLayoutVars>
      </dgm:prSet>
      <dgm:spPr/>
    </dgm:pt>
    <dgm:pt modelId="{5A501B9C-1C8C-4D41-9141-E4A870C2F5A7}" type="pres">
      <dgm:prSet presAssocID="{ECD062B7-60A0-4C41-9FFA-8BC41E4D236E}" presName="rect1" presStyleLbl="ln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Checkbox Checked with solid fill"/>
        </a:ext>
      </dgm:extLst>
    </dgm:pt>
    <dgm:pt modelId="{A7D11E57-B96F-47E8-BE22-9912040B464F}" type="pres">
      <dgm:prSet presAssocID="{1E2710AB-B39A-4448-9507-2E4D1FDCB908}" presName="sibTrans" presStyleCnt="0"/>
      <dgm:spPr/>
    </dgm:pt>
    <dgm:pt modelId="{D2A5393C-F9C2-4AA9-9019-9AB0E7D1EBB0}" type="pres">
      <dgm:prSet presAssocID="{3CED08F7-A950-4BC3-B2E8-B0FDF8F8245D}" presName="comp" presStyleCnt="0"/>
      <dgm:spPr/>
    </dgm:pt>
    <dgm:pt modelId="{05393405-61C9-416C-9D27-04B7424FB5A4}" type="pres">
      <dgm:prSet presAssocID="{3CED08F7-A950-4BC3-B2E8-B0FDF8F8245D}" presName="rect2" presStyleLbl="node1" presStyleIdx="2" presStyleCnt="3">
        <dgm:presLayoutVars>
          <dgm:bulletEnabled val="1"/>
        </dgm:presLayoutVars>
      </dgm:prSet>
      <dgm:spPr/>
    </dgm:pt>
    <dgm:pt modelId="{668F7EE6-D359-4740-9615-068FF00EEF60}" type="pres">
      <dgm:prSet presAssocID="{3CED08F7-A950-4BC3-B2E8-B0FDF8F8245D}" presName="rect1" presStyleLbl="ln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Teacher with solid fill"/>
        </a:ext>
      </dgm:extLst>
    </dgm:pt>
  </dgm:ptLst>
  <dgm:cxnLst>
    <dgm:cxn modelId="{55B9BA11-0BB5-4D40-9889-68DC81A8D88A}" srcId="{BB46E3E8-C03A-4771-A0ED-78F505633BBA}" destId="{3CED08F7-A950-4BC3-B2E8-B0FDF8F8245D}" srcOrd="2" destOrd="0" parTransId="{D2274655-06A0-4EF5-9278-91C601255F10}" sibTransId="{2A314798-3A20-4F8F-A839-7965BCEA5834}"/>
    <dgm:cxn modelId="{FF596119-8253-409F-9146-293334607F37}" type="presOf" srcId="{A78373CC-F899-459F-B000-6F216D55BC25}" destId="{C9E4489B-DDBF-4C2F-BF6D-22F38E1F2824}" srcOrd="0" destOrd="3" presId="urn:microsoft.com/office/officeart/2008/layout/AlternatingPictureBlocks"/>
    <dgm:cxn modelId="{93E93F40-65AF-4D23-B0EF-43B0DCED7ED0}" type="presOf" srcId="{4C5BEE0F-AB42-451A-88CF-43431BE6E451}" destId="{C9E4489B-DDBF-4C2F-BF6D-22F38E1F2824}" srcOrd="0" destOrd="1" presId="urn:microsoft.com/office/officeart/2008/layout/AlternatingPictureBlocks"/>
    <dgm:cxn modelId="{6E7CB646-C714-43DF-A433-05C339C14BAC}" srcId="{ECD062B7-60A0-4C41-9FFA-8BC41E4D236E}" destId="{A78373CC-F899-459F-B000-6F216D55BC25}" srcOrd="2" destOrd="0" parTransId="{79F8A1B6-BC29-42D2-9D64-DDC6E35702DE}" sibTransId="{F9757517-E7EE-4993-BFAA-9FF88F690F17}"/>
    <dgm:cxn modelId="{F73CE156-9F30-44B1-A79B-8AE6E935BE18}" type="presOf" srcId="{0A721551-1C24-4A1A-A0E1-5699DAD1E601}" destId="{C9E4489B-DDBF-4C2F-BF6D-22F38E1F2824}" srcOrd="0" destOrd="2" presId="urn:microsoft.com/office/officeart/2008/layout/AlternatingPictureBlocks"/>
    <dgm:cxn modelId="{97E47E78-5F42-44AC-BB84-EF278294F3A5}" type="presOf" srcId="{ECD062B7-60A0-4C41-9FFA-8BC41E4D236E}" destId="{C9E4489B-DDBF-4C2F-BF6D-22F38E1F2824}" srcOrd="0" destOrd="0" presId="urn:microsoft.com/office/officeart/2008/layout/AlternatingPictureBlocks"/>
    <dgm:cxn modelId="{E590708B-75FE-44B1-8862-F8EB85AFAE4B}" type="presOf" srcId="{BB46E3E8-C03A-4771-A0ED-78F505633BBA}" destId="{01BD84A9-FCF3-404A-BCC3-AF1D7FBBFDF9}" srcOrd="0" destOrd="0" presId="urn:microsoft.com/office/officeart/2008/layout/AlternatingPictureBlocks"/>
    <dgm:cxn modelId="{97580391-80F8-48EB-BC11-D5CA50DE5831}" srcId="{BB46E3E8-C03A-4771-A0ED-78F505633BBA}" destId="{CA7C1A09-6131-4A4F-BC2E-61966E3DE0F4}" srcOrd="0" destOrd="0" parTransId="{D3D9D7BE-D43E-47A9-BAFF-A5A5CF612BBA}" sibTransId="{D3A5C5B5-B21C-405C-81C9-B535FB360F12}"/>
    <dgm:cxn modelId="{EFECB8B3-E6BC-41B4-A205-3E644B0FD3CF}" srcId="{ECD062B7-60A0-4C41-9FFA-8BC41E4D236E}" destId="{0A721551-1C24-4A1A-A0E1-5699DAD1E601}" srcOrd="1" destOrd="0" parTransId="{457003BB-EB9C-4E47-8805-A5EF3F336B35}" sibTransId="{34B7AFA2-6513-4403-84B3-7A4F0791B81D}"/>
    <dgm:cxn modelId="{E890BFC8-40BF-4637-983E-9E0D4600EB5D}" srcId="{BB46E3E8-C03A-4771-A0ED-78F505633BBA}" destId="{ECD062B7-60A0-4C41-9FFA-8BC41E4D236E}" srcOrd="1" destOrd="0" parTransId="{390BFD83-22A5-457E-A63E-69DDFD0DF698}" sibTransId="{1E2710AB-B39A-4448-9507-2E4D1FDCB908}"/>
    <dgm:cxn modelId="{683935D1-5518-44B9-A461-3E35520E65CE}" srcId="{ECD062B7-60A0-4C41-9FFA-8BC41E4D236E}" destId="{4C5BEE0F-AB42-451A-88CF-43431BE6E451}" srcOrd="0" destOrd="0" parTransId="{F1B50206-58C3-4A48-B080-0CCA4C3DFD86}" sibTransId="{CEDE7233-5928-4F68-9BA9-251B692DC091}"/>
    <dgm:cxn modelId="{0752E5DC-6CE9-411B-8094-08B630CABA78}" type="presOf" srcId="{CA7C1A09-6131-4A4F-BC2E-61966E3DE0F4}" destId="{19A7E3EC-6CA4-4601-81C0-0A6E7DD6DA97}" srcOrd="0" destOrd="0" presId="urn:microsoft.com/office/officeart/2008/layout/AlternatingPictureBlocks"/>
    <dgm:cxn modelId="{D85CCDE1-5ACC-491B-B6AC-426A77F6C37A}" type="presOf" srcId="{3CED08F7-A950-4BC3-B2E8-B0FDF8F8245D}" destId="{05393405-61C9-416C-9D27-04B7424FB5A4}" srcOrd="0" destOrd="0" presId="urn:microsoft.com/office/officeart/2008/layout/AlternatingPictureBlocks"/>
    <dgm:cxn modelId="{68F9D609-DF4D-4192-A1CB-FE2EDE484973}" type="presParOf" srcId="{01BD84A9-FCF3-404A-BCC3-AF1D7FBBFDF9}" destId="{866C5A1A-17A9-4644-B833-43A46E88EAD7}" srcOrd="0" destOrd="0" presId="urn:microsoft.com/office/officeart/2008/layout/AlternatingPictureBlocks"/>
    <dgm:cxn modelId="{FBA0BB81-D567-491B-AEE9-39B8DA5089B6}" type="presParOf" srcId="{866C5A1A-17A9-4644-B833-43A46E88EAD7}" destId="{19A7E3EC-6CA4-4601-81C0-0A6E7DD6DA97}" srcOrd="0" destOrd="0" presId="urn:microsoft.com/office/officeart/2008/layout/AlternatingPictureBlocks"/>
    <dgm:cxn modelId="{539B25B1-4CD2-4DBF-8732-3BBD850FB3CA}" type="presParOf" srcId="{866C5A1A-17A9-4644-B833-43A46E88EAD7}" destId="{04662F14-6A9D-4077-9E79-C6503FAD6D0A}" srcOrd="1" destOrd="0" presId="urn:microsoft.com/office/officeart/2008/layout/AlternatingPictureBlocks"/>
    <dgm:cxn modelId="{DC9D386E-E368-4DD5-98A2-67CD95EE72F6}" type="presParOf" srcId="{01BD84A9-FCF3-404A-BCC3-AF1D7FBBFDF9}" destId="{730CF85B-0311-4672-9D14-37BC26E66A19}" srcOrd="1" destOrd="0" presId="urn:microsoft.com/office/officeart/2008/layout/AlternatingPictureBlocks"/>
    <dgm:cxn modelId="{91005CC9-ECF6-4BF8-9E87-800CA0D469F2}" type="presParOf" srcId="{01BD84A9-FCF3-404A-BCC3-AF1D7FBBFDF9}" destId="{E87E0728-5C97-4F51-B00B-C61036B6752A}" srcOrd="2" destOrd="0" presId="urn:microsoft.com/office/officeart/2008/layout/AlternatingPictureBlocks"/>
    <dgm:cxn modelId="{99FA6CAF-8ACE-4649-9902-4CA43BA9C235}" type="presParOf" srcId="{E87E0728-5C97-4F51-B00B-C61036B6752A}" destId="{C9E4489B-DDBF-4C2F-BF6D-22F38E1F2824}" srcOrd="0" destOrd="0" presId="urn:microsoft.com/office/officeart/2008/layout/AlternatingPictureBlocks"/>
    <dgm:cxn modelId="{A210AF76-CC75-4C25-A725-BF02F9D714D8}" type="presParOf" srcId="{E87E0728-5C97-4F51-B00B-C61036B6752A}" destId="{5A501B9C-1C8C-4D41-9141-E4A870C2F5A7}" srcOrd="1" destOrd="0" presId="urn:microsoft.com/office/officeart/2008/layout/AlternatingPictureBlocks"/>
    <dgm:cxn modelId="{66598A8C-6643-44D0-9409-49948A875C3C}" type="presParOf" srcId="{01BD84A9-FCF3-404A-BCC3-AF1D7FBBFDF9}" destId="{A7D11E57-B96F-47E8-BE22-9912040B464F}" srcOrd="3" destOrd="0" presId="urn:microsoft.com/office/officeart/2008/layout/AlternatingPictureBlocks"/>
    <dgm:cxn modelId="{5A3E4160-324A-48A8-8324-5C46019C2666}" type="presParOf" srcId="{01BD84A9-FCF3-404A-BCC3-AF1D7FBBFDF9}" destId="{D2A5393C-F9C2-4AA9-9019-9AB0E7D1EBB0}" srcOrd="4" destOrd="0" presId="urn:microsoft.com/office/officeart/2008/layout/AlternatingPictureBlocks"/>
    <dgm:cxn modelId="{B235DEDE-9D8F-4424-9ACC-B54DA2F7B16E}" type="presParOf" srcId="{D2A5393C-F9C2-4AA9-9019-9AB0E7D1EBB0}" destId="{05393405-61C9-416C-9D27-04B7424FB5A4}" srcOrd="0" destOrd="0" presId="urn:microsoft.com/office/officeart/2008/layout/AlternatingPictureBlocks"/>
    <dgm:cxn modelId="{F8D69848-9979-4909-B6E9-3DD3735BF193}" type="presParOf" srcId="{D2A5393C-F9C2-4AA9-9019-9AB0E7D1EBB0}" destId="{668F7EE6-D359-4740-9615-068FF00EEF60}"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1E510-0A51-4E80-A406-F5A2252A8E4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97FED78-9060-4ED0-96F3-63005CE51707}">
      <dgm:prSet phldrT="[Text]"/>
      <dgm:spPr/>
      <dgm:t>
        <a:bodyPr/>
        <a:lstStyle/>
        <a:p>
          <a:r>
            <a:rPr lang="en-US" b="1" dirty="0">
              <a:latin typeface="Arial" panose="020B0604020202020204" pitchFamily="34" charset="0"/>
              <a:cs typeface="Arial" panose="020B0604020202020204" pitchFamily="34" charset="0"/>
            </a:rPr>
            <a:t>Module 1: </a:t>
          </a:r>
          <a:r>
            <a:rPr lang="en-US" b="0" dirty="0">
              <a:latin typeface="Arial" panose="020B0604020202020204" pitchFamily="34" charset="0"/>
              <a:cs typeface="Arial" panose="020B0604020202020204" pitchFamily="34" charset="0"/>
            </a:rPr>
            <a:t>Features of Quality STEELS-Based Assessments</a:t>
          </a:r>
        </a:p>
      </dgm:t>
      <dgm:extLst>
        <a:ext uri="{E40237B7-FDA0-4F09-8148-C483321AD2D9}">
          <dgm14:cNvPr xmlns:dgm14="http://schemas.microsoft.com/office/drawing/2010/diagram" id="0" name="" descr="Module 1: Features of Quality STEELS Assessments&#10;Module 2: Assessing Rigorous Science Learning of All Students&#10;Module 3: Cultivating a System Where Assessments Work Together to Improve Student Learning"/>
        </a:ext>
      </dgm:extLst>
    </dgm:pt>
    <dgm:pt modelId="{51997A56-2ADF-4BEE-A055-A04C65633AC6}" type="parTrans" cxnId="{C30D4F0D-C0DB-4307-A4C3-6A2CE9859F87}">
      <dgm:prSet/>
      <dgm:spPr/>
      <dgm:t>
        <a:bodyPr/>
        <a:lstStyle/>
        <a:p>
          <a:endParaRPr lang="en-US"/>
        </a:p>
      </dgm:t>
    </dgm:pt>
    <dgm:pt modelId="{03594C9B-1BC4-4B06-B33F-7460753CB8A9}" type="sibTrans" cxnId="{C30D4F0D-C0DB-4307-A4C3-6A2CE9859F87}">
      <dgm:prSet/>
      <dgm:spPr/>
      <dgm:t>
        <a:bodyPr/>
        <a:lstStyle/>
        <a:p>
          <a:endParaRPr lang="en-US"/>
        </a:p>
      </dgm:t>
    </dgm:pt>
    <dgm:pt modelId="{437390E7-78DF-41F0-A95A-FD4E7303F099}">
      <dgm:prSet phldrT="[Text]"/>
      <dgm:spPr/>
      <dgm:t>
        <a:bodyPr/>
        <a:lstStyle/>
        <a:p>
          <a:r>
            <a:rPr lang="en-US" b="1" dirty="0">
              <a:latin typeface="Arial" panose="020B0604020202020204" pitchFamily="34" charset="0"/>
              <a:cs typeface="Arial" panose="020B0604020202020204" pitchFamily="34" charset="0"/>
            </a:rPr>
            <a:t>Module 2: </a:t>
          </a:r>
          <a:r>
            <a:rPr lang="en-US" b="0" dirty="0">
              <a:latin typeface="Arial" panose="020B0604020202020204" pitchFamily="34" charset="0"/>
              <a:cs typeface="Arial" panose="020B0604020202020204" pitchFamily="34" charset="0"/>
            </a:rPr>
            <a:t>Assessing Rigorous STEELS Learning of All Students</a:t>
          </a:r>
        </a:p>
      </dgm:t>
      <dgm:extLst>
        <a:ext uri="{E40237B7-FDA0-4F09-8148-C483321AD2D9}">
          <dgm14:cNvPr xmlns:dgm14="http://schemas.microsoft.com/office/drawing/2010/diagram" id="0" name="" descr="Module 1: Features of Quality STEELS Assessments&#10;Module 2: Assessing Rigorous Science Learning of All Students&#10;Module 3: Cultivating a System Where Assessments Work Together to Improve Student Learning"/>
        </a:ext>
      </dgm:extLst>
    </dgm:pt>
    <dgm:pt modelId="{5B6FE446-81F0-4C66-8979-7F4DA4109268}" type="parTrans" cxnId="{DF027E0F-9527-474A-AF9F-7B39E640BBA3}">
      <dgm:prSet/>
      <dgm:spPr/>
      <dgm:t>
        <a:bodyPr/>
        <a:lstStyle/>
        <a:p>
          <a:endParaRPr lang="en-US"/>
        </a:p>
      </dgm:t>
    </dgm:pt>
    <dgm:pt modelId="{C843CB0B-7F9E-4A7F-A073-73BA51319D75}" type="sibTrans" cxnId="{DF027E0F-9527-474A-AF9F-7B39E640BBA3}">
      <dgm:prSet/>
      <dgm:spPr/>
      <dgm:t>
        <a:bodyPr/>
        <a:lstStyle/>
        <a:p>
          <a:endParaRPr lang="en-US"/>
        </a:p>
      </dgm:t>
    </dgm:pt>
    <dgm:pt modelId="{892D20D4-076C-47F0-BFF1-7CFE117B44FC}">
      <dgm:prSet phldrT="[Text]"/>
      <dgm:spPr/>
      <dgm:t>
        <a:bodyPr/>
        <a:lstStyle/>
        <a:p>
          <a:r>
            <a:rPr lang="en-US" b="1" dirty="0">
              <a:latin typeface="Arial" panose="020B0604020202020204" pitchFamily="34" charset="0"/>
              <a:cs typeface="Arial" panose="020B0604020202020204" pitchFamily="34" charset="0"/>
            </a:rPr>
            <a:t>Module 3: </a:t>
          </a:r>
          <a:r>
            <a:rPr lang="en-US" b="0" dirty="0">
              <a:latin typeface="Arial" panose="020B0604020202020204" pitchFamily="34" charset="0"/>
              <a:cs typeface="Arial" panose="020B0604020202020204" pitchFamily="34" charset="0"/>
            </a:rPr>
            <a:t>Cultivating a System Where Assessments Work Together to Improve Student Learning</a:t>
          </a:r>
        </a:p>
      </dgm:t>
      <dgm:extLst>
        <a:ext uri="{E40237B7-FDA0-4F09-8148-C483321AD2D9}">
          <dgm14:cNvPr xmlns:dgm14="http://schemas.microsoft.com/office/drawing/2010/diagram" id="0" name="" descr="Module 1: Features of Quality STEELS Assessments&#10;Module 2: Assessing Rigorous Science Learning of All Students&#10;Module 3: Cultivating a System Where Assessments Work Together to Improve Student Learning"/>
        </a:ext>
      </dgm:extLst>
    </dgm:pt>
    <dgm:pt modelId="{2CE578D2-C50F-422B-A9B2-8B7E67D54C93}" type="parTrans" cxnId="{678A1F46-5423-4FE5-81A6-E3399B9D711C}">
      <dgm:prSet/>
      <dgm:spPr/>
      <dgm:t>
        <a:bodyPr/>
        <a:lstStyle/>
        <a:p>
          <a:endParaRPr lang="en-US"/>
        </a:p>
      </dgm:t>
    </dgm:pt>
    <dgm:pt modelId="{A22F1643-2B19-4F8D-9079-1A48B36F60C3}" type="sibTrans" cxnId="{678A1F46-5423-4FE5-81A6-E3399B9D711C}">
      <dgm:prSet/>
      <dgm:spPr/>
      <dgm:t>
        <a:bodyPr/>
        <a:lstStyle/>
        <a:p>
          <a:endParaRPr lang="en-US"/>
        </a:p>
      </dgm:t>
    </dgm:pt>
    <dgm:pt modelId="{82B8904F-11B3-42F0-A78B-6E156415A034}" type="pres">
      <dgm:prSet presAssocID="{2C91E510-0A51-4E80-A406-F5A2252A8E4F}" presName="Name0" presStyleCnt="0">
        <dgm:presLayoutVars>
          <dgm:chMax val="7"/>
          <dgm:chPref val="7"/>
          <dgm:dir/>
        </dgm:presLayoutVars>
      </dgm:prSet>
      <dgm:spPr/>
    </dgm:pt>
    <dgm:pt modelId="{E9ACD0C5-5B3D-4574-8F15-9996A7175E89}" type="pres">
      <dgm:prSet presAssocID="{2C91E510-0A51-4E80-A406-F5A2252A8E4F}" presName="Name1" presStyleCnt="0"/>
      <dgm:spPr/>
    </dgm:pt>
    <dgm:pt modelId="{90C72414-3982-4E75-A9D2-E4DE247718BE}" type="pres">
      <dgm:prSet presAssocID="{2C91E510-0A51-4E80-A406-F5A2252A8E4F}" presName="cycle" presStyleCnt="0"/>
      <dgm:spPr/>
    </dgm:pt>
    <dgm:pt modelId="{BCB9C7C9-3643-484E-81E6-CFB201FFE5E2}" type="pres">
      <dgm:prSet presAssocID="{2C91E510-0A51-4E80-A406-F5A2252A8E4F}" presName="srcNode" presStyleLbl="node1" presStyleIdx="0" presStyleCnt="3"/>
      <dgm:spPr/>
    </dgm:pt>
    <dgm:pt modelId="{415503C6-6D85-4BC2-9657-D027462823DD}" type="pres">
      <dgm:prSet presAssocID="{2C91E510-0A51-4E80-A406-F5A2252A8E4F}" presName="conn" presStyleLbl="parChTrans1D2" presStyleIdx="0" presStyleCnt="1"/>
      <dgm:spPr/>
    </dgm:pt>
    <dgm:pt modelId="{67B2BEE9-8B52-47E1-9B27-4DF0F12E6986}" type="pres">
      <dgm:prSet presAssocID="{2C91E510-0A51-4E80-A406-F5A2252A8E4F}" presName="extraNode" presStyleLbl="node1" presStyleIdx="0" presStyleCnt="3"/>
      <dgm:spPr/>
    </dgm:pt>
    <dgm:pt modelId="{0CA8C29D-7EE6-41A5-AFFA-EA7A0755E101}" type="pres">
      <dgm:prSet presAssocID="{2C91E510-0A51-4E80-A406-F5A2252A8E4F}" presName="dstNode" presStyleLbl="node1" presStyleIdx="0" presStyleCnt="3"/>
      <dgm:spPr/>
    </dgm:pt>
    <dgm:pt modelId="{2DDB667B-9785-4A1D-91EC-D40ADBAC46CA}" type="pres">
      <dgm:prSet presAssocID="{197FED78-9060-4ED0-96F3-63005CE51707}" presName="text_1" presStyleLbl="node1" presStyleIdx="0" presStyleCnt="3">
        <dgm:presLayoutVars>
          <dgm:bulletEnabled val="1"/>
        </dgm:presLayoutVars>
      </dgm:prSet>
      <dgm:spPr/>
    </dgm:pt>
    <dgm:pt modelId="{8B58521C-6D62-46EC-97A2-5DE2B598C475}" type="pres">
      <dgm:prSet presAssocID="{197FED78-9060-4ED0-96F3-63005CE51707}" presName="accent_1" presStyleCnt="0"/>
      <dgm:spPr/>
    </dgm:pt>
    <dgm:pt modelId="{199B1E27-8D23-49E5-998C-E05DB1D1F63E}" type="pres">
      <dgm:prSet presAssocID="{197FED78-9060-4ED0-96F3-63005CE51707}" presName="accentRepeatNode" presStyleLbl="solidFgAcc1" presStyleIdx="0" presStyleCnt="3"/>
      <dgm:spPr/>
    </dgm:pt>
    <dgm:pt modelId="{04556B9A-05A4-419F-BF5E-39263130607F}" type="pres">
      <dgm:prSet presAssocID="{437390E7-78DF-41F0-A95A-FD4E7303F099}" presName="text_2" presStyleLbl="node1" presStyleIdx="1" presStyleCnt="3">
        <dgm:presLayoutVars>
          <dgm:bulletEnabled val="1"/>
        </dgm:presLayoutVars>
      </dgm:prSet>
      <dgm:spPr/>
    </dgm:pt>
    <dgm:pt modelId="{5BC8D8DF-942E-4188-B007-3F1A6D7BB00D}" type="pres">
      <dgm:prSet presAssocID="{437390E7-78DF-41F0-A95A-FD4E7303F099}" presName="accent_2" presStyleCnt="0"/>
      <dgm:spPr/>
    </dgm:pt>
    <dgm:pt modelId="{4BC5CC68-62C8-4E0D-A0A5-7747C7703FDE}" type="pres">
      <dgm:prSet presAssocID="{437390E7-78DF-41F0-A95A-FD4E7303F099}" presName="accentRepeatNode" presStyleLbl="solidFgAcc1" presStyleIdx="1" presStyleCnt="3"/>
      <dgm:spPr/>
    </dgm:pt>
    <dgm:pt modelId="{FD743E90-64F2-464F-BC9E-31C9C70F9825}" type="pres">
      <dgm:prSet presAssocID="{892D20D4-076C-47F0-BFF1-7CFE117B44FC}" presName="text_3" presStyleLbl="node1" presStyleIdx="2" presStyleCnt="3">
        <dgm:presLayoutVars>
          <dgm:bulletEnabled val="1"/>
        </dgm:presLayoutVars>
      </dgm:prSet>
      <dgm:spPr/>
    </dgm:pt>
    <dgm:pt modelId="{C3F48299-878B-4DBE-8623-D89064B509D9}" type="pres">
      <dgm:prSet presAssocID="{892D20D4-076C-47F0-BFF1-7CFE117B44FC}" presName="accent_3" presStyleCnt="0"/>
      <dgm:spPr/>
    </dgm:pt>
    <dgm:pt modelId="{40439616-021B-4C06-AD3D-EEAF3EDB73F9}" type="pres">
      <dgm:prSet presAssocID="{892D20D4-076C-47F0-BFF1-7CFE117B44FC}" presName="accentRepeatNode" presStyleLbl="solidFgAcc1" presStyleIdx="2" presStyleCnt="3"/>
      <dgm:spPr/>
    </dgm:pt>
  </dgm:ptLst>
  <dgm:cxnLst>
    <dgm:cxn modelId="{C30D4F0D-C0DB-4307-A4C3-6A2CE9859F87}" srcId="{2C91E510-0A51-4E80-A406-F5A2252A8E4F}" destId="{197FED78-9060-4ED0-96F3-63005CE51707}" srcOrd="0" destOrd="0" parTransId="{51997A56-2ADF-4BEE-A055-A04C65633AC6}" sibTransId="{03594C9B-1BC4-4B06-B33F-7460753CB8A9}"/>
    <dgm:cxn modelId="{DF027E0F-9527-474A-AF9F-7B39E640BBA3}" srcId="{2C91E510-0A51-4E80-A406-F5A2252A8E4F}" destId="{437390E7-78DF-41F0-A95A-FD4E7303F099}" srcOrd="1" destOrd="0" parTransId="{5B6FE446-81F0-4C66-8979-7F4DA4109268}" sibTransId="{C843CB0B-7F9E-4A7F-A073-73BA51319D75}"/>
    <dgm:cxn modelId="{4D1B4D23-15E7-4821-A7C4-D69793987DA9}" type="presOf" srcId="{197FED78-9060-4ED0-96F3-63005CE51707}" destId="{2DDB667B-9785-4A1D-91EC-D40ADBAC46CA}" srcOrd="0" destOrd="0" presId="urn:microsoft.com/office/officeart/2008/layout/VerticalCurvedList"/>
    <dgm:cxn modelId="{9CA1B92A-2C40-45A6-8F29-6E666FB94995}" type="presOf" srcId="{437390E7-78DF-41F0-A95A-FD4E7303F099}" destId="{04556B9A-05A4-419F-BF5E-39263130607F}" srcOrd="0" destOrd="0" presId="urn:microsoft.com/office/officeart/2008/layout/VerticalCurvedList"/>
    <dgm:cxn modelId="{CD9EE93F-3B63-4CE7-A23E-BD66F7DD11B2}" type="presOf" srcId="{892D20D4-076C-47F0-BFF1-7CFE117B44FC}" destId="{FD743E90-64F2-464F-BC9E-31C9C70F9825}" srcOrd="0" destOrd="0" presId="urn:microsoft.com/office/officeart/2008/layout/VerticalCurvedList"/>
    <dgm:cxn modelId="{22901841-2DCA-42EE-BAE2-52D7392F16D8}" type="presOf" srcId="{03594C9B-1BC4-4B06-B33F-7460753CB8A9}" destId="{415503C6-6D85-4BC2-9657-D027462823DD}" srcOrd="0" destOrd="0" presId="urn:microsoft.com/office/officeart/2008/layout/VerticalCurvedList"/>
    <dgm:cxn modelId="{678A1F46-5423-4FE5-81A6-E3399B9D711C}" srcId="{2C91E510-0A51-4E80-A406-F5A2252A8E4F}" destId="{892D20D4-076C-47F0-BFF1-7CFE117B44FC}" srcOrd="2" destOrd="0" parTransId="{2CE578D2-C50F-422B-A9B2-8B7E67D54C93}" sibTransId="{A22F1643-2B19-4F8D-9079-1A48B36F60C3}"/>
    <dgm:cxn modelId="{9D55849C-F095-4DC3-8AFA-5833C854EB0E}" type="presOf" srcId="{2C91E510-0A51-4E80-A406-F5A2252A8E4F}" destId="{82B8904F-11B3-42F0-A78B-6E156415A034}" srcOrd="0" destOrd="0" presId="urn:microsoft.com/office/officeart/2008/layout/VerticalCurvedList"/>
    <dgm:cxn modelId="{1BBE0088-DD8E-44E6-9F48-095227DED898}" type="presParOf" srcId="{82B8904F-11B3-42F0-A78B-6E156415A034}" destId="{E9ACD0C5-5B3D-4574-8F15-9996A7175E89}" srcOrd="0" destOrd="0" presId="urn:microsoft.com/office/officeart/2008/layout/VerticalCurvedList"/>
    <dgm:cxn modelId="{A31BCE7A-2F7F-4E96-9553-F2ABDBD7DA25}" type="presParOf" srcId="{E9ACD0C5-5B3D-4574-8F15-9996A7175E89}" destId="{90C72414-3982-4E75-A9D2-E4DE247718BE}" srcOrd="0" destOrd="0" presId="urn:microsoft.com/office/officeart/2008/layout/VerticalCurvedList"/>
    <dgm:cxn modelId="{DF207A61-9C34-4774-AD20-3D0217962428}" type="presParOf" srcId="{90C72414-3982-4E75-A9D2-E4DE247718BE}" destId="{BCB9C7C9-3643-484E-81E6-CFB201FFE5E2}" srcOrd="0" destOrd="0" presId="urn:microsoft.com/office/officeart/2008/layout/VerticalCurvedList"/>
    <dgm:cxn modelId="{B89B0A93-D832-4940-8941-F10FD6FE7161}" type="presParOf" srcId="{90C72414-3982-4E75-A9D2-E4DE247718BE}" destId="{415503C6-6D85-4BC2-9657-D027462823DD}" srcOrd="1" destOrd="0" presId="urn:microsoft.com/office/officeart/2008/layout/VerticalCurvedList"/>
    <dgm:cxn modelId="{A38AC66F-91F0-416F-B167-1743133EB8DF}" type="presParOf" srcId="{90C72414-3982-4E75-A9D2-E4DE247718BE}" destId="{67B2BEE9-8B52-47E1-9B27-4DF0F12E6986}" srcOrd="2" destOrd="0" presId="urn:microsoft.com/office/officeart/2008/layout/VerticalCurvedList"/>
    <dgm:cxn modelId="{F210AF0E-FC32-480C-BE6E-6DF29C3BFD4F}" type="presParOf" srcId="{90C72414-3982-4E75-A9D2-E4DE247718BE}" destId="{0CA8C29D-7EE6-41A5-AFFA-EA7A0755E101}" srcOrd="3" destOrd="0" presId="urn:microsoft.com/office/officeart/2008/layout/VerticalCurvedList"/>
    <dgm:cxn modelId="{01230632-3E53-46DF-84C4-17F9D13017D5}" type="presParOf" srcId="{E9ACD0C5-5B3D-4574-8F15-9996A7175E89}" destId="{2DDB667B-9785-4A1D-91EC-D40ADBAC46CA}" srcOrd="1" destOrd="0" presId="urn:microsoft.com/office/officeart/2008/layout/VerticalCurvedList"/>
    <dgm:cxn modelId="{C8B3FA65-B8B7-418D-A707-ED1554AABDAF}" type="presParOf" srcId="{E9ACD0C5-5B3D-4574-8F15-9996A7175E89}" destId="{8B58521C-6D62-46EC-97A2-5DE2B598C475}" srcOrd="2" destOrd="0" presId="urn:microsoft.com/office/officeart/2008/layout/VerticalCurvedList"/>
    <dgm:cxn modelId="{3A143CDD-8D6C-49CC-8C9C-371C05FE6469}" type="presParOf" srcId="{8B58521C-6D62-46EC-97A2-5DE2B598C475}" destId="{199B1E27-8D23-49E5-998C-E05DB1D1F63E}" srcOrd="0" destOrd="0" presId="urn:microsoft.com/office/officeart/2008/layout/VerticalCurvedList"/>
    <dgm:cxn modelId="{2C6B3422-518D-47C0-B142-A2D0BA25ED3C}" type="presParOf" srcId="{E9ACD0C5-5B3D-4574-8F15-9996A7175E89}" destId="{04556B9A-05A4-419F-BF5E-39263130607F}" srcOrd="3" destOrd="0" presId="urn:microsoft.com/office/officeart/2008/layout/VerticalCurvedList"/>
    <dgm:cxn modelId="{484316B2-879E-4ACD-9660-1EA40FFF8B8C}" type="presParOf" srcId="{E9ACD0C5-5B3D-4574-8F15-9996A7175E89}" destId="{5BC8D8DF-942E-4188-B007-3F1A6D7BB00D}" srcOrd="4" destOrd="0" presId="urn:microsoft.com/office/officeart/2008/layout/VerticalCurvedList"/>
    <dgm:cxn modelId="{2C2116BA-E9F8-4DE5-BDA0-B7CF87C08381}" type="presParOf" srcId="{5BC8D8DF-942E-4188-B007-3F1A6D7BB00D}" destId="{4BC5CC68-62C8-4E0D-A0A5-7747C7703FDE}" srcOrd="0" destOrd="0" presId="urn:microsoft.com/office/officeart/2008/layout/VerticalCurvedList"/>
    <dgm:cxn modelId="{ACBCC93C-AACB-42C3-9428-4E36E6B705ED}" type="presParOf" srcId="{E9ACD0C5-5B3D-4574-8F15-9996A7175E89}" destId="{FD743E90-64F2-464F-BC9E-31C9C70F9825}" srcOrd="5" destOrd="0" presId="urn:microsoft.com/office/officeart/2008/layout/VerticalCurvedList"/>
    <dgm:cxn modelId="{D2C03BCC-C448-49EE-BFBC-ECF4EB51826E}" type="presParOf" srcId="{E9ACD0C5-5B3D-4574-8F15-9996A7175E89}" destId="{C3F48299-878B-4DBE-8623-D89064B509D9}" srcOrd="6" destOrd="0" presId="urn:microsoft.com/office/officeart/2008/layout/VerticalCurvedList"/>
    <dgm:cxn modelId="{4F7099F1-43FA-4E67-AD39-BDF85A431C61}" type="presParOf" srcId="{C3F48299-878B-4DBE-8623-D89064B509D9}" destId="{40439616-021B-4C06-AD3D-EEAF3EDB73F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3E1E23F-3436-4467-8623-F876C70709A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BB94F4C1-05F1-4B7D-98B4-54E5B73CA597}">
      <dgm:prSet phldr="0"/>
      <dgm:spPr/>
      <dgm:t>
        <a:bodyPr/>
        <a:lstStyle/>
        <a:p>
          <a:pPr rtl="0"/>
          <a:r>
            <a:rPr lang="en-US" dirty="0">
              <a:latin typeface="Calibri"/>
            </a:rPr>
            <a:t>How do the assessments contribute to coherent student learning? </a:t>
          </a:r>
        </a:p>
      </dgm:t>
    </dgm:pt>
    <dgm:pt modelId="{9C820C5A-F199-4ADD-92A6-4B1F60A6DE1A}" type="parTrans" cxnId="{99057050-8B36-4EB4-9EEA-985C3C343595}">
      <dgm:prSet/>
      <dgm:spPr/>
      <dgm:t>
        <a:bodyPr/>
        <a:lstStyle/>
        <a:p>
          <a:endParaRPr lang="en-US"/>
        </a:p>
      </dgm:t>
    </dgm:pt>
    <dgm:pt modelId="{E2873CD6-BE7D-447C-841A-B35024E389D3}" type="sibTrans" cxnId="{99057050-8B36-4EB4-9EEA-985C3C343595}">
      <dgm:prSet/>
      <dgm:spPr/>
      <dgm:t>
        <a:bodyPr/>
        <a:lstStyle/>
        <a:p>
          <a:endParaRPr lang="en-US"/>
        </a:p>
      </dgm:t>
    </dgm:pt>
    <dgm:pt modelId="{9C4BD6C7-08B5-4D15-B035-1C646B75D65A}">
      <dgm:prSet phldr="0"/>
      <dgm:spPr/>
      <dgm:t>
        <a:bodyPr/>
        <a:lstStyle/>
        <a:p>
          <a:r>
            <a:rPr lang="en-US" dirty="0">
              <a:latin typeface="Calibri"/>
            </a:rPr>
            <a:t>How would the assessments support teacher instruction?</a:t>
          </a:r>
        </a:p>
      </dgm:t>
    </dgm:pt>
    <dgm:pt modelId="{245F599C-50E0-476D-88FF-4EDCAEA3B9E3}" type="parTrans" cxnId="{E9106D32-70B7-46AE-A0A6-3BF382039180}">
      <dgm:prSet/>
      <dgm:spPr/>
      <dgm:t>
        <a:bodyPr/>
        <a:lstStyle/>
        <a:p>
          <a:endParaRPr lang="en-US"/>
        </a:p>
      </dgm:t>
    </dgm:pt>
    <dgm:pt modelId="{9A356465-BEAE-4CA7-874A-C6C1583DC2BB}" type="sibTrans" cxnId="{E9106D32-70B7-46AE-A0A6-3BF382039180}">
      <dgm:prSet/>
      <dgm:spPr/>
      <dgm:t>
        <a:bodyPr/>
        <a:lstStyle/>
        <a:p>
          <a:endParaRPr lang="en-US"/>
        </a:p>
      </dgm:t>
    </dgm:pt>
    <dgm:pt modelId="{B9875673-0553-463E-BCB3-D31DD25208EE}" type="pres">
      <dgm:prSet presAssocID="{83E1E23F-3436-4467-8623-F876C70709AF}" presName="Name0" presStyleCnt="0">
        <dgm:presLayoutVars>
          <dgm:dir/>
          <dgm:resizeHandles val="exact"/>
        </dgm:presLayoutVars>
      </dgm:prSet>
      <dgm:spPr/>
    </dgm:pt>
    <dgm:pt modelId="{BD598B6B-E19C-4733-A91B-25BC00F79B2E}" type="pres">
      <dgm:prSet presAssocID="{BB94F4C1-05F1-4B7D-98B4-54E5B73CA597}" presName="node" presStyleLbl="node1" presStyleIdx="0" presStyleCnt="2">
        <dgm:presLayoutVars>
          <dgm:bulletEnabled val="1"/>
        </dgm:presLayoutVars>
      </dgm:prSet>
      <dgm:spPr/>
    </dgm:pt>
    <dgm:pt modelId="{6F554CF9-136C-480A-87AD-E2E10B82FBCB}" type="pres">
      <dgm:prSet presAssocID="{E2873CD6-BE7D-447C-841A-B35024E389D3}" presName="sibTrans" presStyleCnt="0"/>
      <dgm:spPr/>
    </dgm:pt>
    <dgm:pt modelId="{61E4B0D3-4D1F-4681-9722-939E35B0B641}" type="pres">
      <dgm:prSet presAssocID="{9C4BD6C7-08B5-4D15-B035-1C646B75D65A}" presName="node" presStyleLbl="node1" presStyleIdx="1" presStyleCnt="2">
        <dgm:presLayoutVars>
          <dgm:bulletEnabled val="1"/>
        </dgm:presLayoutVars>
      </dgm:prSet>
      <dgm:spPr/>
    </dgm:pt>
  </dgm:ptLst>
  <dgm:cxnLst>
    <dgm:cxn modelId="{B5B3981E-5060-4483-BBAE-B9F9E1CDB413}" type="presOf" srcId="{9C4BD6C7-08B5-4D15-B035-1C646B75D65A}" destId="{61E4B0D3-4D1F-4681-9722-939E35B0B641}" srcOrd="0" destOrd="0" presId="urn:microsoft.com/office/officeart/2005/8/layout/hList6"/>
    <dgm:cxn modelId="{E9106D32-70B7-46AE-A0A6-3BF382039180}" srcId="{83E1E23F-3436-4467-8623-F876C70709AF}" destId="{9C4BD6C7-08B5-4D15-B035-1C646B75D65A}" srcOrd="1" destOrd="0" parTransId="{245F599C-50E0-476D-88FF-4EDCAEA3B9E3}" sibTransId="{9A356465-BEAE-4CA7-874A-C6C1583DC2BB}"/>
    <dgm:cxn modelId="{99057050-8B36-4EB4-9EEA-985C3C343595}" srcId="{83E1E23F-3436-4467-8623-F876C70709AF}" destId="{BB94F4C1-05F1-4B7D-98B4-54E5B73CA597}" srcOrd="0" destOrd="0" parTransId="{9C820C5A-F199-4ADD-92A6-4B1F60A6DE1A}" sibTransId="{E2873CD6-BE7D-447C-841A-B35024E389D3}"/>
    <dgm:cxn modelId="{846D3852-DE46-475B-AD83-9599BDDB4F8F}" type="presOf" srcId="{83E1E23F-3436-4467-8623-F876C70709AF}" destId="{B9875673-0553-463E-BCB3-D31DD25208EE}" srcOrd="0" destOrd="0" presId="urn:microsoft.com/office/officeart/2005/8/layout/hList6"/>
    <dgm:cxn modelId="{AB1F7BE5-9441-4C40-904B-9E06DA59A225}" type="presOf" srcId="{BB94F4C1-05F1-4B7D-98B4-54E5B73CA597}" destId="{BD598B6B-E19C-4733-A91B-25BC00F79B2E}" srcOrd="0" destOrd="0" presId="urn:microsoft.com/office/officeart/2005/8/layout/hList6"/>
    <dgm:cxn modelId="{EE481E15-CEDA-41EB-B13D-F867D62C1366}" type="presParOf" srcId="{B9875673-0553-463E-BCB3-D31DD25208EE}" destId="{BD598B6B-E19C-4733-A91B-25BC00F79B2E}" srcOrd="0" destOrd="0" presId="urn:microsoft.com/office/officeart/2005/8/layout/hList6"/>
    <dgm:cxn modelId="{A3D4FF55-C16E-4ADC-809B-A546D20A7BC3}" type="presParOf" srcId="{B9875673-0553-463E-BCB3-D31DD25208EE}" destId="{6F554CF9-136C-480A-87AD-E2E10B82FBCB}" srcOrd="1" destOrd="0" presId="urn:microsoft.com/office/officeart/2005/8/layout/hList6"/>
    <dgm:cxn modelId="{1321076F-A611-42E4-B4A5-1F3A2A76B94E}" type="presParOf" srcId="{B9875673-0553-463E-BCB3-D31DD25208EE}" destId="{61E4B0D3-4D1F-4681-9722-939E35B0B641}"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E171528-864B-4363-A132-19D61D67C578}" type="doc">
      <dgm:prSet loTypeId="urn:microsoft.com/office/officeart/2005/8/layout/chevronAccent+Icon" loCatId="process" qsTypeId="urn:microsoft.com/office/officeart/2005/8/quickstyle/simple1" qsCatId="simple" csTypeId="urn:microsoft.com/office/officeart/2005/8/colors/accent4_2" csCatId="accent4" phldr="1"/>
      <dgm:spPr/>
    </dgm:pt>
    <dgm:pt modelId="{F4697B00-E2C3-4099-861D-E1EAC53C5C80}">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3.1</a:t>
          </a:r>
        </a:p>
      </dgm:t>
    </dgm:pt>
    <dgm:pt modelId="{9209C934-F790-47D2-9634-8556CD148E7B}" type="parTrans" cxnId="{7B15F4D7-BAA9-424B-BAE1-641A0032157B}">
      <dgm:prSet/>
      <dgm:spPr/>
      <dgm:t>
        <a:bodyPr/>
        <a:lstStyle/>
        <a:p>
          <a:endParaRPr lang="en-US"/>
        </a:p>
      </dgm:t>
    </dgm:pt>
    <dgm:pt modelId="{58320D5A-718E-4864-9912-8FCCEB2EFB3E}" type="sibTrans" cxnId="{7B15F4D7-BAA9-424B-BAE1-641A0032157B}">
      <dgm:prSet/>
      <dgm:spPr/>
      <dgm:t>
        <a:bodyPr/>
        <a:lstStyle/>
        <a:p>
          <a:endParaRPr lang="en-US"/>
        </a:p>
      </dgm:t>
    </dgm:pt>
    <dgm:pt modelId="{230CBCBE-FFFC-4C45-9ABB-55493C21EAFC}">
      <dgm:prSet/>
      <dgm:spPr>
        <a:solidFill>
          <a:schemeClr val="accent1">
            <a:lumMod val="20000"/>
            <a:lumOff val="80000"/>
            <a:alpha val="90000"/>
          </a:schemeClr>
        </a:solidFill>
      </dgm:spPr>
      <dgm:t>
        <a:bodyPr/>
        <a:lstStyle/>
        <a:p>
          <a:r>
            <a:rPr lang="en-US">
              <a:latin typeface="Arial" panose="020B0604020202020204" pitchFamily="34" charset="0"/>
              <a:cs typeface="Arial" panose="020B0604020202020204" pitchFamily="34" charset="0"/>
            </a:rPr>
            <a:t>Session 3.3 </a:t>
          </a:r>
        </a:p>
      </dgm:t>
    </dgm:pt>
    <dgm:pt modelId="{4F006CE1-2187-491C-BB0F-4707B90D452F}" type="parTrans" cxnId="{7C8AF078-4CF1-4855-89B8-6229B1F7D4AE}">
      <dgm:prSet/>
      <dgm:spPr/>
      <dgm:t>
        <a:bodyPr/>
        <a:lstStyle/>
        <a:p>
          <a:endParaRPr lang="en-US"/>
        </a:p>
      </dgm:t>
    </dgm:pt>
    <dgm:pt modelId="{D9C832E0-359F-45BA-88D9-B78C2DF5CC9E}" type="sibTrans" cxnId="{7C8AF078-4CF1-4855-89B8-6229B1F7D4AE}">
      <dgm:prSet/>
      <dgm:spPr/>
      <dgm:t>
        <a:bodyPr/>
        <a:lstStyle/>
        <a:p>
          <a:endParaRPr lang="en-US"/>
        </a:p>
      </dgm:t>
    </dgm:pt>
    <dgm:pt modelId="{E07F7064-9799-4D8F-B2A6-E8C3B2056E25}">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3.2 </a:t>
          </a:r>
        </a:p>
      </dgm:t>
    </dgm:pt>
    <dgm:pt modelId="{E860E0DA-490A-4D9F-94F0-67FDA11FE1D4}" type="parTrans" cxnId="{603E3032-21E7-45D9-BF15-74E83E68DAF3}">
      <dgm:prSet/>
      <dgm:spPr/>
      <dgm:t>
        <a:bodyPr/>
        <a:lstStyle/>
        <a:p>
          <a:endParaRPr lang="en-US"/>
        </a:p>
      </dgm:t>
    </dgm:pt>
    <dgm:pt modelId="{B04B68FC-9D6B-4F4B-8A9D-4B26916BF1A3}" type="sibTrans" cxnId="{603E3032-21E7-45D9-BF15-74E83E68DAF3}">
      <dgm:prSet/>
      <dgm:spPr/>
      <dgm:t>
        <a:bodyPr/>
        <a:lstStyle/>
        <a:p>
          <a:endParaRPr lang="en-US"/>
        </a:p>
      </dgm:t>
    </dgm:pt>
    <dgm:pt modelId="{170B7A0A-B69C-4683-9E5E-F4863742F9AA}" type="pres">
      <dgm:prSet presAssocID="{5E171528-864B-4363-A132-19D61D67C578}" presName="Name0" presStyleCnt="0">
        <dgm:presLayoutVars>
          <dgm:dir/>
          <dgm:resizeHandles val="exact"/>
        </dgm:presLayoutVars>
      </dgm:prSet>
      <dgm:spPr/>
    </dgm:pt>
    <dgm:pt modelId="{8AB79494-403B-4419-90B1-A6EA85EA7A42}" type="pres">
      <dgm:prSet presAssocID="{F4697B00-E2C3-4099-861D-E1EAC53C5C80}" presName="composite" presStyleCnt="0"/>
      <dgm:spPr/>
    </dgm:pt>
    <dgm:pt modelId="{9E868154-FD9B-40EA-86F5-BB0BE5599D7D}" type="pres">
      <dgm:prSet presAssocID="{F4697B00-E2C3-4099-861D-E1EAC53C5C80}" presName="bgChev" presStyleLbl="node1" presStyleIdx="0" presStyleCnt="3"/>
      <dgm:spPr/>
    </dgm:pt>
    <dgm:pt modelId="{CC9DB43C-B9AD-4C36-BA69-E6744B73CD09}" type="pres">
      <dgm:prSet presAssocID="{F4697B00-E2C3-4099-861D-E1EAC53C5C80}" presName="txNode" presStyleLbl="fgAcc1" presStyleIdx="0" presStyleCnt="3">
        <dgm:presLayoutVars>
          <dgm:bulletEnabled val="1"/>
        </dgm:presLayoutVars>
      </dgm:prSet>
      <dgm:spPr/>
    </dgm:pt>
    <dgm:pt modelId="{215B9EA7-5204-4185-A292-6ECF674D17C0}" type="pres">
      <dgm:prSet presAssocID="{58320D5A-718E-4864-9912-8FCCEB2EFB3E}" presName="compositeSpace" presStyleCnt="0"/>
      <dgm:spPr/>
    </dgm:pt>
    <dgm:pt modelId="{E60B1160-2864-476C-B235-E913D6096A43}" type="pres">
      <dgm:prSet presAssocID="{E07F7064-9799-4D8F-B2A6-E8C3B2056E25}" presName="composite" presStyleCnt="0"/>
      <dgm:spPr/>
    </dgm:pt>
    <dgm:pt modelId="{121BD996-C7D0-4BA0-A019-20A35330A875}" type="pres">
      <dgm:prSet presAssocID="{E07F7064-9799-4D8F-B2A6-E8C3B2056E25}" presName="bgChev" presStyleLbl="node1" presStyleIdx="1" presStyleCnt="3"/>
      <dgm:spPr/>
    </dgm:pt>
    <dgm:pt modelId="{E822E8C2-EFEB-403D-B29C-8CF3E7F8D398}" type="pres">
      <dgm:prSet presAssocID="{E07F7064-9799-4D8F-B2A6-E8C3B2056E25}" presName="txNode" presStyleLbl="fgAcc1" presStyleIdx="1" presStyleCnt="3">
        <dgm:presLayoutVars>
          <dgm:bulletEnabled val="1"/>
        </dgm:presLayoutVars>
      </dgm:prSet>
      <dgm:spPr/>
    </dgm:pt>
    <dgm:pt modelId="{B97EA80D-BE44-4EB7-A0C6-AAF54EA8518B}" type="pres">
      <dgm:prSet presAssocID="{B04B68FC-9D6B-4F4B-8A9D-4B26916BF1A3}" presName="compositeSpace" presStyleCnt="0"/>
      <dgm:spPr/>
    </dgm:pt>
    <dgm:pt modelId="{372DA63E-53F2-4E07-9A09-A39B880A2DCB}" type="pres">
      <dgm:prSet presAssocID="{230CBCBE-FFFC-4C45-9ABB-55493C21EAFC}" presName="composite" presStyleCnt="0"/>
      <dgm:spPr/>
    </dgm:pt>
    <dgm:pt modelId="{49DE6B32-BED4-4CA8-A2D1-D021112FCA00}" type="pres">
      <dgm:prSet presAssocID="{230CBCBE-FFFC-4C45-9ABB-55493C21EAFC}" presName="bgChev" presStyleLbl="node1" presStyleIdx="2" presStyleCnt="3"/>
      <dgm:spPr/>
    </dgm:pt>
    <dgm:pt modelId="{B8324D3C-ED37-4A17-8DAD-15B70C0F693F}" type="pres">
      <dgm:prSet presAssocID="{230CBCBE-FFFC-4C45-9ABB-55493C21EAFC}" presName="txNode" presStyleLbl="fgAcc1" presStyleIdx="2" presStyleCnt="3">
        <dgm:presLayoutVars>
          <dgm:bulletEnabled val="1"/>
        </dgm:presLayoutVars>
      </dgm:prSet>
      <dgm:spPr/>
    </dgm:pt>
  </dgm:ptLst>
  <dgm:cxnLst>
    <dgm:cxn modelId="{EFE4F704-8E8B-41A4-B9DB-6231361474FE}" type="presOf" srcId="{E07F7064-9799-4D8F-B2A6-E8C3B2056E25}" destId="{E822E8C2-EFEB-403D-B29C-8CF3E7F8D398}" srcOrd="0" destOrd="0" presId="urn:microsoft.com/office/officeart/2005/8/layout/chevronAccent+Icon"/>
    <dgm:cxn modelId="{603E3032-21E7-45D9-BF15-74E83E68DAF3}" srcId="{5E171528-864B-4363-A132-19D61D67C578}" destId="{E07F7064-9799-4D8F-B2A6-E8C3B2056E25}" srcOrd="1" destOrd="0" parTransId="{E860E0DA-490A-4D9F-94F0-67FDA11FE1D4}" sibTransId="{B04B68FC-9D6B-4F4B-8A9D-4B26916BF1A3}"/>
    <dgm:cxn modelId="{D98D2D6C-F62F-4716-8687-1E76562B2DC5}" type="presOf" srcId="{5E171528-864B-4363-A132-19D61D67C578}" destId="{170B7A0A-B69C-4683-9E5E-F4863742F9AA}" srcOrd="0" destOrd="0" presId="urn:microsoft.com/office/officeart/2005/8/layout/chevronAccent+Icon"/>
    <dgm:cxn modelId="{7C8AF078-4CF1-4855-89B8-6229B1F7D4AE}" srcId="{5E171528-864B-4363-A132-19D61D67C578}" destId="{230CBCBE-FFFC-4C45-9ABB-55493C21EAFC}" srcOrd="2" destOrd="0" parTransId="{4F006CE1-2187-491C-BB0F-4707B90D452F}" sibTransId="{D9C832E0-359F-45BA-88D9-B78C2DF5CC9E}"/>
    <dgm:cxn modelId="{5A7DECD1-2740-4588-AC8B-8BF3C9885A15}" type="presOf" srcId="{230CBCBE-FFFC-4C45-9ABB-55493C21EAFC}" destId="{B8324D3C-ED37-4A17-8DAD-15B70C0F693F}" srcOrd="0" destOrd="0" presId="urn:microsoft.com/office/officeart/2005/8/layout/chevronAccent+Icon"/>
    <dgm:cxn modelId="{7B15F4D7-BAA9-424B-BAE1-641A0032157B}" srcId="{5E171528-864B-4363-A132-19D61D67C578}" destId="{F4697B00-E2C3-4099-861D-E1EAC53C5C80}" srcOrd="0" destOrd="0" parTransId="{9209C934-F790-47D2-9634-8556CD148E7B}" sibTransId="{58320D5A-718E-4864-9912-8FCCEB2EFB3E}"/>
    <dgm:cxn modelId="{4F44BEDD-5587-42FA-9074-7E32F2063D87}" type="presOf" srcId="{F4697B00-E2C3-4099-861D-E1EAC53C5C80}" destId="{CC9DB43C-B9AD-4C36-BA69-E6744B73CD09}" srcOrd="0" destOrd="0" presId="urn:microsoft.com/office/officeart/2005/8/layout/chevronAccent+Icon"/>
    <dgm:cxn modelId="{73EC3EA8-2A8B-4E1C-8D44-9257F203F919}" type="presParOf" srcId="{170B7A0A-B69C-4683-9E5E-F4863742F9AA}" destId="{8AB79494-403B-4419-90B1-A6EA85EA7A42}" srcOrd="0" destOrd="0" presId="urn:microsoft.com/office/officeart/2005/8/layout/chevronAccent+Icon"/>
    <dgm:cxn modelId="{BFBD2D37-F6BE-4DCF-8EFF-104B82849E09}" type="presParOf" srcId="{8AB79494-403B-4419-90B1-A6EA85EA7A42}" destId="{9E868154-FD9B-40EA-86F5-BB0BE5599D7D}" srcOrd="0" destOrd="0" presId="urn:microsoft.com/office/officeart/2005/8/layout/chevronAccent+Icon"/>
    <dgm:cxn modelId="{177ABB8D-F33A-482B-80EF-562CEA924B4C}" type="presParOf" srcId="{8AB79494-403B-4419-90B1-A6EA85EA7A42}" destId="{CC9DB43C-B9AD-4C36-BA69-E6744B73CD09}" srcOrd="1" destOrd="0" presId="urn:microsoft.com/office/officeart/2005/8/layout/chevronAccent+Icon"/>
    <dgm:cxn modelId="{D11E5641-1BBA-463C-B2F6-EA49488F1EFA}" type="presParOf" srcId="{170B7A0A-B69C-4683-9E5E-F4863742F9AA}" destId="{215B9EA7-5204-4185-A292-6ECF674D17C0}" srcOrd="1" destOrd="0" presId="urn:microsoft.com/office/officeart/2005/8/layout/chevronAccent+Icon"/>
    <dgm:cxn modelId="{D00C8684-B987-40DA-B3F1-FE3624DE55AC}" type="presParOf" srcId="{170B7A0A-B69C-4683-9E5E-F4863742F9AA}" destId="{E60B1160-2864-476C-B235-E913D6096A43}" srcOrd="2" destOrd="0" presId="urn:microsoft.com/office/officeart/2005/8/layout/chevronAccent+Icon"/>
    <dgm:cxn modelId="{89023E83-4722-4628-9B5F-24FF3E1A810A}" type="presParOf" srcId="{E60B1160-2864-476C-B235-E913D6096A43}" destId="{121BD996-C7D0-4BA0-A019-20A35330A875}" srcOrd="0" destOrd="0" presId="urn:microsoft.com/office/officeart/2005/8/layout/chevronAccent+Icon"/>
    <dgm:cxn modelId="{9A99F946-17D1-4B21-BAA0-9DEAB67B5674}" type="presParOf" srcId="{E60B1160-2864-476C-B235-E913D6096A43}" destId="{E822E8C2-EFEB-403D-B29C-8CF3E7F8D398}" srcOrd="1" destOrd="0" presId="urn:microsoft.com/office/officeart/2005/8/layout/chevronAccent+Icon"/>
    <dgm:cxn modelId="{B3337A07-EAE8-4BAC-9259-D980D3F9357F}" type="presParOf" srcId="{170B7A0A-B69C-4683-9E5E-F4863742F9AA}" destId="{B97EA80D-BE44-4EB7-A0C6-AAF54EA8518B}" srcOrd="3" destOrd="0" presId="urn:microsoft.com/office/officeart/2005/8/layout/chevronAccent+Icon"/>
    <dgm:cxn modelId="{ED1AA1ED-9C97-428F-941B-948782175AEC}" type="presParOf" srcId="{170B7A0A-B69C-4683-9E5E-F4863742F9AA}" destId="{372DA63E-53F2-4E07-9A09-A39B880A2DCB}" srcOrd="4" destOrd="0" presId="urn:microsoft.com/office/officeart/2005/8/layout/chevronAccent+Icon"/>
    <dgm:cxn modelId="{B253C81E-124E-45B6-8171-233A9312D262}" type="presParOf" srcId="{372DA63E-53F2-4E07-9A09-A39B880A2DCB}" destId="{49DE6B32-BED4-4CA8-A2D1-D021112FCA00}" srcOrd="0" destOrd="0" presId="urn:microsoft.com/office/officeart/2005/8/layout/chevronAccent+Icon"/>
    <dgm:cxn modelId="{A48E608E-73B0-47E3-B741-502B1B0CCFC0}" type="presParOf" srcId="{372DA63E-53F2-4E07-9A09-A39B880A2DCB}" destId="{B8324D3C-ED37-4A17-8DAD-15B70C0F693F}"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0762C53-4A43-4289-A6CF-4EB23CF82E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8BA8BCE-BFF4-43DF-990F-F2CF12751E38}">
      <dgm:prSet/>
      <dgm:spPr/>
      <dgm:t>
        <a:bodyPr/>
        <a:lstStyle/>
        <a:p>
          <a:r>
            <a:rPr lang="en-US" dirty="0"/>
            <a:t>They have a shared overall vision for science education for all students… </a:t>
          </a:r>
        </a:p>
      </dgm:t>
      <dgm:extLst>
        <a:ext uri="{E40237B7-FDA0-4F09-8148-C483321AD2D9}">
          <dgm14:cNvPr xmlns:dgm14="http://schemas.microsoft.com/office/drawing/2010/diagram" id="0" name="" descr="They have a shared overall vision for science education for all students… &#10;&#10;"/>
        </a:ext>
      </dgm:extLst>
    </dgm:pt>
    <dgm:pt modelId="{554F2AB8-D264-45D0-91E9-9661C98EE44D}" type="parTrans" cxnId="{1E6F4C2D-46B8-431F-8F18-2612B8AB19F2}">
      <dgm:prSet/>
      <dgm:spPr/>
      <dgm:t>
        <a:bodyPr/>
        <a:lstStyle/>
        <a:p>
          <a:endParaRPr lang="en-US"/>
        </a:p>
      </dgm:t>
    </dgm:pt>
    <dgm:pt modelId="{6CEDAA5C-9C3E-4104-AC39-17B0CD8D6C68}" type="sibTrans" cxnId="{1E6F4C2D-46B8-431F-8F18-2612B8AB19F2}">
      <dgm:prSet/>
      <dgm:spPr/>
      <dgm:t>
        <a:bodyPr/>
        <a:lstStyle/>
        <a:p>
          <a:endParaRPr lang="en-US"/>
        </a:p>
      </dgm:t>
    </dgm:pt>
    <dgm:pt modelId="{F7166A67-E84A-43EE-98CC-728730DFA5B4}">
      <dgm:prSet/>
      <dgm:spPr/>
      <dgm:t>
        <a:bodyPr/>
        <a:lstStyle/>
        <a:p>
          <a:r>
            <a:rPr lang="en-US" dirty="0"/>
            <a:t>…but they disagree about the “right” trade-offs to make to support all students.</a:t>
          </a:r>
        </a:p>
      </dgm:t>
      <dgm:extLst>
        <a:ext uri="{E40237B7-FDA0-4F09-8148-C483321AD2D9}">
          <dgm14:cNvPr xmlns:dgm14="http://schemas.microsoft.com/office/drawing/2010/diagram" id="0" name="" descr="…but they disagree about the “right” trade-offs to make to support all students.&#10;"/>
        </a:ext>
      </dgm:extLst>
    </dgm:pt>
    <dgm:pt modelId="{F90E2F99-39AE-438C-A048-94477ED18771}" type="parTrans" cxnId="{CAA51CFC-4082-47CB-B81D-2C415494237A}">
      <dgm:prSet/>
      <dgm:spPr/>
      <dgm:t>
        <a:bodyPr/>
        <a:lstStyle/>
        <a:p>
          <a:endParaRPr lang="en-US"/>
        </a:p>
      </dgm:t>
    </dgm:pt>
    <dgm:pt modelId="{302BC452-6436-4433-A8D7-080AA12B8126}" type="sibTrans" cxnId="{CAA51CFC-4082-47CB-B81D-2C415494237A}">
      <dgm:prSet/>
      <dgm:spPr/>
      <dgm:t>
        <a:bodyPr/>
        <a:lstStyle/>
        <a:p>
          <a:endParaRPr lang="en-US"/>
        </a:p>
      </dgm:t>
    </dgm:pt>
    <dgm:pt modelId="{E0327EC1-0952-477A-914C-44D0D92B2C85}" type="pres">
      <dgm:prSet presAssocID="{80762C53-4A43-4289-A6CF-4EB23CF82EF9}" presName="diagram" presStyleCnt="0">
        <dgm:presLayoutVars>
          <dgm:dir/>
          <dgm:resizeHandles val="exact"/>
        </dgm:presLayoutVars>
      </dgm:prSet>
      <dgm:spPr/>
    </dgm:pt>
    <dgm:pt modelId="{12B29549-8CAE-4E32-AB24-3B3A827C5B7A}" type="pres">
      <dgm:prSet presAssocID="{88BA8BCE-BFF4-43DF-990F-F2CF12751E38}" presName="node" presStyleLbl="node1" presStyleIdx="0" presStyleCnt="2">
        <dgm:presLayoutVars>
          <dgm:bulletEnabled val="1"/>
        </dgm:presLayoutVars>
      </dgm:prSet>
      <dgm:spPr/>
    </dgm:pt>
    <dgm:pt modelId="{4303455E-13B2-49C4-A3C9-0ADDDF964A3B}" type="pres">
      <dgm:prSet presAssocID="{6CEDAA5C-9C3E-4104-AC39-17B0CD8D6C68}" presName="sibTrans" presStyleCnt="0"/>
      <dgm:spPr/>
    </dgm:pt>
    <dgm:pt modelId="{133749B7-044D-4766-8A8F-26DC56CDA708}" type="pres">
      <dgm:prSet presAssocID="{F7166A67-E84A-43EE-98CC-728730DFA5B4}" presName="node" presStyleLbl="node1" presStyleIdx="1" presStyleCnt="2">
        <dgm:presLayoutVars>
          <dgm:bulletEnabled val="1"/>
        </dgm:presLayoutVars>
      </dgm:prSet>
      <dgm:spPr/>
    </dgm:pt>
  </dgm:ptLst>
  <dgm:cxnLst>
    <dgm:cxn modelId="{6E52BF0B-B619-4EE9-BE76-5966A5D34ACB}" type="presOf" srcId="{F7166A67-E84A-43EE-98CC-728730DFA5B4}" destId="{133749B7-044D-4766-8A8F-26DC56CDA708}" srcOrd="0" destOrd="0" presId="urn:microsoft.com/office/officeart/2005/8/layout/default"/>
    <dgm:cxn modelId="{1E6F4C2D-46B8-431F-8F18-2612B8AB19F2}" srcId="{80762C53-4A43-4289-A6CF-4EB23CF82EF9}" destId="{88BA8BCE-BFF4-43DF-990F-F2CF12751E38}" srcOrd="0" destOrd="0" parTransId="{554F2AB8-D264-45D0-91E9-9661C98EE44D}" sibTransId="{6CEDAA5C-9C3E-4104-AC39-17B0CD8D6C68}"/>
    <dgm:cxn modelId="{5DACEF48-E3FF-4D91-B9C3-DDC8EECF6D4C}" type="presOf" srcId="{80762C53-4A43-4289-A6CF-4EB23CF82EF9}" destId="{E0327EC1-0952-477A-914C-44D0D92B2C85}" srcOrd="0" destOrd="0" presId="urn:microsoft.com/office/officeart/2005/8/layout/default"/>
    <dgm:cxn modelId="{E69F60F0-D713-48F2-8763-485F4C701758}" type="presOf" srcId="{88BA8BCE-BFF4-43DF-990F-F2CF12751E38}" destId="{12B29549-8CAE-4E32-AB24-3B3A827C5B7A}" srcOrd="0" destOrd="0" presId="urn:microsoft.com/office/officeart/2005/8/layout/default"/>
    <dgm:cxn modelId="{CAA51CFC-4082-47CB-B81D-2C415494237A}" srcId="{80762C53-4A43-4289-A6CF-4EB23CF82EF9}" destId="{F7166A67-E84A-43EE-98CC-728730DFA5B4}" srcOrd="1" destOrd="0" parTransId="{F90E2F99-39AE-438C-A048-94477ED18771}" sibTransId="{302BC452-6436-4433-A8D7-080AA12B8126}"/>
    <dgm:cxn modelId="{6AB46305-9A5E-400B-BF7C-651C14BABA51}" type="presParOf" srcId="{E0327EC1-0952-477A-914C-44D0D92B2C85}" destId="{12B29549-8CAE-4E32-AB24-3B3A827C5B7A}" srcOrd="0" destOrd="0" presId="urn:microsoft.com/office/officeart/2005/8/layout/default"/>
    <dgm:cxn modelId="{22D389B3-1407-4BCA-BC1D-A186BD90EFBD}" type="presParOf" srcId="{E0327EC1-0952-477A-914C-44D0D92B2C85}" destId="{4303455E-13B2-49C4-A3C9-0ADDDF964A3B}" srcOrd="1" destOrd="0" presId="urn:microsoft.com/office/officeart/2005/8/layout/default"/>
    <dgm:cxn modelId="{6B2A08B2-E839-48C7-8D81-047EE93DEE11}" type="presParOf" srcId="{E0327EC1-0952-477A-914C-44D0D92B2C85}" destId="{133749B7-044D-4766-8A8F-26DC56CDA70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386AAE3-C60B-D24D-826A-18F09C448468}" type="doc">
      <dgm:prSet loTypeId="urn:microsoft.com/office/officeart/2005/8/layout/venn3" loCatId="" qsTypeId="urn:microsoft.com/office/officeart/2005/8/quickstyle/simple1" qsCatId="simple" csTypeId="urn:microsoft.com/office/officeart/2005/8/colors/colorful1" csCatId="colorful" phldr="1"/>
      <dgm:spPr/>
      <dgm:t>
        <a:bodyPr/>
        <a:lstStyle/>
        <a:p>
          <a:endParaRPr lang="en-US"/>
        </a:p>
      </dgm:t>
    </dgm:pt>
    <dgm:pt modelId="{D266E3CE-9798-1347-BC95-D070F8D17621}">
      <dgm:prSet phldrT="[Text]"/>
      <dgm:spPr/>
      <dgm:t>
        <a:bodyPr/>
        <a:lstStyle/>
        <a:p>
          <a:r>
            <a:rPr lang="en-US" dirty="0">
              <a:latin typeface="Arial" panose="020B0604020202020204" pitchFamily="34" charset="0"/>
              <a:cs typeface="Arial" panose="020B0604020202020204" pitchFamily="34" charset="0"/>
            </a:rPr>
            <a:t>Classroom Instructionally Embedded (Formative</a:t>
          </a:r>
          <a:r>
            <a:rPr lang="en-US">
              <a:latin typeface="Arial" panose="020B0604020202020204" pitchFamily="34" charset="0"/>
              <a:cs typeface="Arial" panose="020B0604020202020204" pitchFamily="34" charset="0"/>
            </a:rPr>
            <a:t>) Assessment</a:t>
          </a:r>
          <a:endParaRPr lang="en-US" dirty="0">
            <a:latin typeface="Arial" panose="020B0604020202020204" pitchFamily="34" charset="0"/>
            <a:cs typeface="Arial" panose="020B0604020202020204" pitchFamily="34" charset="0"/>
          </a:endParaRPr>
        </a:p>
      </dgm:t>
    </dgm:pt>
    <dgm:pt modelId="{D7C22870-4F35-1C42-BB96-86F12C80BDCA}" type="parTrans" cxnId="{E2EB18B1-52AA-314A-8CD9-275DE35198BC}">
      <dgm:prSet/>
      <dgm:spPr/>
      <dgm:t>
        <a:bodyPr/>
        <a:lstStyle/>
        <a:p>
          <a:endParaRPr lang="en-US"/>
        </a:p>
      </dgm:t>
    </dgm:pt>
    <dgm:pt modelId="{0140EA3A-66D6-E047-B640-A98D3EFB2F2B}" type="sibTrans" cxnId="{E2EB18B1-52AA-314A-8CD9-275DE35198BC}">
      <dgm:prSet/>
      <dgm:spPr/>
      <dgm:t>
        <a:bodyPr/>
        <a:lstStyle/>
        <a:p>
          <a:endParaRPr lang="en-US"/>
        </a:p>
      </dgm:t>
    </dgm:pt>
    <dgm:pt modelId="{E61F6259-2B53-1149-AC40-B417C4AD5E79}">
      <dgm:prSet phldrT="[Text]"/>
      <dgm:spPr/>
      <dgm:t>
        <a:bodyPr/>
        <a:lstStyle/>
        <a:p>
          <a:r>
            <a:rPr lang="en-US" dirty="0">
              <a:latin typeface="Arial" panose="020B0604020202020204" pitchFamily="34" charset="0"/>
              <a:cs typeface="Arial" panose="020B0604020202020204" pitchFamily="34" charset="0"/>
            </a:rPr>
            <a:t>Classroom Monitoring (Summative) Assessment</a:t>
          </a:r>
        </a:p>
      </dgm:t>
    </dgm:pt>
    <dgm:pt modelId="{B8FC33B6-7303-6245-8299-260C41A7E5AB}" type="parTrans" cxnId="{9C3A117A-FDCE-A545-9CF0-315E7FD60134}">
      <dgm:prSet/>
      <dgm:spPr/>
      <dgm:t>
        <a:bodyPr/>
        <a:lstStyle/>
        <a:p>
          <a:endParaRPr lang="en-US"/>
        </a:p>
      </dgm:t>
    </dgm:pt>
    <dgm:pt modelId="{CB1432F3-5E46-B542-AFFD-AF5438D94846}" type="sibTrans" cxnId="{9C3A117A-FDCE-A545-9CF0-315E7FD60134}">
      <dgm:prSet/>
      <dgm:spPr/>
      <dgm:t>
        <a:bodyPr/>
        <a:lstStyle/>
        <a:p>
          <a:endParaRPr lang="en-US"/>
        </a:p>
      </dgm:t>
    </dgm:pt>
    <dgm:pt modelId="{188489F7-4E30-8F42-84F3-3F018586DD5D}">
      <dgm:prSet phldrT="[Text]"/>
      <dgm:spPr/>
      <dgm:t>
        <a:bodyPr/>
        <a:lstStyle/>
        <a:p>
          <a:r>
            <a:rPr lang="en-US" dirty="0">
              <a:latin typeface="Arial" panose="020B0604020202020204" pitchFamily="34" charset="0"/>
              <a:cs typeface="Arial" panose="020B0604020202020204" pitchFamily="34" charset="0"/>
            </a:rPr>
            <a:t>District-Level Benchmark Assessment</a:t>
          </a:r>
        </a:p>
      </dgm:t>
    </dgm:pt>
    <dgm:pt modelId="{5AF05C6D-AFC4-9340-A65B-8D94C2621605}" type="parTrans" cxnId="{0E63DBB8-6A8F-3146-8F04-A5028AD31F1B}">
      <dgm:prSet/>
      <dgm:spPr/>
      <dgm:t>
        <a:bodyPr/>
        <a:lstStyle/>
        <a:p>
          <a:endParaRPr lang="en-US"/>
        </a:p>
      </dgm:t>
    </dgm:pt>
    <dgm:pt modelId="{45FD987B-9D51-7B49-AC4C-9432F763F196}" type="sibTrans" cxnId="{0E63DBB8-6A8F-3146-8F04-A5028AD31F1B}">
      <dgm:prSet/>
      <dgm:spPr/>
      <dgm:t>
        <a:bodyPr/>
        <a:lstStyle/>
        <a:p>
          <a:endParaRPr lang="en-US"/>
        </a:p>
      </dgm:t>
    </dgm:pt>
    <dgm:pt modelId="{03391380-AF18-F44D-8F8D-78B4BCC06B49}">
      <dgm:prSet phldrT="[Text]"/>
      <dgm:spPr/>
      <dgm:t>
        <a:bodyPr/>
        <a:lstStyle/>
        <a:p>
          <a:r>
            <a:rPr lang="en-US" dirty="0">
              <a:latin typeface="Arial" panose="020B0604020202020204" pitchFamily="34" charset="0"/>
              <a:cs typeface="Arial" panose="020B0604020202020204" pitchFamily="34" charset="0"/>
            </a:rPr>
            <a:t>State-Level Assessment</a:t>
          </a:r>
        </a:p>
      </dgm:t>
    </dgm:pt>
    <dgm:pt modelId="{D4610D4C-5751-644D-A1AC-EFC25D72B009}" type="parTrans" cxnId="{F1FE7ECA-4BED-2343-99C0-0D0C2A113F88}">
      <dgm:prSet/>
      <dgm:spPr/>
      <dgm:t>
        <a:bodyPr/>
        <a:lstStyle/>
        <a:p>
          <a:endParaRPr lang="en-US"/>
        </a:p>
      </dgm:t>
    </dgm:pt>
    <dgm:pt modelId="{4A25637F-A26E-AD47-B8AD-6D73D454AC1F}" type="sibTrans" cxnId="{F1FE7ECA-4BED-2343-99C0-0D0C2A113F88}">
      <dgm:prSet/>
      <dgm:spPr/>
      <dgm:t>
        <a:bodyPr/>
        <a:lstStyle/>
        <a:p>
          <a:endParaRPr lang="en-US"/>
        </a:p>
      </dgm:t>
    </dgm:pt>
    <dgm:pt modelId="{FF97DEDB-71BB-594B-8F1F-B9C900478BE9}" type="pres">
      <dgm:prSet presAssocID="{1386AAE3-C60B-D24D-826A-18F09C448468}" presName="Name0" presStyleCnt="0">
        <dgm:presLayoutVars>
          <dgm:dir/>
          <dgm:resizeHandles val="exact"/>
        </dgm:presLayoutVars>
      </dgm:prSet>
      <dgm:spPr/>
    </dgm:pt>
    <dgm:pt modelId="{CA5037B2-3783-9D49-A4B5-C412ED3F732B}" type="pres">
      <dgm:prSet presAssocID="{D266E3CE-9798-1347-BC95-D070F8D17621}" presName="Name5" presStyleLbl="vennNode1" presStyleIdx="0" presStyleCnt="4">
        <dgm:presLayoutVars>
          <dgm:bulletEnabled val="1"/>
        </dgm:presLayoutVars>
      </dgm:prSet>
      <dgm:spPr/>
    </dgm:pt>
    <dgm:pt modelId="{3EC20336-0533-314D-982C-905B22A3107F}" type="pres">
      <dgm:prSet presAssocID="{0140EA3A-66D6-E047-B640-A98D3EFB2F2B}" presName="space" presStyleCnt="0"/>
      <dgm:spPr/>
    </dgm:pt>
    <dgm:pt modelId="{2DF863B2-405B-8C49-9EE9-DE56E6E24888}" type="pres">
      <dgm:prSet presAssocID="{E61F6259-2B53-1149-AC40-B417C4AD5E79}" presName="Name5" presStyleLbl="vennNode1" presStyleIdx="1" presStyleCnt="4">
        <dgm:presLayoutVars>
          <dgm:bulletEnabled val="1"/>
        </dgm:presLayoutVars>
      </dgm:prSet>
      <dgm:spPr/>
    </dgm:pt>
    <dgm:pt modelId="{7AA063D0-7190-BF43-8033-15989E03AE8F}" type="pres">
      <dgm:prSet presAssocID="{CB1432F3-5E46-B542-AFFD-AF5438D94846}" presName="space" presStyleCnt="0"/>
      <dgm:spPr/>
    </dgm:pt>
    <dgm:pt modelId="{7EB9405B-AED8-1548-8BF7-28F39A3EA0B9}" type="pres">
      <dgm:prSet presAssocID="{188489F7-4E30-8F42-84F3-3F018586DD5D}" presName="Name5" presStyleLbl="vennNode1" presStyleIdx="2" presStyleCnt="4">
        <dgm:presLayoutVars>
          <dgm:bulletEnabled val="1"/>
        </dgm:presLayoutVars>
      </dgm:prSet>
      <dgm:spPr/>
    </dgm:pt>
    <dgm:pt modelId="{D3C17A50-F39E-994D-A288-45915418C104}" type="pres">
      <dgm:prSet presAssocID="{45FD987B-9D51-7B49-AC4C-9432F763F196}" presName="space" presStyleCnt="0"/>
      <dgm:spPr/>
    </dgm:pt>
    <dgm:pt modelId="{E5F983F9-EF28-C04D-9A86-A7D7DE274DBD}" type="pres">
      <dgm:prSet presAssocID="{03391380-AF18-F44D-8F8D-78B4BCC06B49}" presName="Name5" presStyleLbl="vennNode1" presStyleIdx="3" presStyleCnt="4">
        <dgm:presLayoutVars>
          <dgm:bulletEnabled val="1"/>
        </dgm:presLayoutVars>
      </dgm:prSet>
      <dgm:spPr/>
    </dgm:pt>
  </dgm:ptLst>
  <dgm:cxnLst>
    <dgm:cxn modelId="{F1DCFC3C-278E-3A49-B9A9-97996ADE316B}" type="presOf" srcId="{D266E3CE-9798-1347-BC95-D070F8D17621}" destId="{CA5037B2-3783-9D49-A4B5-C412ED3F732B}" srcOrd="0" destOrd="0" presId="urn:microsoft.com/office/officeart/2005/8/layout/venn3"/>
    <dgm:cxn modelId="{F2C3075C-315A-3E45-9B5D-2123ABAA5D10}" type="presOf" srcId="{1386AAE3-C60B-D24D-826A-18F09C448468}" destId="{FF97DEDB-71BB-594B-8F1F-B9C900478BE9}" srcOrd="0" destOrd="0" presId="urn:microsoft.com/office/officeart/2005/8/layout/venn3"/>
    <dgm:cxn modelId="{C9FA714E-17EB-8846-87E4-317CCCCC0F91}" type="presOf" srcId="{03391380-AF18-F44D-8F8D-78B4BCC06B49}" destId="{E5F983F9-EF28-C04D-9A86-A7D7DE274DBD}" srcOrd="0" destOrd="0" presId="urn:microsoft.com/office/officeart/2005/8/layout/venn3"/>
    <dgm:cxn modelId="{9C3A117A-FDCE-A545-9CF0-315E7FD60134}" srcId="{1386AAE3-C60B-D24D-826A-18F09C448468}" destId="{E61F6259-2B53-1149-AC40-B417C4AD5E79}" srcOrd="1" destOrd="0" parTransId="{B8FC33B6-7303-6245-8299-260C41A7E5AB}" sibTransId="{CB1432F3-5E46-B542-AFFD-AF5438D94846}"/>
    <dgm:cxn modelId="{2ED51583-4197-D34F-B2D4-F77D3987EAF5}" type="presOf" srcId="{188489F7-4E30-8F42-84F3-3F018586DD5D}" destId="{7EB9405B-AED8-1548-8BF7-28F39A3EA0B9}" srcOrd="0" destOrd="0" presId="urn:microsoft.com/office/officeart/2005/8/layout/venn3"/>
    <dgm:cxn modelId="{DF7B948E-4D2F-4245-A0C8-B2B979598177}" type="presOf" srcId="{E61F6259-2B53-1149-AC40-B417C4AD5E79}" destId="{2DF863B2-405B-8C49-9EE9-DE56E6E24888}" srcOrd="0" destOrd="0" presId="urn:microsoft.com/office/officeart/2005/8/layout/venn3"/>
    <dgm:cxn modelId="{E2EB18B1-52AA-314A-8CD9-275DE35198BC}" srcId="{1386AAE3-C60B-D24D-826A-18F09C448468}" destId="{D266E3CE-9798-1347-BC95-D070F8D17621}" srcOrd="0" destOrd="0" parTransId="{D7C22870-4F35-1C42-BB96-86F12C80BDCA}" sibTransId="{0140EA3A-66D6-E047-B640-A98D3EFB2F2B}"/>
    <dgm:cxn modelId="{0E63DBB8-6A8F-3146-8F04-A5028AD31F1B}" srcId="{1386AAE3-C60B-D24D-826A-18F09C448468}" destId="{188489F7-4E30-8F42-84F3-3F018586DD5D}" srcOrd="2" destOrd="0" parTransId="{5AF05C6D-AFC4-9340-A65B-8D94C2621605}" sibTransId="{45FD987B-9D51-7B49-AC4C-9432F763F196}"/>
    <dgm:cxn modelId="{F1FE7ECA-4BED-2343-99C0-0D0C2A113F88}" srcId="{1386AAE3-C60B-D24D-826A-18F09C448468}" destId="{03391380-AF18-F44D-8F8D-78B4BCC06B49}" srcOrd="3" destOrd="0" parTransId="{D4610D4C-5751-644D-A1AC-EFC25D72B009}" sibTransId="{4A25637F-A26E-AD47-B8AD-6D73D454AC1F}"/>
    <dgm:cxn modelId="{B1298A87-CB45-084A-B75C-E77FF1A024CA}" type="presParOf" srcId="{FF97DEDB-71BB-594B-8F1F-B9C900478BE9}" destId="{CA5037B2-3783-9D49-A4B5-C412ED3F732B}" srcOrd="0" destOrd="0" presId="urn:microsoft.com/office/officeart/2005/8/layout/venn3"/>
    <dgm:cxn modelId="{9F673723-2EFB-9949-9D65-F1C365C974B2}" type="presParOf" srcId="{FF97DEDB-71BB-594B-8F1F-B9C900478BE9}" destId="{3EC20336-0533-314D-982C-905B22A3107F}" srcOrd="1" destOrd="0" presId="urn:microsoft.com/office/officeart/2005/8/layout/venn3"/>
    <dgm:cxn modelId="{E40991C4-04A4-CB4A-B9DB-2154242AA40F}" type="presParOf" srcId="{FF97DEDB-71BB-594B-8F1F-B9C900478BE9}" destId="{2DF863B2-405B-8C49-9EE9-DE56E6E24888}" srcOrd="2" destOrd="0" presId="urn:microsoft.com/office/officeart/2005/8/layout/venn3"/>
    <dgm:cxn modelId="{8C829A4B-5F23-5645-9899-B24F77DDC265}" type="presParOf" srcId="{FF97DEDB-71BB-594B-8F1F-B9C900478BE9}" destId="{7AA063D0-7190-BF43-8033-15989E03AE8F}" srcOrd="3" destOrd="0" presId="urn:microsoft.com/office/officeart/2005/8/layout/venn3"/>
    <dgm:cxn modelId="{08F11A52-AE0D-C64F-9F52-F8FD28832B98}" type="presParOf" srcId="{FF97DEDB-71BB-594B-8F1F-B9C900478BE9}" destId="{7EB9405B-AED8-1548-8BF7-28F39A3EA0B9}" srcOrd="4" destOrd="0" presId="urn:microsoft.com/office/officeart/2005/8/layout/venn3"/>
    <dgm:cxn modelId="{3C1550AF-7EEB-C249-8F02-A5A5B5C20E28}" type="presParOf" srcId="{FF97DEDB-71BB-594B-8F1F-B9C900478BE9}" destId="{D3C17A50-F39E-994D-A288-45915418C104}" srcOrd="5" destOrd="0" presId="urn:microsoft.com/office/officeart/2005/8/layout/venn3"/>
    <dgm:cxn modelId="{74379A7E-4C1E-484F-A8E6-D96A2B8EF183}" type="presParOf" srcId="{FF97DEDB-71BB-594B-8F1F-B9C900478BE9}" destId="{E5F983F9-EF28-C04D-9A86-A7D7DE274DBD}"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9D6EE16-364E-4CF5-9434-7545E93DC796}"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8910FDED-97C9-4C9D-8A2B-320F27FD2FEC}">
      <dgm:prSet phldrT="[Text]"/>
      <dgm:spPr/>
      <dgm:t>
        <a:bodyPr/>
        <a:lstStyle/>
        <a:p>
          <a:r>
            <a:rPr lang="en-US" dirty="0">
              <a:latin typeface="Arial" panose="020B0604020202020204" pitchFamily="34" charset="0"/>
              <a:cs typeface="Arial" panose="020B0604020202020204" pitchFamily="34" charset="0"/>
            </a:rPr>
            <a:t>Which assessment types do you value most? Why? </a:t>
          </a:r>
        </a:p>
      </dgm:t>
    </dgm:pt>
    <dgm:pt modelId="{1835FD73-C1EB-4281-A0E3-F2B7EB2CB936}" type="parTrans" cxnId="{62E9D4FB-86BC-4DB1-8914-A077E6D7DB2E}">
      <dgm:prSet/>
      <dgm:spPr/>
      <dgm:t>
        <a:bodyPr/>
        <a:lstStyle/>
        <a:p>
          <a:endParaRPr lang="en-US"/>
        </a:p>
      </dgm:t>
    </dgm:pt>
    <dgm:pt modelId="{98FFC677-1F7E-43EC-9CF0-E2A1CB77816C}" type="sibTrans" cxnId="{62E9D4FB-86BC-4DB1-8914-A077E6D7DB2E}">
      <dgm:prSet/>
      <dgm:spPr/>
      <dgm:t>
        <a:bodyPr/>
        <a:lstStyle/>
        <a:p>
          <a:endParaRPr lang="en-US"/>
        </a:p>
      </dgm:t>
    </dgm:pt>
    <dgm:pt modelId="{B71EED48-2275-41F3-8B85-C08195F63EC1}">
      <dgm:prSet/>
      <dgm:spPr/>
      <dgm:t>
        <a:bodyPr/>
        <a:lstStyle/>
        <a:p>
          <a:r>
            <a:rPr lang="en-US" dirty="0">
              <a:latin typeface="Arial" panose="020B0604020202020204" pitchFamily="34" charset="0"/>
              <a:cs typeface="Arial" panose="020B0604020202020204" pitchFamily="34" charset="0"/>
            </a:rPr>
            <a:t>How do the assessments connect to one another to show what students know? </a:t>
          </a:r>
        </a:p>
      </dgm:t>
    </dgm:pt>
    <dgm:pt modelId="{5C2D56A1-0D6B-4BBD-BD34-FB2DD95FFB44}" type="parTrans" cxnId="{0181CD21-FC8C-444E-B331-66C2C756C40A}">
      <dgm:prSet/>
      <dgm:spPr/>
      <dgm:t>
        <a:bodyPr/>
        <a:lstStyle/>
        <a:p>
          <a:endParaRPr lang="en-US"/>
        </a:p>
      </dgm:t>
    </dgm:pt>
    <dgm:pt modelId="{7583E474-8D34-4ADC-9E13-795841644910}" type="sibTrans" cxnId="{0181CD21-FC8C-444E-B331-66C2C756C40A}">
      <dgm:prSet/>
      <dgm:spPr/>
      <dgm:t>
        <a:bodyPr/>
        <a:lstStyle/>
        <a:p>
          <a:endParaRPr lang="en-US"/>
        </a:p>
      </dgm:t>
    </dgm:pt>
    <dgm:pt modelId="{D06ACB3A-9DF4-4DEB-A4E5-FF8DDBC15C00}">
      <dgm:prSet/>
      <dgm:spPr/>
      <dgm:t>
        <a:bodyPr/>
        <a:lstStyle/>
        <a:p>
          <a:r>
            <a:rPr lang="en-US" dirty="0">
              <a:latin typeface="Arial" panose="020B0604020202020204" pitchFamily="34" charset="0"/>
              <a:cs typeface="Arial" panose="020B0604020202020204" pitchFamily="34" charset="0"/>
            </a:rPr>
            <a:t>Where are there weak or no connections between types of assessments? </a:t>
          </a:r>
        </a:p>
      </dgm:t>
      <dgm:extLst>
        <a:ext uri="{E40237B7-FDA0-4F09-8148-C483321AD2D9}">
          <dgm14:cNvPr xmlns:dgm14="http://schemas.microsoft.com/office/drawing/2010/diagram" id="0" name="" descr="Where are there weak or no connections between types of assessments? &#10;"/>
        </a:ext>
      </dgm:extLst>
    </dgm:pt>
    <dgm:pt modelId="{56EFA105-279E-49F0-A624-2FA8970966B5}" type="parTrans" cxnId="{FDB3A5B2-D693-4361-8D6A-702D57E87945}">
      <dgm:prSet/>
      <dgm:spPr/>
      <dgm:t>
        <a:bodyPr/>
        <a:lstStyle/>
        <a:p>
          <a:endParaRPr lang="en-US"/>
        </a:p>
      </dgm:t>
    </dgm:pt>
    <dgm:pt modelId="{589AFCDB-7A98-4C40-86FE-6CB862670D72}" type="sibTrans" cxnId="{FDB3A5B2-D693-4361-8D6A-702D57E87945}">
      <dgm:prSet/>
      <dgm:spPr/>
      <dgm:t>
        <a:bodyPr/>
        <a:lstStyle/>
        <a:p>
          <a:endParaRPr lang="en-US"/>
        </a:p>
      </dgm:t>
    </dgm:pt>
    <dgm:pt modelId="{96A61C8C-A2DD-47EF-89BB-4DB53B93F614}" type="pres">
      <dgm:prSet presAssocID="{E9D6EE16-364E-4CF5-9434-7545E93DC796}" presName="Name0" presStyleCnt="0">
        <dgm:presLayoutVars>
          <dgm:chPref val="1"/>
          <dgm:dir/>
          <dgm:animOne val="branch"/>
          <dgm:animLvl val="lvl"/>
          <dgm:resizeHandles/>
        </dgm:presLayoutVars>
      </dgm:prSet>
      <dgm:spPr/>
    </dgm:pt>
    <dgm:pt modelId="{11ED8E7C-540E-47C0-8029-9B61B3FA5322}" type="pres">
      <dgm:prSet presAssocID="{8910FDED-97C9-4C9D-8A2B-320F27FD2FEC}" presName="vertOne" presStyleCnt="0"/>
      <dgm:spPr/>
    </dgm:pt>
    <dgm:pt modelId="{0B4AA615-C94B-40D8-B9F1-67727F672CE1}" type="pres">
      <dgm:prSet presAssocID="{8910FDED-97C9-4C9D-8A2B-320F27FD2FEC}" presName="txOne" presStyleLbl="node0" presStyleIdx="0" presStyleCnt="3">
        <dgm:presLayoutVars>
          <dgm:chPref val="3"/>
        </dgm:presLayoutVars>
      </dgm:prSet>
      <dgm:spPr/>
    </dgm:pt>
    <dgm:pt modelId="{9B5CC56A-EA10-4FCE-A3D4-87F11AEFB7FA}" type="pres">
      <dgm:prSet presAssocID="{8910FDED-97C9-4C9D-8A2B-320F27FD2FEC}" presName="horzOne" presStyleCnt="0"/>
      <dgm:spPr/>
    </dgm:pt>
    <dgm:pt modelId="{ED7DD523-B68C-4FF5-84D3-50CCAA937791}" type="pres">
      <dgm:prSet presAssocID="{98FFC677-1F7E-43EC-9CF0-E2A1CB77816C}" presName="sibSpaceOne" presStyleCnt="0"/>
      <dgm:spPr/>
    </dgm:pt>
    <dgm:pt modelId="{F8EB58D2-BD76-41A3-B2F7-767B5019B9B1}" type="pres">
      <dgm:prSet presAssocID="{B71EED48-2275-41F3-8B85-C08195F63EC1}" presName="vertOne" presStyleCnt="0"/>
      <dgm:spPr/>
    </dgm:pt>
    <dgm:pt modelId="{60B34B46-DDC1-4EF4-8E1D-72E7E3AD47E4}" type="pres">
      <dgm:prSet presAssocID="{B71EED48-2275-41F3-8B85-C08195F63EC1}" presName="txOne" presStyleLbl="node0" presStyleIdx="1" presStyleCnt="3">
        <dgm:presLayoutVars>
          <dgm:chPref val="3"/>
        </dgm:presLayoutVars>
      </dgm:prSet>
      <dgm:spPr/>
    </dgm:pt>
    <dgm:pt modelId="{16169E0B-EC4C-4104-8553-D85220611993}" type="pres">
      <dgm:prSet presAssocID="{B71EED48-2275-41F3-8B85-C08195F63EC1}" presName="horzOne" presStyleCnt="0"/>
      <dgm:spPr/>
    </dgm:pt>
    <dgm:pt modelId="{F865AB67-6CE5-449B-B239-165DE119557F}" type="pres">
      <dgm:prSet presAssocID="{7583E474-8D34-4ADC-9E13-795841644910}" presName="sibSpaceOne" presStyleCnt="0"/>
      <dgm:spPr/>
    </dgm:pt>
    <dgm:pt modelId="{74EAF703-7449-4951-A002-A33006EE1D8D}" type="pres">
      <dgm:prSet presAssocID="{D06ACB3A-9DF4-4DEB-A4E5-FF8DDBC15C00}" presName="vertOne" presStyleCnt="0"/>
      <dgm:spPr/>
    </dgm:pt>
    <dgm:pt modelId="{15FE03DE-5E43-4105-B498-E5EFCF939083}" type="pres">
      <dgm:prSet presAssocID="{D06ACB3A-9DF4-4DEB-A4E5-FF8DDBC15C00}" presName="txOne" presStyleLbl="node0" presStyleIdx="2" presStyleCnt="3">
        <dgm:presLayoutVars>
          <dgm:chPref val="3"/>
        </dgm:presLayoutVars>
      </dgm:prSet>
      <dgm:spPr/>
    </dgm:pt>
    <dgm:pt modelId="{A3DBF0C1-8BDA-4EEF-9E39-5B635D189DC6}" type="pres">
      <dgm:prSet presAssocID="{D06ACB3A-9DF4-4DEB-A4E5-FF8DDBC15C00}" presName="horzOne" presStyleCnt="0"/>
      <dgm:spPr/>
    </dgm:pt>
  </dgm:ptLst>
  <dgm:cxnLst>
    <dgm:cxn modelId="{0181CD21-FC8C-444E-B331-66C2C756C40A}" srcId="{E9D6EE16-364E-4CF5-9434-7545E93DC796}" destId="{B71EED48-2275-41F3-8B85-C08195F63EC1}" srcOrd="1" destOrd="0" parTransId="{5C2D56A1-0D6B-4BBD-BD34-FB2DD95FFB44}" sibTransId="{7583E474-8D34-4ADC-9E13-795841644910}"/>
    <dgm:cxn modelId="{4BDAA872-A383-4292-9932-A124344FE605}" type="presOf" srcId="{D06ACB3A-9DF4-4DEB-A4E5-FF8DDBC15C00}" destId="{15FE03DE-5E43-4105-B498-E5EFCF939083}" srcOrd="0" destOrd="0" presId="urn:microsoft.com/office/officeart/2005/8/layout/architecture"/>
    <dgm:cxn modelId="{202D838D-7997-441A-8DCD-AD35D5A4B2FF}" type="presOf" srcId="{8910FDED-97C9-4C9D-8A2B-320F27FD2FEC}" destId="{0B4AA615-C94B-40D8-B9F1-67727F672CE1}" srcOrd="0" destOrd="0" presId="urn:microsoft.com/office/officeart/2005/8/layout/architecture"/>
    <dgm:cxn modelId="{FDB3A5B2-D693-4361-8D6A-702D57E87945}" srcId="{E9D6EE16-364E-4CF5-9434-7545E93DC796}" destId="{D06ACB3A-9DF4-4DEB-A4E5-FF8DDBC15C00}" srcOrd="2" destOrd="0" parTransId="{56EFA105-279E-49F0-A624-2FA8970966B5}" sibTransId="{589AFCDB-7A98-4C40-86FE-6CB862670D72}"/>
    <dgm:cxn modelId="{F04B6EB7-0D1B-407D-88E0-3AEE7669CF16}" type="presOf" srcId="{B71EED48-2275-41F3-8B85-C08195F63EC1}" destId="{60B34B46-DDC1-4EF4-8E1D-72E7E3AD47E4}" srcOrd="0" destOrd="0" presId="urn:microsoft.com/office/officeart/2005/8/layout/architecture"/>
    <dgm:cxn modelId="{B32231E9-CDE1-4CB5-A40C-0F67D0BCCB50}" type="presOf" srcId="{E9D6EE16-364E-4CF5-9434-7545E93DC796}" destId="{96A61C8C-A2DD-47EF-89BB-4DB53B93F614}" srcOrd="0" destOrd="0" presId="urn:microsoft.com/office/officeart/2005/8/layout/architecture"/>
    <dgm:cxn modelId="{62E9D4FB-86BC-4DB1-8914-A077E6D7DB2E}" srcId="{E9D6EE16-364E-4CF5-9434-7545E93DC796}" destId="{8910FDED-97C9-4C9D-8A2B-320F27FD2FEC}" srcOrd="0" destOrd="0" parTransId="{1835FD73-C1EB-4281-A0E3-F2B7EB2CB936}" sibTransId="{98FFC677-1F7E-43EC-9CF0-E2A1CB77816C}"/>
    <dgm:cxn modelId="{F111237A-B8FB-4092-8EE4-2BA507EAE48A}" type="presParOf" srcId="{96A61C8C-A2DD-47EF-89BB-4DB53B93F614}" destId="{11ED8E7C-540E-47C0-8029-9B61B3FA5322}" srcOrd="0" destOrd="0" presId="urn:microsoft.com/office/officeart/2005/8/layout/architecture"/>
    <dgm:cxn modelId="{365ECC07-3339-4CCB-ACF2-631DB2943D7C}" type="presParOf" srcId="{11ED8E7C-540E-47C0-8029-9B61B3FA5322}" destId="{0B4AA615-C94B-40D8-B9F1-67727F672CE1}" srcOrd="0" destOrd="0" presId="urn:microsoft.com/office/officeart/2005/8/layout/architecture"/>
    <dgm:cxn modelId="{5747EEEA-6953-46A9-B676-88DCFB6BBCAE}" type="presParOf" srcId="{11ED8E7C-540E-47C0-8029-9B61B3FA5322}" destId="{9B5CC56A-EA10-4FCE-A3D4-87F11AEFB7FA}" srcOrd="1" destOrd="0" presId="urn:microsoft.com/office/officeart/2005/8/layout/architecture"/>
    <dgm:cxn modelId="{91DF3621-F4AE-486F-86C9-DF860364AF65}" type="presParOf" srcId="{96A61C8C-A2DD-47EF-89BB-4DB53B93F614}" destId="{ED7DD523-B68C-4FF5-84D3-50CCAA937791}" srcOrd="1" destOrd="0" presId="urn:microsoft.com/office/officeart/2005/8/layout/architecture"/>
    <dgm:cxn modelId="{6A89B4F6-97C5-4814-B3C3-76EA284C214D}" type="presParOf" srcId="{96A61C8C-A2DD-47EF-89BB-4DB53B93F614}" destId="{F8EB58D2-BD76-41A3-B2F7-767B5019B9B1}" srcOrd="2" destOrd="0" presId="urn:microsoft.com/office/officeart/2005/8/layout/architecture"/>
    <dgm:cxn modelId="{4477B9D8-8B52-4F03-B4DE-875666F12D5A}" type="presParOf" srcId="{F8EB58D2-BD76-41A3-B2F7-767B5019B9B1}" destId="{60B34B46-DDC1-4EF4-8E1D-72E7E3AD47E4}" srcOrd="0" destOrd="0" presId="urn:microsoft.com/office/officeart/2005/8/layout/architecture"/>
    <dgm:cxn modelId="{490A2207-4282-40F0-8247-4491D1702DDE}" type="presParOf" srcId="{F8EB58D2-BD76-41A3-B2F7-767B5019B9B1}" destId="{16169E0B-EC4C-4104-8553-D85220611993}" srcOrd="1" destOrd="0" presId="urn:microsoft.com/office/officeart/2005/8/layout/architecture"/>
    <dgm:cxn modelId="{801A2AD4-6329-41F6-BD1F-4AB4F9AA3C22}" type="presParOf" srcId="{96A61C8C-A2DD-47EF-89BB-4DB53B93F614}" destId="{F865AB67-6CE5-449B-B239-165DE119557F}" srcOrd="3" destOrd="0" presId="urn:microsoft.com/office/officeart/2005/8/layout/architecture"/>
    <dgm:cxn modelId="{3F7B441D-DA37-47E4-B654-7326F428C5ED}" type="presParOf" srcId="{96A61C8C-A2DD-47EF-89BB-4DB53B93F614}" destId="{74EAF703-7449-4951-A002-A33006EE1D8D}" srcOrd="4" destOrd="0" presId="urn:microsoft.com/office/officeart/2005/8/layout/architecture"/>
    <dgm:cxn modelId="{936AD37A-0272-42B0-9C2E-D2930360931A}" type="presParOf" srcId="{74EAF703-7449-4951-A002-A33006EE1D8D}" destId="{15FE03DE-5E43-4105-B498-E5EFCF939083}" srcOrd="0" destOrd="0" presId="urn:microsoft.com/office/officeart/2005/8/layout/architecture"/>
    <dgm:cxn modelId="{EBBC5143-8FE0-4C43-B274-EE0FF30955D5}" type="presParOf" srcId="{74EAF703-7449-4951-A002-A33006EE1D8D}" destId="{A3DBF0C1-8BDA-4EEF-9E39-5B635D189DC6}"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B3C96D8-DBB4-474D-9079-59137E64A1A4}" type="doc">
      <dgm:prSet loTypeId="urn:microsoft.com/office/officeart/2005/8/layout/lProcess2" loCatId="" qsTypeId="urn:microsoft.com/office/officeart/2005/8/quickstyle/simple1" qsCatId="simple" csTypeId="urn:microsoft.com/office/officeart/2005/8/colors/accent1_1" csCatId="accent1" phldr="1"/>
      <dgm:spPr/>
      <dgm:t>
        <a:bodyPr/>
        <a:lstStyle/>
        <a:p>
          <a:endParaRPr lang="en-US"/>
        </a:p>
      </dgm:t>
    </dgm:pt>
    <dgm:pt modelId="{DCBE03D2-D6E6-1C43-84A7-844D4642CF53}">
      <dgm:prSet phldrT="[Text]" custT="1"/>
      <dgm:spPr/>
      <dgm:t>
        <a:bodyPr/>
        <a:lstStyle/>
        <a:p>
          <a:r>
            <a:rPr lang="en-US" sz="4800">
              <a:latin typeface="Arial" panose="020B0604020202020204" pitchFamily="34" charset="0"/>
              <a:cs typeface="Arial" panose="020B0604020202020204" pitchFamily="34" charset="0"/>
            </a:rPr>
            <a:t>Consistent</a:t>
          </a:r>
        </a:p>
      </dgm:t>
    </dgm:pt>
    <dgm:pt modelId="{39796EC2-2734-A043-AA6A-E679E0A855B2}" type="parTrans" cxnId="{EAC835B6-EA73-AF4D-941D-F07F3B05213C}">
      <dgm:prSet/>
      <dgm:spPr/>
      <dgm:t>
        <a:bodyPr/>
        <a:lstStyle/>
        <a:p>
          <a:endParaRPr lang="en-US"/>
        </a:p>
      </dgm:t>
    </dgm:pt>
    <dgm:pt modelId="{65484B5E-305E-4F4F-8744-AD22E9B437A0}" type="sibTrans" cxnId="{EAC835B6-EA73-AF4D-941D-F07F3B05213C}">
      <dgm:prSet/>
      <dgm:spPr/>
      <dgm:t>
        <a:bodyPr/>
        <a:lstStyle/>
        <a:p>
          <a:endParaRPr lang="en-US"/>
        </a:p>
      </dgm:t>
    </dgm:pt>
    <dgm:pt modelId="{B1CBA58D-268F-AE44-BFD8-E78EEEB5A1FC}">
      <dgm:prSet phldrT="[Text]"/>
      <dgm:spPr/>
      <dgm:t>
        <a:bodyPr/>
        <a:lstStyle/>
        <a:p>
          <a:r>
            <a:rPr lang="en-US" dirty="0">
              <a:solidFill>
                <a:schemeClr val="tx2"/>
              </a:solidFill>
              <a:latin typeface="Arial" panose="020B0604020202020204" pitchFamily="34" charset="0"/>
              <a:cs typeface="Arial" panose="020B0604020202020204" pitchFamily="34" charset="0"/>
            </a:rPr>
            <a:t>Assessments reflect the innovations of the STEELS standards</a:t>
          </a:r>
        </a:p>
      </dgm:t>
    </dgm:pt>
    <dgm:pt modelId="{C3F4299C-47BF-C946-A089-286FD2835B66}" type="parTrans" cxnId="{D0D7B103-B296-F94A-948B-CC2D4FE8DD79}">
      <dgm:prSet/>
      <dgm:spPr/>
      <dgm:t>
        <a:bodyPr/>
        <a:lstStyle/>
        <a:p>
          <a:endParaRPr lang="en-US"/>
        </a:p>
      </dgm:t>
    </dgm:pt>
    <dgm:pt modelId="{512DCC94-0072-8049-B1E9-76B41015BC61}" type="sibTrans" cxnId="{D0D7B103-B296-F94A-948B-CC2D4FE8DD79}">
      <dgm:prSet/>
      <dgm:spPr/>
      <dgm:t>
        <a:bodyPr/>
        <a:lstStyle/>
        <a:p>
          <a:endParaRPr lang="en-US"/>
        </a:p>
      </dgm:t>
    </dgm:pt>
    <dgm:pt modelId="{7ED500EC-A98D-164D-A6C6-3B68F6F0F838}">
      <dgm:prSet phldrT="[Text]"/>
      <dgm:spPr/>
      <dgm:t>
        <a:bodyPr/>
        <a:lstStyle/>
        <a:p>
          <a:r>
            <a:rPr lang="en-US" dirty="0">
              <a:solidFill>
                <a:schemeClr val="tx2"/>
              </a:solidFill>
              <a:latin typeface="Arial" panose="020B0604020202020204" pitchFamily="34" charset="0"/>
              <a:cs typeface="Arial" panose="020B0604020202020204" pitchFamily="34" charset="0"/>
            </a:rPr>
            <a:t>Common features across all types of assessments</a:t>
          </a:r>
        </a:p>
      </dgm:t>
    </dgm:pt>
    <dgm:pt modelId="{66C331C7-B69C-7543-9801-2200AB45F8B6}" type="parTrans" cxnId="{44E95DA4-AF4D-2A41-AB1F-3E081E5D9E90}">
      <dgm:prSet/>
      <dgm:spPr/>
      <dgm:t>
        <a:bodyPr/>
        <a:lstStyle/>
        <a:p>
          <a:endParaRPr lang="en-US"/>
        </a:p>
      </dgm:t>
    </dgm:pt>
    <dgm:pt modelId="{9A685998-4494-4C48-B3E7-52DE29BBB778}" type="sibTrans" cxnId="{44E95DA4-AF4D-2A41-AB1F-3E081E5D9E90}">
      <dgm:prSet/>
      <dgm:spPr/>
      <dgm:t>
        <a:bodyPr/>
        <a:lstStyle/>
        <a:p>
          <a:endParaRPr lang="en-US"/>
        </a:p>
      </dgm:t>
    </dgm:pt>
    <dgm:pt modelId="{94CF59F5-B632-944C-870F-EDC4E75C5193}">
      <dgm:prSet phldrT="[Text]" custT="1"/>
      <dgm:spPr/>
      <dgm:t>
        <a:bodyPr/>
        <a:lstStyle/>
        <a:p>
          <a:r>
            <a:rPr lang="en-US" sz="4800">
              <a:latin typeface="Arial" panose="020B0604020202020204" pitchFamily="34" charset="0"/>
              <a:cs typeface="Arial" panose="020B0604020202020204" pitchFamily="34" charset="0"/>
            </a:rPr>
            <a:t>Coherent</a:t>
          </a:r>
        </a:p>
      </dgm:t>
    </dgm:pt>
    <dgm:pt modelId="{D24B9534-76D9-D044-AFF3-E04347CDA5A8}" type="parTrans" cxnId="{05BCFF43-D6D7-6844-8876-E05DB3B9640E}">
      <dgm:prSet/>
      <dgm:spPr/>
      <dgm:t>
        <a:bodyPr/>
        <a:lstStyle/>
        <a:p>
          <a:endParaRPr lang="en-US"/>
        </a:p>
      </dgm:t>
    </dgm:pt>
    <dgm:pt modelId="{24ACB311-6883-6A41-90BA-D3CD93B94C70}" type="sibTrans" cxnId="{05BCFF43-D6D7-6844-8876-E05DB3B9640E}">
      <dgm:prSet/>
      <dgm:spPr/>
      <dgm:t>
        <a:bodyPr/>
        <a:lstStyle/>
        <a:p>
          <a:endParaRPr lang="en-US"/>
        </a:p>
      </dgm:t>
    </dgm:pt>
    <dgm:pt modelId="{89ED7C91-177A-5244-9C4D-563B1D22E068}">
      <dgm:prSet phldrT="[Text]"/>
      <dgm:spPr/>
      <dgm:t>
        <a:bodyPr/>
        <a:lstStyle/>
        <a:p>
          <a:r>
            <a:rPr lang="en-US" dirty="0">
              <a:solidFill>
                <a:schemeClr val="tx2"/>
              </a:solidFill>
              <a:latin typeface="Arial" panose="020B0604020202020204" pitchFamily="34" charset="0"/>
              <a:cs typeface="Arial" panose="020B0604020202020204" pitchFamily="34" charset="0"/>
            </a:rPr>
            <a:t>Assessments address what students actually had an opportunity to learn in instruction</a:t>
          </a:r>
        </a:p>
      </dgm:t>
    </dgm:pt>
    <dgm:pt modelId="{FE978313-1A60-2044-81DE-F5A6472B9F3E}" type="parTrans" cxnId="{08C626AD-DBAB-284E-A12B-A7D21185BA54}">
      <dgm:prSet/>
      <dgm:spPr/>
      <dgm:t>
        <a:bodyPr/>
        <a:lstStyle/>
        <a:p>
          <a:endParaRPr lang="en-US"/>
        </a:p>
      </dgm:t>
    </dgm:pt>
    <dgm:pt modelId="{7DD1C640-24B0-AC42-9A8D-E06885406D32}" type="sibTrans" cxnId="{08C626AD-DBAB-284E-A12B-A7D21185BA54}">
      <dgm:prSet/>
      <dgm:spPr/>
      <dgm:t>
        <a:bodyPr/>
        <a:lstStyle/>
        <a:p>
          <a:endParaRPr lang="en-US"/>
        </a:p>
      </dgm:t>
    </dgm:pt>
    <dgm:pt modelId="{635D5DF5-0A0C-9446-B126-2BADA7C6A76F}">
      <dgm:prSet phldrT="[Text]"/>
      <dgm:spPr/>
      <dgm:t>
        <a:bodyPr/>
        <a:lstStyle/>
        <a:p>
          <a:r>
            <a:rPr lang="en-US" dirty="0">
              <a:solidFill>
                <a:schemeClr val="tx2"/>
              </a:solidFill>
              <a:latin typeface="Arial" panose="020B0604020202020204" pitchFamily="34" charset="0"/>
              <a:cs typeface="Arial" panose="020B0604020202020204" pitchFamily="34" charset="0"/>
            </a:rPr>
            <a:t>Assessments build to tell a comprehensive story of student growth</a:t>
          </a:r>
        </a:p>
      </dgm:t>
    </dgm:pt>
    <dgm:pt modelId="{7B3AB0A0-3DB1-A942-B2FE-F42EC43FFD65}" type="parTrans" cxnId="{8F69D935-3ADC-3C47-8550-F29C3F70E201}">
      <dgm:prSet/>
      <dgm:spPr/>
      <dgm:t>
        <a:bodyPr/>
        <a:lstStyle/>
        <a:p>
          <a:endParaRPr lang="en-US"/>
        </a:p>
      </dgm:t>
    </dgm:pt>
    <dgm:pt modelId="{1399B1D5-AE88-3E48-B39E-C48C64FB6557}" type="sibTrans" cxnId="{8F69D935-3ADC-3C47-8550-F29C3F70E201}">
      <dgm:prSet/>
      <dgm:spPr/>
      <dgm:t>
        <a:bodyPr/>
        <a:lstStyle/>
        <a:p>
          <a:endParaRPr lang="en-US"/>
        </a:p>
      </dgm:t>
    </dgm:pt>
    <dgm:pt modelId="{AD433ECE-2462-0340-8B65-5327C72BEB45}">
      <dgm:prSet phldrT="[Text]"/>
      <dgm:spPr/>
      <dgm:t>
        <a:bodyPr/>
        <a:lstStyle/>
        <a:p>
          <a:r>
            <a:rPr lang="en-US" dirty="0">
              <a:solidFill>
                <a:schemeClr val="tx2"/>
              </a:solidFill>
              <a:latin typeface="Arial" panose="020B0604020202020204" pitchFamily="34" charset="0"/>
              <a:cs typeface="Arial" panose="020B0604020202020204" pitchFamily="34" charset="0"/>
            </a:rPr>
            <a:t>ALL types of assessments reflect classroom instruction</a:t>
          </a:r>
        </a:p>
      </dgm:t>
    </dgm:pt>
    <dgm:pt modelId="{3CF5E9F3-3A2B-094E-AEB8-3E21DE11D086}" type="parTrans" cxnId="{4D838B6B-95B8-5D4E-90B4-37F5F29B153C}">
      <dgm:prSet/>
      <dgm:spPr/>
      <dgm:t>
        <a:bodyPr/>
        <a:lstStyle/>
        <a:p>
          <a:endParaRPr lang="en-US"/>
        </a:p>
      </dgm:t>
    </dgm:pt>
    <dgm:pt modelId="{408566D6-5529-6A48-9C56-0B0C2F7C599A}" type="sibTrans" cxnId="{4D838B6B-95B8-5D4E-90B4-37F5F29B153C}">
      <dgm:prSet/>
      <dgm:spPr/>
      <dgm:t>
        <a:bodyPr/>
        <a:lstStyle/>
        <a:p>
          <a:endParaRPr lang="en-US"/>
        </a:p>
      </dgm:t>
    </dgm:pt>
    <dgm:pt modelId="{DC345954-3077-124F-A7A1-CD1E216F3CA9}">
      <dgm:prSet phldrT="[Text]"/>
      <dgm:spPr/>
      <dgm:t>
        <a:bodyPr/>
        <a:lstStyle/>
        <a:p>
          <a:r>
            <a:rPr lang="en-US" dirty="0">
              <a:solidFill>
                <a:schemeClr val="tx2"/>
              </a:solidFill>
              <a:latin typeface="Arial" panose="020B0604020202020204" pitchFamily="34" charset="0"/>
              <a:cs typeface="Arial" panose="020B0604020202020204" pitchFamily="34" charset="0"/>
            </a:rPr>
            <a:t>Different kinds of assessments are used to meet different needs</a:t>
          </a:r>
        </a:p>
      </dgm:t>
    </dgm:pt>
    <dgm:pt modelId="{CEB6C7B6-96C6-924B-B4D3-2F88BB774E9E}" type="parTrans" cxnId="{6A6B80E7-F337-8B49-BEB0-38A95CEB5221}">
      <dgm:prSet/>
      <dgm:spPr/>
      <dgm:t>
        <a:bodyPr/>
        <a:lstStyle/>
        <a:p>
          <a:endParaRPr lang="en-US"/>
        </a:p>
      </dgm:t>
    </dgm:pt>
    <dgm:pt modelId="{97D73DA4-1BD7-D141-B5F9-67C4C4B17393}" type="sibTrans" cxnId="{6A6B80E7-F337-8B49-BEB0-38A95CEB5221}">
      <dgm:prSet/>
      <dgm:spPr/>
      <dgm:t>
        <a:bodyPr/>
        <a:lstStyle/>
        <a:p>
          <a:endParaRPr lang="en-US"/>
        </a:p>
      </dgm:t>
    </dgm:pt>
    <dgm:pt modelId="{3551C71B-D646-774C-AA7C-ECB417A79F11}" type="pres">
      <dgm:prSet presAssocID="{BB3C96D8-DBB4-474D-9079-59137E64A1A4}" presName="theList" presStyleCnt="0">
        <dgm:presLayoutVars>
          <dgm:dir/>
          <dgm:animLvl val="lvl"/>
          <dgm:resizeHandles val="exact"/>
        </dgm:presLayoutVars>
      </dgm:prSet>
      <dgm:spPr/>
    </dgm:pt>
    <dgm:pt modelId="{61A190E0-36A2-7B4D-815F-218127F99FBE}" type="pres">
      <dgm:prSet presAssocID="{DCBE03D2-D6E6-1C43-84A7-844D4642CF53}" presName="compNode" presStyleCnt="0"/>
      <dgm:spPr/>
    </dgm:pt>
    <dgm:pt modelId="{45158B74-432E-AA4A-BCA7-EDAD8996CDBF}" type="pres">
      <dgm:prSet presAssocID="{DCBE03D2-D6E6-1C43-84A7-844D4642CF53}" presName="aNode" presStyleLbl="bgShp" presStyleIdx="0" presStyleCnt="2"/>
      <dgm:spPr/>
    </dgm:pt>
    <dgm:pt modelId="{EF7D1383-60A1-6541-B2B0-47B6BCE5ED4F}" type="pres">
      <dgm:prSet presAssocID="{DCBE03D2-D6E6-1C43-84A7-844D4642CF53}" presName="textNode" presStyleLbl="bgShp" presStyleIdx="0" presStyleCnt="2"/>
      <dgm:spPr/>
    </dgm:pt>
    <dgm:pt modelId="{49ECFED7-2DD5-0342-A1AC-876F9CEF2629}" type="pres">
      <dgm:prSet presAssocID="{DCBE03D2-D6E6-1C43-84A7-844D4642CF53}" presName="compChildNode" presStyleCnt="0"/>
      <dgm:spPr/>
    </dgm:pt>
    <dgm:pt modelId="{4DD3789E-84CF-CB4B-90EB-176C50C12199}" type="pres">
      <dgm:prSet presAssocID="{DCBE03D2-D6E6-1C43-84A7-844D4642CF53}" presName="theInnerList" presStyleCnt="0"/>
      <dgm:spPr/>
    </dgm:pt>
    <dgm:pt modelId="{0A3CAF41-317B-AD4F-8340-C57C11B77290}" type="pres">
      <dgm:prSet presAssocID="{B1CBA58D-268F-AE44-BFD8-E78EEEB5A1FC}" presName="childNode" presStyleLbl="node1" presStyleIdx="0" presStyleCnt="6">
        <dgm:presLayoutVars>
          <dgm:bulletEnabled val="1"/>
        </dgm:presLayoutVars>
      </dgm:prSet>
      <dgm:spPr/>
    </dgm:pt>
    <dgm:pt modelId="{A14308F4-2403-244A-AB33-1CF6D830174D}" type="pres">
      <dgm:prSet presAssocID="{B1CBA58D-268F-AE44-BFD8-E78EEEB5A1FC}" presName="aSpace2" presStyleCnt="0"/>
      <dgm:spPr/>
    </dgm:pt>
    <dgm:pt modelId="{77623772-C25B-BD40-9F36-0D8112756024}" type="pres">
      <dgm:prSet presAssocID="{7ED500EC-A98D-164D-A6C6-3B68F6F0F838}" presName="childNode" presStyleLbl="node1" presStyleIdx="1" presStyleCnt="6">
        <dgm:presLayoutVars>
          <dgm:bulletEnabled val="1"/>
        </dgm:presLayoutVars>
      </dgm:prSet>
      <dgm:spPr/>
    </dgm:pt>
    <dgm:pt modelId="{9B71A3D3-9666-1747-892A-F50B1C8E1530}" type="pres">
      <dgm:prSet presAssocID="{7ED500EC-A98D-164D-A6C6-3B68F6F0F838}" presName="aSpace2" presStyleCnt="0"/>
      <dgm:spPr/>
    </dgm:pt>
    <dgm:pt modelId="{A38C9271-734A-684D-9F24-62C337E85A73}" type="pres">
      <dgm:prSet presAssocID="{AD433ECE-2462-0340-8B65-5327C72BEB45}" presName="childNode" presStyleLbl="node1" presStyleIdx="2" presStyleCnt="6">
        <dgm:presLayoutVars>
          <dgm:bulletEnabled val="1"/>
        </dgm:presLayoutVars>
      </dgm:prSet>
      <dgm:spPr/>
    </dgm:pt>
    <dgm:pt modelId="{A6E2D5CB-F689-2940-8DB2-2331933B6CD6}" type="pres">
      <dgm:prSet presAssocID="{DCBE03D2-D6E6-1C43-84A7-844D4642CF53}" presName="aSpace" presStyleCnt="0"/>
      <dgm:spPr/>
    </dgm:pt>
    <dgm:pt modelId="{EA284BBD-733E-6C4D-9664-2C31D5C2D2AB}" type="pres">
      <dgm:prSet presAssocID="{94CF59F5-B632-944C-870F-EDC4E75C5193}" presName="compNode" presStyleCnt="0"/>
      <dgm:spPr/>
    </dgm:pt>
    <dgm:pt modelId="{C6E2C54E-96DF-984A-8F09-80A88D3B9D3A}" type="pres">
      <dgm:prSet presAssocID="{94CF59F5-B632-944C-870F-EDC4E75C5193}" presName="aNode" presStyleLbl="bgShp" presStyleIdx="1" presStyleCnt="2"/>
      <dgm:spPr/>
    </dgm:pt>
    <dgm:pt modelId="{511F85D3-EEBF-FC47-A3C3-7678E032C801}" type="pres">
      <dgm:prSet presAssocID="{94CF59F5-B632-944C-870F-EDC4E75C5193}" presName="textNode" presStyleLbl="bgShp" presStyleIdx="1" presStyleCnt="2"/>
      <dgm:spPr/>
    </dgm:pt>
    <dgm:pt modelId="{DE050B99-0C5B-DC48-8897-F2B03EB3D816}" type="pres">
      <dgm:prSet presAssocID="{94CF59F5-B632-944C-870F-EDC4E75C5193}" presName="compChildNode" presStyleCnt="0"/>
      <dgm:spPr/>
    </dgm:pt>
    <dgm:pt modelId="{8F2570C1-7C7E-6E45-B7DD-950187F1E828}" type="pres">
      <dgm:prSet presAssocID="{94CF59F5-B632-944C-870F-EDC4E75C5193}" presName="theInnerList" presStyleCnt="0"/>
      <dgm:spPr/>
    </dgm:pt>
    <dgm:pt modelId="{1E970868-6F08-D440-ADB3-A2ED6D01856F}" type="pres">
      <dgm:prSet presAssocID="{89ED7C91-177A-5244-9C4D-563B1D22E068}" presName="childNode" presStyleLbl="node1" presStyleIdx="3" presStyleCnt="6">
        <dgm:presLayoutVars>
          <dgm:bulletEnabled val="1"/>
        </dgm:presLayoutVars>
      </dgm:prSet>
      <dgm:spPr/>
    </dgm:pt>
    <dgm:pt modelId="{BABCF77D-0EBB-D54C-83CB-9E263FCAE3E8}" type="pres">
      <dgm:prSet presAssocID="{89ED7C91-177A-5244-9C4D-563B1D22E068}" presName="aSpace2" presStyleCnt="0"/>
      <dgm:spPr/>
    </dgm:pt>
    <dgm:pt modelId="{84923FC3-1B0A-5E4A-928D-E90F93EA64BB}" type="pres">
      <dgm:prSet presAssocID="{635D5DF5-0A0C-9446-B126-2BADA7C6A76F}" presName="childNode" presStyleLbl="node1" presStyleIdx="4" presStyleCnt="6">
        <dgm:presLayoutVars>
          <dgm:bulletEnabled val="1"/>
        </dgm:presLayoutVars>
      </dgm:prSet>
      <dgm:spPr/>
    </dgm:pt>
    <dgm:pt modelId="{D93EBD90-3EEB-1F43-9F2A-E9E53DA2C07E}" type="pres">
      <dgm:prSet presAssocID="{635D5DF5-0A0C-9446-B126-2BADA7C6A76F}" presName="aSpace2" presStyleCnt="0"/>
      <dgm:spPr/>
    </dgm:pt>
    <dgm:pt modelId="{BFE056E1-BA2D-9642-9517-1FCBE3BF5DF2}" type="pres">
      <dgm:prSet presAssocID="{DC345954-3077-124F-A7A1-CD1E216F3CA9}" presName="childNode" presStyleLbl="node1" presStyleIdx="5" presStyleCnt="6">
        <dgm:presLayoutVars>
          <dgm:bulletEnabled val="1"/>
        </dgm:presLayoutVars>
      </dgm:prSet>
      <dgm:spPr/>
    </dgm:pt>
  </dgm:ptLst>
  <dgm:cxnLst>
    <dgm:cxn modelId="{D0D7B103-B296-F94A-948B-CC2D4FE8DD79}" srcId="{DCBE03D2-D6E6-1C43-84A7-844D4642CF53}" destId="{B1CBA58D-268F-AE44-BFD8-E78EEEB5A1FC}" srcOrd="0" destOrd="0" parTransId="{C3F4299C-47BF-C946-A089-286FD2835B66}" sibTransId="{512DCC94-0072-8049-B1E9-76B41015BC61}"/>
    <dgm:cxn modelId="{55AA3D30-9B7F-A441-9E67-C4BC3D5419D0}" type="presOf" srcId="{94CF59F5-B632-944C-870F-EDC4E75C5193}" destId="{511F85D3-EEBF-FC47-A3C3-7678E032C801}" srcOrd="1" destOrd="0" presId="urn:microsoft.com/office/officeart/2005/8/layout/lProcess2"/>
    <dgm:cxn modelId="{8F69D935-3ADC-3C47-8550-F29C3F70E201}" srcId="{94CF59F5-B632-944C-870F-EDC4E75C5193}" destId="{635D5DF5-0A0C-9446-B126-2BADA7C6A76F}" srcOrd="1" destOrd="0" parTransId="{7B3AB0A0-3DB1-A942-B2FE-F42EC43FFD65}" sibTransId="{1399B1D5-AE88-3E48-B39E-C48C64FB6557}"/>
    <dgm:cxn modelId="{E30E923F-6D66-6248-9B25-AA50248EDB92}" type="presOf" srcId="{DCBE03D2-D6E6-1C43-84A7-844D4642CF53}" destId="{EF7D1383-60A1-6541-B2B0-47B6BCE5ED4F}" srcOrd="1" destOrd="0" presId="urn:microsoft.com/office/officeart/2005/8/layout/lProcess2"/>
    <dgm:cxn modelId="{05BCFF43-D6D7-6844-8876-E05DB3B9640E}" srcId="{BB3C96D8-DBB4-474D-9079-59137E64A1A4}" destId="{94CF59F5-B632-944C-870F-EDC4E75C5193}" srcOrd="1" destOrd="0" parTransId="{D24B9534-76D9-D044-AFF3-E04347CDA5A8}" sibTransId="{24ACB311-6883-6A41-90BA-D3CD93B94C70}"/>
    <dgm:cxn modelId="{4D838B6B-95B8-5D4E-90B4-37F5F29B153C}" srcId="{DCBE03D2-D6E6-1C43-84A7-844D4642CF53}" destId="{AD433ECE-2462-0340-8B65-5327C72BEB45}" srcOrd="2" destOrd="0" parTransId="{3CF5E9F3-3A2B-094E-AEB8-3E21DE11D086}" sibTransId="{408566D6-5529-6A48-9C56-0B0C2F7C599A}"/>
    <dgm:cxn modelId="{874B7E6C-8E6F-5945-B5F6-F8F2D8F132C8}" type="presOf" srcId="{DC345954-3077-124F-A7A1-CD1E216F3CA9}" destId="{BFE056E1-BA2D-9642-9517-1FCBE3BF5DF2}" srcOrd="0" destOrd="0" presId="urn:microsoft.com/office/officeart/2005/8/layout/lProcess2"/>
    <dgm:cxn modelId="{06BD5E88-9393-B84C-BBB3-4E03CAED908C}" type="presOf" srcId="{89ED7C91-177A-5244-9C4D-563B1D22E068}" destId="{1E970868-6F08-D440-ADB3-A2ED6D01856F}" srcOrd="0" destOrd="0" presId="urn:microsoft.com/office/officeart/2005/8/layout/lProcess2"/>
    <dgm:cxn modelId="{B6965791-4146-824B-BED4-9FEFCDD06C54}" type="presOf" srcId="{B1CBA58D-268F-AE44-BFD8-E78EEEB5A1FC}" destId="{0A3CAF41-317B-AD4F-8340-C57C11B77290}" srcOrd="0" destOrd="0" presId="urn:microsoft.com/office/officeart/2005/8/layout/lProcess2"/>
    <dgm:cxn modelId="{5CFEA0A3-07E7-7E47-B887-0F4C6502C8A7}" type="presOf" srcId="{635D5DF5-0A0C-9446-B126-2BADA7C6A76F}" destId="{84923FC3-1B0A-5E4A-928D-E90F93EA64BB}" srcOrd="0" destOrd="0" presId="urn:microsoft.com/office/officeart/2005/8/layout/lProcess2"/>
    <dgm:cxn modelId="{44E95DA4-AF4D-2A41-AB1F-3E081E5D9E90}" srcId="{DCBE03D2-D6E6-1C43-84A7-844D4642CF53}" destId="{7ED500EC-A98D-164D-A6C6-3B68F6F0F838}" srcOrd="1" destOrd="0" parTransId="{66C331C7-B69C-7543-9801-2200AB45F8B6}" sibTransId="{9A685998-4494-4C48-B3E7-52DE29BBB778}"/>
    <dgm:cxn modelId="{08C626AD-DBAB-284E-A12B-A7D21185BA54}" srcId="{94CF59F5-B632-944C-870F-EDC4E75C5193}" destId="{89ED7C91-177A-5244-9C4D-563B1D22E068}" srcOrd="0" destOrd="0" parTransId="{FE978313-1A60-2044-81DE-F5A6472B9F3E}" sibTransId="{7DD1C640-24B0-AC42-9A8D-E06885406D32}"/>
    <dgm:cxn modelId="{C43EB9B0-6985-0E43-BD1B-7D9769AFA9D9}" type="presOf" srcId="{94CF59F5-B632-944C-870F-EDC4E75C5193}" destId="{C6E2C54E-96DF-984A-8F09-80A88D3B9D3A}" srcOrd="0" destOrd="0" presId="urn:microsoft.com/office/officeart/2005/8/layout/lProcess2"/>
    <dgm:cxn modelId="{EAC835B6-EA73-AF4D-941D-F07F3B05213C}" srcId="{BB3C96D8-DBB4-474D-9079-59137E64A1A4}" destId="{DCBE03D2-D6E6-1C43-84A7-844D4642CF53}" srcOrd="0" destOrd="0" parTransId="{39796EC2-2734-A043-AA6A-E679E0A855B2}" sibTransId="{65484B5E-305E-4F4F-8744-AD22E9B437A0}"/>
    <dgm:cxn modelId="{AC931AB7-4DDB-C44B-A214-73F2D3308655}" type="presOf" srcId="{AD433ECE-2462-0340-8B65-5327C72BEB45}" destId="{A38C9271-734A-684D-9F24-62C337E85A73}" srcOrd="0" destOrd="0" presId="urn:microsoft.com/office/officeart/2005/8/layout/lProcess2"/>
    <dgm:cxn modelId="{F67702D6-CB06-694F-BD36-2927463B76D7}" type="presOf" srcId="{7ED500EC-A98D-164D-A6C6-3B68F6F0F838}" destId="{77623772-C25B-BD40-9F36-0D8112756024}" srcOrd="0" destOrd="0" presId="urn:microsoft.com/office/officeart/2005/8/layout/lProcess2"/>
    <dgm:cxn modelId="{31EB6FD6-C1B6-334C-BD16-A09DDFB6FE29}" type="presOf" srcId="{BB3C96D8-DBB4-474D-9079-59137E64A1A4}" destId="{3551C71B-D646-774C-AA7C-ECB417A79F11}" srcOrd="0" destOrd="0" presId="urn:microsoft.com/office/officeart/2005/8/layout/lProcess2"/>
    <dgm:cxn modelId="{69AFACDF-9448-AD4F-89DA-CDCD5A2DF0C4}" type="presOf" srcId="{DCBE03D2-D6E6-1C43-84A7-844D4642CF53}" destId="{45158B74-432E-AA4A-BCA7-EDAD8996CDBF}" srcOrd="0" destOrd="0" presId="urn:microsoft.com/office/officeart/2005/8/layout/lProcess2"/>
    <dgm:cxn modelId="{6A6B80E7-F337-8B49-BEB0-38A95CEB5221}" srcId="{94CF59F5-B632-944C-870F-EDC4E75C5193}" destId="{DC345954-3077-124F-A7A1-CD1E216F3CA9}" srcOrd="2" destOrd="0" parTransId="{CEB6C7B6-96C6-924B-B4D3-2F88BB774E9E}" sibTransId="{97D73DA4-1BD7-D141-B5F9-67C4C4B17393}"/>
    <dgm:cxn modelId="{DF4F49D4-B9C5-8A48-A95E-53C96A013821}" type="presParOf" srcId="{3551C71B-D646-774C-AA7C-ECB417A79F11}" destId="{61A190E0-36A2-7B4D-815F-218127F99FBE}" srcOrd="0" destOrd="0" presId="urn:microsoft.com/office/officeart/2005/8/layout/lProcess2"/>
    <dgm:cxn modelId="{E7D74DCE-274D-1D46-8561-307029E12933}" type="presParOf" srcId="{61A190E0-36A2-7B4D-815F-218127F99FBE}" destId="{45158B74-432E-AA4A-BCA7-EDAD8996CDBF}" srcOrd="0" destOrd="0" presId="urn:microsoft.com/office/officeart/2005/8/layout/lProcess2"/>
    <dgm:cxn modelId="{C6662682-023A-BC47-8D91-5252A94B7FC2}" type="presParOf" srcId="{61A190E0-36A2-7B4D-815F-218127F99FBE}" destId="{EF7D1383-60A1-6541-B2B0-47B6BCE5ED4F}" srcOrd="1" destOrd="0" presId="urn:microsoft.com/office/officeart/2005/8/layout/lProcess2"/>
    <dgm:cxn modelId="{7100E8D1-AC35-D542-A0AE-6818C26ED410}" type="presParOf" srcId="{61A190E0-36A2-7B4D-815F-218127F99FBE}" destId="{49ECFED7-2DD5-0342-A1AC-876F9CEF2629}" srcOrd="2" destOrd="0" presId="urn:microsoft.com/office/officeart/2005/8/layout/lProcess2"/>
    <dgm:cxn modelId="{BD76D499-3065-4D45-8631-E831D28F0E0F}" type="presParOf" srcId="{49ECFED7-2DD5-0342-A1AC-876F9CEF2629}" destId="{4DD3789E-84CF-CB4B-90EB-176C50C12199}" srcOrd="0" destOrd="0" presId="urn:microsoft.com/office/officeart/2005/8/layout/lProcess2"/>
    <dgm:cxn modelId="{B41A2828-EA41-CB46-82B2-5B3D3DA66C6C}" type="presParOf" srcId="{4DD3789E-84CF-CB4B-90EB-176C50C12199}" destId="{0A3CAF41-317B-AD4F-8340-C57C11B77290}" srcOrd="0" destOrd="0" presId="urn:microsoft.com/office/officeart/2005/8/layout/lProcess2"/>
    <dgm:cxn modelId="{38734CDF-A393-574A-9C4A-5C935FB46D17}" type="presParOf" srcId="{4DD3789E-84CF-CB4B-90EB-176C50C12199}" destId="{A14308F4-2403-244A-AB33-1CF6D830174D}" srcOrd="1" destOrd="0" presId="urn:microsoft.com/office/officeart/2005/8/layout/lProcess2"/>
    <dgm:cxn modelId="{E97DD16F-B8F2-F940-9D1E-D46190ACF6BD}" type="presParOf" srcId="{4DD3789E-84CF-CB4B-90EB-176C50C12199}" destId="{77623772-C25B-BD40-9F36-0D8112756024}" srcOrd="2" destOrd="0" presId="urn:microsoft.com/office/officeart/2005/8/layout/lProcess2"/>
    <dgm:cxn modelId="{DA506F62-C866-9244-836B-CF557240BC03}" type="presParOf" srcId="{4DD3789E-84CF-CB4B-90EB-176C50C12199}" destId="{9B71A3D3-9666-1747-892A-F50B1C8E1530}" srcOrd="3" destOrd="0" presId="urn:microsoft.com/office/officeart/2005/8/layout/lProcess2"/>
    <dgm:cxn modelId="{C4A9408C-B15A-7E4C-953E-0CC9D3A54D8F}" type="presParOf" srcId="{4DD3789E-84CF-CB4B-90EB-176C50C12199}" destId="{A38C9271-734A-684D-9F24-62C337E85A73}" srcOrd="4" destOrd="0" presId="urn:microsoft.com/office/officeart/2005/8/layout/lProcess2"/>
    <dgm:cxn modelId="{9B5B2318-625A-2C42-BF58-CC2CAD29B98B}" type="presParOf" srcId="{3551C71B-D646-774C-AA7C-ECB417A79F11}" destId="{A6E2D5CB-F689-2940-8DB2-2331933B6CD6}" srcOrd="1" destOrd="0" presId="urn:microsoft.com/office/officeart/2005/8/layout/lProcess2"/>
    <dgm:cxn modelId="{7D52F59D-5DB4-824E-AEC3-E106386F9BB0}" type="presParOf" srcId="{3551C71B-D646-774C-AA7C-ECB417A79F11}" destId="{EA284BBD-733E-6C4D-9664-2C31D5C2D2AB}" srcOrd="2" destOrd="0" presId="urn:microsoft.com/office/officeart/2005/8/layout/lProcess2"/>
    <dgm:cxn modelId="{D6AE249F-B0FC-5849-A343-A33D3133BD26}" type="presParOf" srcId="{EA284BBD-733E-6C4D-9664-2C31D5C2D2AB}" destId="{C6E2C54E-96DF-984A-8F09-80A88D3B9D3A}" srcOrd="0" destOrd="0" presId="urn:microsoft.com/office/officeart/2005/8/layout/lProcess2"/>
    <dgm:cxn modelId="{80466C20-05BB-C947-ACF3-DC4BE4A42BA2}" type="presParOf" srcId="{EA284BBD-733E-6C4D-9664-2C31D5C2D2AB}" destId="{511F85D3-EEBF-FC47-A3C3-7678E032C801}" srcOrd="1" destOrd="0" presId="urn:microsoft.com/office/officeart/2005/8/layout/lProcess2"/>
    <dgm:cxn modelId="{7FE74F39-951D-F941-AC84-31F0FD91839F}" type="presParOf" srcId="{EA284BBD-733E-6C4D-9664-2C31D5C2D2AB}" destId="{DE050B99-0C5B-DC48-8897-F2B03EB3D816}" srcOrd="2" destOrd="0" presId="urn:microsoft.com/office/officeart/2005/8/layout/lProcess2"/>
    <dgm:cxn modelId="{72133189-E76D-5342-89D8-C880236DE2F8}" type="presParOf" srcId="{DE050B99-0C5B-DC48-8897-F2B03EB3D816}" destId="{8F2570C1-7C7E-6E45-B7DD-950187F1E828}" srcOrd="0" destOrd="0" presId="urn:microsoft.com/office/officeart/2005/8/layout/lProcess2"/>
    <dgm:cxn modelId="{5DA50EFF-A751-AB41-AE7A-D059A6D1C1B6}" type="presParOf" srcId="{8F2570C1-7C7E-6E45-B7DD-950187F1E828}" destId="{1E970868-6F08-D440-ADB3-A2ED6D01856F}" srcOrd="0" destOrd="0" presId="urn:microsoft.com/office/officeart/2005/8/layout/lProcess2"/>
    <dgm:cxn modelId="{A1BA2332-9D91-9846-BD0C-0541554DDF5C}" type="presParOf" srcId="{8F2570C1-7C7E-6E45-B7DD-950187F1E828}" destId="{BABCF77D-0EBB-D54C-83CB-9E263FCAE3E8}" srcOrd="1" destOrd="0" presId="urn:microsoft.com/office/officeart/2005/8/layout/lProcess2"/>
    <dgm:cxn modelId="{5CDEB86E-1DA5-EB49-8B58-13538DAD7368}" type="presParOf" srcId="{8F2570C1-7C7E-6E45-B7DD-950187F1E828}" destId="{84923FC3-1B0A-5E4A-928D-E90F93EA64BB}" srcOrd="2" destOrd="0" presId="urn:microsoft.com/office/officeart/2005/8/layout/lProcess2"/>
    <dgm:cxn modelId="{31DAB6E4-76F2-074D-AB8D-742C8981CE6D}" type="presParOf" srcId="{8F2570C1-7C7E-6E45-B7DD-950187F1E828}" destId="{D93EBD90-3EEB-1F43-9F2A-E9E53DA2C07E}" srcOrd="3" destOrd="0" presId="urn:microsoft.com/office/officeart/2005/8/layout/lProcess2"/>
    <dgm:cxn modelId="{B5F5E9EB-E131-CF48-B69A-45D4FBBE82D4}" type="presParOf" srcId="{8F2570C1-7C7E-6E45-B7DD-950187F1E828}" destId="{BFE056E1-BA2D-9642-9517-1FCBE3BF5DF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11C8868-64AD-4321-B759-513345C343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9C47FE-E0DD-415B-8C4D-87A0BFF6BB31}">
      <dgm:prSet phldrT="[Text]"/>
      <dgm:spPr/>
      <dgm:t>
        <a:bodyPr/>
        <a:lstStyle/>
        <a:p>
          <a:pPr>
            <a:buNone/>
          </a:pPr>
          <a:r>
            <a:rPr lang="en-US" dirty="0">
              <a:latin typeface="Arial"/>
              <a:cs typeface="Arial"/>
            </a:rPr>
            <a:t>What are some opportunities for action?</a:t>
          </a:r>
          <a:endParaRPr lang="en-US" dirty="0"/>
        </a:p>
      </dgm:t>
      <dgm:extLst>
        <a:ext uri="{E40237B7-FDA0-4F09-8148-C483321AD2D9}">
          <dgm14:cNvPr xmlns:dgm14="http://schemas.microsoft.com/office/drawing/2010/diagram" id="0" name="" descr="Write down at least one action item or next step for yourself following this learning experience.&#10;"/>
        </a:ext>
      </dgm:extLst>
    </dgm:pt>
    <dgm:pt modelId="{3A2A51A9-5D82-4CC7-A456-080F44B64635}" type="parTrans" cxnId="{7D248B01-5F57-458A-A9E2-CED5355BFC30}">
      <dgm:prSet/>
      <dgm:spPr/>
      <dgm:t>
        <a:bodyPr/>
        <a:lstStyle/>
        <a:p>
          <a:endParaRPr lang="en-US"/>
        </a:p>
      </dgm:t>
    </dgm:pt>
    <dgm:pt modelId="{335A561B-B5FC-4BD3-8D60-3C477102750D}" type="sibTrans" cxnId="{7D248B01-5F57-458A-A9E2-CED5355BFC30}">
      <dgm:prSet/>
      <dgm:spPr/>
      <dgm:t>
        <a:bodyPr/>
        <a:lstStyle/>
        <a:p>
          <a:endParaRPr lang="en-US"/>
        </a:p>
      </dgm:t>
    </dgm:pt>
    <dgm:pt modelId="{E960937A-1038-4DAB-AC39-70C44DEA8E81}" type="pres">
      <dgm:prSet presAssocID="{F11C8868-64AD-4321-B759-513345C34370}" presName="linear" presStyleCnt="0">
        <dgm:presLayoutVars>
          <dgm:animLvl val="lvl"/>
          <dgm:resizeHandles val="exact"/>
        </dgm:presLayoutVars>
      </dgm:prSet>
      <dgm:spPr/>
    </dgm:pt>
    <dgm:pt modelId="{45DFE3B1-B253-4406-AE31-E89B4BF1147A}" type="pres">
      <dgm:prSet presAssocID="{8C9C47FE-E0DD-415B-8C4D-87A0BFF6BB31}" presName="parentText" presStyleLbl="node1" presStyleIdx="0" presStyleCnt="1">
        <dgm:presLayoutVars>
          <dgm:chMax val="0"/>
          <dgm:bulletEnabled val="1"/>
        </dgm:presLayoutVars>
      </dgm:prSet>
      <dgm:spPr/>
    </dgm:pt>
  </dgm:ptLst>
  <dgm:cxnLst>
    <dgm:cxn modelId="{7D248B01-5F57-458A-A9E2-CED5355BFC30}" srcId="{F11C8868-64AD-4321-B759-513345C34370}" destId="{8C9C47FE-E0DD-415B-8C4D-87A0BFF6BB31}" srcOrd="0" destOrd="0" parTransId="{3A2A51A9-5D82-4CC7-A456-080F44B64635}" sibTransId="{335A561B-B5FC-4BD3-8D60-3C477102750D}"/>
    <dgm:cxn modelId="{CA629E2C-A966-40F7-9056-F9D7A18F03B6}" type="presOf" srcId="{F11C8868-64AD-4321-B759-513345C34370}" destId="{E960937A-1038-4DAB-AC39-70C44DEA8E81}" srcOrd="0" destOrd="0" presId="urn:microsoft.com/office/officeart/2005/8/layout/vList2"/>
    <dgm:cxn modelId="{F9A7D1A7-BF8B-4728-A0ED-10513AF22EE8}" type="presOf" srcId="{8C9C47FE-E0DD-415B-8C4D-87A0BFF6BB31}" destId="{45DFE3B1-B253-4406-AE31-E89B4BF1147A}" srcOrd="0" destOrd="0" presId="urn:microsoft.com/office/officeart/2005/8/layout/vList2"/>
    <dgm:cxn modelId="{7684731B-1EE6-4ED8-8536-7FE0CC06ECC3}" type="presParOf" srcId="{E960937A-1038-4DAB-AC39-70C44DEA8E81}" destId="{45DFE3B1-B253-4406-AE31-E89B4BF1147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EE78A29-1541-4538-86AA-A740226BF4EB}" type="doc">
      <dgm:prSet loTypeId="urn:microsoft.com/office/officeart/2011/layout/CircleProcess" loCatId="process" qsTypeId="urn:microsoft.com/office/officeart/2005/8/quickstyle/simple1" qsCatId="simple" csTypeId="urn:microsoft.com/office/officeart/2005/8/colors/accent4_2" csCatId="accent4" phldr="1"/>
      <dgm:spPr/>
      <dgm:t>
        <a:bodyPr/>
        <a:lstStyle/>
        <a:p>
          <a:endParaRPr lang="en-US"/>
        </a:p>
      </dgm:t>
    </dgm:pt>
    <dgm:pt modelId="{9ECBFD1F-7CC0-4F6B-9C99-B4862273AB28}">
      <dgm:prSet phldrT="[Text]"/>
      <dgm:spPr/>
      <dgm:t>
        <a:bodyPr/>
        <a:lstStyle/>
        <a:p>
          <a:r>
            <a:rPr lang="en-US" dirty="0">
              <a:latin typeface="Calibri"/>
            </a:rPr>
            <a:t>Share one connection between the micro and macro you have made today.</a:t>
          </a:r>
          <a:endParaRPr lang="en-US" dirty="0"/>
        </a:p>
      </dgm:t>
    </dgm:pt>
    <dgm:pt modelId="{E38D70EF-FBF7-45F0-841A-0304D34FB491}" type="sibTrans" cxnId="{3E1A6986-72E9-4405-BF35-700B5726AE58}">
      <dgm:prSet/>
      <dgm:spPr/>
      <dgm:t>
        <a:bodyPr/>
        <a:lstStyle/>
        <a:p>
          <a:endParaRPr lang="en-US"/>
        </a:p>
      </dgm:t>
    </dgm:pt>
    <dgm:pt modelId="{6908757F-ECF1-4F9A-B1E5-6778CD8FC490}" type="parTrans" cxnId="{3E1A6986-72E9-4405-BF35-700B5726AE58}">
      <dgm:prSet/>
      <dgm:spPr/>
      <dgm:t>
        <a:bodyPr/>
        <a:lstStyle/>
        <a:p>
          <a:endParaRPr lang="en-US"/>
        </a:p>
      </dgm:t>
    </dgm:pt>
    <dgm:pt modelId="{FFB285F8-A0E2-49CC-B1D8-3AFF67FB8F5D}" type="pres">
      <dgm:prSet presAssocID="{4EE78A29-1541-4538-86AA-A740226BF4EB}" presName="Name0" presStyleCnt="0">
        <dgm:presLayoutVars>
          <dgm:chMax val="11"/>
          <dgm:chPref val="11"/>
          <dgm:dir/>
          <dgm:resizeHandles/>
        </dgm:presLayoutVars>
      </dgm:prSet>
      <dgm:spPr/>
    </dgm:pt>
    <dgm:pt modelId="{55923B48-4142-4107-BEAA-1C1E84DB181C}" type="pres">
      <dgm:prSet presAssocID="{9ECBFD1F-7CC0-4F6B-9C99-B4862273AB28}" presName="Accent1" presStyleCnt="0"/>
      <dgm:spPr/>
    </dgm:pt>
    <dgm:pt modelId="{87853974-71B2-45B2-B6EA-AD7629AF147D}" type="pres">
      <dgm:prSet presAssocID="{9ECBFD1F-7CC0-4F6B-9C99-B4862273AB28}" presName="Accent" presStyleLbl="node1" presStyleIdx="0" presStyleCnt="1"/>
      <dgm:spPr/>
    </dgm:pt>
    <dgm:pt modelId="{1C7AF6AA-2893-400C-AFFD-5EA1A7610864}" type="pres">
      <dgm:prSet presAssocID="{9ECBFD1F-7CC0-4F6B-9C99-B4862273AB28}" presName="ParentBackground1" presStyleCnt="0"/>
      <dgm:spPr/>
    </dgm:pt>
    <dgm:pt modelId="{660092EE-FB1B-4CC0-9A9E-19A15DBA6766}" type="pres">
      <dgm:prSet presAssocID="{9ECBFD1F-7CC0-4F6B-9C99-B4862273AB28}" presName="ParentBackground" presStyleLbl="fgAcc1" presStyleIdx="0" presStyleCnt="1"/>
      <dgm:spPr/>
    </dgm:pt>
    <dgm:pt modelId="{38CC6323-44CA-487F-8E11-D294F592EE10}" type="pres">
      <dgm:prSet presAssocID="{9ECBFD1F-7CC0-4F6B-9C99-B4862273AB28}" presName="Parent1" presStyleLbl="revTx" presStyleIdx="0" presStyleCnt="0">
        <dgm:presLayoutVars>
          <dgm:chMax val="1"/>
          <dgm:chPref val="1"/>
          <dgm:bulletEnabled val="1"/>
        </dgm:presLayoutVars>
      </dgm:prSet>
      <dgm:spPr/>
    </dgm:pt>
  </dgm:ptLst>
  <dgm:cxnLst>
    <dgm:cxn modelId="{26901386-BE80-4F99-AC52-7FA7645B9188}" type="presOf" srcId="{9ECBFD1F-7CC0-4F6B-9C99-B4862273AB28}" destId="{38CC6323-44CA-487F-8E11-D294F592EE10}" srcOrd="1" destOrd="0" presId="urn:microsoft.com/office/officeart/2011/layout/CircleProcess"/>
    <dgm:cxn modelId="{3E1A6986-72E9-4405-BF35-700B5726AE58}" srcId="{4EE78A29-1541-4538-86AA-A740226BF4EB}" destId="{9ECBFD1F-7CC0-4F6B-9C99-B4862273AB28}" srcOrd="0" destOrd="0" parTransId="{6908757F-ECF1-4F9A-B1E5-6778CD8FC490}" sibTransId="{E38D70EF-FBF7-45F0-841A-0304D34FB491}"/>
    <dgm:cxn modelId="{D56AE3CF-F872-44AB-ADDA-118BE94979D6}" type="presOf" srcId="{9ECBFD1F-7CC0-4F6B-9C99-B4862273AB28}" destId="{660092EE-FB1B-4CC0-9A9E-19A15DBA6766}" srcOrd="0" destOrd="0" presId="urn:microsoft.com/office/officeart/2011/layout/CircleProcess"/>
    <dgm:cxn modelId="{919663ED-3388-4751-A86D-56C67C686296}" type="presOf" srcId="{4EE78A29-1541-4538-86AA-A740226BF4EB}" destId="{FFB285F8-A0E2-49CC-B1D8-3AFF67FB8F5D}" srcOrd="0" destOrd="0" presId="urn:microsoft.com/office/officeart/2011/layout/CircleProcess"/>
    <dgm:cxn modelId="{6A983892-CE32-4710-B8D0-8F95B4882049}" type="presParOf" srcId="{FFB285F8-A0E2-49CC-B1D8-3AFF67FB8F5D}" destId="{55923B48-4142-4107-BEAA-1C1E84DB181C}" srcOrd="0" destOrd="0" presId="urn:microsoft.com/office/officeart/2011/layout/CircleProcess"/>
    <dgm:cxn modelId="{55B87AD4-51E4-471E-9937-FA5566D940FA}" type="presParOf" srcId="{55923B48-4142-4107-BEAA-1C1E84DB181C}" destId="{87853974-71B2-45B2-B6EA-AD7629AF147D}" srcOrd="0" destOrd="0" presId="urn:microsoft.com/office/officeart/2011/layout/CircleProcess"/>
    <dgm:cxn modelId="{B9035EBC-9BC4-433C-9BDB-594BD2A3A892}" type="presParOf" srcId="{FFB285F8-A0E2-49CC-B1D8-3AFF67FB8F5D}" destId="{1C7AF6AA-2893-400C-AFFD-5EA1A7610864}" srcOrd="1" destOrd="0" presId="urn:microsoft.com/office/officeart/2011/layout/CircleProcess"/>
    <dgm:cxn modelId="{31D0776D-C021-4AC4-977A-67596335D8D8}" type="presParOf" srcId="{1C7AF6AA-2893-400C-AFFD-5EA1A7610864}" destId="{660092EE-FB1B-4CC0-9A9E-19A15DBA6766}" srcOrd="0" destOrd="0" presId="urn:microsoft.com/office/officeart/2011/layout/CircleProcess"/>
    <dgm:cxn modelId="{B1D5095F-FD64-4410-A4D9-CFC3F5C55C65}" type="presParOf" srcId="{FFB285F8-A0E2-49CC-B1D8-3AFF67FB8F5D}" destId="{38CC6323-44CA-487F-8E11-D294F592EE10}" srcOrd="2"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697F0A-CEB1-410A-880B-462087D5A0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A8FF89-F81B-4BEB-9FDA-12A14D108838}">
      <dgm:prSet phldrT="[Text]" custT="1"/>
      <dgm:spPr/>
      <dgm:t>
        <a:bodyPr/>
        <a:lstStyle/>
        <a:p>
          <a:pPr>
            <a:buNone/>
          </a:pPr>
          <a:r>
            <a:rPr lang="en-US" sz="2300" b="0" i="0" dirty="0">
              <a:effectLst/>
              <a:latin typeface="Arial" panose="020B0604020202020204" pitchFamily="34" charset="0"/>
              <a:cs typeface="Arial" panose="020B0604020202020204" pitchFamily="34" charset="0"/>
            </a:rPr>
            <a:t>Just having quality science assessments is not enough </a:t>
          </a:r>
          <a:r>
            <a:rPr lang="en-US" sz="2300" dirty="0">
              <a:latin typeface="Arial" panose="020B0604020202020204" pitchFamily="34" charset="0"/>
              <a:cs typeface="Arial" panose="020B0604020202020204" pitchFamily="34" charset="0"/>
            </a:rPr>
            <a:t>—</a:t>
          </a:r>
          <a:r>
            <a:rPr lang="en-US" sz="2300" b="0" i="0" dirty="0">
              <a:effectLst/>
              <a:latin typeface="Arial" panose="020B0604020202020204" pitchFamily="34" charset="0"/>
              <a:cs typeface="Arial" panose="020B0604020202020204" pitchFamily="34" charset="0"/>
            </a:rPr>
            <a:t> we need to create a culture that supports educators at all levels to appropriately use and know what the research shows is most effective way to use assessment data. </a:t>
          </a:r>
          <a:endParaRPr lang="en-US" sz="23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Diagram with text: Just having quality science assessments is not enough – we need to create a culture that supports educators at all levels to appropriately use and know what the research shows is most effective way to use assessment data. "/>
        </a:ext>
      </dgm:extLst>
    </dgm:pt>
    <dgm:pt modelId="{8A71FCA3-FB39-442D-838B-66667199E4DE}" type="parTrans" cxnId="{3AC75878-0E2B-476E-B555-625B3FD00391}">
      <dgm:prSet/>
      <dgm:spPr/>
      <dgm:t>
        <a:bodyPr/>
        <a:lstStyle/>
        <a:p>
          <a:endParaRPr lang="en-US"/>
        </a:p>
      </dgm:t>
    </dgm:pt>
    <dgm:pt modelId="{F15A901B-D747-45ED-9B96-805105CBA1B2}" type="sibTrans" cxnId="{3AC75878-0E2B-476E-B555-625B3FD00391}">
      <dgm:prSet/>
      <dgm:spPr/>
      <dgm:t>
        <a:bodyPr/>
        <a:lstStyle/>
        <a:p>
          <a:endParaRPr lang="en-US"/>
        </a:p>
      </dgm:t>
    </dgm:pt>
    <dgm:pt modelId="{B3D3E3C6-384E-4DE5-B392-A86A504F6905}" type="pres">
      <dgm:prSet presAssocID="{99697F0A-CEB1-410A-880B-462087D5A0ED}" presName="linear" presStyleCnt="0">
        <dgm:presLayoutVars>
          <dgm:animLvl val="lvl"/>
          <dgm:resizeHandles val="exact"/>
        </dgm:presLayoutVars>
      </dgm:prSet>
      <dgm:spPr/>
    </dgm:pt>
    <dgm:pt modelId="{FF5C87D4-CD05-439F-B371-5EEE120FD176}" type="pres">
      <dgm:prSet presAssocID="{FBA8FF89-F81B-4BEB-9FDA-12A14D108838}" presName="parentText" presStyleLbl="node1" presStyleIdx="0" presStyleCnt="1">
        <dgm:presLayoutVars>
          <dgm:chMax val="0"/>
          <dgm:bulletEnabled val="1"/>
        </dgm:presLayoutVars>
      </dgm:prSet>
      <dgm:spPr/>
    </dgm:pt>
  </dgm:ptLst>
  <dgm:cxnLst>
    <dgm:cxn modelId="{51CB7E20-0B18-4968-ABD5-C64E4106D38D}" type="presOf" srcId="{FBA8FF89-F81B-4BEB-9FDA-12A14D108838}" destId="{FF5C87D4-CD05-439F-B371-5EEE120FD176}" srcOrd="0" destOrd="0" presId="urn:microsoft.com/office/officeart/2005/8/layout/vList2"/>
    <dgm:cxn modelId="{E61E1550-FBE5-4E6F-8170-4C47033665C9}" type="presOf" srcId="{99697F0A-CEB1-410A-880B-462087D5A0ED}" destId="{B3D3E3C6-384E-4DE5-B392-A86A504F6905}" srcOrd="0" destOrd="0" presId="urn:microsoft.com/office/officeart/2005/8/layout/vList2"/>
    <dgm:cxn modelId="{3AC75878-0E2B-476E-B555-625B3FD00391}" srcId="{99697F0A-CEB1-410A-880B-462087D5A0ED}" destId="{FBA8FF89-F81B-4BEB-9FDA-12A14D108838}" srcOrd="0" destOrd="0" parTransId="{8A71FCA3-FB39-442D-838B-66667199E4DE}" sibTransId="{F15A901B-D747-45ED-9B96-805105CBA1B2}"/>
    <dgm:cxn modelId="{81EA3D61-4A40-4FA9-8283-24101B1891FF}" type="presParOf" srcId="{B3D3E3C6-384E-4DE5-B392-A86A504F6905}" destId="{FF5C87D4-CD05-439F-B371-5EEE120FD17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171528-864B-4363-A132-19D61D67C578}" type="doc">
      <dgm:prSet loTypeId="urn:microsoft.com/office/officeart/2005/8/layout/chevronAccent+Icon" loCatId="process" qsTypeId="urn:microsoft.com/office/officeart/2005/8/quickstyle/simple1" qsCatId="simple" csTypeId="urn:microsoft.com/office/officeart/2005/8/colors/accent4_2" csCatId="accent4" phldr="1"/>
      <dgm:spPr/>
    </dgm:pt>
    <dgm:pt modelId="{F4697B00-E2C3-4099-861D-E1EAC53C5C80}">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3.1</a:t>
          </a:r>
        </a:p>
      </dgm:t>
      <dgm:extLst>
        <a:ext uri="{E40237B7-FDA0-4F09-8148-C483321AD2D9}">
          <dgm14:cNvPr xmlns:dgm14="http://schemas.microsoft.com/office/drawing/2010/diagram" id="0" name="" descr="Here is a progression of Module 3: &#10;Session 3.1: This session explores how to use data from assessments to inform instruction and improve student learning.  &#10;&#10;Session 3.2: This session allows participants to deepen their understanding of how assessments can build throughout a unit to enhance student learning.  &#10;&#10;Session 3.3: This session helps participants to consider how to develop a system of assessments and why that is important for high-quality teaching and learning.  "/>
        </a:ext>
      </dgm:extLst>
    </dgm:pt>
    <dgm:pt modelId="{9209C934-F790-47D2-9634-8556CD148E7B}" type="parTrans" cxnId="{7B15F4D7-BAA9-424B-BAE1-641A0032157B}">
      <dgm:prSet/>
      <dgm:spPr/>
      <dgm:t>
        <a:bodyPr/>
        <a:lstStyle/>
        <a:p>
          <a:endParaRPr lang="en-US"/>
        </a:p>
      </dgm:t>
    </dgm:pt>
    <dgm:pt modelId="{58320D5A-718E-4864-9912-8FCCEB2EFB3E}" type="sibTrans" cxnId="{7B15F4D7-BAA9-424B-BAE1-641A0032157B}">
      <dgm:prSet/>
      <dgm:spPr/>
      <dgm:t>
        <a:bodyPr/>
        <a:lstStyle/>
        <a:p>
          <a:endParaRPr lang="en-US"/>
        </a:p>
      </dgm:t>
    </dgm:pt>
    <dgm:pt modelId="{230CBCBE-FFFC-4C45-9ABB-55493C21EAFC}">
      <dgm:prSet/>
      <dgm:spPr/>
      <dgm:t>
        <a:bodyPr/>
        <a:lstStyle/>
        <a:p>
          <a:r>
            <a:rPr lang="en-US">
              <a:latin typeface="Arial" panose="020B0604020202020204" pitchFamily="34" charset="0"/>
              <a:cs typeface="Arial" panose="020B0604020202020204" pitchFamily="34" charset="0"/>
            </a:rPr>
            <a:t>Session 3.3 </a:t>
          </a:r>
        </a:p>
      </dgm:t>
      <dgm:extLst>
        <a:ext uri="{E40237B7-FDA0-4F09-8148-C483321AD2D9}">
          <dgm14:cNvPr xmlns:dgm14="http://schemas.microsoft.com/office/drawing/2010/diagram" id="0" name="" descr="Here's the progression of Module 3, including a brief description of each module: &#10;Session 3.1: This session explores how to use data from assessments to inform instruction and improve student learning.  &#10;&#10;Session 3.2: This session allows participants to deepen their understanding of how assessments can build throughout a unit to enhance student learning.  &#10;&#10;Session 3.3: This session helps participants to consider how to develop a system of assessments and why that is important for high-quality teaching and learning.  "/>
        </a:ext>
      </dgm:extLst>
    </dgm:pt>
    <dgm:pt modelId="{4F006CE1-2187-491C-BB0F-4707B90D452F}" type="parTrans" cxnId="{7C8AF078-4CF1-4855-89B8-6229B1F7D4AE}">
      <dgm:prSet/>
      <dgm:spPr/>
      <dgm:t>
        <a:bodyPr/>
        <a:lstStyle/>
        <a:p>
          <a:endParaRPr lang="en-US"/>
        </a:p>
      </dgm:t>
    </dgm:pt>
    <dgm:pt modelId="{D9C832E0-359F-45BA-88D9-B78C2DF5CC9E}" type="sibTrans" cxnId="{7C8AF078-4CF1-4855-89B8-6229B1F7D4AE}">
      <dgm:prSet/>
      <dgm:spPr/>
      <dgm:t>
        <a:bodyPr/>
        <a:lstStyle/>
        <a:p>
          <a:endParaRPr lang="en-US"/>
        </a:p>
      </dgm:t>
    </dgm:pt>
    <dgm:pt modelId="{E07F7064-9799-4D8F-B2A6-E8C3B2056E25}">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3.2 </a:t>
          </a:r>
        </a:p>
      </dgm:t>
    </dgm:pt>
    <dgm:pt modelId="{E860E0DA-490A-4D9F-94F0-67FDA11FE1D4}" type="parTrans" cxnId="{603E3032-21E7-45D9-BF15-74E83E68DAF3}">
      <dgm:prSet/>
      <dgm:spPr/>
      <dgm:t>
        <a:bodyPr/>
        <a:lstStyle/>
        <a:p>
          <a:endParaRPr lang="en-US"/>
        </a:p>
      </dgm:t>
    </dgm:pt>
    <dgm:pt modelId="{B04B68FC-9D6B-4F4B-8A9D-4B26916BF1A3}" type="sibTrans" cxnId="{603E3032-21E7-45D9-BF15-74E83E68DAF3}">
      <dgm:prSet/>
      <dgm:spPr/>
      <dgm:t>
        <a:bodyPr/>
        <a:lstStyle/>
        <a:p>
          <a:endParaRPr lang="en-US"/>
        </a:p>
      </dgm:t>
    </dgm:pt>
    <dgm:pt modelId="{170B7A0A-B69C-4683-9E5E-F4863742F9AA}" type="pres">
      <dgm:prSet presAssocID="{5E171528-864B-4363-A132-19D61D67C578}" presName="Name0" presStyleCnt="0">
        <dgm:presLayoutVars>
          <dgm:dir/>
          <dgm:resizeHandles val="exact"/>
        </dgm:presLayoutVars>
      </dgm:prSet>
      <dgm:spPr/>
    </dgm:pt>
    <dgm:pt modelId="{8AB79494-403B-4419-90B1-A6EA85EA7A42}" type="pres">
      <dgm:prSet presAssocID="{F4697B00-E2C3-4099-861D-E1EAC53C5C80}" presName="composite" presStyleCnt="0"/>
      <dgm:spPr/>
    </dgm:pt>
    <dgm:pt modelId="{9E868154-FD9B-40EA-86F5-BB0BE5599D7D}" type="pres">
      <dgm:prSet presAssocID="{F4697B00-E2C3-4099-861D-E1EAC53C5C80}" presName="bgChev" presStyleLbl="node1" presStyleIdx="0" presStyleCnt="3"/>
      <dgm:spPr/>
    </dgm:pt>
    <dgm:pt modelId="{CC9DB43C-B9AD-4C36-BA69-E6744B73CD09}" type="pres">
      <dgm:prSet presAssocID="{F4697B00-E2C3-4099-861D-E1EAC53C5C80}" presName="txNode" presStyleLbl="fgAcc1" presStyleIdx="0" presStyleCnt="3">
        <dgm:presLayoutVars>
          <dgm:bulletEnabled val="1"/>
        </dgm:presLayoutVars>
      </dgm:prSet>
      <dgm:spPr/>
    </dgm:pt>
    <dgm:pt modelId="{215B9EA7-5204-4185-A292-6ECF674D17C0}" type="pres">
      <dgm:prSet presAssocID="{58320D5A-718E-4864-9912-8FCCEB2EFB3E}" presName="compositeSpace" presStyleCnt="0"/>
      <dgm:spPr/>
    </dgm:pt>
    <dgm:pt modelId="{E60B1160-2864-476C-B235-E913D6096A43}" type="pres">
      <dgm:prSet presAssocID="{E07F7064-9799-4D8F-B2A6-E8C3B2056E25}" presName="composite" presStyleCnt="0"/>
      <dgm:spPr/>
    </dgm:pt>
    <dgm:pt modelId="{121BD996-C7D0-4BA0-A019-20A35330A875}" type="pres">
      <dgm:prSet presAssocID="{E07F7064-9799-4D8F-B2A6-E8C3B2056E25}" presName="bgChev" presStyleLbl="node1" presStyleIdx="1" presStyleCnt="3"/>
      <dgm:spPr/>
    </dgm:pt>
    <dgm:pt modelId="{E822E8C2-EFEB-403D-B29C-8CF3E7F8D398}" type="pres">
      <dgm:prSet presAssocID="{E07F7064-9799-4D8F-B2A6-E8C3B2056E25}" presName="txNode" presStyleLbl="fgAcc1" presStyleIdx="1" presStyleCnt="3">
        <dgm:presLayoutVars>
          <dgm:bulletEnabled val="1"/>
        </dgm:presLayoutVars>
      </dgm:prSet>
      <dgm:spPr/>
    </dgm:pt>
    <dgm:pt modelId="{B97EA80D-BE44-4EB7-A0C6-AAF54EA8518B}" type="pres">
      <dgm:prSet presAssocID="{B04B68FC-9D6B-4F4B-8A9D-4B26916BF1A3}" presName="compositeSpace" presStyleCnt="0"/>
      <dgm:spPr/>
    </dgm:pt>
    <dgm:pt modelId="{372DA63E-53F2-4E07-9A09-A39B880A2DCB}" type="pres">
      <dgm:prSet presAssocID="{230CBCBE-FFFC-4C45-9ABB-55493C21EAFC}" presName="composite" presStyleCnt="0"/>
      <dgm:spPr/>
    </dgm:pt>
    <dgm:pt modelId="{49DE6B32-BED4-4CA8-A2D1-D021112FCA00}" type="pres">
      <dgm:prSet presAssocID="{230CBCBE-FFFC-4C45-9ABB-55493C21EAFC}" presName="bgChev" presStyleLbl="node1" presStyleIdx="2" presStyleCnt="3"/>
      <dgm:spPr/>
    </dgm:pt>
    <dgm:pt modelId="{B8324D3C-ED37-4A17-8DAD-15B70C0F693F}" type="pres">
      <dgm:prSet presAssocID="{230CBCBE-FFFC-4C45-9ABB-55493C21EAFC}" presName="txNode" presStyleLbl="fgAcc1" presStyleIdx="2" presStyleCnt="3">
        <dgm:presLayoutVars>
          <dgm:bulletEnabled val="1"/>
        </dgm:presLayoutVars>
      </dgm:prSet>
      <dgm:spPr/>
    </dgm:pt>
  </dgm:ptLst>
  <dgm:cxnLst>
    <dgm:cxn modelId="{EFE4F704-8E8B-41A4-B9DB-6231361474FE}" type="presOf" srcId="{E07F7064-9799-4D8F-B2A6-E8C3B2056E25}" destId="{E822E8C2-EFEB-403D-B29C-8CF3E7F8D398}" srcOrd="0" destOrd="0" presId="urn:microsoft.com/office/officeart/2005/8/layout/chevronAccent+Icon"/>
    <dgm:cxn modelId="{603E3032-21E7-45D9-BF15-74E83E68DAF3}" srcId="{5E171528-864B-4363-A132-19D61D67C578}" destId="{E07F7064-9799-4D8F-B2A6-E8C3B2056E25}" srcOrd="1" destOrd="0" parTransId="{E860E0DA-490A-4D9F-94F0-67FDA11FE1D4}" sibTransId="{B04B68FC-9D6B-4F4B-8A9D-4B26916BF1A3}"/>
    <dgm:cxn modelId="{D98D2D6C-F62F-4716-8687-1E76562B2DC5}" type="presOf" srcId="{5E171528-864B-4363-A132-19D61D67C578}" destId="{170B7A0A-B69C-4683-9E5E-F4863742F9AA}" srcOrd="0" destOrd="0" presId="urn:microsoft.com/office/officeart/2005/8/layout/chevronAccent+Icon"/>
    <dgm:cxn modelId="{7C8AF078-4CF1-4855-89B8-6229B1F7D4AE}" srcId="{5E171528-864B-4363-A132-19D61D67C578}" destId="{230CBCBE-FFFC-4C45-9ABB-55493C21EAFC}" srcOrd="2" destOrd="0" parTransId="{4F006CE1-2187-491C-BB0F-4707B90D452F}" sibTransId="{D9C832E0-359F-45BA-88D9-B78C2DF5CC9E}"/>
    <dgm:cxn modelId="{5A7DECD1-2740-4588-AC8B-8BF3C9885A15}" type="presOf" srcId="{230CBCBE-FFFC-4C45-9ABB-55493C21EAFC}" destId="{B8324D3C-ED37-4A17-8DAD-15B70C0F693F}" srcOrd="0" destOrd="0" presId="urn:microsoft.com/office/officeart/2005/8/layout/chevronAccent+Icon"/>
    <dgm:cxn modelId="{7B15F4D7-BAA9-424B-BAE1-641A0032157B}" srcId="{5E171528-864B-4363-A132-19D61D67C578}" destId="{F4697B00-E2C3-4099-861D-E1EAC53C5C80}" srcOrd="0" destOrd="0" parTransId="{9209C934-F790-47D2-9634-8556CD148E7B}" sibTransId="{58320D5A-718E-4864-9912-8FCCEB2EFB3E}"/>
    <dgm:cxn modelId="{4F44BEDD-5587-42FA-9074-7E32F2063D87}" type="presOf" srcId="{F4697B00-E2C3-4099-861D-E1EAC53C5C80}" destId="{CC9DB43C-B9AD-4C36-BA69-E6744B73CD09}" srcOrd="0" destOrd="0" presId="urn:microsoft.com/office/officeart/2005/8/layout/chevronAccent+Icon"/>
    <dgm:cxn modelId="{73EC3EA8-2A8B-4E1C-8D44-9257F203F919}" type="presParOf" srcId="{170B7A0A-B69C-4683-9E5E-F4863742F9AA}" destId="{8AB79494-403B-4419-90B1-A6EA85EA7A42}" srcOrd="0" destOrd="0" presId="urn:microsoft.com/office/officeart/2005/8/layout/chevronAccent+Icon"/>
    <dgm:cxn modelId="{BFBD2D37-F6BE-4DCF-8EFF-104B82849E09}" type="presParOf" srcId="{8AB79494-403B-4419-90B1-A6EA85EA7A42}" destId="{9E868154-FD9B-40EA-86F5-BB0BE5599D7D}" srcOrd="0" destOrd="0" presId="urn:microsoft.com/office/officeart/2005/8/layout/chevronAccent+Icon"/>
    <dgm:cxn modelId="{177ABB8D-F33A-482B-80EF-562CEA924B4C}" type="presParOf" srcId="{8AB79494-403B-4419-90B1-A6EA85EA7A42}" destId="{CC9DB43C-B9AD-4C36-BA69-E6744B73CD09}" srcOrd="1" destOrd="0" presId="urn:microsoft.com/office/officeart/2005/8/layout/chevronAccent+Icon"/>
    <dgm:cxn modelId="{D11E5641-1BBA-463C-B2F6-EA49488F1EFA}" type="presParOf" srcId="{170B7A0A-B69C-4683-9E5E-F4863742F9AA}" destId="{215B9EA7-5204-4185-A292-6ECF674D17C0}" srcOrd="1" destOrd="0" presId="urn:microsoft.com/office/officeart/2005/8/layout/chevronAccent+Icon"/>
    <dgm:cxn modelId="{D00C8684-B987-40DA-B3F1-FE3624DE55AC}" type="presParOf" srcId="{170B7A0A-B69C-4683-9E5E-F4863742F9AA}" destId="{E60B1160-2864-476C-B235-E913D6096A43}" srcOrd="2" destOrd="0" presId="urn:microsoft.com/office/officeart/2005/8/layout/chevronAccent+Icon"/>
    <dgm:cxn modelId="{89023E83-4722-4628-9B5F-24FF3E1A810A}" type="presParOf" srcId="{E60B1160-2864-476C-B235-E913D6096A43}" destId="{121BD996-C7D0-4BA0-A019-20A35330A875}" srcOrd="0" destOrd="0" presId="urn:microsoft.com/office/officeart/2005/8/layout/chevronAccent+Icon"/>
    <dgm:cxn modelId="{9A99F946-17D1-4B21-BAA0-9DEAB67B5674}" type="presParOf" srcId="{E60B1160-2864-476C-B235-E913D6096A43}" destId="{E822E8C2-EFEB-403D-B29C-8CF3E7F8D398}" srcOrd="1" destOrd="0" presId="urn:microsoft.com/office/officeart/2005/8/layout/chevronAccent+Icon"/>
    <dgm:cxn modelId="{B3337A07-EAE8-4BAC-9259-D980D3F9357F}" type="presParOf" srcId="{170B7A0A-B69C-4683-9E5E-F4863742F9AA}" destId="{B97EA80D-BE44-4EB7-A0C6-AAF54EA8518B}" srcOrd="3" destOrd="0" presId="urn:microsoft.com/office/officeart/2005/8/layout/chevronAccent+Icon"/>
    <dgm:cxn modelId="{ED1AA1ED-9C97-428F-941B-948782175AEC}" type="presParOf" srcId="{170B7A0A-B69C-4683-9E5E-F4863742F9AA}" destId="{372DA63E-53F2-4E07-9A09-A39B880A2DCB}" srcOrd="4" destOrd="0" presId="urn:microsoft.com/office/officeart/2005/8/layout/chevronAccent+Icon"/>
    <dgm:cxn modelId="{B253C81E-124E-45B6-8171-233A9312D262}" type="presParOf" srcId="{372DA63E-53F2-4E07-9A09-A39B880A2DCB}" destId="{49DE6B32-BED4-4CA8-A2D1-D021112FCA00}" srcOrd="0" destOrd="0" presId="urn:microsoft.com/office/officeart/2005/8/layout/chevronAccent+Icon"/>
    <dgm:cxn modelId="{A48E608E-73B0-47E3-B741-502B1B0CCFC0}" type="presParOf" srcId="{372DA63E-53F2-4E07-9A09-A39B880A2DCB}" destId="{B8324D3C-ED37-4A17-8DAD-15B70C0F693F}"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171528-864B-4363-A132-19D61D67C578}" type="doc">
      <dgm:prSet loTypeId="urn:microsoft.com/office/officeart/2005/8/layout/chevronAccent+Icon" loCatId="process" qsTypeId="urn:microsoft.com/office/officeart/2005/8/quickstyle/simple1" qsCatId="simple" csTypeId="urn:microsoft.com/office/officeart/2005/8/colors/accent4_2" csCatId="accent4" phldr="1"/>
      <dgm:spPr/>
    </dgm:pt>
    <dgm:pt modelId="{F4697B00-E2C3-4099-861D-E1EAC53C5C80}">
      <dgm:prSet phldrT="[Text]"/>
      <dgm:spPr>
        <a:solidFill>
          <a:schemeClr val="accent1">
            <a:lumMod val="20000"/>
            <a:lumOff val="80000"/>
            <a:alpha val="90000"/>
          </a:schemeClr>
        </a:solidFill>
      </dgm:spPr>
      <dgm:t>
        <a:bodyPr/>
        <a:lstStyle/>
        <a:p>
          <a:r>
            <a:rPr lang="en-US">
              <a:latin typeface="Arial" panose="020B0604020202020204" pitchFamily="34" charset="0"/>
              <a:cs typeface="Arial" panose="020B0604020202020204" pitchFamily="34" charset="0"/>
            </a:rPr>
            <a:t>Session 3.1</a:t>
          </a:r>
        </a:p>
      </dgm:t>
    </dgm:pt>
    <dgm:pt modelId="{9209C934-F790-47D2-9634-8556CD148E7B}" type="parTrans" cxnId="{7B15F4D7-BAA9-424B-BAE1-641A0032157B}">
      <dgm:prSet/>
      <dgm:spPr/>
      <dgm:t>
        <a:bodyPr/>
        <a:lstStyle/>
        <a:p>
          <a:endParaRPr lang="en-US"/>
        </a:p>
      </dgm:t>
    </dgm:pt>
    <dgm:pt modelId="{58320D5A-718E-4864-9912-8FCCEB2EFB3E}" type="sibTrans" cxnId="{7B15F4D7-BAA9-424B-BAE1-641A0032157B}">
      <dgm:prSet/>
      <dgm:spPr/>
      <dgm:t>
        <a:bodyPr/>
        <a:lstStyle/>
        <a:p>
          <a:endParaRPr lang="en-US"/>
        </a:p>
      </dgm:t>
    </dgm:pt>
    <dgm:pt modelId="{230CBCBE-FFFC-4C45-9ABB-55493C21EAFC}">
      <dgm:prSet/>
      <dgm:spPr/>
      <dgm:t>
        <a:bodyPr/>
        <a:lstStyle/>
        <a:p>
          <a:r>
            <a:rPr lang="en-US">
              <a:latin typeface="Arial" panose="020B0604020202020204" pitchFamily="34" charset="0"/>
              <a:cs typeface="Arial" panose="020B0604020202020204" pitchFamily="34" charset="0"/>
            </a:rPr>
            <a:t>Session 3.3 </a:t>
          </a:r>
        </a:p>
      </dgm:t>
    </dgm:pt>
    <dgm:pt modelId="{4F006CE1-2187-491C-BB0F-4707B90D452F}" type="parTrans" cxnId="{7C8AF078-4CF1-4855-89B8-6229B1F7D4AE}">
      <dgm:prSet/>
      <dgm:spPr/>
      <dgm:t>
        <a:bodyPr/>
        <a:lstStyle/>
        <a:p>
          <a:endParaRPr lang="en-US"/>
        </a:p>
      </dgm:t>
    </dgm:pt>
    <dgm:pt modelId="{D9C832E0-359F-45BA-88D9-B78C2DF5CC9E}" type="sibTrans" cxnId="{7C8AF078-4CF1-4855-89B8-6229B1F7D4AE}">
      <dgm:prSet/>
      <dgm:spPr/>
      <dgm:t>
        <a:bodyPr/>
        <a:lstStyle/>
        <a:p>
          <a:endParaRPr lang="en-US"/>
        </a:p>
      </dgm:t>
    </dgm:pt>
    <dgm:pt modelId="{E07F7064-9799-4D8F-B2A6-E8C3B2056E25}">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3.2 </a:t>
          </a:r>
        </a:p>
      </dgm:t>
    </dgm:pt>
    <dgm:pt modelId="{E860E0DA-490A-4D9F-94F0-67FDA11FE1D4}" type="parTrans" cxnId="{603E3032-21E7-45D9-BF15-74E83E68DAF3}">
      <dgm:prSet/>
      <dgm:spPr/>
      <dgm:t>
        <a:bodyPr/>
        <a:lstStyle/>
        <a:p>
          <a:endParaRPr lang="en-US"/>
        </a:p>
      </dgm:t>
    </dgm:pt>
    <dgm:pt modelId="{B04B68FC-9D6B-4F4B-8A9D-4B26916BF1A3}" type="sibTrans" cxnId="{603E3032-21E7-45D9-BF15-74E83E68DAF3}">
      <dgm:prSet/>
      <dgm:spPr/>
      <dgm:t>
        <a:bodyPr/>
        <a:lstStyle/>
        <a:p>
          <a:endParaRPr lang="en-US"/>
        </a:p>
      </dgm:t>
    </dgm:pt>
    <dgm:pt modelId="{170B7A0A-B69C-4683-9E5E-F4863742F9AA}" type="pres">
      <dgm:prSet presAssocID="{5E171528-864B-4363-A132-19D61D67C578}" presName="Name0" presStyleCnt="0">
        <dgm:presLayoutVars>
          <dgm:dir/>
          <dgm:resizeHandles val="exact"/>
        </dgm:presLayoutVars>
      </dgm:prSet>
      <dgm:spPr/>
    </dgm:pt>
    <dgm:pt modelId="{8AB79494-403B-4419-90B1-A6EA85EA7A42}" type="pres">
      <dgm:prSet presAssocID="{F4697B00-E2C3-4099-861D-E1EAC53C5C80}" presName="composite" presStyleCnt="0"/>
      <dgm:spPr/>
    </dgm:pt>
    <dgm:pt modelId="{9E868154-FD9B-40EA-86F5-BB0BE5599D7D}" type="pres">
      <dgm:prSet presAssocID="{F4697B00-E2C3-4099-861D-E1EAC53C5C80}" presName="bgChev" presStyleLbl="node1" presStyleIdx="0" presStyleCnt="3"/>
      <dgm:spPr/>
    </dgm:pt>
    <dgm:pt modelId="{CC9DB43C-B9AD-4C36-BA69-E6744B73CD09}" type="pres">
      <dgm:prSet presAssocID="{F4697B00-E2C3-4099-861D-E1EAC53C5C80}" presName="txNode" presStyleLbl="fgAcc1" presStyleIdx="0" presStyleCnt="3">
        <dgm:presLayoutVars>
          <dgm:bulletEnabled val="1"/>
        </dgm:presLayoutVars>
      </dgm:prSet>
      <dgm:spPr/>
    </dgm:pt>
    <dgm:pt modelId="{215B9EA7-5204-4185-A292-6ECF674D17C0}" type="pres">
      <dgm:prSet presAssocID="{58320D5A-718E-4864-9912-8FCCEB2EFB3E}" presName="compositeSpace" presStyleCnt="0"/>
      <dgm:spPr/>
    </dgm:pt>
    <dgm:pt modelId="{E60B1160-2864-476C-B235-E913D6096A43}" type="pres">
      <dgm:prSet presAssocID="{E07F7064-9799-4D8F-B2A6-E8C3B2056E25}" presName="composite" presStyleCnt="0"/>
      <dgm:spPr/>
    </dgm:pt>
    <dgm:pt modelId="{121BD996-C7D0-4BA0-A019-20A35330A875}" type="pres">
      <dgm:prSet presAssocID="{E07F7064-9799-4D8F-B2A6-E8C3B2056E25}" presName="bgChev" presStyleLbl="node1" presStyleIdx="1" presStyleCnt="3"/>
      <dgm:spPr/>
    </dgm:pt>
    <dgm:pt modelId="{E822E8C2-EFEB-403D-B29C-8CF3E7F8D398}" type="pres">
      <dgm:prSet presAssocID="{E07F7064-9799-4D8F-B2A6-E8C3B2056E25}" presName="txNode" presStyleLbl="fgAcc1" presStyleIdx="1" presStyleCnt="3">
        <dgm:presLayoutVars>
          <dgm:bulletEnabled val="1"/>
        </dgm:presLayoutVars>
      </dgm:prSet>
      <dgm:spPr/>
    </dgm:pt>
    <dgm:pt modelId="{B97EA80D-BE44-4EB7-A0C6-AAF54EA8518B}" type="pres">
      <dgm:prSet presAssocID="{B04B68FC-9D6B-4F4B-8A9D-4B26916BF1A3}" presName="compositeSpace" presStyleCnt="0"/>
      <dgm:spPr/>
    </dgm:pt>
    <dgm:pt modelId="{372DA63E-53F2-4E07-9A09-A39B880A2DCB}" type="pres">
      <dgm:prSet presAssocID="{230CBCBE-FFFC-4C45-9ABB-55493C21EAFC}" presName="composite" presStyleCnt="0"/>
      <dgm:spPr/>
    </dgm:pt>
    <dgm:pt modelId="{49DE6B32-BED4-4CA8-A2D1-D021112FCA00}" type="pres">
      <dgm:prSet presAssocID="{230CBCBE-FFFC-4C45-9ABB-55493C21EAFC}" presName="bgChev" presStyleLbl="node1" presStyleIdx="2" presStyleCnt="3"/>
      <dgm:spPr/>
    </dgm:pt>
    <dgm:pt modelId="{B8324D3C-ED37-4A17-8DAD-15B70C0F693F}" type="pres">
      <dgm:prSet presAssocID="{230CBCBE-FFFC-4C45-9ABB-55493C21EAFC}" presName="txNode" presStyleLbl="fgAcc1" presStyleIdx="2" presStyleCnt="3">
        <dgm:presLayoutVars>
          <dgm:bulletEnabled val="1"/>
        </dgm:presLayoutVars>
      </dgm:prSet>
      <dgm:spPr/>
    </dgm:pt>
  </dgm:ptLst>
  <dgm:cxnLst>
    <dgm:cxn modelId="{EFE4F704-8E8B-41A4-B9DB-6231361474FE}" type="presOf" srcId="{E07F7064-9799-4D8F-B2A6-E8C3B2056E25}" destId="{E822E8C2-EFEB-403D-B29C-8CF3E7F8D398}" srcOrd="0" destOrd="0" presId="urn:microsoft.com/office/officeart/2005/8/layout/chevronAccent+Icon"/>
    <dgm:cxn modelId="{603E3032-21E7-45D9-BF15-74E83E68DAF3}" srcId="{5E171528-864B-4363-A132-19D61D67C578}" destId="{E07F7064-9799-4D8F-B2A6-E8C3B2056E25}" srcOrd="1" destOrd="0" parTransId="{E860E0DA-490A-4D9F-94F0-67FDA11FE1D4}" sibTransId="{B04B68FC-9D6B-4F4B-8A9D-4B26916BF1A3}"/>
    <dgm:cxn modelId="{D98D2D6C-F62F-4716-8687-1E76562B2DC5}" type="presOf" srcId="{5E171528-864B-4363-A132-19D61D67C578}" destId="{170B7A0A-B69C-4683-9E5E-F4863742F9AA}" srcOrd="0" destOrd="0" presId="urn:microsoft.com/office/officeart/2005/8/layout/chevronAccent+Icon"/>
    <dgm:cxn modelId="{7C8AF078-4CF1-4855-89B8-6229B1F7D4AE}" srcId="{5E171528-864B-4363-A132-19D61D67C578}" destId="{230CBCBE-FFFC-4C45-9ABB-55493C21EAFC}" srcOrd="2" destOrd="0" parTransId="{4F006CE1-2187-491C-BB0F-4707B90D452F}" sibTransId="{D9C832E0-359F-45BA-88D9-B78C2DF5CC9E}"/>
    <dgm:cxn modelId="{5A7DECD1-2740-4588-AC8B-8BF3C9885A15}" type="presOf" srcId="{230CBCBE-FFFC-4C45-9ABB-55493C21EAFC}" destId="{B8324D3C-ED37-4A17-8DAD-15B70C0F693F}" srcOrd="0" destOrd="0" presId="urn:microsoft.com/office/officeart/2005/8/layout/chevronAccent+Icon"/>
    <dgm:cxn modelId="{7B15F4D7-BAA9-424B-BAE1-641A0032157B}" srcId="{5E171528-864B-4363-A132-19D61D67C578}" destId="{F4697B00-E2C3-4099-861D-E1EAC53C5C80}" srcOrd="0" destOrd="0" parTransId="{9209C934-F790-47D2-9634-8556CD148E7B}" sibTransId="{58320D5A-718E-4864-9912-8FCCEB2EFB3E}"/>
    <dgm:cxn modelId="{4F44BEDD-5587-42FA-9074-7E32F2063D87}" type="presOf" srcId="{F4697B00-E2C3-4099-861D-E1EAC53C5C80}" destId="{CC9DB43C-B9AD-4C36-BA69-E6744B73CD09}" srcOrd="0" destOrd="0" presId="urn:microsoft.com/office/officeart/2005/8/layout/chevronAccent+Icon"/>
    <dgm:cxn modelId="{73EC3EA8-2A8B-4E1C-8D44-9257F203F919}" type="presParOf" srcId="{170B7A0A-B69C-4683-9E5E-F4863742F9AA}" destId="{8AB79494-403B-4419-90B1-A6EA85EA7A42}" srcOrd="0" destOrd="0" presId="urn:microsoft.com/office/officeart/2005/8/layout/chevronAccent+Icon"/>
    <dgm:cxn modelId="{BFBD2D37-F6BE-4DCF-8EFF-104B82849E09}" type="presParOf" srcId="{8AB79494-403B-4419-90B1-A6EA85EA7A42}" destId="{9E868154-FD9B-40EA-86F5-BB0BE5599D7D}" srcOrd="0" destOrd="0" presId="urn:microsoft.com/office/officeart/2005/8/layout/chevronAccent+Icon"/>
    <dgm:cxn modelId="{177ABB8D-F33A-482B-80EF-562CEA924B4C}" type="presParOf" srcId="{8AB79494-403B-4419-90B1-A6EA85EA7A42}" destId="{CC9DB43C-B9AD-4C36-BA69-E6744B73CD09}" srcOrd="1" destOrd="0" presId="urn:microsoft.com/office/officeart/2005/8/layout/chevronAccent+Icon"/>
    <dgm:cxn modelId="{D11E5641-1BBA-463C-B2F6-EA49488F1EFA}" type="presParOf" srcId="{170B7A0A-B69C-4683-9E5E-F4863742F9AA}" destId="{215B9EA7-5204-4185-A292-6ECF674D17C0}" srcOrd="1" destOrd="0" presId="urn:microsoft.com/office/officeart/2005/8/layout/chevronAccent+Icon"/>
    <dgm:cxn modelId="{D00C8684-B987-40DA-B3F1-FE3624DE55AC}" type="presParOf" srcId="{170B7A0A-B69C-4683-9E5E-F4863742F9AA}" destId="{E60B1160-2864-476C-B235-E913D6096A43}" srcOrd="2" destOrd="0" presId="urn:microsoft.com/office/officeart/2005/8/layout/chevronAccent+Icon"/>
    <dgm:cxn modelId="{89023E83-4722-4628-9B5F-24FF3E1A810A}" type="presParOf" srcId="{E60B1160-2864-476C-B235-E913D6096A43}" destId="{121BD996-C7D0-4BA0-A019-20A35330A875}" srcOrd="0" destOrd="0" presId="urn:microsoft.com/office/officeart/2005/8/layout/chevronAccent+Icon"/>
    <dgm:cxn modelId="{9A99F946-17D1-4B21-BAA0-9DEAB67B5674}" type="presParOf" srcId="{E60B1160-2864-476C-B235-E913D6096A43}" destId="{E822E8C2-EFEB-403D-B29C-8CF3E7F8D398}" srcOrd="1" destOrd="0" presId="urn:microsoft.com/office/officeart/2005/8/layout/chevronAccent+Icon"/>
    <dgm:cxn modelId="{B3337A07-EAE8-4BAC-9259-D980D3F9357F}" type="presParOf" srcId="{170B7A0A-B69C-4683-9E5E-F4863742F9AA}" destId="{B97EA80D-BE44-4EB7-A0C6-AAF54EA8518B}" srcOrd="3" destOrd="0" presId="urn:microsoft.com/office/officeart/2005/8/layout/chevronAccent+Icon"/>
    <dgm:cxn modelId="{ED1AA1ED-9C97-428F-941B-948782175AEC}" type="presParOf" srcId="{170B7A0A-B69C-4683-9E5E-F4863742F9AA}" destId="{372DA63E-53F2-4E07-9A09-A39B880A2DCB}" srcOrd="4" destOrd="0" presId="urn:microsoft.com/office/officeart/2005/8/layout/chevronAccent+Icon"/>
    <dgm:cxn modelId="{B253C81E-124E-45B6-8171-233A9312D262}" type="presParOf" srcId="{372DA63E-53F2-4E07-9A09-A39B880A2DCB}" destId="{49DE6B32-BED4-4CA8-A2D1-D021112FCA00}" srcOrd="0" destOrd="0" presId="urn:microsoft.com/office/officeart/2005/8/layout/chevronAccent+Icon"/>
    <dgm:cxn modelId="{A48E608E-73B0-47E3-B741-502B1B0CCFC0}" type="presParOf" srcId="{372DA63E-53F2-4E07-9A09-A39B880A2DCB}" destId="{B8324D3C-ED37-4A17-8DAD-15B70C0F693F}"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E9C76D-CFB6-C94B-BF11-2C0B701862A4}" type="doc">
      <dgm:prSet loTypeId="urn:microsoft.com/office/officeart/2005/8/layout/cycle3" loCatId="" qsTypeId="urn:microsoft.com/office/officeart/2005/8/quickstyle/simple1" qsCatId="simple" csTypeId="urn:microsoft.com/office/officeart/2005/8/colors/accent1_1" csCatId="accent1" phldr="1"/>
      <dgm:spPr/>
      <dgm:t>
        <a:bodyPr/>
        <a:lstStyle/>
        <a:p>
          <a:endParaRPr lang="en-US"/>
        </a:p>
      </dgm:t>
    </dgm:pt>
    <dgm:pt modelId="{7CEE4733-15BD-3045-BB87-A384CDAB49F1}">
      <dgm:prSet phldrT="[Text]"/>
      <dgm:spPr/>
      <dgm:t>
        <a:bodyPr/>
        <a:lstStyle/>
        <a:p>
          <a:r>
            <a:rPr lang="en-US">
              <a:latin typeface="Arial"/>
              <a:cs typeface="Arial"/>
            </a:rPr>
            <a:t>Identify Learning Goal</a:t>
          </a:r>
        </a:p>
      </dgm:t>
    </dgm:pt>
    <dgm:pt modelId="{50E42541-2349-1C4F-81CB-30C05DC3202A}" type="parTrans" cxnId="{F76FD4AA-0A87-1B4D-A2D7-2AA8B0560661}">
      <dgm:prSet/>
      <dgm:spPr/>
      <dgm:t>
        <a:bodyPr/>
        <a:lstStyle/>
        <a:p>
          <a:endParaRPr lang="en-US"/>
        </a:p>
      </dgm:t>
    </dgm:pt>
    <dgm:pt modelId="{C64F3C4A-D3E1-C645-9ADD-0C40CE15C0D4}" type="sibTrans" cxnId="{F76FD4AA-0A87-1B4D-A2D7-2AA8B0560661}">
      <dgm:prSet/>
      <dgm:spPr/>
      <dgm:t>
        <a:bodyPr/>
        <a:lstStyle/>
        <a:p>
          <a:endParaRPr lang="en-US"/>
        </a:p>
      </dgm:t>
    </dgm:pt>
    <dgm:pt modelId="{52D2A5DB-5DB3-D44C-84B1-FB780C980C29}">
      <dgm:prSet phldrT="[Text]"/>
      <dgm:spPr/>
      <dgm:t>
        <a:bodyPr/>
        <a:lstStyle/>
        <a:p>
          <a:r>
            <a:rPr lang="en-US">
              <a:latin typeface="Arial"/>
              <a:cs typeface="Arial"/>
            </a:rPr>
            <a:t>Gather Evidence of Learning</a:t>
          </a:r>
        </a:p>
      </dgm:t>
    </dgm:pt>
    <dgm:pt modelId="{672DA02D-5BA9-E240-AFA4-F0C6E57A684B}" type="parTrans" cxnId="{6E881BD4-C322-EC4C-8799-28FDC9F6318F}">
      <dgm:prSet/>
      <dgm:spPr/>
      <dgm:t>
        <a:bodyPr/>
        <a:lstStyle/>
        <a:p>
          <a:endParaRPr lang="en-US"/>
        </a:p>
      </dgm:t>
    </dgm:pt>
    <dgm:pt modelId="{4E5E0245-201E-A74C-A71B-94F9767B1220}" type="sibTrans" cxnId="{6E881BD4-C322-EC4C-8799-28FDC9F6318F}">
      <dgm:prSet/>
      <dgm:spPr/>
      <dgm:t>
        <a:bodyPr/>
        <a:lstStyle/>
        <a:p>
          <a:endParaRPr lang="en-US"/>
        </a:p>
      </dgm:t>
    </dgm:pt>
    <dgm:pt modelId="{FC9086A4-C347-5A40-863E-79F6B135ECD8}">
      <dgm:prSet phldrT="[Text]"/>
      <dgm:spPr/>
      <dgm:t>
        <a:bodyPr/>
        <a:lstStyle/>
        <a:p>
          <a:r>
            <a:rPr lang="en-US">
              <a:latin typeface="Arial"/>
              <a:cs typeface="Arial"/>
            </a:rPr>
            <a:t>Analyze and Interpret Evidence of Learning</a:t>
          </a:r>
        </a:p>
      </dgm:t>
    </dgm:pt>
    <dgm:pt modelId="{179CF008-1FD7-4740-B59F-DB21851F8CF6}" type="parTrans" cxnId="{0CF743CE-420B-0947-A217-88A438D7A5E5}">
      <dgm:prSet/>
      <dgm:spPr/>
      <dgm:t>
        <a:bodyPr/>
        <a:lstStyle/>
        <a:p>
          <a:endParaRPr lang="en-US"/>
        </a:p>
      </dgm:t>
    </dgm:pt>
    <dgm:pt modelId="{ADEF5584-F98B-2C49-9517-3DCDB71AD53E}" type="sibTrans" cxnId="{0CF743CE-420B-0947-A217-88A438D7A5E5}">
      <dgm:prSet/>
      <dgm:spPr/>
      <dgm:t>
        <a:bodyPr/>
        <a:lstStyle/>
        <a:p>
          <a:endParaRPr lang="en-US"/>
        </a:p>
      </dgm:t>
    </dgm:pt>
    <dgm:pt modelId="{BC29149A-6575-F440-80E3-B6A84634B78D}">
      <dgm:prSet phldrT="[Text]"/>
      <dgm:spPr/>
      <dgm:t>
        <a:bodyPr/>
        <a:lstStyle/>
        <a:p>
          <a:r>
            <a:rPr lang="en-US">
              <a:latin typeface="Arial"/>
              <a:cs typeface="Arial"/>
            </a:rPr>
            <a:t>Provide Feedback to Support Students’ Growth</a:t>
          </a:r>
        </a:p>
      </dgm:t>
    </dgm:pt>
    <dgm:pt modelId="{911CC730-398C-B144-A9A8-D2F78532FA90}" type="parTrans" cxnId="{6E24E330-C0C4-9F4C-AEC0-74748D7C983B}">
      <dgm:prSet/>
      <dgm:spPr/>
      <dgm:t>
        <a:bodyPr/>
        <a:lstStyle/>
        <a:p>
          <a:endParaRPr lang="en-US"/>
        </a:p>
      </dgm:t>
    </dgm:pt>
    <dgm:pt modelId="{43498CE2-3C6C-094A-B5D8-E76FFB56CAFB}" type="sibTrans" cxnId="{6E24E330-C0C4-9F4C-AEC0-74748D7C983B}">
      <dgm:prSet/>
      <dgm:spPr/>
      <dgm:t>
        <a:bodyPr/>
        <a:lstStyle/>
        <a:p>
          <a:endParaRPr lang="en-US"/>
        </a:p>
      </dgm:t>
    </dgm:pt>
    <dgm:pt modelId="{946CCD5D-AC99-C146-9C85-59FBA4F7BA5F}">
      <dgm:prSet phldrT="[Text]"/>
      <dgm:spPr/>
      <dgm:t>
        <a:bodyPr/>
        <a:lstStyle/>
        <a:p>
          <a:r>
            <a:rPr lang="en-US">
              <a:latin typeface="Arial"/>
              <a:cs typeface="Arial"/>
            </a:rPr>
            <a:t>Refine Instruction in Response to Evidence of Learning</a:t>
          </a:r>
        </a:p>
      </dgm:t>
    </dgm:pt>
    <dgm:pt modelId="{5D095637-4A32-A44E-9613-27C2E7DD07B3}" type="parTrans" cxnId="{FABEEC5C-68FF-7542-8FF4-671627BA845F}">
      <dgm:prSet/>
      <dgm:spPr/>
      <dgm:t>
        <a:bodyPr/>
        <a:lstStyle/>
        <a:p>
          <a:endParaRPr lang="en-US"/>
        </a:p>
      </dgm:t>
    </dgm:pt>
    <dgm:pt modelId="{14E9D0BC-6413-ED4A-A8C3-A8857B6D00E7}" type="sibTrans" cxnId="{FABEEC5C-68FF-7542-8FF4-671627BA845F}">
      <dgm:prSet/>
      <dgm:spPr/>
      <dgm:t>
        <a:bodyPr/>
        <a:lstStyle/>
        <a:p>
          <a:endParaRPr lang="en-US"/>
        </a:p>
      </dgm:t>
    </dgm:pt>
    <dgm:pt modelId="{88D44A8C-CB3D-3A4B-B077-99CED1F90A88}" type="pres">
      <dgm:prSet presAssocID="{2FE9C76D-CFB6-C94B-BF11-2C0B701862A4}" presName="Name0" presStyleCnt="0">
        <dgm:presLayoutVars>
          <dgm:dir/>
          <dgm:resizeHandles val="exact"/>
        </dgm:presLayoutVars>
      </dgm:prSet>
      <dgm:spPr/>
    </dgm:pt>
    <dgm:pt modelId="{DC4764B4-4B77-694C-867F-3683600F0614}" type="pres">
      <dgm:prSet presAssocID="{2FE9C76D-CFB6-C94B-BF11-2C0B701862A4}" presName="cycle" presStyleCnt="0"/>
      <dgm:spPr/>
    </dgm:pt>
    <dgm:pt modelId="{A26A8F30-E229-1B4D-B904-9DF5430C4A75}" type="pres">
      <dgm:prSet presAssocID="{7CEE4733-15BD-3045-BB87-A384CDAB49F1}" presName="nodeFirstNode" presStyleLbl="node1" presStyleIdx="0" presStyleCnt="5">
        <dgm:presLayoutVars>
          <dgm:bulletEnabled val="1"/>
        </dgm:presLayoutVars>
      </dgm:prSet>
      <dgm:spPr/>
    </dgm:pt>
    <dgm:pt modelId="{00DFC83E-9FAF-7E4A-A84E-9ED461CA9075}" type="pres">
      <dgm:prSet presAssocID="{C64F3C4A-D3E1-C645-9ADD-0C40CE15C0D4}" presName="sibTransFirstNode" presStyleLbl="bgShp" presStyleIdx="0" presStyleCnt="1"/>
      <dgm:spPr/>
    </dgm:pt>
    <dgm:pt modelId="{91DE3612-C849-CA47-BA43-05C14469405D}" type="pres">
      <dgm:prSet presAssocID="{52D2A5DB-5DB3-D44C-84B1-FB780C980C29}" presName="nodeFollowingNodes" presStyleLbl="node1" presStyleIdx="1" presStyleCnt="5">
        <dgm:presLayoutVars>
          <dgm:bulletEnabled val="1"/>
        </dgm:presLayoutVars>
      </dgm:prSet>
      <dgm:spPr/>
    </dgm:pt>
    <dgm:pt modelId="{B7B65292-5F22-4449-B680-B22107D0409E}" type="pres">
      <dgm:prSet presAssocID="{FC9086A4-C347-5A40-863E-79F6B135ECD8}" presName="nodeFollowingNodes" presStyleLbl="node1" presStyleIdx="2" presStyleCnt="5">
        <dgm:presLayoutVars>
          <dgm:bulletEnabled val="1"/>
        </dgm:presLayoutVars>
      </dgm:prSet>
      <dgm:spPr/>
    </dgm:pt>
    <dgm:pt modelId="{1699CEC1-851F-F64A-9687-9E12CF107EAB}" type="pres">
      <dgm:prSet presAssocID="{BC29149A-6575-F440-80E3-B6A84634B78D}" presName="nodeFollowingNodes" presStyleLbl="node1" presStyleIdx="3" presStyleCnt="5">
        <dgm:presLayoutVars>
          <dgm:bulletEnabled val="1"/>
        </dgm:presLayoutVars>
      </dgm:prSet>
      <dgm:spPr/>
    </dgm:pt>
    <dgm:pt modelId="{CE520F46-0378-214D-97DA-55204F660FF7}" type="pres">
      <dgm:prSet presAssocID="{946CCD5D-AC99-C146-9C85-59FBA4F7BA5F}" presName="nodeFollowingNodes" presStyleLbl="node1" presStyleIdx="4" presStyleCnt="5">
        <dgm:presLayoutVars>
          <dgm:bulletEnabled val="1"/>
        </dgm:presLayoutVars>
      </dgm:prSet>
      <dgm:spPr/>
    </dgm:pt>
  </dgm:ptLst>
  <dgm:cxnLst>
    <dgm:cxn modelId="{A89BAD04-70F7-5747-9C5B-8E1C4D03455F}" type="presOf" srcId="{C64F3C4A-D3E1-C645-9ADD-0C40CE15C0D4}" destId="{00DFC83E-9FAF-7E4A-A84E-9ED461CA9075}" srcOrd="0" destOrd="0" presId="urn:microsoft.com/office/officeart/2005/8/layout/cycle3"/>
    <dgm:cxn modelId="{6E24E330-C0C4-9F4C-AEC0-74748D7C983B}" srcId="{2FE9C76D-CFB6-C94B-BF11-2C0B701862A4}" destId="{BC29149A-6575-F440-80E3-B6A84634B78D}" srcOrd="3" destOrd="0" parTransId="{911CC730-398C-B144-A9A8-D2F78532FA90}" sibTransId="{43498CE2-3C6C-094A-B5D8-E76FFB56CAFB}"/>
    <dgm:cxn modelId="{0EFE253A-99ED-1143-B74F-659EBF501E9E}" type="presOf" srcId="{FC9086A4-C347-5A40-863E-79F6B135ECD8}" destId="{B7B65292-5F22-4449-B680-B22107D0409E}" srcOrd="0" destOrd="0" presId="urn:microsoft.com/office/officeart/2005/8/layout/cycle3"/>
    <dgm:cxn modelId="{FABEEC5C-68FF-7542-8FF4-671627BA845F}" srcId="{2FE9C76D-CFB6-C94B-BF11-2C0B701862A4}" destId="{946CCD5D-AC99-C146-9C85-59FBA4F7BA5F}" srcOrd="4" destOrd="0" parTransId="{5D095637-4A32-A44E-9613-27C2E7DD07B3}" sibTransId="{14E9D0BC-6413-ED4A-A8C3-A8857B6D00E7}"/>
    <dgm:cxn modelId="{D665CB53-29EF-C049-A345-56130034BE20}" type="presOf" srcId="{946CCD5D-AC99-C146-9C85-59FBA4F7BA5F}" destId="{CE520F46-0378-214D-97DA-55204F660FF7}" srcOrd="0" destOrd="0" presId="urn:microsoft.com/office/officeart/2005/8/layout/cycle3"/>
    <dgm:cxn modelId="{1476AE7D-D134-2A49-9364-37E4114CBB60}" type="presOf" srcId="{2FE9C76D-CFB6-C94B-BF11-2C0B701862A4}" destId="{88D44A8C-CB3D-3A4B-B077-99CED1F90A88}" srcOrd="0" destOrd="0" presId="urn:microsoft.com/office/officeart/2005/8/layout/cycle3"/>
    <dgm:cxn modelId="{AB25DF8A-C332-F042-AC87-78C0F67D68B0}" type="presOf" srcId="{52D2A5DB-5DB3-D44C-84B1-FB780C980C29}" destId="{91DE3612-C849-CA47-BA43-05C14469405D}" srcOrd="0" destOrd="0" presId="urn:microsoft.com/office/officeart/2005/8/layout/cycle3"/>
    <dgm:cxn modelId="{F76FD4AA-0A87-1B4D-A2D7-2AA8B0560661}" srcId="{2FE9C76D-CFB6-C94B-BF11-2C0B701862A4}" destId="{7CEE4733-15BD-3045-BB87-A384CDAB49F1}" srcOrd="0" destOrd="0" parTransId="{50E42541-2349-1C4F-81CB-30C05DC3202A}" sibTransId="{C64F3C4A-D3E1-C645-9ADD-0C40CE15C0D4}"/>
    <dgm:cxn modelId="{311142B9-7677-864C-B11A-C336052C2C03}" type="presOf" srcId="{BC29149A-6575-F440-80E3-B6A84634B78D}" destId="{1699CEC1-851F-F64A-9687-9E12CF107EAB}" srcOrd="0" destOrd="0" presId="urn:microsoft.com/office/officeart/2005/8/layout/cycle3"/>
    <dgm:cxn modelId="{0CF743CE-420B-0947-A217-88A438D7A5E5}" srcId="{2FE9C76D-CFB6-C94B-BF11-2C0B701862A4}" destId="{FC9086A4-C347-5A40-863E-79F6B135ECD8}" srcOrd="2" destOrd="0" parTransId="{179CF008-1FD7-4740-B59F-DB21851F8CF6}" sibTransId="{ADEF5584-F98B-2C49-9517-3DCDB71AD53E}"/>
    <dgm:cxn modelId="{6E881BD4-C322-EC4C-8799-28FDC9F6318F}" srcId="{2FE9C76D-CFB6-C94B-BF11-2C0B701862A4}" destId="{52D2A5DB-5DB3-D44C-84B1-FB780C980C29}" srcOrd="1" destOrd="0" parTransId="{672DA02D-5BA9-E240-AFA4-F0C6E57A684B}" sibTransId="{4E5E0245-201E-A74C-A71B-94F9767B1220}"/>
    <dgm:cxn modelId="{381E05D9-F493-AB43-BD3F-6B01B625715B}" type="presOf" srcId="{7CEE4733-15BD-3045-BB87-A384CDAB49F1}" destId="{A26A8F30-E229-1B4D-B904-9DF5430C4A75}" srcOrd="0" destOrd="0" presId="urn:microsoft.com/office/officeart/2005/8/layout/cycle3"/>
    <dgm:cxn modelId="{A91537E9-96B4-7C43-8F4D-4856017997BD}" type="presParOf" srcId="{88D44A8C-CB3D-3A4B-B077-99CED1F90A88}" destId="{DC4764B4-4B77-694C-867F-3683600F0614}" srcOrd="0" destOrd="0" presId="urn:microsoft.com/office/officeart/2005/8/layout/cycle3"/>
    <dgm:cxn modelId="{99AA7DF5-1F58-3446-8330-0A128082A6DD}" type="presParOf" srcId="{DC4764B4-4B77-694C-867F-3683600F0614}" destId="{A26A8F30-E229-1B4D-B904-9DF5430C4A75}" srcOrd="0" destOrd="0" presId="urn:microsoft.com/office/officeart/2005/8/layout/cycle3"/>
    <dgm:cxn modelId="{BC93CFB4-D03B-7D48-BCC3-264CAB3B7C73}" type="presParOf" srcId="{DC4764B4-4B77-694C-867F-3683600F0614}" destId="{00DFC83E-9FAF-7E4A-A84E-9ED461CA9075}" srcOrd="1" destOrd="0" presId="urn:microsoft.com/office/officeart/2005/8/layout/cycle3"/>
    <dgm:cxn modelId="{1AB367C2-6DF0-0C4C-A07E-8AE153BE9A7B}" type="presParOf" srcId="{DC4764B4-4B77-694C-867F-3683600F0614}" destId="{91DE3612-C849-CA47-BA43-05C14469405D}" srcOrd="2" destOrd="0" presId="urn:microsoft.com/office/officeart/2005/8/layout/cycle3"/>
    <dgm:cxn modelId="{CCD94E0C-0F5B-E948-9C62-F09BFB0B6737}" type="presParOf" srcId="{DC4764B4-4B77-694C-867F-3683600F0614}" destId="{B7B65292-5F22-4449-B680-B22107D0409E}" srcOrd="3" destOrd="0" presId="urn:microsoft.com/office/officeart/2005/8/layout/cycle3"/>
    <dgm:cxn modelId="{F0DEB200-796D-C648-A58B-375A98B06428}" type="presParOf" srcId="{DC4764B4-4B77-694C-867F-3683600F0614}" destId="{1699CEC1-851F-F64A-9687-9E12CF107EAB}" srcOrd="4" destOrd="0" presId="urn:microsoft.com/office/officeart/2005/8/layout/cycle3"/>
    <dgm:cxn modelId="{F0EA9164-50A4-0946-9D18-5E8B404A0F3F}" type="presParOf" srcId="{DC4764B4-4B77-694C-867F-3683600F0614}" destId="{CE520F46-0378-214D-97DA-55204F660FF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E9C76D-CFB6-C94B-BF11-2C0B701862A4}" type="doc">
      <dgm:prSet loTypeId="urn:microsoft.com/office/officeart/2005/8/layout/cycle3" loCatId="" qsTypeId="urn:microsoft.com/office/officeart/2005/8/quickstyle/simple1" qsCatId="simple" csTypeId="urn:microsoft.com/office/officeart/2005/8/colors/accent1_1" csCatId="accent1" phldr="1"/>
      <dgm:spPr/>
      <dgm:t>
        <a:bodyPr/>
        <a:lstStyle/>
        <a:p>
          <a:endParaRPr lang="en-US"/>
        </a:p>
      </dgm:t>
    </dgm:pt>
    <dgm:pt modelId="{7CEE4733-15BD-3045-BB87-A384CDAB49F1}">
      <dgm:prSet phldrT="[Text]"/>
      <dgm:spPr/>
      <dgm:t>
        <a:bodyPr/>
        <a:lstStyle/>
        <a:p>
          <a:r>
            <a:rPr lang="en-US">
              <a:latin typeface="Arial"/>
              <a:cs typeface="Arial"/>
            </a:rPr>
            <a:t>Identify Learning Goal</a:t>
          </a:r>
        </a:p>
      </dgm:t>
    </dgm:pt>
    <dgm:pt modelId="{50E42541-2349-1C4F-81CB-30C05DC3202A}" type="parTrans" cxnId="{F76FD4AA-0A87-1B4D-A2D7-2AA8B0560661}">
      <dgm:prSet/>
      <dgm:spPr/>
      <dgm:t>
        <a:bodyPr/>
        <a:lstStyle/>
        <a:p>
          <a:endParaRPr lang="en-US"/>
        </a:p>
      </dgm:t>
    </dgm:pt>
    <dgm:pt modelId="{C64F3C4A-D3E1-C645-9ADD-0C40CE15C0D4}" type="sibTrans" cxnId="{F76FD4AA-0A87-1B4D-A2D7-2AA8B0560661}">
      <dgm:prSet/>
      <dgm:spPr/>
      <dgm:t>
        <a:bodyPr/>
        <a:lstStyle/>
        <a:p>
          <a:endParaRPr lang="en-US"/>
        </a:p>
      </dgm:t>
    </dgm:pt>
    <dgm:pt modelId="{52D2A5DB-5DB3-D44C-84B1-FB780C980C29}">
      <dgm:prSet phldrT="[Text]"/>
      <dgm:spPr/>
      <dgm:t>
        <a:bodyPr/>
        <a:lstStyle/>
        <a:p>
          <a:r>
            <a:rPr lang="en-US">
              <a:latin typeface="Arial"/>
              <a:cs typeface="Arial"/>
            </a:rPr>
            <a:t>Gather Evidence of Learning</a:t>
          </a:r>
        </a:p>
      </dgm:t>
    </dgm:pt>
    <dgm:pt modelId="{672DA02D-5BA9-E240-AFA4-F0C6E57A684B}" type="parTrans" cxnId="{6E881BD4-C322-EC4C-8799-28FDC9F6318F}">
      <dgm:prSet/>
      <dgm:spPr/>
      <dgm:t>
        <a:bodyPr/>
        <a:lstStyle/>
        <a:p>
          <a:endParaRPr lang="en-US"/>
        </a:p>
      </dgm:t>
    </dgm:pt>
    <dgm:pt modelId="{4E5E0245-201E-A74C-A71B-94F9767B1220}" type="sibTrans" cxnId="{6E881BD4-C322-EC4C-8799-28FDC9F6318F}">
      <dgm:prSet/>
      <dgm:spPr/>
      <dgm:t>
        <a:bodyPr/>
        <a:lstStyle/>
        <a:p>
          <a:endParaRPr lang="en-US"/>
        </a:p>
      </dgm:t>
    </dgm:pt>
    <dgm:pt modelId="{FC9086A4-C347-5A40-863E-79F6B135ECD8}">
      <dgm:prSet phldrT="[Text]"/>
      <dgm:spPr/>
      <dgm:t>
        <a:bodyPr/>
        <a:lstStyle/>
        <a:p>
          <a:r>
            <a:rPr lang="en-US">
              <a:latin typeface="Arial"/>
              <a:cs typeface="Arial"/>
            </a:rPr>
            <a:t>Analyze and Interpret Evidence of Learning</a:t>
          </a:r>
        </a:p>
      </dgm:t>
    </dgm:pt>
    <dgm:pt modelId="{179CF008-1FD7-4740-B59F-DB21851F8CF6}" type="parTrans" cxnId="{0CF743CE-420B-0947-A217-88A438D7A5E5}">
      <dgm:prSet/>
      <dgm:spPr/>
      <dgm:t>
        <a:bodyPr/>
        <a:lstStyle/>
        <a:p>
          <a:endParaRPr lang="en-US"/>
        </a:p>
      </dgm:t>
    </dgm:pt>
    <dgm:pt modelId="{ADEF5584-F98B-2C49-9517-3DCDB71AD53E}" type="sibTrans" cxnId="{0CF743CE-420B-0947-A217-88A438D7A5E5}">
      <dgm:prSet/>
      <dgm:spPr/>
      <dgm:t>
        <a:bodyPr/>
        <a:lstStyle/>
        <a:p>
          <a:endParaRPr lang="en-US"/>
        </a:p>
      </dgm:t>
    </dgm:pt>
    <dgm:pt modelId="{BC29149A-6575-F440-80E3-B6A84634B78D}">
      <dgm:prSet phldrT="[Text]"/>
      <dgm:spPr/>
      <dgm:t>
        <a:bodyPr/>
        <a:lstStyle/>
        <a:p>
          <a:r>
            <a:rPr lang="en-US">
              <a:latin typeface="Arial"/>
              <a:cs typeface="Arial"/>
            </a:rPr>
            <a:t>Provide Feedback to Support Students’ Growth</a:t>
          </a:r>
        </a:p>
      </dgm:t>
    </dgm:pt>
    <dgm:pt modelId="{911CC730-398C-B144-A9A8-D2F78532FA90}" type="parTrans" cxnId="{6E24E330-C0C4-9F4C-AEC0-74748D7C983B}">
      <dgm:prSet/>
      <dgm:spPr/>
      <dgm:t>
        <a:bodyPr/>
        <a:lstStyle/>
        <a:p>
          <a:endParaRPr lang="en-US"/>
        </a:p>
      </dgm:t>
    </dgm:pt>
    <dgm:pt modelId="{43498CE2-3C6C-094A-B5D8-E76FFB56CAFB}" type="sibTrans" cxnId="{6E24E330-C0C4-9F4C-AEC0-74748D7C983B}">
      <dgm:prSet/>
      <dgm:spPr/>
      <dgm:t>
        <a:bodyPr/>
        <a:lstStyle/>
        <a:p>
          <a:endParaRPr lang="en-US"/>
        </a:p>
      </dgm:t>
    </dgm:pt>
    <dgm:pt modelId="{946CCD5D-AC99-C146-9C85-59FBA4F7BA5F}">
      <dgm:prSet phldrT="[Text]"/>
      <dgm:spPr/>
      <dgm:t>
        <a:bodyPr/>
        <a:lstStyle/>
        <a:p>
          <a:r>
            <a:rPr lang="en-US">
              <a:latin typeface="Arial"/>
              <a:cs typeface="Arial"/>
            </a:rPr>
            <a:t>Refine Instruction in Response to Evidence of Learning</a:t>
          </a:r>
        </a:p>
      </dgm:t>
    </dgm:pt>
    <dgm:pt modelId="{5D095637-4A32-A44E-9613-27C2E7DD07B3}" type="parTrans" cxnId="{FABEEC5C-68FF-7542-8FF4-671627BA845F}">
      <dgm:prSet/>
      <dgm:spPr/>
      <dgm:t>
        <a:bodyPr/>
        <a:lstStyle/>
        <a:p>
          <a:endParaRPr lang="en-US"/>
        </a:p>
      </dgm:t>
    </dgm:pt>
    <dgm:pt modelId="{14E9D0BC-6413-ED4A-A8C3-A8857B6D00E7}" type="sibTrans" cxnId="{FABEEC5C-68FF-7542-8FF4-671627BA845F}">
      <dgm:prSet/>
      <dgm:spPr/>
      <dgm:t>
        <a:bodyPr/>
        <a:lstStyle/>
        <a:p>
          <a:endParaRPr lang="en-US"/>
        </a:p>
      </dgm:t>
    </dgm:pt>
    <dgm:pt modelId="{88D44A8C-CB3D-3A4B-B077-99CED1F90A88}" type="pres">
      <dgm:prSet presAssocID="{2FE9C76D-CFB6-C94B-BF11-2C0B701862A4}" presName="Name0" presStyleCnt="0">
        <dgm:presLayoutVars>
          <dgm:dir/>
          <dgm:resizeHandles val="exact"/>
        </dgm:presLayoutVars>
      </dgm:prSet>
      <dgm:spPr/>
    </dgm:pt>
    <dgm:pt modelId="{DC4764B4-4B77-694C-867F-3683600F0614}" type="pres">
      <dgm:prSet presAssocID="{2FE9C76D-CFB6-C94B-BF11-2C0B701862A4}" presName="cycle" presStyleCnt="0"/>
      <dgm:spPr/>
    </dgm:pt>
    <dgm:pt modelId="{A26A8F30-E229-1B4D-B904-9DF5430C4A75}" type="pres">
      <dgm:prSet presAssocID="{7CEE4733-15BD-3045-BB87-A384CDAB49F1}" presName="nodeFirstNode" presStyleLbl="node1" presStyleIdx="0" presStyleCnt="5">
        <dgm:presLayoutVars>
          <dgm:bulletEnabled val="1"/>
        </dgm:presLayoutVars>
      </dgm:prSet>
      <dgm:spPr/>
    </dgm:pt>
    <dgm:pt modelId="{00DFC83E-9FAF-7E4A-A84E-9ED461CA9075}" type="pres">
      <dgm:prSet presAssocID="{C64F3C4A-D3E1-C645-9ADD-0C40CE15C0D4}" presName="sibTransFirstNode" presStyleLbl="bgShp" presStyleIdx="0" presStyleCnt="1"/>
      <dgm:spPr/>
    </dgm:pt>
    <dgm:pt modelId="{91DE3612-C849-CA47-BA43-05C14469405D}" type="pres">
      <dgm:prSet presAssocID="{52D2A5DB-5DB3-D44C-84B1-FB780C980C29}" presName="nodeFollowingNodes" presStyleLbl="node1" presStyleIdx="1" presStyleCnt="5">
        <dgm:presLayoutVars>
          <dgm:bulletEnabled val="1"/>
        </dgm:presLayoutVars>
      </dgm:prSet>
      <dgm:spPr/>
    </dgm:pt>
    <dgm:pt modelId="{B7B65292-5F22-4449-B680-B22107D0409E}" type="pres">
      <dgm:prSet presAssocID="{FC9086A4-C347-5A40-863E-79F6B135ECD8}" presName="nodeFollowingNodes" presStyleLbl="node1" presStyleIdx="2" presStyleCnt="5">
        <dgm:presLayoutVars>
          <dgm:bulletEnabled val="1"/>
        </dgm:presLayoutVars>
      </dgm:prSet>
      <dgm:spPr/>
    </dgm:pt>
    <dgm:pt modelId="{1699CEC1-851F-F64A-9687-9E12CF107EAB}" type="pres">
      <dgm:prSet presAssocID="{BC29149A-6575-F440-80E3-B6A84634B78D}" presName="nodeFollowingNodes" presStyleLbl="node1" presStyleIdx="3" presStyleCnt="5">
        <dgm:presLayoutVars>
          <dgm:bulletEnabled val="1"/>
        </dgm:presLayoutVars>
      </dgm:prSet>
      <dgm:spPr/>
    </dgm:pt>
    <dgm:pt modelId="{CE520F46-0378-214D-97DA-55204F660FF7}" type="pres">
      <dgm:prSet presAssocID="{946CCD5D-AC99-C146-9C85-59FBA4F7BA5F}" presName="nodeFollowingNodes" presStyleLbl="node1" presStyleIdx="4" presStyleCnt="5">
        <dgm:presLayoutVars>
          <dgm:bulletEnabled val="1"/>
        </dgm:presLayoutVars>
      </dgm:prSet>
      <dgm:spPr/>
    </dgm:pt>
  </dgm:ptLst>
  <dgm:cxnLst>
    <dgm:cxn modelId="{A89BAD04-70F7-5747-9C5B-8E1C4D03455F}" type="presOf" srcId="{C64F3C4A-D3E1-C645-9ADD-0C40CE15C0D4}" destId="{00DFC83E-9FAF-7E4A-A84E-9ED461CA9075}" srcOrd="0" destOrd="0" presId="urn:microsoft.com/office/officeart/2005/8/layout/cycle3"/>
    <dgm:cxn modelId="{6E24E330-C0C4-9F4C-AEC0-74748D7C983B}" srcId="{2FE9C76D-CFB6-C94B-BF11-2C0B701862A4}" destId="{BC29149A-6575-F440-80E3-B6A84634B78D}" srcOrd="3" destOrd="0" parTransId="{911CC730-398C-B144-A9A8-D2F78532FA90}" sibTransId="{43498CE2-3C6C-094A-B5D8-E76FFB56CAFB}"/>
    <dgm:cxn modelId="{0EFE253A-99ED-1143-B74F-659EBF501E9E}" type="presOf" srcId="{FC9086A4-C347-5A40-863E-79F6B135ECD8}" destId="{B7B65292-5F22-4449-B680-B22107D0409E}" srcOrd="0" destOrd="0" presId="urn:microsoft.com/office/officeart/2005/8/layout/cycle3"/>
    <dgm:cxn modelId="{FABEEC5C-68FF-7542-8FF4-671627BA845F}" srcId="{2FE9C76D-CFB6-C94B-BF11-2C0B701862A4}" destId="{946CCD5D-AC99-C146-9C85-59FBA4F7BA5F}" srcOrd="4" destOrd="0" parTransId="{5D095637-4A32-A44E-9613-27C2E7DD07B3}" sibTransId="{14E9D0BC-6413-ED4A-A8C3-A8857B6D00E7}"/>
    <dgm:cxn modelId="{D665CB53-29EF-C049-A345-56130034BE20}" type="presOf" srcId="{946CCD5D-AC99-C146-9C85-59FBA4F7BA5F}" destId="{CE520F46-0378-214D-97DA-55204F660FF7}" srcOrd="0" destOrd="0" presId="urn:microsoft.com/office/officeart/2005/8/layout/cycle3"/>
    <dgm:cxn modelId="{1476AE7D-D134-2A49-9364-37E4114CBB60}" type="presOf" srcId="{2FE9C76D-CFB6-C94B-BF11-2C0B701862A4}" destId="{88D44A8C-CB3D-3A4B-B077-99CED1F90A88}" srcOrd="0" destOrd="0" presId="urn:microsoft.com/office/officeart/2005/8/layout/cycle3"/>
    <dgm:cxn modelId="{AB25DF8A-C332-F042-AC87-78C0F67D68B0}" type="presOf" srcId="{52D2A5DB-5DB3-D44C-84B1-FB780C980C29}" destId="{91DE3612-C849-CA47-BA43-05C14469405D}" srcOrd="0" destOrd="0" presId="urn:microsoft.com/office/officeart/2005/8/layout/cycle3"/>
    <dgm:cxn modelId="{F76FD4AA-0A87-1B4D-A2D7-2AA8B0560661}" srcId="{2FE9C76D-CFB6-C94B-BF11-2C0B701862A4}" destId="{7CEE4733-15BD-3045-BB87-A384CDAB49F1}" srcOrd="0" destOrd="0" parTransId="{50E42541-2349-1C4F-81CB-30C05DC3202A}" sibTransId="{C64F3C4A-D3E1-C645-9ADD-0C40CE15C0D4}"/>
    <dgm:cxn modelId="{311142B9-7677-864C-B11A-C336052C2C03}" type="presOf" srcId="{BC29149A-6575-F440-80E3-B6A84634B78D}" destId="{1699CEC1-851F-F64A-9687-9E12CF107EAB}" srcOrd="0" destOrd="0" presId="urn:microsoft.com/office/officeart/2005/8/layout/cycle3"/>
    <dgm:cxn modelId="{0CF743CE-420B-0947-A217-88A438D7A5E5}" srcId="{2FE9C76D-CFB6-C94B-BF11-2C0B701862A4}" destId="{FC9086A4-C347-5A40-863E-79F6B135ECD8}" srcOrd="2" destOrd="0" parTransId="{179CF008-1FD7-4740-B59F-DB21851F8CF6}" sibTransId="{ADEF5584-F98B-2C49-9517-3DCDB71AD53E}"/>
    <dgm:cxn modelId="{6E881BD4-C322-EC4C-8799-28FDC9F6318F}" srcId="{2FE9C76D-CFB6-C94B-BF11-2C0B701862A4}" destId="{52D2A5DB-5DB3-D44C-84B1-FB780C980C29}" srcOrd="1" destOrd="0" parTransId="{672DA02D-5BA9-E240-AFA4-F0C6E57A684B}" sibTransId="{4E5E0245-201E-A74C-A71B-94F9767B1220}"/>
    <dgm:cxn modelId="{381E05D9-F493-AB43-BD3F-6B01B625715B}" type="presOf" srcId="{7CEE4733-15BD-3045-BB87-A384CDAB49F1}" destId="{A26A8F30-E229-1B4D-B904-9DF5430C4A75}" srcOrd="0" destOrd="0" presId="urn:microsoft.com/office/officeart/2005/8/layout/cycle3"/>
    <dgm:cxn modelId="{A91537E9-96B4-7C43-8F4D-4856017997BD}" type="presParOf" srcId="{88D44A8C-CB3D-3A4B-B077-99CED1F90A88}" destId="{DC4764B4-4B77-694C-867F-3683600F0614}" srcOrd="0" destOrd="0" presId="urn:microsoft.com/office/officeart/2005/8/layout/cycle3"/>
    <dgm:cxn modelId="{99AA7DF5-1F58-3446-8330-0A128082A6DD}" type="presParOf" srcId="{DC4764B4-4B77-694C-867F-3683600F0614}" destId="{A26A8F30-E229-1B4D-B904-9DF5430C4A75}" srcOrd="0" destOrd="0" presId="urn:microsoft.com/office/officeart/2005/8/layout/cycle3"/>
    <dgm:cxn modelId="{BC93CFB4-D03B-7D48-BCC3-264CAB3B7C73}" type="presParOf" srcId="{DC4764B4-4B77-694C-867F-3683600F0614}" destId="{00DFC83E-9FAF-7E4A-A84E-9ED461CA9075}" srcOrd="1" destOrd="0" presId="urn:microsoft.com/office/officeart/2005/8/layout/cycle3"/>
    <dgm:cxn modelId="{1AB367C2-6DF0-0C4C-A07E-8AE153BE9A7B}" type="presParOf" srcId="{DC4764B4-4B77-694C-867F-3683600F0614}" destId="{91DE3612-C849-CA47-BA43-05C14469405D}" srcOrd="2" destOrd="0" presId="urn:microsoft.com/office/officeart/2005/8/layout/cycle3"/>
    <dgm:cxn modelId="{CCD94E0C-0F5B-E948-9C62-F09BFB0B6737}" type="presParOf" srcId="{DC4764B4-4B77-694C-867F-3683600F0614}" destId="{B7B65292-5F22-4449-B680-B22107D0409E}" srcOrd="3" destOrd="0" presId="urn:microsoft.com/office/officeart/2005/8/layout/cycle3"/>
    <dgm:cxn modelId="{F0DEB200-796D-C648-A58B-375A98B06428}" type="presParOf" srcId="{DC4764B4-4B77-694C-867F-3683600F0614}" destId="{1699CEC1-851F-F64A-9687-9E12CF107EAB}" srcOrd="4" destOrd="0" presId="urn:microsoft.com/office/officeart/2005/8/layout/cycle3"/>
    <dgm:cxn modelId="{F0EA9164-50A4-0946-9D18-5E8B404A0F3F}" type="presParOf" srcId="{DC4764B4-4B77-694C-867F-3683600F0614}" destId="{CE520F46-0378-214D-97DA-55204F660FF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601185-246D-45DB-81B8-B5D11CF25809}"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44477F3F-A344-4CDB-9794-F390799E5C80}">
      <dgm:prSet phldrT="[Text]"/>
      <dgm:spPr/>
      <dgm:t>
        <a:bodyPr/>
        <a:lstStyle/>
        <a:p>
          <a:r>
            <a:rPr lang="en" dirty="0">
              <a:solidFill>
                <a:schemeClr val="tx2"/>
              </a:solidFill>
              <a:latin typeface="Arial"/>
              <a:ea typeface="+mn-lt"/>
              <a:cs typeface="+mn-lt"/>
            </a:rPr>
            <a:t>An assessment “task” is a specific activity designed to collect evidence about a student's achievement of a </a:t>
          </a:r>
          <a:r>
            <a:rPr lang="en" b="1" dirty="0">
              <a:solidFill>
                <a:schemeClr val="tx2"/>
              </a:solidFill>
              <a:latin typeface="Arial"/>
              <a:ea typeface="+mn-lt"/>
              <a:cs typeface="+mn-lt"/>
            </a:rPr>
            <a:t>targeted learning outcome</a:t>
          </a:r>
          <a:r>
            <a:rPr lang="en" dirty="0">
              <a:solidFill>
                <a:schemeClr val="tx2"/>
              </a:solidFill>
              <a:latin typeface="Arial"/>
              <a:ea typeface="+mn-lt"/>
              <a:cs typeface="+mn-lt"/>
            </a:rPr>
            <a:t>.</a:t>
          </a:r>
          <a:endParaRPr lang="en-US" dirty="0">
            <a:solidFill>
              <a:schemeClr val="tx2"/>
            </a:solidFill>
          </a:endParaRPr>
        </a:p>
      </dgm:t>
      <dgm:extLst>
        <a:ext uri="{E40237B7-FDA0-4F09-8148-C483321AD2D9}">
          <dgm14:cNvPr xmlns:dgm14="http://schemas.microsoft.com/office/drawing/2010/diagram" id="0" name="" descr="An assessment “task” is a specific activity designed to collect evidence about a student's achievement of a targeted learning outcome.&#10;"/>
        </a:ext>
      </dgm:extLst>
    </dgm:pt>
    <dgm:pt modelId="{55EAAB0E-B8D8-4DE6-9305-112DD2370970}" type="parTrans" cxnId="{8DD75876-CF0E-4DA0-B5B5-E5774D864D20}">
      <dgm:prSet/>
      <dgm:spPr/>
      <dgm:t>
        <a:bodyPr/>
        <a:lstStyle/>
        <a:p>
          <a:endParaRPr lang="en-US"/>
        </a:p>
      </dgm:t>
    </dgm:pt>
    <dgm:pt modelId="{334F06D4-6668-4BA9-A436-9CCE170C5E8B}" type="sibTrans" cxnId="{8DD75876-CF0E-4DA0-B5B5-E5774D864D20}">
      <dgm:prSet/>
      <dgm:spPr/>
      <dgm:t>
        <a:bodyPr/>
        <a:lstStyle/>
        <a:p>
          <a:endParaRPr lang="en-US"/>
        </a:p>
      </dgm:t>
    </dgm:pt>
    <dgm:pt modelId="{5EAA6E5A-6BC6-464F-9146-1569A35B30B7}" type="pres">
      <dgm:prSet presAssocID="{89601185-246D-45DB-81B8-B5D11CF25809}" presName="diagram" presStyleCnt="0">
        <dgm:presLayoutVars>
          <dgm:dir/>
          <dgm:resizeHandles val="exact"/>
        </dgm:presLayoutVars>
      </dgm:prSet>
      <dgm:spPr/>
    </dgm:pt>
    <dgm:pt modelId="{A83384B1-CEFF-4AC0-B962-2D0780094A00}" type="pres">
      <dgm:prSet presAssocID="{44477F3F-A344-4CDB-9794-F390799E5C80}" presName="node" presStyleLbl="node1" presStyleIdx="0" presStyleCnt="1" custLinFactNeighborX="7728" custLinFactNeighborY="-362">
        <dgm:presLayoutVars>
          <dgm:bulletEnabled val="1"/>
        </dgm:presLayoutVars>
      </dgm:prSet>
      <dgm:spPr/>
    </dgm:pt>
  </dgm:ptLst>
  <dgm:cxnLst>
    <dgm:cxn modelId="{37A48A42-CFC2-44BE-8F7E-9B470FD88A84}" type="presOf" srcId="{44477F3F-A344-4CDB-9794-F390799E5C80}" destId="{A83384B1-CEFF-4AC0-B962-2D0780094A00}" srcOrd="0" destOrd="0" presId="urn:microsoft.com/office/officeart/2005/8/layout/default"/>
    <dgm:cxn modelId="{575E234A-1CC4-4B90-AFEE-50480219E622}" type="presOf" srcId="{89601185-246D-45DB-81B8-B5D11CF25809}" destId="{5EAA6E5A-6BC6-464F-9146-1569A35B30B7}" srcOrd="0" destOrd="0" presId="urn:microsoft.com/office/officeart/2005/8/layout/default"/>
    <dgm:cxn modelId="{8DD75876-CF0E-4DA0-B5B5-E5774D864D20}" srcId="{89601185-246D-45DB-81B8-B5D11CF25809}" destId="{44477F3F-A344-4CDB-9794-F390799E5C80}" srcOrd="0" destOrd="0" parTransId="{55EAAB0E-B8D8-4DE6-9305-112DD2370970}" sibTransId="{334F06D4-6668-4BA9-A436-9CCE170C5E8B}"/>
    <dgm:cxn modelId="{72DA3E77-1E8F-44D9-B3F9-05E6DD6F834F}" type="presParOf" srcId="{5EAA6E5A-6BC6-464F-9146-1569A35B30B7}" destId="{A83384B1-CEFF-4AC0-B962-2D0780094A00}"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E9C76D-CFB6-C94B-BF11-2C0B701862A4}" type="doc">
      <dgm:prSet loTypeId="urn:microsoft.com/office/officeart/2005/8/layout/cycle3" loCatId="" qsTypeId="urn:microsoft.com/office/officeart/2005/8/quickstyle/simple1" qsCatId="simple" csTypeId="urn:microsoft.com/office/officeart/2005/8/colors/accent1_1" csCatId="accent1" phldr="1"/>
      <dgm:spPr/>
      <dgm:t>
        <a:bodyPr/>
        <a:lstStyle/>
        <a:p>
          <a:endParaRPr lang="en-US"/>
        </a:p>
      </dgm:t>
    </dgm:pt>
    <dgm:pt modelId="{7CEE4733-15BD-3045-BB87-A384CDAB49F1}">
      <dgm:prSet phldrT="[Text]"/>
      <dgm:spPr/>
      <dgm:t>
        <a:bodyPr/>
        <a:lstStyle/>
        <a:p>
          <a:r>
            <a:rPr lang="en-US">
              <a:latin typeface="Arial"/>
              <a:cs typeface="Arial"/>
            </a:rPr>
            <a:t>Identify Learning Goal</a:t>
          </a:r>
        </a:p>
      </dgm:t>
    </dgm:pt>
    <dgm:pt modelId="{50E42541-2349-1C4F-81CB-30C05DC3202A}" type="parTrans" cxnId="{F76FD4AA-0A87-1B4D-A2D7-2AA8B0560661}">
      <dgm:prSet/>
      <dgm:spPr/>
      <dgm:t>
        <a:bodyPr/>
        <a:lstStyle/>
        <a:p>
          <a:endParaRPr lang="en-US"/>
        </a:p>
      </dgm:t>
    </dgm:pt>
    <dgm:pt modelId="{C64F3C4A-D3E1-C645-9ADD-0C40CE15C0D4}" type="sibTrans" cxnId="{F76FD4AA-0A87-1B4D-A2D7-2AA8B0560661}">
      <dgm:prSet/>
      <dgm:spPr/>
      <dgm:t>
        <a:bodyPr/>
        <a:lstStyle/>
        <a:p>
          <a:endParaRPr lang="en-US"/>
        </a:p>
      </dgm:t>
    </dgm:pt>
    <dgm:pt modelId="{52D2A5DB-5DB3-D44C-84B1-FB780C980C29}">
      <dgm:prSet phldrT="[Text]"/>
      <dgm:spPr/>
      <dgm:t>
        <a:bodyPr/>
        <a:lstStyle/>
        <a:p>
          <a:r>
            <a:rPr lang="en-US">
              <a:latin typeface="Arial"/>
              <a:cs typeface="Arial"/>
            </a:rPr>
            <a:t>Gather Evidence of Learning</a:t>
          </a:r>
        </a:p>
      </dgm:t>
    </dgm:pt>
    <dgm:pt modelId="{672DA02D-5BA9-E240-AFA4-F0C6E57A684B}" type="parTrans" cxnId="{6E881BD4-C322-EC4C-8799-28FDC9F6318F}">
      <dgm:prSet/>
      <dgm:spPr/>
      <dgm:t>
        <a:bodyPr/>
        <a:lstStyle/>
        <a:p>
          <a:endParaRPr lang="en-US"/>
        </a:p>
      </dgm:t>
    </dgm:pt>
    <dgm:pt modelId="{4E5E0245-201E-A74C-A71B-94F9767B1220}" type="sibTrans" cxnId="{6E881BD4-C322-EC4C-8799-28FDC9F6318F}">
      <dgm:prSet/>
      <dgm:spPr/>
      <dgm:t>
        <a:bodyPr/>
        <a:lstStyle/>
        <a:p>
          <a:endParaRPr lang="en-US"/>
        </a:p>
      </dgm:t>
    </dgm:pt>
    <dgm:pt modelId="{FC9086A4-C347-5A40-863E-79F6B135ECD8}">
      <dgm:prSet phldrT="[Text]"/>
      <dgm:spPr/>
      <dgm:t>
        <a:bodyPr/>
        <a:lstStyle/>
        <a:p>
          <a:r>
            <a:rPr lang="en-US">
              <a:latin typeface="Arial"/>
              <a:cs typeface="Arial"/>
            </a:rPr>
            <a:t>Analyze and Interpret Evidence of Learning</a:t>
          </a:r>
        </a:p>
      </dgm:t>
    </dgm:pt>
    <dgm:pt modelId="{179CF008-1FD7-4740-B59F-DB21851F8CF6}" type="parTrans" cxnId="{0CF743CE-420B-0947-A217-88A438D7A5E5}">
      <dgm:prSet/>
      <dgm:spPr/>
      <dgm:t>
        <a:bodyPr/>
        <a:lstStyle/>
        <a:p>
          <a:endParaRPr lang="en-US"/>
        </a:p>
      </dgm:t>
    </dgm:pt>
    <dgm:pt modelId="{ADEF5584-F98B-2C49-9517-3DCDB71AD53E}" type="sibTrans" cxnId="{0CF743CE-420B-0947-A217-88A438D7A5E5}">
      <dgm:prSet/>
      <dgm:spPr/>
      <dgm:t>
        <a:bodyPr/>
        <a:lstStyle/>
        <a:p>
          <a:endParaRPr lang="en-US"/>
        </a:p>
      </dgm:t>
    </dgm:pt>
    <dgm:pt modelId="{BC29149A-6575-F440-80E3-B6A84634B78D}">
      <dgm:prSet phldrT="[Text]"/>
      <dgm:spPr/>
      <dgm:t>
        <a:bodyPr/>
        <a:lstStyle/>
        <a:p>
          <a:r>
            <a:rPr lang="en-US">
              <a:latin typeface="Arial"/>
              <a:cs typeface="Arial"/>
            </a:rPr>
            <a:t>Provide Feedback to Support Students’ Growth</a:t>
          </a:r>
        </a:p>
      </dgm:t>
    </dgm:pt>
    <dgm:pt modelId="{911CC730-398C-B144-A9A8-D2F78532FA90}" type="parTrans" cxnId="{6E24E330-C0C4-9F4C-AEC0-74748D7C983B}">
      <dgm:prSet/>
      <dgm:spPr/>
      <dgm:t>
        <a:bodyPr/>
        <a:lstStyle/>
        <a:p>
          <a:endParaRPr lang="en-US"/>
        </a:p>
      </dgm:t>
    </dgm:pt>
    <dgm:pt modelId="{43498CE2-3C6C-094A-B5D8-E76FFB56CAFB}" type="sibTrans" cxnId="{6E24E330-C0C4-9F4C-AEC0-74748D7C983B}">
      <dgm:prSet/>
      <dgm:spPr/>
      <dgm:t>
        <a:bodyPr/>
        <a:lstStyle/>
        <a:p>
          <a:endParaRPr lang="en-US"/>
        </a:p>
      </dgm:t>
    </dgm:pt>
    <dgm:pt modelId="{946CCD5D-AC99-C146-9C85-59FBA4F7BA5F}">
      <dgm:prSet phldrT="[Text]"/>
      <dgm:spPr/>
      <dgm:t>
        <a:bodyPr/>
        <a:lstStyle/>
        <a:p>
          <a:r>
            <a:rPr lang="en-US">
              <a:latin typeface="Arial"/>
              <a:cs typeface="Arial"/>
            </a:rPr>
            <a:t>Refine Instruction in Response to Evidence of Learning</a:t>
          </a:r>
        </a:p>
      </dgm:t>
    </dgm:pt>
    <dgm:pt modelId="{5D095637-4A32-A44E-9613-27C2E7DD07B3}" type="parTrans" cxnId="{FABEEC5C-68FF-7542-8FF4-671627BA845F}">
      <dgm:prSet/>
      <dgm:spPr/>
      <dgm:t>
        <a:bodyPr/>
        <a:lstStyle/>
        <a:p>
          <a:endParaRPr lang="en-US"/>
        </a:p>
      </dgm:t>
    </dgm:pt>
    <dgm:pt modelId="{14E9D0BC-6413-ED4A-A8C3-A8857B6D00E7}" type="sibTrans" cxnId="{FABEEC5C-68FF-7542-8FF4-671627BA845F}">
      <dgm:prSet/>
      <dgm:spPr/>
      <dgm:t>
        <a:bodyPr/>
        <a:lstStyle/>
        <a:p>
          <a:endParaRPr lang="en-US"/>
        </a:p>
      </dgm:t>
    </dgm:pt>
    <dgm:pt modelId="{88D44A8C-CB3D-3A4B-B077-99CED1F90A88}" type="pres">
      <dgm:prSet presAssocID="{2FE9C76D-CFB6-C94B-BF11-2C0B701862A4}" presName="Name0" presStyleCnt="0">
        <dgm:presLayoutVars>
          <dgm:dir/>
          <dgm:resizeHandles val="exact"/>
        </dgm:presLayoutVars>
      </dgm:prSet>
      <dgm:spPr/>
    </dgm:pt>
    <dgm:pt modelId="{DC4764B4-4B77-694C-867F-3683600F0614}" type="pres">
      <dgm:prSet presAssocID="{2FE9C76D-CFB6-C94B-BF11-2C0B701862A4}" presName="cycle" presStyleCnt="0"/>
      <dgm:spPr/>
    </dgm:pt>
    <dgm:pt modelId="{A26A8F30-E229-1B4D-B904-9DF5430C4A75}" type="pres">
      <dgm:prSet presAssocID="{7CEE4733-15BD-3045-BB87-A384CDAB49F1}" presName="nodeFirstNode" presStyleLbl="node1" presStyleIdx="0" presStyleCnt="5">
        <dgm:presLayoutVars>
          <dgm:bulletEnabled val="1"/>
        </dgm:presLayoutVars>
      </dgm:prSet>
      <dgm:spPr/>
    </dgm:pt>
    <dgm:pt modelId="{00DFC83E-9FAF-7E4A-A84E-9ED461CA9075}" type="pres">
      <dgm:prSet presAssocID="{C64F3C4A-D3E1-C645-9ADD-0C40CE15C0D4}" presName="sibTransFirstNode" presStyleLbl="bgShp" presStyleIdx="0" presStyleCnt="1"/>
      <dgm:spPr/>
    </dgm:pt>
    <dgm:pt modelId="{91DE3612-C849-CA47-BA43-05C14469405D}" type="pres">
      <dgm:prSet presAssocID="{52D2A5DB-5DB3-D44C-84B1-FB780C980C29}" presName="nodeFollowingNodes" presStyleLbl="node1" presStyleIdx="1" presStyleCnt="5">
        <dgm:presLayoutVars>
          <dgm:bulletEnabled val="1"/>
        </dgm:presLayoutVars>
      </dgm:prSet>
      <dgm:spPr/>
    </dgm:pt>
    <dgm:pt modelId="{B7B65292-5F22-4449-B680-B22107D0409E}" type="pres">
      <dgm:prSet presAssocID="{FC9086A4-C347-5A40-863E-79F6B135ECD8}" presName="nodeFollowingNodes" presStyleLbl="node1" presStyleIdx="2" presStyleCnt="5">
        <dgm:presLayoutVars>
          <dgm:bulletEnabled val="1"/>
        </dgm:presLayoutVars>
      </dgm:prSet>
      <dgm:spPr/>
    </dgm:pt>
    <dgm:pt modelId="{1699CEC1-851F-F64A-9687-9E12CF107EAB}" type="pres">
      <dgm:prSet presAssocID="{BC29149A-6575-F440-80E3-B6A84634B78D}" presName="nodeFollowingNodes" presStyleLbl="node1" presStyleIdx="3" presStyleCnt="5">
        <dgm:presLayoutVars>
          <dgm:bulletEnabled val="1"/>
        </dgm:presLayoutVars>
      </dgm:prSet>
      <dgm:spPr/>
    </dgm:pt>
    <dgm:pt modelId="{CE520F46-0378-214D-97DA-55204F660FF7}" type="pres">
      <dgm:prSet presAssocID="{946CCD5D-AC99-C146-9C85-59FBA4F7BA5F}" presName="nodeFollowingNodes" presStyleLbl="node1" presStyleIdx="4" presStyleCnt="5">
        <dgm:presLayoutVars>
          <dgm:bulletEnabled val="1"/>
        </dgm:presLayoutVars>
      </dgm:prSet>
      <dgm:spPr/>
    </dgm:pt>
  </dgm:ptLst>
  <dgm:cxnLst>
    <dgm:cxn modelId="{A89BAD04-70F7-5747-9C5B-8E1C4D03455F}" type="presOf" srcId="{C64F3C4A-D3E1-C645-9ADD-0C40CE15C0D4}" destId="{00DFC83E-9FAF-7E4A-A84E-9ED461CA9075}" srcOrd="0" destOrd="0" presId="urn:microsoft.com/office/officeart/2005/8/layout/cycle3"/>
    <dgm:cxn modelId="{6E24E330-C0C4-9F4C-AEC0-74748D7C983B}" srcId="{2FE9C76D-CFB6-C94B-BF11-2C0B701862A4}" destId="{BC29149A-6575-F440-80E3-B6A84634B78D}" srcOrd="3" destOrd="0" parTransId="{911CC730-398C-B144-A9A8-D2F78532FA90}" sibTransId="{43498CE2-3C6C-094A-B5D8-E76FFB56CAFB}"/>
    <dgm:cxn modelId="{0EFE253A-99ED-1143-B74F-659EBF501E9E}" type="presOf" srcId="{FC9086A4-C347-5A40-863E-79F6B135ECD8}" destId="{B7B65292-5F22-4449-B680-B22107D0409E}" srcOrd="0" destOrd="0" presId="urn:microsoft.com/office/officeart/2005/8/layout/cycle3"/>
    <dgm:cxn modelId="{FABEEC5C-68FF-7542-8FF4-671627BA845F}" srcId="{2FE9C76D-CFB6-C94B-BF11-2C0B701862A4}" destId="{946CCD5D-AC99-C146-9C85-59FBA4F7BA5F}" srcOrd="4" destOrd="0" parTransId="{5D095637-4A32-A44E-9613-27C2E7DD07B3}" sibTransId="{14E9D0BC-6413-ED4A-A8C3-A8857B6D00E7}"/>
    <dgm:cxn modelId="{D665CB53-29EF-C049-A345-56130034BE20}" type="presOf" srcId="{946CCD5D-AC99-C146-9C85-59FBA4F7BA5F}" destId="{CE520F46-0378-214D-97DA-55204F660FF7}" srcOrd="0" destOrd="0" presId="urn:microsoft.com/office/officeart/2005/8/layout/cycle3"/>
    <dgm:cxn modelId="{1476AE7D-D134-2A49-9364-37E4114CBB60}" type="presOf" srcId="{2FE9C76D-CFB6-C94B-BF11-2C0B701862A4}" destId="{88D44A8C-CB3D-3A4B-B077-99CED1F90A88}" srcOrd="0" destOrd="0" presId="urn:microsoft.com/office/officeart/2005/8/layout/cycle3"/>
    <dgm:cxn modelId="{AB25DF8A-C332-F042-AC87-78C0F67D68B0}" type="presOf" srcId="{52D2A5DB-5DB3-D44C-84B1-FB780C980C29}" destId="{91DE3612-C849-CA47-BA43-05C14469405D}" srcOrd="0" destOrd="0" presId="urn:microsoft.com/office/officeart/2005/8/layout/cycle3"/>
    <dgm:cxn modelId="{F76FD4AA-0A87-1B4D-A2D7-2AA8B0560661}" srcId="{2FE9C76D-CFB6-C94B-BF11-2C0B701862A4}" destId="{7CEE4733-15BD-3045-BB87-A384CDAB49F1}" srcOrd="0" destOrd="0" parTransId="{50E42541-2349-1C4F-81CB-30C05DC3202A}" sibTransId="{C64F3C4A-D3E1-C645-9ADD-0C40CE15C0D4}"/>
    <dgm:cxn modelId="{311142B9-7677-864C-B11A-C336052C2C03}" type="presOf" srcId="{BC29149A-6575-F440-80E3-B6A84634B78D}" destId="{1699CEC1-851F-F64A-9687-9E12CF107EAB}" srcOrd="0" destOrd="0" presId="urn:microsoft.com/office/officeart/2005/8/layout/cycle3"/>
    <dgm:cxn modelId="{0CF743CE-420B-0947-A217-88A438D7A5E5}" srcId="{2FE9C76D-CFB6-C94B-BF11-2C0B701862A4}" destId="{FC9086A4-C347-5A40-863E-79F6B135ECD8}" srcOrd="2" destOrd="0" parTransId="{179CF008-1FD7-4740-B59F-DB21851F8CF6}" sibTransId="{ADEF5584-F98B-2C49-9517-3DCDB71AD53E}"/>
    <dgm:cxn modelId="{6E881BD4-C322-EC4C-8799-28FDC9F6318F}" srcId="{2FE9C76D-CFB6-C94B-BF11-2C0B701862A4}" destId="{52D2A5DB-5DB3-D44C-84B1-FB780C980C29}" srcOrd="1" destOrd="0" parTransId="{672DA02D-5BA9-E240-AFA4-F0C6E57A684B}" sibTransId="{4E5E0245-201E-A74C-A71B-94F9767B1220}"/>
    <dgm:cxn modelId="{381E05D9-F493-AB43-BD3F-6B01B625715B}" type="presOf" srcId="{7CEE4733-15BD-3045-BB87-A384CDAB49F1}" destId="{A26A8F30-E229-1B4D-B904-9DF5430C4A75}" srcOrd="0" destOrd="0" presId="urn:microsoft.com/office/officeart/2005/8/layout/cycle3"/>
    <dgm:cxn modelId="{A91537E9-96B4-7C43-8F4D-4856017997BD}" type="presParOf" srcId="{88D44A8C-CB3D-3A4B-B077-99CED1F90A88}" destId="{DC4764B4-4B77-694C-867F-3683600F0614}" srcOrd="0" destOrd="0" presId="urn:microsoft.com/office/officeart/2005/8/layout/cycle3"/>
    <dgm:cxn modelId="{99AA7DF5-1F58-3446-8330-0A128082A6DD}" type="presParOf" srcId="{DC4764B4-4B77-694C-867F-3683600F0614}" destId="{A26A8F30-E229-1B4D-B904-9DF5430C4A75}" srcOrd="0" destOrd="0" presId="urn:microsoft.com/office/officeart/2005/8/layout/cycle3"/>
    <dgm:cxn modelId="{BC93CFB4-D03B-7D48-BCC3-264CAB3B7C73}" type="presParOf" srcId="{DC4764B4-4B77-694C-867F-3683600F0614}" destId="{00DFC83E-9FAF-7E4A-A84E-9ED461CA9075}" srcOrd="1" destOrd="0" presId="urn:microsoft.com/office/officeart/2005/8/layout/cycle3"/>
    <dgm:cxn modelId="{1AB367C2-6DF0-0C4C-A07E-8AE153BE9A7B}" type="presParOf" srcId="{DC4764B4-4B77-694C-867F-3683600F0614}" destId="{91DE3612-C849-CA47-BA43-05C14469405D}" srcOrd="2" destOrd="0" presId="urn:microsoft.com/office/officeart/2005/8/layout/cycle3"/>
    <dgm:cxn modelId="{CCD94E0C-0F5B-E948-9C62-F09BFB0B6737}" type="presParOf" srcId="{DC4764B4-4B77-694C-867F-3683600F0614}" destId="{B7B65292-5F22-4449-B680-B22107D0409E}" srcOrd="3" destOrd="0" presId="urn:microsoft.com/office/officeart/2005/8/layout/cycle3"/>
    <dgm:cxn modelId="{F0DEB200-796D-C648-A58B-375A98B06428}" type="presParOf" srcId="{DC4764B4-4B77-694C-867F-3683600F0614}" destId="{1699CEC1-851F-F64A-9687-9E12CF107EAB}" srcOrd="4" destOrd="0" presId="urn:microsoft.com/office/officeart/2005/8/layout/cycle3"/>
    <dgm:cxn modelId="{F0EA9164-50A4-0946-9D18-5E8B404A0F3F}" type="presParOf" srcId="{DC4764B4-4B77-694C-867F-3683600F0614}" destId="{CE520F46-0378-214D-97DA-55204F660FF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DD1CD-9609-4FC2-A8AA-F51626C529A1}">
      <dsp:nvSpPr>
        <dsp:cNvPr id="0" name=""/>
        <dsp:cNvSpPr/>
      </dsp:nvSpPr>
      <dsp:spPr>
        <a:xfrm>
          <a:off x="0" y="1075974"/>
          <a:ext cx="4114800" cy="784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Figuring out</a:t>
          </a:r>
        </a:p>
      </dsp:txBody>
      <dsp:txXfrm>
        <a:off x="0" y="1075974"/>
        <a:ext cx="4114800" cy="784547"/>
      </dsp:txXfrm>
    </dsp:sp>
    <dsp:sp modelId="{FB35D407-F445-40F7-BED6-A867AF5A670F}">
      <dsp:nvSpPr>
        <dsp:cNvPr id="0" name=""/>
        <dsp:cNvSpPr/>
      </dsp:nvSpPr>
      <dsp:spPr>
        <a:xfrm rot="10800000">
          <a:off x="0" y="893"/>
          <a:ext cx="4114800" cy="120663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Learning about</a:t>
          </a:r>
        </a:p>
      </dsp:txBody>
      <dsp:txXfrm rot="10800000">
        <a:off x="0" y="893"/>
        <a:ext cx="4114800" cy="784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C3B2E-6A61-484B-8F90-3833B47F384B}">
      <dsp:nvSpPr>
        <dsp:cNvPr id="0" name=""/>
        <dsp:cNvSpPr/>
      </dsp:nvSpPr>
      <dsp:spPr>
        <a:xfrm>
          <a:off x="315275" y="318"/>
          <a:ext cx="2454931" cy="12311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Clr>
              <a:schemeClr val="dk1"/>
            </a:buClr>
            <a:buSzPts val="1300"/>
            <a:buFont typeface="Lato"/>
            <a:buNone/>
          </a:pPr>
          <a:r>
            <a:rPr lang="en-US" sz="2600" kern="1200" dirty="0">
              <a:solidFill>
                <a:schemeClr val="bg1"/>
              </a:solidFill>
              <a:latin typeface="Arial"/>
              <a:ea typeface="Lato"/>
              <a:cs typeface="Arial"/>
              <a:sym typeface="Lato"/>
            </a:rPr>
            <a:t>Color-code your answers by dimension.</a:t>
          </a:r>
          <a:endParaRPr lang="en-US" sz="2600" kern="1200" dirty="0">
            <a:solidFill>
              <a:schemeClr val="bg1"/>
            </a:solidFill>
            <a:latin typeface="Arial"/>
            <a:cs typeface="Arial"/>
          </a:endParaRPr>
        </a:p>
      </dsp:txBody>
      <dsp:txXfrm>
        <a:off x="315275" y="318"/>
        <a:ext cx="2454931" cy="12311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C3B2E-6A61-484B-8F90-3833B47F384B}">
      <dsp:nvSpPr>
        <dsp:cNvPr id="0" name=""/>
        <dsp:cNvSpPr/>
      </dsp:nvSpPr>
      <dsp:spPr>
        <a:xfrm>
          <a:off x="236131" y="39888"/>
          <a:ext cx="3184725" cy="15727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chemeClr val="dk1"/>
            </a:buClr>
            <a:buSzPts val="1300"/>
            <a:buFont typeface="Lato"/>
            <a:buNone/>
          </a:pPr>
          <a:r>
            <a:rPr lang="en-US" sz="1800" kern="1200" dirty="0">
              <a:latin typeface="Arial" panose="020B0604020202020204" pitchFamily="34" charset="0"/>
              <a:ea typeface="Lato"/>
              <a:cs typeface="Arial" panose="020B0604020202020204" pitchFamily="34" charset="0"/>
              <a:sym typeface="Lato"/>
            </a:rPr>
            <a:t>For each student answer, describe each dimension as </a:t>
          </a:r>
          <a:r>
            <a:rPr lang="en-US" sz="1800" b="1" kern="1200" dirty="0">
              <a:latin typeface="Arial" panose="020B0604020202020204" pitchFamily="34" charset="0"/>
              <a:ea typeface="Lato"/>
              <a:cs typeface="Arial" panose="020B0604020202020204" pitchFamily="34" charset="0"/>
              <a:sym typeface="Lato"/>
            </a:rPr>
            <a:t>emerging</a:t>
          </a:r>
          <a:r>
            <a:rPr lang="en-US" sz="1800" kern="1200" dirty="0">
              <a:latin typeface="Arial" panose="020B0604020202020204" pitchFamily="34" charset="0"/>
              <a:ea typeface="Lato"/>
              <a:cs typeface="Arial" panose="020B0604020202020204" pitchFamily="34" charset="0"/>
              <a:sym typeface="Lato"/>
            </a:rPr>
            <a:t>, </a:t>
          </a:r>
          <a:r>
            <a:rPr lang="en-US" sz="1800" b="1" kern="1200" dirty="0">
              <a:latin typeface="Arial" panose="020B0604020202020204" pitchFamily="34" charset="0"/>
              <a:ea typeface="Lato"/>
              <a:cs typeface="Arial" panose="020B0604020202020204" pitchFamily="34" charset="0"/>
              <a:sym typeface="Lato"/>
            </a:rPr>
            <a:t>developing</a:t>
          </a:r>
          <a:r>
            <a:rPr lang="en-US" sz="1800" kern="1200" dirty="0">
              <a:latin typeface="Arial" panose="020B0604020202020204" pitchFamily="34" charset="0"/>
              <a:ea typeface="Lato"/>
              <a:cs typeface="Arial" panose="020B0604020202020204" pitchFamily="34" charset="0"/>
              <a:sym typeface="Lato"/>
            </a:rPr>
            <a:t>, or </a:t>
          </a:r>
          <a:r>
            <a:rPr lang="en-US" sz="1800" b="1" kern="1200" dirty="0">
              <a:latin typeface="Arial" panose="020B0604020202020204" pitchFamily="34" charset="0"/>
              <a:ea typeface="Lato"/>
              <a:cs typeface="Arial" panose="020B0604020202020204" pitchFamily="34" charset="0"/>
              <a:sym typeface="Lato"/>
            </a:rPr>
            <a:t>proficient</a:t>
          </a:r>
          <a:r>
            <a:rPr lang="en-US" sz="1800" kern="1200" dirty="0">
              <a:latin typeface="Arial" panose="020B0604020202020204" pitchFamily="34" charset="0"/>
              <a:ea typeface="Lato"/>
              <a:cs typeface="Arial" panose="020B0604020202020204" pitchFamily="34" charset="0"/>
              <a:sym typeface="Lato"/>
            </a:rPr>
            <a:t> by comparing it against the performance outcome.</a:t>
          </a:r>
        </a:p>
      </dsp:txBody>
      <dsp:txXfrm>
        <a:off x="236131" y="39888"/>
        <a:ext cx="3184725" cy="15727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FC83E-9FAF-7E4A-A84E-9ED461CA9075}">
      <dsp:nvSpPr>
        <dsp:cNvPr id="0" name=""/>
        <dsp:cNvSpPr/>
      </dsp:nvSpPr>
      <dsp:spPr>
        <a:xfrm>
          <a:off x="1867779" y="-27638"/>
          <a:ext cx="4494040" cy="4494040"/>
        </a:xfrm>
        <a:prstGeom prst="circularArrow">
          <a:avLst>
            <a:gd name="adj1" fmla="val 5544"/>
            <a:gd name="adj2" fmla="val 330680"/>
            <a:gd name="adj3" fmla="val 13765712"/>
            <a:gd name="adj4" fmla="val 1739218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A8F30-E229-1B4D-B904-9DF5430C4A75}">
      <dsp:nvSpPr>
        <dsp:cNvPr id="0" name=""/>
        <dsp:cNvSpPr/>
      </dsp:nvSpPr>
      <dsp:spPr>
        <a:xfrm>
          <a:off x="3057971" y="1135"/>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Identify Learning Goal</a:t>
          </a:r>
        </a:p>
      </dsp:txBody>
      <dsp:txXfrm>
        <a:off x="3109561" y="52725"/>
        <a:ext cx="2010477" cy="953648"/>
      </dsp:txXfrm>
    </dsp:sp>
    <dsp:sp modelId="{91DE3612-C849-CA47-BA43-05C14469405D}">
      <dsp:nvSpPr>
        <dsp:cNvPr id="0" name=""/>
        <dsp:cNvSpPr/>
      </dsp:nvSpPr>
      <dsp:spPr>
        <a:xfrm>
          <a:off x="4880609" y="132535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Gather Evidence of Learning</a:t>
          </a:r>
        </a:p>
      </dsp:txBody>
      <dsp:txXfrm>
        <a:off x="4932199" y="1376949"/>
        <a:ext cx="2010477" cy="953648"/>
      </dsp:txXfrm>
    </dsp:sp>
    <dsp:sp modelId="{B7B65292-5F22-4449-B680-B22107D0409E}">
      <dsp:nvSpPr>
        <dsp:cNvPr id="0" name=""/>
        <dsp:cNvSpPr/>
      </dsp:nvSpPr>
      <dsp:spPr>
        <a:xfrm>
          <a:off x="4184423" y="346799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Analyze and Interpret Evidence of Learning</a:t>
          </a:r>
        </a:p>
      </dsp:txBody>
      <dsp:txXfrm>
        <a:off x="4236013" y="3519589"/>
        <a:ext cx="2010477" cy="953648"/>
      </dsp:txXfrm>
    </dsp:sp>
    <dsp:sp modelId="{1699CEC1-851F-F64A-9687-9E12CF107EAB}">
      <dsp:nvSpPr>
        <dsp:cNvPr id="0" name=""/>
        <dsp:cNvSpPr/>
      </dsp:nvSpPr>
      <dsp:spPr>
        <a:xfrm>
          <a:off x="1931519" y="346799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Provide Feedback to Support Students’ Growth</a:t>
          </a:r>
        </a:p>
      </dsp:txBody>
      <dsp:txXfrm>
        <a:off x="1983109" y="3519589"/>
        <a:ext cx="2010477" cy="953648"/>
      </dsp:txXfrm>
    </dsp:sp>
    <dsp:sp modelId="{CE520F46-0378-214D-97DA-55204F660FF7}">
      <dsp:nvSpPr>
        <dsp:cNvPr id="0" name=""/>
        <dsp:cNvSpPr/>
      </dsp:nvSpPr>
      <dsp:spPr>
        <a:xfrm>
          <a:off x="1235333" y="132535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Refine Instruction in Response to Evidence of Learning</a:t>
          </a:r>
        </a:p>
      </dsp:txBody>
      <dsp:txXfrm>
        <a:off x="1286923" y="1376949"/>
        <a:ext cx="2010477" cy="9536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57C16-CDDF-4A19-AEDB-94EE356A25B2}">
      <dsp:nvSpPr>
        <dsp:cNvPr id="0" name=""/>
        <dsp:cNvSpPr/>
      </dsp:nvSpPr>
      <dsp:spPr>
        <a:xfrm>
          <a:off x="0" y="66406"/>
          <a:ext cx="7421593"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a:cs typeface="Arial"/>
            </a:rPr>
            <a:t>Trends</a:t>
          </a:r>
        </a:p>
      </dsp:txBody>
      <dsp:txXfrm>
        <a:off x="29700" y="96106"/>
        <a:ext cx="7362193" cy="549000"/>
      </dsp:txXfrm>
    </dsp:sp>
    <dsp:sp modelId="{8FA3F5C9-DA18-4493-A0D2-D15D578D5CC3}">
      <dsp:nvSpPr>
        <dsp:cNvPr id="0" name=""/>
        <dsp:cNvSpPr/>
      </dsp:nvSpPr>
      <dsp:spPr>
        <a:xfrm>
          <a:off x="0" y="674806"/>
          <a:ext cx="742159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636" tIns="33020" rIns="184912" bIns="33020" numCol="1" spcCol="1270" anchor="t" anchorCtr="0">
          <a:noAutofit/>
        </a:bodyPr>
        <a:lstStyle/>
        <a:p>
          <a:pPr marL="228600" lvl="1" indent="-228600" algn="l" defTabSz="889000">
            <a:lnSpc>
              <a:spcPct val="90000"/>
            </a:lnSpc>
            <a:spcBef>
              <a:spcPct val="0"/>
            </a:spcBef>
            <a:spcAft>
              <a:spcPct val="20000"/>
            </a:spcAft>
            <a:buNone/>
          </a:pPr>
          <a:r>
            <a:rPr lang="en-US" sz="2000" kern="1200" dirty="0">
              <a:latin typeface="Arial"/>
              <a:cs typeface="Arial"/>
            </a:rPr>
            <a:t>Identified based on student work</a:t>
          </a:r>
        </a:p>
      </dsp:txBody>
      <dsp:txXfrm>
        <a:off x="0" y="674806"/>
        <a:ext cx="7421593" cy="430560"/>
      </dsp:txXfrm>
    </dsp:sp>
    <dsp:sp modelId="{28A83BB6-95C3-4B87-9EB2-EFB17E3122D1}">
      <dsp:nvSpPr>
        <dsp:cNvPr id="0" name=""/>
        <dsp:cNvSpPr/>
      </dsp:nvSpPr>
      <dsp:spPr>
        <a:xfrm>
          <a:off x="0" y="1105366"/>
          <a:ext cx="7421593"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a:cs typeface="Arial"/>
            </a:rPr>
            <a:t>Reasons</a:t>
          </a:r>
        </a:p>
      </dsp:txBody>
      <dsp:txXfrm>
        <a:off x="29700" y="1135066"/>
        <a:ext cx="7362193" cy="549000"/>
      </dsp:txXfrm>
    </dsp:sp>
    <dsp:sp modelId="{BDBE4A96-676C-4D32-96BF-EF7B2814A1DE}">
      <dsp:nvSpPr>
        <dsp:cNvPr id="0" name=""/>
        <dsp:cNvSpPr/>
      </dsp:nvSpPr>
      <dsp:spPr>
        <a:xfrm>
          <a:off x="0" y="1713767"/>
          <a:ext cx="7421593"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636" tIns="33020" rIns="184912" bIns="33020" numCol="1" spcCol="1270" anchor="t" anchorCtr="0">
          <a:noAutofit/>
        </a:bodyPr>
        <a:lstStyle/>
        <a:p>
          <a:pPr marL="228600" lvl="1" indent="-228600" algn="l" defTabSz="889000" rtl="0">
            <a:lnSpc>
              <a:spcPct val="90000"/>
            </a:lnSpc>
            <a:spcBef>
              <a:spcPct val="0"/>
            </a:spcBef>
            <a:spcAft>
              <a:spcPct val="20000"/>
            </a:spcAft>
            <a:buNone/>
          </a:pPr>
          <a:r>
            <a:rPr lang="en-US" sz="2000" kern="1200" dirty="0">
              <a:latin typeface="Arial"/>
              <a:cs typeface="Arial"/>
            </a:rPr>
            <a:t>What are some of the reasons for the trends we identified? </a:t>
          </a:r>
        </a:p>
        <a:p>
          <a:pPr marL="457200" lvl="2" indent="-228600" algn="l" defTabSz="889000">
            <a:lnSpc>
              <a:spcPct val="90000"/>
            </a:lnSpc>
            <a:spcBef>
              <a:spcPct val="0"/>
            </a:spcBef>
            <a:spcAft>
              <a:spcPct val="20000"/>
            </a:spcAft>
            <a:buFont typeface="Arial" panose="020B0604020202020204" pitchFamily="34" charset="0"/>
            <a:buChar char="•"/>
          </a:pPr>
          <a:r>
            <a:rPr lang="en-US" sz="2000" b="0" i="0" u="none" kern="1200">
              <a:latin typeface="Arial"/>
              <a:cs typeface="Arial"/>
            </a:rPr>
            <a:t>Lessons prior to the assessment</a:t>
          </a:r>
          <a:r>
            <a:rPr lang="en-US" sz="2000" b="0" i="0" kern="1200">
              <a:latin typeface="Arial"/>
              <a:cs typeface="Arial"/>
            </a:rPr>
            <a:t>​</a:t>
          </a:r>
          <a:endParaRPr lang="en-US" sz="2000" kern="1200">
            <a:latin typeface="Arial"/>
            <a:cs typeface="Arial"/>
          </a:endParaRPr>
        </a:p>
        <a:p>
          <a:pPr marL="457200" lvl="2" indent="-228600" algn="l" defTabSz="889000">
            <a:lnSpc>
              <a:spcPct val="90000"/>
            </a:lnSpc>
            <a:spcBef>
              <a:spcPct val="0"/>
            </a:spcBef>
            <a:spcAft>
              <a:spcPct val="20000"/>
            </a:spcAft>
            <a:buFont typeface="Arial" panose="020B0604020202020204" pitchFamily="34" charset="0"/>
            <a:buChar char="•"/>
          </a:pPr>
          <a:r>
            <a:rPr lang="en-US" sz="2000" b="0" i="0" u="none" kern="1200">
              <a:latin typeface="Arial"/>
              <a:cs typeface="Arial"/>
            </a:rPr>
            <a:t>Common misconceptions and challenges</a:t>
          </a:r>
          <a:r>
            <a:rPr lang="en-US" sz="2000" b="0" i="0" kern="1200">
              <a:latin typeface="Arial"/>
              <a:cs typeface="Arial"/>
            </a:rPr>
            <a:t>​</a:t>
          </a:r>
        </a:p>
        <a:p>
          <a:pPr marL="457200" lvl="2" indent="-228600" algn="l" defTabSz="889000">
            <a:lnSpc>
              <a:spcPct val="90000"/>
            </a:lnSpc>
            <a:spcBef>
              <a:spcPct val="0"/>
            </a:spcBef>
            <a:spcAft>
              <a:spcPct val="20000"/>
            </a:spcAft>
            <a:buFont typeface="Arial" panose="020B0604020202020204" pitchFamily="34" charset="0"/>
            <a:buChar char="•"/>
          </a:pPr>
          <a:r>
            <a:rPr lang="en-US" sz="2000" b="0" i="0" u="none" kern="1200">
              <a:latin typeface="Arial"/>
              <a:cs typeface="Arial"/>
            </a:rPr>
            <a:t>Confusion during the assessment or prompt design</a:t>
          </a:r>
          <a:endParaRPr lang="en-US" sz="2000" b="0" i="0" kern="1200">
            <a:latin typeface="Arial"/>
            <a:cs typeface="Arial"/>
          </a:endParaRPr>
        </a:p>
      </dsp:txBody>
      <dsp:txXfrm>
        <a:off x="0" y="1713767"/>
        <a:ext cx="7421593" cy="1318590"/>
      </dsp:txXfrm>
    </dsp:sp>
    <dsp:sp modelId="{FAE196B7-EFE4-4186-9B21-046D1265BFFD}">
      <dsp:nvSpPr>
        <dsp:cNvPr id="0" name=""/>
        <dsp:cNvSpPr/>
      </dsp:nvSpPr>
      <dsp:spPr>
        <a:xfrm>
          <a:off x="0" y="3032356"/>
          <a:ext cx="7421593"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a:cs typeface="Arial"/>
            </a:rPr>
            <a:t>Instruction</a:t>
          </a:r>
        </a:p>
      </dsp:txBody>
      <dsp:txXfrm>
        <a:off x="29700" y="3062056"/>
        <a:ext cx="7362193" cy="549000"/>
      </dsp:txXfrm>
    </dsp:sp>
    <dsp:sp modelId="{70694A0E-333A-4DB5-8DDB-D57CED515404}">
      <dsp:nvSpPr>
        <dsp:cNvPr id="0" name=""/>
        <dsp:cNvSpPr/>
      </dsp:nvSpPr>
      <dsp:spPr>
        <a:xfrm>
          <a:off x="0" y="3640757"/>
          <a:ext cx="7421593"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636" tIns="33020" rIns="184912" bIns="33020" numCol="1" spcCol="1270" anchor="t" anchorCtr="0">
          <a:noAutofit/>
        </a:bodyPr>
        <a:lstStyle/>
        <a:p>
          <a:pPr marL="228600" lvl="1" indent="-228600" algn="l" defTabSz="889000" rtl="0">
            <a:lnSpc>
              <a:spcPct val="90000"/>
            </a:lnSpc>
            <a:spcBef>
              <a:spcPct val="0"/>
            </a:spcBef>
            <a:spcAft>
              <a:spcPct val="20000"/>
            </a:spcAft>
            <a:buNone/>
          </a:pPr>
          <a:r>
            <a:rPr lang="en-US" sz="2000" kern="1200" dirty="0">
              <a:latin typeface="Arial"/>
              <a:cs typeface="Arial"/>
            </a:rPr>
            <a:t>So, how does instruction need to shift? </a:t>
          </a:r>
        </a:p>
        <a:p>
          <a:pPr marL="457200" lvl="2" indent="-228600" algn="l" defTabSz="889000">
            <a:lnSpc>
              <a:spcPct val="90000"/>
            </a:lnSpc>
            <a:spcBef>
              <a:spcPct val="0"/>
            </a:spcBef>
            <a:spcAft>
              <a:spcPct val="20000"/>
            </a:spcAft>
            <a:buChar char="•"/>
          </a:pPr>
          <a:r>
            <a:rPr lang="en-US" sz="2000" kern="1200">
              <a:latin typeface="Arial"/>
              <a:cs typeface="Arial"/>
            </a:rPr>
            <a:t>To meet learning goals</a:t>
          </a:r>
        </a:p>
        <a:p>
          <a:pPr marL="457200" lvl="2" indent="-228600" algn="l" defTabSz="889000">
            <a:lnSpc>
              <a:spcPct val="90000"/>
            </a:lnSpc>
            <a:spcBef>
              <a:spcPct val="0"/>
            </a:spcBef>
            <a:spcAft>
              <a:spcPct val="20000"/>
            </a:spcAft>
            <a:buChar char="•"/>
          </a:pPr>
          <a:r>
            <a:rPr lang="en-US" sz="2000" kern="1200">
              <a:latin typeface="Arial"/>
              <a:cs typeface="Arial"/>
            </a:rPr>
            <a:t>To address trends</a:t>
          </a:r>
        </a:p>
      </dsp:txBody>
      <dsp:txXfrm>
        <a:off x="0" y="3640757"/>
        <a:ext cx="7421593" cy="9956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53F0F-2515-4E8A-B105-04B3CA323F7F}">
      <dsp:nvSpPr>
        <dsp:cNvPr id="0" name=""/>
        <dsp:cNvSpPr/>
      </dsp:nvSpPr>
      <dsp:spPr>
        <a:xfrm>
          <a:off x="0" y="16418"/>
          <a:ext cx="5689602"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u="none" strike="noStrike" kern="1200" dirty="0">
              <a:effectLst/>
              <a:latin typeface="Arial" panose="020B0604020202020204" pitchFamily="34" charset="0"/>
              <a:ea typeface="Lato"/>
              <a:cs typeface="Arial" panose="020B0604020202020204" pitchFamily="34" charset="0"/>
            </a:rPr>
            <a:t>What value do you see in this activity of student work analysis? </a:t>
          </a:r>
          <a:r>
            <a:rPr lang="en-US" sz="2000" b="0" i="0" kern="1200" dirty="0">
              <a:effectLst/>
              <a:latin typeface="Arial" panose="020B0604020202020204" pitchFamily="34" charset="0"/>
              <a:ea typeface="Lato"/>
              <a:cs typeface="Arial" panose="020B0604020202020204" pitchFamily="34" charset="0"/>
            </a:rPr>
            <a:t>​</a:t>
          </a:r>
          <a:endParaRPr lang="en-US" sz="2000" kern="1200" dirty="0">
            <a:latin typeface="Arial" panose="020B0604020202020204" pitchFamily="34" charset="0"/>
            <a:cs typeface="Arial" panose="020B0604020202020204" pitchFamily="34" charset="0"/>
          </a:endParaRPr>
        </a:p>
      </dsp:txBody>
      <dsp:txXfrm>
        <a:off x="37696" y="54114"/>
        <a:ext cx="5614210" cy="696808"/>
      </dsp:txXfrm>
    </dsp:sp>
    <dsp:sp modelId="{1709A38C-FC7D-4370-B3B5-4C231FD63966}">
      <dsp:nvSpPr>
        <dsp:cNvPr id="0" name=""/>
        <dsp:cNvSpPr/>
      </dsp:nvSpPr>
      <dsp:spPr>
        <a:xfrm>
          <a:off x="0" y="846218"/>
          <a:ext cx="5689602"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u="none" strike="noStrike" kern="1200" dirty="0">
              <a:effectLst/>
              <a:latin typeface="Arial" panose="020B0604020202020204" pitchFamily="34" charset="0"/>
              <a:ea typeface="Lato"/>
              <a:cs typeface="Arial" panose="020B0604020202020204" pitchFamily="34" charset="0"/>
            </a:rPr>
            <a:t>How might this process be useful in your role?</a:t>
          </a:r>
          <a:r>
            <a:rPr lang="en-US" sz="2000" b="0" i="0" kern="1200" dirty="0">
              <a:effectLst/>
              <a:latin typeface="Arial" panose="020B0604020202020204" pitchFamily="34" charset="0"/>
              <a:ea typeface="Lato"/>
              <a:cs typeface="Arial" panose="020B0604020202020204" pitchFamily="34" charset="0"/>
            </a:rPr>
            <a:t>​</a:t>
          </a:r>
        </a:p>
      </dsp:txBody>
      <dsp:txXfrm>
        <a:off x="37696" y="883914"/>
        <a:ext cx="5614210" cy="6968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8154-FD9B-40EA-86F5-BB0BE5599D7D}">
      <dsp:nvSpPr>
        <dsp:cNvPr id="0" name=""/>
        <dsp:cNvSpPr/>
      </dsp:nvSpPr>
      <dsp:spPr>
        <a:xfrm>
          <a:off x="964" y="482234"/>
          <a:ext cx="2423070" cy="93530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B43C-B9AD-4C36-BA69-E6744B73CD09}">
      <dsp:nvSpPr>
        <dsp:cNvPr id="0" name=""/>
        <dsp:cNvSpPr/>
      </dsp:nvSpPr>
      <dsp:spPr>
        <a:xfrm>
          <a:off x="647116" y="716060"/>
          <a:ext cx="2046148" cy="93530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a:cs typeface="Arial"/>
            </a:rPr>
            <a:t>Session 3.1</a:t>
          </a:r>
        </a:p>
      </dsp:txBody>
      <dsp:txXfrm>
        <a:off x="674510" y="743454"/>
        <a:ext cx="1991360" cy="880517"/>
      </dsp:txXfrm>
    </dsp:sp>
    <dsp:sp modelId="{121BD996-C7D0-4BA0-A019-20A35330A875}">
      <dsp:nvSpPr>
        <dsp:cNvPr id="0" name=""/>
        <dsp:cNvSpPr/>
      </dsp:nvSpPr>
      <dsp:spPr>
        <a:xfrm>
          <a:off x="2768649" y="482234"/>
          <a:ext cx="2423070" cy="93530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8C2-EFEB-403D-B29C-8CF3E7F8D398}">
      <dsp:nvSpPr>
        <dsp:cNvPr id="0" name=""/>
        <dsp:cNvSpPr/>
      </dsp:nvSpPr>
      <dsp:spPr>
        <a:xfrm>
          <a:off x="3414801" y="716060"/>
          <a:ext cx="2046148" cy="935305"/>
        </a:xfrm>
        <a:prstGeom prst="roundRect">
          <a:avLst>
            <a:gd name="adj" fmla="val 10000"/>
          </a:avLst>
        </a:prstGeom>
        <a:solidFill>
          <a:schemeClr val="accent1">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a:cs typeface="Arial"/>
            </a:rPr>
            <a:t>Session 3.2 </a:t>
          </a:r>
        </a:p>
      </dsp:txBody>
      <dsp:txXfrm>
        <a:off x="3442195" y="743454"/>
        <a:ext cx="1991360" cy="880517"/>
      </dsp:txXfrm>
    </dsp:sp>
    <dsp:sp modelId="{49DE6B32-BED4-4CA8-A2D1-D021112FCA00}">
      <dsp:nvSpPr>
        <dsp:cNvPr id="0" name=""/>
        <dsp:cNvSpPr/>
      </dsp:nvSpPr>
      <dsp:spPr>
        <a:xfrm>
          <a:off x="5536334" y="482234"/>
          <a:ext cx="2423070" cy="93530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24D3C-ED37-4A17-8DAD-15B70C0F693F}">
      <dsp:nvSpPr>
        <dsp:cNvPr id="0" name=""/>
        <dsp:cNvSpPr/>
      </dsp:nvSpPr>
      <dsp:spPr>
        <a:xfrm>
          <a:off x="6182487" y="716060"/>
          <a:ext cx="2046148" cy="93530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a:cs typeface="Arial"/>
            </a:rPr>
            <a:t>Session 3.3 </a:t>
          </a:r>
        </a:p>
      </dsp:txBody>
      <dsp:txXfrm>
        <a:off x="6209881" y="743454"/>
        <a:ext cx="1991360" cy="88051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373C0-4A37-4FBC-8B03-30F9E17DE92E}">
      <dsp:nvSpPr>
        <dsp:cNvPr id="0" name=""/>
        <dsp:cNvSpPr/>
      </dsp:nvSpPr>
      <dsp:spPr>
        <a:xfrm>
          <a:off x="0" y="247754"/>
          <a:ext cx="5956852" cy="725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As you write, consider:</a:t>
          </a:r>
        </a:p>
      </dsp:txBody>
      <dsp:txXfrm>
        <a:off x="35411" y="283165"/>
        <a:ext cx="5886030" cy="654577"/>
      </dsp:txXfrm>
    </dsp:sp>
    <dsp:sp modelId="{5C590858-20D8-4B3A-81F8-C339A3D98796}">
      <dsp:nvSpPr>
        <dsp:cNvPr id="0" name=""/>
        <dsp:cNvSpPr/>
      </dsp:nvSpPr>
      <dsp:spPr>
        <a:xfrm>
          <a:off x="0" y="973154"/>
          <a:ext cx="5956852" cy="288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13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latin typeface="Arial" panose="020B0604020202020204" pitchFamily="34" charset="0"/>
              <a:cs typeface="Arial" panose="020B0604020202020204" pitchFamily="34" charset="0"/>
            </a:rPr>
            <a:t>How many assessments are there?</a:t>
          </a:r>
        </a:p>
        <a:p>
          <a:pPr marL="228600" lvl="1" indent="-228600" algn="l" defTabSz="1066800">
            <a:lnSpc>
              <a:spcPct val="90000"/>
            </a:lnSpc>
            <a:spcBef>
              <a:spcPct val="0"/>
            </a:spcBef>
            <a:spcAft>
              <a:spcPct val="20000"/>
            </a:spcAft>
            <a:buChar char="•"/>
          </a:pPr>
          <a:r>
            <a:rPr lang="en-US" sz="2400" kern="1200" dirty="0">
              <a:latin typeface="Arial" panose="020B0604020202020204" pitchFamily="34" charset="0"/>
              <a:cs typeface="Arial" panose="020B0604020202020204" pitchFamily="34" charset="0"/>
            </a:rPr>
            <a:t>Are the assessments connected to one another or are they all stand-alone?</a:t>
          </a:r>
        </a:p>
        <a:p>
          <a:pPr marL="228600" lvl="1" indent="-228600" algn="l" defTabSz="1066800">
            <a:lnSpc>
              <a:spcPct val="90000"/>
            </a:lnSpc>
            <a:spcBef>
              <a:spcPct val="0"/>
            </a:spcBef>
            <a:spcAft>
              <a:spcPct val="20000"/>
            </a:spcAft>
            <a:buChar char="•"/>
          </a:pPr>
          <a:r>
            <a:rPr lang="en-US" sz="2400" kern="1200" dirty="0">
              <a:latin typeface="Arial" panose="020B0604020202020204" pitchFamily="34" charset="0"/>
              <a:cs typeface="Arial" panose="020B0604020202020204" pitchFamily="34" charset="0"/>
            </a:rPr>
            <a:t>Do the assessments focus on some dimensions or all dimensions? </a:t>
          </a:r>
        </a:p>
        <a:p>
          <a:pPr marL="228600" lvl="1" indent="-228600" algn="l" defTabSz="1066800">
            <a:lnSpc>
              <a:spcPct val="90000"/>
            </a:lnSpc>
            <a:spcBef>
              <a:spcPct val="0"/>
            </a:spcBef>
            <a:spcAft>
              <a:spcPct val="20000"/>
            </a:spcAft>
            <a:buChar char="•"/>
          </a:pPr>
          <a:r>
            <a:rPr lang="en-US" sz="2400" kern="1200" dirty="0">
              <a:latin typeface="Arial" panose="020B0604020202020204" pitchFamily="34" charset="0"/>
              <a:cs typeface="Arial" panose="020B0604020202020204" pitchFamily="34" charset="0"/>
            </a:rPr>
            <a:t>Do the assessments focus on some SEPs and CCCs or all of them? </a:t>
          </a:r>
        </a:p>
        <a:p>
          <a:pPr marL="228600" lvl="1" indent="-228600" algn="l" defTabSz="1066800">
            <a:lnSpc>
              <a:spcPct val="90000"/>
            </a:lnSpc>
            <a:spcBef>
              <a:spcPct val="0"/>
            </a:spcBef>
            <a:spcAft>
              <a:spcPct val="20000"/>
            </a:spcAft>
            <a:buChar char="•"/>
          </a:pPr>
          <a:r>
            <a:rPr lang="en-US" sz="2400" kern="1200" dirty="0">
              <a:latin typeface="Arial" panose="020B0604020202020204" pitchFamily="34" charset="0"/>
              <a:cs typeface="Arial" panose="020B0604020202020204" pitchFamily="34" charset="0"/>
            </a:rPr>
            <a:t>Other common features?</a:t>
          </a:r>
        </a:p>
      </dsp:txBody>
      <dsp:txXfrm>
        <a:off x="0" y="973154"/>
        <a:ext cx="5956852" cy="28876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6780A-3497-49A6-AA54-E570605C8428}">
      <dsp:nvSpPr>
        <dsp:cNvPr id="0" name=""/>
        <dsp:cNvSpPr/>
      </dsp:nvSpPr>
      <dsp:spPr>
        <a:xfrm>
          <a:off x="3220" y="360218"/>
          <a:ext cx="1936910" cy="2324292"/>
        </a:xfrm>
        <a:prstGeom prst="roundRect">
          <a:avLst>
            <a:gd name="adj" fmla="val 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rtl="0">
            <a:lnSpc>
              <a:spcPct val="90000"/>
            </a:lnSpc>
            <a:spcBef>
              <a:spcPct val="0"/>
            </a:spcBef>
            <a:spcAft>
              <a:spcPct val="35000"/>
            </a:spcAft>
            <a:buNone/>
          </a:pPr>
          <a:r>
            <a:rPr lang="en-US" sz="2200" kern="1200" dirty="0">
              <a:latin typeface="Calibri"/>
            </a:rPr>
            <a:t>Lesson 1</a:t>
          </a:r>
          <a:endParaRPr lang="en-US" sz="2200" kern="1200" dirty="0"/>
        </a:p>
      </dsp:txBody>
      <dsp:txXfrm rot="16200000">
        <a:off x="-756048" y="1119487"/>
        <a:ext cx="1905919" cy="387382"/>
      </dsp:txXfrm>
    </dsp:sp>
    <dsp:sp modelId="{D4F95B65-1733-49AA-ABD4-1169FC67C79C}">
      <dsp:nvSpPr>
        <dsp:cNvPr id="0" name=""/>
        <dsp:cNvSpPr/>
      </dsp:nvSpPr>
      <dsp:spPr>
        <a:xfrm>
          <a:off x="2007922" y="360218"/>
          <a:ext cx="1936910" cy="2324292"/>
        </a:xfrm>
        <a:prstGeom prst="roundRect">
          <a:avLst>
            <a:gd name="adj" fmla="val 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n-US" sz="2200" kern="1200" dirty="0">
              <a:latin typeface="Calibri"/>
            </a:rPr>
            <a:t>Lesson 2</a:t>
          </a:r>
          <a:endParaRPr lang="en-US" sz="2200" kern="1200" dirty="0"/>
        </a:p>
      </dsp:txBody>
      <dsp:txXfrm rot="16200000">
        <a:off x="1248653" y="1119487"/>
        <a:ext cx="1905919" cy="387382"/>
      </dsp:txXfrm>
    </dsp:sp>
    <dsp:sp modelId="{EE63DD8C-9422-4B0F-9862-7C4331B31FB9}">
      <dsp:nvSpPr>
        <dsp:cNvPr id="0" name=""/>
        <dsp:cNvSpPr/>
      </dsp:nvSpPr>
      <dsp:spPr>
        <a:xfrm rot="5400000">
          <a:off x="1846912" y="2206378"/>
          <a:ext cx="341387" cy="2905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536F3D-F759-41C9-827D-79080F533752}">
      <dsp:nvSpPr>
        <dsp:cNvPr id="0" name=""/>
        <dsp:cNvSpPr/>
      </dsp:nvSpPr>
      <dsp:spPr>
        <a:xfrm>
          <a:off x="4012624" y="360218"/>
          <a:ext cx="1936910" cy="2324292"/>
        </a:xfrm>
        <a:prstGeom prst="roundRect">
          <a:avLst>
            <a:gd name="adj" fmla="val 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rtl="0">
            <a:lnSpc>
              <a:spcPct val="90000"/>
            </a:lnSpc>
            <a:spcBef>
              <a:spcPct val="0"/>
            </a:spcBef>
            <a:spcAft>
              <a:spcPct val="35000"/>
            </a:spcAft>
            <a:buNone/>
          </a:pPr>
          <a:r>
            <a:rPr lang="en-US" sz="2200" kern="1200" dirty="0">
              <a:latin typeface="Calibri"/>
            </a:rPr>
            <a:t>Lesson 3</a:t>
          </a:r>
          <a:endParaRPr lang="en-US" sz="2200" kern="1200" dirty="0"/>
        </a:p>
      </dsp:txBody>
      <dsp:txXfrm rot="16200000">
        <a:off x="3253355" y="1119487"/>
        <a:ext cx="1905919" cy="387382"/>
      </dsp:txXfrm>
    </dsp:sp>
    <dsp:sp modelId="{42E6294D-55BF-48CB-85C7-3109246FCACF}">
      <dsp:nvSpPr>
        <dsp:cNvPr id="0" name=""/>
        <dsp:cNvSpPr/>
      </dsp:nvSpPr>
      <dsp:spPr>
        <a:xfrm rot="5400000">
          <a:off x="3851615" y="2206378"/>
          <a:ext cx="341387" cy="2905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19FD6E-65AB-4736-9C9A-43BC62222D70}">
      <dsp:nvSpPr>
        <dsp:cNvPr id="0" name=""/>
        <dsp:cNvSpPr/>
      </dsp:nvSpPr>
      <dsp:spPr>
        <a:xfrm>
          <a:off x="6017326" y="360218"/>
          <a:ext cx="1936910" cy="2324292"/>
        </a:xfrm>
        <a:prstGeom prst="roundRect">
          <a:avLst>
            <a:gd name="adj" fmla="val 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rtl="0">
            <a:lnSpc>
              <a:spcPct val="90000"/>
            </a:lnSpc>
            <a:spcBef>
              <a:spcPct val="0"/>
            </a:spcBef>
            <a:spcAft>
              <a:spcPct val="35000"/>
            </a:spcAft>
            <a:buNone/>
          </a:pPr>
          <a:r>
            <a:rPr lang="en-US" sz="2200" kern="1200" dirty="0">
              <a:latin typeface="Calibri"/>
            </a:rPr>
            <a:t>Lesson 4</a:t>
          </a:r>
        </a:p>
      </dsp:txBody>
      <dsp:txXfrm rot="16200000">
        <a:off x="5258057" y="1119487"/>
        <a:ext cx="1905919" cy="387382"/>
      </dsp:txXfrm>
    </dsp:sp>
    <dsp:sp modelId="{CA7D7D43-7C31-48D6-819D-7DC88AF02CE0}">
      <dsp:nvSpPr>
        <dsp:cNvPr id="0" name=""/>
        <dsp:cNvSpPr/>
      </dsp:nvSpPr>
      <dsp:spPr>
        <a:xfrm rot="5400000">
          <a:off x="5856317" y="2206378"/>
          <a:ext cx="341387" cy="2905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7BF7D-3311-474F-A06E-E896786CF9CC}">
      <dsp:nvSpPr>
        <dsp:cNvPr id="0" name=""/>
        <dsp:cNvSpPr/>
      </dsp:nvSpPr>
      <dsp:spPr>
        <a:xfrm>
          <a:off x="0" y="0"/>
          <a:ext cx="38086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76852-CB72-4FEC-9559-0CE0875AC970}">
      <dsp:nvSpPr>
        <dsp:cNvPr id="0" name=""/>
        <dsp:cNvSpPr/>
      </dsp:nvSpPr>
      <dsp:spPr>
        <a:xfrm>
          <a:off x="0" y="0"/>
          <a:ext cx="761728" cy="405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solidFill>
                <a:schemeClr val="tx1"/>
              </a:solidFill>
              <a:latin typeface="Arial" panose="020B0604020202020204" pitchFamily="34" charset="0"/>
              <a:cs typeface="Arial" panose="020B0604020202020204" pitchFamily="34" charset="0"/>
            </a:rPr>
            <a:t>Example</a:t>
          </a:r>
        </a:p>
      </dsp:txBody>
      <dsp:txXfrm>
        <a:off x="0" y="0"/>
        <a:ext cx="761728" cy="4058477"/>
      </dsp:txXfrm>
    </dsp:sp>
    <dsp:sp modelId="{C858A014-BC0A-4349-ABBF-43D05B684AB8}">
      <dsp:nvSpPr>
        <dsp:cNvPr id="0" name=""/>
        <dsp:cNvSpPr/>
      </dsp:nvSpPr>
      <dsp:spPr>
        <a:xfrm>
          <a:off x="818858" y="47708"/>
          <a:ext cx="2989785" cy="954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Description</a:t>
          </a:r>
          <a:r>
            <a:rPr lang="en-US" sz="1400" kern="1200" dirty="0">
              <a:solidFill>
                <a:schemeClr val="tx1"/>
              </a:solidFill>
              <a:latin typeface="Arial" panose="020B0604020202020204" pitchFamily="34" charset="0"/>
              <a:cs typeface="Arial" panose="020B0604020202020204" pitchFamily="34" charset="0"/>
            </a:rPr>
            <a:t>: Evaluation of key features in farm models (labeled components, different sphere interactions)</a:t>
          </a:r>
        </a:p>
      </dsp:txBody>
      <dsp:txXfrm>
        <a:off x="818858" y="47708"/>
        <a:ext cx="2989785" cy="954178"/>
      </dsp:txXfrm>
    </dsp:sp>
    <dsp:sp modelId="{D51C9F88-5F9F-493B-985F-77ADF7E7F1C0}">
      <dsp:nvSpPr>
        <dsp:cNvPr id="0" name=""/>
        <dsp:cNvSpPr/>
      </dsp:nvSpPr>
      <dsp:spPr>
        <a:xfrm>
          <a:off x="761728" y="1001886"/>
          <a:ext cx="304691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150074-19FC-4A37-972E-021704214920}">
      <dsp:nvSpPr>
        <dsp:cNvPr id="0" name=""/>
        <dsp:cNvSpPr/>
      </dsp:nvSpPr>
      <dsp:spPr>
        <a:xfrm>
          <a:off x="818858" y="1049595"/>
          <a:ext cx="2989785" cy="954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Dimensions</a:t>
          </a:r>
          <a:r>
            <a:rPr lang="en-US" sz="1400" kern="1200" dirty="0">
              <a:solidFill>
                <a:schemeClr val="tx1"/>
              </a:solidFill>
              <a:latin typeface="Arial" panose="020B0604020202020204" pitchFamily="34" charset="0"/>
              <a:cs typeface="Arial" panose="020B0604020202020204" pitchFamily="34" charset="0"/>
            </a:rPr>
            <a:t>: ESS2.A Earth Materials &amp; Systems (DCI), Developing &amp; Using Models (SEP), System &amp; System Models (CCC)</a:t>
          </a:r>
        </a:p>
      </dsp:txBody>
      <dsp:txXfrm>
        <a:off x="818858" y="1049595"/>
        <a:ext cx="2989785" cy="954178"/>
      </dsp:txXfrm>
    </dsp:sp>
    <dsp:sp modelId="{9CC038E1-E5A4-483F-A91C-183D1C3094D7}">
      <dsp:nvSpPr>
        <dsp:cNvPr id="0" name=""/>
        <dsp:cNvSpPr/>
      </dsp:nvSpPr>
      <dsp:spPr>
        <a:xfrm>
          <a:off x="761728" y="2003773"/>
          <a:ext cx="304691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8DC0AD-3CFB-4C85-9103-2AC2723012DD}">
      <dsp:nvSpPr>
        <dsp:cNvPr id="0" name=""/>
        <dsp:cNvSpPr/>
      </dsp:nvSpPr>
      <dsp:spPr>
        <a:xfrm>
          <a:off x="818858" y="2051482"/>
          <a:ext cx="2989785" cy="954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latin typeface="Arial" panose="020B0604020202020204" pitchFamily="34" charset="0"/>
              <a:cs typeface="Arial" panose="020B0604020202020204" pitchFamily="34" charset="0"/>
            </a:rPr>
            <a:t>Type</a:t>
          </a:r>
          <a:r>
            <a:rPr lang="en-US" sz="1700" kern="1200" dirty="0">
              <a:solidFill>
                <a:schemeClr val="tx1"/>
              </a:solidFill>
              <a:latin typeface="Arial" panose="020B0604020202020204" pitchFamily="34" charset="0"/>
              <a:cs typeface="Arial" panose="020B0604020202020204" pitchFamily="34" charset="0"/>
            </a:rPr>
            <a:t>: Peer assessment</a:t>
          </a:r>
        </a:p>
      </dsp:txBody>
      <dsp:txXfrm>
        <a:off x="818858" y="2051482"/>
        <a:ext cx="2989785" cy="954178"/>
      </dsp:txXfrm>
    </dsp:sp>
    <dsp:sp modelId="{51E09B45-C4ED-48AE-A3BD-0D8FE765AF58}">
      <dsp:nvSpPr>
        <dsp:cNvPr id="0" name=""/>
        <dsp:cNvSpPr/>
      </dsp:nvSpPr>
      <dsp:spPr>
        <a:xfrm>
          <a:off x="761728" y="3005660"/>
          <a:ext cx="304691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632EAA-030B-45B9-8D09-09D7871CD77A}">
      <dsp:nvSpPr>
        <dsp:cNvPr id="0" name=""/>
        <dsp:cNvSpPr/>
      </dsp:nvSpPr>
      <dsp:spPr>
        <a:xfrm>
          <a:off x="818858" y="3053369"/>
          <a:ext cx="2989785" cy="954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latin typeface="Arial" panose="020B0604020202020204" pitchFamily="34" charset="0"/>
              <a:cs typeface="Arial" panose="020B0604020202020204" pitchFamily="34" charset="0"/>
            </a:rPr>
            <a:t>Purpose</a:t>
          </a:r>
          <a:r>
            <a:rPr lang="en-US" sz="1700" kern="1200" dirty="0">
              <a:solidFill>
                <a:schemeClr val="tx1"/>
              </a:solidFill>
              <a:latin typeface="Arial" panose="020B0604020202020204" pitchFamily="34" charset="0"/>
              <a:cs typeface="Arial" panose="020B0604020202020204" pitchFamily="34" charset="0"/>
            </a:rPr>
            <a:t>: Formative feedback and self-monitoring learning (metacognition)</a:t>
          </a:r>
        </a:p>
      </dsp:txBody>
      <dsp:txXfrm>
        <a:off x="818858" y="3053369"/>
        <a:ext cx="2989785" cy="954178"/>
      </dsp:txXfrm>
    </dsp:sp>
    <dsp:sp modelId="{3F03D940-FE45-4511-9608-FA564F33395C}">
      <dsp:nvSpPr>
        <dsp:cNvPr id="0" name=""/>
        <dsp:cNvSpPr/>
      </dsp:nvSpPr>
      <dsp:spPr>
        <a:xfrm>
          <a:off x="761728" y="4007547"/>
          <a:ext cx="304691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7E3EC-6CA4-4601-81C0-0A6E7DD6DA97}">
      <dsp:nvSpPr>
        <dsp:cNvPr id="0" name=""/>
        <dsp:cNvSpPr/>
      </dsp:nvSpPr>
      <dsp:spPr>
        <a:xfrm>
          <a:off x="1295830" y="124210"/>
          <a:ext cx="2630929" cy="11899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With your team, discuss the assessment opportunities in your assigned lesson. </a:t>
          </a:r>
        </a:p>
      </dsp:txBody>
      <dsp:txXfrm>
        <a:off x="1295830" y="124210"/>
        <a:ext cx="2630929" cy="1189927"/>
      </dsp:txXfrm>
    </dsp:sp>
    <dsp:sp modelId="{04662F14-6A9D-4077-9E79-C6503FAD6D0A}">
      <dsp:nvSpPr>
        <dsp:cNvPr id="0" name=""/>
        <dsp:cNvSpPr/>
      </dsp:nvSpPr>
      <dsp:spPr>
        <a:xfrm>
          <a:off x="0" y="124210"/>
          <a:ext cx="1178028" cy="11899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E4489B-DDBF-4C2F-BF6D-22F38E1F2824}">
      <dsp:nvSpPr>
        <dsp:cNvPr id="0" name=""/>
        <dsp:cNvSpPr/>
      </dsp:nvSpPr>
      <dsp:spPr>
        <a:xfrm>
          <a:off x="0" y="1510475"/>
          <a:ext cx="2630929" cy="11899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Be sure you agree on</a:t>
          </a:r>
          <a:endParaRPr lang="en-US" sz="18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Description</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Purpose and Type</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Dimensions Assessed</a:t>
          </a:r>
        </a:p>
      </dsp:txBody>
      <dsp:txXfrm>
        <a:off x="0" y="1510475"/>
        <a:ext cx="2630929" cy="1189927"/>
      </dsp:txXfrm>
    </dsp:sp>
    <dsp:sp modelId="{5A501B9C-1C8C-4D41-9141-E4A870C2F5A7}">
      <dsp:nvSpPr>
        <dsp:cNvPr id="0" name=""/>
        <dsp:cNvSpPr/>
      </dsp:nvSpPr>
      <dsp:spPr>
        <a:xfrm>
          <a:off x="2748732" y="1510475"/>
          <a:ext cx="1178028" cy="11899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393405-61C9-416C-9D27-04B7424FB5A4}">
      <dsp:nvSpPr>
        <dsp:cNvPr id="0" name=""/>
        <dsp:cNvSpPr/>
      </dsp:nvSpPr>
      <dsp:spPr>
        <a:xfrm>
          <a:off x="1295830" y="2896740"/>
          <a:ext cx="2630929" cy="11899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Choose a spokesperson to share your ideas with the whole group.</a:t>
          </a:r>
        </a:p>
      </dsp:txBody>
      <dsp:txXfrm>
        <a:off x="1295830" y="2896740"/>
        <a:ext cx="2630929" cy="1189927"/>
      </dsp:txXfrm>
    </dsp:sp>
    <dsp:sp modelId="{668F7EE6-D359-4740-9615-068FF00EEF60}">
      <dsp:nvSpPr>
        <dsp:cNvPr id="0" name=""/>
        <dsp:cNvSpPr/>
      </dsp:nvSpPr>
      <dsp:spPr>
        <a:xfrm>
          <a:off x="0" y="2896740"/>
          <a:ext cx="1178028" cy="11899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503C6-6D85-4BC2-9657-D027462823DD}">
      <dsp:nvSpPr>
        <dsp:cNvPr id="0" name=""/>
        <dsp:cNvSpPr/>
      </dsp:nvSpPr>
      <dsp:spPr>
        <a:xfrm>
          <a:off x="-3617274" y="-555868"/>
          <a:ext cx="4312137" cy="4312137"/>
        </a:xfrm>
        <a:prstGeom prst="blockArc">
          <a:avLst>
            <a:gd name="adj1" fmla="val 18900000"/>
            <a:gd name="adj2" fmla="val 2700000"/>
            <a:gd name="adj3" fmla="val 50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B667B-9785-4A1D-91EC-D40ADBAC46CA}">
      <dsp:nvSpPr>
        <dsp:cNvPr id="0" name=""/>
        <dsp:cNvSpPr/>
      </dsp:nvSpPr>
      <dsp:spPr>
        <a:xfrm>
          <a:off x="446834" y="320040"/>
          <a:ext cx="7512618" cy="640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Module 1: </a:t>
          </a:r>
          <a:r>
            <a:rPr lang="en-US" sz="2000" b="0" kern="1200" dirty="0">
              <a:latin typeface="Arial" panose="020B0604020202020204" pitchFamily="34" charset="0"/>
              <a:cs typeface="Arial" panose="020B0604020202020204" pitchFamily="34" charset="0"/>
            </a:rPr>
            <a:t>Features of Quality STEELS-Based Assessments</a:t>
          </a:r>
        </a:p>
      </dsp:txBody>
      <dsp:txXfrm>
        <a:off x="446834" y="320040"/>
        <a:ext cx="7512618" cy="640080"/>
      </dsp:txXfrm>
    </dsp:sp>
    <dsp:sp modelId="{199B1E27-8D23-49E5-998C-E05DB1D1F63E}">
      <dsp:nvSpPr>
        <dsp:cNvPr id="0" name=""/>
        <dsp:cNvSpPr/>
      </dsp:nvSpPr>
      <dsp:spPr>
        <a:xfrm>
          <a:off x="46784" y="240030"/>
          <a:ext cx="800100" cy="800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56B9A-05A4-419F-BF5E-39263130607F}">
      <dsp:nvSpPr>
        <dsp:cNvPr id="0" name=""/>
        <dsp:cNvSpPr/>
      </dsp:nvSpPr>
      <dsp:spPr>
        <a:xfrm>
          <a:off x="679503" y="1280160"/>
          <a:ext cx="7279949" cy="640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Module 2: </a:t>
          </a:r>
          <a:r>
            <a:rPr lang="en-US" sz="2000" b="0" kern="1200" dirty="0">
              <a:latin typeface="Arial" panose="020B0604020202020204" pitchFamily="34" charset="0"/>
              <a:cs typeface="Arial" panose="020B0604020202020204" pitchFamily="34" charset="0"/>
            </a:rPr>
            <a:t>Assessing Rigorous STEELS Learning of All Students</a:t>
          </a:r>
        </a:p>
      </dsp:txBody>
      <dsp:txXfrm>
        <a:off x="679503" y="1280160"/>
        <a:ext cx="7279949" cy="640080"/>
      </dsp:txXfrm>
    </dsp:sp>
    <dsp:sp modelId="{4BC5CC68-62C8-4E0D-A0A5-7747C7703FDE}">
      <dsp:nvSpPr>
        <dsp:cNvPr id="0" name=""/>
        <dsp:cNvSpPr/>
      </dsp:nvSpPr>
      <dsp:spPr>
        <a:xfrm>
          <a:off x="279453" y="1200150"/>
          <a:ext cx="800100" cy="800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43E90-64F2-464F-BC9E-31C9C70F9825}">
      <dsp:nvSpPr>
        <dsp:cNvPr id="0" name=""/>
        <dsp:cNvSpPr/>
      </dsp:nvSpPr>
      <dsp:spPr>
        <a:xfrm>
          <a:off x="446834" y="2240280"/>
          <a:ext cx="7512618" cy="640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Module 3: </a:t>
          </a:r>
          <a:r>
            <a:rPr lang="en-US" sz="2000" b="0" kern="1200" dirty="0">
              <a:latin typeface="Arial" panose="020B0604020202020204" pitchFamily="34" charset="0"/>
              <a:cs typeface="Arial" panose="020B0604020202020204" pitchFamily="34" charset="0"/>
            </a:rPr>
            <a:t>Cultivating a System Where Assessments Work Together to Improve Student Learning</a:t>
          </a:r>
        </a:p>
      </dsp:txBody>
      <dsp:txXfrm>
        <a:off x="446834" y="2240280"/>
        <a:ext cx="7512618" cy="640080"/>
      </dsp:txXfrm>
    </dsp:sp>
    <dsp:sp modelId="{40439616-021B-4C06-AD3D-EEAF3EDB73F9}">
      <dsp:nvSpPr>
        <dsp:cNvPr id="0" name=""/>
        <dsp:cNvSpPr/>
      </dsp:nvSpPr>
      <dsp:spPr>
        <a:xfrm>
          <a:off x="46784" y="2160270"/>
          <a:ext cx="800100" cy="800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98B6B-E19C-4733-A91B-25BC00F79B2E}">
      <dsp:nvSpPr>
        <dsp:cNvPr id="0" name=""/>
        <dsp:cNvSpPr/>
      </dsp:nvSpPr>
      <dsp:spPr>
        <a:xfrm rot="16200000">
          <a:off x="-385395" y="388051"/>
          <a:ext cx="3331029" cy="255492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8254" bIns="0" numCol="1" spcCol="1270" anchor="ctr" anchorCtr="0">
          <a:noAutofit/>
        </a:bodyPr>
        <a:lstStyle/>
        <a:p>
          <a:pPr marL="0" lvl="0" indent="0" algn="ctr" defTabSz="1111250" rtl="0">
            <a:lnSpc>
              <a:spcPct val="90000"/>
            </a:lnSpc>
            <a:spcBef>
              <a:spcPct val="0"/>
            </a:spcBef>
            <a:spcAft>
              <a:spcPct val="35000"/>
            </a:spcAft>
            <a:buNone/>
          </a:pPr>
          <a:r>
            <a:rPr lang="en-US" sz="2500" kern="1200" dirty="0">
              <a:latin typeface="Calibri"/>
            </a:rPr>
            <a:t>How do the assessments contribute to coherent student learning? </a:t>
          </a:r>
        </a:p>
      </dsp:txBody>
      <dsp:txXfrm rot="5400000">
        <a:off x="2657" y="666205"/>
        <a:ext cx="2554926" cy="1998617"/>
      </dsp:txXfrm>
    </dsp:sp>
    <dsp:sp modelId="{61E4B0D3-4D1F-4681-9722-939E35B0B641}">
      <dsp:nvSpPr>
        <dsp:cNvPr id="0" name=""/>
        <dsp:cNvSpPr/>
      </dsp:nvSpPr>
      <dsp:spPr>
        <a:xfrm rot="16200000">
          <a:off x="2361151" y="388051"/>
          <a:ext cx="3331029" cy="255492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8254" bIns="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bri"/>
            </a:rPr>
            <a:t>How would the assessments support teacher instruction?</a:t>
          </a:r>
        </a:p>
      </dsp:txBody>
      <dsp:txXfrm rot="5400000">
        <a:off x="2749203" y="666205"/>
        <a:ext cx="2554926" cy="199861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8154-FD9B-40EA-86F5-BB0BE5599D7D}">
      <dsp:nvSpPr>
        <dsp:cNvPr id="0" name=""/>
        <dsp:cNvSpPr/>
      </dsp:nvSpPr>
      <dsp:spPr>
        <a:xfrm>
          <a:off x="964" y="482234"/>
          <a:ext cx="2423070" cy="93530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B43C-B9AD-4C36-BA69-E6744B73CD09}">
      <dsp:nvSpPr>
        <dsp:cNvPr id="0" name=""/>
        <dsp:cNvSpPr/>
      </dsp:nvSpPr>
      <dsp:spPr>
        <a:xfrm>
          <a:off x="647116" y="716060"/>
          <a:ext cx="2046148" cy="93530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Session 3.1</a:t>
          </a:r>
        </a:p>
      </dsp:txBody>
      <dsp:txXfrm>
        <a:off x="674510" y="743454"/>
        <a:ext cx="1991360" cy="880517"/>
      </dsp:txXfrm>
    </dsp:sp>
    <dsp:sp modelId="{121BD996-C7D0-4BA0-A019-20A35330A875}">
      <dsp:nvSpPr>
        <dsp:cNvPr id="0" name=""/>
        <dsp:cNvSpPr/>
      </dsp:nvSpPr>
      <dsp:spPr>
        <a:xfrm>
          <a:off x="2768649" y="482234"/>
          <a:ext cx="2423070" cy="93530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8C2-EFEB-403D-B29C-8CF3E7F8D398}">
      <dsp:nvSpPr>
        <dsp:cNvPr id="0" name=""/>
        <dsp:cNvSpPr/>
      </dsp:nvSpPr>
      <dsp:spPr>
        <a:xfrm>
          <a:off x="3414801" y="716060"/>
          <a:ext cx="2046148" cy="93530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Session 3.2 </a:t>
          </a:r>
        </a:p>
      </dsp:txBody>
      <dsp:txXfrm>
        <a:off x="3442195" y="743454"/>
        <a:ext cx="1991360" cy="880517"/>
      </dsp:txXfrm>
    </dsp:sp>
    <dsp:sp modelId="{49DE6B32-BED4-4CA8-A2D1-D021112FCA00}">
      <dsp:nvSpPr>
        <dsp:cNvPr id="0" name=""/>
        <dsp:cNvSpPr/>
      </dsp:nvSpPr>
      <dsp:spPr>
        <a:xfrm>
          <a:off x="5536334" y="482234"/>
          <a:ext cx="2423070" cy="93530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24D3C-ED37-4A17-8DAD-15B70C0F693F}">
      <dsp:nvSpPr>
        <dsp:cNvPr id="0" name=""/>
        <dsp:cNvSpPr/>
      </dsp:nvSpPr>
      <dsp:spPr>
        <a:xfrm>
          <a:off x="6182487" y="716060"/>
          <a:ext cx="2046148" cy="935305"/>
        </a:xfrm>
        <a:prstGeom prst="roundRect">
          <a:avLst>
            <a:gd name="adj" fmla="val 10000"/>
          </a:avLst>
        </a:prstGeom>
        <a:solidFill>
          <a:schemeClr val="accent1">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Session 3.3 </a:t>
          </a:r>
        </a:p>
      </dsp:txBody>
      <dsp:txXfrm>
        <a:off x="6209881" y="743454"/>
        <a:ext cx="1991360" cy="88051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29549-8CAE-4E32-AB24-3B3A827C5B7A}">
      <dsp:nvSpPr>
        <dsp:cNvPr id="0" name=""/>
        <dsp:cNvSpPr/>
      </dsp:nvSpPr>
      <dsp:spPr>
        <a:xfrm>
          <a:off x="2577911" y="1410"/>
          <a:ext cx="2769989" cy="1661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They have a shared overall vision for science education for all students… </a:t>
          </a:r>
        </a:p>
      </dsp:txBody>
      <dsp:txXfrm>
        <a:off x="2577911" y="1410"/>
        <a:ext cx="2769989" cy="1661993"/>
      </dsp:txXfrm>
    </dsp:sp>
    <dsp:sp modelId="{133749B7-044D-4766-8A8F-26DC56CDA708}">
      <dsp:nvSpPr>
        <dsp:cNvPr id="0" name=""/>
        <dsp:cNvSpPr/>
      </dsp:nvSpPr>
      <dsp:spPr>
        <a:xfrm>
          <a:off x="5624899" y="1410"/>
          <a:ext cx="2769989" cy="1661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…but they disagree about the “right” trade-offs to make to support all students.</a:t>
          </a:r>
        </a:p>
      </dsp:txBody>
      <dsp:txXfrm>
        <a:off x="5624899" y="1410"/>
        <a:ext cx="2769989" cy="166199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037B2-3783-9D49-A4B5-C412ED3F732B}">
      <dsp:nvSpPr>
        <dsp:cNvPr id="0" name=""/>
        <dsp:cNvSpPr/>
      </dsp:nvSpPr>
      <dsp:spPr>
        <a:xfrm>
          <a:off x="494258" y="1934"/>
          <a:ext cx="2129730" cy="212973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7206" tIns="20320" rIns="117206"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Classroom Instructionally Embedded (Formative</a:t>
          </a:r>
          <a:r>
            <a:rPr lang="en-US" sz="1600" kern="1200">
              <a:latin typeface="Arial" panose="020B0604020202020204" pitchFamily="34" charset="0"/>
              <a:cs typeface="Arial" panose="020B0604020202020204" pitchFamily="34" charset="0"/>
            </a:rPr>
            <a:t>) Assessment</a:t>
          </a:r>
          <a:endParaRPr lang="en-US" sz="1600" kern="1200" dirty="0">
            <a:latin typeface="Arial" panose="020B0604020202020204" pitchFamily="34" charset="0"/>
            <a:cs typeface="Arial" panose="020B0604020202020204" pitchFamily="34" charset="0"/>
          </a:endParaRPr>
        </a:p>
      </dsp:txBody>
      <dsp:txXfrm>
        <a:off x="806150" y="313826"/>
        <a:ext cx="1505946" cy="1505946"/>
      </dsp:txXfrm>
    </dsp:sp>
    <dsp:sp modelId="{2DF863B2-405B-8C49-9EE9-DE56E6E24888}">
      <dsp:nvSpPr>
        <dsp:cNvPr id="0" name=""/>
        <dsp:cNvSpPr/>
      </dsp:nvSpPr>
      <dsp:spPr>
        <a:xfrm>
          <a:off x="2198042" y="1934"/>
          <a:ext cx="2129730" cy="212973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7206" tIns="20320" rIns="117206"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Classroom Monitoring (Summative) Assessment</a:t>
          </a:r>
        </a:p>
      </dsp:txBody>
      <dsp:txXfrm>
        <a:off x="2509934" y="313826"/>
        <a:ext cx="1505946" cy="1505946"/>
      </dsp:txXfrm>
    </dsp:sp>
    <dsp:sp modelId="{7EB9405B-AED8-1548-8BF7-28F39A3EA0B9}">
      <dsp:nvSpPr>
        <dsp:cNvPr id="0" name=""/>
        <dsp:cNvSpPr/>
      </dsp:nvSpPr>
      <dsp:spPr>
        <a:xfrm>
          <a:off x="3901826" y="1934"/>
          <a:ext cx="2129730" cy="212973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7206" tIns="20320" rIns="117206"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District-Level Benchmark Assessment</a:t>
          </a:r>
        </a:p>
      </dsp:txBody>
      <dsp:txXfrm>
        <a:off x="4213718" y="313826"/>
        <a:ext cx="1505946" cy="1505946"/>
      </dsp:txXfrm>
    </dsp:sp>
    <dsp:sp modelId="{E5F983F9-EF28-C04D-9A86-A7D7DE274DBD}">
      <dsp:nvSpPr>
        <dsp:cNvPr id="0" name=""/>
        <dsp:cNvSpPr/>
      </dsp:nvSpPr>
      <dsp:spPr>
        <a:xfrm>
          <a:off x="5605611" y="1934"/>
          <a:ext cx="2129730" cy="212973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7206" tIns="20320" rIns="117206"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State-Level Assessment</a:t>
          </a:r>
        </a:p>
      </dsp:txBody>
      <dsp:txXfrm>
        <a:off x="5917503" y="313826"/>
        <a:ext cx="1505946" cy="150594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AA615-C94B-40D8-B9F1-67727F672CE1}">
      <dsp:nvSpPr>
        <dsp:cNvPr id="0" name=""/>
        <dsp:cNvSpPr/>
      </dsp:nvSpPr>
      <dsp:spPr>
        <a:xfrm>
          <a:off x="5836" y="0"/>
          <a:ext cx="2360123" cy="25841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Which assessment types do you value most? Why? </a:t>
          </a:r>
        </a:p>
      </dsp:txBody>
      <dsp:txXfrm>
        <a:off x="74962" y="69126"/>
        <a:ext cx="2221871" cy="2445922"/>
      </dsp:txXfrm>
    </dsp:sp>
    <dsp:sp modelId="{60B34B46-DDC1-4EF4-8E1D-72E7E3AD47E4}">
      <dsp:nvSpPr>
        <dsp:cNvPr id="0" name=""/>
        <dsp:cNvSpPr/>
      </dsp:nvSpPr>
      <dsp:spPr>
        <a:xfrm>
          <a:off x="2762460" y="0"/>
          <a:ext cx="2360123" cy="25841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How do the assessments connect to one another to show what students know? </a:t>
          </a:r>
        </a:p>
      </dsp:txBody>
      <dsp:txXfrm>
        <a:off x="2831586" y="69126"/>
        <a:ext cx="2221871" cy="2445922"/>
      </dsp:txXfrm>
    </dsp:sp>
    <dsp:sp modelId="{15FE03DE-5E43-4105-B498-E5EFCF939083}">
      <dsp:nvSpPr>
        <dsp:cNvPr id="0" name=""/>
        <dsp:cNvSpPr/>
      </dsp:nvSpPr>
      <dsp:spPr>
        <a:xfrm>
          <a:off x="5519084" y="0"/>
          <a:ext cx="2360123" cy="25841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Where are there weak or no connections between types of assessments? </a:t>
          </a:r>
        </a:p>
      </dsp:txBody>
      <dsp:txXfrm>
        <a:off x="5588210" y="69126"/>
        <a:ext cx="2221871" cy="244592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58B74-432E-AA4A-BCA7-EDAD8996CDBF}">
      <dsp:nvSpPr>
        <dsp:cNvPr id="0" name=""/>
        <dsp:cNvSpPr/>
      </dsp:nvSpPr>
      <dsp:spPr>
        <a:xfrm>
          <a:off x="4118" y="0"/>
          <a:ext cx="3962102" cy="4343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a:latin typeface="Arial" panose="020B0604020202020204" pitchFamily="34" charset="0"/>
              <a:cs typeface="Arial" panose="020B0604020202020204" pitchFamily="34" charset="0"/>
            </a:rPr>
            <a:t>Consistent</a:t>
          </a:r>
        </a:p>
      </dsp:txBody>
      <dsp:txXfrm>
        <a:off x="4118" y="0"/>
        <a:ext cx="3962102" cy="1303020"/>
      </dsp:txXfrm>
    </dsp:sp>
    <dsp:sp modelId="{0A3CAF41-317B-AD4F-8340-C57C11B77290}">
      <dsp:nvSpPr>
        <dsp:cNvPr id="0" name=""/>
        <dsp:cNvSpPr/>
      </dsp:nvSpPr>
      <dsp:spPr>
        <a:xfrm>
          <a:off x="400329" y="1303391"/>
          <a:ext cx="3169681" cy="8533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solidFill>
              <a:latin typeface="Arial" panose="020B0604020202020204" pitchFamily="34" charset="0"/>
              <a:cs typeface="Arial" panose="020B0604020202020204" pitchFamily="34" charset="0"/>
            </a:rPr>
            <a:t>Assessments reflect the innovations of the STEELS standards</a:t>
          </a:r>
        </a:p>
      </dsp:txBody>
      <dsp:txXfrm>
        <a:off x="425321" y="1328383"/>
        <a:ext cx="3119697" cy="803320"/>
      </dsp:txXfrm>
    </dsp:sp>
    <dsp:sp modelId="{77623772-C25B-BD40-9F36-0D8112756024}">
      <dsp:nvSpPr>
        <dsp:cNvPr id="0" name=""/>
        <dsp:cNvSpPr/>
      </dsp:nvSpPr>
      <dsp:spPr>
        <a:xfrm>
          <a:off x="400329" y="2287972"/>
          <a:ext cx="3169681" cy="8533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solidFill>
              <a:latin typeface="Arial" panose="020B0604020202020204" pitchFamily="34" charset="0"/>
              <a:cs typeface="Arial" panose="020B0604020202020204" pitchFamily="34" charset="0"/>
            </a:rPr>
            <a:t>Common features across all types of assessments</a:t>
          </a:r>
        </a:p>
      </dsp:txBody>
      <dsp:txXfrm>
        <a:off x="425321" y="2312964"/>
        <a:ext cx="3119697" cy="803320"/>
      </dsp:txXfrm>
    </dsp:sp>
    <dsp:sp modelId="{A38C9271-734A-684D-9F24-62C337E85A73}">
      <dsp:nvSpPr>
        <dsp:cNvPr id="0" name=""/>
        <dsp:cNvSpPr/>
      </dsp:nvSpPr>
      <dsp:spPr>
        <a:xfrm>
          <a:off x="400329" y="3272554"/>
          <a:ext cx="3169681" cy="8533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solidFill>
              <a:latin typeface="Arial" panose="020B0604020202020204" pitchFamily="34" charset="0"/>
              <a:cs typeface="Arial" panose="020B0604020202020204" pitchFamily="34" charset="0"/>
            </a:rPr>
            <a:t>ALL types of assessments reflect classroom instruction</a:t>
          </a:r>
        </a:p>
      </dsp:txBody>
      <dsp:txXfrm>
        <a:off x="425321" y="3297546"/>
        <a:ext cx="3119697" cy="803320"/>
      </dsp:txXfrm>
    </dsp:sp>
    <dsp:sp modelId="{C6E2C54E-96DF-984A-8F09-80A88D3B9D3A}">
      <dsp:nvSpPr>
        <dsp:cNvPr id="0" name=""/>
        <dsp:cNvSpPr/>
      </dsp:nvSpPr>
      <dsp:spPr>
        <a:xfrm>
          <a:off x="4263378" y="0"/>
          <a:ext cx="3962102" cy="4343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a:latin typeface="Arial" panose="020B0604020202020204" pitchFamily="34" charset="0"/>
              <a:cs typeface="Arial" panose="020B0604020202020204" pitchFamily="34" charset="0"/>
            </a:rPr>
            <a:t>Coherent</a:t>
          </a:r>
        </a:p>
      </dsp:txBody>
      <dsp:txXfrm>
        <a:off x="4263378" y="0"/>
        <a:ext cx="3962102" cy="1303020"/>
      </dsp:txXfrm>
    </dsp:sp>
    <dsp:sp modelId="{1E970868-6F08-D440-ADB3-A2ED6D01856F}">
      <dsp:nvSpPr>
        <dsp:cNvPr id="0" name=""/>
        <dsp:cNvSpPr/>
      </dsp:nvSpPr>
      <dsp:spPr>
        <a:xfrm>
          <a:off x="4659589" y="1303391"/>
          <a:ext cx="3169681" cy="8533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solidFill>
              <a:latin typeface="Arial" panose="020B0604020202020204" pitchFamily="34" charset="0"/>
              <a:cs typeface="Arial" panose="020B0604020202020204" pitchFamily="34" charset="0"/>
            </a:rPr>
            <a:t>Assessments address what students actually had an opportunity to learn in instruction</a:t>
          </a:r>
        </a:p>
      </dsp:txBody>
      <dsp:txXfrm>
        <a:off x="4684581" y="1328383"/>
        <a:ext cx="3119697" cy="803320"/>
      </dsp:txXfrm>
    </dsp:sp>
    <dsp:sp modelId="{84923FC3-1B0A-5E4A-928D-E90F93EA64BB}">
      <dsp:nvSpPr>
        <dsp:cNvPr id="0" name=""/>
        <dsp:cNvSpPr/>
      </dsp:nvSpPr>
      <dsp:spPr>
        <a:xfrm>
          <a:off x="4659589" y="2287972"/>
          <a:ext cx="3169681" cy="8533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solidFill>
              <a:latin typeface="Arial" panose="020B0604020202020204" pitchFamily="34" charset="0"/>
              <a:cs typeface="Arial" panose="020B0604020202020204" pitchFamily="34" charset="0"/>
            </a:rPr>
            <a:t>Assessments build to tell a comprehensive story of student growth</a:t>
          </a:r>
        </a:p>
      </dsp:txBody>
      <dsp:txXfrm>
        <a:off x="4684581" y="2312964"/>
        <a:ext cx="3119697" cy="803320"/>
      </dsp:txXfrm>
    </dsp:sp>
    <dsp:sp modelId="{BFE056E1-BA2D-9642-9517-1FCBE3BF5DF2}">
      <dsp:nvSpPr>
        <dsp:cNvPr id="0" name=""/>
        <dsp:cNvSpPr/>
      </dsp:nvSpPr>
      <dsp:spPr>
        <a:xfrm>
          <a:off x="4659589" y="3272554"/>
          <a:ext cx="3169681" cy="8533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solidFill>
              <a:latin typeface="Arial" panose="020B0604020202020204" pitchFamily="34" charset="0"/>
              <a:cs typeface="Arial" panose="020B0604020202020204" pitchFamily="34" charset="0"/>
            </a:rPr>
            <a:t>Different kinds of assessments are used to meet different needs</a:t>
          </a:r>
        </a:p>
      </dsp:txBody>
      <dsp:txXfrm>
        <a:off x="4684581" y="3297546"/>
        <a:ext cx="3119697" cy="8033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FE3B1-B253-4406-AE31-E89B4BF1147A}">
      <dsp:nvSpPr>
        <dsp:cNvPr id="0" name=""/>
        <dsp:cNvSpPr/>
      </dsp:nvSpPr>
      <dsp:spPr>
        <a:xfrm>
          <a:off x="0" y="127184"/>
          <a:ext cx="5514109" cy="1428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latin typeface="Arial"/>
              <a:cs typeface="Arial"/>
            </a:rPr>
            <a:t>What are some opportunities for action?</a:t>
          </a:r>
          <a:endParaRPr lang="en-US" sz="3700" kern="1200" dirty="0"/>
        </a:p>
      </dsp:txBody>
      <dsp:txXfrm>
        <a:off x="69737" y="196921"/>
        <a:ext cx="5374635" cy="128909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53974-71B2-45B2-B6EA-AD7629AF147D}">
      <dsp:nvSpPr>
        <dsp:cNvPr id="0" name=""/>
        <dsp:cNvSpPr/>
      </dsp:nvSpPr>
      <dsp:spPr>
        <a:xfrm>
          <a:off x="627515" y="381654"/>
          <a:ext cx="1347028" cy="134702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092EE-FB1B-4CC0-9A9E-19A15DBA6766}">
      <dsp:nvSpPr>
        <dsp:cNvPr id="0" name=""/>
        <dsp:cNvSpPr/>
      </dsp:nvSpPr>
      <dsp:spPr>
        <a:xfrm>
          <a:off x="672371" y="426604"/>
          <a:ext cx="1257181" cy="1257128"/>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a:rPr>
            <a:t>Share one connection between the micro and macro you have made today.</a:t>
          </a:r>
          <a:endParaRPr lang="en-US" sz="1000" kern="1200" dirty="0"/>
        </a:p>
      </dsp:txBody>
      <dsp:txXfrm>
        <a:off x="852064" y="606194"/>
        <a:ext cx="898064" cy="897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C87D4-CD05-439F-B371-5EEE120FD176}">
      <dsp:nvSpPr>
        <dsp:cNvPr id="0" name=""/>
        <dsp:cNvSpPr/>
      </dsp:nvSpPr>
      <dsp:spPr>
        <a:xfrm>
          <a:off x="0" y="11597"/>
          <a:ext cx="8327203" cy="155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effectLst/>
              <a:latin typeface="Arial" panose="020B0604020202020204" pitchFamily="34" charset="0"/>
              <a:cs typeface="Arial" panose="020B0604020202020204" pitchFamily="34" charset="0"/>
            </a:rPr>
            <a:t>Just having quality science assessments is not enough </a:t>
          </a:r>
          <a:r>
            <a:rPr lang="en-US" sz="2300" kern="1200" dirty="0">
              <a:latin typeface="Arial" panose="020B0604020202020204" pitchFamily="34" charset="0"/>
              <a:cs typeface="Arial" panose="020B0604020202020204" pitchFamily="34" charset="0"/>
            </a:rPr>
            <a:t>—</a:t>
          </a:r>
          <a:r>
            <a:rPr lang="en-US" sz="2300" b="0" i="0" kern="1200" dirty="0">
              <a:effectLst/>
              <a:latin typeface="Arial" panose="020B0604020202020204" pitchFamily="34" charset="0"/>
              <a:cs typeface="Arial" panose="020B0604020202020204" pitchFamily="34" charset="0"/>
            </a:rPr>
            <a:t> we need to create a culture that supports educators at all levels to appropriately use and know what the research shows is most effective way to use assessment data. </a:t>
          </a:r>
          <a:endParaRPr lang="en-US" sz="2300" kern="1200" dirty="0">
            <a:latin typeface="Arial" panose="020B0604020202020204" pitchFamily="34" charset="0"/>
            <a:cs typeface="Arial" panose="020B0604020202020204" pitchFamily="34" charset="0"/>
          </a:endParaRPr>
        </a:p>
      </dsp:txBody>
      <dsp:txXfrm>
        <a:off x="76105" y="87702"/>
        <a:ext cx="8174993" cy="1406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8154-FD9B-40EA-86F5-BB0BE5599D7D}">
      <dsp:nvSpPr>
        <dsp:cNvPr id="0" name=""/>
        <dsp:cNvSpPr/>
      </dsp:nvSpPr>
      <dsp:spPr>
        <a:xfrm>
          <a:off x="964" y="482234"/>
          <a:ext cx="2423070" cy="93530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B43C-B9AD-4C36-BA69-E6744B73CD09}">
      <dsp:nvSpPr>
        <dsp:cNvPr id="0" name=""/>
        <dsp:cNvSpPr/>
      </dsp:nvSpPr>
      <dsp:spPr>
        <a:xfrm>
          <a:off x="647116" y="716060"/>
          <a:ext cx="2046148" cy="93530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Session 3.1</a:t>
          </a:r>
        </a:p>
      </dsp:txBody>
      <dsp:txXfrm>
        <a:off x="674510" y="743454"/>
        <a:ext cx="1991360" cy="880517"/>
      </dsp:txXfrm>
    </dsp:sp>
    <dsp:sp modelId="{121BD996-C7D0-4BA0-A019-20A35330A875}">
      <dsp:nvSpPr>
        <dsp:cNvPr id="0" name=""/>
        <dsp:cNvSpPr/>
      </dsp:nvSpPr>
      <dsp:spPr>
        <a:xfrm>
          <a:off x="2768649" y="482234"/>
          <a:ext cx="2423070" cy="93530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8C2-EFEB-403D-B29C-8CF3E7F8D398}">
      <dsp:nvSpPr>
        <dsp:cNvPr id="0" name=""/>
        <dsp:cNvSpPr/>
      </dsp:nvSpPr>
      <dsp:spPr>
        <a:xfrm>
          <a:off x="3414801" y="716060"/>
          <a:ext cx="2046148" cy="93530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Session 3.2 </a:t>
          </a:r>
        </a:p>
      </dsp:txBody>
      <dsp:txXfrm>
        <a:off x="3442195" y="743454"/>
        <a:ext cx="1991360" cy="880517"/>
      </dsp:txXfrm>
    </dsp:sp>
    <dsp:sp modelId="{49DE6B32-BED4-4CA8-A2D1-D021112FCA00}">
      <dsp:nvSpPr>
        <dsp:cNvPr id="0" name=""/>
        <dsp:cNvSpPr/>
      </dsp:nvSpPr>
      <dsp:spPr>
        <a:xfrm>
          <a:off x="5536334" y="482234"/>
          <a:ext cx="2423070" cy="93530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24D3C-ED37-4A17-8DAD-15B70C0F693F}">
      <dsp:nvSpPr>
        <dsp:cNvPr id="0" name=""/>
        <dsp:cNvSpPr/>
      </dsp:nvSpPr>
      <dsp:spPr>
        <a:xfrm>
          <a:off x="6182487" y="716060"/>
          <a:ext cx="2046148" cy="93530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Session 3.3 </a:t>
          </a:r>
        </a:p>
      </dsp:txBody>
      <dsp:txXfrm>
        <a:off x="6209881" y="743454"/>
        <a:ext cx="1991360" cy="880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8154-FD9B-40EA-86F5-BB0BE5599D7D}">
      <dsp:nvSpPr>
        <dsp:cNvPr id="0" name=""/>
        <dsp:cNvSpPr/>
      </dsp:nvSpPr>
      <dsp:spPr>
        <a:xfrm>
          <a:off x="964" y="482234"/>
          <a:ext cx="2423070" cy="93530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B43C-B9AD-4C36-BA69-E6744B73CD09}">
      <dsp:nvSpPr>
        <dsp:cNvPr id="0" name=""/>
        <dsp:cNvSpPr/>
      </dsp:nvSpPr>
      <dsp:spPr>
        <a:xfrm>
          <a:off x="647116" y="716060"/>
          <a:ext cx="2046148" cy="935305"/>
        </a:xfrm>
        <a:prstGeom prst="roundRect">
          <a:avLst>
            <a:gd name="adj" fmla="val 10000"/>
          </a:avLst>
        </a:prstGeom>
        <a:solidFill>
          <a:schemeClr val="accent1">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Session 3.1</a:t>
          </a:r>
        </a:p>
      </dsp:txBody>
      <dsp:txXfrm>
        <a:off x="674510" y="743454"/>
        <a:ext cx="1991360" cy="880517"/>
      </dsp:txXfrm>
    </dsp:sp>
    <dsp:sp modelId="{121BD996-C7D0-4BA0-A019-20A35330A875}">
      <dsp:nvSpPr>
        <dsp:cNvPr id="0" name=""/>
        <dsp:cNvSpPr/>
      </dsp:nvSpPr>
      <dsp:spPr>
        <a:xfrm>
          <a:off x="2768649" y="482234"/>
          <a:ext cx="2423070" cy="93530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8C2-EFEB-403D-B29C-8CF3E7F8D398}">
      <dsp:nvSpPr>
        <dsp:cNvPr id="0" name=""/>
        <dsp:cNvSpPr/>
      </dsp:nvSpPr>
      <dsp:spPr>
        <a:xfrm>
          <a:off x="3414801" y="716060"/>
          <a:ext cx="2046148" cy="93530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Session 3.2 </a:t>
          </a:r>
        </a:p>
      </dsp:txBody>
      <dsp:txXfrm>
        <a:off x="3442195" y="743454"/>
        <a:ext cx="1991360" cy="880517"/>
      </dsp:txXfrm>
    </dsp:sp>
    <dsp:sp modelId="{49DE6B32-BED4-4CA8-A2D1-D021112FCA00}">
      <dsp:nvSpPr>
        <dsp:cNvPr id="0" name=""/>
        <dsp:cNvSpPr/>
      </dsp:nvSpPr>
      <dsp:spPr>
        <a:xfrm>
          <a:off x="5536334" y="482234"/>
          <a:ext cx="2423070" cy="93530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24D3C-ED37-4A17-8DAD-15B70C0F693F}">
      <dsp:nvSpPr>
        <dsp:cNvPr id="0" name=""/>
        <dsp:cNvSpPr/>
      </dsp:nvSpPr>
      <dsp:spPr>
        <a:xfrm>
          <a:off x="6182487" y="716060"/>
          <a:ext cx="2046148" cy="93530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Session 3.3 </a:t>
          </a:r>
        </a:p>
      </dsp:txBody>
      <dsp:txXfrm>
        <a:off x="6209881" y="743454"/>
        <a:ext cx="1991360" cy="8805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FC83E-9FAF-7E4A-A84E-9ED461CA9075}">
      <dsp:nvSpPr>
        <dsp:cNvPr id="0" name=""/>
        <dsp:cNvSpPr/>
      </dsp:nvSpPr>
      <dsp:spPr>
        <a:xfrm>
          <a:off x="1867779" y="-27638"/>
          <a:ext cx="4494040" cy="4494040"/>
        </a:xfrm>
        <a:prstGeom prst="circularArrow">
          <a:avLst>
            <a:gd name="adj1" fmla="val 5544"/>
            <a:gd name="adj2" fmla="val 330680"/>
            <a:gd name="adj3" fmla="val 13765712"/>
            <a:gd name="adj4" fmla="val 1739218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A8F30-E229-1B4D-B904-9DF5430C4A75}">
      <dsp:nvSpPr>
        <dsp:cNvPr id="0" name=""/>
        <dsp:cNvSpPr/>
      </dsp:nvSpPr>
      <dsp:spPr>
        <a:xfrm>
          <a:off x="3057971" y="1135"/>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Identify Learning Goal</a:t>
          </a:r>
        </a:p>
      </dsp:txBody>
      <dsp:txXfrm>
        <a:off x="3109561" y="52725"/>
        <a:ext cx="2010477" cy="953648"/>
      </dsp:txXfrm>
    </dsp:sp>
    <dsp:sp modelId="{91DE3612-C849-CA47-BA43-05C14469405D}">
      <dsp:nvSpPr>
        <dsp:cNvPr id="0" name=""/>
        <dsp:cNvSpPr/>
      </dsp:nvSpPr>
      <dsp:spPr>
        <a:xfrm>
          <a:off x="4880609" y="132535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Gather Evidence of Learning</a:t>
          </a:r>
        </a:p>
      </dsp:txBody>
      <dsp:txXfrm>
        <a:off x="4932199" y="1376949"/>
        <a:ext cx="2010477" cy="953648"/>
      </dsp:txXfrm>
    </dsp:sp>
    <dsp:sp modelId="{B7B65292-5F22-4449-B680-B22107D0409E}">
      <dsp:nvSpPr>
        <dsp:cNvPr id="0" name=""/>
        <dsp:cNvSpPr/>
      </dsp:nvSpPr>
      <dsp:spPr>
        <a:xfrm>
          <a:off x="4184423" y="346799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Analyze and Interpret Evidence of Learning</a:t>
          </a:r>
        </a:p>
      </dsp:txBody>
      <dsp:txXfrm>
        <a:off x="4236013" y="3519589"/>
        <a:ext cx="2010477" cy="953648"/>
      </dsp:txXfrm>
    </dsp:sp>
    <dsp:sp modelId="{1699CEC1-851F-F64A-9687-9E12CF107EAB}">
      <dsp:nvSpPr>
        <dsp:cNvPr id="0" name=""/>
        <dsp:cNvSpPr/>
      </dsp:nvSpPr>
      <dsp:spPr>
        <a:xfrm>
          <a:off x="1931519" y="346799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Provide Feedback to Support Students’ Growth</a:t>
          </a:r>
        </a:p>
      </dsp:txBody>
      <dsp:txXfrm>
        <a:off x="1983109" y="3519589"/>
        <a:ext cx="2010477" cy="953648"/>
      </dsp:txXfrm>
    </dsp:sp>
    <dsp:sp modelId="{CE520F46-0378-214D-97DA-55204F660FF7}">
      <dsp:nvSpPr>
        <dsp:cNvPr id="0" name=""/>
        <dsp:cNvSpPr/>
      </dsp:nvSpPr>
      <dsp:spPr>
        <a:xfrm>
          <a:off x="1235333" y="132535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Refine Instruction in Response to Evidence of Learning</a:t>
          </a:r>
        </a:p>
      </dsp:txBody>
      <dsp:txXfrm>
        <a:off x="1286923" y="1376949"/>
        <a:ext cx="2010477" cy="953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FC83E-9FAF-7E4A-A84E-9ED461CA9075}">
      <dsp:nvSpPr>
        <dsp:cNvPr id="0" name=""/>
        <dsp:cNvSpPr/>
      </dsp:nvSpPr>
      <dsp:spPr>
        <a:xfrm>
          <a:off x="1867779" y="-27638"/>
          <a:ext cx="4494040" cy="4494040"/>
        </a:xfrm>
        <a:prstGeom prst="circularArrow">
          <a:avLst>
            <a:gd name="adj1" fmla="val 5544"/>
            <a:gd name="adj2" fmla="val 330680"/>
            <a:gd name="adj3" fmla="val 13765712"/>
            <a:gd name="adj4" fmla="val 1739218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A8F30-E229-1B4D-B904-9DF5430C4A75}">
      <dsp:nvSpPr>
        <dsp:cNvPr id="0" name=""/>
        <dsp:cNvSpPr/>
      </dsp:nvSpPr>
      <dsp:spPr>
        <a:xfrm>
          <a:off x="3057971" y="1135"/>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Identify Learning Goal</a:t>
          </a:r>
        </a:p>
      </dsp:txBody>
      <dsp:txXfrm>
        <a:off x="3109561" y="52725"/>
        <a:ext cx="2010477" cy="953648"/>
      </dsp:txXfrm>
    </dsp:sp>
    <dsp:sp modelId="{91DE3612-C849-CA47-BA43-05C14469405D}">
      <dsp:nvSpPr>
        <dsp:cNvPr id="0" name=""/>
        <dsp:cNvSpPr/>
      </dsp:nvSpPr>
      <dsp:spPr>
        <a:xfrm>
          <a:off x="4880609" y="132535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Gather Evidence of Learning</a:t>
          </a:r>
        </a:p>
      </dsp:txBody>
      <dsp:txXfrm>
        <a:off x="4932199" y="1376949"/>
        <a:ext cx="2010477" cy="953648"/>
      </dsp:txXfrm>
    </dsp:sp>
    <dsp:sp modelId="{B7B65292-5F22-4449-B680-B22107D0409E}">
      <dsp:nvSpPr>
        <dsp:cNvPr id="0" name=""/>
        <dsp:cNvSpPr/>
      </dsp:nvSpPr>
      <dsp:spPr>
        <a:xfrm>
          <a:off x="4184423" y="346799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Analyze and Interpret Evidence of Learning</a:t>
          </a:r>
        </a:p>
      </dsp:txBody>
      <dsp:txXfrm>
        <a:off x="4236013" y="3519589"/>
        <a:ext cx="2010477" cy="953648"/>
      </dsp:txXfrm>
    </dsp:sp>
    <dsp:sp modelId="{1699CEC1-851F-F64A-9687-9E12CF107EAB}">
      <dsp:nvSpPr>
        <dsp:cNvPr id="0" name=""/>
        <dsp:cNvSpPr/>
      </dsp:nvSpPr>
      <dsp:spPr>
        <a:xfrm>
          <a:off x="1931519" y="346799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Provide Feedback to Support Students’ Growth</a:t>
          </a:r>
        </a:p>
      </dsp:txBody>
      <dsp:txXfrm>
        <a:off x="1983109" y="3519589"/>
        <a:ext cx="2010477" cy="953648"/>
      </dsp:txXfrm>
    </dsp:sp>
    <dsp:sp modelId="{CE520F46-0378-214D-97DA-55204F660FF7}">
      <dsp:nvSpPr>
        <dsp:cNvPr id="0" name=""/>
        <dsp:cNvSpPr/>
      </dsp:nvSpPr>
      <dsp:spPr>
        <a:xfrm>
          <a:off x="1235333" y="132535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Refine Instruction in Response to Evidence of Learning</a:t>
          </a:r>
        </a:p>
      </dsp:txBody>
      <dsp:txXfrm>
        <a:off x="1286923" y="1376949"/>
        <a:ext cx="2010477" cy="9536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384B1-CEFF-4AC0-B962-2D0780094A00}">
      <dsp:nvSpPr>
        <dsp:cNvPr id="0" name=""/>
        <dsp:cNvSpPr/>
      </dsp:nvSpPr>
      <dsp:spPr>
        <a:xfrm>
          <a:off x="0" y="189595"/>
          <a:ext cx="3497976" cy="209878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kern="1200" dirty="0">
              <a:solidFill>
                <a:schemeClr val="tx2"/>
              </a:solidFill>
              <a:latin typeface="Arial"/>
              <a:ea typeface="+mn-lt"/>
              <a:cs typeface="+mn-lt"/>
            </a:rPr>
            <a:t>An assessment “task” is a specific activity designed to collect evidence about a student's achievement of a </a:t>
          </a:r>
          <a:r>
            <a:rPr lang="en" sz="2200" b="1" kern="1200" dirty="0">
              <a:solidFill>
                <a:schemeClr val="tx2"/>
              </a:solidFill>
              <a:latin typeface="Arial"/>
              <a:ea typeface="+mn-lt"/>
              <a:cs typeface="+mn-lt"/>
            </a:rPr>
            <a:t>targeted learning outcome</a:t>
          </a:r>
          <a:r>
            <a:rPr lang="en" sz="2200" kern="1200" dirty="0">
              <a:solidFill>
                <a:schemeClr val="tx2"/>
              </a:solidFill>
              <a:latin typeface="Arial"/>
              <a:ea typeface="+mn-lt"/>
              <a:cs typeface="+mn-lt"/>
            </a:rPr>
            <a:t>.</a:t>
          </a:r>
          <a:endParaRPr lang="en-US" sz="2200" kern="1200" dirty="0">
            <a:solidFill>
              <a:schemeClr val="tx2"/>
            </a:solidFill>
          </a:endParaRPr>
        </a:p>
      </dsp:txBody>
      <dsp:txXfrm>
        <a:off x="0" y="189595"/>
        <a:ext cx="3497976" cy="20987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FC83E-9FAF-7E4A-A84E-9ED461CA9075}">
      <dsp:nvSpPr>
        <dsp:cNvPr id="0" name=""/>
        <dsp:cNvSpPr/>
      </dsp:nvSpPr>
      <dsp:spPr>
        <a:xfrm>
          <a:off x="1867779" y="-27638"/>
          <a:ext cx="4494040" cy="4494040"/>
        </a:xfrm>
        <a:prstGeom prst="circularArrow">
          <a:avLst>
            <a:gd name="adj1" fmla="val 5544"/>
            <a:gd name="adj2" fmla="val 330680"/>
            <a:gd name="adj3" fmla="val 13765712"/>
            <a:gd name="adj4" fmla="val 1739218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A8F30-E229-1B4D-B904-9DF5430C4A75}">
      <dsp:nvSpPr>
        <dsp:cNvPr id="0" name=""/>
        <dsp:cNvSpPr/>
      </dsp:nvSpPr>
      <dsp:spPr>
        <a:xfrm>
          <a:off x="3057971" y="1135"/>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Identify Learning Goal</a:t>
          </a:r>
        </a:p>
      </dsp:txBody>
      <dsp:txXfrm>
        <a:off x="3109561" y="52725"/>
        <a:ext cx="2010477" cy="953648"/>
      </dsp:txXfrm>
    </dsp:sp>
    <dsp:sp modelId="{91DE3612-C849-CA47-BA43-05C14469405D}">
      <dsp:nvSpPr>
        <dsp:cNvPr id="0" name=""/>
        <dsp:cNvSpPr/>
      </dsp:nvSpPr>
      <dsp:spPr>
        <a:xfrm>
          <a:off x="4880609" y="132535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Gather Evidence of Learning</a:t>
          </a:r>
        </a:p>
      </dsp:txBody>
      <dsp:txXfrm>
        <a:off x="4932199" y="1376949"/>
        <a:ext cx="2010477" cy="953648"/>
      </dsp:txXfrm>
    </dsp:sp>
    <dsp:sp modelId="{B7B65292-5F22-4449-B680-B22107D0409E}">
      <dsp:nvSpPr>
        <dsp:cNvPr id="0" name=""/>
        <dsp:cNvSpPr/>
      </dsp:nvSpPr>
      <dsp:spPr>
        <a:xfrm>
          <a:off x="4184423" y="346799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Analyze and Interpret Evidence of Learning</a:t>
          </a:r>
        </a:p>
      </dsp:txBody>
      <dsp:txXfrm>
        <a:off x="4236013" y="3519589"/>
        <a:ext cx="2010477" cy="953648"/>
      </dsp:txXfrm>
    </dsp:sp>
    <dsp:sp modelId="{1699CEC1-851F-F64A-9687-9E12CF107EAB}">
      <dsp:nvSpPr>
        <dsp:cNvPr id="0" name=""/>
        <dsp:cNvSpPr/>
      </dsp:nvSpPr>
      <dsp:spPr>
        <a:xfrm>
          <a:off x="1931519" y="346799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Provide Feedback to Support Students’ Growth</a:t>
          </a:r>
        </a:p>
      </dsp:txBody>
      <dsp:txXfrm>
        <a:off x="1983109" y="3519589"/>
        <a:ext cx="2010477" cy="953648"/>
      </dsp:txXfrm>
    </dsp:sp>
    <dsp:sp modelId="{CE520F46-0378-214D-97DA-55204F660FF7}">
      <dsp:nvSpPr>
        <dsp:cNvPr id="0" name=""/>
        <dsp:cNvSpPr/>
      </dsp:nvSpPr>
      <dsp:spPr>
        <a:xfrm>
          <a:off x="1235333" y="1325359"/>
          <a:ext cx="2113657" cy="10568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Refine Instruction in Response to Evidence of Learning</a:t>
          </a:r>
        </a:p>
      </dsp:txBody>
      <dsp:txXfrm>
        <a:off x="1286923" y="1376949"/>
        <a:ext cx="2010477" cy="9536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6/17/2025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QFzXHdk2n8qdfj_XObgjFEQD_cV3fSZTvzdI19b_58I/edit?usp=sharing"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google.com/document/d/1QFzXHdk2n8qdfj_XObgjFEQD_cV3fSZTvzdI19b_58I/edi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2146254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31</a:t>
            </a:fld>
            <a:endParaRPr lang="en-US"/>
          </a:p>
        </p:txBody>
      </p:sp>
    </p:spTree>
    <p:extLst>
      <p:ext uri="{BB962C8B-B14F-4D97-AF65-F5344CB8AC3E}">
        <p14:creationId xmlns:p14="http://schemas.microsoft.com/office/powerpoint/2010/main" val="356936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37</a:t>
            </a:fld>
            <a:endParaRPr lang="en-US"/>
          </a:p>
        </p:txBody>
      </p:sp>
    </p:spTree>
    <p:extLst>
      <p:ext uri="{BB962C8B-B14F-4D97-AF65-F5344CB8AC3E}">
        <p14:creationId xmlns:p14="http://schemas.microsoft.com/office/powerpoint/2010/main" val="3276092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41</a:t>
            </a:fld>
            <a:endParaRPr lang="en-US"/>
          </a:p>
        </p:txBody>
      </p:sp>
    </p:spTree>
    <p:extLst>
      <p:ext uri="{BB962C8B-B14F-4D97-AF65-F5344CB8AC3E}">
        <p14:creationId xmlns:p14="http://schemas.microsoft.com/office/powerpoint/2010/main" val="1747844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See supplement for more details: </a:t>
            </a:r>
            <a:r>
              <a:rPr lang="en-US" sz="1800" b="0" i="0" u="sng" strike="noStrike" dirty="0">
                <a:solidFill>
                  <a:srgbClr val="2200CC"/>
                </a:solidFill>
                <a:effectLst/>
                <a:latin typeface="Arial" panose="020B0604020202020204" pitchFamily="34" charset="0"/>
                <a:hlinkClick r:id="rId3"/>
              </a:rPr>
              <a:t>https://docs.google.com/document/d/1QFzXHdk2n8qdfj_XObgjFEQD_cV3fSZTvzdI19b_58I/edit?usp=sharing</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51</a:t>
            </a:fld>
            <a:endParaRPr lang="en-US"/>
          </a:p>
        </p:txBody>
      </p:sp>
    </p:spTree>
    <p:extLst>
      <p:ext uri="{BB962C8B-B14F-4D97-AF65-F5344CB8AC3E}">
        <p14:creationId xmlns:p14="http://schemas.microsoft.com/office/powerpoint/2010/main" val="188256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See supplement for more details: </a:t>
            </a:r>
            <a:r>
              <a:rPr lang="en-US" sz="1800" b="0" i="0" u="sng" strike="noStrike" dirty="0">
                <a:solidFill>
                  <a:srgbClr val="2200CC"/>
                </a:solidFill>
                <a:effectLst/>
                <a:latin typeface="Arial" panose="020B0604020202020204" pitchFamily="34" charset="0"/>
                <a:hlinkClick r:id="rId3"/>
              </a:rPr>
              <a:t>https://docs.google.com/document/d/1QFzXHdk2n8qdfj_XObgjFEQD_cV3fSZTvzdI19b_58I/edit?usp=sharing</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7</a:t>
            </a:fld>
            <a:endParaRPr lang="en-US"/>
          </a:p>
        </p:txBody>
      </p:sp>
    </p:spTree>
    <p:extLst>
      <p:ext uri="{BB962C8B-B14F-4D97-AF65-F5344CB8AC3E}">
        <p14:creationId xmlns:p14="http://schemas.microsoft.com/office/powerpoint/2010/main" val="268674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r>
              <a:rPr lang="en-US" dirty="0"/>
              <a:t>For sake of time, we're going to focus on analyzing one prompt - this is a good example of a three-dimensional prompt that addresses the phenomenon of the assessment and we can get lots of useful information about our students just from this prompt.</a:t>
            </a:r>
          </a:p>
          <a:p>
            <a:pPr marL="0" lvl="0" indent="0" algn="l" rtl="0">
              <a:lnSpc>
                <a:spcPct val="100000"/>
              </a:lnSpc>
              <a:spcBef>
                <a:spcPts val="0"/>
              </a:spcBef>
              <a:spcAft>
                <a:spcPts val="0"/>
              </a:spcAft>
              <a:buSzPts val="1400"/>
              <a:buNone/>
            </a:pPr>
            <a:endParaRPr lang="en-US" dirty="0"/>
          </a:p>
          <a:p>
            <a:pPr marL="0" lvl="0" indent="0" algn="l" rtl="0">
              <a:spcBef>
                <a:spcPts val="0"/>
              </a:spcBef>
              <a:spcAft>
                <a:spcPts val="0"/>
              </a:spcAft>
              <a:buClr>
                <a:schemeClr val="dk1"/>
              </a:buClr>
              <a:buSzPts val="1400"/>
              <a:buFont typeface="Arial"/>
              <a:buNone/>
            </a:pPr>
            <a:r>
              <a:rPr lang="en-US" dirty="0"/>
              <a:t>We first need to get really clear about which aspects of the dimensions this prompt assesses by looking at the performance outcome (click) so that we know what we are looking for in student work.</a:t>
            </a:r>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15</a:t>
            </a:fld>
            <a:endParaRPr lang="en-US"/>
          </a:p>
        </p:txBody>
      </p:sp>
    </p:spTree>
    <p:extLst>
      <p:ext uri="{BB962C8B-B14F-4D97-AF65-F5344CB8AC3E}">
        <p14:creationId xmlns:p14="http://schemas.microsoft.com/office/powerpoint/2010/main" val="79273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r>
              <a:rPr lang="en-US" dirty="0"/>
              <a:t>For sake of time, we're going to focus on analyzing one prompt - this is a good example of a three-dimensional prompt that addresses the phenomenon of the assessment and we can get lots of useful information about our students just from this prompt.</a:t>
            </a:r>
          </a:p>
          <a:p>
            <a:pPr marL="0" lvl="0" indent="0" algn="l" rtl="0">
              <a:lnSpc>
                <a:spcPct val="100000"/>
              </a:lnSpc>
              <a:spcBef>
                <a:spcPts val="0"/>
              </a:spcBef>
              <a:spcAft>
                <a:spcPts val="0"/>
              </a:spcAft>
              <a:buSzPts val="1400"/>
              <a:buNone/>
            </a:pPr>
            <a:endParaRPr lang="en-US" dirty="0"/>
          </a:p>
          <a:p>
            <a:pPr marL="0" lvl="0" indent="0" algn="l" rtl="0">
              <a:spcBef>
                <a:spcPts val="0"/>
              </a:spcBef>
              <a:spcAft>
                <a:spcPts val="0"/>
              </a:spcAft>
              <a:buClr>
                <a:schemeClr val="dk1"/>
              </a:buClr>
              <a:buSzPts val="1400"/>
              <a:buFont typeface="Arial"/>
              <a:buNone/>
            </a:pPr>
            <a:r>
              <a:rPr lang="en-US" dirty="0"/>
              <a:t>We first need to get really clear about which aspects of the dimensions this prompt assesses by looking at the performance outcome (click) so that we know what we are looking for in student work.</a:t>
            </a:r>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16</a:t>
            </a:fld>
            <a:endParaRPr lang="en-US"/>
          </a:p>
        </p:txBody>
      </p:sp>
    </p:spTree>
    <p:extLst>
      <p:ext uri="{BB962C8B-B14F-4D97-AF65-F5344CB8AC3E}">
        <p14:creationId xmlns:p14="http://schemas.microsoft.com/office/powerpoint/2010/main" val="326723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r>
              <a:rPr lang="en-US" dirty="0"/>
              <a:t>For sake of time, we're going to focus on analyzing one prompt - this is a good example of a three-dimensional prompt that addresses the phenomenon of the assessment and we can get lots of useful information about our students just from this prompt.</a:t>
            </a:r>
          </a:p>
          <a:p>
            <a:pPr marL="0" lvl="0" indent="0" algn="l" rtl="0">
              <a:lnSpc>
                <a:spcPct val="100000"/>
              </a:lnSpc>
              <a:spcBef>
                <a:spcPts val="0"/>
              </a:spcBef>
              <a:spcAft>
                <a:spcPts val="0"/>
              </a:spcAft>
              <a:buSzPts val="1400"/>
              <a:buNone/>
            </a:pPr>
            <a:endParaRPr lang="en-US" dirty="0"/>
          </a:p>
          <a:p>
            <a:pPr marL="0" lvl="0" indent="0" algn="l" rtl="0">
              <a:spcBef>
                <a:spcPts val="0"/>
              </a:spcBef>
              <a:spcAft>
                <a:spcPts val="0"/>
              </a:spcAft>
              <a:buClr>
                <a:schemeClr val="dk1"/>
              </a:buClr>
              <a:buSzPts val="1400"/>
              <a:buFont typeface="Arial"/>
              <a:buNone/>
            </a:pPr>
            <a:r>
              <a:rPr lang="en-US" dirty="0"/>
              <a:t>We first need to get really clear about which aspects of the dimensions this prompt assesses by looking at the performance outcome (click) so that we know what we are looking for in student work.</a:t>
            </a:r>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17</a:t>
            </a:fld>
            <a:endParaRPr lang="en-US"/>
          </a:p>
        </p:txBody>
      </p:sp>
    </p:spTree>
    <p:extLst>
      <p:ext uri="{BB962C8B-B14F-4D97-AF65-F5344CB8AC3E}">
        <p14:creationId xmlns:p14="http://schemas.microsoft.com/office/powerpoint/2010/main" val="310813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r>
              <a:rPr lang="en-US" dirty="0"/>
              <a:t>For sake of time, we're going to focus on analyzing one prompt - this is a good example of a three-dimensional prompt that addresses the phenomenon of the assessment and we can get lots of useful information about our students just from this prompt.</a:t>
            </a:r>
          </a:p>
          <a:p>
            <a:pPr marL="0" lvl="0" indent="0" algn="l" rtl="0">
              <a:lnSpc>
                <a:spcPct val="100000"/>
              </a:lnSpc>
              <a:spcBef>
                <a:spcPts val="0"/>
              </a:spcBef>
              <a:spcAft>
                <a:spcPts val="0"/>
              </a:spcAft>
              <a:buSzPts val="1400"/>
              <a:buNone/>
            </a:pPr>
            <a:endParaRPr lang="en-US" dirty="0"/>
          </a:p>
          <a:p>
            <a:pPr marL="0" lvl="0" indent="0" algn="l" rtl="0">
              <a:spcBef>
                <a:spcPts val="0"/>
              </a:spcBef>
              <a:spcAft>
                <a:spcPts val="0"/>
              </a:spcAft>
              <a:buClr>
                <a:schemeClr val="dk1"/>
              </a:buClr>
              <a:buSzPts val="1400"/>
              <a:buFont typeface="Arial"/>
              <a:buNone/>
            </a:pPr>
            <a:r>
              <a:rPr lang="en-US" dirty="0"/>
              <a:t>We first need to get really clear about which aspects of the dimensions this prompt assesses by looking at the performance outcome (click) so that we know what we are looking for in student work.</a:t>
            </a:r>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18</a:t>
            </a:fld>
            <a:endParaRPr lang="en-US"/>
          </a:p>
        </p:txBody>
      </p:sp>
    </p:spTree>
    <p:extLst>
      <p:ext uri="{BB962C8B-B14F-4D97-AF65-F5344CB8AC3E}">
        <p14:creationId xmlns:p14="http://schemas.microsoft.com/office/powerpoint/2010/main" val="251807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r>
              <a:rPr lang="en-US"/>
              <a:t>And last but not least, we are looking for whether students are able to clearly describe the movement and conservation of matter within the system.</a:t>
            </a:r>
          </a:p>
        </p:txBody>
      </p:sp>
      <p:sp>
        <p:nvSpPr>
          <p:cNvPr id="4" name="Slide Number Placeholder 3"/>
          <p:cNvSpPr>
            <a:spLocks noGrp="1"/>
          </p:cNvSpPr>
          <p:nvPr>
            <p:ph type="sldNum" sz="quarter" idx="5"/>
          </p:nvPr>
        </p:nvSpPr>
        <p:spPr/>
        <p:txBody>
          <a:bodyPr/>
          <a:lstStyle/>
          <a:p>
            <a:fld id="{3C0DDAA2-1C43-4F84-BCB8-BB799C3B521C}" type="slidenum">
              <a:rPr lang="en-US" smtClean="0"/>
              <a:t>20</a:t>
            </a:fld>
            <a:endParaRPr lang="en-US"/>
          </a:p>
        </p:txBody>
      </p:sp>
    </p:spTree>
    <p:extLst>
      <p:ext uri="{BB962C8B-B14F-4D97-AF65-F5344CB8AC3E}">
        <p14:creationId xmlns:p14="http://schemas.microsoft.com/office/powerpoint/2010/main" val="12136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22</a:t>
            </a:fld>
            <a:endParaRPr lang="en-US"/>
          </a:p>
        </p:txBody>
      </p:sp>
    </p:spTree>
    <p:extLst>
      <p:ext uri="{BB962C8B-B14F-4D97-AF65-F5344CB8AC3E}">
        <p14:creationId xmlns:p14="http://schemas.microsoft.com/office/powerpoint/2010/main" val="419240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1"/>
        <p:cNvGrpSpPr/>
        <p:nvPr/>
      </p:nvGrpSpPr>
      <p:grpSpPr>
        <a:xfrm>
          <a:off x="0" y="0"/>
          <a:ext cx="0" cy="0"/>
          <a:chOff x="0" y="0"/>
          <a:chExt cx="0" cy="0"/>
        </a:xfrm>
      </p:grpSpPr>
      <p:sp>
        <p:nvSpPr>
          <p:cNvPr id="6322" name="Google Shape;6322;g19d297a8c1f_0_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3" name="Google Shape;6323;g19d297a8c1f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indent="-317500">
              <a:buSzPts val="1400"/>
              <a:buChar char="●"/>
            </a:pPr>
            <a:endParaRPr lang="en" dirty="0">
              <a:ea typeface="Calibri" panose="020F0502020204030204"/>
              <a:cs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6/17/2025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6/17/2025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6/17/2025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477851"/>
            <a:ext cx="6462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831451"/>
            <a:ext cx="6462600" cy="4736400"/>
          </a:xfrm>
          <a:prstGeom prst="rect">
            <a:avLst/>
          </a:prstGeom>
        </p:spPr>
        <p:txBody>
          <a:bodyPr spcFirstLastPara="1" wrap="square" lIns="91425" tIns="91425" rIns="91425" bIns="91425" anchor="t" anchorCtr="0">
            <a:noAutofit/>
          </a:bodyPr>
          <a:lstStyle>
            <a:lvl1pPr marL="457189" lvl="0" indent="-342892">
              <a:spcBef>
                <a:spcPts val="600"/>
              </a:spcBef>
              <a:spcAft>
                <a:spcPts val="0"/>
              </a:spcAft>
              <a:buClr>
                <a:schemeClr val="accent6"/>
              </a:buClr>
              <a:buSzPts val="1800"/>
              <a:buChar char="▷"/>
              <a:defRPr>
                <a:solidFill>
                  <a:schemeClr val="dk1"/>
                </a:solidFill>
              </a:defRPr>
            </a:lvl1pPr>
            <a:lvl2pPr marL="914378" lvl="1" indent="-380990">
              <a:spcBef>
                <a:spcPts val="0"/>
              </a:spcBef>
              <a:spcAft>
                <a:spcPts val="0"/>
              </a:spcAft>
              <a:buClr>
                <a:schemeClr val="dk1"/>
              </a:buClr>
              <a:buSzPts val="2400"/>
              <a:buChar char="○"/>
              <a:defRPr>
                <a:solidFill>
                  <a:schemeClr val="dk1"/>
                </a:solidFill>
              </a:defRPr>
            </a:lvl2pPr>
            <a:lvl3pPr marL="1371566" lvl="2" indent="-380990">
              <a:spcBef>
                <a:spcPts val="0"/>
              </a:spcBef>
              <a:spcAft>
                <a:spcPts val="0"/>
              </a:spcAft>
              <a:buClr>
                <a:schemeClr val="dk1"/>
              </a:buClr>
              <a:buSzPts val="2400"/>
              <a:buChar char="■"/>
              <a:defRPr>
                <a:solidFill>
                  <a:schemeClr val="dk1"/>
                </a:solidFill>
              </a:defRPr>
            </a:lvl3pPr>
            <a:lvl4pPr marL="1828754" lvl="3" indent="-380990">
              <a:spcBef>
                <a:spcPts val="0"/>
              </a:spcBef>
              <a:spcAft>
                <a:spcPts val="0"/>
              </a:spcAft>
              <a:buClr>
                <a:schemeClr val="dk1"/>
              </a:buClr>
              <a:buSzPts val="2400"/>
              <a:buChar char="●"/>
              <a:defRPr>
                <a:solidFill>
                  <a:schemeClr val="dk1"/>
                </a:solidFill>
              </a:defRPr>
            </a:lvl4pPr>
            <a:lvl5pPr marL="2285943" lvl="4" indent="-380990">
              <a:spcBef>
                <a:spcPts val="0"/>
              </a:spcBef>
              <a:spcAft>
                <a:spcPts val="0"/>
              </a:spcAft>
              <a:buClr>
                <a:schemeClr val="dk1"/>
              </a:buClr>
              <a:buSzPts val="2400"/>
              <a:buChar char="○"/>
              <a:defRPr>
                <a:solidFill>
                  <a:schemeClr val="dk1"/>
                </a:solidFill>
              </a:defRPr>
            </a:lvl5pPr>
            <a:lvl6pPr marL="2743132" lvl="5" indent="-380990">
              <a:spcBef>
                <a:spcPts val="0"/>
              </a:spcBef>
              <a:spcAft>
                <a:spcPts val="0"/>
              </a:spcAft>
              <a:buClr>
                <a:schemeClr val="dk1"/>
              </a:buClr>
              <a:buSzPts val="2400"/>
              <a:buChar char="■"/>
              <a:defRPr>
                <a:solidFill>
                  <a:schemeClr val="dk1"/>
                </a:solidFill>
              </a:defRPr>
            </a:lvl6pPr>
            <a:lvl7pPr marL="3200320" lvl="6" indent="-380990">
              <a:spcBef>
                <a:spcPts val="0"/>
              </a:spcBef>
              <a:spcAft>
                <a:spcPts val="0"/>
              </a:spcAft>
              <a:buClr>
                <a:schemeClr val="dk1"/>
              </a:buClr>
              <a:buSzPts val="2400"/>
              <a:buChar char="●"/>
              <a:defRPr>
                <a:solidFill>
                  <a:schemeClr val="dk1"/>
                </a:solidFill>
              </a:defRPr>
            </a:lvl7pPr>
            <a:lvl8pPr marL="3657509" lvl="7" indent="-380990">
              <a:spcBef>
                <a:spcPts val="0"/>
              </a:spcBef>
              <a:spcAft>
                <a:spcPts val="0"/>
              </a:spcAft>
              <a:buClr>
                <a:schemeClr val="dk1"/>
              </a:buClr>
              <a:buSzPts val="2400"/>
              <a:buChar char="○"/>
              <a:defRPr>
                <a:solidFill>
                  <a:schemeClr val="dk1"/>
                </a:solidFill>
              </a:defRPr>
            </a:lvl8pPr>
            <a:lvl9pPr marL="4114697" lvl="8" indent="-38099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5" name="Google Shape;35;p5"/>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6" name="Google Shape;36;p5"/>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7" name="Google Shape;37;p5"/>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8" name="Google Shape;38;p5"/>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7485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6/17/2025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6/17/2025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6/17/2025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6/17/2025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6/17/2025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6/17/2025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6/17/2025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6/17/2025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6/17/2025</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4.png"/><Relationship Id="rId7" Type="http://schemas.openxmlformats.org/officeDocument/2006/relationships/diagramColors" Target="../diagrams/colors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0.xml"/><Relationship Id="rId13" Type="http://schemas.openxmlformats.org/officeDocument/2006/relationships/diagramLayout" Target="../diagrams/layout11.xml"/><Relationship Id="rId3" Type="http://schemas.openxmlformats.org/officeDocument/2006/relationships/image" Target="../media/image15.png"/><Relationship Id="rId7" Type="http://schemas.openxmlformats.org/officeDocument/2006/relationships/diagramQuickStyle" Target="../diagrams/quickStyle10.xml"/><Relationship Id="rId12" Type="http://schemas.openxmlformats.org/officeDocument/2006/relationships/diagramData" Target="../diagrams/data11.xml"/><Relationship Id="rId2" Type="http://schemas.openxmlformats.org/officeDocument/2006/relationships/notesSlide" Target="../notesSlides/notesSlide9.xml"/><Relationship Id="rId16" Type="http://schemas.microsoft.com/office/2007/relationships/diagramDrawing" Target="../diagrams/drawing11.xml"/><Relationship Id="rId1" Type="http://schemas.openxmlformats.org/officeDocument/2006/relationships/slideLayout" Target="../slideLayouts/slideLayout2.xml"/><Relationship Id="rId6" Type="http://schemas.openxmlformats.org/officeDocument/2006/relationships/diagramLayout" Target="../diagrams/layout10.xml"/><Relationship Id="rId11" Type="http://schemas.openxmlformats.org/officeDocument/2006/relationships/image" Target="../media/image18.svg"/><Relationship Id="rId5" Type="http://schemas.openxmlformats.org/officeDocument/2006/relationships/diagramData" Target="../diagrams/data10.xml"/><Relationship Id="rId15" Type="http://schemas.openxmlformats.org/officeDocument/2006/relationships/diagramColors" Target="../diagrams/colors11.xml"/><Relationship Id="rId10" Type="http://schemas.openxmlformats.org/officeDocument/2006/relationships/image" Target="../media/image17.png"/><Relationship Id="rId4" Type="http://schemas.openxmlformats.org/officeDocument/2006/relationships/image" Target="../media/image16.svg"/><Relationship Id="rId9" Type="http://schemas.microsoft.com/office/2007/relationships/diagramDrawing" Target="../diagrams/drawing10.xml"/><Relationship Id="rId1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0.svg"/><Relationship Id="rId7" Type="http://schemas.openxmlformats.org/officeDocument/2006/relationships/diagramColors" Target="../diagrams/colors14.xml"/><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7.svg"/></Relationships>
</file>

<file path=ppt/slides/_rels/slide3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diagramLayout" Target="../diagrams/layout26.xml"/><Relationship Id="rId7" Type="http://schemas.openxmlformats.org/officeDocument/2006/relationships/image" Target="../media/image43.png"/><Relationship Id="rId2" Type="http://schemas.openxmlformats.org/officeDocument/2006/relationships/diagramData" Target="../diagrams/data26.xml"/><Relationship Id="rId1" Type="http://schemas.openxmlformats.org/officeDocument/2006/relationships/slideLayout" Target="../slideLayouts/slideLayout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hyperlink" Target="https://belonging.berkeley.edu/cultures-of-care/overview/takeaways" TargetMode="External"/><Relationship Id="rId7" Type="http://schemas.openxmlformats.org/officeDocument/2006/relationships/diagramColors" Target="../diagrams/colors2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hyperlink" Target="https://belonging.berkeley.edu/cultures-of-care/overview/takeaway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831975"/>
          </a:xfrm>
        </p:spPr>
        <p:txBody>
          <a:bodyPr>
            <a:normAutofit fontScale="90000"/>
          </a:bodyPr>
          <a:lstStyle/>
          <a:p>
            <a:r>
              <a:rPr lang="en-US"/>
              <a:t>The Pennsylvania STEELS Assessment Foundations Toolkit</a:t>
            </a:r>
            <a:br>
              <a:rPr lang="en-US"/>
            </a:br>
            <a:br>
              <a:rPr lang="en-US"/>
            </a:br>
            <a:r>
              <a:rPr lang="en-US" sz="2700" b="1" i="1"/>
              <a:t>Module 3: </a:t>
            </a:r>
            <a:r>
              <a:rPr lang="en-US" sz="2700" i="1"/>
              <a:t>Cultivating a System Where Assessments Work Together to Improve Student Learning</a:t>
            </a:r>
            <a:endParaRPr lang="en-US" i="1"/>
          </a:p>
        </p:txBody>
      </p:sp>
      <p:sp>
        <p:nvSpPr>
          <p:cNvPr id="3" name="Subtitle 2"/>
          <p:cNvSpPr>
            <a:spLocks noGrp="1"/>
          </p:cNvSpPr>
          <p:nvPr>
            <p:ph type="subTitle" idx="1"/>
          </p:nvPr>
        </p:nvSpPr>
        <p:spPr>
          <a:xfrm>
            <a:off x="1371600" y="4572000"/>
            <a:ext cx="6400800" cy="1066800"/>
          </a:xfrm>
        </p:spPr>
        <p:txBody>
          <a:bodyPr/>
          <a:lstStyle/>
          <a:p>
            <a:r>
              <a:rPr lang="en-US"/>
              <a:t>[Date]</a:t>
            </a:r>
          </a:p>
        </p:txBody>
      </p:sp>
      <p:sp>
        <p:nvSpPr>
          <p:cNvPr id="5" name="Date Placeholder 4"/>
          <p:cNvSpPr>
            <a:spLocks noGrp="1"/>
          </p:cNvSpPr>
          <p:nvPr>
            <p:ph type="dt" sz="half" idx="10"/>
          </p:nvPr>
        </p:nvSpPr>
        <p:spPr/>
        <p:txBody>
          <a:bodyPr/>
          <a:lstStyle/>
          <a:p>
            <a:fld id="{01DC3D52-904E-4A66-ACEA-A7B79BE56C18}" type="datetime1">
              <a:rPr lang="en-US" smtClean="0">
                <a:solidFill>
                  <a:schemeClr val="tx1"/>
                </a:solidFill>
              </a:rPr>
              <a:t>6/17/2025</a:t>
            </a:fld>
            <a:endParaRPr lang="en-US" dirty="0">
              <a:solidFill>
                <a:schemeClr val="tx1"/>
              </a:solidFill>
            </a:endParaRPr>
          </a:p>
        </p:txBody>
      </p:sp>
      <p:sp>
        <p:nvSpPr>
          <p:cNvPr id="4" name="Slide Number Placeholder 3"/>
          <p:cNvSpPr>
            <a:spLocks noGrp="1"/>
          </p:cNvSpPr>
          <p:nvPr>
            <p:ph type="sldNum" sz="quarter" idx="12"/>
          </p:nvPr>
        </p:nvSpPr>
        <p:spPr/>
        <p:txBody>
          <a:bodyPr/>
          <a:lstStyle/>
          <a:p>
            <a:fld id="{680C5762-CF65-4775-9966-A58D40CC61B9}"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8CF8-674D-E2AC-4E6F-AE3F7C3CB26E}"/>
              </a:ext>
            </a:extLst>
          </p:cNvPr>
          <p:cNvSpPr>
            <a:spLocks noGrp="1"/>
          </p:cNvSpPr>
          <p:nvPr>
            <p:ph type="title"/>
          </p:nvPr>
        </p:nvSpPr>
        <p:spPr/>
        <p:txBody>
          <a:bodyPr/>
          <a:lstStyle/>
          <a:p>
            <a:r>
              <a:rPr lang="en-US"/>
              <a:t>Vision for Science Teaching and Learning </a:t>
            </a:r>
          </a:p>
        </p:txBody>
      </p:sp>
      <p:sp>
        <p:nvSpPr>
          <p:cNvPr id="3" name="Content Placeholder 2">
            <a:extLst>
              <a:ext uri="{FF2B5EF4-FFF2-40B4-BE49-F238E27FC236}">
                <a16:creationId xmlns:a16="http://schemas.microsoft.com/office/drawing/2014/main" id="{38C2184B-9544-A00A-478A-242011CD7A9E}"/>
              </a:ext>
            </a:extLst>
          </p:cNvPr>
          <p:cNvSpPr>
            <a:spLocks noGrp="1"/>
          </p:cNvSpPr>
          <p:nvPr>
            <p:ph idx="1"/>
          </p:nvPr>
        </p:nvSpPr>
        <p:spPr>
          <a:xfrm>
            <a:off x="457200" y="1498599"/>
            <a:ext cx="8229600" cy="1126341"/>
          </a:xfrm>
        </p:spPr>
        <p:txBody>
          <a:bodyPr>
            <a:normAutofit/>
          </a:bodyPr>
          <a:lstStyle/>
          <a:p>
            <a:pPr marL="0" indent="0">
              <a:buNone/>
            </a:pPr>
            <a:r>
              <a:rPr lang="en-US" sz="2800"/>
              <a:t>It’s important that assessments measure what we value for all learners.</a:t>
            </a:r>
          </a:p>
        </p:txBody>
      </p:sp>
      <p:sp>
        <p:nvSpPr>
          <p:cNvPr id="7" name="Speech Bubble: Rectangle 6">
            <a:extLst>
              <a:ext uri="{FF2B5EF4-FFF2-40B4-BE49-F238E27FC236}">
                <a16:creationId xmlns:a16="http://schemas.microsoft.com/office/drawing/2014/main" id="{2520603C-D73C-9EAC-411A-0095C0EC3011}"/>
              </a:ext>
            </a:extLst>
          </p:cNvPr>
          <p:cNvSpPr/>
          <p:nvPr/>
        </p:nvSpPr>
        <p:spPr>
          <a:xfrm>
            <a:off x="762000" y="28194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Critical thinking</a:t>
            </a:r>
          </a:p>
        </p:txBody>
      </p:sp>
      <p:sp>
        <p:nvSpPr>
          <p:cNvPr id="8" name="Speech Bubble: Rectangle 7">
            <a:extLst>
              <a:ext uri="{FF2B5EF4-FFF2-40B4-BE49-F238E27FC236}">
                <a16:creationId xmlns:a16="http://schemas.microsoft.com/office/drawing/2014/main" id="{361902FF-4DF1-A486-996B-6156A3592C13}"/>
              </a:ext>
            </a:extLst>
          </p:cNvPr>
          <p:cNvSpPr/>
          <p:nvPr/>
        </p:nvSpPr>
        <p:spPr>
          <a:xfrm>
            <a:off x="2800109" y="28194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All students</a:t>
            </a:r>
          </a:p>
        </p:txBody>
      </p:sp>
      <p:sp>
        <p:nvSpPr>
          <p:cNvPr id="9" name="Speech Bubble: Rectangle 8">
            <a:extLst>
              <a:ext uri="{FF2B5EF4-FFF2-40B4-BE49-F238E27FC236}">
                <a16:creationId xmlns:a16="http://schemas.microsoft.com/office/drawing/2014/main" id="{794E6B4C-F8CB-3DC8-D559-03A38AC2E6BA}"/>
              </a:ext>
            </a:extLst>
          </p:cNvPr>
          <p:cNvSpPr/>
          <p:nvPr/>
        </p:nvSpPr>
        <p:spPr>
          <a:xfrm>
            <a:off x="4838218" y="2286000"/>
            <a:ext cx="1828800" cy="13716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Students as “doers” engaging as scientists and engineers</a:t>
            </a:r>
          </a:p>
        </p:txBody>
      </p:sp>
      <p:sp>
        <p:nvSpPr>
          <p:cNvPr id="10" name="Speech Bubble: Rectangle 9">
            <a:extLst>
              <a:ext uri="{FF2B5EF4-FFF2-40B4-BE49-F238E27FC236}">
                <a16:creationId xmlns:a16="http://schemas.microsoft.com/office/drawing/2014/main" id="{D1EE7CA2-8B08-91EE-4148-FB594AD8F643}"/>
              </a:ext>
            </a:extLst>
          </p:cNvPr>
          <p:cNvSpPr/>
          <p:nvPr/>
        </p:nvSpPr>
        <p:spPr>
          <a:xfrm>
            <a:off x="6858000" y="2843122"/>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Flexible, creative reasoning</a:t>
            </a:r>
          </a:p>
        </p:txBody>
      </p:sp>
      <p:sp>
        <p:nvSpPr>
          <p:cNvPr id="12" name="Speech Bubble: Rectangle 11">
            <a:extLst>
              <a:ext uri="{FF2B5EF4-FFF2-40B4-BE49-F238E27FC236}">
                <a16:creationId xmlns:a16="http://schemas.microsoft.com/office/drawing/2014/main" id="{AB62521C-0C07-F992-B714-30023A11EEC7}"/>
              </a:ext>
            </a:extLst>
          </p:cNvPr>
          <p:cNvSpPr/>
          <p:nvPr/>
        </p:nvSpPr>
        <p:spPr>
          <a:xfrm>
            <a:off x="762000" y="4058072"/>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Figuring out the world around them</a:t>
            </a:r>
          </a:p>
        </p:txBody>
      </p:sp>
      <p:sp>
        <p:nvSpPr>
          <p:cNvPr id="14" name="Speech Bubble: Rectangle 13">
            <a:extLst>
              <a:ext uri="{FF2B5EF4-FFF2-40B4-BE49-F238E27FC236}">
                <a16:creationId xmlns:a16="http://schemas.microsoft.com/office/drawing/2014/main" id="{F88C39F6-C8B9-FBAE-4F78-F20732E2710B}"/>
              </a:ext>
            </a:extLst>
          </p:cNvPr>
          <p:cNvSpPr/>
          <p:nvPr/>
        </p:nvSpPr>
        <p:spPr>
          <a:xfrm>
            <a:off x="2800109" y="40386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Relevant and authentic</a:t>
            </a:r>
          </a:p>
        </p:txBody>
      </p:sp>
      <p:sp>
        <p:nvSpPr>
          <p:cNvPr id="13" name="Speech Bubble: Rectangle 12">
            <a:extLst>
              <a:ext uri="{FF2B5EF4-FFF2-40B4-BE49-F238E27FC236}">
                <a16:creationId xmlns:a16="http://schemas.microsoft.com/office/drawing/2014/main" id="{7826AD30-97D6-AC57-CBB1-95A6E7890978}"/>
              </a:ext>
            </a:extLst>
          </p:cNvPr>
          <p:cNvSpPr/>
          <p:nvPr/>
        </p:nvSpPr>
        <p:spPr>
          <a:xfrm>
            <a:off x="4838218" y="40386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Solving local community problems</a:t>
            </a:r>
          </a:p>
        </p:txBody>
      </p:sp>
      <p:sp>
        <p:nvSpPr>
          <p:cNvPr id="11" name="Speech Bubble: Rectangle 10">
            <a:extLst>
              <a:ext uri="{FF2B5EF4-FFF2-40B4-BE49-F238E27FC236}">
                <a16:creationId xmlns:a16="http://schemas.microsoft.com/office/drawing/2014/main" id="{0937DFC0-8559-3C31-4CF9-87F7C1E96520}"/>
              </a:ext>
            </a:extLst>
          </p:cNvPr>
          <p:cNvSpPr/>
          <p:nvPr/>
        </p:nvSpPr>
        <p:spPr>
          <a:xfrm>
            <a:off x="6858000" y="40386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Working in new contexts</a:t>
            </a:r>
          </a:p>
        </p:txBody>
      </p:sp>
      <p:sp>
        <p:nvSpPr>
          <p:cNvPr id="15" name="Speech Bubble: Rectangle 14">
            <a:extLst>
              <a:ext uri="{FF2B5EF4-FFF2-40B4-BE49-F238E27FC236}">
                <a16:creationId xmlns:a16="http://schemas.microsoft.com/office/drawing/2014/main" id="{73F5F5B6-2669-9A17-5F30-29A5DFA43A7A}"/>
              </a:ext>
            </a:extLst>
          </p:cNvPr>
          <p:cNvSpPr/>
          <p:nvPr/>
        </p:nvSpPr>
        <p:spPr>
          <a:xfrm>
            <a:off x="756213" y="5209391"/>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Motivated, engaged, inspired students</a:t>
            </a:r>
          </a:p>
        </p:txBody>
      </p:sp>
      <p:sp>
        <p:nvSpPr>
          <p:cNvPr id="16" name="Speech Bubble: Rectangle 15">
            <a:extLst>
              <a:ext uri="{FF2B5EF4-FFF2-40B4-BE49-F238E27FC236}">
                <a16:creationId xmlns:a16="http://schemas.microsoft.com/office/drawing/2014/main" id="{0A54E05A-8FE0-9878-8C80-6D51994A3E65}"/>
              </a:ext>
            </a:extLst>
          </p:cNvPr>
          <p:cNvSpPr/>
          <p:nvPr/>
        </p:nvSpPr>
        <p:spPr>
          <a:xfrm>
            <a:off x="2800109" y="5209391"/>
            <a:ext cx="1828800" cy="1146959"/>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Prepared for college, careers, and citizenship</a:t>
            </a:r>
          </a:p>
        </p:txBody>
      </p:sp>
      <p:sp>
        <p:nvSpPr>
          <p:cNvPr id="4" name="Date Placeholder 3">
            <a:extLst>
              <a:ext uri="{FF2B5EF4-FFF2-40B4-BE49-F238E27FC236}">
                <a16:creationId xmlns:a16="http://schemas.microsoft.com/office/drawing/2014/main" id="{8180BD2F-8506-C6AA-5D28-D9A487143BF0}"/>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D9A1F11A-3EA0-B4F8-6665-CED60A74C0D1}"/>
              </a:ext>
            </a:extLst>
          </p:cNvPr>
          <p:cNvSpPr>
            <a:spLocks noGrp="1"/>
          </p:cNvSpPr>
          <p:nvPr>
            <p:ph type="sldNum" sz="quarter" idx="12"/>
          </p:nvPr>
        </p:nvSpPr>
        <p:spPr/>
        <p:txBody>
          <a:bodyPr/>
          <a:lstStyle/>
          <a:p>
            <a:fld id="{680C5762-CF65-4775-9966-A58D40CC61B9}"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31215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8CF8-674D-E2AC-4E6F-AE3F7C3CB26E}"/>
              </a:ext>
            </a:extLst>
          </p:cNvPr>
          <p:cNvSpPr>
            <a:spLocks noGrp="1"/>
          </p:cNvSpPr>
          <p:nvPr>
            <p:ph type="title"/>
          </p:nvPr>
        </p:nvSpPr>
        <p:spPr>
          <a:xfrm>
            <a:off x="457200" y="304800"/>
            <a:ext cx="8229600" cy="1143000"/>
          </a:xfrm>
        </p:spPr>
        <p:txBody>
          <a:bodyPr anchor="ctr">
            <a:normAutofit/>
          </a:bodyPr>
          <a:lstStyle/>
          <a:p>
            <a:r>
              <a:rPr lang="en-US"/>
              <a:t>Quick Write </a:t>
            </a:r>
          </a:p>
        </p:txBody>
      </p:sp>
      <p:sp>
        <p:nvSpPr>
          <p:cNvPr id="3" name="Content Placeholder 2">
            <a:extLst>
              <a:ext uri="{FF2B5EF4-FFF2-40B4-BE49-F238E27FC236}">
                <a16:creationId xmlns:a16="http://schemas.microsoft.com/office/drawing/2014/main" id="{38C2184B-9544-A00A-478A-242011CD7A9E}"/>
              </a:ext>
            </a:extLst>
          </p:cNvPr>
          <p:cNvSpPr>
            <a:spLocks noGrp="1"/>
          </p:cNvSpPr>
          <p:nvPr>
            <p:ph sz="half" idx="1"/>
          </p:nvPr>
        </p:nvSpPr>
        <p:spPr>
          <a:xfrm>
            <a:off x="457200" y="1600200"/>
            <a:ext cx="4953000" cy="4525963"/>
          </a:xfrm>
        </p:spPr>
        <p:txBody>
          <a:bodyPr>
            <a:normAutofit/>
          </a:bodyPr>
          <a:lstStyle/>
          <a:p>
            <a:pPr>
              <a:spcAft>
                <a:spcPts val="1200"/>
              </a:spcAft>
            </a:pPr>
            <a:r>
              <a:rPr lang="en-US" sz="2600" dirty="0"/>
              <a:t>In the past, what were the </a:t>
            </a:r>
            <a:r>
              <a:rPr lang="en-US" sz="2600" b="1" dirty="0">
                <a:solidFill>
                  <a:schemeClr val="tx2"/>
                </a:solidFill>
              </a:rPr>
              <a:t>most useful </a:t>
            </a:r>
            <a:r>
              <a:rPr lang="en-US" sz="2600" dirty="0"/>
              <a:t>ways that you used information from assessments? </a:t>
            </a:r>
          </a:p>
          <a:p>
            <a:pPr>
              <a:spcAft>
                <a:spcPts val="1200"/>
              </a:spcAft>
            </a:pPr>
            <a:r>
              <a:rPr lang="en-US" sz="2600" dirty="0"/>
              <a:t>What were the </a:t>
            </a:r>
            <a:r>
              <a:rPr lang="en-US" sz="2600" b="1" dirty="0">
                <a:solidFill>
                  <a:schemeClr val="tx2"/>
                </a:solidFill>
              </a:rPr>
              <a:t>least useful </a:t>
            </a:r>
            <a:r>
              <a:rPr lang="en-US" sz="2600" dirty="0"/>
              <a:t>ways you used that information? </a:t>
            </a:r>
          </a:p>
          <a:p>
            <a:r>
              <a:rPr lang="en-US" sz="2600" b="1" dirty="0">
                <a:solidFill>
                  <a:schemeClr val="tx2"/>
                </a:solidFill>
              </a:rPr>
              <a:t>What</a:t>
            </a:r>
            <a:r>
              <a:rPr lang="en-US" sz="2600" dirty="0"/>
              <a:t> made these ways more or less useful? </a:t>
            </a:r>
          </a:p>
        </p:txBody>
      </p:sp>
      <p:pic>
        <p:nvPicPr>
          <p:cNvPr id="17" name="Graphic 16" descr="Scribble with solid fill">
            <a:extLst>
              <a:ext uri="{FF2B5EF4-FFF2-40B4-BE49-F238E27FC236}">
                <a16:creationId xmlns:a16="http://schemas.microsoft.com/office/drawing/2014/main" id="{5B8E8CAE-1276-D5B9-059A-6C6A306EA2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1600" y="1843881"/>
            <a:ext cx="3505200" cy="3505200"/>
          </a:xfrm>
          <a:prstGeom prst="rect">
            <a:avLst/>
          </a:prstGeom>
        </p:spPr>
      </p:pic>
      <p:sp>
        <p:nvSpPr>
          <p:cNvPr id="4" name="Date Placeholder 3">
            <a:extLst>
              <a:ext uri="{FF2B5EF4-FFF2-40B4-BE49-F238E27FC236}">
                <a16:creationId xmlns:a16="http://schemas.microsoft.com/office/drawing/2014/main" id="{8180BD2F-8506-C6AA-5D28-D9A487143BF0}"/>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D9A1F11A-3EA0-B4F8-6665-CED60A74C0D1}"/>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11</a:t>
            </a:fld>
            <a:endParaRPr lang="en-US" dirty="0">
              <a:solidFill>
                <a:schemeClr val="tx1"/>
              </a:solidFill>
            </a:endParaRPr>
          </a:p>
        </p:txBody>
      </p:sp>
    </p:spTree>
    <p:extLst>
      <p:ext uri="{BB962C8B-B14F-4D97-AF65-F5344CB8AC3E}">
        <p14:creationId xmlns:p14="http://schemas.microsoft.com/office/powerpoint/2010/main" val="87832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ED7B-B216-14A2-25D4-5A640C3FFFF9}"/>
              </a:ext>
            </a:extLst>
          </p:cNvPr>
          <p:cNvSpPr>
            <a:spLocks noGrp="1"/>
          </p:cNvSpPr>
          <p:nvPr>
            <p:ph type="title"/>
          </p:nvPr>
        </p:nvSpPr>
        <p:spPr/>
        <p:txBody>
          <a:bodyPr/>
          <a:lstStyle/>
          <a:p>
            <a:r>
              <a:rPr lang="en-US" dirty="0"/>
              <a:t>Assessment </a:t>
            </a:r>
            <a:r>
              <a:rPr lang="en-US" i="1" dirty="0"/>
              <a:t>for</a:t>
            </a:r>
            <a:r>
              <a:rPr lang="en-US" dirty="0"/>
              <a:t> Learning Cycle: Step 1</a:t>
            </a:r>
          </a:p>
        </p:txBody>
      </p:sp>
      <p:graphicFrame>
        <p:nvGraphicFramePr>
          <p:cNvPr id="9" name="Content Placeholder 8" descr="Identify learning goal, Gather Evidence of Learning, Analyze and Interpret Evidence of Learning, Provide Feedback to Support Students' Growth, and Refine Instruction in Response to Evidence of Learning.">
            <a:extLst>
              <a:ext uri="{FF2B5EF4-FFF2-40B4-BE49-F238E27FC236}">
                <a16:creationId xmlns:a16="http://schemas.microsoft.com/office/drawing/2014/main" id="{DFC6C88F-6FA8-F3DE-A7AB-F712E5A7E3C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547331915"/>
              </p:ext>
            </p:extLst>
          </p:nvPr>
        </p:nvGraphicFramePr>
        <p:xfrm>
          <a:off x="-152400" y="15700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eft Arrow 10">
            <a:extLst>
              <a:ext uri="{FF2B5EF4-FFF2-40B4-BE49-F238E27FC236}">
                <a16:creationId xmlns:a16="http://schemas.microsoft.com/office/drawing/2014/main" id="{BC63876B-F4A6-1FFB-7F60-EC47FB064F9A}"/>
              </a:ext>
              <a:ext uri="{C183D7F6-B498-43B3-948B-1728B52AA6E4}">
                <adec:decorative xmlns:adec="http://schemas.microsoft.com/office/drawing/2017/decorative" val="1"/>
              </a:ext>
            </a:extLst>
          </p:cNvPr>
          <p:cNvSpPr/>
          <p:nvPr/>
        </p:nvSpPr>
        <p:spPr>
          <a:xfrm rot="20611775">
            <a:off x="5247552" y="1479001"/>
            <a:ext cx="1524000" cy="685800"/>
          </a:xfrm>
          <a:prstGeom prst="lef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DDCB414-C820-7E91-206F-0CC3A97902ED}"/>
              </a:ext>
            </a:extLst>
          </p:cNvPr>
          <p:cNvSpPr txBox="1"/>
          <p:nvPr/>
        </p:nvSpPr>
        <p:spPr>
          <a:xfrm>
            <a:off x="1200159" y="6436606"/>
            <a:ext cx="389708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a:cs typeface="Calibri"/>
              </a:rPr>
              <a:t>Source: SCALE Science, https://scalescience.wested.org/</a:t>
            </a:r>
          </a:p>
        </p:txBody>
      </p:sp>
      <p:sp>
        <p:nvSpPr>
          <p:cNvPr id="4" name="Date Placeholder 3">
            <a:extLst>
              <a:ext uri="{FF2B5EF4-FFF2-40B4-BE49-F238E27FC236}">
                <a16:creationId xmlns:a16="http://schemas.microsoft.com/office/drawing/2014/main" id="{DCB04DB6-8EBA-C9C0-9CD3-D657422D83B2}"/>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E6E7FC4D-0DFB-F512-8BE5-E73C5E2D0C17}"/>
              </a:ext>
            </a:extLst>
          </p:cNvPr>
          <p:cNvSpPr>
            <a:spLocks noGrp="1"/>
          </p:cNvSpPr>
          <p:nvPr>
            <p:ph type="sldNum" sz="quarter" idx="12"/>
          </p:nvPr>
        </p:nvSpPr>
        <p:spPr>
          <a:xfrm>
            <a:off x="8284464" y="6356350"/>
            <a:ext cx="402336" cy="365125"/>
          </a:xfrm>
        </p:spPr>
        <p:txBody>
          <a:bodyPr/>
          <a:lstStyle/>
          <a:p>
            <a:fld id="{680C5762-CF65-4775-9966-A58D40CC61B9}"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231389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D628-3A70-208F-BA3E-BC9AFB2F3D58}"/>
              </a:ext>
            </a:extLst>
          </p:cNvPr>
          <p:cNvSpPr>
            <a:spLocks noGrp="1"/>
          </p:cNvSpPr>
          <p:nvPr>
            <p:ph type="title"/>
          </p:nvPr>
        </p:nvSpPr>
        <p:spPr/>
        <p:txBody>
          <a:bodyPr>
            <a:normAutofit/>
          </a:bodyPr>
          <a:lstStyle/>
          <a:p>
            <a:r>
              <a:rPr lang="en-US" sz="2800" dirty="0"/>
              <a:t>Example Task Assessment Grade 3–5 Targets</a:t>
            </a:r>
          </a:p>
        </p:txBody>
      </p:sp>
      <p:graphicFrame>
        <p:nvGraphicFramePr>
          <p:cNvPr id="6" name="Table 6">
            <a:extLst>
              <a:ext uri="{FF2B5EF4-FFF2-40B4-BE49-F238E27FC236}">
                <a16:creationId xmlns:a16="http://schemas.microsoft.com/office/drawing/2014/main" id="{3B490D71-C164-EF41-A0BC-1FFA714A44AD}"/>
              </a:ext>
            </a:extLst>
          </p:cNvPr>
          <p:cNvGraphicFramePr>
            <a:graphicFrameLocks noGrp="1"/>
          </p:cNvGraphicFramePr>
          <p:nvPr>
            <p:ph idx="1"/>
            <p:extLst>
              <p:ext uri="{D42A27DB-BD31-4B8C-83A1-F6EECF244321}">
                <p14:modId xmlns:p14="http://schemas.microsoft.com/office/powerpoint/2010/main" val="3393027528"/>
              </p:ext>
            </p:extLst>
          </p:nvPr>
        </p:nvGraphicFramePr>
        <p:xfrm>
          <a:off x="223284" y="1447800"/>
          <a:ext cx="8729329" cy="5181600"/>
        </p:xfrm>
        <a:graphic>
          <a:graphicData uri="http://schemas.openxmlformats.org/drawingml/2006/table">
            <a:tbl>
              <a:tblPr firstRow="1" bandRow="1">
                <a:tableStyleId>{5C22544A-7EE6-4342-B048-85BDC9FD1C3A}</a:tableStyleId>
              </a:tblPr>
              <a:tblGrid>
                <a:gridCol w="2466753">
                  <a:extLst>
                    <a:ext uri="{9D8B030D-6E8A-4147-A177-3AD203B41FA5}">
                      <a16:colId xmlns:a16="http://schemas.microsoft.com/office/drawing/2014/main" val="2448949110"/>
                    </a:ext>
                  </a:extLst>
                </a:gridCol>
                <a:gridCol w="4001035">
                  <a:extLst>
                    <a:ext uri="{9D8B030D-6E8A-4147-A177-3AD203B41FA5}">
                      <a16:colId xmlns:a16="http://schemas.microsoft.com/office/drawing/2014/main" val="176994548"/>
                    </a:ext>
                  </a:extLst>
                </a:gridCol>
                <a:gridCol w="2261541">
                  <a:extLst>
                    <a:ext uri="{9D8B030D-6E8A-4147-A177-3AD203B41FA5}">
                      <a16:colId xmlns:a16="http://schemas.microsoft.com/office/drawing/2014/main" val="2715776104"/>
                    </a:ext>
                  </a:extLst>
                </a:gridCol>
              </a:tblGrid>
              <a:tr h="370840">
                <a:tc>
                  <a:txBody>
                    <a:bodyPr/>
                    <a:lstStyle/>
                    <a:p>
                      <a:pPr algn="ctr"/>
                      <a:r>
                        <a:rPr lang="en-US" dirty="0">
                          <a:latin typeface="Arial" panose="020B0604020202020204" pitchFamily="34" charset="0"/>
                          <a:cs typeface="Arial" panose="020B0604020202020204" pitchFamily="34" charset="0"/>
                        </a:rPr>
                        <a:t>Science and Engineering Practices (SEPs)</a:t>
                      </a:r>
                    </a:p>
                  </a:txBody>
                  <a:tcPr>
                    <a:solidFill>
                      <a:schemeClr val="accent3">
                        <a:lumMod val="50000"/>
                      </a:schemeClr>
                    </a:solidFill>
                  </a:tcPr>
                </a:tc>
                <a:tc>
                  <a:txBody>
                    <a:bodyPr/>
                    <a:lstStyle/>
                    <a:p>
                      <a:pPr algn="ctr"/>
                      <a:r>
                        <a:rPr lang="en-US" dirty="0">
                          <a:latin typeface="Arial" panose="020B0604020202020204" pitchFamily="34" charset="0"/>
                          <a:cs typeface="Arial" panose="020B0604020202020204" pitchFamily="34" charset="0"/>
                        </a:rPr>
                        <a:t>Disciplinary Core Ideas (DCIs)</a:t>
                      </a:r>
                    </a:p>
                  </a:txBody>
                  <a:tcPr>
                    <a:solidFill>
                      <a:srgbClr val="003C7C"/>
                    </a:solidFill>
                  </a:tcPr>
                </a:tc>
                <a:tc>
                  <a:txBody>
                    <a:bodyPr/>
                    <a:lstStyle/>
                    <a:p>
                      <a:pPr algn="ctr"/>
                      <a:r>
                        <a:rPr lang="en-US" dirty="0">
                          <a:latin typeface="Arial" panose="020B0604020202020204" pitchFamily="34" charset="0"/>
                          <a:cs typeface="Arial" panose="020B0604020202020204" pitchFamily="34" charset="0"/>
                        </a:rPr>
                        <a:t>Crosscutting Concepts (CCCs)</a:t>
                      </a:r>
                    </a:p>
                  </a:txBody>
                  <a:tcPr>
                    <a:solidFill>
                      <a:srgbClr val="903676"/>
                    </a:solidFill>
                  </a:tcPr>
                </a:tc>
                <a:extLst>
                  <a:ext uri="{0D108BD9-81ED-4DB2-BD59-A6C34878D82A}">
                    <a16:rowId xmlns:a16="http://schemas.microsoft.com/office/drawing/2014/main" val="1064715822"/>
                  </a:ext>
                </a:extLst>
              </a:tr>
              <a:tr h="370840">
                <a:tc>
                  <a:txBody>
                    <a:bodyPr/>
                    <a:lstStyle/>
                    <a:p>
                      <a:r>
                        <a:rPr lang="en-US" b="1" dirty="0">
                          <a:latin typeface="Arial" panose="020B0604020202020204" pitchFamily="34" charset="0"/>
                          <a:cs typeface="Arial" panose="020B0604020202020204" pitchFamily="34" charset="0"/>
                        </a:rPr>
                        <a:t>Developing and Using Models</a:t>
                      </a:r>
                    </a:p>
                    <a:p>
                      <a:pPr>
                        <a:spcAft>
                          <a:spcPts val="600"/>
                        </a:spcAft>
                      </a:pPr>
                      <a:r>
                        <a:rPr lang="en-US" dirty="0">
                          <a:latin typeface="Arial" panose="020B0604020202020204" pitchFamily="34" charset="0"/>
                          <a:cs typeface="Arial" panose="020B0604020202020204" pitchFamily="34" charset="0"/>
                        </a:rPr>
                        <a:t>Grade 3-5 Elements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Use models to describe phenomena.</a:t>
                      </a:r>
                    </a:p>
                  </a:txBody>
                  <a:tcPr>
                    <a:solidFill>
                      <a:schemeClr val="accent3">
                        <a:lumMod val="40000"/>
                        <a:lumOff val="60000"/>
                      </a:schemeClr>
                    </a:solidFill>
                  </a:tcPr>
                </a:tc>
                <a:tc>
                  <a:txBody>
                    <a:bodyPr/>
                    <a:lstStyle/>
                    <a:p>
                      <a:r>
                        <a:rPr lang="en-US" b="1" dirty="0">
                          <a:latin typeface="Arial" panose="020B0604020202020204" pitchFamily="34" charset="0"/>
                          <a:cs typeface="Arial" panose="020B0604020202020204" pitchFamily="34" charset="0"/>
                        </a:rPr>
                        <a:t>PS1.A: Structure and Properties of Matter</a:t>
                      </a:r>
                    </a:p>
                    <a:p>
                      <a:pPr>
                        <a:spcAft>
                          <a:spcPts val="600"/>
                        </a:spcAft>
                      </a:pPr>
                      <a:r>
                        <a:rPr lang="en-US" dirty="0">
                          <a:latin typeface="Arial" panose="020B0604020202020204" pitchFamily="34" charset="0"/>
                          <a:cs typeface="Arial" panose="020B0604020202020204" pitchFamily="34" charset="0"/>
                        </a:rPr>
                        <a:t>Grade 3-5 Elements</a:t>
                      </a:r>
                    </a:p>
                    <a:p>
                      <a:pPr marL="285750" indent="-285750">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Matter of any type can be subdivided into particles that are too small to see, but even then the matter still exists and can be detected by other means. A model shows that gases are made from matter particles that are too small to see and are moving freely around in space can explain many observations, including the inflation and shape of a balloon and the effects of air on larger particles or objects.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The amount (weight) of matter is conserved when it changes form, even in transitions in which it seems to vanish.</a:t>
                      </a:r>
                    </a:p>
                  </a:txBody>
                  <a:tcPr>
                    <a:solidFill>
                      <a:schemeClr val="accent1">
                        <a:lumMod val="40000"/>
                        <a:lumOff val="60000"/>
                      </a:schemeClr>
                    </a:solidFill>
                  </a:tcPr>
                </a:tc>
                <a:tc>
                  <a:txBody>
                    <a:bodyPr/>
                    <a:lstStyle/>
                    <a:p>
                      <a:r>
                        <a:rPr lang="en-US" b="1" dirty="0">
                          <a:latin typeface="Arial" panose="020B0604020202020204" pitchFamily="34" charset="0"/>
                          <a:cs typeface="Arial" panose="020B0604020202020204" pitchFamily="34" charset="0"/>
                        </a:rPr>
                        <a:t>Energy and Matter</a:t>
                      </a:r>
                    </a:p>
                    <a:p>
                      <a:pPr>
                        <a:spcAft>
                          <a:spcPts val="600"/>
                        </a:spcAft>
                      </a:pPr>
                      <a:r>
                        <a:rPr lang="en-US" dirty="0">
                          <a:latin typeface="Arial" panose="020B0604020202020204" pitchFamily="34" charset="0"/>
                          <a:cs typeface="Arial" panose="020B0604020202020204" pitchFamily="34" charset="0"/>
                        </a:rPr>
                        <a:t>Grade 3-5 Elements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The total weight of the substances does not change. This is what is meant by conservation of matter.</a:t>
                      </a:r>
                    </a:p>
                  </a:txBody>
                  <a:tcPr>
                    <a:solidFill>
                      <a:srgbClr val="E2BAD4"/>
                    </a:solidFill>
                  </a:tcPr>
                </a:tc>
                <a:extLst>
                  <a:ext uri="{0D108BD9-81ED-4DB2-BD59-A6C34878D82A}">
                    <a16:rowId xmlns:a16="http://schemas.microsoft.com/office/drawing/2014/main" val="3267306302"/>
                  </a:ext>
                </a:extLst>
              </a:tr>
            </a:tbl>
          </a:graphicData>
        </a:graphic>
      </p:graphicFrame>
      <p:sp>
        <p:nvSpPr>
          <p:cNvPr id="4" name="Date Placeholder 3">
            <a:extLst>
              <a:ext uri="{FF2B5EF4-FFF2-40B4-BE49-F238E27FC236}">
                <a16:creationId xmlns:a16="http://schemas.microsoft.com/office/drawing/2014/main" id="{C78725F0-75A8-1583-ABB1-DF4347C5A082}"/>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BD8744A-B51F-E4D7-97FC-B3CCB73FE71A}"/>
              </a:ext>
            </a:extLst>
          </p:cNvPr>
          <p:cNvSpPr>
            <a:spLocks noGrp="1"/>
          </p:cNvSpPr>
          <p:nvPr>
            <p:ph type="sldNum" sz="quarter" idx="12"/>
          </p:nvPr>
        </p:nvSpPr>
        <p:spPr/>
        <p:txBody>
          <a:bodyPr/>
          <a:lstStyle/>
          <a:p>
            <a:fld id="{680C5762-CF65-4775-9966-A58D40CC61B9}"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1340164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45AB-068F-658B-2E3E-DD5483045828}"/>
              </a:ext>
            </a:extLst>
          </p:cNvPr>
          <p:cNvSpPr>
            <a:spLocks noGrp="1"/>
          </p:cNvSpPr>
          <p:nvPr>
            <p:ph type="title"/>
          </p:nvPr>
        </p:nvSpPr>
        <p:spPr/>
        <p:txBody>
          <a:bodyPr/>
          <a:lstStyle/>
          <a:p>
            <a:pPr marL="172720"/>
            <a:r>
              <a:rPr lang="en-US" dirty="0">
                <a:latin typeface="Arial"/>
                <a:cs typeface="Arial"/>
              </a:rPr>
              <a:t>Compare: Performance Outcomes</a:t>
            </a:r>
            <a:endParaRPr lang="en-US" dirty="0"/>
          </a:p>
        </p:txBody>
      </p:sp>
      <p:sp>
        <p:nvSpPr>
          <p:cNvPr id="3" name="Content Placeholder 2">
            <a:extLst>
              <a:ext uri="{FF2B5EF4-FFF2-40B4-BE49-F238E27FC236}">
                <a16:creationId xmlns:a16="http://schemas.microsoft.com/office/drawing/2014/main" id="{4C89C788-8011-D047-7102-BA19C570F067}"/>
              </a:ext>
            </a:extLst>
          </p:cNvPr>
          <p:cNvSpPr>
            <a:spLocks noGrp="1"/>
          </p:cNvSpPr>
          <p:nvPr>
            <p:ph idx="1"/>
          </p:nvPr>
        </p:nvSpPr>
        <p:spPr>
          <a:xfrm>
            <a:off x="385763" y="2428875"/>
            <a:ext cx="3657600" cy="3840163"/>
          </a:xfrm>
        </p:spPr>
        <p:txBody>
          <a:bodyPr vert="horz" lIns="91440" tIns="45720" rIns="91440" bIns="45720" rtlCol="0" anchor="t">
            <a:normAutofit/>
          </a:bodyPr>
          <a:lstStyle/>
          <a:p>
            <a:pPr marL="0" indent="0" algn="ctr">
              <a:buNone/>
            </a:pPr>
            <a:r>
              <a:rPr lang="en-US" sz="2800" dirty="0">
                <a:latin typeface="Arial"/>
                <a:cs typeface="Arial"/>
              </a:rPr>
              <a:t>Students know where organisms get their energy.</a:t>
            </a:r>
          </a:p>
        </p:txBody>
      </p:sp>
      <p:pic>
        <p:nvPicPr>
          <p:cNvPr id="7" name="Graphic 7">
            <a:extLst>
              <a:ext uri="{FF2B5EF4-FFF2-40B4-BE49-F238E27FC236}">
                <a16:creationId xmlns:a16="http://schemas.microsoft.com/office/drawing/2014/main" id="{B02CDE0D-9F6E-0C44-E2F1-E715D546437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57363" y="1514475"/>
            <a:ext cx="914400" cy="914400"/>
          </a:xfrm>
          <a:prstGeom prst="rect">
            <a:avLst/>
          </a:prstGeom>
        </p:spPr>
      </p:pic>
      <p:sp>
        <p:nvSpPr>
          <p:cNvPr id="12" name="TextBox 11">
            <a:extLst>
              <a:ext uri="{FF2B5EF4-FFF2-40B4-BE49-F238E27FC236}">
                <a16:creationId xmlns:a16="http://schemas.microsoft.com/office/drawing/2014/main" id="{FFF80B5A-CCE0-9FEC-C195-DA11CC9C4834}"/>
              </a:ext>
            </a:extLst>
          </p:cNvPr>
          <p:cNvSpPr txBox="1"/>
          <p:nvPr/>
        </p:nvSpPr>
        <p:spPr>
          <a:xfrm>
            <a:off x="3962400" y="2495550"/>
            <a:ext cx="1219200" cy="646331"/>
          </a:xfrm>
          <a:prstGeom prst="rect">
            <a:avLst/>
          </a:prstGeom>
          <a:noFill/>
        </p:spPr>
        <p:txBody>
          <a:bodyPr wrap="square" rtlCol="0">
            <a:spAutoFit/>
          </a:bodyPr>
          <a:lstStyle/>
          <a:p>
            <a:pPr algn="ctr"/>
            <a:r>
              <a:rPr lang="en-US" sz="3600" b="1">
                <a:solidFill>
                  <a:schemeClr val="accent6">
                    <a:lumMod val="75000"/>
                  </a:schemeClr>
                </a:solidFill>
                <a:latin typeface="Arial" panose="020B0604020202020204" pitchFamily="34" charset="0"/>
                <a:cs typeface="Arial" panose="020B0604020202020204" pitchFamily="34" charset="0"/>
              </a:rPr>
              <a:t>VS.</a:t>
            </a:r>
          </a:p>
        </p:txBody>
      </p:sp>
      <p:sp>
        <p:nvSpPr>
          <p:cNvPr id="6" name="Content Placeholder 2">
            <a:extLst>
              <a:ext uri="{FF2B5EF4-FFF2-40B4-BE49-F238E27FC236}">
                <a16:creationId xmlns:a16="http://schemas.microsoft.com/office/drawing/2014/main" id="{059571F5-F91D-A9D2-BF76-AEF6515E23A7}"/>
              </a:ext>
            </a:extLst>
          </p:cNvPr>
          <p:cNvSpPr txBox="1">
            <a:spLocks/>
          </p:cNvSpPr>
          <p:nvPr/>
        </p:nvSpPr>
        <p:spPr>
          <a:xfrm>
            <a:off x="5144263" y="2424113"/>
            <a:ext cx="3657600" cy="322687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latin typeface="Arial"/>
                <a:cs typeface="Arial"/>
              </a:rPr>
              <a:t>Students develop a model to describe the cycling of matter and flow of energy among living and nonliving parts of an ecosystem.</a:t>
            </a:r>
            <a:endParaRPr lang="en-US" dirty="0">
              <a:latin typeface="Arial"/>
              <a:cs typeface="Arial"/>
            </a:endParaRPr>
          </a:p>
        </p:txBody>
      </p:sp>
      <p:pic>
        <p:nvPicPr>
          <p:cNvPr id="10" name="Graphic 12">
            <a:extLst>
              <a:ext uri="{FF2B5EF4-FFF2-40B4-BE49-F238E27FC236}">
                <a16:creationId xmlns:a16="http://schemas.microsoft.com/office/drawing/2014/main" id="{161EC261-B3A5-C452-E321-A4AF8C4FE89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3880" y="1443038"/>
            <a:ext cx="914400" cy="914400"/>
          </a:xfrm>
          <a:prstGeom prst="rect">
            <a:avLst/>
          </a:prstGeom>
        </p:spPr>
      </p:pic>
      <p:pic>
        <p:nvPicPr>
          <p:cNvPr id="8" name="Graphic 9">
            <a:extLst>
              <a:ext uri="{FF2B5EF4-FFF2-40B4-BE49-F238E27FC236}">
                <a16:creationId xmlns:a16="http://schemas.microsoft.com/office/drawing/2014/main" id="{A1461277-E938-BC28-7EDD-EAE150722AC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57975" y="1514475"/>
            <a:ext cx="914400" cy="914400"/>
          </a:xfrm>
          <a:prstGeom prst="rect">
            <a:avLst/>
          </a:prstGeom>
        </p:spPr>
      </p:pic>
      <p:sp>
        <p:nvSpPr>
          <p:cNvPr id="4" name="Date Placeholder 3">
            <a:extLst>
              <a:ext uri="{FF2B5EF4-FFF2-40B4-BE49-F238E27FC236}">
                <a16:creationId xmlns:a16="http://schemas.microsoft.com/office/drawing/2014/main" id="{452E8E8D-CB4F-B3E6-17D3-A6438C8CEE55}"/>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302B607D-40DA-2AC4-3370-6EEFD76D4F3D}"/>
              </a:ext>
            </a:extLst>
          </p:cNvPr>
          <p:cNvSpPr>
            <a:spLocks noGrp="1"/>
          </p:cNvSpPr>
          <p:nvPr>
            <p:ph type="sldNum" sz="quarter" idx="12"/>
          </p:nvPr>
        </p:nvSpPr>
        <p:spPr>
          <a:xfrm>
            <a:off x="8330184" y="6356350"/>
            <a:ext cx="356616" cy="365125"/>
          </a:xfrm>
        </p:spPr>
        <p:txBody>
          <a:bodyPr/>
          <a:lstStyle/>
          <a:p>
            <a:fld id="{680C5762-CF65-4775-9966-A58D40CC61B9}"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1703003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3D1AC1-4AF5-D968-4D59-9A8CD888C29A}"/>
              </a:ext>
              <a:ext uri="{C183D7F6-B498-43B3-948B-1728B52AA6E4}">
                <adec:decorative xmlns:adec="http://schemas.microsoft.com/office/drawing/2017/decorative" val="1"/>
              </a:ext>
            </a:extLst>
          </p:cNvPr>
          <p:cNvSpPr/>
          <p:nvPr/>
        </p:nvSpPr>
        <p:spPr>
          <a:xfrm>
            <a:off x="0" y="2038350"/>
            <a:ext cx="9144000" cy="25908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0266F-00D3-9C3C-0FBA-CE7BE6858D98}"/>
              </a:ext>
            </a:extLst>
          </p:cNvPr>
          <p:cNvSpPr>
            <a:spLocks noGrp="1"/>
          </p:cNvSpPr>
          <p:nvPr>
            <p:ph type="title"/>
          </p:nvPr>
        </p:nvSpPr>
        <p:spPr/>
        <p:txBody>
          <a:bodyPr/>
          <a:lstStyle/>
          <a:p>
            <a:pPr marL="172720"/>
            <a:r>
              <a:rPr lang="en-US" dirty="0">
                <a:latin typeface="Arial"/>
                <a:cs typeface="Arial"/>
              </a:rPr>
              <a:t>Multi-Dimensional Learning Goal</a:t>
            </a:r>
            <a:endParaRPr lang="en-US" dirty="0"/>
          </a:p>
        </p:txBody>
      </p:sp>
      <p:sp>
        <p:nvSpPr>
          <p:cNvPr id="4" name="Date Placeholder 3">
            <a:extLst>
              <a:ext uri="{FF2B5EF4-FFF2-40B4-BE49-F238E27FC236}">
                <a16:creationId xmlns:a16="http://schemas.microsoft.com/office/drawing/2014/main" id="{58703C2C-4134-69D1-514C-CD67E5832379}"/>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FC53EBB7-E576-48E6-AAC9-37B60323F068}"/>
              </a:ext>
            </a:extLst>
          </p:cNvPr>
          <p:cNvSpPr>
            <a:spLocks noGrp="1"/>
          </p:cNvSpPr>
          <p:nvPr>
            <p:ph type="sldNum" sz="quarter" idx="12"/>
          </p:nvPr>
        </p:nvSpPr>
        <p:spPr/>
        <p:txBody>
          <a:bodyPr/>
          <a:lstStyle/>
          <a:p>
            <a:fld id="{680C5762-CF65-4775-9966-A58D40CC61B9}" type="slidenum">
              <a:rPr lang="en-US" smtClean="0">
                <a:solidFill>
                  <a:schemeClr val="tx1"/>
                </a:solidFill>
              </a:rPr>
              <a:t>15</a:t>
            </a:fld>
            <a:endParaRPr lang="en-US" dirty="0">
              <a:solidFill>
                <a:schemeClr val="tx1"/>
              </a:solidFill>
            </a:endParaRPr>
          </a:p>
        </p:txBody>
      </p:sp>
      <p:sp>
        <p:nvSpPr>
          <p:cNvPr id="10" name="Google Shape;6292;p499" descr="Diagram of how a solar still works. &#10;&#10;Performance Outcome: Use a model to describe how changes in states of matter cause the movement and conservation of matter even when it seems to vanish.">
            <a:extLst>
              <a:ext uri="{FF2B5EF4-FFF2-40B4-BE49-F238E27FC236}">
                <a16:creationId xmlns:a16="http://schemas.microsoft.com/office/drawing/2014/main" id="{F2CF6B70-BC0B-261A-004D-651F13C27CF7}"/>
              </a:ext>
            </a:extLst>
          </p:cNvPr>
          <p:cNvSpPr txBox="1">
            <a:spLocks/>
          </p:cNvSpPr>
          <p:nvPr/>
        </p:nvSpPr>
        <p:spPr>
          <a:xfrm>
            <a:off x="1771650" y="2215286"/>
            <a:ext cx="7505700" cy="241386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57189" algn="l" rtl="0">
              <a:lnSpc>
                <a:spcPct val="100000"/>
              </a:lnSpc>
              <a:spcBef>
                <a:spcPts val="8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1219170" marR="0" lvl="1"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828754" marR="0" lvl="2"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2438339" marR="0" lvl="3"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3047924" marR="0" lvl="4"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3657509" marR="0" lvl="5"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4267093" marR="0" lvl="6"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4876678" marR="0" lvl="7"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5486263" marR="0" lvl="8"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nSpc>
                <a:spcPct val="115000"/>
              </a:lnSpc>
              <a:spcBef>
                <a:spcPts val="0"/>
              </a:spcBef>
              <a:spcAft>
                <a:spcPts val="1600"/>
              </a:spcAft>
              <a:buSzPts val="2100"/>
              <a:buNone/>
            </a:pPr>
            <a:r>
              <a:rPr lang="en-US" sz="2800" b="1" kern="0" dirty="0">
                <a:solidFill>
                  <a:schemeClr val="tx1">
                    <a:lumMod val="50000"/>
                  </a:schemeClr>
                </a:solidFill>
                <a:latin typeface="Arial" panose="020B0604020202020204" pitchFamily="34" charset="0"/>
                <a:cs typeface="Arial" panose="020B0604020202020204" pitchFamily="34" charset="0"/>
              </a:rPr>
              <a:t>Performance Outcome</a:t>
            </a:r>
            <a:r>
              <a:rPr lang="en-US" sz="2800" kern="0" dirty="0">
                <a:solidFill>
                  <a:schemeClr val="tx1">
                    <a:lumMod val="50000"/>
                  </a:schemeClr>
                </a:solidFill>
                <a:latin typeface="Arial" panose="020B0604020202020204" pitchFamily="34" charset="0"/>
                <a:cs typeface="Arial" panose="020B0604020202020204" pitchFamily="34" charset="0"/>
              </a:rPr>
              <a:t>: </a:t>
            </a:r>
            <a:r>
              <a:rPr lang="en" sz="2800" kern="0" dirty="0">
                <a:solidFill>
                  <a:schemeClr val="tx1"/>
                </a:solidFill>
                <a:latin typeface="Arial" panose="020B0604020202020204" pitchFamily="34" charset="0"/>
                <a:cs typeface="Arial" panose="020B0604020202020204" pitchFamily="34" charset="0"/>
              </a:rPr>
              <a:t>Use a model to describe</a:t>
            </a:r>
            <a:r>
              <a:rPr lang="en" sz="2800" kern="0" dirty="0">
                <a:solidFill>
                  <a:schemeClr val="tx1">
                    <a:lumMod val="50000"/>
                  </a:schemeClr>
                </a:solidFill>
                <a:latin typeface="Arial" panose="020B0604020202020204" pitchFamily="34" charset="0"/>
                <a:cs typeface="Arial" panose="020B0604020202020204" pitchFamily="34" charset="0"/>
              </a:rPr>
              <a:t> how changes in states of matter cause the movement and conservation of matter even when it seems to vanish.</a:t>
            </a:r>
          </a:p>
        </p:txBody>
      </p:sp>
    </p:spTree>
    <p:extLst>
      <p:ext uri="{BB962C8B-B14F-4D97-AF65-F5344CB8AC3E}">
        <p14:creationId xmlns:p14="http://schemas.microsoft.com/office/powerpoint/2010/main" val="418427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0266F-00D3-9C3C-0FBA-CE7BE6858D98}"/>
              </a:ext>
            </a:extLst>
          </p:cNvPr>
          <p:cNvSpPr>
            <a:spLocks noGrp="1"/>
          </p:cNvSpPr>
          <p:nvPr>
            <p:ph type="title"/>
          </p:nvPr>
        </p:nvSpPr>
        <p:spPr/>
        <p:txBody>
          <a:bodyPr/>
          <a:lstStyle/>
          <a:p>
            <a:pPr marL="172720"/>
            <a:r>
              <a:rPr lang="en-US" dirty="0">
                <a:latin typeface="Arial"/>
                <a:cs typeface="Arial"/>
              </a:rPr>
              <a:t>Multi-Dimensional Learning Goal: SEP</a:t>
            </a:r>
            <a:endParaRPr lang="en-US" dirty="0"/>
          </a:p>
        </p:txBody>
      </p:sp>
      <p:sp>
        <p:nvSpPr>
          <p:cNvPr id="6" name="Rectangle 5">
            <a:extLst>
              <a:ext uri="{FF2B5EF4-FFF2-40B4-BE49-F238E27FC236}">
                <a16:creationId xmlns:a16="http://schemas.microsoft.com/office/drawing/2014/main" id="{9B3D1AC1-4AF5-D968-4D59-9A8CD888C29A}"/>
              </a:ext>
              <a:ext uri="{C183D7F6-B498-43B3-948B-1728B52AA6E4}">
                <adec:decorative xmlns:adec="http://schemas.microsoft.com/office/drawing/2017/decorative" val="1"/>
              </a:ext>
            </a:extLst>
          </p:cNvPr>
          <p:cNvSpPr/>
          <p:nvPr/>
        </p:nvSpPr>
        <p:spPr>
          <a:xfrm>
            <a:off x="0" y="2038350"/>
            <a:ext cx="9144000" cy="25908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6294;p499">
            <a:extLst>
              <a:ext uri="{FF2B5EF4-FFF2-40B4-BE49-F238E27FC236}">
                <a16:creationId xmlns:a16="http://schemas.microsoft.com/office/drawing/2014/main" id="{B2D3414C-25CB-221A-77F8-88DFECF5A74E}"/>
              </a:ext>
            </a:extLst>
          </p:cNvPr>
          <p:cNvSpPr/>
          <p:nvPr/>
        </p:nvSpPr>
        <p:spPr>
          <a:xfrm>
            <a:off x="457200" y="2215286"/>
            <a:ext cx="1181100" cy="844527"/>
          </a:xfrm>
          <a:prstGeom prst="rightArrow">
            <a:avLst>
              <a:gd name="adj1" fmla="val 50000"/>
              <a:gd name="adj2" fmla="val 50000"/>
            </a:avLst>
          </a:prstGeom>
          <a:solidFill>
            <a:schemeClr val="accent3">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chemeClr val="lt1"/>
              </a:buClr>
              <a:buSzPts val="700"/>
            </a:pPr>
            <a:r>
              <a:rPr lang="en" sz="2400" dirty="0">
                <a:solidFill>
                  <a:schemeClr val="lt1"/>
                </a:solidFill>
                <a:latin typeface="Arial" panose="020B0604020202020204" pitchFamily="34" charset="0"/>
                <a:ea typeface="Rockwell"/>
                <a:cs typeface="Arial" panose="020B0604020202020204" pitchFamily="34" charset="0"/>
                <a:sym typeface="Rockwell"/>
              </a:rPr>
              <a:t>SEP</a:t>
            </a:r>
            <a:endParaRPr sz="700" dirty="0">
              <a:solidFill>
                <a:schemeClr val="lt1"/>
              </a:solidFill>
              <a:latin typeface="Arial" panose="020B0604020202020204" pitchFamily="34" charset="0"/>
              <a:ea typeface="Rockwell"/>
              <a:cs typeface="Arial" panose="020B0604020202020204" pitchFamily="34" charset="0"/>
              <a:sym typeface="Rockwell"/>
            </a:endParaRPr>
          </a:p>
        </p:txBody>
      </p:sp>
      <p:sp>
        <p:nvSpPr>
          <p:cNvPr id="10" name="Google Shape;6292;p499" descr="Diagram of how a solar still works. &#10;&#10;Performance Outcome: Use a model to describe how changes in states of matter cause the movement and conservation of matter even when it seems to vanish.">
            <a:extLst>
              <a:ext uri="{FF2B5EF4-FFF2-40B4-BE49-F238E27FC236}">
                <a16:creationId xmlns:a16="http://schemas.microsoft.com/office/drawing/2014/main" id="{F2CF6B70-BC0B-261A-004D-651F13C27CF7}"/>
              </a:ext>
            </a:extLst>
          </p:cNvPr>
          <p:cNvSpPr txBox="1">
            <a:spLocks/>
          </p:cNvSpPr>
          <p:nvPr/>
        </p:nvSpPr>
        <p:spPr>
          <a:xfrm>
            <a:off x="1771650" y="2215286"/>
            <a:ext cx="7505700" cy="241386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57189" algn="l" rtl="0">
              <a:lnSpc>
                <a:spcPct val="100000"/>
              </a:lnSpc>
              <a:spcBef>
                <a:spcPts val="8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1219170" marR="0" lvl="1"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828754" marR="0" lvl="2"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2438339" marR="0" lvl="3"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3047924" marR="0" lvl="4"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3657509" marR="0" lvl="5"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4267093" marR="0" lvl="6"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4876678" marR="0" lvl="7"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5486263" marR="0" lvl="8"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nSpc>
                <a:spcPct val="115000"/>
              </a:lnSpc>
              <a:spcBef>
                <a:spcPts val="0"/>
              </a:spcBef>
              <a:spcAft>
                <a:spcPts val="1600"/>
              </a:spcAft>
              <a:buSzPts val="2100"/>
              <a:buNone/>
            </a:pPr>
            <a:r>
              <a:rPr lang="en-US" sz="2800" b="1" kern="0" dirty="0">
                <a:solidFill>
                  <a:schemeClr val="tx1">
                    <a:lumMod val="50000"/>
                  </a:schemeClr>
                </a:solidFill>
                <a:latin typeface="Arial" panose="020B0604020202020204" pitchFamily="34" charset="0"/>
                <a:cs typeface="Arial" panose="020B0604020202020204" pitchFamily="34" charset="0"/>
              </a:rPr>
              <a:t>Performance Outcome</a:t>
            </a:r>
            <a:r>
              <a:rPr lang="en-US" sz="2800" kern="0" dirty="0">
                <a:solidFill>
                  <a:schemeClr val="tx1">
                    <a:lumMod val="50000"/>
                  </a:schemeClr>
                </a:solidFill>
                <a:latin typeface="Arial" panose="020B0604020202020204" pitchFamily="34" charset="0"/>
                <a:cs typeface="Arial" panose="020B0604020202020204" pitchFamily="34" charset="0"/>
              </a:rPr>
              <a:t>: </a:t>
            </a:r>
            <a:r>
              <a:rPr lang="en" sz="2800" b="1" kern="0" dirty="0">
                <a:solidFill>
                  <a:schemeClr val="accent3">
                    <a:lumMod val="50000"/>
                  </a:schemeClr>
                </a:solidFill>
                <a:latin typeface="Arial" panose="020B0604020202020204" pitchFamily="34" charset="0"/>
                <a:cs typeface="Arial" panose="020B0604020202020204" pitchFamily="34" charset="0"/>
              </a:rPr>
              <a:t>Use a model to describe</a:t>
            </a:r>
            <a:r>
              <a:rPr lang="en" sz="2800" kern="0" dirty="0">
                <a:solidFill>
                  <a:schemeClr val="tx1">
                    <a:lumMod val="50000"/>
                  </a:schemeClr>
                </a:solidFill>
                <a:latin typeface="Arial" panose="020B0604020202020204" pitchFamily="34" charset="0"/>
                <a:cs typeface="Arial" panose="020B0604020202020204" pitchFamily="34" charset="0"/>
              </a:rPr>
              <a:t> how changes in states of matter cause the movement and conservation of matter even when it seems to vanish.</a:t>
            </a:r>
          </a:p>
        </p:txBody>
      </p:sp>
      <p:sp>
        <p:nvSpPr>
          <p:cNvPr id="4" name="Date Placeholder 3">
            <a:extLst>
              <a:ext uri="{FF2B5EF4-FFF2-40B4-BE49-F238E27FC236}">
                <a16:creationId xmlns:a16="http://schemas.microsoft.com/office/drawing/2014/main" id="{58703C2C-4134-69D1-514C-CD67E5832379}"/>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FC53EBB7-E576-48E6-AAC9-37B60323F068}"/>
              </a:ext>
            </a:extLst>
          </p:cNvPr>
          <p:cNvSpPr>
            <a:spLocks noGrp="1"/>
          </p:cNvSpPr>
          <p:nvPr>
            <p:ph type="sldNum" sz="quarter" idx="12"/>
          </p:nvPr>
        </p:nvSpPr>
        <p:spPr/>
        <p:txBody>
          <a:bodyPr/>
          <a:lstStyle/>
          <a:p>
            <a:fld id="{680C5762-CF65-4775-9966-A58D40CC61B9}"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3029931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3D1AC1-4AF5-D968-4D59-9A8CD888C29A}"/>
              </a:ext>
              <a:ext uri="{C183D7F6-B498-43B3-948B-1728B52AA6E4}">
                <adec:decorative xmlns:adec="http://schemas.microsoft.com/office/drawing/2017/decorative" val="1"/>
              </a:ext>
            </a:extLst>
          </p:cNvPr>
          <p:cNvSpPr/>
          <p:nvPr/>
        </p:nvSpPr>
        <p:spPr>
          <a:xfrm>
            <a:off x="0" y="2038350"/>
            <a:ext cx="9144000" cy="25908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0266F-00D3-9C3C-0FBA-CE7BE6858D98}"/>
              </a:ext>
            </a:extLst>
          </p:cNvPr>
          <p:cNvSpPr>
            <a:spLocks noGrp="1"/>
          </p:cNvSpPr>
          <p:nvPr>
            <p:ph type="title"/>
          </p:nvPr>
        </p:nvSpPr>
        <p:spPr/>
        <p:txBody>
          <a:bodyPr/>
          <a:lstStyle/>
          <a:p>
            <a:pPr marL="172720"/>
            <a:r>
              <a:rPr lang="en-US" dirty="0">
                <a:latin typeface="Arial"/>
                <a:cs typeface="Arial"/>
              </a:rPr>
              <a:t>Multi-Dimensional Learning Goal: DCI</a:t>
            </a:r>
            <a:endParaRPr lang="en-US" dirty="0"/>
          </a:p>
        </p:txBody>
      </p:sp>
      <p:sp>
        <p:nvSpPr>
          <p:cNvPr id="3" name="Google Shape;6294;p499">
            <a:extLst>
              <a:ext uri="{FF2B5EF4-FFF2-40B4-BE49-F238E27FC236}">
                <a16:creationId xmlns:a16="http://schemas.microsoft.com/office/drawing/2014/main" id="{B2D3414C-25CB-221A-77F8-88DFECF5A74E}"/>
              </a:ext>
            </a:extLst>
          </p:cNvPr>
          <p:cNvSpPr/>
          <p:nvPr/>
        </p:nvSpPr>
        <p:spPr>
          <a:xfrm>
            <a:off x="457200" y="2215286"/>
            <a:ext cx="1181100" cy="844527"/>
          </a:xfrm>
          <a:prstGeom prst="rightArrow">
            <a:avLst>
              <a:gd name="adj1" fmla="val 50000"/>
              <a:gd name="adj2" fmla="val 50000"/>
            </a:avLst>
          </a:prstGeom>
          <a:solidFill>
            <a:schemeClr val="accent1">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chemeClr val="lt1"/>
              </a:buClr>
              <a:buSzPts val="700"/>
            </a:pPr>
            <a:r>
              <a:rPr lang="en" sz="2400" dirty="0">
                <a:solidFill>
                  <a:schemeClr val="lt1"/>
                </a:solidFill>
                <a:latin typeface="Arial" panose="020B0604020202020204" pitchFamily="34" charset="0"/>
                <a:ea typeface="Rockwell"/>
                <a:cs typeface="Arial" panose="020B0604020202020204" pitchFamily="34" charset="0"/>
                <a:sym typeface="Rockwell"/>
              </a:rPr>
              <a:t>DCI</a:t>
            </a:r>
            <a:endParaRPr sz="700" dirty="0">
              <a:solidFill>
                <a:schemeClr val="lt1"/>
              </a:solidFill>
              <a:latin typeface="Arial" panose="020B0604020202020204" pitchFamily="34" charset="0"/>
              <a:ea typeface="Rockwell"/>
              <a:cs typeface="Arial" panose="020B0604020202020204" pitchFamily="34" charset="0"/>
              <a:sym typeface="Rockwell"/>
            </a:endParaRPr>
          </a:p>
        </p:txBody>
      </p:sp>
      <p:sp>
        <p:nvSpPr>
          <p:cNvPr id="10" name="Google Shape;6292;p499" descr="Diagram of how a solar still works. &#10;&#10;Performance Outcome: Use a model to describe how changes in states of matter cause the movement and conservation of matter even when it seems to vanish.">
            <a:extLst>
              <a:ext uri="{FF2B5EF4-FFF2-40B4-BE49-F238E27FC236}">
                <a16:creationId xmlns:a16="http://schemas.microsoft.com/office/drawing/2014/main" id="{F2CF6B70-BC0B-261A-004D-651F13C27CF7}"/>
              </a:ext>
            </a:extLst>
          </p:cNvPr>
          <p:cNvSpPr txBox="1">
            <a:spLocks/>
          </p:cNvSpPr>
          <p:nvPr/>
        </p:nvSpPr>
        <p:spPr>
          <a:xfrm>
            <a:off x="1771650" y="2215286"/>
            <a:ext cx="7505700" cy="241386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57189" algn="l" rtl="0">
              <a:lnSpc>
                <a:spcPct val="100000"/>
              </a:lnSpc>
              <a:spcBef>
                <a:spcPts val="8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1219170" marR="0" lvl="1"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828754" marR="0" lvl="2"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2438339" marR="0" lvl="3"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3047924" marR="0" lvl="4"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3657509" marR="0" lvl="5"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4267093" marR="0" lvl="6"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4876678" marR="0" lvl="7"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5486263" marR="0" lvl="8"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nSpc>
                <a:spcPct val="115000"/>
              </a:lnSpc>
              <a:spcBef>
                <a:spcPts val="0"/>
              </a:spcBef>
              <a:spcAft>
                <a:spcPts val="1600"/>
              </a:spcAft>
              <a:buSzPts val="2100"/>
              <a:buNone/>
            </a:pPr>
            <a:r>
              <a:rPr lang="en-US" sz="2800" b="1" kern="0" dirty="0">
                <a:solidFill>
                  <a:schemeClr val="tx1">
                    <a:lumMod val="50000"/>
                  </a:schemeClr>
                </a:solidFill>
                <a:latin typeface="Arial" panose="020B0604020202020204" pitchFamily="34" charset="0"/>
                <a:cs typeface="Arial" panose="020B0604020202020204" pitchFamily="34" charset="0"/>
              </a:rPr>
              <a:t>Performance Outcome</a:t>
            </a:r>
            <a:r>
              <a:rPr lang="en-US" sz="2800" kern="0" dirty="0">
                <a:solidFill>
                  <a:schemeClr val="tx1">
                    <a:lumMod val="50000"/>
                  </a:schemeClr>
                </a:solidFill>
                <a:latin typeface="Arial" panose="020B0604020202020204" pitchFamily="34" charset="0"/>
                <a:cs typeface="Arial" panose="020B0604020202020204" pitchFamily="34" charset="0"/>
              </a:rPr>
              <a:t>: </a:t>
            </a:r>
            <a:r>
              <a:rPr lang="en" sz="2800" b="1" kern="0" dirty="0">
                <a:solidFill>
                  <a:schemeClr val="accent3">
                    <a:lumMod val="50000"/>
                  </a:schemeClr>
                </a:solidFill>
                <a:latin typeface="Arial" panose="020B0604020202020204" pitchFamily="34" charset="0"/>
                <a:cs typeface="Arial" panose="020B0604020202020204" pitchFamily="34" charset="0"/>
              </a:rPr>
              <a:t>Use a model to describe</a:t>
            </a:r>
            <a:r>
              <a:rPr lang="en" sz="2800" kern="0" dirty="0">
                <a:solidFill>
                  <a:schemeClr val="tx1">
                    <a:lumMod val="50000"/>
                  </a:schemeClr>
                </a:solidFill>
                <a:latin typeface="Arial" panose="020B0604020202020204" pitchFamily="34" charset="0"/>
                <a:cs typeface="Arial" panose="020B0604020202020204" pitchFamily="34" charset="0"/>
              </a:rPr>
              <a:t> how </a:t>
            </a:r>
            <a:r>
              <a:rPr lang="en" sz="2800" b="1" kern="0" dirty="0">
                <a:solidFill>
                  <a:schemeClr val="accent1">
                    <a:lumMod val="75000"/>
                  </a:schemeClr>
                </a:solidFill>
                <a:latin typeface="Arial" panose="020B0604020202020204" pitchFamily="34" charset="0"/>
                <a:cs typeface="Arial" panose="020B0604020202020204" pitchFamily="34" charset="0"/>
              </a:rPr>
              <a:t>changes in states of matter </a:t>
            </a:r>
            <a:r>
              <a:rPr lang="en" sz="2800" kern="0" dirty="0">
                <a:solidFill>
                  <a:schemeClr val="tx1">
                    <a:lumMod val="50000"/>
                  </a:schemeClr>
                </a:solidFill>
                <a:latin typeface="Arial" panose="020B0604020202020204" pitchFamily="34" charset="0"/>
                <a:cs typeface="Arial" panose="020B0604020202020204" pitchFamily="34" charset="0"/>
              </a:rPr>
              <a:t>cause the movement and conservation of matter </a:t>
            </a:r>
            <a:r>
              <a:rPr lang="en" sz="2800" b="1" kern="0" dirty="0">
                <a:solidFill>
                  <a:schemeClr val="accent1">
                    <a:lumMod val="75000"/>
                  </a:schemeClr>
                </a:solidFill>
                <a:latin typeface="Arial" panose="020B0604020202020204" pitchFamily="34" charset="0"/>
                <a:cs typeface="Arial" panose="020B0604020202020204" pitchFamily="34" charset="0"/>
              </a:rPr>
              <a:t>even when it seems to vanish</a:t>
            </a:r>
            <a:r>
              <a:rPr lang="en" sz="2800" kern="0" dirty="0">
                <a:solidFill>
                  <a:schemeClr val="tx1">
                    <a:lumMod val="50000"/>
                  </a:schemeClr>
                </a:solidFill>
                <a:latin typeface="Arial" panose="020B0604020202020204" pitchFamily="34" charset="0"/>
                <a:cs typeface="Arial" panose="020B0604020202020204" pitchFamily="34" charset="0"/>
              </a:rPr>
              <a:t>.</a:t>
            </a:r>
          </a:p>
        </p:txBody>
      </p:sp>
      <p:sp>
        <p:nvSpPr>
          <p:cNvPr id="4" name="Date Placeholder 3">
            <a:extLst>
              <a:ext uri="{FF2B5EF4-FFF2-40B4-BE49-F238E27FC236}">
                <a16:creationId xmlns:a16="http://schemas.microsoft.com/office/drawing/2014/main" id="{58703C2C-4134-69D1-514C-CD67E5832379}"/>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FC53EBB7-E576-48E6-AAC9-37B60323F068}"/>
              </a:ext>
            </a:extLst>
          </p:cNvPr>
          <p:cNvSpPr>
            <a:spLocks noGrp="1"/>
          </p:cNvSpPr>
          <p:nvPr>
            <p:ph type="sldNum" sz="quarter" idx="12"/>
          </p:nvPr>
        </p:nvSpPr>
        <p:spPr>
          <a:xfrm>
            <a:off x="8330184" y="6356350"/>
            <a:ext cx="356616" cy="365125"/>
          </a:xfrm>
        </p:spPr>
        <p:txBody>
          <a:bodyPr/>
          <a:lstStyle/>
          <a:p>
            <a:fld id="{680C5762-CF65-4775-9966-A58D40CC61B9}"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335379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3D1AC1-4AF5-D968-4D59-9A8CD888C29A}"/>
              </a:ext>
              <a:ext uri="{C183D7F6-B498-43B3-948B-1728B52AA6E4}">
                <adec:decorative xmlns:adec="http://schemas.microsoft.com/office/drawing/2017/decorative" val="1"/>
              </a:ext>
            </a:extLst>
          </p:cNvPr>
          <p:cNvSpPr/>
          <p:nvPr/>
        </p:nvSpPr>
        <p:spPr>
          <a:xfrm>
            <a:off x="0" y="2038350"/>
            <a:ext cx="9144000" cy="25908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0266F-00D3-9C3C-0FBA-CE7BE6858D98}"/>
              </a:ext>
            </a:extLst>
          </p:cNvPr>
          <p:cNvSpPr>
            <a:spLocks noGrp="1"/>
          </p:cNvSpPr>
          <p:nvPr>
            <p:ph type="title"/>
          </p:nvPr>
        </p:nvSpPr>
        <p:spPr/>
        <p:txBody>
          <a:bodyPr/>
          <a:lstStyle/>
          <a:p>
            <a:pPr marL="172720"/>
            <a:r>
              <a:rPr lang="en-US" dirty="0">
                <a:latin typeface="Arial"/>
                <a:cs typeface="Arial"/>
              </a:rPr>
              <a:t>Multi-Dimensional Learning Goal: CCC</a:t>
            </a:r>
            <a:endParaRPr lang="en-US" dirty="0"/>
          </a:p>
        </p:txBody>
      </p:sp>
      <p:sp>
        <p:nvSpPr>
          <p:cNvPr id="3" name="Google Shape;6294;p499">
            <a:extLst>
              <a:ext uri="{FF2B5EF4-FFF2-40B4-BE49-F238E27FC236}">
                <a16:creationId xmlns:a16="http://schemas.microsoft.com/office/drawing/2014/main" id="{B2D3414C-25CB-221A-77F8-88DFECF5A74E}"/>
              </a:ext>
            </a:extLst>
          </p:cNvPr>
          <p:cNvSpPr/>
          <p:nvPr/>
        </p:nvSpPr>
        <p:spPr>
          <a:xfrm>
            <a:off x="457200" y="2215286"/>
            <a:ext cx="1181100" cy="844527"/>
          </a:xfrm>
          <a:prstGeom prst="rightArrow">
            <a:avLst>
              <a:gd name="adj1" fmla="val 50000"/>
              <a:gd name="adj2" fmla="val 50000"/>
            </a:avLst>
          </a:prstGeom>
          <a:solidFill>
            <a:srgbClr val="9036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chemeClr val="lt1"/>
              </a:buClr>
              <a:buSzPts val="700"/>
            </a:pPr>
            <a:r>
              <a:rPr lang="en" sz="2400" dirty="0">
                <a:solidFill>
                  <a:schemeClr val="lt1"/>
                </a:solidFill>
                <a:latin typeface="Arial" panose="020B0604020202020204" pitchFamily="34" charset="0"/>
                <a:ea typeface="Rockwell"/>
                <a:cs typeface="Arial" panose="020B0604020202020204" pitchFamily="34" charset="0"/>
                <a:sym typeface="Rockwell"/>
              </a:rPr>
              <a:t>CCC</a:t>
            </a:r>
            <a:endParaRPr sz="700" dirty="0">
              <a:solidFill>
                <a:schemeClr val="lt1"/>
              </a:solidFill>
              <a:latin typeface="Arial" panose="020B0604020202020204" pitchFamily="34" charset="0"/>
              <a:ea typeface="Rockwell"/>
              <a:cs typeface="Arial" panose="020B0604020202020204" pitchFamily="34" charset="0"/>
              <a:sym typeface="Rockwell"/>
            </a:endParaRPr>
          </a:p>
        </p:txBody>
      </p:sp>
      <p:sp>
        <p:nvSpPr>
          <p:cNvPr id="10" name="Google Shape;6292;p499" descr="Diagram of how a solar still works. &#10;&#10;Performance Outcome: Use a model to describe how changes in states of matter cause the movement and conservation of matter even when it seems to vanish.">
            <a:extLst>
              <a:ext uri="{FF2B5EF4-FFF2-40B4-BE49-F238E27FC236}">
                <a16:creationId xmlns:a16="http://schemas.microsoft.com/office/drawing/2014/main" id="{F2CF6B70-BC0B-261A-004D-651F13C27CF7}"/>
              </a:ext>
            </a:extLst>
          </p:cNvPr>
          <p:cNvSpPr txBox="1">
            <a:spLocks/>
          </p:cNvSpPr>
          <p:nvPr/>
        </p:nvSpPr>
        <p:spPr>
          <a:xfrm>
            <a:off x="1771650" y="2215286"/>
            <a:ext cx="7505700" cy="241386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57189" algn="l" rtl="0">
              <a:lnSpc>
                <a:spcPct val="100000"/>
              </a:lnSpc>
              <a:spcBef>
                <a:spcPts val="8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1219170" marR="0" lvl="1"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828754" marR="0" lvl="2"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2438339" marR="0" lvl="3"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3047924" marR="0" lvl="4"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3657509" marR="0" lvl="5"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4267093" marR="0" lvl="6"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4876678" marR="0" lvl="7"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5486263" marR="0" lvl="8"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nSpc>
                <a:spcPct val="115000"/>
              </a:lnSpc>
              <a:spcBef>
                <a:spcPts val="0"/>
              </a:spcBef>
              <a:spcAft>
                <a:spcPts val="1600"/>
              </a:spcAft>
              <a:buSzPts val="2100"/>
              <a:buNone/>
            </a:pPr>
            <a:r>
              <a:rPr lang="en-US" sz="2800" b="1" kern="0" dirty="0">
                <a:solidFill>
                  <a:schemeClr val="tx1">
                    <a:lumMod val="50000"/>
                  </a:schemeClr>
                </a:solidFill>
                <a:latin typeface="Arial" panose="020B0604020202020204" pitchFamily="34" charset="0"/>
                <a:cs typeface="Arial" panose="020B0604020202020204" pitchFamily="34" charset="0"/>
              </a:rPr>
              <a:t>Performance Outcome</a:t>
            </a:r>
            <a:r>
              <a:rPr lang="en-US" sz="2800" kern="0" dirty="0">
                <a:solidFill>
                  <a:schemeClr val="tx1">
                    <a:lumMod val="50000"/>
                  </a:schemeClr>
                </a:solidFill>
                <a:latin typeface="Arial" panose="020B0604020202020204" pitchFamily="34" charset="0"/>
                <a:cs typeface="Arial" panose="020B0604020202020204" pitchFamily="34" charset="0"/>
              </a:rPr>
              <a:t>: </a:t>
            </a:r>
            <a:r>
              <a:rPr lang="en" sz="2800" b="1" kern="0" dirty="0">
                <a:solidFill>
                  <a:schemeClr val="accent3">
                    <a:lumMod val="50000"/>
                  </a:schemeClr>
                </a:solidFill>
                <a:latin typeface="Arial" panose="020B0604020202020204" pitchFamily="34" charset="0"/>
                <a:cs typeface="Arial" panose="020B0604020202020204" pitchFamily="34" charset="0"/>
              </a:rPr>
              <a:t>Use a model to describe</a:t>
            </a:r>
            <a:r>
              <a:rPr lang="en" sz="2800" kern="0" dirty="0">
                <a:solidFill>
                  <a:schemeClr val="tx1">
                    <a:lumMod val="50000"/>
                  </a:schemeClr>
                </a:solidFill>
                <a:latin typeface="Arial" panose="020B0604020202020204" pitchFamily="34" charset="0"/>
                <a:cs typeface="Arial" panose="020B0604020202020204" pitchFamily="34" charset="0"/>
              </a:rPr>
              <a:t> how </a:t>
            </a:r>
            <a:r>
              <a:rPr lang="en" sz="2800" b="1" kern="0" dirty="0">
                <a:solidFill>
                  <a:schemeClr val="accent1">
                    <a:lumMod val="75000"/>
                  </a:schemeClr>
                </a:solidFill>
                <a:latin typeface="Arial" panose="020B0604020202020204" pitchFamily="34" charset="0"/>
                <a:cs typeface="Arial" panose="020B0604020202020204" pitchFamily="34" charset="0"/>
              </a:rPr>
              <a:t>changes in states of matter </a:t>
            </a:r>
            <a:r>
              <a:rPr lang="en" sz="2800" b="1" kern="0" dirty="0">
                <a:solidFill>
                  <a:srgbClr val="903676"/>
                </a:solidFill>
                <a:latin typeface="Arial" panose="020B0604020202020204" pitchFamily="34" charset="0"/>
                <a:cs typeface="Arial" panose="020B0604020202020204" pitchFamily="34" charset="0"/>
              </a:rPr>
              <a:t>cause the movement and conservation of matter </a:t>
            </a:r>
            <a:r>
              <a:rPr lang="en" sz="2800" b="1" kern="0" dirty="0">
                <a:solidFill>
                  <a:schemeClr val="accent1">
                    <a:lumMod val="75000"/>
                  </a:schemeClr>
                </a:solidFill>
                <a:latin typeface="Arial" panose="020B0604020202020204" pitchFamily="34" charset="0"/>
                <a:cs typeface="Arial" panose="020B0604020202020204" pitchFamily="34" charset="0"/>
              </a:rPr>
              <a:t>even when it seems to vanish</a:t>
            </a:r>
            <a:r>
              <a:rPr lang="en" sz="2800" kern="0" dirty="0">
                <a:solidFill>
                  <a:schemeClr val="tx1">
                    <a:lumMod val="50000"/>
                  </a:schemeClr>
                </a:solidFill>
                <a:latin typeface="Arial" panose="020B0604020202020204" pitchFamily="34" charset="0"/>
                <a:cs typeface="Arial" panose="020B0604020202020204" pitchFamily="34" charset="0"/>
              </a:rPr>
              <a:t>.</a:t>
            </a:r>
          </a:p>
        </p:txBody>
      </p:sp>
      <p:sp>
        <p:nvSpPr>
          <p:cNvPr id="4" name="Date Placeholder 3">
            <a:extLst>
              <a:ext uri="{FF2B5EF4-FFF2-40B4-BE49-F238E27FC236}">
                <a16:creationId xmlns:a16="http://schemas.microsoft.com/office/drawing/2014/main" id="{58703C2C-4134-69D1-514C-CD67E5832379}"/>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FC53EBB7-E576-48E6-AAC9-37B60323F068}"/>
              </a:ext>
            </a:extLst>
          </p:cNvPr>
          <p:cNvSpPr>
            <a:spLocks noGrp="1"/>
          </p:cNvSpPr>
          <p:nvPr>
            <p:ph type="sldNum" sz="quarter" idx="12"/>
          </p:nvPr>
        </p:nvSpPr>
        <p:spPr/>
        <p:txBody>
          <a:bodyPr/>
          <a:lstStyle/>
          <a:p>
            <a:fld id="{680C5762-CF65-4775-9966-A58D40CC61B9}"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3288405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ED7B-B216-14A2-25D4-5A640C3FFFF9}"/>
              </a:ext>
            </a:extLst>
          </p:cNvPr>
          <p:cNvSpPr>
            <a:spLocks noGrp="1"/>
          </p:cNvSpPr>
          <p:nvPr>
            <p:ph type="title"/>
          </p:nvPr>
        </p:nvSpPr>
        <p:spPr/>
        <p:txBody>
          <a:bodyPr/>
          <a:lstStyle/>
          <a:p>
            <a:r>
              <a:rPr lang="en-US" dirty="0"/>
              <a:t>Assessment </a:t>
            </a:r>
            <a:r>
              <a:rPr lang="en-US" i="1" dirty="0"/>
              <a:t>for</a:t>
            </a:r>
            <a:r>
              <a:rPr lang="en-US" dirty="0"/>
              <a:t> Learning Cycle: Step 2</a:t>
            </a:r>
          </a:p>
        </p:txBody>
      </p:sp>
      <p:graphicFrame>
        <p:nvGraphicFramePr>
          <p:cNvPr id="9" name="Content Placeholder 8" descr="Identify learning goal, Gather Evidence of Learning, Analyze and Interpret Evidence of Learning, Provide Feedback to Support Students' Growth, and Refine Instruction in Response to Evidence of Learning.">
            <a:extLst>
              <a:ext uri="{FF2B5EF4-FFF2-40B4-BE49-F238E27FC236}">
                <a16:creationId xmlns:a16="http://schemas.microsoft.com/office/drawing/2014/main" id="{DFC6C88F-6FA8-F3DE-A7AB-F712E5A7E3C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945161257"/>
              </p:ext>
            </p:extLst>
          </p:nvPr>
        </p:nvGraphicFramePr>
        <p:xfrm>
          <a:off x="-152400" y="15700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eft Arrow 10">
            <a:extLst>
              <a:ext uri="{FF2B5EF4-FFF2-40B4-BE49-F238E27FC236}">
                <a16:creationId xmlns:a16="http://schemas.microsoft.com/office/drawing/2014/main" id="{BC63876B-F4A6-1FFB-7F60-EC47FB064F9A}"/>
              </a:ext>
              <a:ext uri="{C183D7F6-B498-43B3-948B-1728B52AA6E4}">
                <adec:decorative xmlns:adec="http://schemas.microsoft.com/office/drawing/2017/decorative" val="1"/>
              </a:ext>
            </a:extLst>
          </p:cNvPr>
          <p:cNvSpPr/>
          <p:nvPr/>
        </p:nvSpPr>
        <p:spPr>
          <a:xfrm rot="20611775">
            <a:off x="6923952" y="2945247"/>
            <a:ext cx="1524000" cy="685800"/>
          </a:xfrm>
          <a:prstGeom prst="lef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DCB04DB6-8EBA-C9C0-9CD3-D657422D83B2}"/>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29" name="TextBox 28">
            <a:extLst>
              <a:ext uri="{FF2B5EF4-FFF2-40B4-BE49-F238E27FC236}">
                <a16:creationId xmlns:a16="http://schemas.microsoft.com/office/drawing/2014/main" id="{4CC5969C-8B43-9131-4E43-CE8F09D90C59}"/>
              </a:ext>
            </a:extLst>
          </p:cNvPr>
          <p:cNvSpPr txBox="1"/>
          <p:nvPr/>
        </p:nvSpPr>
        <p:spPr>
          <a:xfrm>
            <a:off x="1200159" y="6436606"/>
            <a:ext cx="389708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a:cs typeface="Calibri"/>
              </a:rPr>
              <a:t>Source: SCALE Science, https://scalescience.wested.org/</a:t>
            </a:r>
          </a:p>
        </p:txBody>
      </p:sp>
      <p:sp>
        <p:nvSpPr>
          <p:cNvPr id="5" name="Slide Number Placeholder 4">
            <a:extLst>
              <a:ext uri="{FF2B5EF4-FFF2-40B4-BE49-F238E27FC236}">
                <a16:creationId xmlns:a16="http://schemas.microsoft.com/office/drawing/2014/main" id="{E6E7FC4D-0DFB-F512-8BE5-E73C5E2D0C17}"/>
              </a:ext>
            </a:extLst>
          </p:cNvPr>
          <p:cNvSpPr>
            <a:spLocks noGrp="1"/>
          </p:cNvSpPr>
          <p:nvPr>
            <p:ph type="sldNum" sz="quarter" idx="12"/>
          </p:nvPr>
        </p:nvSpPr>
        <p:spPr/>
        <p:txBody>
          <a:bodyPr/>
          <a:lstStyle/>
          <a:p>
            <a:fld id="{680C5762-CF65-4775-9966-A58D40CC61B9}"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212723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54C4-F33D-A850-77C3-E48623DB9274}"/>
              </a:ext>
            </a:extLst>
          </p:cNvPr>
          <p:cNvSpPr>
            <a:spLocks noGrp="1"/>
          </p:cNvSpPr>
          <p:nvPr>
            <p:ph type="title"/>
          </p:nvPr>
        </p:nvSpPr>
        <p:spPr>
          <a:xfrm>
            <a:off x="457200" y="304800"/>
            <a:ext cx="8229600" cy="1143000"/>
          </a:xfrm>
        </p:spPr>
        <p:txBody>
          <a:bodyPr anchor="ctr">
            <a:normAutofit/>
          </a:bodyPr>
          <a:lstStyle/>
          <a:p>
            <a:r>
              <a:rPr lang="en-US"/>
              <a:t>STEELS: Rigorous Learning Goals</a:t>
            </a:r>
          </a:p>
        </p:txBody>
      </p:sp>
      <p:pic>
        <p:nvPicPr>
          <p:cNvPr id="7" name="Picture 6" descr="A book cover of a framework for science education">
            <a:extLst>
              <a:ext uri="{FF2B5EF4-FFF2-40B4-BE49-F238E27FC236}">
                <a16:creationId xmlns:a16="http://schemas.microsoft.com/office/drawing/2014/main" id="{CF11B5F0-89DE-DE94-CA22-7D9117F541D1}"/>
              </a:ext>
            </a:extLst>
          </p:cNvPr>
          <p:cNvPicPr>
            <a:picLocks noChangeAspect="1"/>
          </p:cNvPicPr>
          <p:nvPr/>
        </p:nvPicPr>
        <p:blipFill rotWithShape="1">
          <a:blip r:embed="rId2"/>
          <a:srcRect r="-3" b="7822"/>
          <a:stretch/>
        </p:blipFill>
        <p:spPr>
          <a:xfrm>
            <a:off x="868360" y="1591323"/>
            <a:ext cx="3091679" cy="3464771"/>
          </a:xfrm>
          <a:prstGeom prst="rect">
            <a:avLst/>
          </a:prstGeom>
        </p:spPr>
      </p:pic>
      <p:pic>
        <p:nvPicPr>
          <p:cNvPr id="9" name="Picture 8" descr="ITEEA Logo">
            <a:extLst>
              <a:ext uri="{FF2B5EF4-FFF2-40B4-BE49-F238E27FC236}">
                <a16:creationId xmlns:a16="http://schemas.microsoft.com/office/drawing/2014/main" id="{BD0E0FDC-8F93-67D8-7E37-30E8A8ABFF17}"/>
              </a:ext>
            </a:extLst>
          </p:cNvPr>
          <p:cNvPicPr>
            <a:picLocks noChangeAspect="1"/>
          </p:cNvPicPr>
          <p:nvPr/>
        </p:nvPicPr>
        <p:blipFill>
          <a:blip r:embed="rId3"/>
          <a:stretch>
            <a:fillRect/>
          </a:stretch>
        </p:blipFill>
        <p:spPr>
          <a:xfrm>
            <a:off x="988140" y="5231540"/>
            <a:ext cx="2852117" cy="817210"/>
          </a:xfrm>
          <a:prstGeom prst="rect">
            <a:avLst/>
          </a:prstGeom>
        </p:spPr>
      </p:pic>
      <p:sp>
        <p:nvSpPr>
          <p:cNvPr id="3" name="Content Placeholder 2">
            <a:extLst>
              <a:ext uri="{FF2B5EF4-FFF2-40B4-BE49-F238E27FC236}">
                <a16:creationId xmlns:a16="http://schemas.microsoft.com/office/drawing/2014/main" id="{DE2CC352-75F1-3854-E767-60BD57FE90CC}"/>
              </a:ext>
            </a:extLst>
          </p:cNvPr>
          <p:cNvSpPr>
            <a:spLocks noGrp="1"/>
          </p:cNvSpPr>
          <p:nvPr>
            <p:ph sz="half" idx="2"/>
          </p:nvPr>
        </p:nvSpPr>
        <p:spPr>
          <a:xfrm>
            <a:off x="4182035" y="1546412"/>
            <a:ext cx="4504765" cy="4525963"/>
          </a:xfrm>
        </p:spPr>
        <p:txBody>
          <a:bodyPr>
            <a:normAutofit/>
          </a:bodyPr>
          <a:lstStyle/>
          <a:p>
            <a:pPr marL="0" indent="0">
              <a:buNone/>
            </a:pPr>
            <a:r>
              <a:rPr lang="en-US" sz="2400" dirty="0"/>
              <a:t>In 2022, Pennsylvania adopted the Science, Technology &amp; Engineering, Environmental Literacy Sustainability (STEELS) standards, new learning goals for K</a:t>
            </a:r>
            <a:r>
              <a:rPr lang="en-US" sz="2400" dirty="0">
                <a:effectLst/>
                <a:latin typeface="Arial" panose="020B0604020202020204" pitchFamily="34" charset="0"/>
              </a:rPr>
              <a:t>–</a:t>
            </a:r>
            <a:r>
              <a:rPr lang="en-US" sz="2400" dirty="0"/>
              <a:t>12 students based on research of how kids learn.</a:t>
            </a:r>
          </a:p>
          <a:p>
            <a:pPr marL="0" indent="0">
              <a:buNone/>
            </a:pPr>
            <a:endParaRPr lang="en-US" sz="1800" dirty="0"/>
          </a:p>
          <a:p>
            <a:pPr marL="0" indent="0">
              <a:buNone/>
            </a:pPr>
            <a:r>
              <a:rPr lang="en-US" sz="2400" dirty="0"/>
              <a:t>Updated PSSA and Keystone exams are operational in spring 2026.</a:t>
            </a:r>
          </a:p>
        </p:txBody>
      </p:sp>
      <p:sp>
        <p:nvSpPr>
          <p:cNvPr id="4" name="Date Placeholder 3">
            <a:extLst>
              <a:ext uri="{FF2B5EF4-FFF2-40B4-BE49-F238E27FC236}">
                <a16:creationId xmlns:a16="http://schemas.microsoft.com/office/drawing/2014/main" id="{CD9FD434-4A49-17B2-BE88-6E4C62391905}"/>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2FD60594-833A-CE8E-BF91-B62ADC48B66A}"/>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2</a:t>
            </a:fld>
            <a:endParaRPr lang="en-US" dirty="0">
              <a:solidFill>
                <a:schemeClr val="tx1"/>
              </a:solidFill>
            </a:endParaRPr>
          </a:p>
        </p:txBody>
      </p:sp>
    </p:spTree>
    <p:extLst>
      <p:ext uri="{BB962C8B-B14F-4D97-AF65-F5344CB8AC3E}">
        <p14:creationId xmlns:p14="http://schemas.microsoft.com/office/powerpoint/2010/main" val="4096394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0266F-00D3-9C3C-0FBA-CE7BE6858D98}"/>
              </a:ext>
            </a:extLst>
          </p:cNvPr>
          <p:cNvSpPr>
            <a:spLocks noGrp="1"/>
          </p:cNvSpPr>
          <p:nvPr>
            <p:ph type="title"/>
          </p:nvPr>
        </p:nvSpPr>
        <p:spPr/>
        <p:txBody>
          <a:bodyPr/>
          <a:lstStyle/>
          <a:p>
            <a:r>
              <a:rPr lang="en-US" dirty="0"/>
              <a:t>Gather Evidence of Learning</a:t>
            </a:r>
          </a:p>
        </p:txBody>
      </p:sp>
      <p:sp>
        <p:nvSpPr>
          <p:cNvPr id="8" name="Google Shape;6284;p498">
            <a:extLst>
              <a:ext uri="{FF2B5EF4-FFF2-40B4-BE49-F238E27FC236}">
                <a16:creationId xmlns:a16="http://schemas.microsoft.com/office/drawing/2014/main" id="{F44D6C65-0588-50FD-1359-B9D4AD870701}"/>
              </a:ext>
            </a:extLst>
          </p:cNvPr>
          <p:cNvSpPr/>
          <p:nvPr/>
        </p:nvSpPr>
        <p:spPr>
          <a:xfrm>
            <a:off x="566928" y="1362398"/>
            <a:ext cx="3962400" cy="2487044"/>
          </a:xfrm>
          <a:prstGeom prst="rect">
            <a:avLst/>
          </a:prstGeom>
          <a:no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186055">
              <a:buClr>
                <a:schemeClr val="dk1"/>
              </a:buClr>
              <a:buSzPts val="1400"/>
            </a:pPr>
            <a:r>
              <a:rPr lang="en" b="1" dirty="0">
                <a:solidFill>
                  <a:schemeClr val="tx1">
                    <a:lumMod val="50000"/>
                  </a:schemeClr>
                </a:solidFill>
                <a:latin typeface="Arial" panose="020B0604020202020204" pitchFamily="34" charset="0"/>
                <a:ea typeface="Cambria"/>
                <a:cs typeface="Arial" panose="020B0604020202020204" pitchFamily="34" charset="0"/>
              </a:rPr>
              <a:t>Prompt A:</a:t>
            </a:r>
            <a:r>
              <a:rPr lang="en" dirty="0">
                <a:solidFill>
                  <a:schemeClr val="tx1">
                    <a:lumMod val="50000"/>
                  </a:schemeClr>
                </a:solidFill>
                <a:latin typeface="Arial" panose="020B0604020202020204" pitchFamily="34" charset="0"/>
                <a:ea typeface="Cambria"/>
                <a:cs typeface="Arial" panose="020B0604020202020204" pitchFamily="34" charset="0"/>
              </a:rPr>
              <a:t> </a:t>
            </a:r>
            <a:r>
              <a:rPr lang="en" dirty="0">
                <a:solidFill>
                  <a:schemeClr val="tx1">
                    <a:lumMod val="50000"/>
                  </a:schemeClr>
                </a:solidFill>
                <a:latin typeface="Arial" panose="020B0604020202020204" pitchFamily="34" charset="0"/>
                <a:ea typeface="+mn-lt"/>
                <a:cs typeface="Arial" panose="020B0604020202020204" pitchFamily="34" charset="0"/>
              </a:rPr>
              <a:t>Use the steps in the model to explain how the salt is removed from the water in the solar still. In your explanations, include how changes in states of matter make the solar still work as a system.  </a:t>
            </a:r>
            <a:endParaRPr lang="en" dirty="0">
              <a:solidFill>
                <a:schemeClr val="tx1">
                  <a:lumMod val="50000"/>
                </a:schemeClr>
              </a:solidFill>
              <a:latin typeface="Arial" panose="020B0604020202020204" pitchFamily="34" charset="0"/>
              <a:ea typeface="Cambria"/>
              <a:cs typeface="Arial" panose="020B0604020202020204" pitchFamily="34" charset="0"/>
            </a:endParaRPr>
          </a:p>
        </p:txBody>
      </p:sp>
      <p:pic>
        <p:nvPicPr>
          <p:cNvPr id="3" name="Picture 2" descr="Diagram of a solar still with a sun shining on it, showing how the solar still works.">
            <a:extLst>
              <a:ext uri="{FF2B5EF4-FFF2-40B4-BE49-F238E27FC236}">
                <a16:creationId xmlns:a16="http://schemas.microsoft.com/office/drawing/2014/main" id="{4ECFECF1-8042-72F7-0740-69DDC3A70C65}"/>
              </a:ext>
            </a:extLst>
          </p:cNvPr>
          <p:cNvPicPr>
            <a:picLocks noChangeAspect="1"/>
          </p:cNvPicPr>
          <p:nvPr/>
        </p:nvPicPr>
        <p:blipFill>
          <a:blip r:embed="rId3"/>
          <a:stretch>
            <a:fillRect/>
          </a:stretch>
        </p:blipFill>
        <p:spPr>
          <a:xfrm>
            <a:off x="857250" y="3774742"/>
            <a:ext cx="3409950" cy="2417172"/>
          </a:xfrm>
          <a:prstGeom prst="rect">
            <a:avLst/>
          </a:prstGeom>
        </p:spPr>
      </p:pic>
      <p:sp>
        <p:nvSpPr>
          <p:cNvPr id="11" name="Rectangle 10">
            <a:extLst>
              <a:ext uri="{FF2B5EF4-FFF2-40B4-BE49-F238E27FC236}">
                <a16:creationId xmlns:a16="http://schemas.microsoft.com/office/drawing/2014/main" id="{5C7051EE-33AF-CDA0-D914-3BFB1E8548CB}"/>
              </a:ext>
              <a:ext uri="{C183D7F6-B498-43B3-948B-1728B52AA6E4}">
                <adec:decorative xmlns:adec="http://schemas.microsoft.com/office/drawing/2017/decorative" val="1"/>
              </a:ext>
            </a:extLst>
          </p:cNvPr>
          <p:cNvSpPr/>
          <p:nvPr/>
        </p:nvSpPr>
        <p:spPr>
          <a:xfrm>
            <a:off x="609600" y="1447800"/>
            <a:ext cx="3810000" cy="490855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descr="Assessment tasks are the foundation for gathering evidence of learning.&#10;This is an overview of the full Survivors Stranded Task that students would be able to complete.  Imagine you have collected student work—gathered evidence.">
            <a:extLst>
              <a:ext uri="{FF2B5EF4-FFF2-40B4-BE49-F238E27FC236}">
                <a16:creationId xmlns:a16="http://schemas.microsoft.com/office/drawing/2014/main" id="{18A005DE-CC5F-FF6B-66D2-D09233D34BD7}"/>
              </a:ext>
              <a:ext uri="{C183D7F6-B498-43B3-948B-1728B52AA6E4}">
                <adec:decorative xmlns:adec="http://schemas.microsoft.com/office/drawing/2017/decorative" val="0"/>
              </a:ext>
            </a:extLst>
          </p:cNvPr>
          <p:cNvSpPr txBox="1"/>
          <p:nvPr/>
        </p:nvSpPr>
        <p:spPr>
          <a:xfrm>
            <a:off x="4648200" y="1639093"/>
            <a:ext cx="4038600" cy="1200329"/>
          </a:xfrm>
          <a:prstGeom prst="rect">
            <a:avLst/>
          </a:prstGeom>
          <a:noFill/>
        </p:spPr>
        <p:txBody>
          <a:bodyPr wrap="square" rtlCol="0">
            <a:spAutoFit/>
          </a:bodyPr>
          <a:lstStyle/>
          <a:p>
            <a:pPr algn="ctr"/>
            <a:r>
              <a:rPr lang="en-US" sz="2400" b="1" dirty="0">
                <a:solidFill>
                  <a:schemeClr val="tx2"/>
                </a:solidFill>
                <a:latin typeface="Arial" panose="020B0604020202020204" pitchFamily="34" charset="0"/>
                <a:cs typeface="Arial" panose="020B0604020202020204" pitchFamily="34" charset="0"/>
              </a:rPr>
              <a:t>Assessment tasks are the foundation for gathering evidence of learning.</a:t>
            </a:r>
          </a:p>
        </p:txBody>
      </p:sp>
      <p:graphicFrame>
        <p:nvGraphicFramePr>
          <p:cNvPr id="13" name="Diagram 12" descr="An assessment “task” is a specific activity designed to collect evidence about a student's achievement of a targeted learning outcome.&#10;">
            <a:extLst>
              <a:ext uri="{FF2B5EF4-FFF2-40B4-BE49-F238E27FC236}">
                <a16:creationId xmlns:a16="http://schemas.microsoft.com/office/drawing/2014/main" id="{24150F6C-FBF2-B5A3-95F9-B945D7A7F3FF}"/>
              </a:ext>
            </a:extLst>
          </p:cNvPr>
          <p:cNvGraphicFramePr/>
          <p:nvPr>
            <p:extLst>
              <p:ext uri="{D42A27DB-BD31-4B8C-83A1-F6EECF244321}">
                <p14:modId xmlns:p14="http://schemas.microsoft.com/office/powerpoint/2010/main" val="3828417891"/>
              </p:ext>
            </p:extLst>
          </p:nvPr>
        </p:nvGraphicFramePr>
        <p:xfrm>
          <a:off x="4918512" y="3030715"/>
          <a:ext cx="3497976" cy="24931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Date Placeholder 3">
            <a:extLst>
              <a:ext uri="{FF2B5EF4-FFF2-40B4-BE49-F238E27FC236}">
                <a16:creationId xmlns:a16="http://schemas.microsoft.com/office/drawing/2014/main" id="{58703C2C-4134-69D1-514C-CD67E5832379}"/>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FC53EBB7-E576-48E6-AAC9-37B60323F068}"/>
              </a:ext>
            </a:extLst>
          </p:cNvPr>
          <p:cNvSpPr>
            <a:spLocks noGrp="1"/>
          </p:cNvSpPr>
          <p:nvPr>
            <p:ph type="sldNum" sz="quarter" idx="12"/>
          </p:nvPr>
        </p:nvSpPr>
        <p:spPr>
          <a:xfrm>
            <a:off x="8311896" y="6356350"/>
            <a:ext cx="374904" cy="365125"/>
          </a:xfrm>
        </p:spPr>
        <p:txBody>
          <a:bodyPr/>
          <a:lstStyle/>
          <a:p>
            <a:fld id="{680C5762-CF65-4775-9966-A58D40CC61B9}"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3161675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ED7B-B216-14A2-25D4-5A640C3FFFF9}"/>
              </a:ext>
            </a:extLst>
          </p:cNvPr>
          <p:cNvSpPr>
            <a:spLocks noGrp="1"/>
          </p:cNvSpPr>
          <p:nvPr>
            <p:ph type="title"/>
          </p:nvPr>
        </p:nvSpPr>
        <p:spPr/>
        <p:txBody>
          <a:bodyPr/>
          <a:lstStyle/>
          <a:p>
            <a:r>
              <a:rPr lang="en-US" dirty="0"/>
              <a:t>Assessment </a:t>
            </a:r>
            <a:r>
              <a:rPr lang="en-US" i="1" dirty="0"/>
              <a:t>for</a:t>
            </a:r>
            <a:r>
              <a:rPr lang="en-US" dirty="0"/>
              <a:t> Learning Cycle: Step 3</a:t>
            </a:r>
          </a:p>
        </p:txBody>
      </p:sp>
      <p:graphicFrame>
        <p:nvGraphicFramePr>
          <p:cNvPr id="9" name="Content Placeholder 8" descr="Identify learning goal, Gather Evidence of Learning, Analyze and Interpret Evidence of Learning, Provide Feedback to Support Students' Growth, and Refine Instruction in Response to Evidence of Learning.">
            <a:extLst>
              <a:ext uri="{FF2B5EF4-FFF2-40B4-BE49-F238E27FC236}">
                <a16:creationId xmlns:a16="http://schemas.microsoft.com/office/drawing/2014/main" id="{DFC6C88F-6FA8-F3DE-A7AB-F712E5A7E3C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81092494"/>
              </p:ext>
            </p:extLst>
          </p:nvPr>
        </p:nvGraphicFramePr>
        <p:xfrm>
          <a:off x="-152400" y="15700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eft Arrow 10">
            <a:extLst>
              <a:ext uri="{FF2B5EF4-FFF2-40B4-BE49-F238E27FC236}">
                <a16:creationId xmlns:a16="http://schemas.microsoft.com/office/drawing/2014/main" id="{BC63876B-F4A6-1FFB-7F60-EC47FB064F9A}"/>
              </a:ext>
              <a:ext uri="{C183D7F6-B498-43B3-948B-1728B52AA6E4}">
                <adec:decorative xmlns:adec="http://schemas.microsoft.com/office/drawing/2017/decorative" val="1"/>
              </a:ext>
            </a:extLst>
          </p:cNvPr>
          <p:cNvSpPr/>
          <p:nvPr/>
        </p:nvSpPr>
        <p:spPr>
          <a:xfrm rot="20611775">
            <a:off x="6238152" y="4945063"/>
            <a:ext cx="1524000" cy="685800"/>
          </a:xfrm>
          <a:prstGeom prst="lef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DCB04DB6-8EBA-C9C0-9CD3-D657422D83B2}"/>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29" name="TextBox 28">
            <a:extLst>
              <a:ext uri="{FF2B5EF4-FFF2-40B4-BE49-F238E27FC236}">
                <a16:creationId xmlns:a16="http://schemas.microsoft.com/office/drawing/2014/main" id="{29B7AE87-99BE-7C32-6E43-3F5B8926C597}"/>
              </a:ext>
            </a:extLst>
          </p:cNvPr>
          <p:cNvSpPr txBox="1"/>
          <p:nvPr/>
        </p:nvSpPr>
        <p:spPr>
          <a:xfrm>
            <a:off x="1200159" y="6436606"/>
            <a:ext cx="389708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a:cs typeface="Calibri"/>
              </a:rPr>
              <a:t>Source: SCALE Science, https://scalescience.wested.org/</a:t>
            </a:r>
          </a:p>
        </p:txBody>
      </p:sp>
      <p:sp>
        <p:nvSpPr>
          <p:cNvPr id="5" name="Slide Number Placeholder 4">
            <a:extLst>
              <a:ext uri="{FF2B5EF4-FFF2-40B4-BE49-F238E27FC236}">
                <a16:creationId xmlns:a16="http://schemas.microsoft.com/office/drawing/2014/main" id="{E6E7FC4D-0DFB-F512-8BE5-E73C5E2D0C17}"/>
              </a:ext>
            </a:extLst>
          </p:cNvPr>
          <p:cNvSpPr>
            <a:spLocks noGrp="1"/>
          </p:cNvSpPr>
          <p:nvPr>
            <p:ph type="sldNum" sz="quarter" idx="12"/>
          </p:nvPr>
        </p:nvSpPr>
        <p:spPr/>
        <p:txBody>
          <a:bodyPr/>
          <a:lstStyle/>
          <a:p>
            <a:fld id="{680C5762-CF65-4775-9966-A58D40CC61B9}"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883947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3D1AC1-4AF5-D968-4D59-9A8CD888C29A}"/>
              </a:ext>
              <a:ext uri="{C183D7F6-B498-43B3-948B-1728B52AA6E4}">
                <adec:decorative xmlns:adec="http://schemas.microsoft.com/office/drawing/2017/decorative" val="1"/>
              </a:ext>
            </a:extLst>
          </p:cNvPr>
          <p:cNvSpPr/>
          <p:nvPr/>
        </p:nvSpPr>
        <p:spPr>
          <a:xfrm>
            <a:off x="0" y="4495786"/>
            <a:ext cx="9144000" cy="12137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0266F-00D3-9C3C-0FBA-CE7BE6858D98}"/>
              </a:ext>
            </a:extLst>
          </p:cNvPr>
          <p:cNvSpPr>
            <a:spLocks noGrp="1"/>
          </p:cNvSpPr>
          <p:nvPr>
            <p:ph type="title"/>
          </p:nvPr>
        </p:nvSpPr>
        <p:spPr>
          <a:xfrm>
            <a:off x="457200" y="313944"/>
            <a:ext cx="8229600" cy="1143000"/>
          </a:xfrm>
        </p:spPr>
        <p:txBody>
          <a:bodyPr/>
          <a:lstStyle/>
          <a:p>
            <a:r>
              <a:rPr lang="en-US" dirty="0">
                <a:latin typeface="Arial"/>
                <a:cs typeface="Arial"/>
              </a:rPr>
              <a:t>Analyze and Interpret Evidence of Learning</a:t>
            </a:r>
            <a:endParaRPr lang="en-US" dirty="0"/>
          </a:p>
        </p:txBody>
      </p:sp>
      <p:sp>
        <p:nvSpPr>
          <p:cNvPr id="8" name="Google Shape;6284;p498">
            <a:extLst>
              <a:ext uri="{FF2B5EF4-FFF2-40B4-BE49-F238E27FC236}">
                <a16:creationId xmlns:a16="http://schemas.microsoft.com/office/drawing/2014/main" id="{F44D6C65-0588-50FD-1359-B9D4AD870701}"/>
              </a:ext>
            </a:extLst>
          </p:cNvPr>
          <p:cNvSpPr/>
          <p:nvPr/>
        </p:nvSpPr>
        <p:spPr>
          <a:xfrm>
            <a:off x="609600" y="1710801"/>
            <a:ext cx="4599342" cy="2487058"/>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186055">
              <a:buClr>
                <a:schemeClr val="dk1"/>
              </a:buClr>
              <a:buSzPts val="1400"/>
            </a:pPr>
            <a:r>
              <a:rPr lang="en" sz="2000" b="1" dirty="0">
                <a:solidFill>
                  <a:schemeClr val="tx1">
                    <a:lumMod val="50000"/>
                  </a:schemeClr>
                </a:solidFill>
                <a:latin typeface="Arial" panose="020B0604020202020204" pitchFamily="34" charset="0"/>
                <a:ea typeface="Cambria"/>
                <a:cs typeface="Arial" panose="020B0604020202020204" pitchFamily="34" charset="0"/>
              </a:rPr>
              <a:t>Prompt A:</a:t>
            </a:r>
            <a:r>
              <a:rPr lang="en" sz="2000" dirty="0">
                <a:solidFill>
                  <a:schemeClr val="tx1">
                    <a:lumMod val="50000"/>
                  </a:schemeClr>
                </a:solidFill>
                <a:latin typeface="Arial" panose="020B0604020202020204" pitchFamily="34" charset="0"/>
                <a:ea typeface="Cambria"/>
                <a:cs typeface="Arial" panose="020B0604020202020204" pitchFamily="34" charset="0"/>
              </a:rPr>
              <a:t> </a:t>
            </a:r>
            <a:r>
              <a:rPr lang="en" sz="2000" dirty="0">
                <a:solidFill>
                  <a:schemeClr val="tx1">
                    <a:lumMod val="50000"/>
                  </a:schemeClr>
                </a:solidFill>
                <a:latin typeface="Arial" panose="020B0604020202020204" pitchFamily="34" charset="0"/>
                <a:ea typeface="+mn-lt"/>
                <a:cs typeface="Arial" panose="020B0604020202020204" pitchFamily="34" charset="0"/>
              </a:rPr>
              <a:t>Use the steps in the model to explain how the salt is removed from the water in the solar still. In your explanations, include how changes in states of matter make the solar still work as a system.  </a:t>
            </a:r>
            <a:endParaRPr lang="en" sz="2000" dirty="0">
              <a:solidFill>
                <a:schemeClr val="tx1">
                  <a:lumMod val="50000"/>
                </a:schemeClr>
              </a:solidFill>
              <a:latin typeface="Arial" panose="020B0604020202020204" pitchFamily="34" charset="0"/>
              <a:ea typeface="Cambria"/>
              <a:cs typeface="Arial" panose="020B0604020202020204" pitchFamily="34" charset="0"/>
            </a:endParaRPr>
          </a:p>
        </p:txBody>
      </p:sp>
      <p:pic>
        <p:nvPicPr>
          <p:cNvPr id="3" name="Picture 2" descr="1. A cup that is filled with 100 milliliters of salt-water mixture is placed inside of a larger container.&#10;&#10;2. The larger container is placed in the sunlight, which causes the water to turn into water vapor.&#10;&#10;3. The water vapor sticks to the sides of the larger container through condensation.&#10;&#10;4. The condensation drips off the sides to the bottom of the larger container.&#10;&#10;5. There is now 80 milliliters of water in the larger container and 20 milliliters of salt leftover in the cup">
            <a:extLst>
              <a:ext uri="{FF2B5EF4-FFF2-40B4-BE49-F238E27FC236}">
                <a16:creationId xmlns:a16="http://schemas.microsoft.com/office/drawing/2014/main" id="{4ECFECF1-8042-72F7-0740-69DDC3A70C65}"/>
              </a:ext>
            </a:extLst>
          </p:cNvPr>
          <p:cNvPicPr>
            <a:picLocks noChangeAspect="1"/>
          </p:cNvPicPr>
          <p:nvPr/>
        </p:nvPicPr>
        <p:blipFill>
          <a:blip r:embed="rId3"/>
          <a:stretch>
            <a:fillRect/>
          </a:stretch>
        </p:blipFill>
        <p:spPr>
          <a:xfrm>
            <a:off x="5257800" y="1528868"/>
            <a:ext cx="3765176" cy="2668977"/>
          </a:xfrm>
          <a:prstGeom prst="rect">
            <a:avLst/>
          </a:prstGeom>
        </p:spPr>
      </p:pic>
      <p:sp>
        <p:nvSpPr>
          <p:cNvPr id="10" name="Google Shape;6292;p499">
            <a:extLst>
              <a:ext uri="{FF2B5EF4-FFF2-40B4-BE49-F238E27FC236}">
                <a16:creationId xmlns:a16="http://schemas.microsoft.com/office/drawing/2014/main" id="{F2CF6B70-BC0B-261A-004D-651F13C27CF7}"/>
              </a:ext>
            </a:extLst>
          </p:cNvPr>
          <p:cNvSpPr txBox="1">
            <a:spLocks/>
          </p:cNvSpPr>
          <p:nvPr/>
        </p:nvSpPr>
        <p:spPr>
          <a:xfrm>
            <a:off x="952500" y="4495800"/>
            <a:ext cx="8115300" cy="1448374"/>
          </a:xfrm>
          <a:prstGeom prst="rect">
            <a:avLst/>
          </a:prstGeom>
          <a:noFill/>
          <a:ln>
            <a:noFill/>
          </a:ln>
        </p:spPr>
        <p:txBody>
          <a:bodyPr spcFirstLastPara="1" wrap="square" lIns="121900" tIns="121900" rIns="121900" bIns="121900" anchor="t" anchorCtr="0">
            <a:normAutofit fontScale="92500" lnSpcReduction="20000"/>
          </a:bodyPr>
          <a:lstStyle>
            <a:defPPr marR="0" lvl="0" algn="l" rtl="0">
              <a:lnSpc>
                <a:spcPct val="100000"/>
              </a:lnSpc>
              <a:spcBef>
                <a:spcPts val="0"/>
              </a:spcBef>
              <a:spcAft>
                <a:spcPts val="0"/>
              </a:spcAft>
            </a:defPPr>
            <a:lvl1pPr marL="609585" marR="0" lvl="0" indent="-457189" algn="l" rtl="0">
              <a:lnSpc>
                <a:spcPct val="100000"/>
              </a:lnSpc>
              <a:spcBef>
                <a:spcPts val="8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1219170" marR="0" lvl="1"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828754" marR="0" lvl="2"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2438339" marR="0" lvl="3"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3047924" marR="0" lvl="4"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3657509" marR="0" lvl="5"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4267093" marR="0" lvl="6"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4876678" marR="0" lvl="7"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5486263" marR="0" lvl="8"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nSpc>
                <a:spcPct val="115000"/>
              </a:lnSpc>
              <a:spcBef>
                <a:spcPts val="0"/>
              </a:spcBef>
              <a:spcAft>
                <a:spcPts val="1600"/>
              </a:spcAft>
              <a:buSzPts val="2100"/>
              <a:buNone/>
            </a:pPr>
            <a:r>
              <a:rPr lang="en-US" b="1" kern="0" dirty="0">
                <a:solidFill>
                  <a:schemeClr val="tx1">
                    <a:lumMod val="50000"/>
                  </a:schemeClr>
                </a:solidFill>
                <a:latin typeface="Arial" panose="020B0604020202020204" pitchFamily="34" charset="0"/>
                <a:cs typeface="Arial" panose="020B0604020202020204" pitchFamily="34" charset="0"/>
              </a:rPr>
              <a:t>Performance Outcome</a:t>
            </a:r>
            <a:r>
              <a:rPr lang="en-US" kern="0" dirty="0">
                <a:solidFill>
                  <a:schemeClr val="tx1">
                    <a:lumMod val="50000"/>
                  </a:schemeClr>
                </a:solidFill>
                <a:latin typeface="Arial" panose="020B0604020202020204" pitchFamily="34" charset="0"/>
                <a:cs typeface="Arial" panose="020B0604020202020204" pitchFamily="34" charset="0"/>
              </a:rPr>
              <a:t>: </a:t>
            </a:r>
            <a:r>
              <a:rPr lang="en" b="1" kern="0" dirty="0">
                <a:solidFill>
                  <a:schemeClr val="accent3">
                    <a:lumMod val="50000"/>
                  </a:schemeClr>
                </a:solidFill>
                <a:latin typeface="Arial" panose="020B0604020202020204" pitchFamily="34" charset="0"/>
                <a:cs typeface="Arial" panose="020B0604020202020204" pitchFamily="34" charset="0"/>
              </a:rPr>
              <a:t>Use a model to describe </a:t>
            </a:r>
            <a:r>
              <a:rPr lang="en" kern="0" dirty="0">
                <a:solidFill>
                  <a:schemeClr val="tx1">
                    <a:lumMod val="50000"/>
                  </a:schemeClr>
                </a:solidFill>
                <a:latin typeface="Arial" panose="020B0604020202020204" pitchFamily="34" charset="0"/>
                <a:cs typeface="Arial" panose="020B0604020202020204" pitchFamily="34" charset="0"/>
              </a:rPr>
              <a:t>how </a:t>
            </a:r>
            <a:r>
              <a:rPr lang="en" b="1" kern="0" dirty="0">
                <a:solidFill>
                  <a:schemeClr val="tx2"/>
                </a:solidFill>
                <a:latin typeface="Arial" panose="020B0604020202020204" pitchFamily="34" charset="0"/>
                <a:cs typeface="Arial" panose="020B0604020202020204" pitchFamily="34" charset="0"/>
              </a:rPr>
              <a:t>changes in states of matter</a:t>
            </a:r>
            <a:r>
              <a:rPr lang="en" kern="0" dirty="0">
                <a:solidFill>
                  <a:schemeClr val="tx1">
                    <a:lumMod val="50000"/>
                  </a:schemeClr>
                </a:solidFill>
                <a:latin typeface="Arial" panose="020B0604020202020204" pitchFamily="34" charset="0"/>
                <a:cs typeface="Arial" panose="020B0604020202020204" pitchFamily="34" charset="0"/>
              </a:rPr>
              <a:t> </a:t>
            </a:r>
            <a:r>
              <a:rPr lang="en" b="1" kern="0" dirty="0">
                <a:solidFill>
                  <a:srgbClr val="903676"/>
                </a:solidFill>
                <a:latin typeface="Arial" panose="020B0604020202020204" pitchFamily="34" charset="0"/>
                <a:cs typeface="Arial" panose="020B0604020202020204" pitchFamily="34" charset="0"/>
              </a:rPr>
              <a:t>cause the movement and conservation of matter</a:t>
            </a:r>
            <a:r>
              <a:rPr lang="en" kern="0" dirty="0">
                <a:solidFill>
                  <a:schemeClr val="tx1">
                    <a:lumMod val="50000"/>
                  </a:schemeClr>
                </a:solidFill>
                <a:latin typeface="Arial" panose="020B0604020202020204" pitchFamily="34" charset="0"/>
                <a:cs typeface="Arial" panose="020B0604020202020204" pitchFamily="34" charset="0"/>
              </a:rPr>
              <a:t> </a:t>
            </a:r>
            <a:r>
              <a:rPr lang="en" b="1" kern="0" dirty="0">
                <a:solidFill>
                  <a:schemeClr val="tx2"/>
                </a:solidFill>
                <a:latin typeface="Arial" panose="020B0604020202020204" pitchFamily="34" charset="0"/>
                <a:cs typeface="Arial" panose="020B0604020202020204" pitchFamily="34" charset="0"/>
              </a:rPr>
              <a:t>even when it seems to vanish</a:t>
            </a:r>
            <a:r>
              <a:rPr lang="en" kern="0" dirty="0">
                <a:solidFill>
                  <a:schemeClr val="tx1">
                    <a:lumMod val="50000"/>
                  </a:schemeClr>
                </a:solidFill>
                <a:latin typeface="Arial" panose="020B0604020202020204" pitchFamily="34" charset="0"/>
                <a:cs typeface="Arial" panose="020B0604020202020204" pitchFamily="34" charset="0"/>
              </a:rPr>
              <a:t>.</a:t>
            </a:r>
          </a:p>
        </p:txBody>
      </p:sp>
      <p:sp>
        <p:nvSpPr>
          <p:cNvPr id="4" name="Date Placeholder 3">
            <a:extLst>
              <a:ext uri="{FF2B5EF4-FFF2-40B4-BE49-F238E27FC236}">
                <a16:creationId xmlns:a16="http://schemas.microsoft.com/office/drawing/2014/main" id="{58703C2C-4134-69D1-514C-CD67E5832379}"/>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7" name="TextBox 6">
            <a:extLst>
              <a:ext uri="{FF2B5EF4-FFF2-40B4-BE49-F238E27FC236}">
                <a16:creationId xmlns:a16="http://schemas.microsoft.com/office/drawing/2014/main" id="{3878044C-9ED9-D4B9-26C0-B334F7DAC87F}"/>
              </a:ext>
            </a:extLst>
          </p:cNvPr>
          <p:cNvSpPr txBox="1"/>
          <p:nvPr/>
        </p:nvSpPr>
        <p:spPr>
          <a:xfrm>
            <a:off x="1271830" y="6397145"/>
            <a:ext cx="2906795" cy="307777"/>
          </a:xfrm>
          <a:prstGeom prst="rect">
            <a:avLst/>
          </a:prstGeom>
          <a:noFill/>
        </p:spPr>
        <p:txBody>
          <a:bodyPr wrap="square" lIns="91440" tIns="45720" rIns="91440" bIns="45720" rtlCol="0" anchor="t">
            <a:spAutoFit/>
          </a:bodyPr>
          <a:lstStyle/>
          <a:p>
            <a:r>
              <a:rPr lang="en-US" sz="1400" dirty="0">
                <a:latin typeface="Arial"/>
                <a:cs typeface="Arial"/>
              </a:rPr>
              <a:t>Source: Scale Science at </a:t>
            </a:r>
            <a:r>
              <a:rPr lang="en-US" sz="1400" dirty="0" err="1">
                <a:latin typeface="Arial"/>
                <a:cs typeface="Arial"/>
              </a:rPr>
              <a:t>WestEd</a:t>
            </a:r>
            <a:endParaRPr lang="en-US" sz="1400" dirty="0">
              <a:latin typeface="Arial"/>
              <a:cs typeface="Arial"/>
            </a:endParaRPr>
          </a:p>
        </p:txBody>
      </p:sp>
      <p:sp>
        <p:nvSpPr>
          <p:cNvPr id="5" name="Slide Number Placeholder 4">
            <a:extLst>
              <a:ext uri="{FF2B5EF4-FFF2-40B4-BE49-F238E27FC236}">
                <a16:creationId xmlns:a16="http://schemas.microsoft.com/office/drawing/2014/main" id="{FC53EBB7-E576-48E6-AAC9-37B60323F068}"/>
              </a:ext>
            </a:extLst>
          </p:cNvPr>
          <p:cNvSpPr>
            <a:spLocks noGrp="1"/>
          </p:cNvSpPr>
          <p:nvPr>
            <p:ph type="sldNum" sz="quarter" idx="12"/>
          </p:nvPr>
        </p:nvSpPr>
        <p:spPr/>
        <p:txBody>
          <a:bodyPr/>
          <a:lstStyle/>
          <a:p>
            <a:fld id="{680C5762-CF65-4775-9966-A58D40CC61B9}" type="slidenum">
              <a:rPr lang="en-US" smtClean="0">
                <a:solidFill>
                  <a:schemeClr val="tx1"/>
                </a:solidFill>
              </a:rPr>
              <a:t>22</a:t>
            </a:fld>
            <a:endParaRPr lang="en-US" dirty="0">
              <a:solidFill>
                <a:schemeClr val="tx1"/>
              </a:solidFill>
            </a:endParaRPr>
          </a:p>
        </p:txBody>
      </p:sp>
    </p:spTree>
    <p:extLst>
      <p:ext uri="{BB962C8B-B14F-4D97-AF65-F5344CB8AC3E}">
        <p14:creationId xmlns:p14="http://schemas.microsoft.com/office/powerpoint/2010/main" val="2897141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24"/>
        <p:cNvGrpSpPr/>
        <p:nvPr/>
      </p:nvGrpSpPr>
      <p:grpSpPr>
        <a:xfrm>
          <a:off x="0" y="0"/>
          <a:ext cx="0" cy="0"/>
          <a:chOff x="0" y="0"/>
          <a:chExt cx="0" cy="0"/>
        </a:xfrm>
      </p:grpSpPr>
      <p:sp>
        <p:nvSpPr>
          <p:cNvPr id="6337" name="Google Shape;6337;p502"/>
          <p:cNvSpPr txBox="1">
            <a:spLocks noGrp="1"/>
          </p:cNvSpPr>
          <p:nvPr>
            <p:ph type="title"/>
          </p:nvPr>
        </p:nvSpPr>
        <p:spPr>
          <a:xfrm>
            <a:off x="457200" y="585058"/>
            <a:ext cx="8229600" cy="569193"/>
          </a:xfrm>
          <a:prstGeom prst="rect">
            <a:avLst/>
          </a:prstGeom>
          <a:noFill/>
          <a:ln>
            <a:noFill/>
          </a:ln>
        </p:spPr>
        <p:txBody>
          <a:bodyPr spcFirstLastPara="1" vert="horz" wrap="square" lIns="68575" tIns="34275" rIns="68575" bIns="34275" rtlCol="0" anchor="t" anchorCtr="0">
            <a:noAutofit/>
          </a:bodyPr>
          <a:lstStyle/>
          <a:p>
            <a:pPr>
              <a:buSzPts val="3000"/>
            </a:pPr>
            <a:r>
              <a:rPr lang="en" sz="2800" dirty="0"/>
              <a:t>Part I: Analyze Student Work</a:t>
            </a:r>
            <a:endParaRPr sz="2800" dirty="0"/>
          </a:p>
        </p:txBody>
      </p:sp>
      <p:pic>
        <p:nvPicPr>
          <p:cNvPr id="5" name="Graphic 4">
            <a:extLst>
              <a:ext uri="{FF2B5EF4-FFF2-40B4-BE49-F238E27FC236}">
                <a16:creationId xmlns:a16="http://schemas.microsoft.com/office/drawing/2014/main" id="{A311EEDB-21AA-A033-048E-96A7CC6F1FB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1261" y="1471597"/>
            <a:ext cx="727365" cy="727365"/>
          </a:xfrm>
          <a:prstGeom prst="rect">
            <a:avLst/>
          </a:prstGeom>
        </p:spPr>
      </p:pic>
      <p:graphicFrame>
        <p:nvGraphicFramePr>
          <p:cNvPr id="4" name="Diagram 3" descr="Color-code your answers by dimension">
            <a:extLst>
              <a:ext uri="{FF2B5EF4-FFF2-40B4-BE49-F238E27FC236}">
                <a16:creationId xmlns:a16="http://schemas.microsoft.com/office/drawing/2014/main" id="{A5BC9E05-33CD-42E9-1269-D92175C2682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86931673"/>
              </p:ext>
            </p:extLst>
          </p:nvPr>
        </p:nvGraphicFramePr>
        <p:xfrm>
          <a:off x="1485892" y="1599025"/>
          <a:ext cx="3085482" cy="1231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Graphic 13" descr="Badge with solid fill">
            <a:extLst>
              <a:ext uri="{FF2B5EF4-FFF2-40B4-BE49-F238E27FC236}">
                <a16:creationId xmlns:a16="http://schemas.microsoft.com/office/drawing/2014/main" id="{A5608A43-1106-5205-B34A-2D8FBBDE50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72627" y="1471597"/>
            <a:ext cx="727365" cy="727365"/>
          </a:xfrm>
          <a:prstGeom prst="rect">
            <a:avLst/>
          </a:prstGeom>
        </p:spPr>
      </p:pic>
      <p:graphicFrame>
        <p:nvGraphicFramePr>
          <p:cNvPr id="6" name="Diagram 5">
            <a:extLst>
              <a:ext uri="{FF2B5EF4-FFF2-40B4-BE49-F238E27FC236}">
                <a16:creationId xmlns:a16="http://schemas.microsoft.com/office/drawing/2014/main" id="{B22EF3E0-ECA0-DF88-CB22-1038931661F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7578889"/>
              </p:ext>
            </p:extLst>
          </p:nvPr>
        </p:nvGraphicFramePr>
        <p:xfrm>
          <a:off x="5299992" y="1599025"/>
          <a:ext cx="3656989" cy="165250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2" name="Group 11">
            <a:extLst>
              <a:ext uri="{FF2B5EF4-FFF2-40B4-BE49-F238E27FC236}">
                <a16:creationId xmlns:a16="http://schemas.microsoft.com/office/drawing/2014/main" id="{D9C55DCF-91C4-30F1-5EF3-A75E99835A31}"/>
              </a:ext>
              <a:ext uri="{C183D7F6-B498-43B3-948B-1728B52AA6E4}">
                <adec:decorative xmlns:adec="http://schemas.microsoft.com/office/drawing/2017/decorative" val="1"/>
              </a:ext>
            </a:extLst>
          </p:cNvPr>
          <p:cNvGrpSpPr/>
          <p:nvPr/>
        </p:nvGrpSpPr>
        <p:grpSpPr>
          <a:xfrm>
            <a:off x="1214944" y="3521064"/>
            <a:ext cx="3214766" cy="890436"/>
            <a:chOff x="4662414" y="3161673"/>
            <a:chExt cx="2600821" cy="733803"/>
          </a:xfrm>
          <a:solidFill>
            <a:schemeClr val="accent3">
              <a:lumMod val="40000"/>
              <a:lumOff val="60000"/>
              <a:alpha val="30000"/>
            </a:schemeClr>
          </a:solidFill>
        </p:grpSpPr>
        <p:sp>
          <p:nvSpPr>
            <p:cNvPr id="9" name="Rectangle 8">
              <a:extLst>
                <a:ext uri="{FF2B5EF4-FFF2-40B4-BE49-F238E27FC236}">
                  <a16:creationId xmlns:a16="http://schemas.microsoft.com/office/drawing/2014/main" id="{7AE42B0D-7EF6-27CC-1FCC-D0790C94632D}"/>
                </a:ext>
              </a:extLst>
            </p:cNvPr>
            <p:cNvSpPr/>
            <p:nvPr/>
          </p:nvSpPr>
          <p:spPr>
            <a:xfrm>
              <a:off x="4713805" y="3161673"/>
              <a:ext cx="2549430" cy="2410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8B8A50-6E1C-53E2-2FA7-0A469C95506A}"/>
                </a:ext>
              </a:extLst>
            </p:cNvPr>
            <p:cNvSpPr/>
            <p:nvPr/>
          </p:nvSpPr>
          <p:spPr>
            <a:xfrm>
              <a:off x="4680135" y="3429000"/>
              <a:ext cx="2549430" cy="2410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5D8A16A-E41F-AD0A-3004-335697F7DC64}"/>
                </a:ext>
              </a:extLst>
            </p:cNvPr>
            <p:cNvSpPr/>
            <p:nvPr/>
          </p:nvSpPr>
          <p:spPr>
            <a:xfrm>
              <a:off x="4662414" y="3654471"/>
              <a:ext cx="2549430" cy="2410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AC7B437B-E79B-12C2-A81C-8C0088335B0A}"/>
              </a:ext>
              <a:ext uri="{C183D7F6-B498-43B3-948B-1728B52AA6E4}">
                <adec:decorative xmlns:adec="http://schemas.microsoft.com/office/drawing/2017/decorative" val="1"/>
              </a:ext>
            </a:extLst>
          </p:cNvPr>
          <p:cNvSpPr/>
          <p:nvPr/>
        </p:nvSpPr>
        <p:spPr>
          <a:xfrm rot="19440000">
            <a:off x="1168448" y="4864894"/>
            <a:ext cx="1497358" cy="283789"/>
          </a:xfrm>
          <a:prstGeom prst="rect">
            <a:avLst/>
          </a:prstGeom>
          <a:solidFill>
            <a:srgbClr val="903676">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Rectangle 52">
            <a:extLst>
              <a:ext uri="{FF2B5EF4-FFF2-40B4-BE49-F238E27FC236}">
                <a16:creationId xmlns:a16="http://schemas.microsoft.com/office/drawing/2014/main" id="{67E9927A-809B-5103-7EF4-61F493C80466}"/>
              </a:ext>
              <a:ext uri="{C183D7F6-B498-43B3-948B-1728B52AA6E4}">
                <adec:decorative xmlns:adec="http://schemas.microsoft.com/office/drawing/2017/decorative" val="1"/>
              </a:ext>
            </a:extLst>
          </p:cNvPr>
          <p:cNvSpPr/>
          <p:nvPr/>
        </p:nvSpPr>
        <p:spPr>
          <a:xfrm rot="19440000">
            <a:off x="1234999" y="4657599"/>
            <a:ext cx="769995" cy="318425"/>
          </a:xfrm>
          <a:prstGeom prst="rect">
            <a:avLst/>
          </a:prstGeom>
          <a:solidFill>
            <a:schemeClr val="accent1">
              <a:lumMod val="40000"/>
              <a:lumOff val="60000"/>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Rectangle 54">
            <a:extLst>
              <a:ext uri="{FF2B5EF4-FFF2-40B4-BE49-F238E27FC236}">
                <a16:creationId xmlns:a16="http://schemas.microsoft.com/office/drawing/2014/main" id="{DEEE0043-60BA-6CFE-0E0B-24DE17D9064D}"/>
              </a:ext>
              <a:ext uri="{C183D7F6-B498-43B3-948B-1728B52AA6E4}">
                <adec:decorative xmlns:adec="http://schemas.microsoft.com/office/drawing/2017/decorative" val="1"/>
              </a:ext>
            </a:extLst>
          </p:cNvPr>
          <p:cNvSpPr/>
          <p:nvPr/>
        </p:nvSpPr>
        <p:spPr>
          <a:xfrm rot="19440000">
            <a:off x="2389446" y="4803060"/>
            <a:ext cx="1246246" cy="266471"/>
          </a:xfrm>
          <a:prstGeom prst="rect">
            <a:avLst/>
          </a:prstGeom>
          <a:solidFill>
            <a:srgbClr val="903676">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Rectangle 55">
            <a:extLst>
              <a:ext uri="{FF2B5EF4-FFF2-40B4-BE49-F238E27FC236}">
                <a16:creationId xmlns:a16="http://schemas.microsoft.com/office/drawing/2014/main" id="{C5ABD7E3-9DAD-5602-4C83-20E68E469021}"/>
              </a:ext>
              <a:ext uri="{C183D7F6-B498-43B3-948B-1728B52AA6E4}">
                <adec:decorative xmlns:adec="http://schemas.microsoft.com/office/drawing/2017/decorative" val="1"/>
              </a:ext>
            </a:extLst>
          </p:cNvPr>
          <p:cNvSpPr/>
          <p:nvPr/>
        </p:nvSpPr>
        <p:spPr>
          <a:xfrm rot="19440000">
            <a:off x="1773569" y="4840660"/>
            <a:ext cx="1306860" cy="292448"/>
          </a:xfrm>
          <a:prstGeom prst="rect">
            <a:avLst/>
          </a:prstGeom>
          <a:solidFill>
            <a:schemeClr val="accent1">
              <a:lumMod val="40000"/>
              <a:lumOff val="60000"/>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ectangle 56">
            <a:extLst>
              <a:ext uri="{FF2B5EF4-FFF2-40B4-BE49-F238E27FC236}">
                <a16:creationId xmlns:a16="http://schemas.microsoft.com/office/drawing/2014/main" id="{2A755604-1136-9EE1-B11A-FD800C033E0B}"/>
              </a:ext>
              <a:ext uri="{C183D7F6-B498-43B3-948B-1728B52AA6E4}">
                <adec:decorative xmlns:adec="http://schemas.microsoft.com/office/drawing/2017/decorative" val="1"/>
              </a:ext>
            </a:extLst>
          </p:cNvPr>
          <p:cNvSpPr/>
          <p:nvPr/>
        </p:nvSpPr>
        <p:spPr>
          <a:xfrm rot="19440000">
            <a:off x="3521496" y="4903862"/>
            <a:ext cx="856586" cy="292448"/>
          </a:xfrm>
          <a:prstGeom prst="rect">
            <a:avLst/>
          </a:prstGeom>
          <a:solidFill>
            <a:srgbClr val="903676">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57">
            <a:extLst>
              <a:ext uri="{FF2B5EF4-FFF2-40B4-BE49-F238E27FC236}">
                <a16:creationId xmlns:a16="http://schemas.microsoft.com/office/drawing/2014/main" id="{37EF4D2C-403B-CC8F-6AEF-9A80A2AE7F7E}"/>
              </a:ext>
              <a:ext uri="{C183D7F6-B498-43B3-948B-1728B52AA6E4}">
                <adec:decorative xmlns:adec="http://schemas.microsoft.com/office/drawing/2017/decorative" val="1"/>
              </a:ext>
            </a:extLst>
          </p:cNvPr>
          <p:cNvSpPr/>
          <p:nvPr/>
        </p:nvSpPr>
        <p:spPr>
          <a:xfrm rot="19440000">
            <a:off x="2964242" y="4750137"/>
            <a:ext cx="1246246" cy="327084"/>
          </a:xfrm>
          <a:prstGeom prst="rect">
            <a:avLst/>
          </a:prstGeom>
          <a:solidFill>
            <a:schemeClr val="accent1">
              <a:lumMod val="40000"/>
              <a:lumOff val="60000"/>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a:extLst>
              <a:ext uri="{FF2B5EF4-FFF2-40B4-BE49-F238E27FC236}">
                <a16:creationId xmlns:a16="http://schemas.microsoft.com/office/drawing/2014/main" id="{E7299F57-9B01-B974-1439-048CF9450756}"/>
              </a:ext>
            </a:extLst>
          </p:cNvPr>
          <p:cNvSpPr/>
          <p:nvPr/>
        </p:nvSpPr>
        <p:spPr>
          <a:xfrm>
            <a:off x="1379408" y="2918525"/>
            <a:ext cx="727365" cy="427037"/>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t>SEP</a:t>
            </a:r>
          </a:p>
        </p:txBody>
      </p:sp>
      <p:sp>
        <p:nvSpPr>
          <p:cNvPr id="60" name="Rectangle 59">
            <a:extLst>
              <a:ext uri="{FF2B5EF4-FFF2-40B4-BE49-F238E27FC236}">
                <a16:creationId xmlns:a16="http://schemas.microsoft.com/office/drawing/2014/main" id="{35A2979B-B201-E7F9-E0FE-FC51BD4290B7}"/>
              </a:ext>
            </a:extLst>
          </p:cNvPr>
          <p:cNvSpPr/>
          <p:nvPr/>
        </p:nvSpPr>
        <p:spPr>
          <a:xfrm>
            <a:off x="2436919" y="2929273"/>
            <a:ext cx="727365" cy="427037"/>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t>DCI</a:t>
            </a:r>
          </a:p>
        </p:txBody>
      </p:sp>
      <p:sp>
        <p:nvSpPr>
          <p:cNvPr id="61" name="Rectangle 60">
            <a:extLst>
              <a:ext uri="{FF2B5EF4-FFF2-40B4-BE49-F238E27FC236}">
                <a16:creationId xmlns:a16="http://schemas.microsoft.com/office/drawing/2014/main" id="{94E4141D-B967-A39A-C0DF-C187C04997CF}"/>
              </a:ext>
            </a:extLst>
          </p:cNvPr>
          <p:cNvSpPr/>
          <p:nvPr/>
        </p:nvSpPr>
        <p:spPr>
          <a:xfrm>
            <a:off x="3476235" y="2921572"/>
            <a:ext cx="727365" cy="427037"/>
          </a:xfrm>
          <a:prstGeom prst="rect">
            <a:avLst/>
          </a:prstGeom>
          <a:solidFill>
            <a:srgbClr val="9036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t>CCC</a:t>
            </a:r>
          </a:p>
        </p:txBody>
      </p:sp>
      <p:sp>
        <p:nvSpPr>
          <p:cNvPr id="18" name="TextBox 17">
            <a:extLst>
              <a:ext uri="{FF2B5EF4-FFF2-40B4-BE49-F238E27FC236}">
                <a16:creationId xmlns:a16="http://schemas.microsoft.com/office/drawing/2014/main" id="{3BA37DBE-BEAD-D52E-AB3D-93C72F79CF96}"/>
              </a:ext>
            </a:extLst>
          </p:cNvPr>
          <p:cNvSpPr txBox="1"/>
          <p:nvPr/>
        </p:nvSpPr>
        <p:spPr>
          <a:xfrm>
            <a:off x="17605" y="4285708"/>
            <a:ext cx="1061510"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Indicates evidence of both DCI and CCC.</a:t>
            </a:r>
          </a:p>
        </p:txBody>
      </p:sp>
      <p:graphicFrame>
        <p:nvGraphicFramePr>
          <p:cNvPr id="6327" name="Google Shape;6327;p502"/>
          <p:cNvGraphicFramePr/>
          <p:nvPr>
            <p:extLst>
              <p:ext uri="{D42A27DB-BD31-4B8C-83A1-F6EECF244321}">
                <p14:modId xmlns:p14="http://schemas.microsoft.com/office/powerpoint/2010/main" val="2015541915"/>
              </p:ext>
            </p:extLst>
          </p:nvPr>
        </p:nvGraphicFramePr>
        <p:xfrm>
          <a:off x="1214944" y="3490946"/>
          <a:ext cx="3276600" cy="2651730"/>
        </p:xfrm>
        <a:graphic>
          <a:graphicData uri="http://schemas.openxmlformats.org/drawingml/2006/table">
            <a:tbl>
              <a:tblPr firstRow="1">
                <a:noFill/>
              </a:tblPr>
              <a:tblGrid>
                <a:gridCol w="3276600">
                  <a:extLst>
                    <a:ext uri="{9D8B030D-6E8A-4147-A177-3AD203B41FA5}">
                      <a16:colId xmlns:a16="http://schemas.microsoft.com/office/drawing/2014/main" val="20000"/>
                    </a:ext>
                  </a:extLst>
                </a:gridCol>
              </a:tblGrid>
              <a:tr h="2483690">
                <a:tc>
                  <a:txBody>
                    <a:bodyPr/>
                    <a:lstStyle/>
                    <a:p>
                      <a:pPr lvl="0" algn="l">
                        <a:lnSpc>
                          <a:spcPct val="100000"/>
                        </a:lnSpc>
                        <a:spcBef>
                          <a:spcPts val="0"/>
                        </a:spcBef>
                        <a:spcAft>
                          <a:spcPts val="0"/>
                        </a:spcAft>
                        <a:buNone/>
                      </a:pPr>
                      <a:r>
                        <a:rPr lang="en" sz="1800" b="0" i="0" u="none" strike="noStrike" cap="none" noProof="0" dirty="0">
                          <a:solidFill>
                            <a:schemeClr val="tx1"/>
                          </a:solidFill>
                          <a:latin typeface="Arial"/>
                          <a:cs typeface="Arial"/>
                        </a:rPr>
                        <a:t>In the first bottle, you can tell that the circles and triangles are meaning salt water. </a:t>
                      </a:r>
                    </a:p>
                    <a:p>
                      <a:pPr lvl="0" algn="l">
                        <a:lnSpc>
                          <a:spcPct val="100000"/>
                        </a:lnSpc>
                        <a:spcBef>
                          <a:spcPts val="0"/>
                        </a:spcBef>
                        <a:spcAft>
                          <a:spcPts val="0"/>
                        </a:spcAft>
                        <a:buNone/>
                      </a:pPr>
                      <a:r>
                        <a:rPr lang="en" sz="1800" b="0" i="0" u="none" strike="noStrike" cap="none" noProof="0" dirty="0">
                          <a:solidFill>
                            <a:schemeClr val="tx1"/>
                          </a:solidFill>
                          <a:latin typeface="Arial"/>
                          <a:cs typeface="Arial"/>
                        </a:rPr>
                        <a:t>When you put the bottle in the sun, the water evaporates and then condenses onto the side, </a:t>
                      </a:r>
                      <a:r>
                        <a:rPr lang="en" sz="1800" b="0" i="0" u="none" strike="noStrike" cap="none" noProof="0" dirty="0">
                          <a:solidFill>
                            <a:schemeClr val="tx1">
                              <a:lumMod val="50000"/>
                            </a:schemeClr>
                          </a:solidFill>
                          <a:latin typeface="Arial"/>
                          <a:cs typeface="Arial"/>
                        </a:rPr>
                        <a:t>and when you flick it, all the water droplets fall on to the rim of the water bottle.</a:t>
                      </a:r>
                    </a:p>
                  </a:txBody>
                  <a:tcPr marL="91425" marR="91425" marT="91425" marB="91425"/>
                </a:tc>
                <a:extLst>
                  <a:ext uri="{0D108BD9-81ED-4DB2-BD59-A6C34878D82A}">
                    <a16:rowId xmlns:a16="http://schemas.microsoft.com/office/drawing/2014/main" val="10001"/>
                  </a:ext>
                </a:extLst>
              </a:tr>
            </a:tbl>
          </a:graphicData>
        </a:graphic>
      </p:graphicFrame>
      <p:sp>
        <p:nvSpPr>
          <p:cNvPr id="17" name="Left Brace 16">
            <a:extLst>
              <a:ext uri="{FF2B5EF4-FFF2-40B4-BE49-F238E27FC236}">
                <a16:creationId xmlns:a16="http://schemas.microsoft.com/office/drawing/2014/main" id="{9A16AEB1-1390-5D4B-1E1F-144ACC53CBEC}"/>
              </a:ext>
              <a:ext uri="{C183D7F6-B498-43B3-948B-1728B52AA6E4}">
                <adec:decorative xmlns:adec="http://schemas.microsoft.com/office/drawing/2017/decorative" val="1"/>
              </a:ext>
            </a:extLst>
          </p:cNvPr>
          <p:cNvSpPr/>
          <p:nvPr/>
        </p:nvSpPr>
        <p:spPr>
          <a:xfrm>
            <a:off x="914829" y="4484509"/>
            <a:ext cx="246153" cy="9258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 name="Table 6">
            <a:extLst>
              <a:ext uri="{FF2B5EF4-FFF2-40B4-BE49-F238E27FC236}">
                <a16:creationId xmlns:a16="http://schemas.microsoft.com/office/drawing/2014/main" id="{4CB03B7D-5841-50FB-DB07-DB963F23BF9E}"/>
              </a:ext>
            </a:extLst>
          </p:cNvPr>
          <p:cNvGraphicFramePr>
            <a:graphicFrameLocks noGrp="1"/>
          </p:cNvGraphicFramePr>
          <p:nvPr>
            <p:extLst>
              <p:ext uri="{D42A27DB-BD31-4B8C-83A1-F6EECF244321}">
                <p14:modId xmlns:p14="http://schemas.microsoft.com/office/powerpoint/2010/main" val="3910091101"/>
              </p:ext>
            </p:extLst>
          </p:nvPr>
        </p:nvGraphicFramePr>
        <p:xfrm>
          <a:off x="5299992" y="3454198"/>
          <a:ext cx="3324188" cy="2154949"/>
        </p:xfrm>
        <a:graphic>
          <a:graphicData uri="http://schemas.openxmlformats.org/drawingml/2006/table">
            <a:tbl>
              <a:tblPr firstRow="1" bandRow="1">
                <a:tableStyleId>{5940675A-B579-460E-94D1-54222C63F5DA}</a:tableStyleId>
              </a:tblPr>
              <a:tblGrid>
                <a:gridCol w="1316540">
                  <a:extLst>
                    <a:ext uri="{9D8B030D-6E8A-4147-A177-3AD203B41FA5}">
                      <a16:colId xmlns:a16="http://schemas.microsoft.com/office/drawing/2014/main" val="3600030150"/>
                    </a:ext>
                  </a:extLst>
                </a:gridCol>
                <a:gridCol w="1077752">
                  <a:extLst>
                    <a:ext uri="{9D8B030D-6E8A-4147-A177-3AD203B41FA5}">
                      <a16:colId xmlns:a16="http://schemas.microsoft.com/office/drawing/2014/main" val="1984012561"/>
                    </a:ext>
                  </a:extLst>
                </a:gridCol>
                <a:gridCol w="929896">
                  <a:extLst>
                    <a:ext uri="{9D8B030D-6E8A-4147-A177-3AD203B41FA5}">
                      <a16:colId xmlns:a16="http://schemas.microsoft.com/office/drawing/2014/main" val="2055649205"/>
                    </a:ext>
                  </a:extLst>
                </a:gridCol>
              </a:tblGrid>
              <a:tr h="389858">
                <a:tc>
                  <a:txBody>
                    <a:bodyPr/>
                    <a:lstStyle/>
                    <a:p>
                      <a:r>
                        <a:rPr lang="en-US" sz="2000" b="1"/>
                        <a:t>DCI</a:t>
                      </a:r>
                    </a:p>
                  </a:txBody>
                  <a:tcPr/>
                </a:tc>
                <a:tc>
                  <a:txBody>
                    <a:bodyPr/>
                    <a:lstStyle/>
                    <a:p>
                      <a:r>
                        <a:rPr lang="en-US" sz="2000" b="1"/>
                        <a:t>CCC</a:t>
                      </a:r>
                    </a:p>
                  </a:txBody>
                  <a:tcPr/>
                </a:tc>
                <a:tc>
                  <a:txBody>
                    <a:bodyPr/>
                    <a:lstStyle/>
                    <a:p>
                      <a:r>
                        <a:rPr lang="en-US" sz="2000" b="1" dirty="0"/>
                        <a:t>SEP</a:t>
                      </a:r>
                    </a:p>
                  </a:txBody>
                  <a:tcPr/>
                </a:tc>
                <a:extLst>
                  <a:ext uri="{0D108BD9-81ED-4DB2-BD59-A6C34878D82A}">
                    <a16:rowId xmlns:a16="http://schemas.microsoft.com/office/drawing/2014/main" val="2051740749"/>
                  </a:ext>
                </a:extLst>
              </a:tr>
              <a:tr h="1758709">
                <a:tc>
                  <a:txBody>
                    <a:bodyPr/>
                    <a:lstStyle/>
                    <a:p>
                      <a:pPr lvl="0" algn="ctr">
                        <a:buNone/>
                      </a:pPr>
                      <a:endParaRPr lang="en-US" sz="1800" dirty="0"/>
                    </a:p>
                    <a:p>
                      <a:pPr lvl="0" algn="ctr">
                        <a:buNone/>
                      </a:pPr>
                      <a:r>
                        <a:rPr lang="en-US" sz="1800" dirty="0"/>
                        <a:t>Developing</a:t>
                      </a:r>
                    </a:p>
                    <a:p>
                      <a:pPr lvl="0" algn="ctr">
                        <a:buNone/>
                      </a:pPr>
                      <a:endParaRPr lang="en-US" sz="1800" dirty="0"/>
                    </a:p>
                  </a:txBody>
                  <a:tcPr anchor="ctr">
                    <a:noFill/>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437549886"/>
                  </a:ext>
                </a:extLst>
              </a:tr>
            </a:tbl>
          </a:graphicData>
        </a:graphic>
      </p:graphicFrame>
      <p:sp>
        <p:nvSpPr>
          <p:cNvPr id="13" name="TextBox 12">
            <a:extLst>
              <a:ext uri="{FF2B5EF4-FFF2-40B4-BE49-F238E27FC236}">
                <a16:creationId xmlns:a16="http://schemas.microsoft.com/office/drawing/2014/main" id="{DB298DB1-CE7D-46B3-DCCC-2D8E61F11F7B}"/>
              </a:ext>
            </a:extLst>
          </p:cNvPr>
          <p:cNvSpPr txBox="1"/>
          <p:nvPr/>
        </p:nvSpPr>
        <p:spPr>
          <a:xfrm>
            <a:off x="1403910" y="6397145"/>
            <a:ext cx="2906795" cy="307777"/>
          </a:xfrm>
          <a:prstGeom prst="rect">
            <a:avLst/>
          </a:prstGeom>
          <a:noFill/>
        </p:spPr>
        <p:txBody>
          <a:bodyPr wrap="square" lIns="91440" tIns="45720" rIns="91440" bIns="45720" rtlCol="0" anchor="t">
            <a:spAutoFit/>
          </a:bodyPr>
          <a:lstStyle/>
          <a:p>
            <a:r>
              <a:rPr lang="en-US" sz="1400" dirty="0">
                <a:latin typeface="Arial"/>
                <a:cs typeface="Arial"/>
              </a:rPr>
              <a:t>Source: Scale Science at </a:t>
            </a:r>
            <a:r>
              <a:rPr lang="en-US" sz="1400" dirty="0" err="1">
                <a:latin typeface="Arial"/>
                <a:cs typeface="Arial"/>
              </a:rPr>
              <a:t>WestEd</a:t>
            </a:r>
            <a:endParaRPr lang="en-US" sz="1400" dirty="0">
              <a:latin typeface="Arial"/>
              <a:cs typeface="Arial"/>
            </a:endParaRPr>
          </a:p>
        </p:txBody>
      </p:sp>
      <p:sp>
        <p:nvSpPr>
          <p:cNvPr id="6326" name="Google Shape;6326;p502"/>
          <p:cNvSpPr txBox="1">
            <a:spLocks noGrp="1"/>
          </p:cNvSpPr>
          <p:nvPr>
            <p:ph type="sldNum" sz="quarter" idx="12"/>
          </p:nvPr>
        </p:nvSpPr>
        <p:spPr>
          <a:xfrm>
            <a:off x="8311896" y="6356350"/>
            <a:ext cx="374904" cy="365125"/>
          </a:xfrm>
          <a:prstGeom prst="rect">
            <a:avLst/>
          </a:prstGeom>
          <a:noFill/>
          <a:ln>
            <a:noFill/>
          </a:ln>
        </p:spPr>
        <p:txBody>
          <a:bodyPr spcFirstLastPara="1" vert="horz" wrap="square" lIns="91425" tIns="91425" rIns="91425" bIns="91425" rtlCol="0" anchor="ctr" anchorCtr="0">
            <a:normAutofit lnSpcReduction="10000"/>
          </a:bodyPr>
          <a:lstStyle/>
          <a:p>
            <a:fld id="{00000000-1234-1234-1234-123412341234}" type="slidenum">
              <a:rPr lang="en">
                <a:solidFill>
                  <a:schemeClr val="tx1"/>
                </a:solidFill>
              </a:rPr>
              <a:pPr/>
              <a:t>23</a:t>
            </a:fld>
            <a:endParaRPr dirty="0">
              <a:solidFill>
                <a:schemeClr val="tx1"/>
              </a:solidFill>
            </a:endParaRPr>
          </a:p>
        </p:txBody>
      </p:sp>
    </p:spTree>
    <p:extLst>
      <p:ext uri="{BB962C8B-B14F-4D97-AF65-F5344CB8AC3E}">
        <p14:creationId xmlns:p14="http://schemas.microsoft.com/office/powerpoint/2010/main" val="887381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28E8-6AA2-CF6C-F648-4F3167A9AA69}"/>
              </a:ext>
            </a:extLst>
          </p:cNvPr>
          <p:cNvSpPr>
            <a:spLocks noGrp="1"/>
          </p:cNvSpPr>
          <p:nvPr>
            <p:ph type="title"/>
          </p:nvPr>
        </p:nvSpPr>
        <p:spPr/>
        <p:txBody>
          <a:bodyPr/>
          <a:lstStyle/>
          <a:p>
            <a:r>
              <a:rPr lang="en-US" dirty="0"/>
              <a:t>Part I: Analyze Student Work Reflection</a:t>
            </a:r>
          </a:p>
        </p:txBody>
      </p:sp>
      <p:sp>
        <p:nvSpPr>
          <p:cNvPr id="3" name="Content Placeholder 2">
            <a:extLst>
              <a:ext uri="{FF2B5EF4-FFF2-40B4-BE49-F238E27FC236}">
                <a16:creationId xmlns:a16="http://schemas.microsoft.com/office/drawing/2014/main" id="{09CCC2F5-92C1-89D9-FAD1-052CAB23EC22}"/>
              </a:ext>
            </a:extLst>
          </p:cNvPr>
          <p:cNvSpPr>
            <a:spLocks noGrp="1"/>
          </p:cNvSpPr>
          <p:nvPr>
            <p:ph idx="1"/>
          </p:nvPr>
        </p:nvSpPr>
        <p:spPr>
          <a:xfrm>
            <a:off x="457199" y="1600200"/>
            <a:ext cx="5029201" cy="4525963"/>
          </a:xfrm>
        </p:spPr>
        <p:txBody>
          <a:bodyPr>
            <a:normAutofit/>
          </a:bodyPr>
          <a:lstStyle/>
          <a:p>
            <a:pPr marL="0" indent="0">
              <a:buNone/>
            </a:pPr>
            <a:r>
              <a:rPr lang="en-US" dirty="0">
                <a:latin typeface="Arial"/>
                <a:cs typeface="Arial"/>
              </a:rPr>
              <a:t>Take a moment to reflect on the student work analysis and write a reflection for yourself: </a:t>
            </a:r>
            <a:endParaRPr lang="en-US" dirty="0"/>
          </a:p>
          <a:p>
            <a:r>
              <a:rPr lang="en-US" dirty="0">
                <a:latin typeface="Arial"/>
                <a:cs typeface="Arial"/>
              </a:rPr>
              <a:t>What </a:t>
            </a:r>
            <a:r>
              <a:rPr lang="en-US" b="1" dirty="0">
                <a:solidFill>
                  <a:srgbClr val="003C7C"/>
                </a:solidFill>
                <a:latin typeface="Arial"/>
                <a:cs typeface="Arial"/>
              </a:rPr>
              <a:t>new ideas </a:t>
            </a:r>
            <a:r>
              <a:rPr lang="en-US" dirty="0">
                <a:latin typeface="Arial"/>
                <a:cs typeface="Arial"/>
              </a:rPr>
              <a:t>do you have after this analysis?</a:t>
            </a:r>
          </a:p>
          <a:p>
            <a:r>
              <a:rPr lang="en-US" dirty="0">
                <a:latin typeface="Arial"/>
                <a:cs typeface="Arial"/>
              </a:rPr>
              <a:t>What are you left </a:t>
            </a:r>
            <a:r>
              <a:rPr lang="en-US" b="1" dirty="0">
                <a:solidFill>
                  <a:srgbClr val="003C7C"/>
                </a:solidFill>
                <a:latin typeface="Arial"/>
                <a:cs typeface="Arial"/>
              </a:rPr>
              <a:t>wondering</a:t>
            </a:r>
            <a:r>
              <a:rPr lang="en-US" dirty="0">
                <a:latin typeface="Arial"/>
                <a:cs typeface="Arial"/>
              </a:rPr>
              <a:t> about?</a:t>
            </a:r>
          </a:p>
        </p:txBody>
      </p:sp>
      <p:pic>
        <p:nvPicPr>
          <p:cNvPr id="7" name="Graphic 6" descr="Water Fountain with solid fill">
            <a:extLst>
              <a:ext uri="{FF2B5EF4-FFF2-40B4-BE49-F238E27FC236}">
                <a16:creationId xmlns:a16="http://schemas.microsoft.com/office/drawing/2014/main" id="{A92B0668-FD85-ACC8-65E8-D80420D35A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12024" y="1524000"/>
            <a:ext cx="3733800" cy="3733800"/>
          </a:xfrm>
          <a:prstGeom prst="rect">
            <a:avLst/>
          </a:prstGeom>
        </p:spPr>
      </p:pic>
      <p:sp>
        <p:nvSpPr>
          <p:cNvPr id="4" name="Date Placeholder 3">
            <a:extLst>
              <a:ext uri="{FF2B5EF4-FFF2-40B4-BE49-F238E27FC236}">
                <a16:creationId xmlns:a16="http://schemas.microsoft.com/office/drawing/2014/main" id="{30A19043-B87B-8418-48E3-2B5C4896A18C}"/>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6D8840B3-96A2-FA98-A66D-FF448F2BCE87}"/>
              </a:ext>
            </a:extLst>
          </p:cNvPr>
          <p:cNvSpPr>
            <a:spLocks noGrp="1"/>
          </p:cNvSpPr>
          <p:nvPr>
            <p:ph type="sldNum" sz="quarter" idx="12"/>
          </p:nvPr>
        </p:nvSpPr>
        <p:spPr/>
        <p:txBody>
          <a:bodyPr/>
          <a:lstStyle/>
          <a:p>
            <a:fld id="{680C5762-CF65-4775-9966-A58D40CC61B9}" type="slidenum">
              <a:rPr lang="en-US" smtClean="0">
                <a:solidFill>
                  <a:schemeClr val="tx1"/>
                </a:solidFill>
              </a:rPr>
              <a:t>24</a:t>
            </a:fld>
            <a:endParaRPr lang="en-US" dirty="0">
              <a:solidFill>
                <a:schemeClr val="tx1"/>
              </a:solidFill>
            </a:endParaRPr>
          </a:p>
        </p:txBody>
      </p:sp>
    </p:spTree>
    <p:extLst>
      <p:ext uri="{BB962C8B-B14F-4D97-AF65-F5344CB8AC3E}">
        <p14:creationId xmlns:p14="http://schemas.microsoft.com/office/powerpoint/2010/main" val="842965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B87D-DCAC-90D5-5C69-2165AA3336C3}"/>
              </a:ext>
            </a:extLst>
          </p:cNvPr>
          <p:cNvSpPr>
            <a:spLocks noGrp="1"/>
          </p:cNvSpPr>
          <p:nvPr>
            <p:ph type="title"/>
          </p:nvPr>
        </p:nvSpPr>
        <p:spPr/>
        <p:txBody>
          <a:bodyPr/>
          <a:lstStyle/>
          <a:p>
            <a:r>
              <a:rPr lang="en-US" dirty="0"/>
              <a:t>Part II: Identify Trends in Student Work</a:t>
            </a:r>
          </a:p>
        </p:txBody>
      </p:sp>
      <p:pic>
        <p:nvPicPr>
          <p:cNvPr id="7" name="Graphic 6" descr="Good Idea with solid fill">
            <a:extLst>
              <a:ext uri="{FF2B5EF4-FFF2-40B4-BE49-F238E27FC236}">
                <a16:creationId xmlns:a16="http://schemas.microsoft.com/office/drawing/2014/main" id="{D018C115-5E95-BF91-3D12-375EB88650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000" y="1905000"/>
            <a:ext cx="914400" cy="914400"/>
          </a:xfrm>
          <a:prstGeom prst="rect">
            <a:avLst/>
          </a:prstGeom>
        </p:spPr>
      </p:pic>
      <p:sp>
        <p:nvSpPr>
          <p:cNvPr id="10" name="TextBox 9">
            <a:extLst>
              <a:ext uri="{FF2B5EF4-FFF2-40B4-BE49-F238E27FC236}">
                <a16:creationId xmlns:a16="http://schemas.microsoft.com/office/drawing/2014/main" id="{9D591FBC-8174-28C8-8287-FEDB8062BB27}"/>
              </a:ext>
            </a:extLst>
          </p:cNvPr>
          <p:cNvSpPr txBox="1"/>
          <p:nvPr/>
        </p:nvSpPr>
        <p:spPr>
          <a:xfrm>
            <a:off x="1527048" y="1741078"/>
            <a:ext cx="7315200" cy="1846659"/>
          </a:xfrm>
          <a:prstGeom prst="rect">
            <a:avLst/>
          </a:prstGeom>
          <a:noFill/>
        </p:spPr>
        <p:txBody>
          <a:bodyPr wrap="square" rtlCol="0">
            <a:spAutoFit/>
          </a:bodyPr>
          <a:lstStyle/>
          <a:p>
            <a:r>
              <a:rPr lang="en-US" sz="3200" b="1" dirty="0"/>
              <a:t>Identify Trends in Strengths:</a:t>
            </a:r>
            <a:r>
              <a:rPr lang="en-US" sz="3200" dirty="0"/>
              <a:t> What are most of the students doing well related to the dimensions?</a:t>
            </a:r>
          </a:p>
          <a:p>
            <a:endParaRPr lang="en-US" dirty="0"/>
          </a:p>
        </p:txBody>
      </p:sp>
      <p:pic>
        <p:nvPicPr>
          <p:cNvPr id="9" name="Graphic 8" descr="Questions with solid fill">
            <a:extLst>
              <a:ext uri="{FF2B5EF4-FFF2-40B4-BE49-F238E27FC236}">
                <a16:creationId xmlns:a16="http://schemas.microsoft.com/office/drawing/2014/main" id="{8CAE6BF8-DAD9-9683-34C3-3662189C04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4038601"/>
            <a:ext cx="914400" cy="914400"/>
          </a:xfrm>
          <a:prstGeom prst="rect">
            <a:avLst/>
          </a:prstGeom>
        </p:spPr>
      </p:pic>
      <p:sp>
        <p:nvSpPr>
          <p:cNvPr id="11" name="TextBox 10">
            <a:extLst>
              <a:ext uri="{FF2B5EF4-FFF2-40B4-BE49-F238E27FC236}">
                <a16:creationId xmlns:a16="http://schemas.microsoft.com/office/drawing/2014/main" id="{53943746-DFAE-44D1-FB83-1FE462197BFA}"/>
              </a:ext>
            </a:extLst>
          </p:cNvPr>
          <p:cNvSpPr txBox="1"/>
          <p:nvPr/>
        </p:nvSpPr>
        <p:spPr>
          <a:xfrm>
            <a:off x="1524000" y="4067002"/>
            <a:ext cx="7455408" cy="1846659"/>
          </a:xfrm>
          <a:prstGeom prst="rect">
            <a:avLst/>
          </a:prstGeom>
          <a:noFill/>
        </p:spPr>
        <p:txBody>
          <a:bodyPr wrap="square" rtlCol="0">
            <a:spAutoFit/>
          </a:bodyPr>
          <a:lstStyle/>
          <a:p>
            <a:r>
              <a:rPr lang="en-US" sz="3200" b="1" dirty="0"/>
              <a:t>Identify Trends in Needs:</a:t>
            </a:r>
            <a:r>
              <a:rPr lang="en-US" sz="3200" dirty="0"/>
              <a:t> What are most of the students struggling with in terms of the dimensions?</a:t>
            </a:r>
          </a:p>
          <a:p>
            <a:endParaRPr lang="en-US" dirty="0"/>
          </a:p>
        </p:txBody>
      </p:sp>
      <p:sp>
        <p:nvSpPr>
          <p:cNvPr id="4" name="Date Placeholder 3">
            <a:extLst>
              <a:ext uri="{FF2B5EF4-FFF2-40B4-BE49-F238E27FC236}">
                <a16:creationId xmlns:a16="http://schemas.microsoft.com/office/drawing/2014/main" id="{7BAFA216-9B5B-D18F-7C34-750F79CCE89C}"/>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6F775991-4C9A-E028-27F5-722D9A72ADFB}"/>
              </a:ext>
            </a:extLst>
          </p:cNvPr>
          <p:cNvSpPr>
            <a:spLocks noGrp="1"/>
          </p:cNvSpPr>
          <p:nvPr>
            <p:ph type="sldNum" sz="quarter" idx="12"/>
          </p:nvPr>
        </p:nvSpPr>
        <p:spPr/>
        <p:txBody>
          <a:bodyPr/>
          <a:lstStyle/>
          <a:p>
            <a:fld id="{680C5762-CF65-4775-9966-A58D40CC61B9}"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3422661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ED7B-B216-14A2-25D4-5A640C3FFFF9}"/>
              </a:ext>
            </a:extLst>
          </p:cNvPr>
          <p:cNvSpPr>
            <a:spLocks noGrp="1"/>
          </p:cNvSpPr>
          <p:nvPr>
            <p:ph type="title"/>
          </p:nvPr>
        </p:nvSpPr>
        <p:spPr/>
        <p:txBody>
          <a:bodyPr>
            <a:normAutofit/>
          </a:bodyPr>
          <a:lstStyle/>
          <a:p>
            <a:r>
              <a:rPr lang="en-US" sz="2800" dirty="0"/>
              <a:t>Assessment </a:t>
            </a:r>
            <a:r>
              <a:rPr lang="en-US" sz="2800" i="1" dirty="0"/>
              <a:t>for</a:t>
            </a:r>
            <a:r>
              <a:rPr lang="en-US" sz="2800" dirty="0"/>
              <a:t> Learning Cycle: Steps 4 and 5</a:t>
            </a:r>
          </a:p>
        </p:txBody>
      </p:sp>
      <p:graphicFrame>
        <p:nvGraphicFramePr>
          <p:cNvPr id="9" name="Content Placeholder 8" descr="Identify learning goal, Gather Evidence of Learning, Analyze and Interpret Evidence of Learning, Provide Feedback to Support Students' Growth, and Refine Instruction in Response to Evidence of Learning.">
            <a:extLst>
              <a:ext uri="{FF2B5EF4-FFF2-40B4-BE49-F238E27FC236}">
                <a16:creationId xmlns:a16="http://schemas.microsoft.com/office/drawing/2014/main" id="{DFC6C88F-6FA8-F3DE-A7AB-F712E5A7E3C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40619047"/>
              </p:ext>
            </p:extLst>
          </p:nvPr>
        </p:nvGraphicFramePr>
        <p:xfrm>
          <a:off x="-152400" y="15700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CB04DB6-8EBA-C9C0-9CD3-D657422D83B2}"/>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30" name="TextBox 29">
            <a:extLst>
              <a:ext uri="{FF2B5EF4-FFF2-40B4-BE49-F238E27FC236}">
                <a16:creationId xmlns:a16="http://schemas.microsoft.com/office/drawing/2014/main" id="{B3DA0AD4-4F3C-A322-9D93-5DC333B582D8}"/>
              </a:ext>
            </a:extLst>
          </p:cNvPr>
          <p:cNvSpPr txBox="1"/>
          <p:nvPr/>
        </p:nvSpPr>
        <p:spPr>
          <a:xfrm>
            <a:off x="1200159" y="6436606"/>
            <a:ext cx="389708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a:cs typeface="Calibri"/>
              </a:rPr>
              <a:t>Source: SCALE Science, https://scalescience.wested.org/</a:t>
            </a:r>
          </a:p>
        </p:txBody>
      </p:sp>
      <p:sp>
        <p:nvSpPr>
          <p:cNvPr id="5" name="Slide Number Placeholder 4">
            <a:extLst>
              <a:ext uri="{FF2B5EF4-FFF2-40B4-BE49-F238E27FC236}">
                <a16:creationId xmlns:a16="http://schemas.microsoft.com/office/drawing/2014/main" id="{E6E7FC4D-0DFB-F512-8BE5-E73C5E2D0C17}"/>
              </a:ext>
            </a:extLst>
          </p:cNvPr>
          <p:cNvSpPr>
            <a:spLocks noGrp="1"/>
          </p:cNvSpPr>
          <p:nvPr>
            <p:ph type="sldNum" sz="quarter" idx="12"/>
          </p:nvPr>
        </p:nvSpPr>
        <p:spPr>
          <a:xfrm>
            <a:off x="8293608" y="6356350"/>
            <a:ext cx="393192" cy="365125"/>
          </a:xfrm>
        </p:spPr>
        <p:txBody>
          <a:bodyPr/>
          <a:lstStyle/>
          <a:p>
            <a:fld id="{680C5762-CF65-4775-9966-A58D40CC61B9}" type="slidenum">
              <a:rPr lang="en-US" smtClean="0">
                <a:solidFill>
                  <a:schemeClr val="tx1"/>
                </a:solidFill>
              </a:rPr>
              <a:t>26</a:t>
            </a:fld>
            <a:endParaRPr lang="en-US" dirty="0">
              <a:solidFill>
                <a:schemeClr val="tx1"/>
              </a:solidFill>
            </a:endParaRPr>
          </a:p>
        </p:txBody>
      </p:sp>
      <p:sp>
        <p:nvSpPr>
          <p:cNvPr id="11" name="Left Arrow 10">
            <a:extLst>
              <a:ext uri="{FF2B5EF4-FFF2-40B4-BE49-F238E27FC236}">
                <a16:creationId xmlns:a16="http://schemas.microsoft.com/office/drawing/2014/main" id="{BC63876B-F4A6-1FFB-7F60-EC47FB064F9A}"/>
              </a:ext>
              <a:ext uri="{C183D7F6-B498-43B3-948B-1728B52AA6E4}">
                <adec:decorative xmlns:adec="http://schemas.microsoft.com/office/drawing/2017/decorative" val="1"/>
              </a:ext>
            </a:extLst>
          </p:cNvPr>
          <p:cNvSpPr/>
          <p:nvPr/>
        </p:nvSpPr>
        <p:spPr>
          <a:xfrm rot="2104339" flipH="1">
            <a:off x="158285" y="5110808"/>
            <a:ext cx="1524000" cy="685800"/>
          </a:xfrm>
          <a:prstGeom prst="lef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Left Arrow 2">
            <a:extLst>
              <a:ext uri="{FF2B5EF4-FFF2-40B4-BE49-F238E27FC236}">
                <a16:creationId xmlns:a16="http://schemas.microsoft.com/office/drawing/2014/main" id="{0BE2088A-EA4C-F38C-EA97-4D7C9607BD08}"/>
              </a:ext>
              <a:ext uri="{C183D7F6-B498-43B3-948B-1728B52AA6E4}">
                <adec:decorative xmlns:adec="http://schemas.microsoft.com/office/drawing/2017/decorative" val="1"/>
              </a:ext>
            </a:extLst>
          </p:cNvPr>
          <p:cNvSpPr/>
          <p:nvPr/>
        </p:nvSpPr>
        <p:spPr>
          <a:xfrm rot="18353832" flipH="1">
            <a:off x="-7625" y="4265953"/>
            <a:ext cx="1524000" cy="685800"/>
          </a:xfrm>
          <a:prstGeom prst="lef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342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3F74-8835-F62A-ED21-E540FDB03676}"/>
              </a:ext>
            </a:extLst>
          </p:cNvPr>
          <p:cNvSpPr>
            <a:spLocks noGrp="1"/>
          </p:cNvSpPr>
          <p:nvPr>
            <p:ph type="title"/>
          </p:nvPr>
        </p:nvSpPr>
        <p:spPr/>
        <p:txBody>
          <a:bodyPr/>
          <a:lstStyle/>
          <a:p>
            <a:r>
              <a:rPr lang="en-US"/>
              <a:t>Shifting Instruction</a:t>
            </a:r>
          </a:p>
        </p:txBody>
      </p:sp>
      <p:graphicFrame>
        <p:nvGraphicFramePr>
          <p:cNvPr id="6" name="Content Placeholder 5">
            <a:extLst>
              <a:ext uri="{FF2B5EF4-FFF2-40B4-BE49-F238E27FC236}">
                <a16:creationId xmlns:a16="http://schemas.microsoft.com/office/drawing/2014/main" id="{614611A1-0BF1-D5A4-4EE5-38B926CC685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16986574"/>
              </p:ext>
            </p:extLst>
          </p:nvPr>
        </p:nvGraphicFramePr>
        <p:xfrm>
          <a:off x="717430" y="1505310"/>
          <a:ext cx="7421593" cy="4702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227D6A9-2128-7AE6-71E6-D58D0F2A8801}"/>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5C67353-B607-277A-CCC9-CEEB4CECCAD6}"/>
              </a:ext>
            </a:extLst>
          </p:cNvPr>
          <p:cNvSpPr>
            <a:spLocks noGrp="1"/>
          </p:cNvSpPr>
          <p:nvPr>
            <p:ph type="sldNum" sz="quarter" idx="12"/>
          </p:nvPr>
        </p:nvSpPr>
        <p:spPr/>
        <p:txBody>
          <a:bodyPr/>
          <a:lstStyle/>
          <a:p>
            <a:fld id="{680C5762-CF65-4775-9966-A58D40CC61B9}" type="slidenum">
              <a:rPr lang="en-US" smtClean="0">
                <a:solidFill>
                  <a:schemeClr val="tx1"/>
                </a:solidFill>
              </a:rPr>
              <a:t>27</a:t>
            </a:fld>
            <a:endParaRPr lang="en-US" dirty="0">
              <a:solidFill>
                <a:schemeClr val="tx1"/>
              </a:solidFill>
            </a:endParaRPr>
          </a:p>
        </p:txBody>
      </p:sp>
    </p:spTree>
    <p:extLst>
      <p:ext uri="{BB962C8B-B14F-4D97-AF65-F5344CB8AC3E}">
        <p14:creationId xmlns:p14="http://schemas.microsoft.com/office/powerpoint/2010/main" val="3829821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0F84-3C7B-B8FD-6DD0-C3DABD1CDE25}"/>
              </a:ext>
            </a:extLst>
          </p:cNvPr>
          <p:cNvSpPr>
            <a:spLocks noGrp="1"/>
          </p:cNvSpPr>
          <p:nvPr>
            <p:ph type="title"/>
          </p:nvPr>
        </p:nvSpPr>
        <p:spPr>
          <a:xfrm>
            <a:off x="457200" y="304800"/>
            <a:ext cx="8229600" cy="1143000"/>
          </a:xfrm>
        </p:spPr>
        <p:txBody>
          <a:bodyPr anchor="ctr">
            <a:normAutofit/>
          </a:bodyPr>
          <a:lstStyle/>
          <a:p>
            <a:r>
              <a:rPr lang="en-US" dirty="0"/>
              <a:t>Reflection</a:t>
            </a:r>
          </a:p>
        </p:txBody>
      </p:sp>
      <p:sp>
        <p:nvSpPr>
          <p:cNvPr id="13" name="Content Placeholder 2">
            <a:extLst>
              <a:ext uri="{FF2B5EF4-FFF2-40B4-BE49-F238E27FC236}">
                <a16:creationId xmlns:a16="http://schemas.microsoft.com/office/drawing/2014/main" id="{6BB5793F-47AB-92D5-AFE2-AA0AD2E4A0DE}"/>
              </a:ext>
            </a:extLst>
          </p:cNvPr>
          <p:cNvSpPr>
            <a:spLocks noGrp="1"/>
          </p:cNvSpPr>
          <p:nvPr>
            <p:ph sz="half" idx="1"/>
          </p:nvPr>
        </p:nvSpPr>
        <p:spPr>
          <a:xfrm>
            <a:off x="586505" y="1585120"/>
            <a:ext cx="5657277" cy="2247972"/>
          </a:xfrm>
        </p:spPr>
        <p:txBody>
          <a:bodyPr vert="horz" lIns="91440" tIns="45720" rIns="91440" bIns="45720" rtlCol="0" anchor="t">
            <a:normAutofit/>
          </a:bodyPr>
          <a:lstStyle/>
          <a:p>
            <a:pPr marL="0" indent="0" fontAlgn="base">
              <a:buNone/>
            </a:pPr>
            <a:r>
              <a:rPr lang="en-US" sz="2000" b="0" i="0" u="none" strike="noStrike" dirty="0">
                <a:effectLst/>
                <a:ea typeface="Lato"/>
              </a:rPr>
              <a:t>“Making this shift requires more than simply providing teachers with three-dimensional assessments. It also requires </a:t>
            </a:r>
            <a:r>
              <a:rPr lang="en-US" sz="2000" b="1" i="0" u="none" strike="noStrike" dirty="0">
                <a:effectLst/>
                <a:ea typeface="Lato"/>
              </a:rPr>
              <a:t>cultivating a community of practice</a:t>
            </a:r>
            <a:r>
              <a:rPr lang="en-US" sz="2000" b="0" i="0" u="none" strike="noStrike" dirty="0">
                <a:effectLst/>
                <a:ea typeface="Lato"/>
              </a:rPr>
              <a:t> within a school or district regarding the use of assessment to inform instructional practice responsive to students’ needs.”</a:t>
            </a:r>
            <a:endParaRPr lang="en-US" sz="3200" b="0" i="0" dirty="0">
              <a:effectLst/>
            </a:endParaRPr>
          </a:p>
        </p:txBody>
      </p:sp>
      <p:sp>
        <p:nvSpPr>
          <p:cNvPr id="4" name="TextBox 3">
            <a:extLst>
              <a:ext uri="{FF2B5EF4-FFF2-40B4-BE49-F238E27FC236}">
                <a16:creationId xmlns:a16="http://schemas.microsoft.com/office/drawing/2014/main" id="{AE67B57C-1BBF-6461-3150-18934E039F14}"/>
              </a:ext>
            </a:extLst>
          </p:cNvPr>
          <p:cNvSpPr txBox="1"/>
          <p:nvPr/>
        </p:nvSpPr>
        <p:spPr>
          <a:xfrm>
            <a:off x="1615320" y="3878697"/>
            <a:ext cx="4531482" cy="584775"/>
          </a:xfrm>
          <a:prstGeom prst="rect">
            <a:avLst/>
          </a:prstGeom>
          <a:noFill/>
        </p:spPr>
        <p:txBody>
          <a:bodyPr wrap="square" rtlCol="0">
            <a:spAutoFit/>
          </a:bodyPr>
          <a:lstStyle/>
          <a:p>
            <a:pPr algn="r"/>
            <a:r>
              <a:rPr lang="en-US" sz="1600" b="0" i="0" u="none" strike="noStrike" dirty="0">
                <a:solidFill>
                  <a:schemeClr val="tx2"/>
                </a:solidFill>
                <a:effectLst/>
                <a:latin typeface="Arial" panose="020B0604020202020204" pitchFamily="34" charset="0"/>
                <a:ea typeface="Lato"/>
                <a:cs typeface="Arial" panose="020B0604020202020204" pitchFamily="34" charset="0"/>
              </a:rPr>
              <a:t>- </a:t>
            </a:r>
            <a:r>
              <a:rPr lang="en-US" sz="1600" b="0" dirty="0">
                <a:solidFill>
                  <a:schemeClr val="tx2"/>
                </a:solidFill>
                <a:effectLst/>
                <a:latin typeface="Arial" panose="020B0604020202020204" pitchFamily="34" charset="0"/>
                <a:ea typeface="Lato"/>
                <a:cs typeface="Arial" panose="020B0604020202020204" pitchFamily="34" charset="0"/>
              </a:rPr>
              <a:t>Lauren Stoll and Jill Wertheim, Scale Science at </a:t>
            </a:r>
            <a:r>
              <a:rPr lang="en-US" sz="1600" b="0" dirty="0" err="1">
                <a:solidFill>
                  <a:schemeClr val="tx2"/>
                </a:solidFill>
                <a:effectLst/>
                <a:latin typeface="Arial" panose="020B0604020202020204" pitchFamily="34" charset="0"/>
                <a:ea typeface="Lato"/>
                <a:cs typeface="Arial" panose="020B0604020202020204" pitchFamily="34" charset="0"/>
              </a:rPr>
              <a:t>WestEd</a:t>
            </a:r>
            <a:r>
              <a:rPr lang="en-US" sz="1600" b="0" dirty="0">
                <a:solidFill>
                  <a:schemeClr val="tx2"/>
                </a:solidFill>
                <a:effectLst/>
                <a:latin typeface="Arial" panose="020B0604020202020204" pitchFamily="34" charset="0"/>
                <a:ea typeface="Lato"/>
                <a:cs typeface="Arial" panose="020B0604020202020204" pitchFamily="34" charset="0"/>
              </a:rPr>
              <a:t>, </a:t>
            </a:r>
            <a:r>
              <a:rPr lang="en-US" sz="1600" b="0" i="1" dirty="0">
                <a:solidFill>
                  <a:schemeClr val="tx2"/>
                </a:solidFill>
                <a:effectLst/>
                <a:latin typeface="Arial" panose="020B0604020202020204" pitchFamily="34" charset="0"/>
                <a:ea typeface="Lato"/>
                <a:cs typeface="Arial" panose="020B0604020202020204" pitchFamily="34" charset="0"/>
              </a:rPr>
              <a:t>Student Work is Gold </a:t>
            </a:r>
            <a:r>
              <a:rPr lang="en-US" sz="1600" b="0" dirty="0">
                <a:solidFill>
                  <a:schemeClr val="tx2"/>
                </a:solidFill>
                <a:effectLst/>
                <a:latin typeface="Arial" panose="020B0604020202020204" pitchFamily="34" charset="0"/>
                <a:ea typeface="Lato"/>
                <a:cs typeface="Arial" panose="020B0604020202020204" pitchFamily="34" charset="0"/>
              </a:rPr>
              <a:t>blog post</a:t>
            </a:r>
            <a:endParaRPr lang="en-US" sz="1600" dirty="0">
              <a:solidFill>
                <a:schemeClr val="tx2"/>
              </a:solidFill>
              <a:latin typeface="Arial" panose="020B0604020202020204" pitchFamily="34" charset="0"/>
              <a:ea typeface="Lato"/>
              <a:cs typeface="Arial" panose="020B0604020202020204" pitchFamily="34" charset="0"/>
            </a:endParaRPr>
          </a:p>
        </p:txBody>
      </p:sp>
      <p:pic>
        <p:nvPicPr>
          <p:cNvPr id="8" name="Content Placeholder 7" descr="Water Fountain with solid fill">
            <a:extLst>
              <a:ext uri="{FF2B5EF4-FFF2-40B4-BE49-F238E27FC236}">
                <a16:creationId xmlns:a16="http://schemas.microsoft.com/office/drawing/2014/main" id="{4FABB704-0E33-F743-592C-2CE97A237234}"/>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2219" y="1824356"/>
            <a:ext cx="2812299" cy="2812299"/>
          </a:xfrm>
        </p:spPr>
      </p:pic>
      <p:sp>
        <p:nvSpPr>
          <p:cNvPr id="5" name="Date Placeholder 4">
            <a:extLst>
              <a:ext uri="{FF2B5EF4-FFF2-40B4-BE49-F238E27FC236}">
                <a16:creationId xmlns:a16="http://schemas.microsoft.com/office/drawing/2014/main" id="{3FAB167B-06F1-2003-9289-0BD0B34AE528}"/>
              </a:ext>
            </a:extLst>
          </p:cNvPr>
          <p:cNvSpPr>
            <a:spLocks noGrp="1"/>
          </p:cNvSpPr>
          <p:nvPr>
            <p:ph type="dt" sz="half" idx="10"/>
          </p:nvPr>
        </p:nvSpPr>
        <p:spPr>
          <a:xfrm>
            <a:off x="457200" y="6356350"/>
            <a:ext cx="2133600" cy="365125"/>
          </a:xfrm>
        </p:spPr>
        <p:txBody>
          <a:bodyPr anchor="ctr">
            <a:normAutofit/>
          </a:bodyPr>
          <a:lstStyle/>
          <a:p>
            <a:pPr>
              <a:spcAft>
                <a:spcPts val="600"/>
              </a:spcAft>
            </a:pPr>
            <a:fld id="{2886EB9F-620D-4745-B0DC-239369A89773}" type="datetime1">
              <a:rPr lang="en-US" smtClean="0">
                <a:solidFill>
                  <a:schemeClr val="tx1"/>
                </a:solidFill>
              </a:rPr>
              <a:pPr>
                <a:spcAft>
                  <a:spcPts val="600"/>
                </a:spcAft>
              </a:pPr>
              <a:t>6/17/2025</a:t>
            </a:fld>
            <a:endParaRPr lang="en-US" dirty="0">
              <a:solidFill>
                <a:schemeClr val="tx1"/>
              </a:solidFill>
            </a:endParaRPr>
          </a:p>
        </p:txBody>
      </p:sp>
      <p:sp>
        <p:nvSpPr>
          <p:cNvPr id="11" name="TextBox 10">
            <a:extLst>
              <a:ext uri="{FF2B5EF4-FFF2-40B4-BE49-F238E27FC236}">
                <a16:creationId xmlns:a16="http://schemas.microsoft.com/office/drawing/2014/main" id="{0D581CB0-EE13-08C5-68AA-53431C45B233}"/>
              </a:ext>
            </a:extLst>
          </p:cNvPr>
          <p:cNvSpPr txBox="1"/>
          <p:nvPr/>
        </p:nvSpPr>
        <p:spPr>
          <a:xfrm>
            <a:off x="1283286" y="6363854"/>
            <a:ext cx="4960496"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a:cs typeface="Calibri"/>
              </a:rPr>
              <a:t>Source: Stoll , L; Wertheim, J; Student Work is Gold, On the Same Wavelength Blog, ngs.wested.org, 2022</a:t>
            </a:r>
          </a:p>
        </p:txBody>
      </p:sp>
      <p:sp>
        <p:nvSpPr>
          <p:cNvPr id="6" name="Slide Number Placeholder 5">
            <a:extLst>
              <a:ext uri="{FF2B5EF4-FFF2-40B4-BE49-F238E27FC236}">
                <a16:creationId xmlns:a16="http://schemas.microsoft.com/office/drawing/2014/main" id="{1826659C-0D48-7D9B-417C-7F1AAB9A8DDA}"/>
              </a:ext>
            </a:extLst>
          </p:cNvPr>
          <p:cNvSpPr>
            <a:spLocks noGrp="1"/>
          </p:cNvSpPr>
          <p:nvPr>
            <p:ph type="sldNum" sz="quarter" idx="12"/>
          </p:nvPr>
        </p:nvSpPr>
        <p:spPr>
          <a:xfrm>
            <a:off x="8339328" y="6356350"/>
            <a:ext cx="347472"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28</a:t>
            </a:fld>
            <a:endParaRPr lang="en-US" dirty="0">
              <a:solidFill>
                <a:schemeClr val="tx1"/>
              </a:solidFill>
            </a:endParaRPr>
          </a:p>
        </p:txBody>
      </p:sp>
      <p:sp>
        <p:nvSpPr>
          <p:cNvPr id="3" name="Rectangle 2">
            <a:extLst>
              <a:ext uri="{FF2B5EF4-FFF2-40B4-BE49-F238E27FC236}">
                <a16:creationId xmlns:a16="http://schemas.microsoft.com/office/drawing/2014/main" id="{C2FF73B1-251D-7223-575E-52D0A8F3B012}"/>
              </a:ext>
              <a:ext uri="{C183D7F6-B498-43B3-948B-1728B52AA6E4}">
                <adec:decorative xmlns:adec="http://schemas.microsoft.com/office/drawing/2017/decorative" val="1"/>
              </a:ext>
            </a:extLst>
          </p:cNvPr>
          <p:cNvSpPr/>
          <p:nvPr/>
        </p:nvSpPr>
        <p:spPr>
          <a:xfrm>
            <a:off x="457200" y="1521468"/>
            <a:ext cx="5703455" cy="2985877"/>
          </a:xfrm>
          <a:prstGeom prst="rect">
            <a:avLst/>
          </a:prstGeom>
          <a:noFill/>
          <a:ln w="635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B48CDDB5-4CEE-CC9A-5669-E798158B3A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1108900"/>
              </p:ext>
            </p:extLst>
          </p:nvPr>
        </p:nvGraphicFramePr>
        <p:xfrm>
          <a:off x="457200" y="4618181"/>
          <a:ext cx="5689602" cy="1634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2201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22D7-7D08-9044-D62D-88C1A643DDFA}"/>
              </a:ext>
            </a:extLst>
          </p:cNvPr>
          <p:cNvSpPr>
            <a:spLocks noGrp="1"/>
          </p:cNvSpPr>
          <p:nvPr>
            <p:ph type="title"/>
          </p:nvPr>
        </p:nvSpPr>
        <p:spPr>
          <a:xfrm>
            <a:off x="457200" y="304800"/>
            <a:ext cx="8229600" cy="1143000"/>
          </a:xfrm>
        </p:spPr>
        <p:txBody>
          <a:bodyPr anchor="ctr">
            <a:normAutofit/>
          </a:bodyPr>
          <a:lstStyle/>
          <a:p>
            <a:r>
              <a:rPr lang="en-US" dirty="0"/>
              <a:t>Role-Alike Reflection</a:t>
            </a:r>
          </a:p>
        </p:txBody>
      </p:sp>
      <p:sp>
        <p:nvSpPr>
          <p:cNvPr id="12" name="Content Placeholder 2">
            <a:extLst>
              <a:ext uri="{FF2B5EF4-FFF2-40B4-BE49-F238E27FC236}">
                <a16:creationId xmlns:a16="http://schemas.microsoft.com/office/drawing/2014/main" id="{D994795F-2B48-ADD5-E093-B3568FFE7B38}"/>
              </a:ext>
            </a:extLst>
          </p:cNvPr>
          <p:cNvSpPr>
            <a:spLocks noGrp="1"/>
          </p:cNvSpPr>
          <p:nvPr>
            <p:ph sz="half" idx="1"/>
          </p:nvPr>
        </p:nvSpPr>
        <p:spPr>
          <a:xfrm>
            <a:off x="457200" y="1600200"/>
            <a:ext cx="4739480" cy="4953000"/>
          </a:xfrm>
        </p:spPr>
        <p:txBody>
          <a:bodyPr>
            <a:normAutofit fontScale="92500"/>
          </a:bodyPr>
          <a:lstStyle/>
          <a:p>
            <a:r>
              <a:rPr lang="en-US" dirty="0"/>
              <a:t>Gather with others who work in your same role. </a:t>
            </a:r>
          </a:p>
          <a:p>
            <a:r>
              <a:rPr lang="en-US" dirty="0"/>
              <a:t>Discuss</a:t>
            </a:r>
          </a:p>
          <a:p>
            <a:pPr lvl="1"/>
            <a:r>
              <a:rPr lang="en-US" dirty="0"/>
              <a:t>How can your role support the </a:t>
            </a:r>
            <a:r>
              <a:rPr lang="en-US" b="1" dirty="0"/>
              <a:t>shifts in assessment </a:t>
            </a:r>
            <a:r>
              <a:rPr lang="en-US" dirty="0"/>
              <a:t>needed for the new standards, particularly more time for </a:t>
            </a:r>
            <a:r>
              <a:rPr lang="en-US" b="1" dirty="0"/>
              <a:t>examining student work</a:t>
            </a:r>
            <a:r>
              <a:rPr lang="en-US" dirty="0"/>
              <a:t>? </a:t>
            </a:r>
          </a:p>
          <a:p>
            <a:pPr lvl="1"/>
            <a:r>
              <a:rPr lang="en-US" dirty="0"/>
              <a:t>If you saw the </a:t>
            </a:r>
            <a:r>
              <a:rPr lang="en-US" b="1" dirty="0"/>
              <a:t>trends</a:t>
            </a:r>
            <a:r>
              <a:rPr lang="en-US" dirty="0"/>
              <a:t> from the Survivors Stranded student work, how would you address them in your role/setting?</a:t>
            </a:r>
          </a:p>
        </p:txBody>
      </p:sp>
      <p:pic>
        <p:nvPicPr>
          <p:cNvPr id="7" name="Content Placeholder 6" descr="Address Book with solid fill">
            <a:extLst>
              <a:ext uri="{FF2B5EF4-FFF2-40B4-BE49-F238E27FC236}">
                <a16:creationId xmlns:a16="http://schemas.microsoft.com/office/drawing/2014/main" id="{9FA74402-E83D-0380-61C2-5ECCB05609C3}"/>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6680" y="1843881"/>
            <a:ext cx="3490119" cy="3490119"/>
          </a:xfrm>
        </p:spPr>
      </p:pic>
      <p:sp>
        <p:nvSpPr>
          <p:cNvPr id="4" name="Date Placeholder 3">
            <a:extLst>
              <a:ext uri="{FF2B5EF4-FFF2-40B4-BE49-F238E27FC236}">
                <a16:creationId xmlns:a16="http://schemas.microsoft.com/office/drawing/2014/main" id="{9A1E0BCA-8F05-B6E8-5412-DBFFE31F4663}"/>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C7CFC538-6B8C-30B8-4D44-8B558831A501}"/>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29</a:t>
            </a:fld>
            <a:endParaRPr lang="en-US" dirty="0">
              <a:solidFill>
                <a:schemeClr val="tx1"/>
              </a:solidFill>
            </a:endParaRPr>
          </a:p>
        </p:txBody>
      </p:sp>
    </p:spTree>
    <p:extLst>
      <p:ext uri="{BB962C8B-B14F-4D97-AF65-F5344CB8AC3E}">
        <p14:creationId xmlns:p14="http://schemas.microsoft.com/office/powerpoint/2010/main" val="267280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5D0C-2423-18E6-2E67-FC4DECF984A1}"/>
              </a:ext>
            </a:extLst>
          </p:cNvPr>
          <p:cNvSpPr>
            <a:spLocks noGrp="1"/>
          </p:cNvSpPr>
          <p:nvPr>
            <p:ph type="title"/>
          </p:nvPr>
        </p:nvSpPr>
        <p:spPr/>
        <p:txBody>
          <a:bodyPr/>
          <a:lstStyle/>
          <a:p>
            <a:r>
              <a:rPr lang="en-US" dirty="0"/>
              <a:t>STEELS: Rigorous Learning Goals (cont.)</a:t>
            </a:r>
          </a:p>
        </p:txBody>
      </p:sp>
      <p:sp>
        <p:nvSpPr>
          <p:cNvPr id="3" name="Content Placeholder 2">
            <a:extLst>
              <a:ext uri="{FF2B5EF4-FFF2-40B4-BE49-F238E27FC236}">
                <a16:creationId xmlns:a16="http://schemas.microsoft.com/office/drawing/2014/main" id="{92812D17-5F8E-5792-1410-47E6D891D351}"/>
              </a:ext>
            </a:extLst>
          </p:cNvPr>
          <p:cNvSpPr>
            <a:spLocks noGrp="1"/>
          </p:cNvSpPr>
          <p:nvPr>
            <p:ph sz="half" idx="1"/>
          </p:nvPr>
        </p:nvSpPr>
        <p:spPr/>
        <p:txBody>
          <a:bodyPr/>
          <a:lstStyle/>
          <a:p>
            <a:pPr marL="0" indent="0">
              <a:buNone/>
            </a:pPr>
            <a:r>
              <a:rPr lang="en-US" sz="2800" dirty="0"/>
              <a:t>These K</a:t>
            </a:r>
            <a:r>
              <a:rPr lang="en-US" dirty="0">
                <a:effectLst/>
                <a:latin typeface="Arial" panose="020B0604020202020204" pitchFamily="34" charset="0"/>
              </a:rPr>
              <a:t>–</a:t>
            </a:r>
            <a:r>
              <a:rPr lang="en-US" sz="2800" dirty="0"/>
              <a:t>12 standards represent not just </a:t>
            </a:r>
            <a:r>
              <a:rPr lang="en-US" sz="2800" i="1" dirty="0"/>
              <a:t>what</a:t>
            </a:r>
            <a:r>
              <a:rPr lang="en-US" sz="2800" dirty="0"/>
              <a:t> kids learn, but </a:t>
            </a:r>
            <a:r>
              <a:rPr lang="en-US" sz="2800" i="1" dirty="0"/>
              <a:t>how</a:t>
            </a:r>
            <a:r>
              <a:rPr lang="en-US" sz="2800" dirty="0"/>
              <a:t> they learn: </a:t>
            </a:r>
          </a:p>
          <a:p>
            <a:pPr marL="0" indent="0">
              <a:buNone/>
            </a:pPr>
            <a:endParaRPr lang="en-US" dirty="0"/>
          </a:p>
          <a:p>
            <a:pPr marL="0" indent="0">
              <a:buNone/>
            </a:pPr>
            <a:r>
              <a:rPr lang="en-US" dirty="0"/>
              <a:t>A</a:t>
            </a:r>
            <a:r>
              <a:rPr lang="en-US" sz="2800" dirty="0"/>
              <a:t> shift from “learning about” to “figuring out” that puts students in the driver’s seat.</a:t>
            </a:r>
          </a:p>
          <a:p>
            <a:endParaRPr lang="en-US" dirty="0"/>
          </a:p>
        </p:txBody>
      </p:sp>
      <p:graphicFrame>
        <p:nvGraphicFramePr>
          <p:cNvPr id="7" name="Diagram 6" descr="An arrow that shows the shift from learning about to figuring out.">
            <a:extLst>
              <a:ext uri="{FF2B5EF4-FFF2-40B4-BE49-F238E27FC236}">
                <a16:creationId xmlns:a16="http://schemas.microsoft.com/office/drawing/2014/main" id="{BFCCD369-2C1D-86BD-E29B-3C4C282A5B9D}"/>
              </a:ext>
            </a:extLst>
          </p:cNvPr>
          <p:cNvGraphicFramePr/>
          <p:nvPr/>
        </p:nvGraphicFramePr>
        <p:xfrm>
          <a:off x="4572000" y="1488270"/>
          <a:ext cx="41148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diagram of performance expectations that includes three dimensions: Practices, Core Ideas and Cross Cutting Concepts.">
            <a:extLst>
              <a:ext uri="{FF2B5EF4-FFF2-40B4-BE49-F238E27FC236}">
                <a16:creationId xmlns:a16="http://schemas.microsoft.com/office/drawing/2014/main" id="{162F1960-A882-2633-EE63-EC4DFD17E079}"/>
              </a:ext>
            </a:extLst>
          </p:cNvPr>
          <p:cNvPicPr>
            <a:picLocks noChangeAspect="1"/>
          </p:cNvPicPr>
          <p:nvPr/>
        </p:nvPicPr>
        <p:blipFill>
          <a:blip r:embed="rId7"/>
          <a:stretch>
            <a:fillRect/>
          </a:stretch>
        </p:blipFill>
        <p:spPr>
          <a:xfrm>
            <a:off x="4572000" y="3524956"/>
            <a:ext cx="2205092" cy="2131096"/>
          </a:xfrm>
          <a:prstGeom prst="rect">
            <a:avLst/>
          </a:prstGeom>
        </p:spPr>
      </p:pic>
      <p:sp>
        <p:nvSpPr>
          <p:cNvPr id="4" name="TextBox 3">
            <a:extLst>
              <a:ext uri="{FF2B5EF4-FFF2-40B4-BE49-F238E27FC236}">
                <a16:creationId xmlns:a16="http://schemas.microsoft.com/office/drawing/2014/main" id="{FE0B509D-B17E-30D6-2D02-62BFCF4BE926}"/>
              </a:ext>
            </a:extLst>
          </p:cNvPr>
          <p:cNvSpPr txBox="1"/>
          <p:nvPr/>
        </p:nvSpPr>
        <p:spPr>
          <a:xfrm>
            <a:off x="6788667" y="3501806"/>
            <a:ext cx="1985908" cy="646331"/>
          </a:xfrm>
          <a:prstGeom prst="rect">
            <a:avLst/>
          </a:prstGeom>
          <a:noFill/>
        </p:spPr>
        <p:txBody>
          <a:bodyPr wrap="square" rtlCol="0">
            <a:spAutoFit/>
          </a:bodyPr>
          <a:lstStyle/>
          <a:p>
            <a:pPr algn="ctr"/>
            <a:r>
              <a:rPr lang="en-US" dirty="0">
                <a:solidFill>
                  <a:srgbClr val="18427B"/>
                </a:solidFill>
              </a:rPr>
              <a:t>Local Pennsylvania learning contexts</a:t>
            </a:r>
          </a:p>
        </p:txBody>
      </p:sp>
      <p:sp>
        <p:nvSpPr>
          <p:cNvPr id="9" name="TextBox 8">
            <a:extLst>
              <a:ext uri="{FF2B5EF4-FFF2-40B4-BE49-F238E27FC236}">
                <a16:creationId xmlns:a16="http://schemas.microsoft.com/office/drawing/2014/main" id="{F0A3299F-055E-F6A2-A6B4-78462E212A65}"/>
              </a:ext>
            </a:extLst>
          </p:cNvPr>
          <p:cNvSpPr txBox="1"/>
          <p:nvPr/>
        </p:nvSpPr>
        <p:spPr>
          <a:xfrm>
            <a:off x="6777092" y="4988191"/>
            <a:ext cx="1985908" cy="646331"/>
          </a:xfrm>
          <a:prstGeom prst="rect">
            <a:avLst/>
          </a:prstGeom>
          <a:noFill/>
        </p:spPr>
        <p:txBody>
          <a:bodyPr wrap="square" rtlCol="0">
            <a:spAutoFit/>
          </a:bodyPr>
          <a:lstStyle/>
          <a:p>
            <a:pPr algn="ctr"/>
            <a:r>
              <a:rPr lang="en-US" dirty="0">
                <a:solidFill>
                  <a:srgbClr val="19417E"/>
                </a:solidFill>
              </a:rPr>
              <a:t>Cross-content connections</a:t>
            </a:r>
          </a:p>
        </p:txBody>
      </p:sp>
      <p:sp>
        <p:nvSpPr>
          <p:cNvPr id="5" name="Date Placeholder 4">
            <a:extLst>
              <a:ext uri="{FF2B5EF4-FFF2-40B4-BE49-F238E27FC236}">
                <a16:creationId xmlns:a16="http://schemas.microsoft.com/office/drawing/2014/main" id="{0B3693ED-22EE-CC7F-F243-8C43DA1338B9}"/>
              </a:ext>
            </a:extLst>
          </p:cNvPr>
          <p:cNvSpPr>
            <a:spLocks noGrp="1"/>
          </p:cNvSpPr>
          <p:nvPr>
            <p:ph type="dt" sz="half" idx="10"/>
          </p:nvPr>
        </p:nvSpPr>
        <p:spPr/>
        <p:txBody>
          <a:bodyPr/>
          <a:lstStyle/>
          <a:p>
            <a:fld id="{2886EB9F-620D-4745-B0DC-239369A89773}" type="datetime1">
              <a:rPr lang="en-US" smtClean="0">
                <a:solidFill>
                  <a:schemeClr val="tx1"/>
                </a:solidFill>
              </a:rPr>
              <a:t>6/17/2025</a:t>
            </a:fld>
            <a:endParaRPr lang="en-US" dirty="0">
              <a:solidFill>
                <a:schemeClr val="tx1"/>
              </a:solidFill>
            </a:endParaRPr>
          </a:p>
        </p:txBody>
      </p:sp>
      <p:sp>
        <p:nvSpPr>
          <p:cNvPr id="6" name="Slide Number Placeholder 5">
            <a:extLst>
              <a:ext uri="{FF2B5EF4-FFF2-40B4-BE49-F238E27FC236}">
                <a16:creationId xmlns:a16="http://schemas.microsoft.com/office/drawing/2014/main" id="{DA1936AC-C67A-FF7F-F67E-829F9F5AFAE9}"/>
              </a:ext>
            </a:extLst>
          </p:cNvPr>
          <p:cNvSpPr>
            <a:spLocks noGrp="1"/>
          </p:cNvSpPr>
          <p:nvPr>
            <p:ph type="sldNum" sz="quarter" idx="12"/>
          </p:nvPr>
        </p:nvSpPr>
        <p:spPr>
          <a:xfrm>
            <a:off x="6553200" y="6492875"/>
            <a:ext cx="2133600" cy="365125"/>
          </a:xfrm>
        </p:spPr>
        <p:txBody>
          <a:bodyPr/>
          <a:lstStyle/>
          <a:p>
            <a:fld id="{680C5762-CF65-4775-9966-A58D40CC61B9}" type="slidenum">
              <a:rPr lang="en-US" smtClean="0">
                <a:solidFill>
                  <a:schemeClr val="tx1"/>
                </a:solidFill>
              </a:rPr>
              <a:t>3</a:t>
            </a:fld>
            <a:endParaRPr lang="en-US" dirty="0">
              <a:solidFill>
                <a:schemeClr val="tx1"/>
              </a:solidFill>
            </a:endParaRPr>
          </a:p>
        </p:txBody>
      </p:sp>
      <p:cxnSp>
        <p:nvCxnSpPr>
          <p:cNvPr id="11" name="Straight Connector 10">
            <a:extLst>
              <a:ext uri="{FF2B5EF4-FFF2-40B4-BE49-F238E27FC236}">
                <a16:creationId xmlns:a16="http://schemas.microsoft.com/office/drawing/2014/main" id="{DE73B949-9E24-474A-0957-06FFCA988F30}"/>
              </a:ext>
              <a:ext uri="{C183D7F6-B498-43B3-948B-1728B52AA6E4}">
                <adec:decorative xmlns:adec="http://schemas.microsoft.com/office/drawing/2017/decorative" val="1"/>
              </a:ext>
            </a:extLst>
          </p:cNvPr>
          <p:cNvCxnSpPr/>
          <p:nvPr/>
        </p:nvCxnSpPr>
        <p:spPr>
          <a:xfrm>
            <a:off x="6422615" y="5184032"/>
            <a:ext cx="659757" cy="0"/>
          </a:xfrm>
          <a:prstGeom prst="line">
            <a:avLst/>
          </a:prstGeom>
          <a:ln w="28575">
            <a:solidFill>
              <a:srgbClr val="18427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BF0911-D3D9-C0D5-F944-B3EFECF9E0E1}"/>
              </a:ext>
              <a:ext uri="{C183D7F6-B498-43B3-948B-1728B52AA6E4}">
                <adec:decorative xmlns:adec="http://schemas.microsoft.com/office/drawing/2017/decorative" val="1"/>
              </a:ext>
            </a:extLst>
          </p:cNvPr>
          <p:cNvCxnSpPr>
            <a:cxnSpLocks/>
          </p:cNvCxnSpPr>
          <p:nvPr/>
        </p:nvCxnSpPr>
        <p:spPr>
          <a:xfrm>
            <a:off x="6088877" y="3700506"/>
            <a:ext cx="796726" cy="0"/>
          </a:xfrm>
          <a:prstGeom prst="line">
            <a:avLst/>
          </a:prstGeom>
          <a:ln w="28575">
            <a:solidFill>
              <a:srgbClr val="1842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250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pPr marL="172720"/>
            <a:r>
              <a:rPr lang="en-US" sz="2000" dirty="0">
                <a:latin typeface="Arial"/>
                <a:cs typeface="Arial"/>
              </a:rPr>
              <a:t>Module 3: Session 3.2 - Assessments Work Together to Improve Learning</a:t>
            </a:r>
          </a:p>
        </p:txBody>
      </p:sp>
      <p:sp>
        <p:nvSpPr>
          <p:cNvPr id="8" name="Content Placeholder 2">
            <a:extLst>
              <a:ext uri="{FF2B5EF4-FFF2-40B4-BE49-F238E27FC236}">
                <a16:creationId xmlns:a16="http://schemas.microsoft.com/office/drawing/2014/main" id="{AF2C05A7-B71C-339E-2EFF-F8788FA8ECFB}"/>
              </a:ext>
            </a:extLst>
          </p:cNvPr>
          <p:cNvSpPr txBox="1">
            <a:spLocks/>
          </p:cNvSpPr>
          <p:nvPr/>
        </p:nvSpPr>
        <p:spPr>
          <a:xfrm>
            <a:off x="457200" y="16002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Module 3 Progression</a:t>
            </a:r>
          </a:p>
        </p:txBody>
      </p:sp>
      <p:graphicFrame>
        <p:nvGraphicFramePr>
          <p:cNvPr id="12" name="Content Placeholder 11">
            <a:extLst>
              <a:ext uri="{FF2B5EF4-FFF2-40B4-BE49-F238E27FC236}">
                <a16:creationId xmlns:a16="http://schemas.microsoft.com/office/drawing/2014/main" id="{91865806-AE50-4AAF-4647-D5D7C6A2369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73563556"/>
              </p:ext>
            </p:extLst>
          </p:nvPr>
        </p:nvGraphicFramePr>
        <p:xfrm>
          <a:off x="457200" y="1905000"/>
          <a:ext cx="8229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BCB7DF56-76BB-96DC-BC85-53F6A2755161}"/>
              </a:ext>
            </a:extLst>
          </p:cNvPr>
          <p:cNvSpPr txBox="1"/>
          <p:nvPr/>
        </p:nvSpPr>
        <p:spPr>
          <a:xfrm>
            <a:off x="1153886" y="3701177"/>
            <a:ext cx="1981200"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dirty="0">
                <a:solidFill>
                  <a:srgbClr val="003C7C"/>
                </a:solidFill>
                <a:latin typeface="Arial" panose="020B0604020202020204" pitchFamily="34" charset="0"/>
                <a:cs typeface="Arial" panose="020B0604020202020204" pitchFamily="34" charset="0"/>
              </a:rPr>
              <a:t>Using Assessment Data to Improve Learning</a:t>
            </a:r>
          </a:p>
        </p:txBody>
      </p:sp>
      <p:sp>
        <p:nvSpPr>
          <p:cNvPr id="16" name="TextBox 15">
            <a:extLst>
              <a:ext uri="{FF2B5EF4-FFF2-40B4-BE49-F238E27FC236}">
                <a16:creationId xmlns:a16="http://schemas.microsoft.com/office/drawing/2014/main" id="{94CF5BF9-E28B-0C26-4980-3B6459DA09C8}"/>
              </a:ext>
            </a:extLst>
          </p:cNvPr>
          <p:cNvSpPr txBox="1"/>
          <p:nvPr/>
        </p:nvSpPr>
        <p:spPr>
          <a:xfrm>
            <a:off x="3926695" y="3729362"/>
            <a:ext cx="1984248" cy="1328023"/>
          </a:xfrm>
          <a:prstGeom prst="round2DiagRect">
            <a:avLst/>
          </a:prstGeom>
          <a:solidFill>
            <a:schemeClr val="accent1">
              <a:lumMod val="20000"/>
              <a:lumOff val="80000"/>
            </a:schemeClr>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nchor="ctr">
            <a:spAutoFit/>
          </a:bodyPr>
          <a:lstStyle/>
          <a:p>
            <a:pPr lvl="0" algn="ctr"/>
            <a:r>
              <a:rPr lang="en-US" dirty="0">
                <a:solidFill>
                  <a:srgbClr val="003C7C"/>
                </a:solidFill>
                <a:latin typeface="Arial" panose="020B0604020202020204" pitchFamily="34" charset="0"/>
                <a:cs typeface="Arial" panose="020B0604020202020204" pitchFamily="34" charset="0"/>
              </a:rPr>
              <a:t>Assessments Throughout a Learning Sequence</a:t>
            </a:r>
          </a:p>
        </p:txBody>
      </p:sp>
      <p:sp>
        <p:nvSpPr>
          <p:cNvPr id="15" name="TextBox 14">
            <a:extLst>
              <a:ext uri="{FF2B5EF4-FFF2-40B4-BE49-F238E27FC236}">
                <a16:creationId xmlns:a16="http://schemas.microsoft.com/office/drawing/2014/main" id="{F19A9A42-D0C1-FACB-5C23-878CE473C194}"/>
              </a:ext>
            </a:extLst>
          </p:cNvPr>
          <p:cNvSpPr txBox="1"/>
          <p:nvPr/>
        </p:nvSpPr>
        <p:spPr>
          <a:xfrm>
            <a:off x="6702552" y="3700107"/>
            <a:ext cx="1984248" cy="1328023"/>
          </a:xfrm>
          <a:prstGeom prst="round2DiagRect">
            <a:avLst/>
          </a:prstGeom>
          <a:no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anchor="ctr">
            <a:spAutoFit/>
          </a:bodyPr>
          <a:lstStyle/>
          <a:p>
            <a:pPr algn="ctr"/>
            <a:r>
              <a:rPr lang="en-US" dirty="0">
                <a:solidFill>
                  <a:srgbClr val="003C7C"/>
                </a:solidFill>
                <a:latin typeface="Arial"/>
                <a:cs typeface="Arial"/>
              </a:rPr>
              <a:t>Different Assessments Working Together</a:t>
            </a:r>
            <a:endParaRPr lang="en-US" dirty="0"/>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8503920" y="6442236"/>
            <a:ext cx="365760" cy="365125"/>
          </a:xfrm>
        </p:spPr>
        <p:txBody>
          <a:bodyPr/>
          <a:lstStyle/>
          <a:p>
            <a:fld id="{680C5762-CF65-4775-9966-A58D40CC61B9}" type="slidenum">
              <a:rPr lang="en-US" smtClean="0">
                <a:solidFill>
                  <a:schemeClr val="tx1"/>
                </a:solidFill>
              </a:rPr>
              <a:t>30</a:t>
            </a:fld>
            <a:endParaRPr lang="en-US" dirty="0">
              <a:solidFill>
                <a:schemeClr val="tx1"/>
              </a:solidFill>
            </a:endParaRPr>
          </a:p>
        </p:txBody>
      </p:sp>
      <p:sp>
        <p:nvSpPr>
          <p:cNvPr id="31" name="Arrow: Right 30">
            <a:extLst>
              <a:ext uri="{FF2B5EF4-FFF2-40B4-BE49-F238E27FC236}">
                <a16:creationId xmlns:a16="http://schemas.microsoft.com/office/drawing/2014/main" id="{1A4F90BA-FE25-E138-4300-B61FF7AA6E7D}"/>
              </a:ext>
              <a:ext uri="{C183D7F6-B498-43B3-948B-1728B52AA6E4}">
                <adec:decorative xmlns:adec="http://schemas.microsoft.com/office/drawing/2017/decorative" val="1"/>
              </a:ext>
            </a:extLst>
          </p:cNvPr>
          <p:cNvSpPr/>
          <p:nvPr/>
        </p:nvSpPr>
        <p:spPr>
          <a:xfrm rot="16200000">
            <a:off x="4454824" y="5378495"/>
            <a:ext cx="914400"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92494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8568-DFDC-6284-E613-43FE5FEF8142}"/>
              </a:ext>
            </a:extLst>
          </p:cNvPr>
          <p:cNvSpPr>
            <a:spLocks noGrp="1"/>
          </p:cNvSpPr>
          <p:nvPr>
            <p:ph type="title"/>
          </p:nvPr>
        </p:nvSpPr>
        <p:spPr>
          <a:xfrm>
            <a:off x="457200" y="304800"/>
            <a:ext cx="8229600" cy="1143000"/>
          </a:xfrm>
        </p:spPr>
        <p:txBody>
          <a:bodyPr anchor="ctr">
            <a:normAutofit/>
          </a:bodyPr>
          <a:lstStyle/>
          <a:p>
            <a:r>
              <a:rPr lang="en-US"/>
              <a:t>Quick Write</a:t>
            </a:r>
          </a:p>
        </p:txBody>
      </p:sp>
      <p:sp>
        <p:nvSpPr>
          <p:cNvPr id="4" name="Date Placeholder 3">
            <a:extLst>
              <a:ext uri="{FF2B5EF4-FFF2-40B4-BE49-F238E27FC236}">
                <a16:creationId xmlns:a16="http://schemas.microsoft.com/office/drawing/2014/main" id="{99DB1396-E485-5CBD-B893-B9726FC97919}"/>
              </a:ext>
            </a:extLst>
          </p:cNvPr>
          <p:cNvSpPr>
            <a:spLocks noGrp="1"/>
          </p:cNvSpPr>
          <p:nvPr>
            <p:ph type="dt" sz="half" idx="10"/>
          </p:nvPr>
        </p:nvSpPr>
        <p:spPr>
          <a:xfrm>
            <a:off x="457201" y="6370637"/>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2C5959FF-A67E-7832-6176-B9FF3E85BFFD}"/>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31</a:t>
            </a:fld>
            <a:endParaRPr lang="en-US" dirty="0">
              <a:solidFill>
                <a:schemeClr val="tx1"/>
              </a:solidFill>
            </a:endParaRPr>
          </a:p>
        </p:txBody>
      </p:sp>
      <p:graphicFrame>
        <p:nvGraphicFramePr>
          <p:cNvPr id="167" name="Diagram 167">
            <a:extLst>
              <a:ext uri="{FF2B5EF4-FFF2-40B4-BE49-F238E27FC236}">
                <a16:creationId xmlns:a16="http://schemas.microsoft.com/office/drawing/2014/main" id="{92F14653-D741-E493-FD75-B98E23D4CA4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1815154"/>
              </p:ext>
            </p:extLst>
          </p:nvPr>
        </p:nvGraphicFramePr>
        <p:xfrm>
          <a:off x="457199" y="2460517"/>
          <a:ext cx="5956852" cy="4108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7" name="Graphic 246" descr="Scribble with solid fill">
            <a:extLst>
              <a:ext uri="{FF2B5EF4-FFF2-40B4-BE49-F238E27FC236}">
                <a16:creationId xmlns:a16="http://schemas.microsoft.com/office/drawing/2014/main" id="{EDA5CB77-5A6A-91BF-386F-F860054FDB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15270" y="2957865"/>
            <a:ext cx="2471529" cy="2471529"/>
          </a:xfrm>
          <a:prstGeom prst="rect">
            <a:avLst/>
          </a:prstGeom>
        </p:spPr>
      </p:pic>
      <p:sp>
        <p:nvSpPr>
          <p:cNvPr id="3" name="Content Placeholder 2">
            <a:extLst>
              <a:ext uri="{FF2B5EF4-FFF2-40B4-BE49-F238E27FC236}">
                <a16:creationId xmlns:a16="http://schemas.microsoft.com/office/drawing/2014/main" id="{A3BF5312-F858-E61C-14EB-973F870CE179}"/>
              </a:ext>
            </a:extLst>
          </p:cNvPr>
          <p:cNvSpPr>
            <a:spLocks noGrp="1"/>
          </p:cNvSpPr>
          <p:nvPr>
            <p:ph sz="half" idx="1"/>
          </p:nvPr>
        </p:nvSpPr>
        <p:spPr>
          <a:xfrm>
            <a:off x="457199" y="1469917"/>
            <a:ext cx="8229600" cy="1143000"/>
          </a:xfrm>
        </p:spPr>
        <p:txBody>
          <a:bodyPr>
            <a:normAutofit fontScale="85000" lnSpcReduction="20000"/>
          </a:bodyPr>
          <a:lstStyle/>
          <a:p>
            <a:pPr marL="0" lvl="0" indent="0" rtl="0">
              <a:buNone/>
            </a:pPr>
            <a:r>
              <a:rPr lang="en-US" dirty="0">
                <a:latin typeface="Arial" panose="020B0604020202020204" pitchFamily="34" charset="0"/>
                <a:cs typeface="Arial" panose="020B0604020202020204" pitchFamily="34" charset="0"/>
              </a:rPr>
              <a:t>Think about a unit of instruction you have used or are familiar with in your current science program. </a:t>
            </a:r>
            <a:r>
              <a:rPr lang="en-US" b="1" dirty="0">
                <a:latin typeface="Arial" panose="020B0604020202020204" pitchFamily="34" charset="0"/>
                <a:cs typeface="Arial" panose="020B0604020202020204" pitchFamily="34" charset="0"/>
              </a:rPr>
              <a:t>How would you describe the assessments?</a:t>
            </a:r>
          </a:p>
        </p:txBody>
      </p:sp>
    </p:spTree>
    <p:extLst>
      <p:ext uri="{BB962C8B-B14F-4D97-AF65-F5344CB8AC3E}">
        <p14:creationId xmlns:p14="http://schemas.microsoft.com/office/powerpoint/2010/main" val="4127080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73B17-9B34-0443-6CA9-79481E7EEFCF}"/>
              </a:ext>
            </a:extLst>
          </p:cNvPr>
          <p:cNvSpPr>
            <a:spLocks noGrp="1"/>
          </p:cNvSpPr>
          <p:nvPr>
            <p:ph type="title"/>
          </p:nvPr>
        </p:nvSpPr>
        <p:spPr>
          <a:xfrm>
            <a:off x="457200" y="304800"/>
            <a:ext cx="8229600" cy="1143000"/>
          </a:xfrm>
        </p:spPr>
        <p:txBody>
          <a:bodyPr anchor="ctr">
            <a:normAutofit/>
          </a:bodyPr>
          <a:lstStyle/>
          <a:p>
            <a:r>
              <a:rPr lang="en-US"/>
              <a:t>Sample Instructional Unit</a:t>
            </a:r>
          </a:p>
        </p:txBody>
      </p:sp>
      <p:sp>
        <p:nvSpPr>
          <p:cNvPr id="3" name="Content Placeholder 2">
            <a:extLst>
              <a:ext uri="{FF2B5EF4-FFF2-40B4-BE49-F238E27FC236}">
                <a16:creationId xmlns:a16="http://schemas.microsoft.com/office/drawing/2014/main" id="{026D51C7-8EF6-5168-474B-F857644E2435}"/>
              </a:ext>
            </a:extLst>
          </p:cNvPr>
          <p:cNvSpPr>
            <a:spLocks noGrp="1"/>
          </p:cNvSpPr>
          <p:nvPr>
            <p:ph sz="half" idx="1"/>
          </p:nvPr>
        </p:nvSpPr>
        <p:spPr>
          <a:xfrm>
            <a:off x="457200" y="1497793"/>
            <a:ext cx="4475763" cy="4709319"/>
          </a:xfrm>
        </p:spPr>
        <p:txBody>
          <a:bodyPr vert="horz" lIns="91440" tIns="45720" rIns="91440" bIns="45720" rtlCol="0" anchor="t">
            <a:normAutofit/>
          </a:bodyPr>
          <a:lstStyle/>
          <a:p>
            <a:pPr marL="0" indent="0">
              <a:buNone/>
            </a:pPr>
            <a:r>
              <a:rPr lang="en-US" dirty="0">
                <a:latin typeface="Arial"/>
                <a:cs typeface="Arial"/>
              </a:rPr>
              <a:t>Read your assigned lesson and consider:</a:t>
            </a:r>
            <a:endParaRPr lang="en-US" dirty="0"/>
          </a:p>
          <a:p>
            <a:r>
              <a:rPr lang="en-US" dirty="0">
                <a:latin typeface="Arial"/>
                <a:cs typeface="Arial"/>
              </a:rPr>
              <a:t>What are the learning goals for the lesson? </a:t>
            </a:r>
            <a:endParaRPr lang="en-US" dirty="0"/>
          </a:p>
          <a:p>
            <a:r>
              <a:rPr lang="en-US" dirty="0">
                <a:latin typeface="Arial"/>
                <a:cs typeface="Arial"/>
              </a:rPr>
              <a:t>How does student thinking change through the lesson? </a:t>
            </a:r>
            <a:endParaRPr lang="en-US" dirty="0"/>
          </a:p>
          <a:p>
            <a:pPr marL="0" indent="0">
              <a:buNone/>
            </a:pPr>
            <a:endParaRPr lang="en-US" i="1" dirty="0"/>
          </a:p>
          <a:p>
            <a:pPr marL="0" indent="0">
              <a:buNone/>
            </a:pPr>
            <a:r>
              <a:rPr lang="en-US" i="1" dirty="0">
                <a:latin typeface="Arial"/>
                <a:cs typeface="Arial"/>
              </a:rPr>
              <a:t>Be prepared to discuss your ideas.</a:t>
            </a:r>
          </a:p>
        </p:txBody>
      </p:sp>
      <p:pic>
        <p:nvPicPr>
          <p:cNvPr id="7" name="Graphic 6" descr="Workflow with solid fill">
            <a:extLst>
              <a:ext uri="{FF2B5EF4-FFF2-40B4-BE49-F238E27FC236}">
                <a16:creationId xmlns:a16="http://schemas.microsoft.com/office/drawing/2014/main" id="{838F5517-2440-FA51-9D55-57AA7A2E3C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1600" y="1843881"/>
            <a:ext cx="3505200" cy="3505200"/>
          </a:xfrm>
          <a:prstGeom prst="rect">
            <a:avLst/>
          </a:prstGeom>
        </p:spPr>
      </p:pic>
      <p:sp>
        <p:nvSpPr>
          <p:cNvPr id="4" name="Date Placeholder 3">
            <a:extLst>
              <a:ext uri="{FF2B5EF4-FFF2-40B4-BE49-F238E27FC236}">
                <a16:creationId xmlns:a16="http://schemas.microsoft.com/office/drawing/2014/main" id="{85CD3CA6-1D5E-9D0F-E29B-4F4750C90ADB}"/>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84500370-551C-6B20-1169-4B967217AE43}"/>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32</a:t>
            </a:fld>
            <a:endParaRPr lang="en-US" dirty="0">
              <a:solidFill>
                <a:schemeClr val="tx1"/>
              </a:solidFill>
            </a:endParaRPr>
          </a:p>
        </p:txBody>
      </p:sp>
    </p:spTree>
    <p:extLst>
      <p:ext uri="{BB962C8B-B14F-4D97-AF65-F5344CB8AC3E}">
        <p14:creationId xmlns:p14="http://schemas.microsoft.com/office/powerpoint/2010/main" val="1732975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C743-EE15-AA1E-2AFC-C3C556A4A622}"/>
              </a:ext>
            </a:extLst>
          </p:cNvPr>
          <p:cNvSpPr>
            <a:spLocks noGrp="1"/>
          </p:cNvSpPr>
          <p:nvPr>
            <p:ph type="title"/>
          </p:nvPr>
        </p:nvSpPr>
        <p:spPr/>
        <p:txBody>
          <a:bodyPr/>
          <a:lstStyle/>
          <a:p>
            <a:pPr marL="172720"/>
            <a:r>
              <a:rPr lang="en-US" dirty="0">
                <a:latin typeface="Arial"/>
                <a:cs typeface="Arial"/>
              </a:rPr>
              <a:t>Chart Paper Organization</a:t>
            </a:r>
            <a:endParaRPr lang="en-US" dirty="0"/>
          </a:p>
        </p:txBody>
      </p:sp>
      <p:sp>
        <p:nvSpPr>
          <p:cNvPr id="23" name="TextBox 22">
            <a:extLst>
              <a:ext uri="{FF2B5EF4-FFF2-40B4-BE49-F238E27FC236}">
                <a16:creationId xmlns:a16="http://schemas.microsoft.com/office/drawing/2014/main" id="{57644822-FEA4-9115-3EB5-317A5AAA6BAB}"/>
              </a:ext>
            </a:extLst>
          </p:cNvPr>
          <p:cNvSpPr txBox="1"/>
          <p:nvPr/>
        </p:nvSpPr>
        <p:spPr>
          <a:xfrm>
            <a:off x="259533" y="2309153"/>
            <a:ext cx="1912571" cy="1200329"/>
          </a:xfrm>
          <a:prstGeom prst="rect">
            <a:avLst/>
          </a:prstGeom>
          <a:noFill/>
        </p:spPr>
        <p:txBody>
          <a:bodyPr wrap="square" rtlCol="0">
            <a:spAutoFit/>
          </a:bodyPr>
          <a:lstStyle/>
          <a:p>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Only focus on the top two sections this first round</a:t>
            </a:r>
            <a:endParaRPr lang="en-US" i="1" dirty="0">
              <a:latin typeface="Arial" panose="020B0604020202020204" pitchFamily="34" charset="0"/>
              <a:cs typeface="Arial" panose="020B0604020202020204" pitchFamily="34" charset="0"/>
            </a:endParaRPr>
          </a:p>
        </p:txBody>
      </p:sp>
      <p:sp>
        <p:nvSpPr>
          <p:cNvPr id="7" name="Rectangle 6" descr="Here's an overview of how to set up the chart paper. The paper includes three sections: Learning goals, how thinking changes, and Assessments. ">
            <a:extLst>
              <a:ext uri="{FF2B5EF4-FFF2-40B4-BE49-F238E27FC236}">
                <a16:creationId xmlns:a16="http://schemas.microsoft.com/office/drawing/2014/main" id="{1C38797B-59D3-48A6-3C21-EA6A2A08748C}"/>
              </a:ext>
            </a:extLst>
          </p:cNvPr>
          <p:cNvSpPr/>
          <p:nvPr/>
        </p:nvSpPr>
        <p:spPr>
          <a:xfrm rot="5400000">
            <a:off x="2088802" y="2209808"/>
            <a:ext cx="4768118" cy="3382345"/>
          </a:xfrm>
          <a:prstGeom prst="rect">
            <a:avLst/>
          </a:prstGeom>
          <a:noFill/>
          <a:ln>
            <a:solidFill>
              <a:srgbClr val="003E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5E8CE0-B96D-5EB7-5F0D-1AD93C5D02BF}"/>
              </a:ext>
            </a:extLst>
          </p:cNvPr>
          <p:cNvSpPr txBox="1"/>
          <p:nvPr/>
        </p:nvSpPr>
        <p:spPr>
          <a:xfrm>
            <a:off x="3026615" y="1558603"/>
            <a:ext cx="292747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Arial" panose="020B0604020202020204" pitchFamily="34" charset="0"/>
                <a:ea typeface="Calibri"/>
                <a:cs typeface="Arial" panose="020B0604020202020204" pitchFamily="34" charset="0"/>
              </a:rPr>
              <a:t>Lesson 1</a:t>
            </a:r>
          </a:p>
        </p:txBody>
      </p:sp>
      <p:sp>
        <p:nvSpPr>
          <p:cNvPr id="10" name="TextBox 9">
            <a:extLst>
              <a:ext uri="{FF2B5EF4-FFF2-40B4-BE49-F238E27FC236}">
                <a16:creationId xmlns:a16="http://schemas.microsoft.com/office/drawing/2014/main" id="{8ACBF41D-F6B8-84B2-01F6-72599E016198}"/>
              </a:ext>
            </a:extLst>
          </p:cNvPr>
          <p:cNvSpPr txBox="1"/>
          <p:nvPr/>
        </p:nvSpPr>
        <p:spPr>
          <a:xfrm>
            <a:off x="2849574" y="2190291"/>
            <a:ext cx="11255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ea typeface="Calibri"/>
                <a:cs typeface="Arial" panose="020B0604020202020204" pitchFamily="34" charset="0"/>
              </a:rPr>
              <a:t>Learning Goals</a:t>
            </a:r>
          </a:p>
        </p:txBody>
      </p:sp>
      <p:sp>
        <p:nvSpPr>
          <p:cNvPr id="15" name="TextBox 14">
            <a:extLst>
              <a:ext uri="{FF2B5EF4-FFF2-40B4-BE49-F238E27FC236}">
                <a16:creationId xmlns:a16="http://schemas.microsoft.com/office/drawing/2014/main" id="{16123856-7BA9-E7FD-C599-E75C60B700FE}"/>
              </a:ext>
            </a:extLst>
          </p:cNvPr>
          <p:cNvSpPr txBox="1"/>
          <p:nvPr/>
        </p:nvSpPr>
        <p:spPr>
          <a:xfrm>
            <a:off x="4372543" y="2218949"/>
            <a:ext cx="16207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accent6">
                    <a:lumMod val="50000"/>
                  </a:schemeClr>
                </a:solidFill>
                <a:latin typeface="Arial" panose="020B0604020202020204" pitchFamily="34" charset="0"/>
                <a:ea typeface="Calibri"/>
                <a:cs typeface="Arial" panose="020B0604020202020204" pitchFamily="34" charset="0"/>
              </a:rPr>
              <a:t>Add learning goal here</a:t>
            </a:r>
          </a:p>
        </p:txBody>
      </p:sp>
      <p:sp>
        <p:nvSpPr>
          <p:cNvPr id="11" name="TextBox 10">
            <a:extLst>
              <a:ext uri="{FF2B5EF4-FFF2-40B4-BE49-F238E27FC236}">
                <a16:creationId xmlns:a16="http://schemas.microsoft.com/office/drawing/2014/main" id="{0F46A683-E035-3D7F-5AB8-BF18247B3D96}"/>
              </a:ext>
            </a:extLst>
          </p:cNvPr>
          <p:cNvSpPr txBox="1"/>
          <p:nvPr/>
        </p:nvSpPr>
        <p:spPr>
          <a:xfrm>
            <a:off x="2843618" y="3076714"/>
            <a:ext cx="123372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ea typeface="Calibri"/>
                <a:cs typeface="Arial" panose="020B0604020202020204" pitchFamily="34" charset="0"/>
              </a:rPr>
              <a:t>How Student Thinking Changes</a:t>
            </a: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B48335A-CA55-2532-5F87-84A4752DEDC7}"/>
              </a:ext>
            </a:extLst>
          </p:cNvPr>
          <p:cNvSpPr txBox="1"/>
          <p:nvPr/>
        </p:nvSpPr>
        <p:spPr>
          <a:xfrm>
            <a:off x="4315099" y="3309007"/>
            <a:ext cx="17355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accent6">
                    <a:lumMod val="50000"/>
                  </a:schemeClr>
                </a:solidFill>
                <a:latin typeface="Arial" panose="020B0604020202020204" pitchFamily="34" charset="0"/>
                <a:ea typeface="Calibri"/>
                <a:cs typeface="Arial" panose="020B0604020202020204" pitchFamily="34" charset="0"/>
              </a:rPr>
              <a:t>Add student thinking here</a:t>
            </a:r>
            <a:endParaRPr lang="en-US" dirty="0">
              <a:solidFill>
                <a:schemeClr val="accent6">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4C66D15-8BB4-7B8C-9846-FDD4B38809AC}"/>
              </a:ext>
            </a:extLst>
          </p:cNvPr>
          <p:cNvSpPr txBox="1"/>
          <p:nvPr/>
        </p:nvSpPr>
        <p:spPr>
          <a:xfrm>
            <a:off x="2781688" y="5017167"/>
            <a:ext cx="18427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50000"/>
                    <a:lumOff val="50000"/>
                  </a:schemeClr>
                </a:solidFill>
                <a:latin typeface="Arial" panose="020B0604020202020204" pitchFamily="34" charset="0"/>
                <a:ea typeface="Calibri"/>
                <a:cs typeface="Arial" panose="020B0604020202020204" pitchFamily="34" charset="0"/>
              </a:rPr>
              <a:t>Assessments</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A22DC5B-9291-88A1-6817-CAA98F54658B}"/>
              </a:ext>
            </a:extLst>
          </p:cNvPr>
          <p:cNvSpPr txBox="1"/>
          <p:nvPr/>
        </p:nvSpPr>
        <p:spPr>
          <a:xfrm>
            <a:off x="4201546" y="4440263"/>
            <a:ext cx="196248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1">
                    <a:lumMod val="50000"/>
                    <a:lumOff val="50000"/>
                  </a:schemeClr>
                </a:solidFill>
                <a:latin typeface="Arial" panose="020B0604020202020204" pitchFamily="34" charset="0"/>
                <a:ea typeface="Calibri"/>
                <a:cs typeface="Arial" panose="020B0604020202020204" pitchFamily="34" charset="0"/>
              </a:rPr>
              <a:t>Add and describe assessment opportunities (types, purpose, dimensions assessed)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7EEEC832-2B9A-583A-F485-F621444D0E38}"/>
              </a:ext>
              <a:ext uri="{C183D7F6-B498-43B3-948B-1728B52AA6E4}">
                <adec:decorative xmlns:adec="http://schemas.microsoft.com/office/drawing/2017/decorative" val="1"/>
              </a:ext>
            </a:extLst>
          </p:cNvPr>
          <p:cNvCxnSpPr>
            <a:cxnSpLocks/>
          </p:cNvCxnSpPr>
          <p:nvPr/>
        </p:nvCxnSpPr>
        <p:spPr>
          <a:xfrm flipV="1">
            <a:off x="2924440" y="3040545"/>
            <a:ext cx="3131827" cy="2733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159F4D3-2EB1-CD7E-65A1-7D70647FAF47}"/>
              </a:ext>
              <a:ext uri="{C183D7F6-B498-43B3-948B-1728B52AA6E4}">
                <adec:decorative xmlns:adec="http://schemas.microsoft.com/office/drawing/2017/decorative" val="1"/>
              </a:ext>
            </a:extLst>
          </p:cNvPr>
          <p:cNvCxnSpPr>
            <a:cxnSpLocks/>
          </p:cNvCxnSpPr>
          <p:nvPr/>
        </p:nvCxnSpPr>
        <p:spPr>
          <a:xfrm flipV="1">
            <a:off x="2924439" y="4239617"/>
            <a:ext cx="3131827" cy="27338"/>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447F010-A01A-FE78-F28A-27D8E1B8E79C}"/>
              </a:ext>
            </a:extLst>
          </p:cNvPr>
          <p:cNvSpPr txBox="1"/>
          <p:nvPr/>
        </p:nvSpPr>
        <p:spPr>
          <a:xfrm>
            <a:off x="6830007" y="2140651"/>
            <a:ext cx="1912571" cy="3139321"/>
          </a:xfrm>
          <a:prstGeom prst="rect">
            <a:avLst/>
          </a:prstGeom>
          <a:noFill/>
        </p:spPr>
        <p:txBody>
          <a:bodyPr wrap="square" rtlCol="0">
            <a:spAutoFit/>
          </a:bodyPr>
          <a:lstStyle/>
          <a:p>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Emphasis is on the ideas students gain from the experiences, not the activities themselves.</a:t>
            </a:r>
          </a:p>
          <a:p>
            <a:r>
              <a:rPr lang="en-US" i="1" dirty="0">
                <a:solidFill>
                  <a:schemeClr val="accent6">
                    <a:lumMod val="50000"/>
                  </a:schemeClr>
                </a:solidFill>
                <a:latin typeface="Arial" panose="020B0604020202020204" pitchFamily="34" charset="0"/>
                <a:cs typeface="Arial" panose="020B0604020202020204" pitchFamily="34" charset="0"/>
              </a:rPr>
              <a:t>“Students figure out animal waste can create natural gas.”</a:t>
            </a:r>
          </a:p>
        </p:txBody>
      </p:sp>
      <p:cxnSp>
        <p:nvCxnSpPr>
          <p:cNvPr id="20" name="Straight Connector 19">
            <a:extLst>
              <a:ext uri="{FF2B5EF4-FFF2-40B4-BE49-F238E27FC236}">
                <a16:creationId xmlns:a16="http://schemas.microsoft.com/office/drawing/2014/main" id="{94115A74-E7A8-EEC5-8ECF-F591F609419D}"/>
              </a:ext>
              <a:ext uri="{C183D7F6-B498-43B3-948B-1728B52AA6E4}">
                <adec:decorative xmlns:adec="http://schemas.microsoft.com/office/drawing/2017/decorative" val="1"/>
              </a:ext>
            </a:extLst>
          </p:cNvPr>
          <p:cNvCxnSpPr>
            <a:cxnSpLocks/>
            <a:endCxn id="16" idx="3"/>
          </p:cNvCxnSpPr>
          <p:nvPr/>
        </p:nvCxnSpPr>
        <p:spPr>
          <a:xfrm flipH="1">
            <a:off x="6050696" y="3632173"/>
            <a:ext cx="714117"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Left Brace 21">
            <a:extLst>
              <a:ext uri="{FF2B5EF4-FFF2-40B4-BE49-F238E27FC236}">
                <a16:creationId xmlns:a16="http://schemas.microsoft.com/office/drawing/2014/main" id="{D68402F9-2B11-64B9-C3AB-6C1469A6E41D}"/>
              </a:ext>
              <a:ext uri="{C183D7F6-B498-43B3-948B-1728B52AA6E4}">
                <adec:decorative xmlns:adec="http://schemas.microsoft.com/office/drawing/2017/decorative" val="1"/>
              </a:ext>
            </a:extLst>
          </p:cNvPr>
          <p:cNvSpPr/>
          <p:nvPr/>
        </p:nvSpPr>
        <p:spPr>
          <a:xfrm>
            <a:off x="2124874" y="1696277"/>
            <a:ext cx="518697" cy="25433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Date Placeholder 4">
            <a:extLst>
              <a:ext uri="{FF2B5EF4-FFF2-40B4-BE49-F238E27FC236}">
                <a16:creationId xmlns:a16="http://schemas.microsoft.com/office/drawing/2014/main" id="{6A5A2D24-006D-D605-6BC2-48205999FC34}"/>
              </a:ext>
            </a:extLst>
          </p:cNvPr>
          <p:cNvSpPr>
            <a:spLocks noGrp="1"/>
          </p:cNvSpPr>
          <p:nvPr>
            <p:ph type="dt" sz="half" idx="10"/>
          </p:nvPr>
        </p:nvSpPr>
        <p:spPr>
          <a:xfrm>
            <a:off x="457200" y="6356350"/>
            <a:ext cx="886968" cy="365125"/>
          </a:xfrm>
        </p:spPr>
        <p:txBody>
          <a:bodyPr/>
          <a:lstStyle/>
          <a:p>
            <a:fld id="{2886EB9F-620D-4745-B0DC-239369A89773}" type="datetime1">
              <a:rPr lang="en-US" smtClean="0">
                <a:solidFill>
                  <a:schemeClr val="tx1"/>
                </a:solidFill>
              </a:rPr>
              <a:t>6/17/2025</a:t>
            </a:fld>
            <a:endParaRPr lang="en-US" dirty="0">
              <a:solidFill>
                <a:schemeClr val="tx1"/>
              </a:solidFill>
            </a:endParaRPr>
          </a:p>
        </p:txBody>
      </p:sp>
      <p:sp>
        <p:nvSpPr>
          <p:cNvPr id="6" name="Slide Number Placeholder 5">
            <a:extLst>
              <a:ext uri="{FF2B5EF4-FFF2-40B4-BE49-F238E27FC236}">
                <a16:creationId xmlns:a16="http://schemas.microsoft.com/office/drawing/2014/main" id="{B06FDA2B-2B7C-26CB-AB48-DE57CC1A3E64}"/>
              </a:ext>
            </a:extLst>
          </p:cNvPr>
          <p:cNvSpPr>
            <a:spLocks noGrp="1"/>
          </p:cNvSpPr>
          <p:nvPr>
            <p:ph type="sldNum" sz="quarter" idx="12"/>
          </p:nvPr>
        </p:nvSpPr>
        <p:spPr>
          <a:xfrm>
            <a:off x="8686800" y="6375908"/>
            <a:ext cx="365760" cy="365125"/>
          </a:xfrm>
        </p:spPr>
        <p:txBody>
          <a:bodyPr/>
          <a:lstStyle/>
          <a:p>
            <a:fld id="{680C5762-CF65-4775-9966-A58D40CC61B9}" type="slidenum">
              <a:rPr lang="en-US" smtClean="0">
                <a:solidFill>
                  <a:schemeClr val="tx1"/>
                </a:solidFill>
              </a:rPr>
              <a:t>33</a:t>
            </a:fld>
            <a:endParaRPr lang="en-US" dirty="0">
              <a:solidFill>
                <a:schemeClr val="tx1"/>
              </a:solidFill>
            </a:endParaRPr>
          </a:p>
        </p:txBody>
      </p:sp>
    </p:spTree>
    <p:extLst>
      <p:ext uri="{BB962C8B-B14F-4D97-AF65-F5344CB8AC3E}">
        <p14:creationId xmlns:p14="http://schemas.microsoft.com/office/powerpoint/2010/main" val="2674141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BBCE-31DC-3B2A-2B9C-5FBBEC2E7D92}"/>
              </a:ext>
            </a:extLst>
          </p:cNvPr>
          <p:cNvSpPr>
            <a:spLocks noGrp="1"/>
          </p:cNvSpPr>
          <p:nvPr>
            <p:ph type="title"/>
          </p:nvPr>
        </p:nvSpPr>
        <p:spPr/>
        <p:txBody>
          <a:bodyPr/>
          <a:lstStyle/>
          <a:p>
            <a:pPr marL="172720"/>
            <a:r>
              <a:rPr lang="en-US" dirty="0">
                <a:latin typeface="Arial"/>
                <a:cs typeface="Arial"/>
              </a:rPr>
              <a:t>Tell the Story</a:t>
            </a:r>
            <a:endParaRPr lang="en-US" dirty="0"/>
          </a:p>
        </p:txBody>
      </p:sp>
      <p:sp>
        <p:nvSpPr>
          <p:cNvPr id="5" name="Date Placeholder 4">
            <a:extLst>
              <a:ext uri="{FF2B5EF4-FFF2-40B4-BE49-F238E27FC236}">
                <a16:creationId xmlns:a16="http://schemas.microsoft.com/office/drawing/2014/main" id="{9AFE65C1-86BF-DF00-0EC9-BC03342124E2}"/>
              </a:ext>
            </a:extLst>
          </p:cNvPr>
          <p:cNvSpPr>
            <a:spLocks noGrp="1"/>
          </p:cNvSpPr>
          <p:nvPr>
            <p:ph type="dt" sz="half" idx="10"/>
          </p:nvPr>
        </p:nvSpPr>
        <p:spPr/>
        <p:txBody>
          <a:bodyPr/>
          <a:lstStyle/>
          <a:p>
            <a:fld id="{2886EB9F-620D-4745-B0DC-239369A89773}" type="datetime1">
              <a:rPr lang="en-US" smtClean="0">
                <a:solidFill>
                  <a:schemeClr val="tx1"/>
                </a:solidFill>
              </a:rPr>
              <a:t>6/17/2025</a:t>
            </a:fld>
            <a:endParaRPr lang="en-US" dirty="0">
              <a:solidFill>
                <a:schemeClr val="tx1"/>
              </a:solidFill>
            </a:endParaRPr>
          </a:p>
        </p:txBody>
      </p:sp>
      <p:sp>
        <p:nvSpPr>
          <p:cNvPr id="6" name="Slide Number Placeholder 5">
            <a:extLst>
              <a:ext uri="{FF2B5EF4-FFF2-40B4-BE49-F238E27FC236}">
                <a16:creationId xmlns:a16="http://schemas.microsoft.com/office/drawing/2014/main" id="{CA03C832-4A5F-DB37-B6B2-C2E24EC87312}"/>
              </a:ext>
            </a:extLst>
          </p:cNvPr>
          <p:cNvSpPr>
            <a:spLocks noGrp="1"/>
          </p:cNvSpPr>
          <p:nvPr>
            <p:ph type="sldNum" sz="quarter" idx="12"/>
          </p:nvPr>
        </p:nvSpPr>
        <p:spPr/>
        <p:txBody>
          <a:bodyPr/>
          <a:lstStyle/>
          <a:p>
            <a:fld id="{680C5762-CF65-4775-9966-A58D40CC61B9}" type="slidenum">
              <a:rPr lang="en-US" smtClean="0">
                <a:solidFill>
                  <a:schemeClr val="tx1"/>
                </a:solidFill>
              </a:rPr>
              <a:t>34</a:t>
            </a:fld>
            <a:endParaRPr lang="en-US" dirty="0">
              <a:solidFill>
                <a:schemeClr val="tx1"/>
              </a:solidFill>
            </a:endParaRPr>
          </a:p>
        </p:txBody>
      </p:sp>
      <p:graphicFrame>
        <p:nvGraphicFramePr>
          <p:cNvPr id="11" name="Diagram 11" descr="Four boxes to represent lesson 1, lesson 2, lesson 3, and lesson 4.&#10;">
            <a:extLst>
              <a:ext uri="{FF2B5EF4-FFF2-40B4-BE49-F238E27FC236}">
                <a16:creationId xmlns:a16="http://schemas.microsoft.com/office/drawing/2014/main" id="{DB4D9579-B519-E017-E209-7A02A5026420}"/>
              </a:ext>
            </a:extLst>
          </p:cNvPr>
          <p:cNvGraphicFramePr>
            <a:graphicFrameLocks noGrp="1"/>
          </p:cNvGraphicFramePr>
          <p:nvPr>
            <p:ph sz="half" idx="1"/>
            <p:extLst>
              <p:ext uri="{D42A27DB-BD31-4B8C-83A1-F6EECF244321}">
                <p14:modId xmlns:p14="http://schemas.microsoft.com/office/powerpoint/2010/main" val="2463500757"/>
              </p:ext>
            </p:extLst>
          </p:nvPr>
        </p:nvGraphicFramePr>
        <p:xfrm>
          <a:off x="593271" y="2837704"/>
          <a:ext cx="7957457" cy="304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9FB12DB5-E01D-0E35-DF56-BDA0F40F07B3}"/>
              </a:ext>
            </a:extLst>
          </p:cNvPr>
          <p:cNvSpPr txBox="1">
            <a:spLocks/>
          </p:cNvSpPr>
          <p:nvPr/>
        </p:nvSpPr>
        <p:spPr>
          <a:xfrm>
            <a:off x="457200" y="1694704"/>
            <a:ext cx="8229600" cy="1143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t>What are the learning goals? </a:t>
            </a:r>
          </a:p>
          <a:p>
            <a:r>
              <a:rPr lang="en-US" dirty="0"/>
              <a:t>How does student thinking change over the course of the unit?</a:t>
            </a:r>
          </a:p>
        </p:txBody>
      </p:sp>
    </p:spTree>
    <p:extLst>
      <p:ext uri="{BB962C8B-B14F-4D97-AF65-F5344CB8AC3E}">
        <p14:creationId xmlns:p14="http://schemas.microsoft.com/office/powerpoint/2010/main" val="1514589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8EE0-83A7-407B-9EC7-8322B9650355}"/>
              </a:ext>
            </a:extLst>
          </p:cNvPr>
          <p:cNvSpPr>
            <a:spLocks noGrp="1"/>
          </p:cNvSpPr>
          <p:nvPr>
            <p:ph type="title"/>
          </p:nvPr>
        </p:nvSpPr>
        <p:spPr>
          <a:xfrm>
            <a:off x="457200" y="304800"/>
            <a:ext cx="8229600" cy="1143000"/>
          </a:xfrm>
        </p:spPr>
        <p:txBody>
          <a:bodyPr anchor="ctr">
            <a:normAutofit/>
          </a:bodyPr>
          <a:lstStyle/>
          <a:p>
            <a:r>
              <a:rPr lang="en-US"/>
              <a:t>Assessment Opportunities</a:t>
            </a:r>
          </a:p>
        </p:txBody>
      </p:sp>
      <p:sp>
        <p:nvSpPr>
          <p:cNvPr id="3" name="Content Placeholder 2">
            <a:extLst>
              <a:ext uri="{FF2B5EF4-FFF2-40B4-BE49-F238E27FC236}">
                <a16:creationId xmlns:a16="http://schemas.microsoft.com/office/drawing/2014/main" id="{7DFD5567-08B9-582D-DD43-DB63F8E672BF}"/>
              </a:ext>
            </a:extLst>
          </p:cNvPr>
          <p:cNvSpPr>
            <a:spLocks noGrp="1"/>
          </p:cNvSpPr>
          <p:nvPr>
            <p:ph sz="half" idx="1"/>
          </p:nvPr>
        </p:nvSpPr>
        <p:spPr>
          <a:xfrm>
            <a:off x="378627" y="1600200"/>
            <a:ext cx="4240561" cy="4525963"/>
          </a:xfrm>
        </p:spPr>
        <p:txBody>
          <a:bodyPr>
            <a:normAutofit lnSpcReduction="10000"/>
          </a:bodyPr>
          <a:lstStyle/>
          <a:p>
            <a:pPr marL="0" indent="0">
              <a:lnSpc>
                <a:spcPct val="90000"/>
              </a:lnSpc>
              <a:buNone/>
            </a:pPr>
            <a:r>
              <a:rPr lang="en-US" sz="2400" dirty="0"/>
              <a:t>Read your assigned lesson again to analyze </a:t>
            </a:r>
            <a:r>
              <a:rPr lang="en-US" sz="2400" b="1" dirty="0">
                <a:solidFill>
                  <a:schemeClr val="tx2"/>
                </a:solidFill>
              </a:rPr>
              <a:t>assessment opportunities</a:t>
            </a:r>
            <a:r>
              <a:rPr lang="en-US" sz="2400" dirty="0"/>
              <a:t>.</a:t>
            </a:r>
          </a:p>
          <a:p>
            <a:pPr>
              <a:lnSpc>
                <a:spcPct val="90000"/>
              </a:lnSpc>
              <a:spcAft>
                <a:spcPts val="1800"/>
              </a:spcAft>
            </a:pPr>
            <a:r>
              <a:rPr lang="en-US" sz="2200" i="1" dirty="0"/>
              <a:t>Focus on the opportunities marked with an assessment icon.</a:t>
            </a:r>
          </a:p>
          <a:p>
            <a:pPr marL="0" indent="0">
              <a:lnSpc>
                <a:spcPct val="90000"/>
              </a:lnSpc>
              <a:buNone/>
            </a:pPr>
            <a:r>
              <a:rPr lang="en-US" sz="2400" dirty="0"/>
              <a:t>For each assessment opportunity, make notes about: </a:t>
            </a:r>
          </a:p>
          <a:p>
            <a:pPr>
              <a:lnSpc>
                <a:spcPct val="90000"/>
              </a:lnSpc>
            </a:pPr>
            <a:r>
              <a:rPr lang="en-US" sz="2200" b="1" dirty="0">
                <a:solidFill>
                  <a:schemeClr val="tx2"/>
                </a:solidFill>
              </a:rPr>
              <a:t>Description</a:t>
            </a:r>
          </a:p>
          <a:p>
            <a:pPr>
              <a:lnSpc>
                <a:spcPct val="90000"/>
              </a:lnSpc>
            </a:pPr>
            <a:r>
              <a:rPr lang="en-US" sz="2200" b="1" dirty="0">
                <a:solidFill>
                  <a:schemeClr val="tx2"/>
                </a:solidFill>
              </a:rPr>
              <a:t>Dimensions</a:t>
            </a:r>
            <a:r>
              <a:rPr lang="en-US" sz="2200" dirty="0"/>
              <a:t> assessed</a:t>
            </a:r>
            <a:endParaRPr lang="en-US" sz="2200" b="1" dirty="0">
              <a:solidFill>
                <a:schemeClr val="tx2"/>
              </a:solidFill>
            </a:endParaRPr>
          </a:p>
          <a:p>
            <a:pPr>
              <a:lnSpc>
                <a:spcPct val="90000"/>
              </a:lnSpc>
            </a:pPr>
            <a:r>
              <a:rPr lang="en-US" sz="2200" b="1" dirty="0">
                <a:solidFill>
                  <a:schemeClr val="tx2"/>
                </a:solidFill>
              </a:rPr>
              <a:t>Type/purpose</a:t>
            </a:r>
            <a:r>
              <a:rPr lang="en-US" sz="2200" dirty="0"/>
              <a:t> of the assessment</a:t>
            </a:r>
            <a:endParaRPr lang="en-US" sz="2000" dirty="0"/>
          </a:p>
        </p:txBody>
      </p:sp>
      <p:pic>
        <p:nvPicPr>
          <p:cNvPr id="6" name="Picture 5" descr="A green check mark in a circle">
            <a:extLst>
              <a:ext uri="{FF2B5EF4-FFF2-40B4-BE49-F238E27FC236}">
                <a16:creationId xmlns:a16="http://schemas.microsoft.com/office/drawing/2014/main" id="{6BF20069-15BB-CA96-3433-A74D2F2DCCE3}"/>
              </a:ext>
            </a:extLst>
          </p:cNvPr>
          <p:cNvPicPr>
            <a:picLocks noChangeAspect="1"/>
          </p:cNvPicPr>
          <p:nvPr/>
        </p:nvPicPr>
        <p:blipFill>
          <a:blip r:embed="rId2"/>
          <a:stretch>
            <a:fillRect/>
          </a:stretch>
        </p:blipFill>
        <p:spPr>
          <a:xfrm>
            <a:off x="4374626" y="2417485"/>
            <a:ext cx="1020312" cy="1011515"/>
          </a:xfrm>
          <a:prstGeom prst="rect">
            <a:avLst/>
          </a:prstGeom>
          <a:noFill/>
        </p:spPr>
      </p:pic>
      <p:graphicFrame>
        <p:nvGraphicFramePr>
          <p:cNvPr id="20" name="Content Placeholder 6" descr="Example:&#10;&#10;Description: Evaluation of key features in farm models (labeled components, different sphere interactions)&#10;&#10;Dimensions: ESS2.A Earth Materials &amp; Systems (DCI), Developing &amp; Using Models (SEP), System &amp; System Models (CCC)&#10;&#10;Type: Peer assessment&#10;&#10;Purpose: Formative feedback and self-monitoring learning (metacognition)">
            <a:extLst>
              <a:ext uri="{FF2B5EF4-FFF2-40B4-BE49-F238E27FC236}">
                <a16:creationId xmlns:a16="http://schemas.microsoft.com/office/drawing/2014/main" id="{6849526F-1CD8-735A-075F-C3B68B93C9E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941159012"/>
              </p:ext>
            </p:extLst>
          </p:nvPr>
        </p:nvGraphicFramePr>
        <p:xfrm>
          <a:off x="4956729" y="1600200"/>
          <a:ext cx="3808644" cy="4058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57ACB719-83AB-372F-EE03-A3DB717516C7}"/>
              </a:ext>
            </a:extLst>
          </p:cNvPr>
          <p:cNvSpPr>
            <a:spLocks noGrp="1"/>
          </p:cNvSpPr>
          <p:nvPr>
            <p:ph type="dt" sz="half" idx="10"/>
          </p:nvPr>
        </p:nvSpPr>
        <p:spPr>
          <a:xfrm>
            <a:off x="457200" y="6356350"/>
            <a:ext cx="850392"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464A4853-CA80-CE3A-4351-9ACB2BDC0EC5}"/>
              </a:ext>
            </a:extLst>
          </p:cNvPr>
          <p:cNvSpPr>
            <a:spLocks noGrp="1"/>
          </p:cNvSpPr>
          <p:nvPr>
            <p:ph type="sldNum" sz="quarter" idx="12"/>
          </p:nvPr>
        </p:nvSpPr>
        <p:spPr>
          <a:xfrm>
            <a:off x="8321040" y="6356350"/>
            <a:ext cx="36576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35</a:t>
            </a:fld>
            <a:endParaRPr lang="en-US" dirty="0">
              <a:solidFill>
                <a:schemeClr val="tx1"/>
              </a:solidFill>
            </a:endParaRPr>
          </a:p>
        </p:txBody>
      </p:sp>
    </p:spTree>
    <p:extLst>
      <p:ext uri="{BB962C8B-B14F-4D97-AF65-F5344CB8AC3E}">
        <p14:creationId xmlns:p14="http://schemas.microsoft.com/office/powerpoint/2010/main" val="4193153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3E8A1F0-A889-7EC3-C2FE-226C8A2BA6AC}"/>
              </a:ext>
            </a:extLst>
          </p:cNvPr>
          <p:cNvSpPr>
            <a:spLocks noGrp="1"/>
          </p:cNvSpPr>
          <p:nvPr>
            <p:ph type="title"/>
          </p:nvPr>
        </p:nvSpPr>
        <p:spPr>
          <a:xfrm>
            <a:off x="457200" y="304800"/>
            <a:ext cx="8229600" cy="1143000"/>
          </a:xfrm>
        </p:spPr>
        <p:txBody>
          <a:bodyPr anchor="ctr">
            <a:normAutofit/>
          </a:bodyPr>
          <a:lstStyle/>
          <a:p>
            <a:r>
              <a:rPr lang="en-US"/>
              <a:t>Team Discussion</a:t>
            </a:r>
          </a:p>
        </p:txBody>
      </p:sp>
      <p:graphicFrame>
        <p:nvGraphicFramePr>
          <p:cNvPr id="18" name="Content Placeholder 17">
            <a:extLst>
              <a:ext uri="{FF2B5EF4-FFF2-40B4-BE49-F238E27FC236}">
                <a16:creationId xmlns:a16="http://schemas.microsoft.com/office/drawing/2014/main" id="{EE1C7613-52F6-F63C-4DE2-E0E00E06654F}"/>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527682794"/>
              </p:ext>
            </p:extLst>
          </p:nvPr>
        </p:nvGraphicFramePr>
        <p:xfrm>
          <a:off x="4648200" y="1447801"/>
          <a:ext cx="3926760" cy="4210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descr="Here's an overview of how to set up the chart paper. The paper includes three sections: Learning goals, how thinking changes, and Assessments. ">
            <a:extLst>
              <a:ext uri="{FF2B5EF4-FFF2-40B4-BE49-F238E27FC236}">
                <a16:creationId xmlns:a16="http://schemas.microsoft.com/office/drawing/2014/main" id="{C75D8305-C16F-1D03-3D80-DD921EB0AF31}"/>
              </a:ext>
            </a:extLst>
          </p:cNvPr>
          <p:cNvSpPr/>
          <p:nvPr/>
        </p:nvSpPr>
        <p:spPr>
          <a:xfrm rot="5400000">
            <a:off x="256293" y="1951004"/>
            <a:ext cx="3825700" cy="3370878"/>
          </a:xfrm>
          <a:prstGeom prst="rect">
            <a:avLst/>
          </a:prstGeom>
          <a:noFill/>
          <a:ln>
            <a:solidFill>
              <a:srgbClr val="003E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2E4A5E1-FA21-F3B3-2B04-838FEBE0686D}"/>
              </a:ext>
            </a:extLst>
          </p:cNvPr>
          <p:cNvSpPr txBox="1"/>
          <p:nvPr/>
        </p:nvSpPr>
        <p:spPr>
          <a:xfrm>
            <a:off x="569040" y="1736800"/>
            <a:ext cx="29274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Arial" panose="020B0604020202020204" pitchFamily="34" charset="0"/>
                <a:ea typeface="Calibri"/>
                <a:cs typeface="Arial" panose="020B0604020202020204" pitchFamily="34" charset="0"/>
              </a:rPr>
              <a:t>Lesson 1</a:t>
            </a:r>
          </a:p>
        </p:txBody>
      </p:sp>
      <p:sp>
        <p:nvSpPr>
          <p:cNvPr id="9" name="TextBox 8">
            <a:extLst>
              <a:ext uri="{FF2B5EF4-FFF2-40B4-BE49-F238E27FC236}">
                <a16:creationId xmlns:a16="http://schemas.microsoft.com/office/drawing/2014/main" id="{50597893-9876-FB37-BC91-9D3D967E1BD9}"/>
              </a:ext>
            </a:extLst>
          </p:cNvPr>
          <p:cNvSpPr txBox="1"/>
          <p:nvPr/>
        </p:nvSpPr>
        <p:spPr>
          <a:xfrm>
            <a:off x="485782" y="2207764"/>
            <a:ext cx="112550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tx1">
                    <a:lumMod val="50000"/>
                    <a:lumOff val="50000"/>
                  </a:schemeClr>
                </a:solidFill>
                <a:latin typeface="Arial" panose="020B0604020202020204" pitchFamily="34" charset="0"/>
                <a:ea typeface="Calibri"/>
                <a:cs typeface="Arial" panose="020B0604020202020204" pitchFamily="34" charset="0"/>
              </a:rPr>
              <a:t>Learning Goals</a:t>
            </a:r>
          </a:p>
        </p:txBody>
      </p:sp>
      <p:sp>
        <p:nvSpPr>
          <p:cNvPr id="13" name="TextBox 12">
            <a:extLst>
              <a:ext uri="{FF2B5EF4-FFF2-40B4-BE49-F238E27FC236}">
                <a16:creationId xmlns:a16="http://schemas.microsoft.com/office/drawing/2014/main" id="{63132AB3-7F3B-6E53-CC93-31B04A2BC8E5}"/>
              </a:ext>
            </a:extLst>
          </p:cNvPr>
          <p:cNvSpPr txBox="1"/>
          <p:nvPr/>
        </p:nvSpPr>
        <p:spPr>
          <a:xfrm>
            <a:off x="2049618" y="2207764"/>
            <a:ext cx="16207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tx1">
                    <a:lumMod val="50000"/>
                    <a:lumOff val="50000"/>
                  </a:schemeClr>
                </a:solidFill>
                <a:latin typeface="Arial" panose="020B0604020202020204" pitchFamily="34" charset="0"/>
                <a:ea typeface="Calibri"/>
                <a:cs typeface="Arial" panose="020B0604020202020204" pitchFamily="34" charset="0"/>
              </a:rPr>
              <a:t>Add learning goal here</a:t>
            </a:r>
          </a:p>
        </p:txBody>
      </p:sp>
      <p:sp>
        <p:nvSpPr>
          <p:cNvPr id="10" name="TextBox 9">
            <a:extLst>
              <a:ext uri="{FF2B5EF4-FFF2-40B4-BE49-F238E27FC236}">
                <a16:creationId xmlns:a16="http://schemas.microsoft.com/office/drawing/2014/main" id="{56888716-41BD-1629-6E1D-49A6FD1B3214}"/>
              </a:ext>
            </a:extLst>
          </p:cNvPr>
          <p:cNvSpPr txBox="1"/>
          <p:nvPr/>
        </p:nvSpPr>
        <p:spPr>
          <a:xfrm>
            <a:off x="506856" y="2909435"/>
            <a:ext cx="123770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tx1">
                    <a:lumMod val="50000"/>
                    <a:lumOff val="50000"/>
                  </a:schemeClr>
                </a:solidFill>
                <a:latin typeface="Arial" panose="020B0604020202020204" pitchFamily="34" charset="0"/>
                <a:ea typeface="Calibri"/>
                <a:cs typeface="Arial" panose="020B0604020202020204" pitchFamily="34" charset="0"/>
              </a:rPr>
              <a:t>How Student Thinking Changes</a:t>
            </a: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0631C84-D8F1-A13B-7E55-B74600ABE969}"/>
              </a:ext>
            </a:extLst>
          </p:cNvPr>
          <p:cNvSpPr txBox="1"/>
          <p:nvPr/>
        </p:nvSpPr>
        <p:spPr>
          <a:xfrm>
            <a:off x="2028850" y="2998680"/>
            <a:ext cx="173559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tx1">
                    <a:lumMod val="50000"/>
                    <a:lumOff val="50000"/>
                  </a:schemeClr>
                </a:solidFill>
                <a:latin typeface="Arial" panose="020B0604020202020204" pitchFamily="34" charset="0"/>
                <a:ea typeface="Calibri"/>
                <a:cs typeface="Arial" panose="020B0604020202020204" pitchFamily="34" charset="0"/>
              </a:rPr>
              <a:t>Add student thinking here</a:t>
            </a: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D46B2CC-2F75-72DC-2594-013F0812EF5F}"/>
              </a:ext>
            </a:extLst>
          </p:cNvPr>
          <p:cNvSpPr txBox="1"/>
          <p:nvPr/>
        </p:nvSpPr>
        <p:spPr>
          <a:xfrm>
            <a:off x="483704" y="4539371"/>
            <a:ext cx="184279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panose="020B0604020202020204" pitchFamily="34" charset="0"/>
                <a:ea typeface="Calibri"/>
                <a:cs typeface="Arial" panose="020B0604020202020204" pitchFamily="34" charset="0"/>
              </a:rPr>
              <a:t>Assessments</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CFA5BF0-5EC1-61E9-18FA-DF8EBB65936D}"/>
              </a:ext>
            </a:extLst>
          </p:cNvPr>
          <p:cNvSpPr txBox="1"/>
          <p:nvPr/>
        </p:nvSpPr>
        <p:spPr>
          <a:xfrm>
            <a:off x="1890936" y="4120995"/>
            <a:ext cx="193807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accent6">
                    <a:lumMod val="50000"/>
                  </a:schemeClr>
                </a:solidFill>
                <a:latin typeface="Arial" panose="020B0604020202020204" pitchFamily="34" charset="0"/>
                <a:cs typeface="Arial" panose="020B0604020202020204" pitchFamily="34" charset="0"/>
              </a:rPr>
              <a:t>Add and describe assessments (types, purpose, dimensions assessed)</a:t>
            </a:r>
          </a:p>
        </p:txBody>
      </p:sp>
      <p:cxnSp>
        <p:nvCxnSpPr>
          <p:cNvPr id="6" name="Straight Arrow Connector 5">
            <a:extLst>
              <a:ext uri="{FF2B5EF4-FFF2-40B4-BE49-F238E27FC236}">
                <a16:creationId xmlns:a16="http://schemas.microsoft.com/office/drawing/2014/main" id="{211C0CB5-AF88-7168-3254-2C05701C29C2}"/>
              </a:ext>
              <a:ext uri="{C183D7F6-B498-43B3-948B-1728B52AA6E4}">
                <adec:decorative xmlns:adec="http://schemas.microsoft.com/office/drawing/2017/decorative" val="1"/>
              </a:ext>
            </a:extLst>
          </p:cNvPr>
          <p:cNvCxnSpPr>
            <a:cxnSpLocks/>
          </p:cNvCxnSpPr>
          <p:nvPr/>
        </p:nvCxnSpPr>
        <p:spPr>
          <a:xfrm>
            <a:off x="640673" y="2848365"/>
            <a:ext cx="3029654" cy="1885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FA13EB5-EA30-1A11-36A7-FAE8C90ED314}"/>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61AB87C-A9B8-6BEA-9498-E746DB15F115}"/>
              </a:ext>
            </a:extLst>
          </p:cNvPr>
          <p:cNvSpPr>
            <a:spLocks noGrp="1"/>
          </p:cNvSpPr>
          <p:nvPr>
            <p:ph type="sldNum" sz="quarter" idx="12"/>
          </p:nvPr>
        </p:nvSpPr>
        <p:spPr>
          <a:xfrm>
            <a:off x="8302752" y="6356350"/>
            <a:ext cx="384048"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36</a:t>
            </a:fld>
            <a:endParaRPr lang="en-US" dirty="0">
              <a:solidFill>
                <a:schemeClr val="tx1"/>
              </a:solidFill>
            </a:endParaRPr>
          </a:p>
        </p:txBody>
      </p:sp>
      <p:cxnSp>
        <p:nvCxnSpPr>
          <p:cNvPr id="16" name="Straight Arrow Connector 15">
            <a:extLst>
              <a:ext uri="{FF2B5EF4-FFF2-40B4-BE49-F238E27FC236}">
                <a16:creationId xmlns:a16="http://schemas.microsoft.com/office/drawing/2014/main" id="{1A393E1F-C63C-8014-256B-8D52DB371C6F}"/>
              </a:ext>
              <a:ext uri="{C183D7F6-B498-43B3-948B-1728B52AA6E4}">
                <adec:decorative xmlns:adec="http://schemas.microsoft.com/office/drawing/2017/decorative" val="1"/>
              </a:ext>
            </a:extLst>
          </p:cNvPr>
          <p:cNvCxnSpPr>
            <a:cxnSpLocks/>
          </p:cNvCxnSpPr>
          <p:nvPr/>
        </p:nvCxnSpPr>
        <p:spPr>
          <a:xfrm>
            <a:off x="599758" y="4070476"/>
            <a:ext cx="3029654" cy="1885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7" name="Left Brace 16">
            <a:extLst>
              <a:ext uri="{FF2B5EF4-FFF2-40B4-BE49-F238E27FC236}">
                <a16:creationId xmlns:a16="http://schemas.microsoft.com/office/drawing/2014/main" id="{90D255CC-2618-5139-5AAC-0B192CF6EA7F}"/>
              </a:ext>
              <a:ext uri="{C183D7F6-B498-43B3-948B-1728B52AA6E4}">
                <adec:decorative xmlns:adec="http://schemas.microsoft.com/office/drawing/2017/decorative" val="1"/>
              </a:ext>
            </a:extLst>
          </p:cNvPr>
          <p:cNvSpPr/>
          <p:nvPr/>
        </p:nvSpPr>
        <p:spPr>
          <a:xfrm flipH="1">
            <a:off x="3977103" y="4120995"/>
            <a:ext cx="518697" cy="14282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98250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7385-24E8-49F3-2A05-AF1E1403FE80}"/>
              </a:ext>
            </a:extLst>
          </p:cNvPr>
          <p:cNvSpPr>
            <a:spLocks noGrp="1"/>
          </p:cNvSpPr>
          <p:nvPr>
            <p:ph type="title"/>
          </p:nvPr>
        </p:nvSpPr>
        <p:spPr>
          <a:xfrm>
            <a:off x="457200" y="304800"/>
            <a:ext cx="8229600" cy="1143000"/>
          </a:xfrm>
        </p:spPr>
        <p:txBody>
          <a:bodyPr anchor="ctr">
            <a:normAutofit/>
          </a:bodyPr>
          <a:lstStyle/>
          <a:p>
            <a:r>
              <a:rPr lang="en-US"/>
              <a:t>Assessment Across the Unit</a:t>
            </a:r>
          </a:p>
        </p:txBody>
      </p:sp>
      <p:graphicFrame>
        <p:nvGraphicFramePr>
          <p:cNvPr id="24" name="Diagram 24" descr="How do the assessments contribute to coherent student learning?&#10;&#10;How would the assessments support teacher instruction?">
            <a:extLst>
              <a:ext uri="{FF2B5EF4-FFF2-40B4-BE49-F238E27FC236}">
                <a16:creationId xmlns:a16="http://schemas.microsoft.com/office/drawing/2014/main" id="{82D687C9-EFBF-6C61-8118-17548390012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4617562"/>
              </p:ext>
            </p:extLst>
          </p:nvPr>
        </p:nvGraphicFramePr>
        <p:xfrm>
          <a:off x="1918607" y="1909799"/>
          <a:ext cx="5306785" cy="3331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6CCF16E3-4A5C-6875-BEE2-717D75EC655E}"/>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6E496991-97FA-89EA-52AD-4B93407727B6}"/>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37</a:t>
            </a:fld>
            <a:endParaRPr lang="en-US" dirty="0">
              <a:solidFill>
                <a:schemeClr val="tx1"/>
              </a:solidFill>
            </a:endParaRPr>
          </a:p>
        </p:txBody>
      </p:sp>
    </p:spTree>
    <p:extLst>
      <p:ext uri="{BB962C8B-B14F-4D97-AF65-F5344CB8AC3E}">
        <p14:creationId xmlns:p14="http://schemas.microsoft.com/office/powerpoint/2010/main" val="3081156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AD1B-78BE-1A46-F2E7-AF3A70EA1877}"/>
              </a:ext>
            </a:extLst>
          </p:cNvPr>
          <p:cNvSpPr>
            <a:spLocks noGrp="1"/>
          </p:cNvSpPr>
          <p:nvPr>
            <p:ph type="title"/>
          </p:nvPr>
        </p:nvSpPr>
        <p:spPr/>
        <p:txBody>
          <a:bodyPr>
            <a:normAutofit/>
          </a:bodyPr>
          <a:lstStyle/>
          <a:p>
            <a:r>
              <a:rPr lang="en-US" sz="2200" dirty="0"/>
              <a:t>Continuum Reflection: Curriculum Embedded Assessments</a:t>
            </a:r>
          </a:p>
        </p:txBody>
      </p:sp>
      <p:sp>
        <p:nvSpPr>
          <p:cNvPr id="3" name="Content Placeholder 2">
            <a:extLst>
              <a:ext uri="{FF2B5EF4-FFF2-40B4-BE49-F238E27FC236}">
                <a16:creationId xmlns:a16="http://schemas.microsoft.com/office/drawing/2014/main" id="{52283EC3-5844-7D66-9751-00A413BD4494}"/>
              </a:ext>
            </a:extLst>
          </p:cNvPr>
          <p:cNvSpPr>
            <a:spLocks noGrp="1"/>
          </p:cNvSpPr>
          <p:nvPr>
            <p:ph sz="half" idx="1"/>
          </p:nvPr>
        </p:nvSpPr>
        <p:spPr>
          <a:xfrm>
            <a:off x="184646" y="1379748"/>
            <a:ext cx="3504945" cy="2057400"/>
          </a:xfrm>
        </p:spPr>
        <p:txBody>
          <a:bodyPr>
            <a:normAutofit/>
          </a:bodyPr>
          <a:lstStyle/>
          <a:p>
            <a:pPr marL="0" indent="0" algn="ctr">
              <a:buNone/>
            </a:pPr>
            <a:r>
              <a:rPr lang="en-US" sz="2400" i="0" u="none" strike="noStrike" dirty="0">
                <a:solidFill>
                  <a:srgbClr val="000000"/>
                </a:solidFill>
                <a:effectLst/>
              </a:rPr>
              <a:t>Assessment is a series of isolated events, often after all th</a:t>
            </a:r>
            <a:r>
              <a:rPr lang="en-US" sz="2400" dirty="0">
                <a:solidFill>
                  <a:srgbClr val="000000"/>
                </a:solidFill>
              </a:rPr>
              <a:t>e learning has occurred, with little chance for revision</a:t>
            </a:r>
            <a:endParaRPr lang="en-US" sz="3600" dirty="0">
              <a:effectLst/>
            </a:endParaRPr>
          </a:p>
        </p:txBody>
      </p:sp>
      <p:sp>
        <p:nvSpPr>
          <p:cNvPr id="7" name="Content Placeholder 2">
            <a:extLst>
              <a:ext uri="{FF2B5EF4-FFF2-40B4-BE49-F238E27FC236}">
                <a16:creationId xmlns:a16="http://schemas.microsoft.com/office/drawing/2014/main" id="{19F923F5-482C-C63A-6C10-A5D950769FB5}"/>
              </a:ext>
            </a:extLst>
          </p:cNvPr>
          <p:cNvSpPr txBox="1">
            <a:spLocks/>
          </p:cNvSpPr>
          <p:nvPr/>
        </p:nvSpPr>
        <p:spPr>
          <a:xfrm>
            <a:off x="5314122" y="1369256"/>
            <a:ext cx="3504946"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000000"/>
                </a:solidFill>
              </a:rPr>
              <a:t>Assessments are embedded into learning throughout and build over time; include varied types of feedback</a:t>
            </a:r>
            <a:endParaRPr lang="en-US" sz="3600" dirty="0"/>
          </a:p>
        </p:txBody>
      </p:sp>
      <p:sp>
        <p:nvSpPr>
          <p:cNvPr id="10" name="Arrow: Left-Right 9" descr="Arrow showing there is a continuum between &quot;Stand alone items disconnected from phenomena and problems&quot; and &quot;high-quality scenarios that focus on phenomena or problems&quot;">
            <a:extLst>
              <a:ext uri="{FF2B5EF4-FFF2-40B4-BE49-F238E27FC236}">
                <a16:creationId xmlns:a16="http://schemas.microsoft.com/office/drawing/2014/main" id="{19723FD6-5C3F-7AA1-144C-7C1A56756EB7}"/>
              </a:ext>
            </a:extLst>
          </p:cNvPr>
          <p:cNvSpPr/>
          <p:nvPr/>
        </p:nvSpPr>
        <p:spPr>
          <a:xfrm>
            <a:off x="983273" y="3244852"/>
            <a:ext cx="7177454" cy="7620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0" descr="Water Fountain with solid fill">
            <a:extLst>
              <a:ext uri="{FF2B5EF4-FFF2-40B4-BE49-F238E27FC236}">
                <a16:creationId xmlns:a16="http://schemas.microsoft.com/office/drawing/2014/main" id="{0457BED9-FEB8-38E4-1A6E-1886AE38D3FA}"/>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9352" y="4118702"/>
            <a:ext cx="1441448" cy="1441448"/>
          </a:xfrm>
        </p:spPr>
      </p:pic>
      <p:sp>
        <p:nvSpPr>
          <p:cNvPr id="12" name="TextBox 11">
            <a:extLst>
              <a:ext uri="{FF2B5EF4-FFF2-40B4-BE49-F238E27FC236}">
                <a16:creationId xmlns:a16="http://schemas.microsoft.com/office/drawing/2014/main" id="{8185A116-8FF7-AD45-FC3A-D604D7F42372}"/>
              </a:ext>
            </a:extLst>
          </p:cNvPr>
          <p:cNvSpPr txBox="1"/>
          <p:nvPr/>
        </p:nvSpPr>
        <p:spPr>
          <a:xfrm>
            <a:off x="2590800" y="4120837"/>
            <a:ext cx="5829300" cy="1569660"/>
          </a:xfrm>
          <a:prstGeom prst="rect">
            <a:avLst/>
          </a:prstGeom>
          <a:noFill/>
        </p:spPr>
        <p:txBody>
          <a:bodyPr wrap="square">
            <a:spAutoFit/>
          </a:bodyPr>
          <a:lstStyle/>
          <a:p>
            <a:r>
              <a:rPr lang="en-US" sz="2400" b="1" dirty="0">
                <a:effectLst/>
                <a:latin typeface="Arial" panose="020B0604020202020204" pitchFamily="34" charset="0"/>
                <a:cs typeface="Arial" panose="020B0604020202020204" pitchFamily="34" charset="0"/>
              </a:rPr>
              <a:t>Think of the assessments your students interact with over the course of a learning sequence. Where do they fall on this continuum right now?</a:t>
            </a:r>
            <a:endParaRPr lang="en-US" sz="2400" b="1" dirty="0">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5C3F00C9-402C-3E8A-0658-E781F6D33F93}"/>
              </a:ext>
            </a:extLst>
          </p:cNvPr>
          <p:cNvSpPr txBox="1"/>
          <p:nvPr/>
        </p:nvSpPr>
        <p:spPr>
          <a:xfrm>
            <a:off x="1200159" y="6436606"/>
            <a:ext cx="389708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Source: SPA-LC NGSS District Assessment Toolkit</a:t>
            </a:r>
          </a:p>
        </p:txBody>
      </p:sp>
      <p:sp>
        <p:nvSpPr>
          <p:cNvPr id="5" name="Date Placeholder 4">
            <a:extLst>
              <a:ext uri="{FF2B5EF4-FFF2-40B4-BE49-F238E27FC236}">
                <a16:creationId xmlns:a16="http://schemas.microsoft.com/office/drawing/2014/main" id="{5A9103AC-0E52-DB35-1399-7E28121362A2}"/>
              </a:ext>
            </a:extLst>
          </p:cNvPr>
          <p:cNvSpPr>
            <a:spLocks noGrp="1"/>
          </p:cNvSpPr>
          <p:nvPr>
            <p:ph type="dt" sz="half" idx="10"/>
          </p:nvPr>
        </p:nvSpPr>
        <p:spPr/>
        <p:txBody>
          <a:bodyPr/>
          <a:lstStyle/>
          <a:p>
            <a:fld id="{2886EB9F-620D-4745-B0DC-239369A89773}" type="datetime1">
              <a:rPr lang="en-US" smtClean="0">
                <a:solidFill>
                  <a:schemeClr val="tx1"/>
                </a:solidFill>
              </a:rPr>
              <a:t>6/17/2025</a:t>
            </a:fld>
            <a:endParaRPr lang="en-US" dirty="0">
              <a:solidFill>
                <a:schemeClr val="tx1"/>
              </a:solidFill>
            </a:endParaRPr>
          </a:p>
        </p:txBody>
      </p:sp>
      <p:sp>
        <p:nvSpPr>
          <p:cNvPr id="6" name="Slide Number Placeholder 5">
            <a:extLst>
              <a:ext uri="{FF2B5EF4-FFF2-40B4-BE49-F238E27FC236}">
                <a16:creationId xmlns:a16="http://schemas.microsoft.com/office/drawing/2014/main" id="{4F1DF46D-9E38-A944-AD0B-CD7F474570C8}"/>
              </a:ext>
            </a:extLst>
          </p:cNvPr>
          <p:cNvSpPr>
            <a:spLocks noGrp="1"/>
          </p:cNvSpPr>
          <p:nvPr>
            <p:ph type="sldNum" sz="quarter" idx="12"/>
          </p:nvPr>
        </p:nvSpPr>
        <p:spPr>
          <a:xfrm>
            <a:off x="8330184" y="6356350"/>
            <a:ext cx="356616" cy="365125"/>
          </a:xfrm>
        </p:spPr>
        <p:txBody>
          <a:bodyPr/>
          <a:lstStyle/>
          <a:p>
            <a:fld id="{680C5762-CF65-4775-9966-A58D40CC61B9}" type="slidenum">
              <a:rPr lang="en-US" smtClean="0">
                <a:solidFill>
                  <a:schemeClr val="tx1"/>
                </a:solidFill>
              </a:rPr>
              <a:t>38</a:t>
            </a:fld>
            <a:endParaRPr lang="en-US" dirty="0">
              <a:solidFill>
                <a:schemeClr val="tx1"/>
              </a:solidFill>
            </a:endParaRPr>
          </a:p>
        </p:txBody>
      </p:sp>
    </p:spTree>
    <p:extLst>
      <p:ext uri="{BB962C8B-B14F-4D97-AF65-F5344CB8AC3E}">
        <p14:creationId xmlns:p14="http://schemas.microsoft.com/office/powerpoint/2010/main" val="425096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28E8-6AA2-CF6C-F648-4F3167A9AA69}"/>
              </a:ext>
            </a:extLst>
          </p:cNvPr>
          <p:cNvSpPr>
            <a:spLocks noGrp="1"/>
          </p:cNvSpPr>
          <p:nvPr>
            <p:ph type="title"/>
          </p:nvPr>
        </p:nvSpPr>
        <p:spPr/>
        <p:txBody>
          <a:bodyPr/>
          <a:lstStyle/>
          <a:p>
            <a:r>
              <a:rPr lang="en-US" dirty="0"/>
              <a:t>Reflection: Session 3.1</a:t>
            </a:r>
          </a:p>
        </p:txBody>
      </p:sp>
      <p:sp>
        <p:nvSpPr>
          <p:cNvPr id="3" name="Content Placeholder 2">
            <a:extLst>
              <a:ext uri="{FF2B5EF4-FFF2-40B4-BE49-F238E27FC236}">
                <a16:creationId xmlns:a16="http://schemas.microsoft.com/office/drawing/2014/main" id="{09CCC2F5-92C1-89D9-FAD1-052CAB23EC22}"/>
              </a:ext>
            </a:extLst>
          </p:cNvPr>
          <p:cNvSpPr>
            <a:spLocks noGrp="1"/>
          </p:cNvSpPr>
          <p:nvPr>
            <p:ph idx="1"/>
          </p:nvPr>
        </p:nvSpPr>
        <p:spPr>
          <a:xfrm>
            <a:off x="457200" y="1600200"/>
            <a:ext cx="4930346" cy="4525963"/>
          </a:xfrm>
        </p:spPr>
        <p:txBody>
          <a:bodyPr>
            <a:normAutofit/>
          </a:bodyPr>
          <a:lstStyle/>
          <a:p>
            <a:pPr marL="0" indent="0">
              <a:buNone/>
            </a:pPr>
            <a:r>
              <a:rPr lang="en-US" sz="2800" dirty="0">
                <a:effectLst/>
              </a:rPr>
              <a:t>How did the process of analyzing assessments across a learning sequence </a:t>
            </a:r>
            <a:r>
              <a:rPr lang="en-US" sz="2800" b="1" dirty="0">
                <a:solidFill>
                  <a:schemeClr val="tx2"/>
                </a:solidFill>
                <a:effectLst/>
              </a:rPr>
              <a:t>support your thinking </a:t>
            </a:r>
            <a:r>
              <a:rPr lang="en-US" sz="2800" dirty="0">
                <a:effectLst/>
              </a:rPr>
              <a:t>about the high-quality assessments? </a:t>
            </a:r>
          </a:p>
          <a:p>
            <a:pPr marL="0" indent="0">
              <a:buNone/>
            </a:pPr>
            <a:endParaRPr lang="en-US" sz="2800" dirty="0"/>
          </a:p>
          <a:p>
            <a:pPr marL="0" indent="0">
              <a:buNone/>
            </a:pPr>
            <a:r>
              <a:rPr lang="en-US" sz="2800" dirty="0">
                <a:effectLst/>
              </a:rPr>
              <a:t>How might you use a process like this </a:t>
            </a:r>
            <a:r>
              <a:rPr lang="en-US" sz="2800" b="1" dirty="0">
                <a:solidFill>
                  <a:schemeClr val="tx2"/>
                </a:solidFill>
                <a:effectLst/>
              </a:rPr>
              <a:t>in your role</a:t>
            </a:r>
            <a:r>
              <a:rPr lang="en-US" sz="2800" dirty="0">
                <a:effectLst/>
              </a:rPr>
              <a:t>?</a:t>
            </a:r>
            <a:endParaRPr lang="en-US" sz="4400" dirty="0"/>
          </a:p>
        </p:txBody>
      </p:sp>
      <p:pic>
        <p:nvPicPr>
          <p:cNvPr id="7" name="Graphic 6" descr="Water Fountain with solid fill">
            <a:extLst>
              <a:ext uri="{FF2B5EF4-FFF2-40B4-BE49-F238E27FC236}">
                <a16:creationId xmlns:a16="http://schemas.microsoft.com/office/drawing/2014/main" id="{A92B0668-FD85-ACC8-65E8-D80420D35A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53000" y="1524000"/>
            <a:ext cx="3733800" cy="3733800"/>
          </a:xfrm>
          <a:prstGeom prst="rect">
            <a:avLst/>
          </a:prstGeom>
        </p:spPr>
      </p:pic>
      <p:sp>
        <p:nvSpPr>
          <p:cNvPr id="4" name="Date Placeholder 3">
            <a:extLst>
              <a:ext uri="{FF2B5EF4-FFF2-40B4-BE49-F238E27FC236}">
                <a16:creationId xmlns:a16="http://schemas.microsoft.com/office/drawing/2014/main" id="{30A19043-B87B-8418-48E3-2B5C4896A18C}"/>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6D8840B3-96A2-FA98-A66D-FF448F2BCE87}"/>
              </a:ext>
            </a:extLst>
          </p:cNvPr>
          <p:cNvSpPr>
            <a:spLocks noGrp="1"/>
          </p:cNvSpPr>
          <p:nvPr>
            <p:ph type="sldNum" sz="quarter" idx="12"/>
          </p:nvPr>
        </p:nvSpPr>
        <p:spPr>
          <a:xfrm>
            <a:off x="8330184" y="6356350"/>
            <a:ext cx="356616" cy="365125"/>
          </a:xfrm>
        </p:spPr>
        <p:txBody>
          <a:bodyPr/>
          <a:lstStyle/>
          <a:p>
            <a:fld id="{680C5762-CF65-4775-9966-A58D40CC61B9}" type="slidenum">
              <a:rPr lang="en-US" smtClean="0">
                <a:solidFill>
                  <a:schemeClr val="tx1"/>
                </a:solidFill>
              </a:rPr>
              <a:t>39</a:t>
            </a:fld>
            <a:endParaRPr lang="en-US" dirty="0">
              <a:solidFill>
                <a:schemeClr val="tx1"/>
              </a:solidFill>
            </a:endParaRPr>
          </a:p>
        </p:txBody>
      </p:sp>
    </p:spTree>
    <p:extLst>
      <p:ext uri="{BB962C8B-B14F-4D97-AF65-F5344CB8AC3E}">
        <p14:creationId xmlns:p14="http://schemas.microsoft.com/office/powerpoint/2010/main" val="25988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lstStyle/>
          <a:p>
            <a:r>
              <a:rPr lang="en-US"/>
              <a:t>STEELS Assessment Foundations Toolkit</a:t>
            </a:r>
          </a:p>
        </p:txBody>
      </p:sp>
      <p:sp>
        <p:nvSpPr>
          <p:cNvPr id="9" name="TextBox 8">
            <a:extLst>
              <a:ext uri="{FF2B5EF4-FFF2-40B4-BE49-F238E27FC236}">
                <a16:creationId xmlns:a16="http://schemas.microsoft.com/office/drawing/2014/main" id="{23E97DB0-E3C8-219A-F7F2-C49D32C3A05A}"/>
              </a:ext>
            </a:extLst>
          </p:cNvPr>
          <p:cNvSpPr txBox="1"/>
          <p:nvPr/>
        </p:nvSpPr>
        <p:spPr>
          <a:xfrm>
            <a:off x="457200" y="1447800"/>
            <a:ext cx="8382000" cy="1200329"/>
          </a:xfrm>
          <a:prstGeom prst="rect">
            <a:avLst/>
          </a:prstGeom>
          <a:noFill/>
        </p:spPr>
        <p:txBody>
          <a:bodyPr wrap="square" lIns="91440" tIns="45720" rIns="91440" bIns="45720" anchor="t">
            <a:spAutoFit/>
          </a:bodyPr>
          <a:lstStyle/>
          <a:p>
            <a:r>
              <a:rPr lang="en-US" sz="2400" dirty="0">
                <a:latin typeface="Arial"/>
                <a:cs typeface="Arial"/>
              </a:rPr>
              <a:t>The three modules in this toolkit will support participants to </a:t>
            </a:r>
            <a:r>
              <a:rPr lang="en-US" sz="2400" b="1" dirty="0">
                <a:latin typeface="Arial"/>
                <a:cs typeface="Arial"/>
              </a:rPr>
              <a:t>build a foundation in how to monitor and further student learning</a:t>
            </a:r>
            <a:r>
              <a:rPr lang="en-US" sz="2400">
                <a:latin typeface="Arial"/>
                <a:cs typeface="Arial"/>
              </a:rPr>
              <a:t> of Pennsylvania’s STEELS standards.</a:t>
            </a:r>
          </a:p>
        </p:txBody>
      </p:sp>
      <p:graphicFrame>
        <p:nvGraphicFramePr>
          <p:cNvPr id="6" name="Content Placeholder 5" descr="This graphic provides and overview of all three modules: The first module focused on features of quality&#10;science assessments, and the second one built on that to help us consider how assessments elicit learning for all students and hold them to the&#10;rigorous expectations reflected in STEELS. In this third module, we will focus on how to create a system of assessments and how that can help to&#10;improve student learning.">
            <a:extLst>
              <a:ext uri="{FF2B5EF4-FFF2-40B4-BE49-F238E27FC236}">
                <a16:creationId xmlns:a16="http://schemas.microsoft.com/office/drawing/2014/main" id="{82365FF5-C280-F98E-B328-EBA266744A75}"/>
              </a:ext>
            </a:extLst>
          </p:cNvPr>
          <p:cNvGraphicFramePr>
            <a:graphicFrameLocks noGrp="1"/>
          </p:cNvGraphicFramePr>
          <p:nvPr>
            <p:ph idx="1"/>
            <p:extLst>
              <p:ext uri="{D42A27DB-BD31-4B8C-83A1-F6EECF244321}">
                <p14:modId xmlns:p14="http://schemas.microsoft.com/office/powerpoint/2010/main" val="571657678"/>
              </p:ext>
            </p:extLst>
          </p:nvPr>
        </p:nvGraphicFramePr>
        <p:xfrm>
          <a:off x="533400" y="2667000"/>
          <a:ext cx="80010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BAADA94-BC1C-3D1E-80C8-047B96763259}"/>
              </a:ext>
            </a:extLst>
          </p:cNvPr>
          <p:cNvSpPr>
            <a:spLocks noGrp="1"/>
          </p:cNvSpPr>
          <p:nvPr>
            <p:ph type="dt" sz="half" idx="10"/>
          </p:nvPr>
        </p:nvSpPr>
        <p:spPr>
          <a:xfrm>
            <a:off x="457200" y="6280150"/>
            <a:ext cx="2133600" cy="365125"/>
          </a:xfrm>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553200" y="6280150"/>
            <a:ext cx="2133600" cy="365125"/>
          </a:xfrm>
        </p:spPr>
        <p:txBody>
          <a:bodyPr/>
          <a:lstStyle/>
          <a:p>
            <a:fld id="{680C5762-CF65-4775-9966-A58D40CC61B9}" type="slidenum">
              <a:rPr lang="en-US" smtClean="0">
                <a:solidFill>
                  <a:schemeClr val="tx1"/>
                </a:solidFill>
              </a:rPr>
              <a:t>4</a:t>
            </a:fld>
            <a:endParaRPr lang="en-US" dirty="0">
              <a:solidFill>
                <a:schemeClr val="tx1"/>
              </a:solidFill>
            </a:endParaRPr>
          </a:p>
        </p:txBody>
      </p:sp>
      <p:sp>
        <p:nvSpPr>
          <p:cNvPr id="7" name="Arrow: Right 6">
            <a:extLst>
              <a:ext uri="{FF2B5EF4-FFF2-40B4-BE49-F238E27FC236}">
                <a16:creationId xmlns:a16="http://schemas.microsoft.com/office/drawing/2014/main" id="{FE73BC03-2989-38F1-8375-A17502C66BA7}"/>
              </a:ext>
              <a:ext uri="{C183D7F6-B498-43B3-948B-1728B52AA6E4}">
                <adec:decorative xmlns:adec="http://schemas.microsoft.com/office/drawing/2017/decorative" val="1"/>
              </a:ext>
            </a:extLst>
          </p:cNvPr>
          <p:cNvSpPr/>
          <p:nvPr/>
        </p:nvSpPr>
        <p:spPr>
          <a:xfrm>
            <a:off x="152400" y="5029200"/>
            <a:ext cx="914400"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91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pPr marL="172720"/>
            <a:r>
              <a:rPr lang="en-US" sz="2000" dirty="0">
                <a:latin typeface="Arial"/>
                <a:cs typeface="Arial"/>
              </a:rPr>
              <a:t>Module 3: Session 3.3 - Assessments Work Together to Improve Learning</a:t>
            </a:r>
          </a:p>
        </p:txBody>
      </p:sp>
      <p:sp>
        <p:nvSpPr>
          <p:cNvPr id="8" name="Content Placeholder 2">
            <a:extLst>
              <a:ext uri="{FF2B5EF4-FFF2-40B4-BE49-F238E27FC236}">
                <a16:creationId xmlns:a16="http://schemas.microsoft.com/office/drawing/2014/main" id="{AF2C05A7-B71C-339E-2EFF-F8788FA8ECFB}"/>
              </a:ext>
            </a:extLst>
          </p:cNvPr>
          <p:cNvSpPr txBox="1">
            <a:spLocks/>
          </p:cNvSpPr>
          <p:nvPr/>
        </p:nvSpPr>
        <p:spPr>
          <a:xfrm>
            <a:off x="457200" y="16002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Module 3 Progression</a:t>
            </a:r>
          </a:p>
        </p:txBody>
      </p:sp>
      <p:graphicFrame>
        <p:nvGraphicFramePr>
          <p:cNvPr id="12" name="Content Placeholder 11">
            <a:extLst>
              <a:ext uri="{FF2B5EF4-FFF2-40B4-BE49-F238E27FC236}">
                <a16:creationId xmlns:a16="http://schemas.microsoft.com/office/drawing/2014/main" id="{91865806-AE50-4AAF-4647-D5D7C6A2369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08537450"/>
              </p:ext>
            </p:extLst>
          </p:nvPr>
        </p:nvGraphicFramePr>
        <p:xfrm>
          <a:off x="457200" y="1905000"/>
          <a:ext cx="8229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BCB7DF56-76BB-96DC-BC85-53F6A2755161}"/>
              </a:ext>
            </a:extLst>
          </p:cNvPr>
          <p:cNvSpPr txBox="1"/>
          <p:nvPr/>
        </p:nvSpPr>
        <p:spPr>
          <a:xfrm>
            <a:off x="1153886" y="3701177"/>
            <a:ext cx="1981200"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dirty="0">
                <a:solidFill>
                  <a:srgbClr val="003C7C"/>
                </a:solidFill>
                <a:latin typeface="Arial" panose="020B0604020202020204" pitchFamily="34" charset="0"/>
                <a:cs typeface="Arial" panose="020B0604020202020204" pitchFamily="34" charset="0"/>
              </a:rPr>
              <a:t>Using Assessment Data to Improve Learning</a:t>
            </a:r>
          </a:p>
        </p:txBody>
      </p:sp>
      <p:sp>
        <p:nvSpPr>
          <p:cNvPr id="16" name="TextBox 15">
            <a:extLst>
              <a:ext uri="{FF2B5EF4-FFF2-40B4-BE49-F238E27FC236}">
                <a16:creationId xmlns:a16="http://schemas.microsoft.com/office/drawing/2014/main" id="{94CF5BF9-E28B-0C26-4980-3B6459DA09C8}"/>
              </a:ext>
            </a:extLst>
          </p:cNvPr>
          <p:cNvSpPr txBox="1"/>
          <p:nvPr/>
        </p:nvSpPr>
        <p:spPr>
          <a:xfrm>
            <a:off x="3831772" y="3701177"/>
            <a:ext cx="1984248" cy="1328023"/>
          </a:xfrm>
          <a:prstGeom prst="round2DiagRect">
            <a:avLst/>
          </a:prstGeom>
          <a:no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nchor="ctr">
            <a:spAutoFit/>
          </a:bodyPr>
          <a:lstStyle/>
          <a:p>
            <a:pPr lvl="0" algn="ctr"/>
            <a:r>
              <a:rPr lang="en-US" dirty="0">
                <a:solidFill>
                  <a:srgbClr val="003C7C"/>
                </a:solidFill>
                <a:latin typeface="Arial" panose="020B0604020202020204" pitchFamily="34" charset="0"/>
                <a:cs typeface="Arial" panose="020B0604020202020204" pitchFamily="34" charset="0"/>
              </a:rPr>
              <a:t>Assessments Throughout a Learning Sequence</a:t>
            </a:r>
          </a:p>
        </p:txBody>
      </p:sp>
      <p:sp>
        <p:nvSpPr>
          <p:cNvPr id="15" name="TextBox 14">
            <a:extLst>
              <a:ext uri="{FF2B5EF4-FFF2-40B4-BE49-F238E27FC236}">
                <a16:creationId xmlns:a16="http://schemas.microsoft.com/office/drawing/2014/main" id="{F19A9A42-D0C1-FACB-5C23-878CE473C194}"/>
              </a:ext>
            </a:extLst>
          </p:cNvPr>
          <p:cNvSpPr txBox="1"/>
          <p:nvPr/>
        </p:nvSpPr>
        <p:spPr>
          <a:xfrm>
            <a:off x="6675835" y="3700107"/>
            <a:ext cx="1984248" cy="1328023"/>
          </a:xfrm>
          <a:prstGeom prst="round2DiagRect">
            <a:avLst/>
          </a:prstGeom>
          <a:solidFill>
            <a:schemeClr val="accent1">
              <a:lumMod val="20000"/>
              <a:lumOff val="80000"/>
            </a:schemeClr>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nchor="ctr">
            <a:spAutoFit/>
          </a:bodyPr>
          <a:lstStyle/>
          <a:p>
            <a:pPr lvl="0" algn="ctr"/>
            <a:r>
              <a:rPr lang="en-US" dirty="0">
                <a:solidFill>
                  <a:srgbClr val="003C7C"/>
                </a:solidFill>
                <a:latin typeface="Arial" panose="020B0604020202020204" pitchFamily="34" charset="0"/>
                <a:cs typeface="Arial" panose="020B0604020202020204" pitchFamily="34" charset="0"/>
              </a:rPr>
              <a:t>Different Assessments Working Together</a:t>
            </a:r>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8660083" y="6370637"/>
            <a:ext cx="411480" cy="365125"/>
          </a:xfrm>
        </p:spPr>
        <p:txBody>
          <a:bodyPr/>
          <a:lstStyle/>
          <a:p>
            <a:fld id="{680C5762-CF65-4775-9966-A58D40CC61B9}" type="slidenum">
              <a:rPr lang="en-US" smtClean="0">
                <a:solidFill>
                  <a:schemeClr val="tx1"/>
                </a:solidFill>
              </a:rPr>
              <a:t>40</a:t>
            </a:fld>
            <a:endParaRPr lang="en-US" dirty="0">
              <a:solidFill>
                <a:schemeClr val="tx1"/>
              </a:solidFill>
            </a:endParaRPr>
          </a:p>
        </p:txBody>
      </p:sp>
      <p:sp>
        <p:nvSpPr>
          <p:cNvPr id="80" name="Arrow: Right 79">
            <a:extLst>
              <a:ext uri="{FF2B5EF4-FFF2-40B4-BE49-F238E27FC236}">
                <a16:creationId xmlns:a16="http://schemas.microsoft.com/office/drawing/2014/main" id="{9667DBD1-C7F8-5175-C0D4-AA468DB3F3E6}"/>
              </a:ext>
              <a:ext uri="{C183D7F6-B498-43B3-948B-1728B52AA6E4}">
                <adec:decorative xmlns:adec="http://schemas.microsoft.com/office/drawing/2017/decorative" val="1"/>
              </a:ext>
            </a:extLst>
          </p:cNvPr>
          <p:cNvSpPr/>
          <p:nvPr/>
        </p:nvSpPr>
        <p:spPr>
          <a:xfrm rot="16200000">
            <a:off x="7294735" y="5213302"/>
            <a:ext cx="746449"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28857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3E2D-2DC2-3C53-27DF-956165EB948D}"/>
              </a:ext>
            </a:extLst>
          </p:cNvPr>
          <p:cNvSpPr>
            <a:spLocks noGrp="1"/>
          </p:cNvSpPr>
          <p:nvPr>
            <p:ph type="title"/>
          </p:nvPr>
        </p:nvSpPr>
        <p:spPr/>
        <p:txBody>
          <a:bodyPr/>
          <a:lstStyle/>
          <a:p>
            <a:r>
              <a:rPr lang="en-US"/>
              <a:t>Thought Experiment: Jack and Jill</a:t>
            </a:r>
          </a:p>
        </p:txBody>
      </p:sp>
      <p:sp>
        <p:nvSpPr>
          <p:cNvPr id="3" name="Content Placeholder 2">
            <a:extLst>
              <a:ext uri="{FF2B5EF4-FFF2-40B4-BE49-F238E27FC236}">
                <a16:creationId xmlns:a16="http://schemas.microsoft.com/office/drawing/2014/main" id="{CC2534ED-0660-6E4A-A724-7203DF76C4F2}"/>
              </a:ext>
            </a:extLst>
          </p:cNvPr>
          <p:cNvSpPr>
            <a:spLocks noGrp="1"/>
          </p:cNvSpPr>
          <p:nvPr>
            <p:ph idx="1"/>
          </p:nvPr>
        </p:nvSpPr>
        <p:spPr/>
        <p:txBody>
          <a:bodyPr/>
          <a:lstStyle/>
          <a:p>
            <a:pPr marL="0" indent="0">
              <a:buNone/>
            </a:pPr>
            <a:r>
              <a:rPr lang="en-US" sz="3200" dirty="0">
                <a:latin typeface="Calibri"/>
                <a:ea typeface="Roboto Thin"/>
                <a:cs typeface="Calibri"/>
              </a:rPr>
              <a:t>Jack and Jill are discussing new STEELS-based assessments, and they’ve run into some issues balancing different considerations for their tasks. </a:t>
            </a:r>
            <a:endParaRPr lang="en-US" sz="3200" dirty="0"/>
          </a:p>
          <a:p>
            <a:endParaRPr lang="en-US" dirty="0"/>
          </a:p>
        </p:txBody>
      </p:sp>
      <p:sp>
        <p:nvSpPr>
          <p:cNvPr id="4" name="Date Placeholder 3">
            <a:extLst>
              <a:ext uri="{FF2B5EF4-FFF2-40B4-BE49-F238E27FC236}">
                <a16:creationId xmlns:a16="http://schemas.microsoft.com/office/drawing/2014/main" id="{0F6F1A4D-7153-0816-6AAE-1EDB7BF20586}"/>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414DDC78-1E12-2C2E-A858-284D0AAFB900}"/>
              </a:ext>
            </a:extLst>
          </p:cNvPr>
          <p:cNvSpPr>
            <a:spLocks noGrp="1"/>
          </p:cNvSpPr>
          <p:nvPr>
            <p:ph type="sldNum" sz="quarter" idx="12"/>
          </p:nvPr>
        </p:nvSpPr>
        <p:spPr/>
        <p:txBody>
          <a:bodyPr/>
          <a:lstStyle/>
          <a:p>
            <a:fld id="{680C5762-CF65-4775-9966-A58D40CC61B9}" type="slidenum">
              <a:rPr lang="en-US" smtClean="0">
                <a:solidFill>
                  <a:schemeClr val="tx1"/>
                </a:solidFill>
              </a:rPr>
              <a:t>41</a:t>
            </a:fld>
            <a:endParaRPr lang="en-US" dirty="0">
              <a:solidFill>
                <a:schemeClr val="tx1"/>
              </a:solidFill>
            </a:endParaRPr>
          </a:p>
        </p:txBody>
      </p:sp>
      <p:graphicFrame>
        <p:nvGraphicFramePr>
          <p:cNvPr id="6" name="Content Placeholder 5">
            <a:extLst>
              <a:ext uri="{FF2B5EF4-FFF2-40B4-BE49-F238E27FC236}">
                <a16:creationId xmlns:a16="http://schemas.microsoft.com/office/drawing/2014/main" id="{0F963AF7-FA02-351F-7B8F-537CA6BAEBD1}"/>
              </a:ext>
              <a:ext uri="{C183D7F6-B498-43B3-948B-1728B52AA6E4}">
                <adec:decorative xmlns:adec="http://schemas.microsoft.com/office/drawing/2017/decorative" val="1"/>
              </a:ext>
            </a:extLst>
          </p:cNvPr>
          <p:cNvGraphicFramePr>
            <a:graphicFrameLocks/>
          </p:cNvGraphicFramePr>
          <p:nvPr/>
        </p:nvGraphicFramePr>
        <p:xfrm>
          <a:off x="-838200" y="3749675"/>
          <a:ext cx="10972800" cy="1664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783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025220-1BE9-CC16-621F-0E3FFC45AEED}"/>
              </a:ext>
              <a:ext uri="{C183D7F6-B498-43B3-948B-1728B52AA6E4}">
                <adec:decorative xmlns:adec="http://schemas.microsoft.com/office/drawing/2017/decorative" val="1"/>
              </a:ext>
            </a:extLst>
          </p:cNvPr>
          <p:cNvSpPr/>
          <p:nvPr/>
        </p:nvSpPr>
        <p:spPr>
          <a:xfrm>
            <a:off x="0" y="1905000"/>
            <a:ext cx="9144000" cy="38862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a:solidFill>
                  <a:srgbClr val="000000"/>
                </a:solidFill>
                <a:effectLst/>
                <a:latin typeface="Times" pitchFamily="2" charset="0"/>
              </a:rPr>
              <a:t> </a:t>
            </a:r>
            <a:endParaRPr lang="en-US"/>
          </a:p>
        </p:txBody>
      </p:sp>
      <p:sp>
        <p:nvSpPr>
          <p:cNvPr id="2" name="Title 1">
            <a:extLst>
              <a:ext uri="{FF2B5EF4-FFF2-40B4-BE49-F238E27FC236}">
                <a16:creationId xmlns:a16="http://schemas.microsoft.com/office/drawing/2014/main" id="{BBE1D98D-2F91-F993-97C7-5DAB65747918}"/>
              </a:ext>
            </a:extLst>
          </p:cNvPr>
          <p:cNvSpPr>
            <a:spLocks noGrp="1"/>
          </p:cNvSpPr>
          <p:nvPr>
            <p:ph type="title"/>
          </p:nvPr>
        </p:nvSpPr>
        <p:spPr/>
        <p:txBody>
          <a:bodyPr/>
          <a:lstStyle/>
          <a:p>
            <a:r>
              <a:rPr lang="en-US"/>
              <a:t>Thought Experiment: Jack and Jill</a:t>
            </a:r>
            <a:r>
              <a:rPr lang="en-US" b="0" i="0">
                <a:solidFill>
                  <a:srgbClr val="000000"/>
                </a:solidFill>
                <a:effectLst/>
                <a:latin typeface="Times" pitchFamily="2" charset="0"/>
              </a:rPr>
              <a:t> </a:t>
            </a:r>
            <a:endParaRPr lang="en-US"/>
          </a:p>
        </p:txBody>
      </p:sp>
      <p:sp>
        <p:nvSpPr>
          <p:cNvPr id="3" name="Content Placeholder 2">
            <a:extLst>
              <a:ext uri="{FF2B5EF4-FFF2-40B4-BE49-F238E27FC236}">
                <a16:creationId xmlns:a16="http://schemas.microsoft.com/office/drawing/2014/main" id="{94EA03EC-B8BD-ECF7-C0BD-ACC992E3CA3E}"/>
              </a:ext>
            </a:extLst>
          </p:cNvPr>
          <p:cNvSpPr>
            <a:spLocks noGrp="1"/>
          </p:cNvSpPr>
          <p:nvPr>
            <p:ph idx="1"/>
          </p:nvPr>
        </p:nvSpPr>
        <p:spPr>
          <a:xfrm>
            <a:off x="457200" y="1371600"/>
            <a:ext cx="8229600" cy="533400"/>
          </a:xfrm>
        </p:spPr>
        <p:txBody>
          <a:bodyPr>
            <a:normAutofit lnSpcReduction="10000"/>
          </a:bodyPr>
          <a:lstStyle/>
          <a:p>
            <a:pPr marL="0" indent="0" algn="ctr">
              <a:buNone/>
            </a:pPr>
            <a:r>
              <a:rPr lang="en-US"/>
              <a:t>Do you agree more with Jack or Jill? Why? </a:t>
            </a:r>
          </a:p>
        </p:txBody>
      </p:sp>
      <p:pic>
        <p:nvPicPr>
          <p:cNvPr id="15" name="Graphic 14" descr="School boy with solid fill">
            <a:extLst>
              <a:ext uri="{FF2B5EF4-FFF2-40B4-BE49-F238E27FC236}">
                <a16:creationId xmlns:a16="http://schemas.microsoft.com/office/drawing/2014/main" id="{19D5645D-1746-5963-DAC7-12C2BBBF57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3565" y="1935892"/>
            <a:ext cx="952520" cy="952520"/>
          </a:xfrm>
          <a:prstGeom prst="rect">
            <a:avLst/>
          </a:prstGeom>
        </p:spPr>
      </p:pic>
      <p:sp>
        <p:nvSpPr>
          <p:cNvPr id="11" name="TextBox 10">
            <a:extLst>
              <a:ext uri="{FF2B5EF4-FFF2-40B4-BE49-F238E27FC236}">
                <a16:creationId xmlns:a16="http://schemas.microsoft.com/office/drawing/2014/main" id="{DD93CEEE-D3DF-B92A-CC1A-5427D13B7D2D}"/>
              </a:ext>
            </a:extLst>
          </p:cNvPr>
          <p:cNvSpPr txBox="1"/>
          <p:nvPr/>
        </p:nvSpPr>
        <p:spPr>
          <a:xfrm>
            <a:off x="2120248" y="2761781"/>
            <a:ext cx="659155"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Jack</a:t>
            </a:r>
          </a:p>
        </p:txBody>
      </p:sp>
      <p:sp>
        <p:nvSpPr>
          <p:cNvPr id="13" name="TextBox 12">
            <a:extLst>
              <a:ext uri="{FF2B5EF4-FFF2-40B4-BE49-F238E27FC236}">
                <a16:creationId xmlns:a16="http://schemas.microsoft.com/office/drawing/2014/main" id="{684C462A-10C8-FF5C-FA2E-3CC61FD49A8D}"/>
              </a:ext>
            </a:extLst>
          </p:cNvPr>
          <p:cNvSpPr txBox="1"/>
          <p:nvPr/>
        </p:nvSpPr>
        <p:spPr>
          <a:xfrm>
            <a:off x="291201" y="3183884"/>
            <a:ext cx="4489219" cy="2554545"/>
          </a:xfrm>
          <a:prstGeom prst="rect">
            <a:avLst/>
          </a:prstGeom>
          <a:noFill/>
        </p:spPr>
        <p:txBody>
          <a:bodyPr wrap="square" rtlCol="0">
            <a:spAutoFit/>
          </a:bodyPr>
          <a:lstStyle/>
          <a:p>
            <a:r>
              <a:rPr lang="en-US" sz="2000" b="0" i="0" u="none" strike="noStrike" dirty="0">
                <a:effectLst/>
                <a:latin typeface="Arial" panose="020B0604020202020204" pitchFamily="34" charset="0"/>
                <a:cs typeface="Arial" panose="020B0604020202020204" pitchFamily="34" charset="0"/>
              </a:rPr>
              <a:t>“I prefer to design assessments with a range of formats to get a fuller picture of what my students know and can do </a:t>
            </a:r>
            <a:r>
              <a:rPr lang="en-US" sz="2000" dirty="0">
                <a:effectLst/>
                <a:latin typeface="Arial" panose="020B0604020202020204" pitchFamily="34" charset="0"/>
              </a:rPr>
              <a:t>—</a:t>
            </a:r>
            <a:r>
              <a:rPr lang="en-US" sz="2000" b="0" i="0" u="none" strike="noStrike" dirty="0">
                <a:effectLst/>
                <a:latin typeface="Arial" panose="020B0604020202020204" pitchFamily="34" charset="0"/>
                <a:cs typeface="Arial" panose="020B0604020202020204" pitchFamily="34" charset="0"/>
              </a:rPr>
              <a:t> like multi-day investigations. Although the format is different, I'm aligning my assessments with the state standards, so students will still do well on the state test."</a:t>
            </a:r>
            <a:endParaRPr lang="en-US" sz="2000" dirty="0">
              <a:latin typeface="Arial" panose="020B0604020202020204" pitchFamily="34" charset="0"/>
              <a:cs typeface="Arial" panose="020B0604020202020204" pitchFamily="34" charset="0"/>
            </a:endParaRPr>
          </a:p>
        </p:txBody>
      </p:sp>
      <p:pic>
        <p:nvPicPr>
          <p:cNvPr id="8" name="Graphic 7" descr="Male profile with solid fill">
            <a:extLst>
              <a:ext uri="{FF2B5EF4-FFF2-40B4-BE49-F238E27FC236}">
                <a16:creationId xmlns:a16="http://schemas.microsoft.com/office/drawing/2014/main" id="{F75F4F07-840E-0A31-CB40-227BA2A629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8672" y="1981200"/>
            <a:ext cx="914400" cy="914400"/>
          </a:xfrm>
          <a:prstGeom prst="rect">
            <a:avLst/>
          </a:prstGeom>
        </p:spPr>
      </p:pic>
      <p:sp>
        <p:nvSpPr>
          <p:cNvPr id="12" name="TextBox 11">
            <a:extLst>
              <a:ext uri="{FF2B5EF4-FFF2-40B4-BE49-F238E27FC236}">
                <a16:creationId xmlns:a16="http://schemas.microsoft.com/office/drawing/2014/main" id="{F17AD0DA-4C65-A681-908D-26F74AF5D404}"/>
              </a:ext>
            </a:extLst>
          </p:cNvPr>
          <p:cNvSpPr txBox="1"/>
          <p:nvPr/>
        </p:nvSpPr>
        <p:spPr>
          <a:xfrm>
            <a:off x="6387321" y="2761781"/>
            <a:ext cx="45397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Jill</a:t>
            </a:r>
          </a:p>
        </p:txBody>
      </p:sp>
      <p:sp>
        <p:nvSpPr>
          <p:cNvPr id="14" name="TextBox 13">
            <a:extLst>
              <a:ext uri="{FF2B5EF4-FFF2-40B4-BE49-F238E27FC236}">
                <a16:creationId xmlns:a16="http://schemas.microsoft.com/office/drawing/2014/main" id="{53D70D01-8B9A-26E8-A1C8-BE47BC0147F2}"/>
              </a:ext>
              <a:ext uri="{C183D7F6-B498-43B3-948B-1728B52AA6E4}">
                <adec:decorative xmlns:adec="http://schemas.microsoft.com/office/drawing/2017/decorative" val="0"/>
              </a:ext>
            </a:extLst>
          </p:cNvPr>
          <p:cNvSpPr txBox="1"/>
          <p:nvPr/>
        </p:nvSpPr>
        <p:spPr>
          <a:xfrm>
            <a:off x="5168347" y="3220015"/>
            <a:ext cx="3684452" cy="2246769"/>
          </a:xfrm>
          <a:prstGeom prst="rect">
            <a:avLst/>
          </a:prstGeom>
          <a:noFill/>
        </p:spPr>
        <p:txBody>
          <a:bodyPr wrap="square" rtlCol="0">
            <a:spAutoFit/>
          </a:bodyPr>
          <a:lstStyle/>
          <a:p>
            <a:r>
              <a:rPr lang="en-US" sz="2000" b="0" i="0" u="none" strike="noStrike" dirty="0">
                <a:effectLst/>
                <a:latin typeface="Arial" panose="020B0604020202020204" pitchFamily="34" charset="0"/>
                <a:cs typeface="Arial" panose="020B0604020202020204" pitchFamily="34" charset="0"/>
              </a:rPr>
              <a:t>“It’s my responsibility as a teacher to </a:t>
            </a:r>
            <a:r>
              <a:rPr lang="en-US" sz="2000" dirty="0">
                <a:latin typeface="Arial" panose="020B0604020202020204" pitchFamily="34" charset="0"/>
                <a:cs typeface="Arial" panose="020B0604020202020204" pitchFamily="34" charset="0"/>
              </a:rPr>
              <a:t>prepare my students to do well on the state test. I design my classroom assessments with the same format as the state test for that reason.”</a:t>
            </a:r>
          </a:p>
        </p:txBody>
      </p:sp>
      <p:sp>
        <p:nvSpPr>
          <p:cNvPr id="4" name="Date Placeholder 3">
            <a:extLst>
              <a:ext uri="{FF2B5EF4-FFF2-40B4-BE49-F238E27FC236}">
                <a16:creationId xmlns:a16="http://schemas.microsoft.com/office/drawing/2014/main" id="{7D5ECCC7-4961-E77D-78F5-FD48F86F7666}"/>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D96E296A-13C1-A948-6619-5A0B4D2613CC}"/>
              </a:ext>
            </a:extLst>
          </p:cNvPr>
          <p:cNvSpPr>
            <a:spLocks noGrp="1"/>
          </p:cNvSpPr>
          <p:nvPr>
            <p:ph type="sldNum" sz="quarter" idx="12"/>
          </p:nvPr>
        </p:nvSpPr>
        <p:spPr>
          <a:xfrm>
            <a:off x="8311896" y="6356350"/>
            <a:ext cx="374904" cy="365125"/>
          </a:xfrm>
        </p:spPr>
        <p:txBody>
          <a:bodyPr/>
          <a:lstStyle/>
          <a:p>
            <a:fld id="{680C5762-CF65-4775-9966-A58D40CC61B9}" type="slidenum">
              <a:rPr lang="en-US" smtClean="0">
                <a:solidFill>
                  <a:schemeClr val="tx1"/>
                </a:solidFill>
              </a:rPr>
              <a:t>42</a:t>
            </a:fld>
            <a:endParaRPr lang="en-US" dirty="0">
              <a:solidFill>
                <a:schemeClr val="tx1"/>
              </a:solidFill>
            </a:endParaRPr>
          </a:p>
        </p:txBody>
      </p:sp>
    </p:spTree>
    <p:extLst>
      <p:ext uri="{BB962C8B-B14F-4D97-AF65-F5344CB8AC3E}">
        <p14:creationId xmlns:p14="http://schemas.microsoft.com/office/powerpoint/2010/main" val="2447533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515C4-540C-3FAC-3FCC-7C5E24EDA407}"/>
              </a:ext>
            </a:extLst>
          </p:cNvPr>
          <p:cNvSpPr>
            <a:spLocks noGrp="1"/>
          </p:cNvSpPr>
          <p:nvPr>
            <p:ph type="title"/>
          </p:nvPr>
        </p:nvSpPr>
        <p:spPr/>
        <p:txBody>
          <a:bodyPr/>
          <a:lstStyle/>
          <a:p>
            <a:r>
              <a:rPr lang="en-US" dirty="0"/>
              <a:t>Different Assessments Working Together</a:t>
            </a:r>
          </a:p>
        </p:txBody>
      </p:sp>
      <p:sp>
        <p:nvSpPr>
          <p:cNvPr id="6" name="Rectangle 5">
            <a:extLst>
              <a:ext uri="{FF2B5EF4-FFF2-40B4-BE49-F238E27FC236}">
                <a16:creationId xmlns:a16="http://schemas.microsoft.com/office/drawing/2014/main" id="{AABE5DD4-6D15-7B46-C5AA-AC8420FE1FD8}"/>
              </a:ext>
            </a:extLst>
          </p:cNvPr>
          <p:cNvSpPr/>
          <p:nvPr/>
        </p:nvSpPr>
        <p:spPr>
          <a:xfrm>
            <a:off x="0" y="1524000"/>
            <a:ext cx="9144000" cy="2895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US" sz="3200" b="0" i="0" u="none" strike="noStrike" dirty="0">
                <a:solidFill>
                  <a:schemeClr val="bg1"/>
                </a:solidFill>
                <a:effectLst/>
                <a:latin typeface="Arial" panose="020B0604020202020204" pitchFamily="34" charset="0"/>
                <a:cs typeface="Arial" panose="020B0604020202020204" pitchFamily="34" charset="0"/>
              </a:rPr>
              <a:t>"No one assessment—or assessment occasion —can meet all the needs for information about what students know and can do in science.” ​</a:t>
            </a:r>
            <a:r>
              <a:rPr lang="en-US" sz="3200" b="0" i="0" dirty="0">
                <a:solidFill>
                  <a:schemeClr val="bg1"/>
                </a:solidFill>
                <a:effectLst/>
                <a:latin typeface="Arial" panose="020B0604020202020204" pitchFamily="34" charset="0"/>
                <a:cs typeface="Arial" panose="020B0604020202020204" pitchFamily="34" charset="0"/>
              </a:rPr>
              <a:t>​</a:t>
            </a:r>
          </a:p>
          <a:p>
            <a:pPr algn="ctr" rtl="0" fontAlgn="base"/>
            <a:r>
              <a:rPr lang="en-US" sz="2000" b="0" i="0" u="none" strike="noStrike" dirty="0">
                <a:solidFill>
                  <a:schemeClr val="bg1"/>
                </a:solidFill>
                <a:effectLst/>
                <a:latin typeface="Arial" panose="020B0604020202020204" pitchFamily="34" charset="0"/>
                <a:cs typeface="Arial" panose="020B0604020202020204" pitchFamily="34" charset="0"/>
              </a:rPr>
              <a:t>​</a:t>
            </a:r>
            <a:r>
              <a:rPr lang="en-US" sz="2000" b="0" i="0" dirty="0">
                <a:solidFill>
                  <a:schemeClr val="bg1"/>
                </a:solidFill>
                <a:effectLst/>
                <a:latin typeface="Arial" panose="020B0604020202020204" pitchFamily="34" charset="0"/>
                <a:cs typeface="Arial" panose="020B0604020202020204" pitchFamily="34" charset="0"/>
              </a:rPr>
              <a:t>​</a:t>
            </a:r>
          </a:p>
          <a:p>
            <a:pPr algn="r" rtl="0" fontAlgn="base"/>
            <a:r>
              <a:rPr lang="en-US" sz="2000" b="0" i="1" u="none" strike="noStrike" dirty="0">
                <a:solidFill>
                  <a:schemeClr val="bg1"/>
                </a:solidFill>
                <a:effectLst/>
                <a:latin typeface="Arial" panose="020B0604020202020204" pitchFamily="34" charset="0"/>
                <a:cs typeface="Arial" panose="020B0604020202020204" pitchFamily="34" charset="0"/>
              </a:rPr>
              <a:t>Developing Assessments for the NGSS</a:t>
            </a:r>
            <a:r>
              <a:rPr lang="en-US" sz="2000" dirty="0">
                <a:solidFill>
                  <a:schemeClr val="bg1"/>
                </a:solidFill>
                <a:latin typeface="Arial" panose="020B0604020202020204" pitchFamily="34" charset="0"/>
                <a:cs typeface="Arial" panose="020B0604020202020204" pitchFamily="34" charset="0"/>
              </a:rPr>
              <a:t> (</a:t>
            </a:r>
            <a:r>
              <a:rPr lang="en-US" sz="2000" b="0" i="0" u="none" strike="noStrike" dirty="0">
                <a:solidFill>
                  <a:schemeClr val="bg1"/>
                </a:solidFill>
                <a:effectLst/>
                <a:latin typeface="Arial" panose="020B0604020202020204" pitchFamily="34" charset="0"/>
                <a:cs typeface="Arial" panose="020B0604020202020204" pitchFamily="34" charset="0"/>
              </a:rPr>
              <a:t>NASEM, 2017, page 21)</a:t>
            </a:r>
            <a:endParaRPr lang="en-US" sz="2000" b="0" i="0" dirty="0">
              <a:solidFill>
                <a:schemeClr val="bg1"/>
              </a:solidFill>
              <a:effectLst/>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D39815-775E-2B84-F31E-1911E7587BC3}"/>
              </a:ext>
            </a:extLst>
          </p:cNvPr>
          <p:cNvSpPr>
            <a:spLocks noGrp="1"/>
          </p:cNvSpPr>
          <p:nvPr>
            <p:ph idx="1"/>
          </p:nvPr>
        </p:nvSpPr>
        <p:spPr>
          <a:xfrm>
            <a:off x="457200" y="4495800"/>
            <a:ext cx="8229600" cy="1401763"/>
          </a:xfrm>
        </p:spPr>
        <p:txBody>
          <a:bodyPr>
            <a:normAutofit fontScale="92500" lnSpcReduction="10000"/>
          </a:bodyPr>
          <a:lstStyle/>
          <a:p>
            <a:pPr marL="0" indent="0" algn="ctr">
              <a:buNone/>
            </a:pPr>
            <a:r>
              <a:rPr lang="en-US" dirty="0"/>
              <a:t>What are the different reasons for having students take science and engineering assessments?</a:t>
            </a:r>
          </a:p>
        </p:txBody>
      </p:sp>
      <p:sp>
        <p:nvSpPr>
          <p:cNvPr id="4" name="Date Placeholder 3">
            <a:extLst>
              <a:ext uri="{FF2B5EF4-FFF2-40B4-BE49-F238E27FC236}">
                <a16:creationId xmlns:a16="http://schemas.microsoft.com/office/drawing/2014/main" id="{27EF20E5-FEAF-731F-1235-87A89BB6407A}"/>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6E8FFEA7-1887-C74C-E060-BA870CB66D47}"/>
              </a:ext>
            </a:extLst>
          </p:cNvPr>
          <p:cNvSpPr>
            <a:spLocks noGrp="1"/>
          </p:cNvSpPr>
          <p:nvPr>
            <p:ph type="sldNum" sz="quarter" idx="12"/>
          </p:nvPr>
        </p:nvSpPr>
        <p:spPr/>
        <p:txBody>
          <a:bodyPr/>
          <a:lstStyle/>
          <a:p>
            <a:fld id="{680C5762-CF65-4775-9966-A58D40CC61B9}" type="slidenum">
              <a:rPr lang="en-US" smtClean="0">
                <a:solidFill>
                  <a:schemeClr val="tx1"/>
                </a:solidFill>
              </a:rPr>
              <a:t>43</a:t>
            </a:fld>
            <a:endParaRPr lang="en-US" dirty="0">
              <a:solidFill>
                <a:schemeClr val="tx1"/>
              </a:solidFill>
            </a:endParaRPr>
          </a:p>
        </p:txBody>
      </p:sp>
    </p:spTree>
    <p:extLst>
      <p:ext uri="{BB962C8B-B14F-4D97-AF65-F5344CB8AC3E}">
        <p14:creationId xmlns:p14="http://schemas.microsoft.com/office/powerpoint/2010/main" val="4143872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EEE9-F6EC-FF76-DF3B-D8911B75848C}"/>
              </a:ext>
            </a:extLst>
          </p:cNvPr>
          <p:cNvSpPr>
            <a:spLocks noGrp="1"/>
          </p:cNvSpPr>
          <p:nvPr>
            <p:ph type="title"/>
          </p:nvPr>
        </p:nvSpPr>
        <p:spPr/>
        <p:txBody>
          <a:bodyPr/>
          <a:lstStyle/>
          <a:p>
            <a:r>
              <a:rPr lang="en-US"/>
              <a:t>Types of Assessments</a:t>
            </a:r>
          </a:p>
        </p:txBody>
      </p:sp>
      <p:graphicFrame>
        <p:nvGraphicFramePr>
          <p:cNvPr id="6" name="Content Placeholder 5" descr="Four different types of assessments: Formative, Summative, Benchmark and State-level.">
            <a:extLst>
              <a:ext uri="{FF2B5EF4-FFF2-40B4-BE49-F238E27FC236}">
                <a16:creationId xmlns:a16="http://schemas.microsoft.com/office/drawing/2014/main" id="{2DEC0B1B-7B4C-AA17-B982-FA0D0AB6266A}"/>
              </a:ext>
            </a:extLst>
          </p:cNvPr>
          <p:cNvGraphicFramePr>
            <a:graphicFrameLocks noGrp="1"/>
          </p:cNvGraphicFramePr>
          <p:nvPr>
            <p:ph idx="1"/>
            <p:extLst>
              <p:ext uri="{D42A27DB-BD31-4B8C-83A1-F6EECF244321}">
                <p14:modId xmlns:p14="http://schemas.microsoft.com/office/powerpoint/2010/main" val="3122678029"/>
              </p:ext>
            </p:extLst>
          </p:nvPr>
        </p:nvGraphicFramePr>
        <p:xfrm>
          <a:off x="457200" y="1485901"/>
          <a:ext cx="8229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43169B1-0192-29A3-18D8-19BB5BE5AE35}"/>
              </a:ext>
            </a:extLst>
          </p:cNvPr>
          <p:cNvSpPr txBox="1"/>
          <p:nvPr/>
        </p:nvSpPr>
        <p:spPr>
          <a:xfrm>
            <a:off x="457200" y="3733802"/>
            <a:ext cx="8553450" cy="224676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Join your expert group and complete the System of Assessments handout for your assigned assessment type. </a:t>
            </a:r>
          </a:p>
          <a:p>
            <a:pPr marL="457200" indent="-4572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Return to your home group and share your ideas.</a:t>
            </a:r>
          </a:p>
          <a:p>
            <a:pPr marL="457200" indent="-4572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Be sure to complete the other columns in the handout as your team members share.</a:t>
            </a:r>
          </a:p>
        </p:txBody>
      </p:sp>
      <p:sp>
        <p:nvSpPr>
          <p:cNvPr id="4" name="Date Placeholder 3">
            <a:extLst>
              <a:ext uri="{FF2B5EF4-FFF2-40B4-BE49-F238E27FC236}">
                <a16:creationId xmlns:a16="http://schemas.microsoft.com/office/drawing/2014/main" id="{1D41A131-7EAB-2A8E-63FD-8F79582295E5}"/>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B4348B3C-1695-E3A2-C0FB-6704D4B2540A}"/>
              </a:ext>
            </a:extLst>
          </p:cNvPr>
          <p:cNvSpPr>
            <a:spLocks noGrp="1"/>
          </p:cNvSpPr>
          <p:nvPr>
            <p:ph type="sldNum" sz="quarter" idx="12"/>
          </p:nvPr>
        </p:nvSpPr>
        <p:spPr/>
        <p:txBody>
          <a:bodyPr/>
          <a:lstStyle/>
          <a:p>
            <a:fld id="{680C5762-CF65-4775-9966-A58D40CC61B9}" type="slidenum">
              <a:rPr lang="en-US" smtClean="0">
                <a:solidFill>
                  <a:schemeClr val="tx1"/>
                </a:solidFill>
              </a:rPr>
              <a:t>44</a:t>
            </a:fld>
            <a:endParaRPr lang="en-US" dirty="0">
              <a:solidFill>
                <a:schemeClr val="tx1"/>
              </a:solidFill>
            </a:endParaRPr>
          </a:p>
        </p:txBody>
      </p:sp>
    </p:spTree>
    <p:extLst>
      <p:ext uri="{BB962C8B-B14F-4D97-AF65-F5344CB8AC3E}">
        <p14:creationId xmlns:p14="http://schemas.microsoft.com/office/powerpoint/2010/main" val="1212818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59A8-38AC-6CB3-9D91-99BA27DE4ECA}"/>
              </a:ext>
            </a:extLst>
          </p:cNvPr>
          <p:cNvSpPr>
            <a:spLocks noGrp="1"/>
          </p:cNvSpPr>
          <p:nvPr>
            <p:ph type="title"/>
          </p:nvPr>
        </p:nvSpPr>
        <p:spPr/>
        <p:txBody>
          <a:bodyPr/>
          <a:lstStyle/>
          <a:p>
            <a:r>
              <a:rPr lang="en-US"/>
              <a:t>Team Reflection</a:t>
            </a:r>
          </a:p>
        </p:txBody>
      </p:sp>
      <p:sp>
        <p:nvSpPr>
          <p:cNvPr id="3" name="Content Placeholder 2">
            <a:extLst>
              <a:ext uri="{FF2B5EF4-FFF2-40B4-BE49-F238E27FC236}">
                <a16:creationId xmlns:a16="http://schemas.microsoft.com/office/drawing/2014/main" id="{2557BDE8-2F4F-FDCE-5221-507531F0C9F7}"/>
              </a:ext>
            </a:extLst>
          </p:cNvPr>
          <p:cNvSpPr>
            <a:spLocks noGrp="1"/>
          </p:cNvSpPr>
          <p:nvPr>
            <p:ph idx="1"/>
          </p:nvPr>
        </p:nvSpPr>
        <p:spPr>
          <a:xfrm>
            <a:off x="457200" y="1600200"/>
            <a:ext cx="8229600" cy="1143001"/>
          </a:xfrm>
        </p:spPr>
        <p:txBody>
          <a:bodyPr vert="horz" lIns="91440" tIns="45720" rIns="91440" bIns="45720" rtlCol="0" anchor="t">
            <a:normAutofit/>
          </a:bodyPr>
          <a:lstStyle/>
          <a:p>
            <a:pPr marL="0" indent="0">
              <a:spcAft>
                <a:spcPts val="1200"/>
              </a:spcAft>
              <a:buNone/>
            </a:pPr>
            <a:r>
              <a:rPr lang="en-US" dirty="0">
                <a:latin typeface="Arial"/>
                <a:cs typeface="Arial"/>
              </a:rPr>
              <a:t>With your team, discuss the following. Relate the conversation to your own context.</a:t>
            </a:r>
            <a:endParaRPr lang="en-US" dirty="0"/>
          </a:p>
        </p:txBody>
      </p:sp>
      <p:sp>
        <p:nvSpPr>
          <p:cNvPr id="4" name="Date Placeholder 3">
            <a:extLst>
              <a:ext uri="{FF2B5EF4-FFF2-40B4-BE49-F238E27FC236}">
                <a16:creationId xmlns:a16="http://schemas.microsoft.com/office/drawing/2014/main" id="{3AB61E73-CE81-43D5-005C-476A1E01DE6F}"/>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0F6F1414-6906-2FE7-8C42-718A9B20336A}"/>
              </a:ext>
            </a:extLst>
          </p:cNvPr>
          <p:cNvSpPr>
            <a:spLocks noGrp="1"/>
          </p:cNvSpPr>
          <p:nvPr>
            <p:ph type="sldNum" sz="quarter" idx="12"/>
          </p:nvPr>
        </p:nvSpPr>
        <p:spPr/>
        <p:txBody>
          <a:bodyPr/>
          <a:lstStyle/>
          <a:p>
            <a:fld id="{680C5762-CF65-4775-9966-A58D40CC61B9}" type="slidenum">
              <a:rPr lang="en-US" smtClean="0">
                <a:solidFill>
                  <a:schemeClr val="tx1"/>
                </a:solidFill>
              </a:rPr>
              <a:t>45</a:t>
            </a:fld>
            <a:endParaRPr lang="en-US" dirty="0">
              <a:solidFill>
                <a:schemeClr val="tx1"/>
              </a:solidFill>
            </a:endParaRPr>
          </a:p>
        </p:txBody>
      </p:sp>
      <p:graphicFrame>
        <p:nvGraphicFramePr>
          <p:cNvPr id="6" name="Diagram 5">
            <a:extLst>
              <a:ext uri="{FF2B5EF4-FFF2-40B4-BE49-F238E27FC236}">
                <a16:creationId xmlns:a16="http://schemas.microsoft.com/office/drawing/2014/main" id="{51E01CC3-9934-6BE0-785B-56338D4D7BB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1578128"/>
              </p:ext>
            </p:extLst>
          </p:nvPr>
        </p:nvGraphicFramePr>
        <p:xfrm>
          <a:off x="629478" y="2912166"/>
          <a:ext cx="7885044" cy="2584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2469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1A588-4649-F4A9-5723-98CBFF03E185}"/>
              </a:ext>
            </a:extLst>
          </p:cNvPr>
          <p:cNvSpPr>
            <a:spLocks noGrp="1"/>
          </p:cNvSpPr>
          <p:nvPr>
            <p:ph type="title"/>
          </p:nvPr>
        </p:nvSpPr>
        <p:spPr/>
        <p:txBody>
          <a:bodyPr/>
          <a:lstStyle/>
          <a:p>
            <a:r>
              <a:rPr lang="en-US"/>
              <a:t>Assessments Working Together</a:t>
            </a:r>
          </a:p>
        </p:txBody>
      </p:sp>
      <p:graphicFrame>
        <p:nvGraphicFramePr>
          <p:cNvPr id="6" name="Content Placeholder 5" descr="Assessments must be consistent and coherent.&#10;">
            <a:extLst>
              <a:ext uri="{FF2B5EF4-FFF2-40B4-BE49-F238E27FC236}">
                <a16:creationId xmlns:a16="http://schemas.microsoft.com/office/drawing/2014/main" id="{0F547AEE-D526-C44A-FB37-78D7FCBC4E7D}"/>
              </a:ext>
            </a:extLst>
          </p:cNvPr>
          <p:cNvGraphicFramePr>
            <a:graphicFrameLocks noGrp="1"/>
          </p:cNvGraphicFramePr>
          <p:nvPr>
            <p:ph idx="1"/>
            <p:extLst>
              <p:ext uri="{D42A27DB-BD31-4B8C-83A1-F6EECF244321}">
                <p14:modId xmlns:p14="http://schemas.microsoft.com/office/powerpoint/2010/main" val="2261008775"/>
              </p:ext>
            </p:extLst>
          </p:nvPr>
        </p:nvGraphicFramePr>
        <p:xfrm>
          <a:off x="457200" y="14478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F35DF327-86D7-CF6B-1ABC-DF77A378258B}"/>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D3E5D8E3-BC44-FDB8-1B34-20867F19D80E}"/>
              </a:ext>
            </a:extLst>
          </p:cNvPr>
          <p:cNvSpPr>
            <a:spLocks noGrp="1"/>
          </p:cNvSpPr>
          <p:nvPr>
            <p:ph type="sldNum" sz="quarter" idx="12"/>
          </p:nvPr>
        </p:nvSpPr>
        <p:spPr/>
        <p:txBody>
          <a:bodyPr/>
          <a:lstStyle/>
          <a:p>
            <a:fld id="{680C5762-CF65-4775-9966-A58D40CC61B9}" type="slidenum">
              <a:rPr lang="en-US" smtClean="0">
                <a:solidFill>
                  <a:schemeClr val="tx1"/>
                </a:solidFill>
              </a:rPr>
              <a:t>46</a:t>
            </a:fld>
            <a:endParaRPr lang="en-US" dirty="0">
              <a:solidFill>
                <a:schemeClr val="tx1"/>
              </a:solidFill>
            </a:endParaRPr>
          </a:p>
        </p:txBody>
      </p:sp>
    </p:spTree>
    <p:extLst>
      <p:ext uri="{BB962C8B-B14F-4D97-AF65-F5344CB8AC3E}">
        <p14:creationId xmlns:p14="http://schemas.microsoft.com/office/powerpoint/2010/main" val="793645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06A7-6ACE-31C7-0147-D0357CDE6482}"/>
              </a:ext>
            </a:extLst>
          </p:cNvPr>
          <p:cNvSpPr>
            <a:spLocks noGrp="1"/>
          </p:cNvSpPr>
          <p:nvPr>
            <p:ph type="title"/>
          </p:nvPr>
        </p:nvSpPr>
        <p:spPr/>
        <p:txBody>
          <a:bodyPr/>
          <a:lstStyle/>
          <a:p>
            <a:r>
              <a:rPr lang="en-US"/>
              <a:t>System of Assessments</a:t>
            </a:r>
          </a:p>
        </p:txBody>
      </p:sp>
      <p:pic>
        <p:nvPicPr>
          <p:cNvPr id="23" name="Content Placeholder 22" descr="This graphic shows that teachers must develop their own understanding about assessments before the student learning can begin.The four types of assessments are represented by the purple circles. Their size and shading represent the amount of data that comes from each type. The bigger and darker the circle, the more opportunities we have to learn how students are progressing and to adjust instruction to support their learning.  ">
            <a:extLst>
              <a:ext uri="{FF2B5EF4-FFF2-40B4-BE49-F238E27FC236}">
                <a16:creationId xmlns:a16="http://schemas.microsoft.com/office/drawing/2014/main" id="{21551831-DF4D-FE34-7CBB-A9AA3395956F}"/>
              </a:ext>
            </a:extLst>
          </p:cNvPr>
          <p:cNvPicPr>
            <a:picLocks noGrp="1" noChangeAspect="1"/>
          </p:cNvPicPr>
          <p:nvPr>
            <p:ph idx="1"/>
          </p:nvPr>
        </p:nvPicPr>
        <p:blipFill>
          <a:blip r:embed="rId2"/>
          <a:stretch>
            <a:fillRect/>
          </a:stretch>
        </p:blipFill>
        <p:spPr>
          <a:xfrm>
            <a:off x="844088" y="1447800"/>
            <a:ext cx="7455823" cy="4297680"/>
          </a:xfrm>
          <a:prstGeom prst="rect">
            <a:avLst/>
          </a:prstGeom>
        </p:spPr>
      </p:pic>
      <p:sp>
        <p:nvSpPr>
          <p:cNvPr id="4" name="Date Placeholder 3">
            <a:extLst>
              <a:ext uri="{FF2B5EF4-FFF2-40B4-BE49-F238E27FC236}">
                <a16:creationId xmlns:a16="http://schemas.microsoft.com/office/drawing/2014/main" id="{68E3A28C-EFD1-41DE-3E0F-BED1DF52E19C}"/>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6895599E-6B56-FF90-5ED6-4700F502018B}"/>
              </a:ext>
            </a:extLst>
          </p:cNvPr>
          <p:cNvSpPr>
            <a:spLocks noGrp="1"/>
          </p:cNvSpPr>
          <p:nvPr>
            <p:ph type="sldNum" sz="quarter" idx="12"/>
          </p:nvPr>
        </p:nvSpPr>
        <p:spPr/>
        <p:txBody>
          <a:bodyPr/>
          <a:lstStyle/>
          <a:p>
            <a:fld id="{680C5762-CF65-4775-9966-A58D40CC61B9}" type="slidenum">
              <a:rPr lang="en-US" smtClean="0">
                <a:solidFill>
                  <a:schemeClr val="tx1"/>
                </a:solidFill>
              </a:rPr>
              <a:t>47</a:t>
            </a:fld>
            <a:endParaRPr lang="en-US" dirty="0">
              <a:solidFill>
                <a:schemeClr val="tx1"/>
              </a:solidFill>
            </a:endParaRPr>
          </a:p>
        </p:txBody>
      </p:sp>
    </p:spTree>
    <p:extLst>
      <p:ext uri="{BB962C8B-B14F-4D97-AF65-F5344CB8AC3E}">
        <p14:creationId xmlns:p14="http://schemas.microsoft.com/office/powerpoint/2010/main" val="327948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5DF3-5215-D5C9-D5DA-1551CC4F2A65}"/>
              </a:ext>
            </a:extLst>
          </p:cNvPr>
          <p:cNvSpPr>
            <a:spLocks noGrp="1"/>
          </p:cNvSpPr>
          <p:nvPr>
            <p:ph type="title"/>
          </p:nvPr>
        </p:nvSpPr>
        <p:spPr/>
        <p:txBody>
          <a:bodyPr/>
          <a:lstStyle/>
          <a:p>
            <a:r>
              <a:rPr lang="en-US" dirty="0"/>
              <a:t>System of Assessments (cont.)</a:t>
            </a:r>
          </a:p>
        </p:txBody>
      </p:sp>
      <p:sp>
        <p:nvSpPr>
          <p:cNvPr id="3" name="Content Placeholder 2">
            <a:extLst>
              <a:ext uri="{FF2B5EF4-FFF2-40B4-BE49-F238E27FC236}">
                <a16:creationId xmlns:a16="http://schemas.microsoft.com/office/drawing/2014/main" id="{D8DAF22E-C46E-D1DB-0C5B-0CDCD29D489F}"/>
              </a:ext>
            </a:extLst>
          </p:cNvPr>
          <p:cNvSpPr>
            <a:spLocks noGrp="1"/>
          </p:cNvSpPr>
          <p:nvPr>
            <p:ph idx="1"/>
          </p:nvPr>
        </p:nvSpPr>
        <p:spPr/>
        <p:txBody>
          <a:bodyPr/>
          <a:lstStyle/>
          <a:p>
            <a:r>
              <a:rPr lang="en-US" dirty="0"/>
              <a:t>Revisit the Assessment Types Chart.</a:t>
            </a:r>
          </a:p>
          <a:p>
            <a:r>
              <a:rPr lang="en-US" dirty="0"/>
              <a:t>With your team, discuss the following related to your context.</a:t>
            </a:r>
          </a:p>
          <a:p>
            <a:pPr lvl="1"/>
            <a:r>
              <a:rPr lang="en-US" dirty="0"/>
              <a:t>Which type(s) of assessment will need to change the most to offer </a:t>
            </a:r>
            <a:r>
              <a:rPr lang="en-US" b="1" dirty="0"/>
              <a:t>consistency</a:t>
            </a:r>
            <a:r>
              <a:rPr lang="en-US" dirty="0"/>
              <a:t> and </a:t>
            </a:r>
            <a:r>
              <a:rPr lang="en-US" b="1" dirty="0"/>
              <a:t>coherence</a:t>
            </a:r>
            <a:r>
              <a:rPr lang="en-US" dirty="0"/>
              <a:t> with the STEELS standards? </a:t>
            </a:r>
          </a:p>
          <a:p>
            <a:pPr lvl="1"/>
            <a:r>
              <a:rPr lang="en-US" dirty="0"/>
              <a:t>How can you work towards a clearer system of assessments? </a:t>
            </a:r>
          </a:p>
        </p:txBody>
      </p:sp>
      <p:sp>
        <p:nvSpPr>
          <p:cNvPr id="4" name="Date Placeholder 3">
            <a:extLst>
              <a:ext uri="{FF2B5EF4-FFF2-40B4-BE49-F238E27FC236}">
                <a16:creationId xmlns:a16="http://schemas.microsoft.com/office/drawing/2014/main" id="{476F3AE1-9E69-7779-22E3-8D061B8888E4}"/>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5AB3C9A7-42A9-DD1F-84AF-8E122AD629CD}"/>
              </a:ext>
            </a:extLst>
          </p:cNvPr>
          <p:cNvSpPr>
            <a:spLocks noGrp="1"/>
          </p:cNvSpPr>
          <p:nvPr>
            <p:ph type="sldNum" sz="quarter" idx="12"/>
          </p:nvPr>
        </p:nvSpPr>
        <p:spPr/>
        <p:txBody>
          <a:bodyPr/>
          <a:lstStyle/>
          <a:p>
            <a:fld id="{680C5762-CF65-4775-9966-A58D40CC61B9}" type="slidenum">
              <a:rPr lang="en-US" smtClean="0">
                <a:solidFill>
                  <a:schemeClr val="tx1"/>
                </a:solidFill>
              </a:rPr>
              <a:t>48</a:t>
            </a:fld>
            <a:endParaRPr lang="en-US" dirty="0">
              <a:solidFill>
                <a:schemeClr val="tx1"/>
              </a:solidFill>
            </a:endParaRPr>
          </a:p>
        </p:txBody>
      </p:sp>
    </p:spTree>
    <p:extLst>
      <p:ext uri="{BB962C8B-B14F-4D97-AF65-F5344CB8AC3E}">
        <p14:creationId xmlns:p14="http://schemas.microsoft.com/office/powerpoint/2010/main" val="1862662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49E0-030A-2A34-FB01-6F09868C29FF}"/>
              </a:ext>
            </a:extLst>
          </p:cNvPr>
          <p:cNvSpPr>
            <a:spLocks noGrp="1"/>
          </p:cNvSpPr>
          <p:nvPr>
            <p:ph type="title"/>
          </p:nvPr>
        </p:nvSpPr>
        <p:spPr>
          <a:xfrm>
            <a:off x="457200" y="304800"/>
            <a:ext cx="8229600" cy="1143000"/>
          </a:xfrm>
        </p:spPr>
        <p:txBody>
          <a:bodyPr anchor="ctr">
            <a:normAutofit/>
          </a:bodyPr>
          <a:lstStyle/>
          <a:p>
            <a:pPr marL="172720"/>
            <a:r>
              <a:rPr lang="en-US" dirty="0">
                <a:latin typeface="Arial"/>
                <a:cs typeface="Arial"/>
              </a:rPr>
              <a:t>Action Item</a:t>
            </a:r>
            <a:endParaRPr lang="en-US" dirty="0"/>
          </a:p>
        </p:txBody>
      </p:sp>
      <p:sp>
        <p:nvSpPr>
          <p:cNvPr id="3" name="Content Placeholder 2">
            <a:extLst>
              <a:ext uri="{FF2B5EF4-FFF2-40B4-BE49-F238E27FC236}">
                <a16:creationId xmlns:a16="http://schemas.microsoft.com/office/drawing/2014/main" id="{6909600E-4548-8674-90D4-971E629CD0CE}"/>
              </a:ext>
            </a:extLst>
          </p:cNvPr>
          <p:cNvSpPr>
            <a:spLocks noGrp="1"/>
          </p:cNvSpPr>
          <p:nvPr>
            <p:ph sz="half" idx="1"/>
          </p:nvPr>
        </p:nvSpPr>
        <p:spPr>
          <a:xfrm>
            <a:off x="457200" y="1600200"/>
            <a:ext cx="5741436" cy="4648200"/>
          </a:xfrm>
        </p:spPr>
        <p:txBody>
          <a:bodyPr vert="horz" lIns="91440" tIns="45720" rIns="91440" bIns="45720" rtlCol="0" anchor="t">
            <a:normAutofit/>
          </a:bodyPr>
          <a:lstStyle/>
          <a:p>
            <a:pPr>
              <a:buNone/>
            </a:pPr>
            <a:r>
              <a:rPr lang="en-US" sz="3600" dirty="0">
                <a:latin typeface="Calibri"/>
                <a:cs typeface="Calibri"/>
              </a:rPr>
              <a:t>"It's better to go slow in </a:t>
            </a:r>
            <a:r>
              <a:rPr lang="en-US" sz="3600" i="0" u="none" strike="noStrike" dirty="0">
                <a:effectLst/>
                <a:latin typeface="Calibri"/>
                <a:cs typeface="Calibri"/>
              </a:rPr>
              <a:t>the </a:t>
            </a:r>
            <a:r>
              <a:rPr lang="en-US" sz="3600" dirty="0">
                <a:latin typeface="Calibri"/>
                <a:cs typeface="Calibri"/>
              </a:rPr>
              <a:t>right direction than to go fast in </a:t>
            </a:r>
            <a:r>
              <a:rPr lang="en-US" sz="3600" i="0" u="none" strike="noStrike" dirty="0">
                <a:effectLst/>
                <a:latin typeface="Calibri"/>
                <a:cs typeface="Calibri"/>
              </a:rPr>
              <a:t>the </a:t>
            </a:r>
            <a:r>
              <a:rPr lang="en-US" sz="3600" dirty="0">
                <a:latin typeface="Calibri"/>
                <a:cs typeface="Calibri"/>
              </a:rPr>
              <a:t>wrong direction." </a:t>
            </a:r>
            <a:endParaRPr lang="en-US" sz="2000" dirty="0">
              <a:latin typeface="Calibri"/>
              <a:cs typeface="Calibri"/>
            </a:endParaRPr>
          </a:p>
          <a:p>
            <a:pPr algn="r">
              <a:buNone/>
            </a:pPr>
            <a:r>
              <a:rPr lang="en-US" sz="2000" dirty="0">
                <a:latin typeface="Calibri"/>
                <a:cs typeface="Calibri"/>
              </a:rPr>
              <a:t>– Simon Sinek</a:t>
            </a:r>
            <a:endParaRPr lang="en-US" dirty="0"/>
          </a:p>
        </p:txBody>
      </p:sp>
      <p:graphicFrame>
        <p:nvGraphicFramePr>
          <p:cNvPr id="7" name="Diagram 6" descr="Write down at least one action item or next step for yourself following this learning experience.&#10;">
            <a:extLst>
              <a:ext uri="{FF2B5EF4-FFF2-40B4-BE49-F238E27FC236}">
                <a16:creationId xmlns:a16="http://schemas.microsoft.com/office/drawing/2014/main" id="{A175BB1A-AF76-3169-4D5D-D36CE6EE1787}"/>
              </a:ext>
            </a:extLst>
          </p:cNvPr>
          <p:cNvGraphicFramePr/>
          <p:nvPr>
            <p:extLst>
              <p:ext uri="{D42A27DB-BD31-4B8C-83A1-F6EECF244321}">
                <p14:modId xmlns:p14="http://schemas.microsoft.com/office/powerpoint/2010/main" val="4119092926"/>
              </p:ext>
            </p:extLst>
          </p:nvPr>
        </p:nvGraphicFramePr>
        <p:xfrm>
          <a:off x="570863" y="4384432"/>
          <a:ext cx="5514109" cy="1682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6" descr="Run with solid fill">
            <a:extLst>
              <a:ext uri="{FF2B5EF4-FFF2-40B4-BE49-F238E27FC236}">
                <a16:creationId xmlns:a16="http://schemas.microsoft.com/office/drawing/2014/main" id="{8371110D-37C3-D606-83AE-41A1A77314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9697" y="1426630"/>
            <a:ext cx="2948473" cy="2957803"/>
          </a:xfrm>
          <a:prstGeom prst="rect">
            <a:avLst/>
          </a:prstGeom>
        </p:spPr>
      </p:pic>
      <p:sp>
        <p:nvSpPr>
          <p:cNvPr id="5" name="Date Placeholder 4">
            <a:extLst>
              <a:ext uri="{FF2B5EF4-FFF2-40B4-BE49-F238E27FC236}">
                <a16:creationId xmlns:a16="http://schemas.microsoft.com/office/drawing/2014/main" id="{AAE3E7DB-3C93-680C-EB91-C810B9C2597B}"/>
              </a:ext>
            </a:extLst>
          </p:cNvPr>
          <p:cNvSpPr>
            <a:spLocks noGrp="1"/>
          </p:cNvSpPr>
          <p:nvPr>
            <p:ph type="dt" sz="half" idx="10"/>
          </p:nvPr>
        </p:nvSpPr>
        <p:spPr>
          <a:xfrm>
            <a:off x="457200" y="6356350"/>
            <a:ext cx="2133600" cy="365125"/>
          </a:xfrm>
        </p:spPr>
        <p:txBody>
          <a:bodyPr anchor="ctr">
            <a:normAutofit/>
          </a:bodyPr>
          <a:lstStyle/>
          <a:p>
            <a:pPr>
              <a:spcAft>
                <a:spcPts val="600"/>
              </a:spcAft>
            </a:pPr>
            <a:fld id="{2886EB9F-620D-4745-B0DC-239369A89773}" type="datetime1">
              <a:rPr lang="en-US" smtClean="0">
                <a:solidFill>
                  <a:schemeClr val="tx1"/>
                </a:solidFill>
              </a:rPr>
              <a:pPr>
                <a:spcAft>
                  <a:spcPts val="600"/>
                </a:spcAft>
              </a:pPr>
              <a:t>6/17/2025</a:t>
            </a:fld>
            <a:endParaRPr lang="en-US" dirty="0">
              <a:solidFill>
                <a:schemeClr val="tx1"/>
              </a:solidFill>
            </a:endParaRPr>
          </a:p>
        </p:txBody>
      </p:sp>
      <p:sp>
        <p:nvSpPr>
          <p:cNvPr id="6" name="Slide Number Placeholder 5">
            <a:extLst>
              <a:ext uri="{FF2B5EF4-FFF2-40B4-BE49-F238E27FC236}">
                <a16:creationId xmlns:a16="http://schemas.microsoft.com/office/drawing/2014/main" id="{4D3E0CE5-8253-9C90-0DB8-FC897E91764D}"/>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49</a:t>
            </a:fld>
            <a:endParaRPr lang="en-US" dirty="0">
              <a:solidFill>
                <a:schemeClr val="tx1"/>
              </a:solidFill>
            </a:endParaRPr>
          </a:p>
        </p:txBody>
      </p:sp>
    </p:spTree>
    <p:extLst>
      <p:ext uri="{BB962C8B-B14F-4D97-AF65-F5344CB8AC3E}">
        <p14:creationId xmlns:p14="http://schemas.microsoft.com/office/powerpoint/2010/main" val="125347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5465-6C7E-63EB-B9E6-E992AB40BC20}"/>
              </a:ext>
            </a:extLst>
          </p:cNvPr>
          <p:cNvSpPr>
            <a:spLocks noGrp="1"/>
          </p:cNvSpPr>
          <p:nvPr>
            <p:ph type="title"/>
          </p:nvPr>
        </p:nvSpPr>
        <p:spPr/>
        <p:txBody>
          <a:bodyPr/>
          <a:lstStyle/>
          <a:p>
            <a:r>
              <a:rPr lang="en-US"/>
              <a:t>Module 3 Goal</a:t>
            </a:r>
          </a:p>
        </p:txBody>
      </p:sp>
      <p:sp>
        <p:nvSpPr>
          <p:cNvPr id="4" name="Date Placeholder 3">
            <a:extLst>
              <a:ext uri="{FF2B5EF4-FFF2-40B4-BE49-F238E27FC236}">
                <a16:creationId xmlns:a16="http://schemas.microsoft.com/office/drawing/2014/main" id="{BA4507EB-AC40-3565-8E6C-DDBBDB5DA9C7}"/>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56A4A6B7-F969-ECB7-C916-BD7E715AE64C}"/>
              </a:ext>
            </a:extLst>
          </p:cNvPr>
          <p:cNvSpPr>
            <a:spLocks noGrp="1"/>
          </p:cNvSpPr>
          <p:nvPr>
            <p:ph type="sldNum" sz="quarter" idx="12"/>
          </p:nvPr>
        </p:nvSpPr>
        <p:spPr/>
        <p:txBody>
          <a:bodyPr/>
          <a:lstStyle/>
          <a:p>
            <a:fld id="{680C5762-CF65-4775-9966-A58D40CC61B9}" type="slidenum">
              <a:rPr lang="en-US" smtClean="0">
                <a:solidFill>
                  <a:schemeClr val="tx1"/>
                </a:solidFill>
              </a:rPr>
              <a:t>5</a:t>
            </a:fld>
            <a:endParaRPr lang="en-US" dirty="0">
              <a:solidFill>
                <a:schemeClr val="tx1"/>
              </a:solidFill>
            </a:endParaRPr>
          </a:p>
        </p:txBody>
      </p:sp>
      <p:sp>
        <p:nvSpPr>
          <p:cNvPr id="7" name="Content Placeholder 6">
            <a:extLst>
              <a:ext uri="{FF2B5EF4-FFF2-40B4-BE49-F238E27FC236}">
                <a16:creationId xmlns:a16="http://schemas.microsoft.com/office/drawing/2014/main" id="{F99E6B7B-1577-0654-FD08-B8EB50AE8215}"/>
              </a:ext>
            </a:extLst>
          </p:cNvPr>
          <p:cNvSpPr>
            <a:spLocks noGrp="1"/>
          </p:cNvSpPr>
          <p:nvPr>
            <p:ph idx="1"/>
          </p:nvPr>
        </p:nvSpPr>
        <p:spPr/>
        <p:txBody>
          <a:bodyPr>
            <a:normAutofit/>
          </a:bodyPr>
          <a:lstStyle/>
          <a:p>
            <a:pPr marL="0" indent="0">
              <a:lnSpc>
                <a:spcPct val="114000"/>
              </a:lnSpc>
              <a:spcBef>
                <a:spcPts val="0"/>
              </a:spcBef>
              <a:buNone/>
            </a:pPr>
            <a:r>
              <a:rPr lang="en-US" sz="2800" b="0" i="0" dirty="0">
                <a:effectLst/>
              </a:rPr>
              <a:t>Participants develop a common understanding of an assessment culture that focuses on </a:t>
            </a:r>
            <a:r>
              <a:rPr lang="en-US" sz="2800" b="1" i="0" dirty="0">
                <a:solidFill>
                  <a:schemeClr val="tx2"/>
                </a:solidFill>
                <a:effectLst/>
              </a:rPr>
              <a:t>how different types of assessments work together</a:t>
            </a:r>
            <a:r>
              <a:rPr lang="en-US" sz="2800" b="0" i="0" dirty="0">
                <a:effectLst/>
              </a:rPr>
              <a:t> to improve student learning, not just check a box.</a:t>
            </a:r>
          </a:p>
        </p:txBody>
      </p:sp>
      <p:graphicFrame>
        <p:nvGraphicFramePr>
          <p:cNvPr id="3" name="Diagram 2">
            <a:extLst>
              <a:ext uri="{FF2B5EF4-FFF2-40B4-BE49-F238E27FC236}">
                <a16:creationId xmlns:a16="http://schemas.microsoft.com/office/drawing/2014/main" id="{70E291E4-AA60-623C-C80A-98C9E6DCB67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9264565"/>
              </p:ext>
            </p:extLst>
          </p:nvPr>
        </p:nvGraphicFramePr>
        <p:xfrm>
          <a:off x="408398" y="3791164"/>
          <a:ext cx="8327203" cy="1582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559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2DC82-DD6E-30ED-BD14-5DD3AB4D5420}"/>
              </a:ext>
            </a:extLst>
          </p:cNvPr>
          <p:cNvSpPr>
            <a:spLocks noGrp="1"/>
          </p:cNvSpPr>
          <p:nvPr>
            <p:ph type="title"/>
          </p:nvPr>
        </p:nvSpPr>
        <p:spPr/>
        <p:txBody>
          <a:bodyPr/>
          <a:lstStyle/>
          <a:p>
            <a:pPr marL="172720"/>
            <a:r>
              <a:rPr lang="en-US">
                <a:latin typeface="Arial"/>
                <a:cs typeface="Arial"/>
              </a:rPr>
              <a:t>Vision</a:t>
            </a:r>
          </a:p>
        </p:txBody>
      </p:sp>
      <p:sp>
        <p:nvSpPr>
          <p:cNvPr id="3" name="Content Placeholder 2">
            <a:extLst>
              <a:ext uri="{FF2B5EF4-FFF2-40B4-BE49-F238E27FC236}">
                <a16:creationId xmlns:a16="http://schemas.microsoft.com/office/drawing/2014/main" id="{AF196572-51F3-29D6-EE39-208EB48CD862}"/>
              </a:ext>
            </a:extLst>
          </p:cNvPr>
          <p:cNvSpPr>
            <a:spLocks noGrp="1"/>
          </p:cNvSpPr>
          <p:nvPr>
            <p:ph sz="half" idx="1"/>
          </p:nvPr>
        </p:nvSpPr>
        <p:spPr>
          <a:xfrm>
            <a:off x="457200" y="1600200"/>
            <a:ext cx="4938712" cy="4525963"/>
          </a:xfrm>
        </p:spPr>
        <p:txBody>
          <a:bodyPr vert="horz" lIns="91440" tIns="45720" rIns="91440" bIns="45720" rtlCol="0" anchor="t">
            <a:normAutofit fontScale="92500"/>
          </a:bodyPr>
          <a:lstStyle/>
          <a:p>
            <a:pPr marL="0" indent="0">
              <a:buNone/>
            </a:pPr>
            <a:r>
              <a:rPr lang="en-US" dirty="0">
                <a:latin typeface="Arial"/>
                <a:cs typeface="Arial"/>
              </a:rPr>
              <a:t>Revisit your vision for science learning and student performance. </a:t>
            </a:r>
            <a:endParaRPr lang="en-US" dirty="0"/>
          </a:p>
          <a:p>
            <a:pPr marL="0" indent="0">
              <a:buNone/>
            </a:pPr>
            <a:endParaRPr lang="en-US" dirty="0"/>
          </a:p>
          <a:p>
            <a:pPr marL="0" indent="0">
              <a:buNone/>
            </a:pPr>
            <a:r>
              <a:rPr lang="en-US" dirty="0">
                <a:latin typeface="Arial"/>
                <a:cs typeface="Arial"/>
              </a:rPr>
              <a:t>Are there any ideas you want to add, revise, or delete? </a:t>
            </a:r>
          </a:p>
          <a:p>
            <a:pPr marL="0" indent="0">
              <a:buNone/>
            </a:pPr>
            <a:endParaRPr lang="en-US" dirty="0"/>
          </a:p>
          <a:p>
            <a:pPr marL="0" indent="0">
              <a:buNone/>
            </a:pPr>
            <a:r>
              <a:rPr lang="en-US" dirty="0">
                <a:latin typeface="Arial"/>
                <a:cs typeface="Arial"/>
              </a:rPr>
              <a:t>Write a vision for your own work on a card and put it somewhere you will see it often.</a:t>
            </a:r>
          </a:p>
          <a:p>
            <a:pPr marL="0" indent="0">
              <a:buNone/>
            </a:pPr>
            <a:endParaRPr lang="en-US" dirty="0"/>
          </a:p>
          <a:p>
            <a:pPr marL="0" indent="0">
              <a:buNone/>
            </a:pPr>
            <a:endParaRPr lang="en-US" dirty="0"/>
          </a:p>
        </p:txBody>
      </p:sp>
      <p:pic>
        <p:nvPicPr>
          <p:cNvPr id="10" name="Graphic 9" descr="3d Glasses with solid fill">
            <a:extLst>
              <a:ext uri="{FF2B5EF4-FFF2-40B4-BE49-F238E27FC236}">
                <a16:creationId xmlns:a16="http://schemas.microsoft.com/office/drawing/2014/main" id="{B29A9BBD-6F7B-ED12-7F81-1DDF6E88D9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59515" y="2382071"/>
            <a:ext cx="2362005" cy="2362005"/>
          </a:xfrm>
          <a:prstGeom prst="rect">
            <a:avLst/>
          </a:prstGeom>
        </p:spPr>
      </p:pic>
      <p:sp>
        <p:nvSpPr>
          <p:cNvPr id="5" name="Date Placeholder 4">
            <a:extLst>
              <a:ext uri="{FF2B5EF4-FFF2-40B4-BE49-F238E27FC236}">
                <a16:creationId xmlns:a16="http://schemas.microsoft.com/office/drawing/2014/main" id="{C3D14BC9-2AD3-54E1-72B2-3EB3CC9E8DF1}"/>
              </a:ext>
            </a:extLst>
          </p:cNvPr>
          <p:cNvSpPr>
            <a:spLocks noGrp="1"/>
          </p:cNvSpPr>
          <p:nvPr>
            <p:ph type="dt" sz="half" idx="10"/>
          </p:nvPr>
        </p:nvSpPr>
        <p:spPr/>
        <p:txBody>
          <a:bodyPr/>
          <a:lstStyle/>
          <a:p>
            <a:fld id="{2886EB9F-620D-4745-B0DC-239369A89773}" type="datetime1">
              <a:rPr lang="en-US" smtClean="0">
                <a:solidFill>
                  <a:schemeClr val="tx1"/>
                </a:solidFill>
              </a:rPr>
              <a:t>6/17/2025</a:t>
            </a:fld>
            <a:endParaRPr lang="en-US" dirty="0">
              <a:solidFill>
                <a:schemeClr val="tx1"/>
              </a:solidFill>
            </a:endParaRPr>
          </a:p>
        </p:txBody>
      </p:sp>
      <p:sp>
        <p:nvSpPr>
          <p:cNvPr id="6" name="Slide Number Placeholder 5">
            <a:extLst>
              <a:ext uri="{FF2B5EF4-FFF2-40B4-BE49-F238E27FC236}">
                <a16:creationId xmlns:a16="http://schemas.microsoft.com/office/drawing/2014/main" id="{EEBE9F5D-CA7E-E48E-E16E-16D613CC47E5}"/>
              </a:ext>
            </a:extLst>
          </p:cNvPr>
          <p:cNvSpPr>
            <a:spLocks noGrp="1"/>
          </p:cNvSpPr>
          <p:nvPr>
            <p:ph type="sldNum" sz="quarter" idx="12"/>
          </p:nvPr>
        </p:nvSpPr>
        <p:spPr/>
        <p:txBody>
          <a:bodyPr/>
          <a:lstStyle/>
          <a:p>
            <a:fld id="{680C5762-CF65-4775-9966-A58D40CC61B9}" type="slidenum">
              <a:rPr lang="en-US" smtClean="0">
                <a:solidFill>
                  <a:schemeClr val="tx1"/>
                </a:solidFill>
              </a:rPr>
              <a:t>50</a:t>
            </a:fld>
            <a:endParaRPr lang="en-US" dirty="0">
              <a:solidFill>
                <a:schemeClr val="tx1"/>
              </a:solidFill>
            </a:endParaRPr>
          </a:p>
        </p:txBody>
      </p:sp>
    </p:spTree>
    <p:extLst>
      <p:ext uri="{BB962C8B-B14F-4D97-AF65-F5344CB8AC3E}">
        <p14:creationId xmlns:p14="http://schemas.microsoft.com/office/powerpoint/2010/main" val="3573422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E476-54FC-23B3-2417-923AD5EA86FA}"/>
              </a:ext>
            </a:extLst>
          </p:cNvPr>
          <p:cNvSpPr>
            <a:spLocks noGrp="1"/>
          </p:cNvSpPr>
          <p:nvPr>
            <p:ph type="title"/>
          </p:nvPr>
        </p:nvSpPr>
        <p:spPr/>
        <p:txBody>
          <a:bodyPr>
            <a:normAutofit/>
          </a:bodyPr>
          <a:lstStyle/>
          <a:p>
            <a:r>
              <a:rPr lang="en-US" sz="2800" dirty="0"/>
              <a:t>Norms: Cultivating a Culture of Caring (cont.)</a:t>
            </a:r>
          </a:p>
        </p:txBody>
      </p:sp>
      <p:sp>
        <p:nvSpPr>
          <p:cNvPr id="3" name="Content Placeholder 2">
            <a:extLst>
              <a:ext uri="{FF2B5EF4-FFF2-40B4-BE49-F238E27FC236}">
                <a16:creationId xmlns:a16="http://schemas.microsoft.com/office/drawing/2014/main" id="{707D448F-4F87-916E-E477-690521666F98}"/>
              </a:ext>
            </a:extLst>
          </p:cNvPr>
          <p:cNvSpPr>
            <a:spLocks noGrp="1"/>
          </p:cNvSpPr>
          <p:nvPr>
            <p:ph idx="1"/>
          </p:nvPr>
        </p:nvSpPr>
        <p:spPr>
          <a:xfrm>
            <a:off x="457200" y="1600200"/>
            <a:ext cx="4114800" cy="4525963"/>
          </a:xfrm>
        </p:spPr>
        <p:txBody>
          <a:bodyPr>
            <a:normAutofit/>
          </a:bodyPr>
          <a:lstStyle/>
          <a:p>
            <a:pPr rtl="0" fontAlgn="base">
              <a:spcBef>
                <a:spcPts val="600"/>
              </a:spcBef>
              <a:spcAft>
                <a:spcPts val="1200"/>
              </a:spcAft>
              <a:buFont typeface="+mj-lt"/>
              <a:buAutoNum type="arabicPeriod"/>
            </a:pPr>
            <a:r>
              <a:rPr lang="en-US" sz="1800" b="1" i="0" u="none" strike="noStrike" dirty="0">
                <a:solidFill>
                  <a:srgbClr val="000000"/>
                </a:solidFill>
                <a:effectLst/>
              </a:rPr>
              <a:t>Recognize that </a:t>
            </a:r>
            <a:r>
              <a:rPr lang="en-US" sz="1800" b="1" i="0" u="none" strike="noStrike" dirty="0">
                <a:solidFill>
                  <a:schemeClr val="accent1"/>
                </a:solidFill>
                <a:effectLst/>
              </a:rPr>
              <a:t>we all need care </a:t>
            </a:r>
            <a:r>
              <a:rPr lang="en-US" sz="1800" b="1" i="0" u="none" strike="noStrike" dirty="0">
                <a:solidFill>
                  <a:srgbClr val="000000"/>
                </a:solidFill>
                <a:effectLst/>
              </a:rPr>
              <a:t>at some point, in some way.</a:t>
            </a:r>
          </a:p>
          <a:p>
            <a:pPr rtl="0" fontAlgn="base">
              <a:spcBef>
                <a:spcPts val="600"/>
              </a:spcBef>
              <a:spcAft>
                <a:spcPts val="1200"/>
              </a:spcAft>
              <a:buFont typeface="+mj-lt"/>
              <a:buAutoNum type="arabicPeriod"/>
            </a:pPr>
            <a:r>
              <a:rPr lang="en-US" sz="1800" b="1" i="0" u="none" strike="noStrike" dirty="0">
                <a:solidFill>
                  <a:schemeClr val="accent1"/>
                </a:solidFill>
                <a:effectLst/>
              </a:rPr>
              <a:t>Share what you need </a:t>
            </a:r>
            <a:r>
              <a:rPr lang="en-US" sz="1800" b="1" i="0" u="none" strike="noStrike" dirty="0">
                <a:solidFill>
                  <a:srgbClr val="000000"/>
                </a:solidFill>
                <a:effectLst/>
              </a:rPr>
              <a:t>in order to be cared for well.</a:t>
            </a:r>
          </a:p>
          <a:p>
            <a:pPr rtl="0" fontAlgn="base">
              <a:spcBef>
                <a:spcPts val="600"/>
              </a:spcBef>
              <a:spcAft>
                <a:spcPts val="1200"/>
              </a:spcAft>
              <a:buFont typeface="+mj-lt"/>
              <a:buAutoNum type="arabicPeriod"/>
            </a:pPr>
            <a:r>
              <a:rPr lang="en-US" sz="1800" b="1" i="0" u="none" strike="noStrike" dirty="0">
                <a:solidFill>
                  <a:srgbClr val="000000"/>
                </a:solidFill>
                <a:effectLst/>
              </a:rPr>
              <a:t>Protect your (and other people’s) </a:t>
            </a:r>
            <a:r>
              <a:rPr lang="en-US" sz="1800" b="1" i="0" u="none" strike="noStrike" dirty="0">
                <a:solidFill>
                  <a:schemeClr val="accent1"/>
                </a:solidFill>
                <a:effectLst/>
              </a:rPr>
              <a:t>time to rest.</a:t>
            </a:r>
          </a:p>
          <a:p>
            <a:pPr rtl="0" fontAlgn="base">
              <a:spcBef>
                <a:spcPts val="600"/>
              </a:spcBef>
              <a:spcAft>
                <a:spcPts val="1200"/>
              </a:spcAft>
              <a:buFont typeface="+mj-lt"/>
              <a:buAutoNum type="arabicPeriod"/>
            </a:pPr>
            <a:r>
              <a:rPr lang="en-US" sz="1800" b="1" i="0" u="none" strike="noStrike" dirty="0">
                <a:solidFill>
                  <a:srgbClr val="000000"/>
                </a:solidFill>
                <a:effectLst/>
              </a:rPr>
              <a:t>Practice</a:t>
            </a:r>
            <a:r>
              <a:rPr lang="en-US" sz="1800" b="1" i="0" u="none" strike="noStrike" dirty="0">
                <a:solidFill>
                  <a:srgbClr val="990000"/>
                </a:solidFill>
                <a:effectLst/>
              </a:rPr>
              <a:t> </a:t>
            </a:r>
            <a:r>
              <a:rPr lang="en-US" sz="1800" b="1" i="0" u="none" strike="noStrike" dirty="0">
                <a:solidFill>
                  <a:schemeClr val="accent1"/>
                </a:solidFill>
                <a:effectLst/>
              </a:rPr>
              <a:t>vulnerability</a:t>
            </a:r>
            <a:r>
              <a:rPr lang="en-US" sz="1800" b="1" i="0" u="none" strike="noStrike" dirty="0">
                <a:solidFill>
                  <a:srgbClr val="990000"/>
                </a:solidFill>
                <a:effectLst/>
              </a:rPr>
              <a:t> </a:t>
            </a:r>
            <a:r>
              <a:rPr lang="en-US" sz="1800" b="1" i="0" u="none" strike="noStrike" dirty="0">
                <a:solidFill>
                  <a:srgbClr val="000000"/>
                </a:solidFill>
                <a:effectLst/>
              </a:rPr>
              <a:t>in ways that are </a:t>
            </a:r>
            <a:r>
              <a:rPr lang="en-US" sz="1800" b="1" i="0" u="none" strike="noStrike" dirty="0">
                <a:solidFill>
                  <a:schemeClr val="accent1"/>
                </a:solidFill>
                <a:effectLst/>
              </a:rPr>
              <a:t>reciprocal.</a:t>
            </a:r>
          </a:p>
          <a:p>
            <a:pPr rtl="0" fontAlgn="base">
              <a:spcBef>
                <a:spcPts val="600"/>
              </a:spcBef>
              <a:spcAft>
                <a:spcPts val="1200"/>
              </a:spcAft>
              <a:buFont typeface="+mj-lt"/>
              <a:buAutoNum type="arabicPeriod"/>
            </a:pPr>
            <a:r>
              <a:rPr lang="en-US" sz="1800" b="1" i="0" u="none" strike="noStrike" dirty="0">
                <a:solidFill>
                  <a:schemeClr val="accent1"/>
                </a:solidFill>
                <a:effectLst/>
              </a:rPr>
              <a:t>Get to know </a:t>
            </a:r>
            <a:r>
              <a:rPr lang="en-US" sz="1800" b="1" i="0" u="none" strike="noStrike" dirty="0">
                <a:solidFill>
                  <a:srgbClr val="000000"/>
                </a:solidFill>
                <a:effectLst/>
              </a:rPr>
              <a:t>your colleagues and students.</a:t>
            </a:r>
            <a:endParaRPr lang="en-US" sz="1800" b="1" i="0" u="none" strike="noStrike" dirty="0">
              <a:solidFill>
                <a:srgbClr val="990000"/>
              </a:solidFill>
              <a:effectLst/>
            </a:endParaRPr>
          </a:p>
        </p:txBody>
      </p:sp>
      <p:sp>
        <p:nvSpPr>
          <p:cNvPr id="6" name="Content Placeholder 2">
            <a:extLst>
              <a:ext uri="{FF2B5EF4-FFF2-40B4-BE49-F238E27FC236}">
                <a16:creationId xmlns:a16="http://schemas.microsoft.com/office/drawing/2014/main" id="{E3022172-3C54-9AD7-BAF2-549F43CF0BD0}"/>
              </a:ext>
            </a:extLst>
          </p:cNvPr>
          <p:cNvSpPr txBox="1">
            <a:spLocks/>
          </p:cNvSpPr>
          <p:nvPr/>
        </p:nvSpPr>
        <p:spPr>
          <a:xfrm>
            <a:off x="4827142" y="1600199"/>
            <a:ext cx="4034246"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fontAlgn="base">
              <a:spcBef>
                <a:spcPts val="600"/>
              </a:spcBef>
              <a:spcAft>
                <a:spcPts val="600"/>
              </a:spcAft>
              <a:buFont typeface="+mj-lt"/>
              <a:buAutoNum type="arabicPeriod" startAt="6"/>
            </a:pPr>
            <a:r>
              <a:rPr lang="en-US" sz="1800" b="1" i="0" u="none" strike="noStrike" dirty="0">
                <a:solidFill>
                  <a:srgbClr val="000000"/>
                </a:solidFill>
                <a:effectLst/>
              </a:rPr>
              <a:t>Make </a:t>
            </a:r>
            <a:r>
              <a:rPr lang="en-US" sz="1800" b="1" i="0" u="none" strike="noStrike" dirty="0">
                <a:solidFill>
                  <a:schemeClr val="accent1"/>
                </a:solidFill>
                <a:effectLst/>
              </a:rPr>
              <a:t>connections between the micro and the macro.</a:t>
            </a:r>
          </a:p>
          <a:p>
            <a:pPr rtl="0" fontAlgn="base">
              <a:spcBef>
                <a:spcPts val="600"/>
              </a:spcBef>
              <a:spcAft>
                <a:spcPts val="600"/>
              </a:spcAft>
              <a:buFont typeface="+mj-lt"/>
              <a:buAutoNum type="arabicPeriod" startAt="6"/>
            </a:pPr>
            <a:r>
              <a:rPr lang="en-US" sz="1800" b="1" i="0" u="none" strike="noStrike" dirty="0">
                <a:solidFill>
                  <a:srgbClr val="000000"/>
                </a:solidFill>
                <a:effectLst/>
              </a:rPr>
              <a:t>Keep a </a:t>
            </a:r>
            <a:r>
              <a:rPr lang="en-US" sz="1800" b="1" i="0" u="none" strike="noStrike" dirty="0">
                <a:solidFill>
                  <a:schemeClr val="accent1"/>
                </a:solidFill>
                <a:effectLst/>
              </a:rPr>
              <a:t>record of your progress </a:t>
            </a:r>
            <a:r>
              <a:rPr lang="en-US" sz="1800" b="1" i="0" u="none" strike="noStrike" dirty="0">
                <a:solidFill>
                  <a:srgbClr val="000000"/>
                </a:solidFill>
                <a:effectLst/>
              </a:rPr>
              <a:t>over time.</a:t>
            </a:r>
          </a:p>
          <a:p>
            <a:pPr rtl="0" fontAlgn="base">
              <a:spcBef>
                <a:spcPts val="600"/>
              </a:spcBef>
              <a:spcAft>
                <a:spcPts val="600"/>
              </a:spcAft>
              <a:buFont typeface="+mj-lt"/>
              <a:buAutoNum type="arabicPeriod" startAt="6"/>
            </a:pPr>
            <a:r>
              <a:rPr lang="en-US" sz="1800" b="1" i="0" u="none" strike="noStrike" dirty="0">
                <a:solidFill>
                  <a:srgbClr val="000000"/>
                </a:solidFill>
                <a:effectLst/>
              </a:rPr>
              <a:t>Honor and recognize the </a:t>
            </a:r>
            <a:r>
              <a:rPr lang="en-US" sz="1800" b="1" i="0" u="none" strike="noStrike" dirty="0">
                <a:solidFill>
                  <a:schemeClr val="accent1"/>
                </a:solidFill>
                <a:effectLst/>
              </a:rPr>
              <a:t>leadership and knowledge of the people </a:t>
            </a:r>
            <a:r>
              <a:rPr lang="en-US" sz="1800" b="1" dirty="0">
                <a:solidFill>
                  <a:schemeClr val="accent1"/>
                </a:solidFill>
              </a:rPr>
              <a:t>i</a:t>
            </a:r>
            <a:r>
              <a:rPr lang="en-US" sz="1800" b="1" i="0" u="none" strike="noStrike" dirty="0">
                <a:solidFill>
                  <a:schemeClr val="accent1"/>
                </a:solidFill>
                <a:effectLst/>
              </a:rPr>
              <a:t>ndigenous to where you are.</a:t>
            </a:r>
          </a:p>
          <a:p>
            <a:pPr rtl="0" fontAlgn="base">
              <a:spcBef>
                <a:spcPts val="600"/>
              </a:spcBef>
              <a:spcAft>
                <a:spcPts val="600"/>
              </a:spcAft>
              <a:buFont typeface="+mj-lt"/>
              <a:buAutoNum type="arabicPeriod" startAt="6"/>
            </a:pPr>
            <a:r>
              <a:rPr lang="en-US" sz="1800" b="1" i="0" u="none" strike="noStrike" dirty="0">
                <a:solidFill>
                  <a:schemeClr val="accent1"/>
                </a:solidFill>
                <a:effectLst/>
              </a:rPr>
              <a:t>Value insights </a:t>
            </a:r>
            <a:r>
              <a:rPr lang="en-US" sz="1800" b="1" i="0" u="none" strike="noStrike" dirty="0">
                <a:solidFill>
                  <a:srgbClr val="000000"/>
                </a:solidFill>
                <a:effectLst/>
              </a:rPr>
              <a:t>from those with different backgrounds.</a:t>
            </a:r>
          </a:p>
          <a:p>
            <a:pPr rtl="0" fontAlgn="base">
              <a:spcBef>
                <a:spcPts val="600"/>
              </a:spcBef>
              <a:spcAft>
                <a:spcPts val="600"/>
              </a:spcAft>
              <a:buFont typeface="+mj-lt"/>
              <a:buAutoNum type="arabicPeriod" startAt="6"/>
            </a:pPr>
            <a:r>
              <a:rPr lang="en-US" sz="1800" b="1" i="0" u="none" strike="noStrike" dirty="0">
                <a:solidFill>
                  <a:srgbClr val="000000"/>
                </a:solidFill>
                <a:effectLst/>
              </a:rPr>
              <a:t>Nurture </a:t>
            </a:r>
            <a:r>
              <a:rPr lang="en-US" sz="1800" b="1" i="0" u="none" strike="noStrike" dirty="0">
                <a:solidFill>
                  <a:schemeClr val="accent1"/>
                </a:solidFill>
                <a:effectLst/>
              </a:rPr>
              <a:t>imagination.</a:t>
            </a:r>
          </a:p>
          <a:p>
            <a:pPr rtl="0" fontAlgn="base">
              <a:spcBef>
                <a:spcPts val="600"/>
              </a:spcBef>
              <a:spcAft>
                <a:spcPts val="600"/>
              </a:spcAft>
              <a:buFont typeface="+mj-lt"/>
              <a:buAutoNum type="arabicPeriod" startAt="6"/>
            </a:pPr>
            <a:r>
              <a:rPr lang="en-US" sz="1800" b="1" i="0" u="none" strike="noStrike" dirty="0">
                <a:solidFill>
                  <a:schemeClr val="accent1"/>
                </a:solidFill>
                <a:effectLst/>
              </a:rPr>
              <a:t>Celebrate</a:t>
            </a:r>
          </a:p>
        </p:txBody>
      </p:sp>
      <p:sp>
        <p:nvSpPr>
          <p:cNvPr id="8" name="TextBox 7">
            <a:extLst>
              <a:ext uri="{FF2B5EF4-FFF2-40B4-BE49-F238E27FC236}">
                <a16:creationId xmlns:a16="http://schemas.microsoft.com/office/drawing/2014/main" id="{37993F6E-D9B2-7421-655A-7918EADE3722}"/>
              </a:ext>
            </a:extLst>
          </p:cNvPr>
          <p:cNvSpPr txBox="1"/>
          <p:nvPr/>
        </p:nvSpPr>
        <p:spPr>
          <a:xfrm>
            <a:off x="520485" y="6360117"/>
            <a:ext cx="5428217" cy="430887"/>
          </a:xfrm>
          <a:prstGeom prst="rect">
            <a:avLst/>
          </a:prstGeom>
          <a:noFill/>
        </p:spPr>
        <p:txBody>
          <a:bodyPr wrap="square" lIns="91440" tIns="45720" rIns="91440" bIns="45720" anchor="t">
            <a:spAutoFit/>
          </a:bodyPr>
          <a:lstStyle/>
          <a:p>
            <a:r>
              <a:rPr lang="en-US" sz="1100" dirty="0">
                <a:latin typeface="Arial"/>
                <a:cs typeface="Arial"/>
                <a:hlinkClick r:id="rId3">
                  <a:extLst>
                    <a:ext uri="{A12FA001-AC4F-418D-AE19-62706E023703}">
                      <ahyp:hlinkClr xmlns:ahyp="http://schemas.microsoft.com/office/drawing/2018/hyperlinkcolor" val="tx"/>
                    </a:ext>
                  </a:extLst>
                </a:hlinkClick>
              </a:rPr>
              <a:t>Adapted from Source: Othering &amp; Belonging Institute</a:t>
            </a:r>
            <a:r>
              <a:rPr lang="en-US" sz="1100" dirty="0">
                <a:latin typeface="Arial"/>
                <a:cs typeface="Arial"/>
              </a:rPr>
              <a:t>, SPA-LC NGSS District Assessment Toolkit</a:t>
            </a:r>
            <a:endParaRPr lang="en-US" sz="1400" dirty="0">
              <a:effectLst/>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D4BC704-3568-0234-50A5-F71662640BD9}"/>
              </a:ext>
            </a:extLst>
          </p:cNvPr>
          <p:cNvSpPr>
            <a:spLocks noGrp="1"/>
          </p:cNvSpPr>
          <p:nvPr>
            <p:ph type="sldNum" sz="quarter" idx="12"/>
          </p:nvPr>
        </p:nvSpPr>
        <p:spPr/>
        <p:txBody>
          <a:bodyPr/>
          <a:lstStyle/>
          <a:p>
            <a:fld id="{680C5762-CF65-4775-9966-A58D40CC61B9}" type="slidenum">
              <a:rPr lang="en-US" smtClean="0">
                <a:solidFill>
                  <a:schemeClr val="tx1"/>
                </a:solidFill>
              </a:rPr>
              <a:t>51</a:t>
            </a:fld>
            <a:endParaRPr lang="en-US" dirty="0">
              <a:solidFill>
                <a:schemeClr val="tx1"/>
              </a:solidFill>
            </a:endParaRPr>
          </a:p>
        </p:txBody>
      </p:sp>
      <p:graphicFrame>
        <p:nvGraphicFramePr>
          <p:cNvPr id="4" name="Diagram 3">
            <a:extLst>
              <a:ext uri="{FF2B5EF4-FFF2-40B4-BE49-F238E27FC236}">
                <a16:creationId xmlns:a16="http://schemas.microsoft.com/office/drawing/2014/main" id="{90403E96-3A47-8DF6-52E1-7E315EFE9A2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9104002"/>
              </p:ext>
            </p:extLst>
          </p:nvPr>
        </p:nvGraphicFramePr>
        <p:xfrm>
          <a:off x="1620585" y="4680666"/>
          <a:ext cx="2602059" cy="2110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Connector 6">
            <a:extLst>
              <a:ext uri="{FF2B5EF4-FFF2-40B4-BE49-F238E27FC236}">
                <a16:creationId xmlns:a16="http://schemas.microsoft.com/office/drawing/2014/main" id="{ED40FBEA-57C5-B98A-F211-97CAB9D05C61}"/>
              </a:ext>
              <a:ext uri="{C183D7F6-B498-43B3-948B-1728B52AA6E4}">
                <adec:decorative xmlns:adec="http://schemas.microsoft.com/office/drawing/2017/decorative" val="1"/>
              </a:ext>
            </a:extLst>
          </p:cNvPr>
          <p:cNvCxnSpPr>
            <a:cxnSpLocks/>
          </p:cNvCxnSpPr>
          <p:nvPr/>
        </p:nvCxnSpPr>
        <p:spPr>
          <a:xfrm flipV="1">
            <a:off x="3484755" y="5257800"/>
            <a:ext cx="510283" cy="164304"/>
          </a:xfrm>
          <a:prstGeom prst="line">
            <a:avLst/>
          </a:prstGeom>
          <a:ln/>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201001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p:txBody>
          <a:bodyPr/>
          <a:lstStyle/>
          <a:p>
            <a:r>
              <a:rPr lang="en-US"/>
              <a:t>Contact</a:t>
            </a:r>
            <a:r>
              <a:rPr lang="en-US" baseline="0"/>
              <a:t>/Mission</a:t>
            </a:r>
            <a:endParaRPr lang="en-US"/>
          </a:p>
        </p:txBody>
      </p:sp>
      <p:sp>
        <p:nvSpPr>
          <p:cNvPr id="2" name="TextBox 6"/>
          <p:cNvSpPr txBox="1">
            <a:spLocks noChangeArrowheads="1"/>
          </p:cNvSpPr>
          <p:nvPr/>
        </p:nvSpPr>
        <p:spPr bwMode="auto">
          <a:xfrm>
            <a:off x="476250" y="2430463"/>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the Science, Technology &amp; Engineering, Environmental Literacy Sustainability (STEELS) assessments,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5" name="Date Placeholder 4"/>
          <p:cNvSpPr>
            <a:spLocks noGrp="1"/>
          </p:cNvSpPr>
          <p:nvPr>
            <p:ph type="dt" sz="half" idx="10"/>
          </p:nvPr>
        </p:nvSpPr>
        <p:spPr/>
        <p:txBody>
          <a:bodyPr/>
          <a:lstStyle/>
          <a:p>
            <a:fld id="{C5609242-B7C9-4E08-B84E-BC2A06CF552E}" type="datetime1">
              <a:rPr lang="en-US" smtClean="0">
                <a:solidFill>
                  <a:schemeClr val="tx1"/>
                </a:solidFill>
              </a:rPr>
              <a:t>6/17/2025</a:t>
            </a:fld>
            <a:endParaRPr lang="en-US" dirty="0">
              <a:solidFill>
                <a:schemeClr val="tx1"/>
              </a:solidFill>
            </a:endParaRPr>
          </a:p>
        </p:txBody>
      </p:sp>
      <p:sp>
        <p:nvSpPr>
          <p:cNvPr id="4" name="Slide Number Placeholder 3"/>
          <p:cNvSpPr>
            <a:spLocks noGrp="1"/>
          </p:cNvSpPr>
          <p:nvPr>
            <p:ph type="sldNum" sz="quarter" idx="12"/>
          </p:nvPr>
        </p:nvSpPr>
        <p:spPr/>
        <p:txBody>
          <a:bodyPr/>
          <a:lstStyle/>
          <a:p>
            <a:fld id="{680C5762-CF65-4775-9966-A58D40CC61B9}" type="slidenum">
              <a:rPr lang="en-US" smtClean="0">
                <a:solidFill>
                  <a:schemeClr val="tx1"/>
                </a:solidFill>
              </a:rPr>
              <a:t>52</a:t>
            </a:fld>
            <a:endParaRPr lang="en-US" dirty="0">
              <a:solidFill>
                <a:schemeClr val="tx1"/>
              </a:solidFill>
            </a:endParaRPr>
          </a:p>
        </p:txBody>
      </p:sp>
    </p:spTree>
    <p:extLst>
      <p:ext uri="{BB962C8B-B14F-4D97-AF65-F5344CB8AC3E}">
        <p14:creationId xmlns:p14="http://schemas.microsoft.com/office/powerpoint/2010/main" val="195706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pPr marL="172720"/>
            <a:r>
              <a:rPr lang="en-US" sz="2300">
                <a:latin typeface="Arial"/>
                <a:cs typeface="Arial"/>
              </a:rPr>
              <a:t>Module 3: Assessments Work Together to Improve Learning</a:t>
            </a:r>
            <a:endParaRPr lang="en-US" sz="2300"/>
          </a:p>
        </p:txBody>
      </p:sp>
      <p:sp>
        <p:nvSpPr>
          <p:cNvPr id="8" name="Content Placeholder 2">
            <a:extLst>
              <a:ext uri="{FF2B5EF4-FFF2-40B4-BE49-F238E27FC236}">
                <a16:creationId xmlns:a16="http://schemas.microsoft.com/office/drawing/2014/main" id="{AF2C05A7-B71C-339E-2EFF-F8788FA8ECFB}"/>
              </a:ext>
            </a:extLst>
          </p:cNvPr>
          <p:cNvSpPr txBox="1">
            <a:spLocks/>
          </p:cNvSpPr>
          <p:nvPr/>
        </p:nvSpPr>
        <p:spPr>
          <a:xfrm>
            <a:off x="457200" y="16002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Module 3 Progression</a:t>
            </a:r>
          </a:p>
        </p:txBody>
      </p:sp>
      <p:graphicFrame>
        <p:nvGraphicFramePr>
          <p:cNvPr id="12" name="Content Placeholder 11">
            <a:extLst>
              <a:ext uri="{FF2B5EF4-FFF2-40B4-BE49-F238E27FC236}">
                <a16:creationId xmlns:a16="http://schemas.microsoft.com/office/drawing/2014/main" id="{91865806-AE50-4AAF-4647-D5D7C6A2369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80383835"/>
              </p:ext>
            </p:extLst>
          </p:nvPr>
        </p:nvGraphicFramePr>
        <p:xfrm>
          <a:off x="457200" y="1905000"/>
          <a:ext cx="8229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BCB7DF56-76BB-96DC-BC85-53F6A2755161}"/>
              </a:ext>
            </a:extLst>
          </p:cNvPr>
          <p:cNvSpPr txBox="1"/>
          <p:nvPr/>
        </p:nvSpPr>
        <p:spPr>
          <a:xfrm>
            <a:off x="1153886" y="3701177"/>
            <a:ext cx="1981200"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dirty="0">
                <a:solidFill>
                  <a:srgbClr val="003C7C"/>
                </a:solidFill>
                <a:latin typeface="Arial" panose="020B0604020202020204" pitchFamily="34" charset="0"/>
                <a:cs typeface="Arial" panose="020B0604020202020204" pitchFamily="34" charset="0"/>
              </a:rPr>
              <a:t>Using Assessment Data to Improve Learning</a:t>
            </a:r>
          </a:p>
        </p:txBody>
      </p:sp>
      <p:sp>
        <p:nvSpPr>
          <p:cNvPr id="16" name="TextBox 15">
            <a:extLst>
              <a:ext uri="{FF2B5EF4-FFF2-40B4-BE49-F238E27FC236}">
                <a16:creationId xmlns:a16="http://schemas.microsoft.com/office/drawing/2014/main" id="{94CF5BF9-E28B-0C26-4980-3B6459DA09C8}"/>
              </a:ext>
            </a:extLst>
          </p:cNvPr>
          <p:cNvSpPr txBox="1"/>
          <p:nvPr/>
        </p:nvSpPr>
        <p:spPr>
          <a:xfrm>
            <a:off x="3870638" y="3679387"/>
            <a:ext cx="1984248"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nchor="ctr">
            <a:spAutoFit/>
          </a:bodyPr>
          <a:lstStyle/>
          <a:p>
            <a:pPr lvl="0" algn="ctr"/>
            <a:r>
              <a:rPr lang="en-US" dirty="0">
                <a:solidFill>
                  <a:srgbClr val="003C7C"/>
                </a:solidFill>
                <a:latin typeface="Arial" panose="020B0604020202020204" pitchFamily="34" charset="0"/>
                <a:cs typeface="Arial" panose="020B0604020202020204" pitchFamily="34" charset="0"/>
              </a:rPr>
              <a:t>Assessments Throughout a Learning Sequence</a:t>
            </a:r>
          </a:p>
        </p:txBody>
      </p:sp>
      <p:sp>
        <p:nvSpPr>
          <p:cNvPr id="15" name="TextBox 14">
            <a:extLst>
              <a:ext uri="{FF2B5EF4-FFF2-40B4-BE49-F238E27FC236}">
                <a16:creationId xmlns:a16="http://schemas.microsoft.com/office/drawing/2014/main" id="{F19A9A42-D0C1-FACB-5C23-878CE473C194}"/>
              </a:ext>
            </a:extLst>
          </p:cNvPr>
          <p:cNvSpPr txBox="1"/>
          <p:nvPr/>
        </p:nvSpPr>
        <p:spPr>
          <a:xfrm>
            <a:off x="6702552" y="3689350"/>
            <a:ext cx="1984248"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anchor="ctr">
            <a:spAutoFit/>
          </a:bodyPr>
          <a:lstStyle/>
          <a:p>
            <a:pPr algn="ctr"/>
            <a:r>
              <a:rPr lang="en-US" dirty="0">
                <a:solidFill>
                  <a:srgbClr val="003C7C"/>
                </a:solidFill>
                <a:latin typeface="Arial"/>
                <a:cs typeface="Arial"/>
              </a:rPr>
              <a:t>Different Assessments Working Together</a:t>
            </a:r>
            <a:endParaRPr lang="en-US" dirty="0"/>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702552" y="6370637"/>
            <a:ext cx="2133600" cy="365125"/>
          </a:xfrm>
        </p:spPr>
        <p:txBody>
          <a:bodyPr/>
          <a:lstStyle/>
          <a:p>
            <a:fld id="{680C5762-CF65-4775-9966-A58D40CC61B9}"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239539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E476-54FC-23B3-2417-923AD5EA86FA}"/>
              </a:ext>
            </a:extLst>
          </p:cNvPr>
          <p:cNvSpPr>
            <a:spLocks noGrp="1"/>
          </p:cNvSpPr>
          <p:nvPr>
            <p:ph type="title"/>
          </p:nvPr>
        </p:nvSpPr>
        <p:spPr/>
        <p:txBody>
          <a:bodyPr/>
          <a:lstStyle/>
          <a:p>
            <a:r>
              <a:rPr lang="en-US" dirty="0"/>
              <a:t>Norms: Cultivating a Culture of Caring</a:t>
            </a:r>
          </a:p>
        </p:txBody>
      </p:sp>
      <p:sp>
        <p:nvSpPr>
          <p:cNvPr id="3" name="Content Placeholder 2">
            <a:extLst>
              <a:ext uri="{FF2B5EF4-FFF2-40B4-BE49-F238E27FC236}">
                <a16:creationId xmlns:a16="http://schemas.microsoft.com/office/drawing/2014/main" id="{707D448F-4F87-916E-E477-690521666F98}"/>
              </a:ext>
            </a:extLst>
          </p:cNvPr>
          <p:cNvSpPr>
            <a:spLocks noGrp="1"/>
          </p:cNvSpPr>
          <p:nvPr>
            <p:ph idx="1"/>
          </p:nvPr>
        </p:nvSpPr>
        <p:spPr>
          <a:xfrm>
            <a:off x="457200" y="1600200"/>
            <a:ext cx="4114800" cy="4525963"/>
          </a:xfrm>
        </p:spPr>
        <p:txBody>
          <a:bodyPr>
            <a:normAutofit/>
          </a:bodyPr>
          <a:lstStyle/>
          <a:p>
            <a:pPr rtl="0" fontAlgn="base">
              <a:spcBef>
                <a:spcPts val="600"/>
              </a:spcBef>
              <a:spcAft>
                <a:spcPts val="1200"/>
              </a:spcAft>
              <a:buFont typeface="+mj-lt"/>
              <a:buAutoNum type="arabicPeriod"/>
            </a:pPr>
            <a:r>
              <a:rPr lang="en-US" sz="1800" b="1" i="0" u="none" strike="noStrike" dirty="0">
                <a:solidFill>
                  <a:srgbClr val="000000"/>
                </a:solidFill>
                <a:effectLst/>
              </a:rPr>
              <a:t>Recognize that </a:t>
            </a:r>
            <a:r>
              <a:rPr lang="en-US" sz="1800" b="1" i="0" u="none" strike="noStrike" dirty="0">
                <a:solidFill>
                  <a:schemeClr val="accent1"/>
                </a:solidFill>
                <a:effectLst/>
              </a:rPr>
              <a:t>we all need care </a:t>
            </a:r>
            <a:r>
              <a:rPr lang="en-US" sz="1800" b="1" i="0" u="none" strike="noStrike" dirty="0">
                <a:solidFill>
                  <a:srgbClr val="000000"/>
                </a:solidFill>
                <a:effectLst/>
              </a:rPr>
              <a:t>at some point, in some way.</a:t>
            </a:r>
          </a:p>
          <a:p>
            <a:pPr rtl="0" fontAlgn="base">
              <a:spcBef>
                <a:spcPts val="600"/>
              </a:spcBef>
              <a:spcAft>
                <a:spcPts val="1200"/>
              </a:spcAft>
              <a:buFont typeface="+mj-lt"/>
              <a:buAutoNum type="arabicPeriod"/>
            </a:pPr>
            <a:r>
              <a:rPr lang="en-US" sz="1800" b="1" i="0" u="none" strike="noStrike" dirty="0">
                <a:solidFill>
                  <a:schemeClr val="accent1"/>
                </a:solidFill>
                <a:effectLst/>
              </a:rPr>
              <a:t>Share what you need </a:t>
            </a:r>
            <a:r>
              <a:rPr lang="en-US" sz="1800" b="1" i="0" u="none" strike="noStrike" dirty="0">
                <a:solidFill>
                  <a:srgbClr val="000000"/>
                </a:solidFill>
                <a:effectLst/>
              </a:rPr>
              <a:t>in order to be cared for well.</a:t>
            </a:r>
          </a:p>
          <a:p>
            <a:pPr rtl="0" fontAlgn="base">
              <a:spcBef>
                <a:spcPts val="600"/>
              </a:spcBef>
              <a:spcAft>
                <a:spcPts val="1200"/>
              </a:spcAft>
              <a:buFont typeface="+mj-lt"/>
              <a:buAutoNum type="arabicPeriod"/>
            </a:pPr>
            <a:r>
              <a:rPr lang="en-US" sz="1800" b="1" i="0" u="none" strike="noStrike" dirty="0">
                <a:solidFill>
                  <a:srgbClr val="000000"/>
                </a:solidFill>
                <a:effectLst/>
              </a:rPr>
              <a:t>Protect your (and other people’s) </a:t>
            </a:r>
            <a:r>
              <a:rPr lang="en-US" sz="1800" b="1" i="0" u="none" strike="noStrike" dirty="0">
                <a:solidFill>
                  <a:schemeClr val="accent1"/>
                </a:solidFill>
                <a:effectLst/>
              </a:rPr>
              <a:t>time to rest.</a:t>
            </a:r>
          </a:p>
          <a:p>
            <a:pPr rtl="0" fontAlgn="base">
              <a:spcBef>
                <a:spcPts val="600"/>
              </a:spcBef>
              <a:spcAft>
                <a:spcPts val="1200"/>
              </a:spcAft>
              <a:buFont typeface="+mj-lt"/>
              <a:buAutoNum type="arabicPeriod"/>
            </a:pPr>
            <a:r>
              <a:rPr lang="en-US" sz="1800" b="1" i="0" u="none" strike="noStrike" dirty="0">
                <a:solidFill>
                  <a:srgbClr val="000000"/>
                </a:solidFill>
                <a:effectLst/>
              </a:rPr>
              <a:t>Practice</a:t>
            </a:r>
            <a:r>
              <a:rPr lang="en-US" sz="1800" b="1" i="0" u="none" strike="noStrike" dirty="0">
                <a:solidFill>
                  <a:srgbClr val="990000"/>
                </a:solidFill>
                <a:effectLst/>
              </a:rPr>
              <a:t> </a:t>
            </a:r>
            <a:r>
              <a:rPr lang="en-US" sz="1800" b="1" i="0" u="none" strike="noStrike" dirty="0">
                <a:solidFill>
                  <a:schemeClr val="accent1"/>
                </a:solidFill>
                <a:effectLst/>
              </a:rPr>
              <a:t>vulnerability</a:t>
            </a:r>
            <a:r>
              <a:rPr lang="en-US" sz="1800" b="1" i="0" u="none" strike="noStrike" dirty="0">
                <a:solidFill>
                  <a:srgbClr val="990000"/>
                </a:solidFill>
                <a:effectLst/>
              </a:rPr>
              <a:t> </a:t>
            </a:r>
            <a:r>
              <a:rPr lang="en-US" sz="1800" b="1" i="0" u="none" strike="noStrike" dirty="0">
                <a:solidFill>
                  <a:srgbClr val="000000"/>
                </a:solidFill>
                <a:effectLst/>
              </a:rPr>
              <a:t>in ways that are </a:t>
            </a:r>
            <a:r>
              <a:rPr lang="en-US" sz="1800" b="1" i="0" u="none" strike="noStrike" dirty="0">
                <a:solidFill>
                  <a:schemeClr val="accent1"/>
                </a:solidFill>
                <a:effectLst/>
              </a:rPr>
              <a:t>reciprocal.</a:t>
            </a:r>
          </a:p>
          <a:p>
            <a:pPr rtl="0" fontAlgn="base">
              <a:spcBef>
                <a:spcPts val="600"/>
              </a:spcBef>
              <a:spcAft>
                <a:spcPts val="1200"/>
              </a:spcAft>
              <a:buFont typeface="+mj-lt"/>
              <a:buAutoNum type="arabicPeriod"/>
            </a:pPr>
            <a:r>
              <a:rPr lang="en-US" sz="1800" b="1" i="0" u="none" strike="noStrike" dirty="0">
                <a:solidFill>
                  <a:schemeClr val="accent1"/>
                </a:solidFill>
                <a:effectLst/>
              </a:rPr>
              <a:t>Get to know </a:t>
            </a:r>
            <a:r>
              <a:rPr lang="en-US" sz="1800" b="1" i="0" u="none" strike="noStrike" dirty="0">
                <a:solidFill>
                  <a:srgbClr val="000000"/>
                </a:solidFill>
                <a:effectLst/>
              </a:rPr>
              <a:t>your colleagues and students.</a:t>
            </a:r>
            <a:endParaRPr lang="en-US" sz="1800" b="1" i="0" u="none" strike="noStrike" dirty="0">
              <a:solidFill>
                <a:srgbClr val="990000"/>
              </a:solidFill>
              <a:effectLst/>
            </a:endParaRPr>
          </a:p>
        </p:txBody>
      </p:sp>
      <p:sp>
        <p:nvSpPr>
          <p:cNvPr id="6" name="Content Placeholder 2">
            <a:extLst>
              <a:ext uri="{FF2B5EF4-FFF2-40B4-BE49-F238E27FC236}">
                <a16:creationId xmlns:a16="http://schemas.microsoft.com/office/drawing/2014/main" id="{E3022172-3C54-9AD7-BAF2-549F43CF0BD0}"/>
              </a:ext>
            </a:extLst>
          </p:cNvPr>
          <p:cNvSpPr txBox="1">
            <a:spLocks/>
          </p:cNvSpPr>
          <p:nvPr/>
        </p:nvSpPr>
        <p:spPr>
          <a:xfrm>
            <a:off x="4827142" y="1600199"/>
            <a:ext cx="4034246"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fontAlgn="base">
              <a:spcBef>
                <a:spcPts val="600"/>
              </a:spcBef>
              <a:spcAft>
                <a:spcPts val="600"/>
              </a:spcAft>
              <a:buFont typeface="+mj-lt"/>
              <a:buAutoNum type="arabicPeriod" startAt="6"/>
            </a:pPr>
            <a:r>
              <a:rPr lang="en-US" sz="1800" b="1" i="0" u="none" strike="noStrike" dirty="0">
                <a:solidFill>
                  <a:srgbClr val="000000"/>
                </a:solidFill>
                <a:effectLst/>
              </a:rPr>
              <a:t>Make </a:t>
            </a:r>
            <a:r>
              <a:rPr lang="en-US" sz="1800" b="1" i="0" u="none" strike="noStrike" dirty="0">
                <a:solidFill>
                  <a:schemeClr val="accent1"/>
                </a:solidFill>
                <a:effectLst/>
              </a:rPr>
              <a:t>connections between the micro and the macro.</a:t>
            </a:r>
          </a:p>
          <a:p>
            <a:pPr rtl="0" fontAlgn="base">
              <a:spcBef>
                <a:spcPts val="600"/>
              </a:spcBef>
              <a:spcAft>
                <a:spcPts val="600"/>
              </a:spcAft>
              <a:buFont typeface="+mj-lt"/>
              <a:buAutoNum type="arabicPeriod" startAt="6"/>
            </a:pPr>
            <a:r>
              <a:rPr lang="en-US" sz="1800" b="1" i="0" u="none" strike="noStrike" dirty="0">
                <a:solidFill>
                  <a:srgbClr val="000000"/>
                </a:solidFill>
                <a:effectLst/>
              </a:rPr>
              <a:t>Keep a </a:t>
            </a:r>
            <a:r>
              <a:rPr lang="en-US" sz="1800" b="1" i="0" u="none" strike="noStrike" dirty="0">
                <a:solidFill>
                  <a:schemeClr val="accent1"/>
                </a:solidFill>
                <a:effectLst/>
              </a:rPr>
              <a:t>record of your progress </a:t>
            </a:r>
            <a:r>
              <a:rPr lang="en-US" sz="1800" b="1" i="0" u="none" strike="noStrike" dirty="0">
                <a:solidFill>
                  <a:srgbClr val="000000"/>
                </a:solidFill>
                <a:effectLst/>
              </a:rPr>
              <a:t>over time.</a:t>
            </a:r>
          </a:p>
          <a:p>
            <a:pPr rtl="0" fontAlgn="base">
              <a:spcBef>
                <a:spcPts val="600"/>
              </a:spcBef>
              <a:spcAft>
                <a:spcPts val="600"/>
              </a:spcAft>
              <a:buFont typeface="+mj-lt"/>
              <a:buAutoNum type="arabicPeriod" startAt="6"/>
            </a:pPr>
            <a:r>
              <a:rPr lang="en-US" sz="1800" b="1" i="0" u="none" strike="noStrike" dirty="0">
                <a:solidFill>
                  <a:srgbClr val="000000"/>
                </a:solidFill>
                <a:effectLst/>
              </a:rPr>
              <a:t>Honor and recognize the </a:t>
            </a:r>
            <a:r>
              <a:rPr lang="en-US" sz="1800" b="1" i="0" u="none" strike="noStrike" dirty="0">
                <a:solidFill>
                  <a:schemeClr val="accent1"/>
                </a:solidFill>
                <a:effectLst/>
              </a:rPr>
              <a:t>leadership and knowledge of the people indigenous to where you are.</a:t>
            </a:r>
          </a:p>
          <a:p>
            <a:pPr rtl="0" fontAlgn="base">
              <a:spcBef>
                <a:spcPts val="600"/>
              </a:spcBef>
              <a:spcAft>
                <a:spcPts val="600"/>
              </a:spcAft>
              <a:buFont typeface="+mj-lt"/>
              <a:buAutoNum type="arabicPeriod" startAt="6"/>
            </a:pPr>
            <a:r>
              <a:rPr lang="en-US" sz="1800" b="1" i="0" u="none" strike="noStrike" dirty="0">
                <a:solidFill>
                  <a:schemeClr val="accent1"/>
                </a:solidFill>
                <a:effectLst/>
              </a:rPr>
              <a:t>Value insights </a:t>
            </a:r>
            <a:r>
              <a:rPr lang="en-US" sz="1800" b="1" i="0" u="none" strike="noStrike" dirty="0">
                <a:solidFill>
                  <a:srgbClr val="000000"/>
                </a:solidFill>
                <a:effectLst/>
              </a:rPr>
              <a:t>from those with different backgrounds.</a:t>
            </a:r>
          </a:p>
          <a:p>
            <a:pPr rtl="0" fontAlgn="base">
              <a:spcBef>
                <a:spcPts val="600"/>
              </a:spcBef>
              <a:spcAft>
                <a:spcPts val="600"/>
              </a:spcAft>
              <a:buFont typeface="+mj-lt"/>
              <a:buAutoNum type="arabicPeriod" startAt="6"/>
            </a:pPr>
            <a:r>
              <a:rPr lang="en-US" sz="1800" b="1" i="0" u="none" strike="noStrike" dirty="0">
                <a:solidFill>
                  <a:srgbClr val="000000"/>
                </a:solidFill>
                <a:effectLst/>
              </a:rPr>
              <a:t>Nurture </a:t>
            </a:r>
            <a:r>
              <a:rPr lang="en-US" sz="1800" b="1" i="0" u="none" strike="noStrike" dirty="0">
                <a:solidFill>
                  <a:schemeClr val="accent1"/>
                </a:solidFill>
                <a:effectLst/>
              </a:rPr>
              <a:t>imagination.</a:t>
            </a:r>
          </a:p>
          <a:p>
            <a:pPr rtl="0" fontAlgn="base">
              <a:spcBef>
                <a:spcPts val="600"/>
              </a:spcBef>
              <a:spcAft>
                <a:spcPts val="600"/>
              </a:spcAft>
              <a:buFont typeface="+mj-lt"/>
              <a:buAutoNum type="arabicPeriod" startAt="6"/>
            </a:pPr>
            <a:r>
              <a:rPr lang="en-US" sz="1800" b="1" i="0" u="none" strike="noStrike" dirty="0">
                <a:solidFill>
                  <a:schemeClr val="accent1"/>
                </a:solidFill>
                <a:effectLst/>
              </a:rPr>
              <a:t>Celebrate</a:t>
            </a:r>
          </a:p>
        </p:txBody>
      </p:sp>
      <p:sp>
        <p:nvSpPr>
          <p:cNvPr id="8" name="TextBox 7">
            <a:extLst>
              <a:ext uri="{FF2B5EF4-FFF2-40B4-BE49-F238E27FC236}">
                <a16:creationId xmlns:a16="http://schemas.microsoft.com/office/drawing/2014/main" id="{37993F6E-D9B2-7421-655A-7918EADE3722}"/>
              </a:ext>
            </a:extLst>
          </p:cNvPr>
          <p:cNvSpPr txBox="1"/>
          <p:nvPr/>
        </p:nvSpPr>
        <p:spPr>
          <a:xfrm>
            <a:off x="557061" y="6290588"/>
            <a:ext cx="5428217" cy="430887"/>
          </a:xfrm>
          <a:prstGeom prst="rect">
            <a:avLst/>
          </a:prstGeom>
          <a:noFill/>
        </p:spPr>
        <p:txBody>
          <a:bodyPr wrap="square" lIns="91440" tIns="45720" rIns="91440" bIns="45720" anchor="t">
            <a:spAutoFit/>
          </a:bodyPr>
          <a:lstStyle/>
          <a:p>
            <a:r>
              <a:rPr lang="en-US" sz="1100" dirty="0">
                <a:latin typeface="Arial"/>
                <a:cs typeface="Arial"/>
                <a:hlinkClick r:id="rId3">
                  <a:extLst>
                    <a:ext uri="{A12FA001-AC4F-418D-AE19-62706E023703}">
                      <ahyp:hlinkClr xmlns:ahyp="http://schemas.microsoft.com/office/drawing/2018/hyperlinkcolor" val="tx"/>
                    </a:ext>
                  </a:extLst>
                </a:hlinkClick>
              </a:rPr>
              <a:t>Adapted from Source: Othering &amp; Belonging Institute</a:t>
            </a:r>
            <a:r>
              <a:rPr lang="en-US" sz="1100" dirty="0">
                <a:latin typeface="Arial"/>
                <a:cs typeface="Arial"/>
              </a:rPr>
              <a:t>, SPA-LC NGSS District Assessment Toolkit</a:t>
            </a:r>
            <a:endParaRPr lang="en-US" sz="1400" dirty="0">
              <a:effectLst/>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D4BC704-3568-0234-50A5-F71662640BD9}"/>
              </a:ext>
            </a:extLst>
          </p:cNvPr>
          <p:cNvSpPr>
            <a:spLocks noGrp="1"/>
          </p:cNvSpPr>
          <p:nvPr>
            <p:ph type="sldNum" sz="quarter" idx="12"/>
          </p:nvPr>
        </p:nvSpPr>
        <p:spPr/>
        <p:txBody>
          <a:bodyPr/>
          <a:lstStyle/>
          <a:p>
            <a:fld id="{680C5762-CF65-4775-9966-A58D40CC61B9}"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155708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34ED-DD50-834F-A2E7-6E3AF55F650A}"/>
              </a:ext>
            </a:extLst>
          </p:cNvPr>
          <p:cNvSpPr>
            <a:spLocks noGrp="1"/>
          </p:cNvSpPr>
          <p:nvPr>
            <p:ph type="title"/>
          </p:nvPr>
        </p:nvSpPr>
        <p:spPr/>
        <p:txBody>
          <a:bodyPr/>
          <a:lstStyle/>
          <a:p>
            <a:r>
              <a:rPr lang="en-US"/>
              <a:t>Create Your Workspace</a:t>
            </a:r>
          </a:p>
        </p:txBody>
      </p:sp>
      <p:sp>
        <p:nvSpPr>
          <p:cNvPr id="3" name="Content Placeholder 2">
            <a:extLst>
              <a:ext uri="{FF2B5EF4-FFF2-40B4-BE49-F238E27FC236}">
                <a16:creationId xmlns:a16="http://schemas.microsoft.com/office/drawing/2014/main" id="{97E4BE18-A627-D00C-8C98-A6E3EFC22C32}"/>
              </a:ext>
            </a:extLst>
          </p:cNvPr>
          <p:cNvSpPr>
            <a:spLocks noGrp="1"/>
          </p:cNvSpPr>
          <p:nvPr>
            <p:ph idx="1"/>
          </p:nvPr>
        </p:nvSpPr>
        <p:spPr/>
        <p:txBody>
          <a:bodyPr/>
          <a:lstStyle/>
          <a:p>
            <a:r>
              <a:rPr lang="en-US" dirty="0"/>
              <a:t>What could set you up to do your best learning, collaborating, and thinking in this context?</a:t>
            </a:r>
          </a:p>
          <a:p>
            <a:r>
              <a:rPr lang="en-US" dirty="0"/>
              <a:t>How do you want your workspace arranged today? </a:t>
            </a:r>
          </a:p>
          <a:p>
            <a:r>
              <a:rPr lang="en-US" dirty="0"/>
              <a:t>What resources do you want to have pulled up?</a:t>
            </a:r>
          </a:p>
        </p:txBody>
      </p:sp>
      <p:sp>
        <p:nvSpPr>
          <p:cNvPr id="4" name="Date Placeholder 3">
            <a:extLst>
              <a:ext uri="{FF2B5EF4-FFF2-40B4-BE49-F238E27FC236}">
                <a16:creationId xmlns:a16="http://schemas.microsoft.com/office/drawing/2014/main" id="{C83F51BB-EABB-23B0-F409-5C2F654548BE}"/>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6" name="TextBox 1">
            <a:extLst>
              <a:ext uri="{FF2B5EF4-FFF2-40B4-BE49-F238E27FC236}">
                <a16:creationId xmlns:a16="http://schemas.microsoft.com/office/drawing/2014/main" id="{C2B20471-A42E-5FB1-31C5-8CC14BA83286}"/>
              </a:ext>
            </a:extLst>
          </p:cNvPr>
          <p:cNvSpPr txBox="1"/>
          <p:nvPr/>
        </p:nvSpPr>
        <p:spPr>
          <a:xfrm>
            <a:off x="1200159" y="6436606"/>
            <a:ext cx="389708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Source: SPA-LC NGSS District Assessment Toolkit</a:t>
            </a:r>
          </a:p>
        </p:txBody>
      </p:sp>
      <p:sp>
        <p:nvSpPr>
          <p:cNvPr id="5" name="Slide Number Placeholder 4">
            <a:extLst>
              <a:ext uri="{FF2B5EF4-FFF2-40B4-BE49-F238E27FC236}">
                <a16:creationId xmlns:a16="http://schemas.microsoft.com/office/drawing/2014/main" id="{37E64FA6-4DC4-6C0B-634C-8B08CD0329DE}"/>
              </a:ext>
            </a:extLst>
          </p:cNvPr>
          <p:cNvSpPr>
            <a:spLocks noGrp="1"/>
          </p:cNvSpPr>
          <p:nvPr>
            <p:ph type="sldNum" sz="quarter" idx="12"/>
          </p:nvPr>
        </p:nvSpPr>
        <p:spPr/>
        <p:txBody>
          <a:bodyPr/>
          <a:lstStyle/>
          <a:p>
            <a:fld id="{680C5762-CF65-4775-9966-A58D40CC61B9}"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2804999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pPr marL="172720"/>
            <a:r>
              <a:rPr lang="en-US" sz="2000" dirty="0">
                <a:latin typeface="Arial"/>
                <a:cs typeface="Arial"/>
              </a:rPr>
              <a:t>Module 3: Session 3.1 - Assessments Work Together to Improve Learning</a:t>
            </a:r>
            <a:endParaRPr lang="en-US" sz="2000" dirty="0"/>
          </a:p>
        </p:txBody>
      </p:sp>
      <p:sp>
        <p:nvSpPr>
          <p:cNvPr id="8" name="Content Placeholder 2">
            <a:extLst>
              <a:ext uri="{FF2B5EF4-FFF2-40B4-BE49-F238E27FC236}">
                <a16:creationId xmlns:a16="http://schemas.microsoft.com/office/drawing/2014/main" id="{AF2C05A7-B71C-339E-2EFF-F8788FA8ECFB}"/>
              </a:ext>
            </a:extLst>
          </p:cNvPr>
          <p:cNvSpPr txBox="1">
            <a:spLocks/>
          </p:cNvSpPr>
          <p:nvPr/>
        </p:nvSpPr>
        <p:spPr>
          <a:xfrm>
            <a:off x="457200" y="16002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Module 3 Progression</a:t>
            </a:r>
          </a:p>
        </p:txBody>
      </p:sp>
      <p:graphicFrame>
        <p:nvGraphicFramePr>
          <p:cNvPr id="12" name="Content Placeholder 11">
            <a:extLst>
              <a:ext uri="{FF2B5EF4-FFF2-40B4-BE49-F238E27FC236}">
                <a16:creationId xmlns:a16="http://schemas.microsoft.com/office/drawing/2014/main" id="{91865806-AE50-4AAF-4647-D5D7C6A2369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07299761"/>
              </p:ext>
            </p:extLst>
          </p:nvPr>
        </p:nvGraphicFramePr>
        <p:xfrm>
          <a:off x="457200" y="1905000"/>
          <a:ext cx="8229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BCB7DF56-76BB-96DC-BC85-53F6A2755161}"/>
              </a:ext>
            </a:extLst>
          </p:cNvPr>
          <p:cNvSpPr txBox="1"/>
          <p:nvPr/>
        </p:nvSpPr>
        <p:spPr>
          <a:xfrm>
            <a:off x="1153886" y="3701177"/>
            <a:ext cx="1981200" cy="1328023"/>
          </a:xfrm>
          <a:prstGeom prst="round2DiagRect">
            <a:avLst/>
          </a:prstGeom>
          <a:solidFill>
            <a:schemeClr val="accent1">
              <a:lumMod val="20000"/>
              <a:lumOff val="80000"/>
            </a:schemeClr>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dirty="0">
                <a:solidFill>
                  <a:srgbClr val="003C7C"/>
                </a:solidFill>
                <a:latin typeface="Arial" panose="020B0604020202020204" pitchFamily="34" charset="0"/>
                <a:cs typeface="Arial" panose="020B0604020202020204" pitchFamily="34" charset="0"/>
              </a:rPr>
              <a:t>Using Assessment Data to Improve Learning</a:t>
            </a:r>
          </a:p>
        </p:txBody>
      </p:sp>
      <p:sp>
        <p:nvSpPr>
          <p:cNvPr id="16" name="TextBox 15">
            <a:extLst>
              <a:ext uri="{FF2B5EF4-FFF2-40B4-BE49-F238E27FC236}">
                <a16:creationId xmlns:a16="http://schemas.microsoft.com/office/drawing/2014/main" id="{94CF5BF9-E28B-0C26-4980-3B6459DA09C8}"/>
              </a:ext>
            </a:extLst>
          </p:cNvPr>
          <p:cNvSpPr txBox="1"/>
          <p:nvPr/>
        </p:nvSpPr>
        <p:spPr>
          <a:xfrm>
            <a:off x="3870638" y="3679387"/>
            <a:ext cx="1984248"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nchor="ctr">
            <a:spAutoFit/>
          </a:bodyPr>
          <a:lstStyle/>
          <a:p>
            <a:pPr lvl="0" algn="ctr"/>
            <a:r>
              <a:rPr lang="en-US" dirty="0">
                <a:solidFill>
                  <a:srgbClr val="003C7C"/>
                </a:solidFill>
                <a:latin typeface="Arial" panose="020B0604020202020204" pitchFamily="34" charset="0"/>
                <a:cs typeface="Arial" panose="020B0604020202020204" pitchFamily="34" charset="0"/>
              </a:rPr>
              <a:t>Assessments Throughout a Learning Sequence</a:t>
            </a:r>
          </a:p>
        </p:txBody>
      </p:sp>
      <p:sp>
        <p:nvSpPr>
          <p:cNvPr id="15" name="TextBox 14">
            <a:extLst>
              <a:ext uri="{FF2B5EF4-FFF2-40B4-BE49-F238E27FC236}">
                <a16:creationId xmlns:a16="http://schemas.microsoft.com/office/drawing/2014/main" id="{F19A9A42-D0C1-FACB-5C23-878CE473C194}"/>
              </a:ext>
            </a:extLst>
          </p:cNvPr>
          <p:cNvSpPr txBox="1"/>
          <p:nvPr/>
        </p:nvSpPr>
        <p:spPr>
          <a:xfrm>
            <a:off x="6702552" y="3689350"/>
            <a:ext cx="1984248"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anchor="ctr">
            <a:spAutoFit/>
          </a:bodyPr>
          <a:lstStyle/>
          <a:p>
            <a:pPr algn="ctr"/>
            <a:r>
              <a:rPr lang="en-US" dirty="0">
                <a:solidFill>
                  <a:srgbClr val="003C7C"/>
                </a:solidFill>
                <a:latin typeface="Arial"/>
                <a:cs typeface="Arial"/>
              </a:rPr>
              <a:t>Different Assessments Working Together</a:t>
            </a:r>
            <a:endParaRPr lang="en-US" dirty="0"/>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553200" y="6280150"/>
            <a:ext cx="2133600" cy="365125"/>
          </a:xfrm>
        </p:spPr>
        <p:txBody>
          <a:bodyPr/>
          <a:lstStyle/>
          <a:p>
            <a:fld id="{680C5762-CF65-4775-9966-A58D40CC61B9}" type="slidenum">
              <a:rPr lang="en-US" smtClean="0">
                <a:solidFill>
                  <a:schemeClr val="tx1"/>
                </a:solidFill>
              </a:rPr>
              <a:t>9</a:t>
            </a:fld>
            <a:endParaRPr lang="en-US" dirty="0">
              <a:solidFill>
                <a:schemeClr val="tx1"/>
              </a:solidFill>
            </a:endParaRPr>
          </a:p>
        </p:txBody>
      </p:sp>
      <p:sp>
        <p:nvSpPr>
          <p:cNvPr id="3" name="Arrow: Right 2">
            <a:extLst>
              <a:ext uri="{FF2B5EF4-FFF2-40B4-BE49-F238E27FC236}">
                <a16:creationId xmlns:a16="http://schemas.microsoft.com/office/drawing/2014/main" id="{05D0B824-C8F0-0BB4-E23B-948A3E2FA937}"/>
              </a:ext>
              <a:ext uri="{C183D7F6-B498-43B3-948B-1728B52AA6E4}">
                <adec:decorative xmlns:adec="http://schemas.microsoft.com/office/drawing/2017/decorative" val="1"/>
              </a:ext>
            </a:extLst>
          </p:cNvPr>
          <p:cNvSpPr/>
          <p:nvPr/>
        </p:nvSpPr>
        <p:spPr>
          <a:xfrm rot="16200000">
            <a:off x="1593730" y="5306608"/>
            <a:ext cx="914400"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780191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35ED75752BCA4DA4E256401831089B" ma:contentTypeVersion="17" ma:contentTypeDescription="Create a new document." ma:contentTypeScope="" ma:versionID="4b22d856db1669cb7b2b07fe0dda9684">
  <xsd:schema xmlns:xsd="http://www.w3.org/2001/XMLSchema" xmlns:xs="http://www.w3.org/2001/XMLSchema" xmlns:p="http://schemas.microsoft.com/office/2006/metadata/properties" xmlns:ns2="619e9023-7fe2-4e3d-9807-62b6c8302c1b" xmlns:ns3="fbc037d5-3aae-4eba-9dec-a926451bc98f" targetNamespace="http://schemas.microsoft.com/office/2006/metadata/properties" ma:root="true" ma:fieldsID="5bd0d2a1c348e4703ad3f2a373afc867" ns2:_="" ns3:_="">
    <xsd:import namespace="619e9023-7fe2-4e3d-9807-62b6c8302c1b"/>
    <xsd:import namespace="fbc037d5-3aae-4eba-9dec-a926451bc9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e9023-7fe2-4e3d-9807-62b6c8302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a5fc0d6-7222-447d-a74f-50773848813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c037d5-3aae-4eba-9dec-a926451bc9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953e9ec-ae23-4c66-8fbc-a31ce0e85919}" ma:internalName="TaxCatchAll" ma:showField="CatchAllData" ma:web="fbc037d5-3aae-4eba-9dec-a926451bc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bc037d5-3aae-4eba-9dec-a926451bc98f" xsi:nil="true"/>
    <lcf76f155ced4ddcb4097134ff3c332f xmlns="619e9023-7fe2-4e3d-9807-62b6c8302c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5EAED8-924C-419A-BA63-04F68F3281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e9023-7fe2-4e3d-9807-62b6c8302c1b"/>
    <ds:schemaRef ds:uri="fbc037d5-3aae-4eba-9dec-a926451b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2A4EA4-2FD6-46CD-858F-1ABF09EFBD7C}">
  <ds:schemaRefs>
    <ds:schemaRef ds:uri="http://schemas.microsoft.com/sharepoint/v3/contenttype/forms"/>
  </ds:schemaRefs>
</ds:datastoreItem>
</file>

<file path=customXml/itemProps3.xml><?xml version="1.0" encoding="utf-8"?>
<ds:datastoreItem xmlns:ds="http://schemas.openxmlformats.org/officeDocument/2006/customXml" ds:itemID="{B345E959-B139-4928-B6C0-4290FBE61FC4}">
  <ds:schemaRefs>
    <ds:schemaRef ds:uri="f1c7bf0e-1cb0-48f8-99df-6e3f20f315ba"/>
    <ds:schemaRef ds:uri="http://schemas.microsoft.com/office/2006/metadata/properties"/>
    <ds:schemaRef ds:uri="http://schemas.microsoft.com/office/infopath/2007/PartnerControls"/>
    <ds:schemaRef ds:uri="fbc037d5-3aae-4eba-9dec-a926451bc98f"/>
    <ds:schemaRef ds:uri="619e9023-7fe2-4e3d-9807-62b6c8302c1b"/>
  </ds:schemaRefs>
</ds:datastoreItem>
</file>

<file path=docProps/app.xml><?xml version="1.0" encoding="utf-8"?>
<Properties xmlns="http://schemas.openxmlformats.org/officeDocument/2006/extended-properties" xmlns:vt="http://schemas.openxmlformats.org/officeDocument/2006/docPropsVTypes">
  <TotalTime>3142</TotalTime>
  <Words>3651</Words>
  <Application>Microsoft Office PowerPoint</Application>
  <PresentationFormat>On-screen Show (4:3)</PresentationFormat>
  <Paragraphs>464</Paragraphs>
  <Slides>52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Lato</vt:lpstr>
      <vt:lpstr>Times</vt:lpstr>
      <vt:lpstr>Office Theme</vt:lpstr>
      <vt:lpstr>The Pennsylvania STEELS Assessment Foundations Toolkit  Module 3: Cultivating a System Where Assessments Work Together to Improve Student Learning</vt:lpstr>
      <vt:lpstr>STEELS: Rigorous Learning Goals</vt:lpstr>
      <vt:lpstr>STEELS: Rigorous Learning Goals (cont.)</vt:lpstr>
      <vt:lpstr>STEELS Assessment Foundations Toolkit</vt:lpstr>
      <vt:lpstr>Module 3 Goal</vt:lpstr>
      <vt:lpstr>Module 3: Assessments Work Together to Improve Learning</vt:lpstr>
      <vt:lpstr>Norms: Cultivating a Culture of Caring</vt:lpstr>
      <vt:lpstr>Create Your Workspace</vt:lpstr>
      <vt:lpstr>Module 3: Session 3.1 - Assessments Work Together to Improve Learning</vt:lpstr>
      <vt:lpstr>Vision for Science Teaching and Learning </vt:lpstr>
      <vt:lpstr>Quick Write </vt:lpstr>
      <vt:lpstr>Assessment for Learning Cycle: Step 1</vt:lpstr>
      <vt:lpstr>Example Task Assessment Grade 3–5 Targets</vt:lpstr>
      <vt:lpstr>Compare: Performance Outcomes</vt:lpstr>
      <vt:lpstr>Multi-Dimensional Learning Goal</vt:lpstr>
      <vt:lpstr>Multi-Dimensional Learning Goal: SEP</vt:lpstr>
      <vt:lpstr>Multi-Dimensional Learning Goal: DCI</vt:lpstr>
      <vt:lpstr>Multi-Dimensional Learning Goal: CCC</vt:lpstr>
      <vt:lpstr>Assessment for Learning Cycle: Step 2</vt:lpstr>
      <vt:lpstr>Gather Evidence of Learning</vt:lpstr>
      <vt:lpstr>Assessment for Learning Cycle: Step 3</vt:lpstr>
      <vt:lpstr>Analyze and Interpret Evidence of Learning</vt:lpstr>
      <vt:lpstr>Part I: Analyze Student Work</vt:lpstr>
      <vt:lpstr>Part I: Analyze Student Work Reflection</vt:lpstr>
      <vt:lpstr>Part II: Identify Trends in Student Work</vt:lpstr>
      <vt:lpstr>Assessment for Learning Cycle: Steps 4 and 5</vt:lpstr>
      <vt:lpstr>Shifting Instruction</vt:lpstr>
      <vt:lpstr>Reflection</vt:lpstr>
      <vt:lpstr>Role-Alike Reflection</vt:lpstr>
      <vt:lpstr>Module 3: Session 3.2 - Assessments Work Together to Improve Learning</vt:lpstr>
      <vt:lpstr>Quick Write</vt:lpstr>
      <vt:lpstr>Sample Instructional Unit</vt:lpstr>
      <vt:lpstr>Chart Paper Organization</vt:lpstr>
      <vt:lpstr>Tell the Story</vt:lpstr>
      <vt:lpstr>Assessment Opportunities</vt:lpstr>
      <vt:lpstr>Team Discussion</vt:lpstr>
      <vt:lpstr>Assessment Across the Unit</vt:lpstr>
      <vt:lpstr>Continuum Reflection: Curriculum Embedded Assessments</vt:lpstr>
      <vt:lpstr>Reflection: Session 3.1</vt:lpstr>
      <vt:lpstr>Module 3: Session 3.3 - Assessments Work Together to Improve Learning</vt:lpstr>
      <vt:lpstr>Thought Experiment: Jack and Jill</vt:lpstr>
      <vt:lpstr>Thought Experiment: Jack and Jill </vt:lpstr>
      <vt:lpstr>Different Assessments Working Together</vt:lpstr>
      <vt:lpstr>Types of Assessments</vt:lpstr>
      <vt:lpstr>Team Reflection</vt:lpstr>
      <vt:lpstr>Assessments Working Together</vt:lpstr>
      <vt:lpstr>System of Assessments</vt:lpstr>
      <vt:lpstr>System of Assessments (cont.)</vt:lpstr>
      <vt:lpstr>Action Item</vt:lpstr>
      <vt:lpstr>Vision</vt:lpstr>
      <vt:lpstr>Norms: Cultivating a Culture of Caring (cont.)</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Aaron Feuerstein</cp:lastModifiedBy>
  <cp:revision>222</cp:revision>
  <dcterms:created xsi:type="dcterms:W3CDTF">2017-02-01T18:23:33Z</dcterms:created>
  <dcterms:modified xsi:type="dcterms:W3CDTF">2025-06-17T15:24:53Z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0x0101009535ED75752BCA4DA4E256401831089B</vt:lpwstr>
  </property>
  <property fmtid="{D5CDD505-2E9C-101B-9397-08002B2CF9AE}" pid="7"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8" name="TemplateUrl">
    <vt:lpwstr/>
  </property>
  <property fmtid="{D5CDD505-2E9C-101B-9397-08002B2CF9AE}" pid="9" name="MediaServiceImageTags">
    <vt:lpwstr/>
  </property>
</Properties>
</file>