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8"/>
  </p:notesMasterIdLst>
  <p:sldIdLst>
    <p:sldId id="256" r:id="rId5"/>
    <p:sldId id="257" r:id="rId6"/>
    <p:sldId id="258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9" d="100"/>
          <a:sy n="189" d="100"/>
        </p:scale>
        <p:origin x="17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Feuerstein" userId="f5de8b9a-5c09-4bc3-b449-ac980e458ac8" providerId="ADAL" clId="{E988A5B9-51F8-4C5F-9948-55EBD7641D61}"/>
    <pc:docChg chg="custSel modSld">
      <pc:chgData name="Aaron Feuerstein" userId="f5de8b9a-5c09-4bc3-b449-ac980e458ac8" providerId="ADAL" clId="{E988A5B9-51F8-4C5F-9948-55EBD7641D61}" dt="2025-06-13T14:21:58.732" v="118" actId="13244"/>
      <pc:docMkLst>
        <pc:docMk/>
      </pc:docMkLst>
      <pc:sldChg chg="addSp modSp mod">
        <pc:chgData name="Aaron Feuerstein" userId="f5de8b9a-5c09-4bc3-b449-ac980e458ac8" providerId="ADAL" clId="{E988A5B9-51F8-4C5F-9948-55EBD7641D61}" dt="2025-06-13T14:21:42.317" v="114" actId="13244"/>
        <pc:sldMkLst>
          <pc:docMk/>
          <pc:sldMk cId="0" sldId="256"/>
        </pc:sldMkLst>
        <pc:spChg chg="add mod ord">
          <ac:chgData name="Aaron Feuerstein" userId="f5de8b9a-5c09-4bc3-b449-ac980e458ac8" providerId="ADAL" clId="{E988A5B9-51F8-4C5F-9948-55EBD7641D61}" dt="2025-06-13T14:21:35.770" v="112" actId="13244"/>
          <ac:spMkLst>
            <pc:docMk/>
            <pc:sldMk cId="0" sldId="256"/>
            <ac:spMk id="2" creationId="{A5A0923D-A3C5-077D-219E-B1175F273CE2}"/>
          </ac:spMkLst>
        </pc:spChg>
        <pc:spChg chg="ord">
          <ac:chgData name="Aaron Feuerstein" userId="f5de8b9a-5c09-4bc3-b449-ac980e458ac8" providerId="ADAL" clId="{E988A5B9-51F8-4C5F-9948-55EBD7641D61}" dt="2025-06-13T14:21:42.317" v="114" actId="13244"/>
          <ac:spMkLst>
            <pc:docMk/>
            <pc:sldMk cId="0" sldId="256"/>
            <ac:spMk id="56" creationId="{00000000-0000-0000-0000-000000000000}"/>
          </ac:spMkLst>
        </pc:spChg>
        <pc:spChg chg="ord">
          <ac:chgData name="Aaron Feuerstein" userId="f5de8b9a-5c09-4bc3-b449-ac980e458ac8" providerId="ADAL" clId="{E988A5B9-51F8-4C5F-9948-55EBD7641D61}" dt="2025-06-13T14:21:40.604" v="113" actId="13244"/>
          <ac:spMkLst>
            <pc:docMk/>
            <pc:sldMk cId="0" sldId="256"/>
            <ac:spMk id="57" creationId="{00000000-0000-0000-0000-000000000000}"/>
          </ac:spMkLst>
        </pc:spChg>
        <pc:spChg chg="mod">
          <ac:chgData name="Aaron Feuerstein" userId="f5de8b9a-5c09-4bc3-b449-ac980e458ac8" providerId="ADAL" clId="{E988A5B9-51F8-4C5F-9948-55EBD7641D61}" dt="2025-06-13T14:16:55.991" v="3" actId="962"/>
          <ac:spMkLst>
            <pc:docMk/>
            <pc:sldMk cId="0" sldId="256"/>
            <ac:spMk id="58" creationId="{00000000-0000-0000-0000-000000000000}"/>
          </ac:spMkLst>
        </pc:spChg>
        <pc:picChg chg="mod">
          <ac:chgData name="Aaron Feuerstein" userId="f5de8b9a-5c09-4bc3-b449-ac980e458ac8" providerId="ADAL" clId="{E988A5B9-51F8-4C5F-9948-55EBD7641D61}" dt="2025-06-13T14:16:53.804" v="1" actId="962"/>
          <ac:picMkLst>
            <pc:docMk/>
            <pc:sldMk cId="0" sldId="256"/>
            <ac:picMk id="54" creationId="{00000000-0000-0000-0000-000000000000}"/>
          </ac:picMkLst>
        </pc:picChg>
        <pc:picChg chg="mod">
          <ac:chgData name="Aaron Feuerstein" userId="f5de8b9a-5c09-4bc3-b449-ac980e458ac8" providerId="ADAL" clId="{E988A5B9-51F8-4C5F-9948-55EBD7641D61}" dt="2025-06-13T14:16:55.206" v="2" actId="962"/>
          <ac:picMkLst>
            <pc:docMk/>
            <pc:sldMk cId="0" sldId="256"/>
            <ac:picMk id="55" creationId="{00000000-0000-0000-0000-000000000000}"/>
          </ac:picMkLst>
        </pc:picChg>
        <pc:picChg chg="mod">
          <ac:chgData name="Aaron Feuerstein" userId="f5de8b9a-5c09-4bc3-b449-ac980e458ac8" providerId="ADAL" clId="{E988A5B9-51F8-4C5F-9948-55EBD7641D61}" dt="2025-06-13T14:16:56.439" v="4" actId="962"/>
          <ac:picMkLst>
            <pc:docMk/>
            <pc:sldMk cId="0" sldId="256"/>
            <ac:picMk id="59" creationId="{00000000-0000-0000-0000-000000000000}"/>
          </ac:picMkLst>
        </pc:picChg>
        <pc:picChg chg="mod">
          <ac:chgData name="Aaron Feuerstein" userId="f5de8b9a-5c09-4bc3-b449-ac980e458ac8" providerId="ADAL" clId="{E988A5B9-51F8-4C5F-9948-55EBD7641D61}" dt="2025-06-13T14:16:57.055" v="5" actId="962"/>
          <ac:picMkLst>
            <pc:docMk/>
            <pc:sldMk cId="0" sldId="256"/>
            <ac:picMk id="60" creationId="{00000000-0000-0000-0000-000000000000}"/>
          </ac:picMkLst>
        </pc:picChg>
      </pc:sldChg>
      <pc:sldChg chg="addSp modSp mod">
        <pc:chgData name="Aaron Feuerstein" userId="f5de8b9a-5c09-4bc3-b449-ac980e458ac8" providerId="ADAL" clId="{E988A5B9-51F8-4C5F-9948-55EBD7641D61}" dt="2025-06-13T14:21:50.183" v="116" actId="13244"/>
        <pc:sldMkLst>
          <pc:docMk/>
          <pc:sldMk cId="0" sldId="257"/>
        </pc:sldMkLst>
        <pc:spChg chg="add mod ord">
          <ac:chgData name="Aaron Feuerstein" userId="f5de8b9a-5c09-4bc3-b449-ac980e458ac8" providerId="ADAL" clId="{E988A5B9-51F8-4C5F-9948-55EBD7641D61}" dt="2025-06-13T14:21:48.483" v="115" actId="13244"/>
          <ac:spMkLst>
            <pc:docMk/>
            <pc:sldMk cId="0" sldId="257"/>
            <ac:spMk id="2" creationId="{8D3A39D1-5E29-AA43-F168-C7534DC0E737}"/>
          </ac:spMkLst>
        </pc:spChg>
        <pc:picChg chg="mod ord">
          <ac:chgData name="Aaron Feuerstein" userId="f5de8b9a-5c09-4bc3-b449-ac980e458ac8" providerId="ADAL" clId="{E988A5B9-51F8-4C5F-9948-55EBD7641D61}" dt="2025-06-13T14:21:50.183" v="116" actId="13244"/>
          <ac:picMkLst>
            <pc:docMk/>
            <pc:sldMk cId="0" sldId="257"/>
            <ac:picMk id="66" creationId="{00000000-0000-0000-0000-000000000000}"/>
          </ac:picMkLst>
        </pc:picChg>
      </pc:sldChg>
      <pc:sldChg chg="addSp modSp mod">
        <pc:chgData name="Aaron Feuerstein" userId="f5de8b9a-5c09-4bc3-b449-ac980e458ac8" providerId="ADAL" clId="{E988A5B9-51F8-4C5F-9948-55EBD7641D61}" dt="2025-06-13T14:21:58.732" v="118" actId="13244"/>
        <pc:sldMkLst>
          <pc:docMk/>
          <pc:sldMk cId="0" sldId="258"/>
        </pc:sldMkLst>
        <pc:spChg chg="add mod ord">
          <ac:chgData name="Aaron Feuerstein" userId="f5de8b9a-5c09-4bc3-b449-ac980e458ac8" providerId="ADAL" clId="{E988A5B9-51F8-4C5F-9948-55EBD7641D61}" dt="2025-06-13T14:21:55.669" v="117" actId="13244"/>
          <ac:spMkLst>
            <pc:docMk/>
            <pc:sldMk cId="0" sldId="258"/>
            <ac:spMk id="2" creationId="{6CD7D083-09EB-A262-3110-D786E9FB0A12}"/>
          </ac:spMkLst>
        </pc:spChg>
        <pc:spChg chg="ord">
          <ac:chgData name="Aaron Feuerstein" userId="f5de8b9a-5c09-4bc3-b449-ac980e458ac8" providerId="ADAL" clId="{E988A5B9-51F8-4C5F-9948-55EBD7641D61}" dt="2025-06-13T14:21:58.732" v="118" actId="13244"/>
          <ac:spMkLst>
            <pc:docMk/>
            <pc:sldMk cId="0" sldId="258"/>
            <ac:spMk id="71" creationId="{00000000-0000-0000-0000-000000000000}"/>
          </ac:spMkLst>
        </pc:spChg>
        <pc:picChg chg="mod">
          <ac:chgData name="Aaron Feuerstein" userId="f5de8b9a-5c09-4bc3-b449-ac980e458ac8" providerId="ADAL" clId="{E988A5B9-51F8-4C5F-9948-55EBD7641D61}" dt="2025-06-13T14:18:32.886" v="9" actId="962"/>
          <ac:picMkLst>
            <pc:docMk/>
            <pc:sldMk cId="0" sldId="258"/>
            <ac:picMk id="72" creationId="{00000000-0000-0000-0000-000000000000}"/>
          </ac:picMkLst>
        </pc:picChg>
        <pc:picChg chg="mod">
          <ac:chgData name="Aaron Feuerstein" userId="f5de8b9a-5c09-4bc3-b449-ac980e458ac8" providerId="ADAL" clId="{E988A5B9-51F8-4C5F-9948-55EBD7641D61}" dt="2025-06-13T14:18:59.290" v="11" actId="962"/>
          <ac:picMkLst>
            <pc:docMk/>
            <pc:sldMk cId="0" sldId="258"/>
            <ac:picMk id="7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e439822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e439822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1c523b82a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1c523b82a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923D-A3C5-077D-219E-B1175F273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8" y="-2052600"/>
            <a:ext cx="8520600" cy="20526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Unit 22: Lesson 5</a:t>
            </a:r>
          </a:p>
        </p:txBody>
      </p:sp>
      <p:sp>
        <p:nvSpPr>
          <p:cNvPr id="56" name="Google Shape;56;p13"/>
          <p:cNvSpPr txBox="1"/>
          <p:nvPr/>
        </p:nvSpPr>
        <p:spPr>
          <a:xfrm>
            <a:off x="-15100" y="249175"/>
            <a:ext cx="91440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Source Sans Pro"/>
                <a:ea typeface="Source Sans Pro"/>
                <a:cs typeface="Source Sans Pro"/>
                <a:sym typeface="Source Sans Pro"/>
              </a:rPr>
              <a:t>Unit 22: Lesson 5</a:t>
            </a:r>
            <a:endParaRPr sz="3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i="1">
                <a:latin typeface="Source Sans Pro"/>
                <a:ea typeface="Source Sans Pro"/>
                <a:cs typeface="Source Sans Pro"/>
                <a:sym typeface="Source Sans Pro"/>
              </a:rPr>
              <a:t>How does our use of water affect Earth’s systems?</a:t>
            </a:r>
            <a:endParaRPr sz="3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00" y="1661075"/>
            <a:ext cx="9128700" cy="1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Explore: Earth’s Water</a:t>
            </a:r>
            <a:endParaRPr sz="2400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4" name="Google Shape;54;p13" descr="Dragonfly"/>
          <p:cNvPicPr preferRelativeResize="0"/>
          <p:nvPr/>
        </p:nvPicPr>
        <p:blipFill rotWithShape="1">
          <a:blip r:embed="rId3">
            <a:alphaModFix/>
          </a:blip>
          <a:srcRect l="7942" r="18" b="7697"/>
          <a:stretch/>
        </p:blipFill>
        <p:spPr>
          <a:xfrm rot="-5400000">
            <a:off x="6028275" y="1532350"/>
            <a:ext cx="3495075" cy="273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100" y="3657433"/>
            <a:ext cx="2572800" cy="88404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665575"/>
            <a:ext cx="9144000" cy="4779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100" y="4665600"/>
            <a:ext cx="1906390" cy="4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81521" y="4665574"/>
            <a:ext cx="1338130" cy="4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A39D1-5E29-AA43-F168-C7534DC0E7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700" y="-572700"/>
            <a:ext cx="8520600" cy="5727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Explore: Earth’s Water</a:t>
            </a:r>
          </a:p>
        </p:txBody>
      </p:sp>
      <p:pic>
        <p:nvPicPr>
          <p:cNvPr id="66" name="Google Shape;66;p14" descr="Graduated Cylinder fillder with 100 mililiters of wa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554904" cy="483870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5746100" y="927525"/>
            <a:ext cx="2776200" cy="1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the 100 mL graduated cylinder filled with water. Put a few drops of food coloring so that the students can see the water level. Tell the students: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water in this cylinder represents all of the water on earth.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7D083-09EB-A262-3110-D786E9FB0A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700" y="-572700"/>
            <a:ext cx="8520600" cy="5727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Explore: Earth’s Water; Experiment</a:t>
            </a:r>
          </a:p>
        </p:txBody>
      </p:sp>
      <p:pic>
        <p:nvPicPr>
          <p:cNvPr id="72" name="Google Shape;72;p15" descr="2.5 mililiters of water being removed with an eyedropper from the 100 milliliter graduated cylinder to a 10 milliliter graduated cylind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825" y="912525"/>
            <a:ext cx="2600325" cy="34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 descr="A 100 milliliter graduated cylinder and a 10 milliliter graduated cylinde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4562" y="924227"/>
            <a:ext cx="2600325" cy="346474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5732300" y="1249600"/>
            <a:ext cx="2162400" cy="3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Next, take out the 10 mL graduated cylinder and use the eyedropper to put 2.5 mL into it from the 100 mL graduated cylinder.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c037d5-3aae-4eba-9dec-a926451bc98f" xsi:nil="true"/>
    <lcf76f155ced4ddcb4097134ff3c332f xmlns="619e9023-7fe2-4e3d-9807-62b6c8302c1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35ED75752BCA4DA4E256401831089B" ma:contentTypeVersion="17" ma:contentTypeDescription="Create a new document." ma:contentTypeScope="" ma:versionID="4b22d856db1669cb7b2b07fe0dda9684">
  <xsd:schema xmlns:xsd="http://www.w3.org/2001/XMLSchema" xmlns:xs="http://www.w3.org/2001/XMLSchema" xmlns:p="http://schemas.microsoft.com/office/2006/metadata/properties" xmlns:ns2="619e9023-7fe2-4e3d-9807-62b6c8302c1b" xmlns:ns3="fbc037d5-3aae-4eba-9dec-a926451bc98f" targetNamespace="http://schemas.microsoft.com/office/2006/metadata/properties" ma:root="true" ma:fieldsID="5bd0d2a1c348e4703ad3f2a373afc867" ns2:_="" ns3:_="">
    <xsd:import namespace="619e9023-7fe2-4e3d-9807-62b6c8302c1b"/>
    <xsd:import namespace="fbc037d5-3aae-4eba-9dec-a926451bc9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9e9023-7fe2-4e3d-9807-62b6c8302c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a5fc0d6-7222-447d-a74f-5077384881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037d5-3aae-4eba-9dec-a926451bc98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953e9ec-ae23-4c66-8fbc-a31ce0e85919}" ma:internalName="TaxCatchAll" ma:showField="CatchAllData" ma:web="fbc037d5-3aae-4eba-9dec-a926451bc9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AECFC3-9457-4DBD-8E97-AE3AEB259CCC}">
  <ds:schemaRefs>
    <ds:schemaRef ds:uri="http://schemas.microsoft.com/office/2006/metadata/properties"/>
    <ds:schemaRef ds:uri="http://schemas.microsoft.com/office/infopath/2007/PartnerControls"/>
    <ds:schemaRef ds:uri="fbc037d5-3aae-4eba-9dec-a926451bc98f"/>
    <ds:schemaRef ds:uri="619e9023-7fe2-4e3d-9807-62b6c8302c1b"/>
  </ds:schemaRefs>
</ds:datastoreItem>
</file>

<file path=customXml/itemProps2.xml><?xml version="1.0" encoding="utf-8"?>
<ds:datastoreItem xmlns:ds="http://schemas.openxmlformats.org/officeDocument/2006/customXml" ds:itemID="{AB5117AE-9D82-4A50-8830-CF75ECE58B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BC7B72-E8F7-4616-889F-8918157839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9e9023-7fe2-4e3d-9807-62b6c8302c1b"/>
    <ds:schemaRef ds:uri="fbc037d5-3aae-4eba-9dec-a926451bc9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On-screen Show (16:9)</PresentationFormat>
  <Paragraphs>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Source Sans Pro</vt:lpstr>
      <vt:lpstr>Simple Light</vt:lpstr>
      <vt:lpstr>Unit 22: Lesson 5</vt:lpstr>
      <vt:lpstr>Explore: Earth’s Water</vt:lpstr>
      <vt:lpstr>Explore: Earth’s Water; Experiment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Aaron Feuerstein</cp:lastModifiedBy>
  <cp:revision>1</cp:revision>
  <dcterms:modified xsi:type="dcterms:W3CDTF">2025-06-13T14:22:04Z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0x0101009535ED75752BCA4DA4E256401831089B</vt:lpwstr>
  </property>
  <property fmtid="{D5CDD505-2E9C-101B-9397-08002B2CF9AE}" pid="3" name="MediaServiceImageTags">
    <vt:lpwstr/>
  </property>
</Properties>
</file>