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4"/>
  </p:sldMasterIdLst>
  <p:notesMasterIdLst>
    <p:notesMasterId r:id="rId5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x="9144000" cy="5143500" type="screen16x9"/>
  <p:notesSz cx="6858000" cy="9144000"/>
  <p:embeddedFontLst>
    <p:embeddedFont>
      <p:font typeface="Dosis" pitchFamily="2" charset="0"/>
      <p:regular r:id="rId55"/>
      <p:bold r:id="rId56"/>
    </p:embeddedFont>
    <p:embeddedFont>
      <p:font typeface="Poppins" panose="00000500000000000000" pitchFamily="2" charset="0"/>
      <p:regular r:id="rId57"/>
      <p:bold r:id="rId58"/>
      <p:italic r:id="rId59"/>
      <p:boldItalic r:id="rId60"/>
    </p:embeddedFont>
    <p:embeddedFont>
      <p:font typeface="Source Sans Pro" panose="020B0503030403020204" pitchFamily="34" charset="0"/>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758E2-C01F-495C-ACA3-1800FCFD911A}" v="28" dt="2025-06-16T17:10:55.621"/>
  </p1510:revLst>
</p1510:revInfo>
</file>

<file path=ppt/tableStyles.xml><?xml version="1.0" encoding="utf-8"?>
<a:tblStyleLst xmlns:a="http://schemas.openxmlformats.org/drawingml/2006/main" def="{612C9A51-2D9D-4CBD-BB38-8E3CDB40F704}">
  <a:tblStyle styleId="{612C9A51-2D9D-4CBD-BB38-8E3CDB40F7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4DF239B-5164-48DC-9461-B08317539AB0}"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9" d="100"/>
          <a:sy n="189" d="100"/>
        </p:scale>
        <p:origin x="174"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4.fntdata"/><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font" Target="fonts/font7.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5.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Feuerstein" userId="f5de8b9a-5c09-4bc3-b449-ac980e458ac8" providerId="ADAL" clId="{1EE758E2-C01F-495C-ACA3-1800FCFD911A}"/>
    <pc:docChg chg="undo custSel modSld">
      <pc:chgData name="Aaron Feuerstein" userId="f5de8b9a-5c09-4bc3-b449-ac980e458ac8" providerId="ADAL" clId="{1EE758E2-C01F-495C-ACA3-1800FCFD911A}" dt="2025-06-16T18:46:00.625" v="2112" actId="13244"/>
      <pc:docMkLst>
        <pc:docMk/>
      </pc:docMkLst>
      <pc:sldChg chg="addSp modSp mod">
        <pc:chgData name="Aaron Feuerstein" userId="f5de8b9a-5c09-4bc3-b449-ac980e458ac8" providerId="ADAL" clId="{1EE758E2-C01F-495C-ACA3-1800FCFD911A}" dt="2025-06-16T16:54:08.028" v="1793" actId="13244"/>
        <pc:sldMkLst>
          <pc:docMk/>
          <pc:sldMk cId="0" sldId="256"/>
        </pc:sldMkLst>
        <pc:spChg chg="add mod ord">
          <ac:chgData name="Aaron Feuerstein" userId="f5de8b9a-5c09-4bc3-b449-ac980e458ac8" providerId="ADAL" clId="{1EE758E2-C01F-495C-ACA3-1800FCFD911A}" dt="2025-06-16T16:54:08.028" v="1793" actId="13244"/>
          <ac:spMkLst>
            <pc:docMk/>
            <pc:sldMk cId="0" sldId="256"/>
            <ac:spMk id="2" creationId="{3FC5C885-5D22-C18F-B86A-E6F3BE6A9CA5}"/>
          </ac:spMkLst>
        </pc:spChg>
        <pc:spChg chg="add mod ord">
          <ac:chgData name="Aaron Feuerstein" userId="f5de8b9a-5c09-4bc3-b449-ac980e458ac8" providerId="ADAL" clId="{1EE758E2-C01F-495C-ACA3-1800FCFD911A}" dt="2025-06-16T16:53:58.166" v="1790" actId="13244"/>
          <ac:spMkLst>
            <pc:docMk/>
            <pc:sldMk cId="0" sldId="256"/>
            <ac:spMk id="3" creationId="{4C49BB33-53E4-F4C0-22E9-DC4DFEA776B2}"/>
          </ac:spMkLst>
        </pc:spChg>
        <pc:spChg chg="mod">
          <ac:chgData name="Aaron Feuerstein" userId="f5de8b9a-5c09-4bc3-b449-ac980e458ac8" providerId="ADAL" clId="{1EE758E2-C01F-495C-ACA3-1800FCFD911A}" dt="2025-06-16T15:33:17.261" v="1" actId="207"/>
          <ac:spMkLst>
            <pc:docMk/>
            <pc:sldMk cId="0" sldId="256"/>
            <ac:spMk id="49" creationId="{00000000-0000-0000-0000-000000000000}"/>
          </ac:spMkLst>
        </pc:spChg>
        <pc:spChg chg="mod">
          <ac:chgData name="Aaron Feuerstein" userId="f5de8b9a-5c09-4bc3-b449-ac980e458ac8" providerId="ADAL" clId="{1EE758E2-C01F-495C-ACA3-1800FCFD911A}" dt="2025-06-16T15:38:06.606" v="6" actId="962"/>
          <ac:spMkLst>
            <pc:docMk/>
            <pc:sldMk cId="0" sldId="256"/>
            <ac:spMk id="50" creationId="{00000000-0000-0000-0000-000000000000}"/>
          </ac:spMkLst>
        </pc:spChg>
        <pc:spChg chg="mod ord">
          <ac:chgData name="Aaron Feuerstein" userId="f5de8b9a-5c09-4bc3-b449-ac980e458ac8" providerId="ADAL" clId="{1EE758E2-C01F-495C-ACA3-1800FCFD911A}" dt="2025-06-16T16:54:02.222" v="1791" actId="13244"/>
          <ac:spMkLst>
            <pc:docMk/>
            <pc:sldMk cId="0" sldId="256"/>
            <ac:spMk id="54" creationId="{00000000-0000-0000-0000-000000000000}"/>
          </ac:spMkLst>
        </pc:spChg>
        <pc:picChg chg="mod">
          <ac:chgData name="Aaron Feuerstein" userId="f5de8b9a-5c09-4bc3-b449-ac980e458ac8" providerId="ADAL" clId="{1EE758E2-C01F-495C-ACA3-1800FCFD911A}" dt="2025-06-16T15:38:08.140" v="7" actId="962"/>
          <ac:picMkLst>
            <pc:docMk/>
            <pc:sldMk cId="0" sldId="256"/>
            <ac:picMk id="51" creationId="{00000000-0000-0000-0000-000000000000}"/>
          </ac:picMkLst>
        </pc:picChg>
        <pc:picChg chg="mod">
          <ac:chgData name="Aaron Feuerstein" userId="f5de8b9a-5c09-4bc3-b449-ac980e458ac8" providerId="ADAL" clId="{1EE758E2-C01F-495C-ACA3-1800FCFD911A}" dt="2025-06-16T15:38:08.742" v="8" actId="962"/>
          <ac:picMkLst>
            <pc:docMk/>
            <pc:sldMk cId="0" sldId="256"/>
            <ac:picMk id="52" creationId="{00000000-0000-0000-0000-000000000000}"/>
          </ac:picMkLst>
        </pc:picChg>
        <pc:picChg chg="mod">
          <ac:chgData name="Aaron Feuerstein" userId="f5de8b9a-5c09-4bc3-b449-ac980e458ac8" providerId="ADAL" clId="{1EE758E2-C01F-495C-ACA3-1800FCFD911A}" dt="2025-06-16T15:38:09.251" v="9" actId="962"/>
          <ac:picMkLst>
            <pc:docMk/>
            <pc:sldMk cId="0" sldId="256"/>
            <ac:picMk id="53" creationId="{00000000-0000-0000-0000-000000000000}"/>
          </ac:picMkLst>
        </pc:picChg>
        <pc:picChg chg="mod">
          <ac:chgData name="Aaron Feuerstein" userId="f5de8b9a-5c09-4bc3-b449-ac980e458ac8" providerId="ADAL" clId="{1EE758E2-C01F-495C-ACA3-1800FCFD911A}" dt="2025-06-16T15:38:10.665" v="10" actId="962"/>
          <ac:picMkLst>
            <pc:docMk/>
            <pc:sldMk cId="0" sldId="256"/>
            <ac:picMk id="55" creationId="{00000000-0000-0000-0000-000000000000}"/>
          </ac:picMkLst>
        </pc:picChg>
      </pc:sldChg>
      <pc:sldChg chg="addSp delSp modSp mod">
        <pc:chgData name="Aaron Feuerstein" userId="f5de8b9a-5c09-4bc3-b449-ac980e458ac8" providerId="ADAL" clId="{1EE758E2-C01F-495C-ACA3-1800FCFD911A}" dt="2025-06-16T17:11:18.519" v="1875" actId="13244"/>
        <pc:sldMkLst>
          <pc:docMk/>
          <pc:sldMk cId="0" sldId="257"/>
        </pc:sldMkLst>
        <pc:spChg chg="add mod ord">
          <ac:chgData name="Aaron Feuerstein" userId="f5de8b9a-5c09-4bc3-b449-ac980e458ac8" providerId="ADAL" clId="{1EE758E2-C01F-495C-ACA3-1800FCFD911A}" dt="2025-06-16T17:06:57.744" v="1820" actId="13244"/>
          <ac:spMkLst>
            <pc:docMk/>
            <pc:sldMk cId="0" sldId="257"/>
            <ac:spMk id="2" creationId="{6F03E8ED-33B1-4144-B3F3-5125807EABC2}"/>
          </ac:spMkLst>
        </pc:spChg>
        <pc:spChg chg="add mod ord">
          <ac:chgData name="Aaron Feuerstein" userId="f5de8b9a-5c09-4bc3-b449-ac980e458ac8" providerId="ADAL" clId="{1EE758E2-C01F-495C-ACA3-1800FCFD911A}" dt="2025-06-16T17:07:55.979" v="1833" actId="13244"/>
          <ac:spMkLst>
            <pc:docMk/>
            <pc:sldMk cId="0" sldId="257"/>
            <ac:spMk id="3" creationId="{BDB14612-7EFD-0782-841A-76EC26E56F43}"/>
          </ac:spMkLst>
        </pc:spChg>
        <pc:spChg chg="add mod ord">
          <ac:chgData name="Aaron Feuerstein" userId="f5de8b9a-5c09-4bc3-b449-ac980e458ac8" providerId="ADAL" clId="{1EE758E2-C01F-495C-ACA3-1800FCFD911A}" dt="2025-06-16T17:07:48.234" v="1831" actId="13244"/>
          <ac:spMkLst>
            <pc:docMk/>
            <pc:sldMk cId="0" sldId="257"/>
            <ac:spMk id="4" creationId="{ABD60761-AB9C-651F-6104-52C36232BB97}"/>
          </ac:spMkLst>
        </pc:spChg>
        <pc:spChg chg="add mod ord">
          <ac:chgData name="Aaron Feuerstein" userId="f5de8b9a-5c09-4bc3-b449-ac980e458ac8" providerId="ADAL" clId="{1EE758E2-C01F-495C-ACA3-1800FCFD911A}" dt="2025-06-16T17:07:42.373" v="1830" actId="13244"/>
          <ac:spMkLst>
            <pc:docMk/>
            <pc:sldMk cId="0" sldId="257"/>
            <ac:spMk id="5" creationId="{2563AB48-5FE3-854F-9A25-133631A130A3}"/>
          </ac:spMkLst>
        </pc:spChg>
        <pc:spChg chg="add mod ord">
          <ac:chgData name="Aaron Feuerstein" userId="f5de8b9a-5c09-4bc3-b449-ac980e458ac8" providerId="ADAL" clId="{1EE758E2-C01F-495C-ACA3-1800FCFD911A}" dt="2025-06-16T17:07:39.142" v="1829" actId="13244"/>
          <ac:spMkLst>
            <pc:docMk/>
            <pc:sldMk cId="0" sldId="257"/>
            <ac:spMk id="6" creationId="{57DBFEF1-0745-D047-6FF8-3060B35270CF}"/>
          </ac:spMkLst>
        </pc:spChg>
        <pc:spChg chg="add mod ord">
          <ac:chgData name="Aaron Feuerstein" userId="f5de8b9a-5c09-4bc3-b449-ac980e458ac8" providerId="ADAL" clId="{1EE758E2-C01F-495C-ACA3-1800FCFD911A}" dt="2025-06-16T17:08:04.231" v="1834" actId="13244"/>
          <ac:spMkLst>
            <pc:docMk/>
            <pc:sldMk cId="0" sldId="257"/>
            <ac:spMk id="7" creationId="{CFBD44DD-4EAD-1E7A-CC64-88AD4BD35C21}"/>
          </ac:spMkLst>
        </pc:spChg>
        <pc:spChg chg="add mod ord">
          <ac:chgData name="Aaron Feuerstein" userId="f5de8b9a-5c09-4bc3-b449-ac980e458ac8" providerId="ADAL" clId="{1EE758E2-C01F-495C-ACA3-1800FCFD911A}" dt="2025-06-16T17:11:09.866" v="1871" actId="13244"/>
          <ac:spMkLst>
            <pc:docMk/>
            <pc:sldMk cId="0" sldId="257"/>
            <ac:spMk id="8" creationId="{E125EEC7-EA42-9D82-847E-96D14442D6BF}"/>
          </ac:spMkLst>
        </pc:spChg>
        <pc:spChg chg="add mod ord">
          <ac:chgData name="Aaron Feuerstein" userId="f5de8b9a-5c09-4bc3-b449-ac980e458ac8" providerId="ADAL" clId="{1EE758E2-C01F-495C-ACA3-1800FCFD911A}" dt="2025-06-16T17:11:12.472" v="1872" actId="13244"/>
          <ac:spMkLst>
            <pc:docMk/>
            <pc:sldMk cId="0" sldId="257"/>
            <ac:spMk id="9" creationId="{A71E569F-0D1C-6D3D-FAB9-618F25DA4071}"/>
          </ac:spMkLst>
        </pc:spChg>
        <pc:spChg chg="add mod ord">
          <ac:chgData name="Aaron Feuerstein" userId="f5de8b9a-5c09-4bc3-b449-ac980e458ac8" providerId="ADAL" clId="{1EE758E2-C01F-495C-ACA3-1800FCFD911A}" dt="2025-06-16T17:11:15.168" v="1873" actId="13244"/>
          <ac:spMkLst>
            <pc:docMk/>
            <pc:sldMk cId="0" sldId="257"/>
            <ac:spMk id="10" creationId="{8D524C22-5154-3F61-4F48-8B53F48DF5F8}"/>
          </ac:spMkLst>
        </pc:spChg>
        <pc:spChg chg="add mod ord">
          <ac:chgData name="Aaron Feuerstein" userId="f5de8b9a-5c09-4bc3-b449-ac980e458ac8" providerId="ADAL" clId="{1EE758E2-C01F-495C-ACA3-1800FCFD911A}" dt="2025-06-16T17:11:16.931" v="1874" actId="13244"/>
          <ac:spMkLst>
            <pc:docMk/>
            <pc:sldMk cId="0" sldId="257"/>
            <ac:spMk id="11" creationId="{F3BE0AC4-C689-CBBC-8885-B36BDE8D951A}"/>
          </ac:spMkLst>
        </pc:spChg>
        <pc:spChg chg="add mod ord">
          <ac:chgData name="Aaron Feuerstein" userId="f5de8b9a-5c09-4bc3-b449-ac980e458ac8" providerId="ADAL" clId="{1EE758E2-C01F-495C-ACA3-1800FCFD911A}" dt="2025-06-16T17:11:18.519" v="1875" actId="13244"/>
          <ac:spMkLst>
            <pc:docMk/>
            <pc:sldMk cId="0" sldId="257"/>
            <ac:spMk id="12" creationId="{E40E30D9-B754-EF67-0AB1-877C847EAB46}"/>
          </ac:spMkLst>
        </pc:spChg>
        <pc:spChg chg="del">
          <ac:chgData name="Aaron Feuerstein" userId="f5de8b9a-5c09-4bc3-b449-ac980e458ac8" providerId="ADAL" clId="{1EE758E2-C01F-495C-ACA3-1800FCFD911A}" dt="2025-06-16T16:54:55.984" v="1794" actId="478"/>
          <ac:spMkLst>
            <pc:docMk/>
            <pc:sldMk cId="0" sldId="257"/>
            <ac:spMk id="60" creationId="{00000000-0000-0000-0000-000000000000}"/>
          </ac:spMkLst>
        </pc:spChg>
        <pc:spChg chg="del">
          <ac:chgData name="Aaron Feuerstein" userId="f5de8b9a-5c09-4bc3-b449-ac980e458ac8" providerId="ADAL" clId="{1EE758E2-C01F-495C-ACA3-1800FCFD911A}" dt="2025-06-16T17:08:50.997" v="1836" actId="478"/>
          <ac:spMkLst>
            <pc:docMk/>
            <pc:sldMk cId="0" sldId="257"/>
            <ac:spMk id="61" creationId="{00000000-0000-0000-0000-000000000000}"/>
          </ac:spMkLst>
        </pc:spChg>
        <pc:spChg chg="mod ord">
          <ac:chgData name="Aaron Feuerstein" userId="f5de8b9a-5c09-4bc3-b449-ac980e458ac8" providerId="ADAL" clId="{1EE758E2-C01F-495C-ACA3-1800FCFD911A}" dt="2025-06-16T17:07:02.930" v="1821" actId="13244"/>
          <ac:spMkLst>
            <pc:docMk/>
            <pc:sldMk cId="0" sldId="257"/>
            <ac:spMk id="62" creationId="{00000000-0000-0000-0000-000000000000}"/>
          </ac:spMkLst>
        </pc:spChg>
        <pc:picChg chg="mod">
          <ac:chgData name="Aaron Feuerstein" userId="f5de8b9a-5c09-4bc3-b449-ac980e458ac8" providerId="ADAL" clId="{1EE758E2-C01F-495C-ACA3-1800FCFD911A}" dt="2025-06-16T15:38:19.982" v="12" actId="962"/>
          <ac:picMkLst>
            <pc:docMk/>
            <pc:sldMk cId="0" sldId="257"/>
            <ac:picMk id="63" creationId="{00000000-0000-0000-0000-000000000000}"/>
          </ac:picMkLst>
        </pc:picChg>
        <pc:picChg chg="mod">
          <ac:chgData name="Aaron Feuerstein" userId="f5de8b9a-5c09-4bc3-b449-ac980e458ac8" providerId="ADAL" clId="{1EE758E2-C01F-495C-ACA3-1800FCFD911A}" dt="2025-06-16T15:38:25.391" v="14" actId="962"/>
          <ac:picMkLst>
            <pc:docMk/>
            <pc:sldMk cId="0" sldId="257"/>
            <ac:picMk id="64" creationId="{00000000-0000-0000-0000-000000000000}"/>
          </ac:picMkLst>
        </pc:picChg>
        <pc:picChg chg="mod ord">
          <ac:chgData name="Aaron Feuerstein" userId="f5de8b9a-5c09-4bc3-b449-ac980e458ac8" providerId="ADAL" clId="{1EE758E2-C01F-495C-ACA3-1800FCFD911A}" dt="2025-06-16T17:07:11.169" v="1822" actId="13244"/>
          <ac:picMkLst>
            <pc:docMk/>
            <pc:sldMk cId="0" sldId="257"/>
            <ac:picMk id="65" creationId="{00000000-0000-0000-0000-000000000000}"/>
          </ac:picMkLst>
        </pc:picChg>
        <pc:picChg chg="mod ord">
          <ac:chgData name="Aaron Feuerstein" userId="f5de8b9a-5c09-4bc3-b449-ac980e458ac8" providerId="ADAL" clId="{1EE758E2-C01F-495C-ACA3-1800FCFD911A}" dt="2025-06-16T17:07:13.354" v="1823" actId="13244"/>
          <ac:picMkLst>
            <pc:docMk/>
            <pc:sldMk cId="0" sldId="257"/>
            <ac:picMk id="66" creationId="{00000000-0000-0000-0000-000000000000}"/>
          </ac:picMkLst>
        </pc:picChg>
        <pc:picChg chg="mod ord">
          <ac:chgData name="Aaron Feuerstein" userId="f5de8b9a-5c09-4bc3-b449-ac980e458ac8" providerId="ADAL" clId="{1EE758E2-C01F-495C-ACA3-1800FCFD911A}" dt="2025-06-16T17:07:52.183" v="1832" actId="13244"/>
          <ac:picMkLst>
            <pc:docMk/>
            <pc:sldMk cId="0" sldId="257"/>
            <ac:picMk id="67" creationId="{00000000-0000-0000-0000-000000000000}"/>
          </ac:picMkLst>
        </pc:picChg>
        <pc:picChg chg="mod ord">
          <ac:chgData name="Aaron Feuerstein" userId="f5de8b9a-5c09-4bc3-b449-ac980e458ac8" providerId="ADAL" clId="{1EE758E2-C01F-495C-ACA3-1800FCFD911A}" dt="2025-06-16T17:07:24.047" v="1825" actId="13244"/>
          <ac:picMkLst>
            <pc:docMk/>
            <pc:sldMk cId="0" sldId="257"/>
            <ac:picMk id="68" creationId="{00000000-0000-0000-0000-000000000000}"/>
          </ac:picMkLst>
        </pc:picChg>
        <pc:picChg chg="mod ord">
          <ac:chgData name="Aaron Feuerstein" userId="f5de8b9a-5c09-4bc3-b449-ac980e458ac8" providerId="ADAL" clId="{1EE758E2-C01F-495C-ACA3-1800FCFD911A}" dt="2025-06-16T17:07:17.590" v="1824" actId="13244"/>
          <ac:picMkLst>
            <pc:docMk/>
            <pc:sldMk cId="0" sldId="257"/>
            <ac:picMk id="69" creationId="{00000000-0000-0000-0000-000000000000}"/>
          </ac:picMkLst>
        </pc:picChg>
        <pc:picChg chg="mod">
          <ac:chgData name="Aaron Feuerstein" userId="f5de8b9a-5c09-4bc3-b449-ac980e458ac8" providerId="ADAL" clId="{1EE758E2-C01F-495C-ACA3-1800FCFD911A}" dt="2025-06-16T15:38:45.402" v="26" actId="962"/>
          <ac:picMkLst>
            <pc:docMk/>
            <pc:sldMk cId="0" sldId="257"/>
            <ac:picMk id="70" creationId="{00000000-0000-0000-0000-000000000000}"/>
          </ac:picMkLst>
        </pc:picChg>
        <pc:picChg chg="mod ord">
          <ac:chgData name="Aaron Feuerstein" userId="f5de8b9a-5c09-4bc3-b449-ac980e458ac8" providerId="ADAL" clId="{1EE758E2-C01F-495C-ACA3-1800FCFD911A}" dt="2025-06-16T17:08:09.140" v="1835" actId="13244"/>
          <ac:picMkLst>
            <pc:docMk/>
            <pc:sldMk cId="0" sldId="257"/>
            <ac:picMk id="71" creationId="{00000000-0000-0000-0000-000000000000}"/>
          </ac:picMkLst>
        </pc:picChg>
        <pc:picChg chg="mod">
          <ac:chgData name="Aaron Feuerstein" userId="f5de8b9a-5c09-4bc3-b449-ac980e458ac8" providerId="ADAL" clId="{1EE758E2-C01F-495C-ACA3-1800FCFD911A}" dt="2025-06-16T15:38:53.289" v="30" actId="962"/>
          <ac:picMkLst>
            <pc:docMk/>
            <pc:sldMk cId="0" sldId="257"/>
            <ac:picMk id="72" creationId="{00000000-0000-0000-0000-000000000000}"/>
          </ac:picMkLst>
        </pc:picChg>
      </pc:sldChg>
      <pc:sldChg chg="modSp mod">
        <pc:chgData name="Aaron Feuerstein" userId="f5de8b9a-5c09-4bc3-b449-ac980e458ac8" providerId="ADAL" clId="{1EE758E2-C01F-495C-ACA3-1800FCFD911A}" dt="2025-06-16T16:23:53.092" v="636" actId="33553"/>
        <pc:sldMkLst>
          <pc:docMk/>
          <pc:sldMk cId="0" sldId="258"/>
        </pc:sldMkLst>
        <pc:spChg chg="mod">
          <ac:chgData name="Aaron Feuerstein" userId="f5de8b9a-5c09-4bc3-b449-ac980e458ac8" providerId="ADAL" clId="{1EE758E2-C01F-495C-ACA3-1800FCFD911A}" dt="2025-06-16T16:23:53.092" v="636" actId="33553"/>
          <ac:spMkLst>
            <pc:docMk/>
            <pc:sldMk cId="0" sldId="258"/>
            <ac:spMk id="78" creationId="{00000000-0000-0000-0000-000000000000}"/>
          </ac:spMkLst>
        </pc:spChg>
        <pc:spChg chg="mod">
          <ac:chgData name="Aaron Feuerstein" userId="f5de8b9a-5c09-4bc3-b449-ac980e458ac8" providerId="ADAL" clId="{1EE758E2-C01F-495C-ACA3-1800FCFD911A}" dt="2025-06-16T16:23:06.931" v="562" actId="207"/>
          <ac:spMkLst>
            <pc:docMk/>
            <pc:sldMk cId="0" sldId="258"/>
            <ac:spMk id="79" creationId="{00000000-0000-0000-0000-000000000000}"/>
          </ac:spMkLst>
        </pc:spChg>
        <pc:picChg chg="mod">
          <ac:chgData name="Aaron Feuerstein" userId="f5de8b9a-5c09-4bc3-b449-ac980e458ac8" providerId="ADAL" clId="{1EE758E2-C01F-495C-ACA3-1800FCFD911A}" dt="2025-06-16T15:38:56.053" v="31" actId="962"/>
          <ac:picMkLst>
            <pc:docMk/>
            <pc:sldMk cId="0" sldId="258"/>
            <ac:picMk id="77" creationId="{00000000-0000-0000-0000-000000000000}"/>
          </ac:picMkLst>
        </pc:picChg>
      </pc:sldChg>
      <pc:sldChg chg="addSp modSp mod">
        <pc:chgData name="Aaron Feuerstein" userId="f5de8b9a-5c09-4bc3-b449-ac980e458ac8" providerId="ADAL" clId="{1EE758E2-C01F-495C-ACA3-1800FCFD911A}" dt="2025-06-16T17:11:24.140" v="1876" actId="13244"/>
        <pc:sldMkLst>
          <pc:docMk/>
          <pc:sldMk cId="0" sldId="259"/>
        </pc:sldMkLst>
        <pc:spChg chg="add mod ord">
          <ac:chgData name="Aaron Feuerstein" userId="f5de8b9a-5c09-4bc3-b449-ac980e458ac8" providerId="ADAL" clId="{1EE758E2-C01F-495C-ACA3-1800FCFD911A}" dt="2025-06-16T17:11:24.140" v="1876" actId="13244"/>
          <ac:spMkLst>
            <pc:docMk/>
            <pc:sldMk cId="0" sldId="259"/>
            <ac:spMk id="2" creationId="{B457E63F-2028-C94B-21F0-AD3AB10B6DFD}"/>
          </ac:spMkLst>
        </pc:spChg>
        <pc:spChg chg="mod">
          <ac:chgData name="Aaron Feuerstein" userId="f5de8b9a-5c09-4bc3-b449-ac980e458ac8" providerId="ADAL" clId="{1EE758E2-C01F-495C-ACA3-1800FCFD911A}" dt="2025-06-16T15:38:57.345" v="32" actId="962"/>
          <ac:spMkLst>
            <pc:docMk/>
            <pc:sldMk cId="0" sldId="259"/>
            <ac:spMk id="84" creationId="{00000000-0000-0000-0000-000000000000}"/>
          </ac:spMkLst>
        </pc:spChg>
        <pc:spChg chg="mod">
          <ac:chgData name="Aaron Feuerstein" userId="f5de8b9a-5c09-4bc3-b449-ac980e458ac8" providerId="ADAL" clId="{1EE758E2-C01F-495C-ACA3-1800FCFD911A}" dt="2025-06-16T16:23:11.984" v="563" actId="207"/>
          <ac:spMkLst>
            <pc:docMk/>
            <pc:sldMk cId="0" sldId="259"/>
            <ac:spMk id="86" creationId="{00000000-0000-0000-0000-000000000000}"/>
          </ac:spMkLst>
        </pc:spChg>
        <pc:spChg chg="mod">
          <ac:chgData name="Aaron Feuerstein" userId="f5de8b9a-5c09-4bc3-b449-ac980e458ac8" providerId="ADAL" clId="{1EE758E2-C01F-495C-ACA3-1800FCFD911A}" dt="2025-06-16T15:38:58.045" v="33" actId="962"/>
          <ac:spMkLst>
            <pc:docMk/>
            <pc:sldMk cId="0" sldId="259"/>
            <ac:spMk id="87" creationId="{00000000-0000-0000-0000-000000000000}"/>
          </ac:spMkLst>
        </pc:spChg>
        <pc:picChg chg="mod">
          <ac:chgData name="Aaron Feuerstein" userId="f5de8b9a-5c09-4bc3-b449-ac980e458ac8" providerId="ADAL" clId="{1EE758E2-C01F-495C-ACA3-1800FCFD911A}" dt="2025-06-16T15:39:05.331" v="34" actId="962"/>
          <ac:picMkLst>
            <pc:docMk/>
            <pc:sldMk cId="0" sldId="259"/>
            <ac:picMk id="89" creationId="{00000000-0000-0000-0000-000000000000}"/>
          </ac:picMkLst>
        </pc:picChg>
      </pc:sldChg>
      <pc:sldChg chg="addSp modSp mod">
        <pc:chgData name="Aaron Feuerstein" userId="f5de8b9a-5c09-4bc3-b449-ac980e458ac8" providerId="ADAL" clId="{1EE758E2-C01F-495C-ACA3-1800FCFD911A}" dt="2025-06-16T17:11:28.494" v="1878" actId="13244"/>
        <pc:sldMkLst>
          <pc:docMk/>
          <pc:sldMk cId="0" sldId="260"/>
        </pc:sldMkLst>
        <pc:spChg chg="add mod ord">
          <ac:chgData name="Aaron Feuerstein" userId="f5de8b9a-5c09-4bc3-b449-ac980e458ac8" providerId="ADAL" clId="{1EE758E2-C01F-495C-ACA3-1800FCFD911A}" dt="2025-06-16T17:11:28.494" v="1878" actId="13244"/>
          <ac:spMkLst>
            <pc:docMk/>
            <pc:sldMk cId="0" sldId="260"/>
            <ac:spMk id="2" creationId="{615286A9-BCA9-DC5F-330B-AB6D505636C7}"/>
          </ac:spMkLst>
        </pc:spChg>
        <pc:spChg chg="mod">
          <ac:chgData name="Aaron Feuerstein" userId="f5de8b9a-5c09-4bc3-b449-ac980e458ac8" providerId="ADAL" clId="{1EE758E2-C01F-495C-ACA3-1800FCFD911A}" dt="2025-06-16T15:39:06.553" v="35" actId="962"/>
          <ac:spMkLst>
            <pc:docMk/>
            <pc:sldMk cId="0" sldId="260"/>
            <ac:spMk id="94" creationId="{00000000-0000-0000-0000-000000000000}"/>
          </ac:spMkLst>
        </pc:spChg>
        <pc:spChg chg="mod">
          <ac:chgData name="Aaron Feuerstein" userId="f5de8b9a-5c09-4bc3-b449-ac980e458ac8" providerId="ADAL" clId="{1EE758E2-C01F-495C-ACA3-1800FCFD911A}" dt="2025-06-16T15:39:06.927" v="36" actId="962"/>
          <ac:spMkLst>
            <pc:docMk/>
            <pc:sldMk cId="0" sldId="260"/>
            <ac:spMk id="95" creationId="{00000000-0000-0000-0000-000000000000}"/>
          </ac:spMkLst>
        </pc:spChg>
        <pc:spChg chg="mod ord">
          <ac:chgData name="Aaron Feuerstein" userId="f5de8b9a-5c09-4bc3-b449-ac980e458ac8" providerId="ADAL" clId="{1EE758E2-C01F-495C-ACA3-1800FCFD911A}" dt="2025-06-16T17:11:27.194" v="1877" actId="13244"/>
          <ac:spMkLst>
            <pc:docMk/>
            <pc:sldMk cId="0" sldId="260"/>
            <ac:spMk id="97" creationId="{00000000-0000-0000-0000-000000000000}"/>
          </ac:spMkLst>
        </pc:spChg>
        <pc:picChg chg="mod">
          <ac:chgData name="Aaron Feuerstein" userId="f5de8b9a-5c09-4bc3-b449-ac980e458ac8" providerId="ADAL" clId="{1EE758E2-C01F-495C-ACA3-1800FCFD911A}" dt="2025-06-16T15:39:10.934" v="38" actId="962"/>
          <ac:picMkLst>
            <pc:docMk/>
            <pc:sldMk cId="0" sldId="260"/>
            <ac:picMk id="99" creationId="{00000000-0000-0000-0000-000000000000}"/>
          </ac:picMkLst>
        </pc:picChg>
      </pc:sldChg>
      <pc:sldChg chg="addSp modSp mod">
        <pc:chgData name="Aaron Feuerstein" userId="f5de8b9a-5c09-4bc3-b449-ac980e458ac8" providerId="ADAL" clId="{1EE758E2-C01F-495C-ACA3-1800FCFD911A}" dt="2025-06-16T17:11:44.142" v="1881" actId="207"/>
        <pc:sldMkLst>
          <pc:docMk/>
          <pc:sldMk cId="0" sldId="261"/>
        </pc:sldMkLst>
        <pc:spChg chg="add mod ord">
          <ac:chgData name="Aaron Feuerstein" userId="f5de8b9a-5c09-4bc3-b449-ac980e458ac8" providerId="ADAL" clId="{1EE758E2-C01F-495C-ACA3-1800FCFD911A}" dt="2025-06-16T17:11:35.097" v="1879" actId="13244"/>
          <ac:spMkLst>
            <pc:docMk/>
            <pc:sldMk cId="0" sldId="261"/>
            <ac:spMk id="2" creationId="{FED55892-B9F8-1F87-2083-2E014928114B}"/>
          </ac:spMkLst>
        </pc:spChg>
        <pc:spChg chg="mod">
          <ac:chgData name="Aaron Feuerstein" userId="f5de8b9a-5c09-4bc3-b449-ac980e458ac8" providerId="ADAL" clId="{1EE758E2-C01F-495C-ACA3-1800FCFD911A}" dt="2025-06-16T15:39:13.510" v="39" actId="962"/>
          <ac:spMkLst>
            <pc:docMk/>
            <pc:sldMk cId="0" sldId="261"/>
            <ac:spMk id="104" creationId="{00000000-0000-0000-0000-000000000000}"/>
          </ac:spMkLst>
        </pc:spChg>
        <pc:spChg chg="mod">
          <ac:chgData name="Aaron Feuerstein" userId="f5de8b9a-5c09-4bc3-b449-ac980e458ac8" providerId="ADAL" clId="{1EE758E2-C01F-495C-ACA3-1800FCFD911A}" dt="2025-06-16T15:39:13.946" v="40" actId="962"/>
          <ac:spMkLst>
            <pc:docMk/>
            <pc:sldMk cId="0" sldId="261"/>
            <ac:spMk id="105" creationId="{00000000-0000-0000-0000-000000000000}"/>
          </ac:spMkLst>
        </pc:spChg>
        <pc:spChg chg="mod ord">
          <ac:chgData name="Aaron Feuerstein" userId="f5de8b9a-5c09-4bc3-b449-ac980e458ac8" providerId="ADAL" clId="{1EE758E2-C01F-495C-ACA3-1800FCFD911A}" dt="2025-06-16T17:11:44.142" v="1881" actId="207"/>
          <ac:spMkLst>
            <pc:docMk/>
            <pc:sldMk cId="0" sldId="261"/>
            <ac:spMk id="107" creationId="{00000000-0000-0000-0000-000000000000}"/>
          </ac:spMkLst>
        </pc:spChg>
        <pc:picChg chg="mod">
          <ac:chgData name="Aaron Feuerstein" userId="f5de8b9a-5c09-4bc3-b449-ac980e458ac8" providerId="ADAL" clId="{1EE758E2-C01F-495C-ACA3-1800FCFD911A}" dt="2025-06-16T15:39:16.927" v="42" actId="962"/>
          <ac:picMkLst>
            <pc:docMk/>
            <pc:sldMk cId="0" sldId="261"/>
            <ac:picMk id="109" creationId="{00000000-0000-0000-0000-000000000000}"/>
          </ac:picMkLst>
        </pc:picChg>
      </pc:sldChg>
      <pc:sldChg chg="addSp modSp mod">
        <pc:chgData name="Aaron Feuerstein" userId="f5de8b9a-5c09-4bc3-b449-ac980e458ac8" providerId="ADAL" clId="{1EE758E2-C01F-495C-ACA3-1800FCFD911A}" dt="2025-06-16T17:14:01.357" v="1891" actId="13244"/>
        <pc:sldMkLst>
          <pc:docMk/>
          <pc:sldMk cId="0" sldId="262"/>
        </pc:sldMkLst>
        <pc:spChg chg="add mod ord">
          <ac:chgData name="Aaron Feuerstein" userId="f5de8b9a-5c09-4bc3-b449-ac980e458ac8" providerId="ADAL" clId="{1EE758E2-C01F-495C-ACA3-1800FCFD911A}" dt="2025-06-16T17:11:56.119" v="1882" actId="13244"/>
          <ac:spMkLst>
            <pc:docMk/>
            <pc:sldMk cId="0" sldId="262"/>
            <ac:spMk id="2" creationId="{80BA2F9D-E155-8A9D-95DF-9ADAE419F35F}"/>
          </ac:spMkLst>
        </pc:spChg>
        <pc:spChg chg="mod">
          <ac:chgData name="Aaron Feuerstein" userId="f5de8b9a-5c09-4bc3-b449-ac980e458ac8" providerId="ADAL" clId="{1EE758E2-C01F-495C-ACA3-1800FCFD911A}" dt="2025-06-16T15:39:42.531" v="50" actId="962"/>
          <ac:spMkLst>
            <pc:docMk/>
            <pc:sldMk cId="0" sldId="262"/>
            <ac:spMk id="114" creationId="{00000000-0000-0000-0000-000000000000}"/>
          </ac:spMkLst>
        </pc:spChg>
        <pc:spChg chg="mod">
          <ac:chgData name="Aaron Feuerstein" userId="f5de8b9a-5c09-4bc3-b449-ac980e458ac8" providerId="ADAL" clId="{1EE758E2-C01F-495C-ACA3-1800FCFD911A}" dt="2025-06-16T15:39:43.439" v="51" actId="962"/>
          <ac:spMkLst>
            <pc:docMk/>
            <pc:sldMk cId="0" sldId="262"/>
            <ac:spMk id="115" creationId="{00000000-0000-0000-0000-000000000000}"/>
          </ac:spMkLst>
        </pc:spChg>
        <pc:spChg chg="ord">
          <ac:chgData name="Aaron Feuerstein" userId="f5de8b9a-5c09-4bc3-b449-ac980e458ac8" providerId="ADAL" clId="{1EE758E2-C01F-495C-ACA3-1800FCFD911A}" dt="2025-06-16T17:11:57.871" v="1883" actId="13244"/>
          <ac:spMkLst>
            <pc:docMk/>
            <pc:sldMk cId="0" sldId="262"/>
            <ac:spMk id="117" creationId="{00000000-0000-0000-0000-000000000000}"/>
          </ac:spMkLst>
        </pc:spChg>
        <pc:spChg chg="ord">
          <ac:chgData name="Aaron Feuerstein" userId="f5de8b9a-5c09-4bc3-b449-ac980e458ac8" providerId="ADAL" clId="{1EE758E2-C01F-495C-ACA3-1800FCFD911A}" dt="2025-06-16T17:14:01.357" v="1891" actId="13244"/>
          <ac:spMkLst>
            <pc:docMk/>
            <pc:sldMk cId="0" sldId="262"/>
            <ac:spMk id="118" creationId="{00000000-0000-0000-0000-000000000000}"/>
          </ac:spMkLst>
        </pc:spChg>
        <pc:spChg chg="mod">
          <ac:chgData name="Aaron Feuerstein" userId="f5de8b9a-5c09-4bc3-b449-ac980e458ac8" providerId="ADAL" clId="{1EE758E2-C01F-495C-ACA3-1800FCFD911A}" dt="2025-06-16T17:12:34.427" v="1890" actId="1076"/>
          <ac:spMkLst>
            <pc:docMk/>
            <pc:sldMk cId="0" sldId="262"/>
            <ac:spMk id="120" creationId="{00000000-0000-0000-0000-000000000000}"/>
          </ac:spMkLst>
        </pc:spChg>
        <pc:spChg chg="ord">
          <ac:chgData name="Aaron Feuerstein" userId="f5de8b9a-5c09-4bc3-b449-ac980e458ac8" providerId="ADAL" clId="{1EE758E2-C01F-495C-ACA3-1800FCFD911A}" dt="2025-06-16T17:12:14.996" v="1885" actId="13244"/>
          <ac:spMkLst>
            <pc:docMk/>
            <pc:sldMk cId="0" sldId="262"/>
            <ac:spMk id="125" creationId="{00000000-0000-0000-0000-000000000000}"/>
          </ac:spMkLst>
        </pc:spChg>
        <pc:picChg chg="mod">
          <ac:chgData name="Aaron Feuerstein" userId="f5de8b9a-5c09-4bc3-b449-ac980e458ac8" providerId="ADAL" clId="{1EE758E2-C01F-495C-ACA3-1800FCFD911A}" dt="2025-06-16T15:39:50.470" v="53" actId="962"/>
          <ac:picMkLst>
            <pc:docMk/>
            <pc:sldMk cId="0" sldId="262"/>
            <ac:picMk id="119" creationId="{00000000-0000-0000-0000-000000000000}"/>
          </ac:picMkLst>
        </pc:picChg>
        <pc:picChg chg="mod ord">
          <ac:chgData name="Aaron Feuerstein" userId="f5de8b9a-5c09-4bc3-b449-ac980e458ac8" providerId="ADAL" clId="{1EE758E2-C01F-495C-ACA3-1800FCFD911A}" dt="2025-06-16T17:12:28.898" v="1889" actId="13244"/>
          <ac:picMkLst>
            <pc:docMk/>
            <pc:sldMk cId="0" sldId="262"/>
            <ac:picMk id="121" creationId="{00000000-0000-0000-0000-000000000000}"/>
          </ac:picMkLst>
        </pc:picChg>
        <pc:picChg chg="mod ord">
          <ac:chgData name="Aaron Feuerstein" userId="f5de8b9a-5c09-4bc3-b449-ac980e458ac8" providerId="ADAL" clId="{1EE758E2-C01F-495C-ACA3-1800FCFD911A}" dt="2025-06-16T17:12:25.105" v="1888" actId="13244"/>
          <ac:picMkLst>
            <pc:docMk/>
            <pc:sldMk cId="0" sldId="262"/>
            <ac:picMk id="122" creationId="{00000000-0000-0000-0000-000000000000}"/>
          </ac:picMkLst>
        </pc:picChg>
        <pc:picChg chg="ord">
          <ac:chgData name="Aaron Feuerstein" userId="f5de8b9a-5c09-4bc3-b449-ac980e458ac8" providerId="ADAL" clId="{1EE758E2-C01F-495C-ACA3-1800FCFD911A}" dt="2025-06-16T17:12:08.905" v="1884" actId="13244"/>
          <ac:picMkLst>
            <pc:docMk/>
            <pc:sldMk cId="0" sldId="262"/>
            <ac:picMk id="123" creationId="{00000000-0000-0000-0000-000000000000}"/>
          </ac:picMkLst>
        </pc:picChg>
        <pc:picChg chg="mod ord">
          <ac:chgData name="Aaron Feuerstein" userId="f5de8b9a-5c09-4bc3-b449-ac980e458ac8" providerId="ADAL" clId="{1EE758E2-C01F-495C-ACA3-1800FCFD911A}" dt="2025-06-16T17:12:18.906" v="1886" actId="13244"/>
          <ac:picMkLst>
            <pc:docMk/>
            <pc:sldMk cId="0" sldId="262"/>
            <ac:picMk id="124" creationId="{00000000-0000-0000-0000-000000000000}"/>
          </ac:picMkLst>
        </pc:picChg>
        <pc:picChg chg="mod ord">
          <ac:chgData name="Aaron Feuerstein" userId="f5de8b9a-5c09-4bc3-b449-ac980e458ac8" providerId="ADAL" clId="{1EE758E2-C01F-495C-ACA3-1800FCFD911A}" dt="2025-06-16T17:12:21.920" v="1887" actId="13244"/>
          <ac:picMkLst>
            <pc:docMk/>
            <pc:sldMk cId="0" sldId="262"/>
            <ac:picMk id="126" creationId="{00000000-0000-0000-0000-000000000000}"/>
          </ac:picMkLst>
        </pc:picChg>
      </pc:sldChg>
      <pc:sldChg chg="addSp delSp modSp mod">
        <pc:chgData name="Aaron Feuerstein" userId="f5de8b9a-5c09-4bc3-b449-ac980e458ac8" providerId="ADAL" clId="{1EE758E2-C01F-495C-ACA3-1800FCFD911A}" dt="2025-06-16T17:14:08.396" v="1893" actId="13244"/>
        <pc:sldMkLst>
          <pc:docMk/>
          <pc:sldMk cId="0" sldId="263"/>
        </pc:sldMkLst>
        <pc:spChg chg="add mod ord">
          <ac:chgData name="Aaron Feuerstein" userId="f5de8b9a-5c09-4bc3-b449-ac980e458ac8" providerId="ADAL" clId="{1EE758E2-C01F-495C-ACA3-1800FCFD911A}" dt="2025-06-16T17:14:07.065" v="1892" actId="13244"/>
          <ac:spMkLst>
            <pc:docMk/>
            <pc:sldMk cId="0" sldId="263"/>
            <ac:spMk id="2" creationId="{AE4508FC-EAEE-F3F5-62BE-512B41D5A046}"/>
          </ac:spMkLst>
        </pc:spChg>
        <pc:spChg chg="mod">
          <ac:chgData name="Aaron Feuerstein" userId="f5de8b9a-5c09-4bc3-b449-ac980e458ac8" providerId="ADAL" clId="{1EE758E2-C01F-495C-ACA3-1800FCFD911A}" dt="2025-06-16T15:40:25.847" v="62" actId="962"/>
          <ac:spMkLst>
            <pc:docMk/>
            <pc:sldMk cId="0" sldId="263"/>
            <ac:spMk id="131" creationId="{00000000-0000-0000-0000-000000000000}"/>
          </ac:spMkLst>
        </pc:spChg>
        <pc:spChg chg="mod">
          <ac:chgData name="Aaron Feuerstein" userId="f5de8b9a-5c09-4bc3-b449-ac980e458ac8" providerId="ADAL" clId="{1EE758E2-C01F-495C-ACA3-1800FCFD911A}" dt="2025-06-16T15:40:26.208" v="63" actId="962"/>
          <ac:spMkLst>
            <pc:docMk/>
            <pc:sldMk cId="0" sldId="263"/>
            <ac:spMk id="132" creationId="{00000000-0000-0000-0000-000000000000}"/>
          </ac:spMkLst>
        </pc:spChg>
        <pc:spChg chg="ord">
          <ac:chgData name="Aaron Feuerstein" userId="f5de8b9a-5c09-4bc3-b449-ac980e458ac8" providerId="ADAL" clId="{1EE758E2-C01F-495C-ACA3-1800FCFD911A}" dt="2025-06-16T17:14:08.396" v="1893" actId="13244"/>
          <ac:spMkLst>
            <pc:docMk/>
            <pc:sldMk cId="0" sldId="263"/>
            <ac:spMk id="134" creationId="{00000000-0000-0000-0000-000000000000}"/>
          </ac:spMkLst>
        </pc:spChg>
        <pc:spChg chg="del">
          <ac:chgData name="Aaron Feuerstein" userId="f5de8b9a-5c09-4bc3-b449-ac980e458ac8" providerId="ADAL" clId="{1EE758E2-C01F-495C-ACA3-1800FCFD911A}" dt="2025-06-16T15:40:29.344" v="64" actId="478"/>
          <ac:spMkLst>
            <pc:docMk/>
            <pc:sldMk cId="0" sldId="263"/>
            <ac:spMk id="135" creationId="{00000000-0000-0000-0000-000000000000}"/>
          </ac:spMkLst>
        </pc:spChg>
      </pc:sldChg>
      <pc:sldChg chg="addSp modSp mod">
        <pc:chgData name="Aaron Feuerstein" userId="f5de8b9a-5c09-4bc3-b449-ac980e458ac8" providerId="ADAL" clId="{1EE758E2-C01F-495C-ACA3-1800FCFD911A}" dt="2025-06-16T17:14:20.825" v="1895" actId="13244"/>
        <pc:sldMkLst>
          <pc:docMk/>
          <pc:sldMk cId="0" sldId="264"/>
        </pc:sldMkLst>
        <pc:spChg chg="add mod ord">
          <ac:chgData name="Aaron Feuerstein" userId="f5de8b9a-5c09-4bc3-b449-ac980e458ac8" providerId="ADAL" clId="{1EE758E2-C01F-495C-ACA3-1800FCFD911A}" dt="2025-06-16T17:14:14.606" v="1894" actId="13244"/>
          <ac:spMkLst>
            <pc:docMk/>
            <pc:sldMk cId="0" sldId="264"/>
            <ac:spMk id="2" creationId="{BA4045AA-0988-137F-A74E-58DA334F244D}"/>
          </ac:spMkLst>
        </pc:spChg>
        <pc:spChg chg="mod">
          <ac:chgData name="Aaron Feuerstein" userId="f5de8b9a-5c09-4bc3-b449-ac980e458ac8" providerId="ADAL" clId="{1EE758E2-C01F-495C-ACA3-1800FCFD911A}" dt="2025-06-16T15:40:32.186" v="65" actId="962"/>
          <ac:spMkLst>
            <pc:docMk/>
            <pc:sldMk cId="0" sldId="264"/>
            <ac:spMk id="141" creationId="{00000000-0000-0000-0000-000000000000}"/>
          </ac:spMkLst>
        </pc:spChg>
        <pc:spChg chg="mod">
          <ac:chgData name="Aaron Feuerstein" userId="f5de8b9a-5c09-4bc3-b449-ac980e458ac8" providerId="ADAL" clId="{1EE758E2-C01F-495C-ACA3-1800FCFD911A}" dt="2025-06-16T15:40:32.685" v="66" actId="962"/>
          <ac:spMkLst>
            <pc:docMk/>
            <pc:sldMk cId="0" sldId="264"/>
            <ac:spMk id="142" creationId="{00000000-0000-0000-0000-000000000000}"/>
          </ac:spMkLst>
        </pc:spChg>
        <pc:spChg chg="ord">
          <ac:chgData name="Aaron Feuerstein" userId="f5de8b9a-5c09-4bc3-b449-ac980e458ac8" providerId="ADAL" clId="{1EE758E2-C01F-495C-ACA3-1800FCFD911A}" dt="2025-06-16T17:14:20.825" v="1895" actId="13244"/>
          <ac:spMkLst>
            <pc:docMk/>
            <pc:sldMk cId="0" sldId="264"/>
            <ac:spMk id="144" creationId="{00000000-0000-0000-0000-000000000000}"/>
          </ac:spMkLst>
        </pc:spChg>
      </pc:sldChg>
      <pc:sldChg chg="addSp modSp mod">
        <pc:chgData name="Aaron Feuerstein" userId="f5de8b9a-5c09-4bc3-b449-ac980e458ac8" providerId="ADAL" clId="{1EE758E2-C01F-495C-ACA3-1800FCFD911A}" dt="2025-06-16T17:14:31.098" v="1898" actId="962"/>
        <pc:sldMkLst>
          <pc:docMk/>
          <pc:sldMk cId="0" sldId="265"/>
        </pc:sldMkLst>
        <pc:spChg chg="add mod ord">
          <ac:chgData name="Aaron Feuerstein" userId="f5de8b9a-5c09-4bc3-b449-ac980e458ac8" providerId="ADAL" clId="{1EE758E2-C01F-495C-ACA3-1800FCFD911A}" dt="2025-06-16T17:14:26.023" v="1896" actId="13244"/>
          <ac:spMkLst>
            <pc:docMk/>
            <pc:sldMk cId="0" sldId="265"/>
            <ac:spMk id="2" creationId="{92589C33-9E85-BE0A-51F2-E107D223A38F}"/>
          </ac:spMkLst>
        </pc:spChg>
        <pc:spChg chg="mod">
          <ac:chgData name="Aaron Feuerstein" userId="f5de8b9a-5c09-4bc3-b449-ac980e458ac8" providerId="ADAL" clId="{1EE758E2-C01F-495C-ACA3-1800FCFD911A}" dt="2025-06-16T15:40:33.800" v="67" actId="962"/>
          <ac:spMkLst>
            <pc:docMk/>
            <pc:sldMk cId="0" sldId="265"/>
            <ac:spMk id="150" creationId="{00000000-0000-0000-0000-000000000000}"/>
          </ac:spMkLst>
        </pc:spChg>
        <pc:spChg chg="mod">
          <ac:chgData name="Aaron Feuerstein" userId="f5de8b9a-5c09-4bc3-b449-ac980e458ac8" providerId="ADAL" clId="{1EE758E2-C01F-495C-ACA3-1800FCFD911A}" dt="2025-06-16T15:40:34.163" v="68" actId="962"/>
          <ac:spMkLst>
            <pc:docMk/>
            <pc:sldMk cId="0" sldId="265"/>
            <ac:spMk id="151" creationId="{00000000-0000-0000-0000-000000000000}"/>
          </ac:spMkLst>
        </pc:spChg>
        <pc:spChg chg="ord">
          <ac:chgData name="Aaron Feuerstein" userId="f5de8b9a-5c09-4bc3-b449-ac980e458ac8" providerId="ADAL" clId="{1EE758E2-C01F-495C-ACA3-1800FCFD911A}" dt="2025-06-16T17:14:27.311" v="1897" actId="13244"/>
          <ac:spMkLst>
            <pc:docMk/>
            <pc:sldMk cId="0" sldId="265"/>
            <ac:spMk id="153" creationId="{00000000-0000-0000-0000-000000000000}"/>
          </ac:spMkLst>
        </pc:spChg>
        <pc:picChg chg="mod">
          <ac:chgData name="Aaron Feuerstein" userId="f5de8b9a-5c09-4bc3-b449-ac980e458ac8" providerId="ADAL" clId="{1EE758E2-C01F-495C-ACA3-1800FCFD911A}" dt="2025-06-16T17:14:31.098" v="1898" actId="962"/>
          <ac:picMkLst>
            <pc:docMk/>
            <pc:sldMk cId="0" sldId="265"/>
            <ac:picMk id="155" creationId="{00000000-0000-0000-0000-000000000000}"/>
          </ac:picMkLst>
        </pc:picChg>
      </pc:sldChg>
      <pc:sldChg chg="addSp modSp mod">
        <pc:chgData name="Aaron Feuerstein" userId="f5de8b9a-5c09-4bc3-b449-ac980e458ac8" providerId="ADAL" clId="{1EE758E2-C01F-495C-ACA3-1800FCFD911A}" dt="2025-06-16T17:14:53.230" v="1903" actId="13244"/>
        <pc:sldMkLst>
          <pc:docMk/>
          <pc:sldMk cId="0" sldId="266"/>
        </pc:sldMkLst>
        <pc:spChg chg="add mod ord">
          <ac:chgData name="Aaron Feuerstein" userId="f5de8b9a-5c09-4bc3-b449-ac980e458ac8" providerId="ADAL" clId="{1EE758E2-C01F-495C-ACA3-1800FCFD911A}" dt="2025-06-16T17:14:35.567" v="1899" actId="13244"/>
          <ac:spMkLst>
            <pc:docMk/>
            <pc:sldMk cId="0" sldId="266"/>
            <ac:spMk id="2" creationId="{CB2CEAD9-308F-44BD-7D17-3978EACCF8EF}"/>
          </ac:spMkLst>
        </pc:spChg>
        <pc:spChg chg="mod ord">
          <ac:chgData name="Aaron Feuerstein" userId="f5de8b9a-5c09-4bc3-b449-ac980e458ac8" providerId="ADAL" clId="{1EE758E2-C01F-495C-ACA3-1800FCFD911A}" dt="2025-06-16T17:14:40.918" v="1901" actId="207"/>
          <ac:spMkLst>
            <pc:docMk/>
            <pc:sldMk cId="0" sldId="266"/>
            <ac:spMk id="160" creationId="{00000000-0000-0000-0000-000000000000}"/>
          </ac:spMkLst>
        </pc:spChg>
        <pc:spChg chg="ord">
          <ac:chgData name="Aaron Feuerstein" userId="f5de8b9a-5c09-4bc3-b449-ac980e458ac8" providerId="ADAL" clId="{1EE758E2-C01F-495C-ACA3-1800FCFD911A}" dt="2025-06-16T17:14:53.230" v="1903" actId="13244"/>
          <ac:spMkLst>
            <pc:docMk/>
            <pc:sldMk cId="0" sldId="266"/>
            <ac:spMk id="161" creationId="{00000000-0000-0000-0000-000000000000}"/>
          </ac:spMkLst>
        </pc:spChg>
        <pc:spChg chg="mod">
          <ac:chgData name="Aaron Feuerstein" userId="f5de8b9a-5c09-4bc3-b449-ac980e458ac8" providerId="ADAL" clId="{1EE758E2-C01F-495C-ACA3-1800FCFD911A}" dt="2025-06-16T15:40:45.189" v="72" actId="962"/>
          <ac:spMkLst>
            <pc:docMk/>
            <pc:sldMk cId="0" sldId="266"/>
            <ac:spMk id="162" creationId="{00000000-0000-0000-0000-000000000000}"/>
          </ac:spMkLst>
        </pc:spChg>
        <pc:picChg chg="mod">
          <ac:chgData name="Aaron Feuerstein" userId="f5de8b9a-5c09-4bc3-b449-ac980e458ac8" providerId="ADAL" clId="{1EE758E2-C01F-495C-ACA3-1800FCFD911A}" dt="2025-06-16T17:14:47.231" v="1902" actId="1076"/>
          <ac:picMkLst>
            <pc:docMk/>
            <pc:sldMk cId="0" sldId="266"/>
            <ac:picMk id="164" creationId="{00000000-0000-0000-0000-000000000000}"/>
          </ac:picMkLst>
        </pc:picChg>
        <pc:picChg chg="mod">
          <ac:chgData name="Aaron Feuerstein" userId="f5de8b9a-5c09-4bc3-b449-ac980e458ac8" providerId="ADAL" clId="{1EE758E2-C01F-495C-ACA3-1800FCFD911A}" dt="2025-06-16T15:40:56.505" v="75" actId="962"/>
          <ac:picMkLst>
            <pc:docMk/>
            <pc:sldMk cId="0" sldId="266"/>
            <ac:picMk id="165" creationId="{00000000-0000-0000-0000-000000000000}"/>
          </ac:picMkLst>
        </pc:picChg>
      </pc:sldChg>
      <pc:sldChg chg="addSp delSp modSp mod">
        <pc:chgData name="Aaron Feuerstein" userId="f5de8b9a-5c09-4bc3-b449-ac980e458ac8" providerId="ADAL" clId="{1EE758E2-C01F-495C-ACA3-1800FCFD911A}" dt="2025-06-16T17:16:19.437" v="1920" actId="13244"/>
        <pc:sldMkLst>
          <pc:docMk/>
          <pc:sldMk cId="0" sldId="267"/>
        </pc:sldMkLst>
        <pc:spChg chg="add mod ord">
          <ac:chgData name="Aaron Feuerstein" userId="f5de8b9a-5c09-4bc3-b449-ac980e458ac8" providerId="ADAL" clId="{1EE758E2-C01F-495C-ACA3-1800FCFD911A}" dt="2025-06-16T17:14:58.295" v="1904" actId="13244"/>
          <ac:spMkLst>
            <pc:docMk/>
            <pc:sldMk cId="0" sldId="267"/>
            <ac:spMk id="2" creationId="{F21DB879-C567-75D6-5BB3-E59BAF01D86E}"/>
          </ac:spMkLst>
        </pc:spChg>
        <pc:spChg chg="mod">
          <ac:chgData name="Aaron Feuerstein" userId="f5de8b9a-5c09-4bc3-b449-ac980e458ac8" providerId="ADAL" clId="{1EE758E2-C01F-495C-ACA3-1800FCFD911A}" dt="2025-06-16T15:41:26.825" v="83" actId="962"/>
          <ac:spMkLst>
            <pc:docMk/>
            <pc:sldMk cId="0" sldId="267"/>
            <ac:spMk id="170" creationId="{00000000-0000-0000-0000-000000000000}"/>
          </ac:spMkLst>
        </pc:spChg>
        <pc:spChg chg="mod">
          <ac:chgData name="Aaron Feuerstein" userId="f5de8b9a-5c09-4bc3-b449-ac980e458ac8" providerId="ADAL" clId="{1EE758E2-C01F-495C-ACA3-1800FCFD911A}" dt="2025-06-16T15:41:27.326" v="84" actId="962"/>
          <ac:spMkLst>
            <pc:docMk/>
            <pc:sldMk cId="0" sldId="267"/>
            <ac:spMk id="171" creationId="{00000000-0000-0000-0000-000000000000}"/>
          </ac:spMkLst>
        </pc:spChg>
        <pc:spChg chg="ord">
          <ac:chgData name="Aaron Feuerstein" userId="f5de8b9a-5c09-4bc3-b449-ac980e458ac8" providerId="ADAL" clId="{1EE758E2-C01F-495C-ACA3-1800FCFD911A}" dt="2025-06-16T17:14:59.936" v="1905" actId="13244"/>
          <ac:spMkLst>
            <pc:docMk/>
            <pc:sldMk cId="0" sldId="267"/>
            <ac:spMk id="173" creationId="{00000000-0000-0000-0000-000000000000}"/>
          </ac:spMkLst>
        </pc:spChg>
        <pc:spChg chg="del mod">
          <ac:chgData name="Aaron Feuerstein" userId="f5de8b9a-5c09-4bc3-b449-ac980e458ac8" providerId="ADAL" clId="{1EE758E2-C01F-495C-ACA3-1800FCFD911A}" dt="2025-06-16T15:41:21.072" v="82" actId="478"/>
          <ac:spMkLst>
            <pc:docMk/>
            <pc:sldMk cId="0" sldId="267"/>
            <ac:spMk id="174" creationId="{00000000-0000-0000-0000-000000000000}"/>
          </ac:spMkLst>
        </pc:spChg>
        <pc:spChg chg="mod ord">
          <ac:chgData name="Aaron Feuerstein" userId="f5de8b9a-5c09-4bc3-b449-ac980e458ac8" providerId="ADAL" clId="{1EE758E2-C01F-495C-ACA3-1800FCFD911A}" dt="2025-06-16T17:16:09.974" v="1919" actId="13244"/>
          <ac:spMkLst>
            <pc:docMk/>
            <pc:sldMk cId="0" sldId="267"/>
            <ac:spMk id="180" creationId="{00000000-0000-0000-0000-000000000000}"/>
          </ac:spMkLst>
        </pc:spChg>
        <pc:spChg chg="mod ord">
          <ac:chgData name="Aaron Feuerstein" userId="f5de8b9a-5c09-4bc3-b449-ac980e458ac8" providerId="ADAL" clId="{1EE758E2-C01F-495C-ACA3-1800FCFD911A}" dt="2025-06-16T17:16:19.437" v="1920" actId="13244"/>
          <ac:spMkLst>
            <pc:docMk/>
            <pc:sldMk cId="0" sldId="267"/>
            <ac:spMk id="183" creationId="{00000000-0000-0000-0000-000000000000}"/>
          </ac:spMkLst>
        </pc:spChg>
        <pc:picChg chg="mod">
          <ac:chgData name="Aaron Feuerstein" userId="f5de8b9a-5c09-4bc3-b449-ac980e458ac8" providerId="ADAL" clId="{1EE758E2-C01F-495C-ACA3-1800FCFD911A}" dt="2025-06-16T15:42:28.397" v="98" actId="962"/>
          <ac:picMkLst>
            <pc:docMk/>
            <pc:sldMk cId="0" sldId="267"/>
            <ac:picMk id="175" creationId="{00000000-0000-0000-0000-000000000000}"/>
          </ac:picMkLst>
        </pc:picChg>
        <pc:picChg chg="mod ord">
          <ac:chgData name="Aaron Feuerstein" userId="f5de8b9a-5c09-4bc3-b449-ac980e458ac8" providerId="ADAL" clId="{1EE758E2-C01F-495C-ACA3-1800FCFD911A}" dt="2025-06-16T17:15:57.551" v="1916" actId="13244"/>
          <ac:picMkLst>
            <pc:docMk/>
            <pc:sldMk cId="0" sldId="267"/>
            <ac:picMk id="177" creationId="{00000000-0000-0000-0000-000000000000}"/>
          </ac:picMkLst>
        </pc:picChg>
        <pc:picChg chg="mod ord">
          <ac:chgData name="Aaron Feuerstein" userId="f5de8b9a-5c09-4bc3-b449-ac980e458ac8" providerId="ADAL" clId="{1EE758E2-C01F-495C-ACA3-1800FCFD911A}" dt="2025-06-16T17:16:06.773" v="1918" actId="13244"/>
          <ac:picMkLst>
            <pc:docMk/>
            <pc:sldMk cId="0" sldId="267"/>
            <ac:picMk id="178" creationId="{00000000-0000-0000-0000-000000000000}"/>
          </ac:picMkLst>
        </pc:picChg>
        <pc:picChg chg="mod ord">
          <ac:chgData name="Aaron Feuerstein" userId="f5de8b9a-5c09-4bc3-b449-ac980e458ac8" providerId="ADAL" clId="{1EE758E2-C01F-495C-ACA3-1800FCFD911A}" dt="2025-06-16T17:16:02.896" v="1917" actId="13244"/>
          <ac:picMkLst>
            <pc:docMk/>
            <pc:sldMk cId="0" sldId="267"/>
            <ac:picMk id="179" creationId="{00000000-0000-0000-0000-000000000000}"/>
          </ac:picMkLst>
        </pc:picChg>
        <pc:picChg chg="mod ord">
          <ac:chgData name="Aaron Feuerstein" userId="f5de8b9a-5c09-4bc3-b449-ac980e458ac8" providerId="ADAL" clId="{1EE758E2-C01F-495C-ACA3-1800FCFD911A}" dt="2025-06-16T17:16:19.437" v="1920" actId="13244"/>
          <ac:picMkLst>
            <pc:docMk/>
            <pc:sldMk cId="0" sldId="267"/>
            <ac:picMk id="181" creationId="{00000000-0000-0000-0000-000000000000}"/>
          </ac:picMkLst>
        </pc:picChg>
        <pc:picChg chg="mod ord">
          <ac:chgData name="Aaron Feuerstein" userId="f5de8b9a-5c09-4bc3-b449-ac980e458ac8" providerId="ADAL" clId="{1EE758E2-C01F-495C-ACA3-1800FCFD911A}" dt="2025-06-16T17:16:19.437" v="1920" actId="13244"/>
          <ac:picMkLst>
            <pc:docMk/>
            <pc:sldMk cId="0" sldId="267"/>
            <ac:picMk id="182" creationId="{00000000-0000-0000-0000-000000000000}"/>
          </ac:picMkLst>
        </pc:picChg>
      </pc:sldChg>
      <pc:sldChg chg="addSp modSp mod">
        <pc:chgData name="Aaron Feuerstein" userId="f5de8b9a-5c09-4bc3-b449-ac980e458ac8" providerId="ADAL" clId="{1EE758E2-C01F-495C-ACA3-1800FCFD911A}" dt="2025-06-16T17:17:36.440" v="1925" actId="13244"/>
        <pc:sldMkLst>
          <pc:docMk/>
          <pc:sldMk cId="0" sldId="268"/>
        </pc:sldMkLst>
        <pc:spChg chg="add mod ord">
          <ac:chgData name="Aaron Feuerstein" userId="f5de8b9a-5c09-4bc3-b449-ac980e458ac8" providerId="ADAL" clId="{1EE758E2-C01F-495C-ACA3-1800FCFD911A}" dt="2025-06-16T17:17:15.316" v="1921" actId="13244"/>
          <ac:spMkLst>
            <pc:docMk/>
            <pc:sldMk cId="0" sldId="268"/>
            <ac:spMk id="2" creationId="{D8D6F303-D4BD-C1E0-2E18-1781315FE360}"/>
          </ac:spMkLst>
        </pc:spChg>
        <pc:spChg chg="mod">
          <ac:chgData name="Aaron Feuerstein" userId="f5de8b9a-5c09-4bc3-b449-ac980e458ac8" providerId="ADAL" clId="{1EE758E2-C01F-495C-ACA3-1800FCFD911A}" dt="2025-06-16T15:56:03.899" v="117" actId="962"/>
          <ac:spMkLst>
            <pc:docMk/>
            <pc:sldMk cId="0" sldId="268"/>
            <ac:spMk id="188" creationId="{00000000-0000-0000-0000-000000000000}"/>
          </ac:spMkLst>
        </pc:spChg>
        <pc:spChg chg="mod">
          <ac:chgData name="Aaron Feuerstein" userId="f5de8b9a-5c09-4bc3-b449-ac980e458ac8" providerId="ADAL" clId="{1EE758E2-C01F-495C-ACA3-1800FCFD911A}" dt="2025-06-16T15:56:04.787" v="118" actId="962"/>
          <ac:spMkLst>
            <pc:docMk/>
            <pc:sldMk cId="0" sldId="268"/>
            <ac:spMk id="189" creationId="{00000000-0000-0000-0000-000000000000}"/>
          </ac:spMkLst>
        </pc:spChg>
        <pc:spChg chg="ord">
          <ac:chgData name="Aaron Feuerstein" userId="f5de8b9a-5c09-4bc3-b449-ac980e458ac8" providerId="ADAL" clId="{1EE758E2-C01F-495C-ACA3-1800FCFD911A}" dt="2025-06-16T17:17:17.307" v="1922" actId="13244"/>
          <ac:spMkLst>
            <pc:docMk/>
            <pc:sldMk cId="0" sldId="268"/>
            <ac:spMk id="191" creationId="{00000000-0000-0000-0000-000000000000}"/>
          </ac:spMkLst>
        </pc:spChg>
        <pc:spChg chg="mod">
          <ac:chgData name="Aaron Feuerstein" userId="f5de8b9a-5c09-4bc3-b449-ac980e458ac8" providerId="ADAL" clId="{1EE758E2-C01F-495C-ACA3-1800FCFD911A}" dt="2025-06-16T15:55:48.122" v="114" actId="1076"/>
          <ac:spMkLst>
            <pc:docMk/>
            <pc:sldMk cId="0" sldId="268"/>
            <ac:spMk id="196" creationId="{00000000-0000-0000-0000-000000000000}"/>
          </ac:spMkLst>
        </pc:spChg>
        <pc:spChg chg="mod">
          <ac:chgData name="Aaron Feuerstein" userId="f5de8b9a-5c09-4bc3-b449-ac980e458ac8" providerId="ADAL" clId="{1EE758E2-C01F-495C-ACA3-1800FCFD911A}" dt="2025-06-16T15:55:39.068" v="111" actId="1076"/>
          <ac:spMkLst>
            <pc:docMk/>
            <pc:sldMk cId="0" sldId="268"/>
            <ac:spMk id="197" creationId="{00000000-0000-0000-0000-000000000000}"/>
          </ac:spMkLst>
        </pc:spChg>
        <pc:graphicFrameChg chg="mod ord modGraphic">
          <ac:chgData name="Aaron Feuerstein" userId="f5de8b9a-5c09-4bc3-b449-ac980e458ac8" providerId="ADAL" clId="{1EE758E2-C01F-495C-ACA3-1800FCFD911A}" dt="2025-06-16T17:17:21.787" v="1923" actId="13244"/>
          <ac:graphicFrameMkLst>
            <pc:docMk/>
            <pc:sldMk cId="0" sldId="268"/>
            <ac:graphicFrameMk id="193" creationId="{00000000-0000-0000-0000-000000000000}"/>
          </ac:graphicFrameMkLst>
        </pc:graphicFrameChg>
        <pc:picChg chg="mod">
          <ac:chgData name="Aaron Feuerstein" userId="f5de8b9a-5c09-4bc3-b449-ac980e458ac8" providerId="ADAL" clId="{1EE758E2-C01F-495C-ACA3-1800FCFD911A}" dt="2025-06-16T15:56:10.108" v="120" actId="962"/>
          <ac:picMkLst>
            <pc:docMk/>
            <pc:sldMk cId="0" sldId="268"/>
            <ac:picMk id="194" creationId="{00000000-0000-0000-0000-000000000000}"/>
          </ac:picMkLst>
        </pc:picChg>
        <pc:picChg chg="mod">
          <ac:chgData name="Aaron Feuerstein" userId="f5de8b9a-5c09-4bc3-b449-ac980e458ac8" providerId="ADAL" clId="{1EE758E2-C01F-495C-ACA3-1800FCFD911A}" dt="2025-06-16T15:56:14.134" v="122" actId="962"/>
          <ac:picMkLst>
            <pc:docMk/>
            <pc:sldMk cId="0" sldId="268"/>
            <ac:picMk id="195" creationId="{00000000-0000-0000-0000-000000000000}"/>
          </ac:picMkLst>
        </pc:picChg>
        <pc:picChg chg="mod ord">
          <ac:chgData name="Aaron Feuerstein" userId="f5de8b9a-5c09-4bc3-b449-ac980e458ac8" providerId="ADAL" clId="{1EE758E2-C01F-495C-ACA3-1800FCFD911A}" dt="2025-06-16T17:17:34.906" v="1924" actId="13244"/>
          <ac:picMkLst>
            <pc:docMk/>
            <pc:sldMk cId="0" sldId="268"/>
            <ac:picMk id="198" creationId="{00000000-0000-0000-0000-000000000000}"/>
          </ac:picMkLst>
        </pc:picChg>
        <pc:picChg chg="mod ord">
          <ac:chgData name="Aaron Feuerstein" userId="f5de8b9a-5c09-4bc3-b449-ac980e458ac8" providerId="ADAL" clId="{1EE758E2-C01F-495C-ACA3-1800FCFD911A}" dt="2025-06-16T17:17:36.440" v="1925" actId="13244"/>
          <ac:picMkLst>
            <pc:docMk/>
            <pc:sldMk cId="0" sldId="268"/>
            <ac:picMk id="199" creationId="{00000000-0000-0000-0000-000000000000}"/>
          </ac:picMkLst>
        </pc:picChg>
      </pc:sldChg>
      <pc:sldChg chg="addSp modSp mod">
        <pc:chgData name="Aaron Feuerstein" userId="f5de8b9a-5c09-4bc3-b449-ac980e458ac8" providerId="ADAL" clId="{1EE758E2-C01F-495C-ACA3-1800FCFD911A}" dt="2025-06-16T17:20:55.349" v="1930" actId="13244"/>
        <pc:sldMkLst>
          <pc:docMk/>
          <pc:sldMk cId="0" sldId="269"/>
        </pc:sldMkLst>
        <pc:spChg chg="add mod ord">
          <ac:chgData name="Aaron Feuerstein" userId="f5de8b9a-5c09-4bc3-b449-ac980e458ac8" providerId="ADAL" clId="{1EE758E2-C01F-495C-ACA3-1800FCFD911A}" dt="2025-06-16T17:20:40.035" v="1926" actId="13244"/>
          <ac:spMkLst>
            <pc:docMk/>
            <pc:sldMk cId="0" sldId="269"/>
            <ac:spMk id="2" creationId="{7350C0B0-4670-5871-9776-09C926E9AEEB}"/>
          </ac:spMkLst>
        </pc:spChg>
        <pc:spChg chg="mod">
          <ac:chgData name="Aaron Feuerstein" userId="f5de8b9a-5c09-4bc3-b449-ac980e458ac8" providerId="ADAL" clId="{1EE758E2-C01F-495C-ACA3-1800FCFD911A}" dt="2025-06-16T15:57:01.853" v="132" actId="962"/>
          <ac:spMkLst>
            <pc:docMk/>
            <pc:sldMk cId="0" sldId="269"/>
            <ac:spMk id="204" creationId="{00000000-0000-0000-0000-000000000000}"/>
          </ac:spMkLst>
        </pc:spChg>
        <pc:spChg chg="ord">
          <ac:chgData name="Aaron Feuerstein" userId="f5de8b9a-5c09-4bc3-b449-ac980e458ac8" providerId="ADAL" clId="{1EE758E2-C01F-495C-ACA3-1800FCFD911A}" dt="2025-06-16T17:20:43.412" v="1928" actId="13244"/>
          <ac:spMkLst>
            <pc:docMk/>
            <pc:sldMk cId="0" sldId="269"/>
            <ac:spMk id="205" creationId="{00000000-0000-0000-0000-000000000000}"/>
          </ac:spMkLst>
        </pc:spChg>
        <pc:spChg chg="mod ord">
          <ac:chgData name="Aaron Feuerstein" userId="f5de8b9a-5c09-4bc3-b449-ac980e458ac8" providerId="ADAL" clId="{1EE758E2-C01F-495C-ACA3-1800FCFD911A}" dt="2025-06-16T17:20:41.505" v="1927" actId="13244"/>
          <ac:spMkLst>
            <pc:docMk/>
            <pc:sldMk cId="0" sldId="269"/>
            <ac:spMk id="207" creationId="{00000000-0000-0000-0000-000000000000}"/>
          </ac:spMkLst>
        </pc:spChg>
        <pc:spChg chg="ord">
          <ac:chgData name="Aaron Feuerstein" userId="f5de8b9a-5c09-4bc3-b449-ac980e458ac8" providerId="ADAL" clId="{1EE758E2-C01F-495C-ACA3-1800FCFD911A}" dt="2025-06-16T17:20:49.767" v="1929" actId="13244"/>
          <ac:spMkLst>
            <pc:docMk/>
            <pc:sldMk cId="0" sldId="269"/>
            <ac:spMk id="208" creationId="{00000000-0000-0000-0000-000000000000}"/>
          </ac:spMkLst>
        </pc:spChg>
        <pc:picChg chg="mod">
          <ac:chgData name="Aaron Feuerstein" userId="f5de8b9a-5c09-4bc3-b449-ac980e458ac8" providerId="ADAL" clId="{1EE758E2-C01F-495C-ACA3-1800FCFD911A}" dt="2025-06-16T15:57:06.252" v="135" actId="962"/>
          <ac:picMkLst>
            <pc:docMk/>
            <pc:sldMk cId="0" sldId="269"/>
            <ac:picMk id="209" creationId="{00000000-0000-0000-0000-000000000000}"/>
          </ac:picMkLst>
        </pc:picChg>
        <pc:picChg chg="mod">
          <ac:chgData name="Aaron Feuerstein" userId="f5de8b9a-5c09-4bc3-b449-ac980e458ac8" providerId="ADAL" clId="{1EE758E2-C01F-495C-ACA3-1800FCFD911A}" dt="2025-06-16T15:57:09.494" v="137" actId="962"/>
          <ac:picMkLst>
            <pc:docMk/>
            <pc:sldMk cId="0" sldId="269"/>
            <ac:picMk id="210" creationId="{00000000-0000-0000-0000-000000000000}"/>
          </ac:picMkLst>
        </pc:picChg>
        <pc:picChg chg="mod">
          <ac:chgData name="Aaron Feuerstein" userId="f5de8b9a-5c09-4bc3-b449-ac980e458ac8" providerId="ADAL" clId="{1EE758E2-C01F-495C-ACA3-1800FCFD911A}" dt="2025-06-16T15:57:13.771" v="139" actId="962"/>
          <ac:picMkLst>
            <pc:docMk/>
            <pc:sldMk cId="0" sldId="269"/>
            <ac:picMk id="211" creationId="{00000000-0000-0000-0000-000000000000}"/>
          </ac:picMkLst>
        </pc:picChg>
        <pc:picChg chg="mod ord">
          <ac:chgData name="Aaron Feuerstein" userId="f5de8b9a-5c09-4bc3-b449-ac980e458ac8" providerId="ADAL" clId="{1EE758E2-C01F-495C-ACA3-1800FCFD911A}" dt="2025-06-16T17:20:55.349" v="1930" actId="13244"/>
          <ac:picMkLst>
            <pc:docMk/>
            <pc:sldMk cId="0" sldId="269"/>
            <ac:picMk id="212" creationId="{00000000-0000-0000-0000-000000000000}"/>
          </ac:picMkLst>
        </pc:picChg>
      </pc:sldChg>
      <pc:sldChg chg="addSp modSp mod">
        <pc:chgData name="Aaron Feuerstein" userId="f5de8b9a-5c09-4bc3-b449-ac980e458ac8" providerId="ADAL" clId="{1EE758E2-C01F-495C-ACA3-1800FCFD911A}" dt="2025-06-16T17:22:11.011" v="1933" actId="13244"/>
        <pc:sldMkLst>
          <pc:docMk/>
          <pc:sldMk cId="0" sldId="270"/>
        </pc:sldMkLst>
        <pc:spChg chg="add mod ord">
          <ac:chgData name="Aaron Feuerstein" userId="f5de8b9a-5c09-4bc3-b449-ac980e458ac8" providerId="ADAL" clId="{1EE758E2-C01F-495C-ACA3-1800FCFD911A}" dt="2025-06-16T17:21:58.250" v="1931" actId="13244"/>
          <ac:spMkLst>
            <pc:docMk/>
            <pc:sldMk cId="0" sldId="270"/>
            <ac:spMk id="2" creationId="{98F293C5-51E4-DB0E-D917-C76B8DDD5B0C}"/>
          </ac:spMkLst>
        </pc:spChg>
        <pc:spChg chg="mod">
          <ac:chgData name="Aaron Feuerstein" userId="f5de8b9a-5c09-4bc3-b449-ac980e458ac8" providerId="ADAL" clId="{1EE758E2-C01F-495C-ACA3-1800FCFD911A}" dt="2025-06-16T15:57:29.864" v="146" actId="1076"/>
          <ac:spMkLst>
            <pc:docMk/>
            <pc:sldMk cId="0" sldId="270"/>
            <ac:spMk id="218" creationId="{00000000-0000-0000-0000-000000000000}"/>
          </ac:spMkLst>
        </pc:spChg>
        <pc:spChg chg="mod">
          <ac:chgData name="Aaron Feuerstein" userId="f5de8b9a-5c09-4bc3-b449-ac980e458ac8" providerId="ADAL" clId="{1EE758E2-C01F-495C-ACA3-1800FCFD911A}" dt="2025-06-16T15:57:34.409" v="147" actId="1076"/>
          <ac:spMkLst>
            <pc:docMk/>
            <pc:sldMk cId="0" sldId="270"/>
            <ac:spMk id="219" creationId="{00000000-0000-0000-0000-000000000000}"/>
          </ac:spMkLst>
        </pc:spChg>
        <pc:spChg chg="ord">
          <ac:chgData name="Aaron Feuerstein" userId="f5de8b9a-5c09-4bc3-b449-ac980e458ac8" providerId="ADAL" clId="{1EE758E2-C01F-495C-ACA3-1800FCFD911A}" dt="2025-06-16T17:22:00.133" v="1932" actId="13244"/>
          <ac:spMkLst>
            <pc:docMk/>
            <pc:sldMk cId="0" sldId="270"/>
            <ac:spMk id="221" creationId="{00000000-0000-0000-0000-000000000000}"/>
          </ac:spMkLst>
        </pc:spChg>
        <pc:spChg chg="ord">
          <ac:chgData name="Aaron Feuerstein" userId="f5de8b9a-5c09-4bc3-b449-ac980e458ac8" providerId="ADAL" clId="{1EE758E2-C01F-495C-ACA3-1800FCFD911A}" dt="2025-06-16T17:22:11.011" v="1933" actId="13244"/>
          <ac:spMkLst>
            <pc:docMk/>
            <pc:sldMk cId="0" sldId="270"/>
            <ac:spMk id="222" creationId="{00000000-0000-0000-0000-000000000000}"/>
          </ac:spMkLst>
        </pc:spChg>
        <pc:picChg chg="mod">
          <ac:chgData name="Aaron Feuerstein" userId="f5de8b9a-5c09-4bc3-b449-ac980e458ac8" providerId="ADAL" clId="{1EE758E2-C01F-495C-ACA3-1800FCFD911A}" dt="2025-06-16T15:57:24.267" v="145" actId="962"/>
          <ac:picMkLst>
            <pc:docMk/>
            <pc:sldMk cId="0" sldId="270"/>
            <ac:picMk id="223" creationId="{00000000-0000-0000-0000-000000000000}"/>
          </ac:picMkLst>
        </pc:picChg>
        <pc:picChg chg="mod">
          <ac:chgData name="Aaron Feuerstein" userId="f5de8b9a-5c09-4bc3-b449-ac980e458ac8" providerId="ADAL" clId="{1EE758E2-C01F-495C-ACA3-1800FCFD911A}" dt="2025-06-16T15:57:49.725" v="149" actId="962"/>
          <ac:picMkLst>
            <pc:docMk/>
            <pc:sldMk cId="0" sldId="270"/>
            <ac:picMk id="224" creationId="{00000000-0000-0000-0000-000000000000}"/>
          </ac:picMkLst>
        </pc:picChg>
      </pc:sldChg>
      <pc:sldChg chg="addSp modSp mod">
        <pc:chgData name="Aaron Feuerstein" userId="f5de8b9a-5c09-4bc3-b449-ac980e458ac8" providerId="ADAL" clId="{1EE758E2-C01F-495C-ACA3-1800FCFD911A}" dt="2025-06-16T17:24:06.430" v="1936" actId="13244"/>
        <pc:sldMkLst>
          <pc:docMk/>
          <pc:sldMk cId="0" sldId="271"/>
        </pc:sldMkLst>
        <pc:spChg chg="add mod ord">
          <ac:chgData name="Aaron Feuerstein" userId="f5de8b9a-5c09-4bc3-b449-ac980e458ac8" providerId="ADAL" clId="{1EE758E2-C01F-495C-ACA3-1800FCFD911A}" dt="2025-06-16T17:24:03.507" v="1935" actId="13244"/>
          <ac:spMkLst>
            <pc:docMk/>
            <pc:sldMk cId="0" sldId="271"/>
            <ac:spMk id="2" creationId="{3E8F41C0-061E-A7E1-D824-164201C5D6EB}"/>
          </ac:spMkLst>
        </pc:spChg>
        <pc:spChg chg="mod">
          <ac:chgData name="Aaron Feuerstein" userId="f5de8b9a-5c09-4bc3-b449-ac980e458ac8" providerId="ADAL" clId="{1EE758E2-C01F-495C-ACA3-1800FCFD911A}" dt="2025-06-16T15:59:07.645" v="153" actId="962"/>
          <ac:spMkLst>
            <pc:docMk/>
            <pc:sldMk cId="0" sldId="271"/>
            <ac:spMk id="229" creationId="{00000000-0000-0000-0000-000000000000}"/>
          </ac:spMkLst>
        </pc:spChg>
        <pc:spChg chg="mod">
          <ac:chgData name="Aaron Feuerstein" userId="f5de8b9a-5c09-4bc3-b449-ac980e458ac8" providerId="ADAL" clId="{1EE758E2-C01F-495C-ACA3-1800FCFD911A}" dt="2025-06-16T15:59:08.068" v="154" actId="962"/>
          <ac:spMkLst>
            <pc:docMk/>
            <pc:sldMk cId="0" sldId="271"/>
            <ac:spMk id="230" creationId="{00000000-0000-0000-0000-000000000000}"/>
          </ac:spMkLst>
        </pc:spChg>
        <pc:spChg chg="ord">
          <ac:chgData name="Aaron Feuerstein" userId="f5de8b9a-5c09-4bc3-b449-ac980e458ac8" providerId="ADAL" clId="{1EE758E2-C01F-495C-ACA3-1800FCFD911A}" dt="2025-06-16T17:24:01.657" v="1934" actId="13244"/>
          <ac:spMkLst>
            <pc:docMk/>
            <pc:sldMk cId="0" sldId="271"/>
            <ac:spMk id="232" creationId="{00000000-0000-0000-0000-000000000000}"/>
          </ac:spMkLst>
        </pc:spChg>
        <pc:picChg chg="mod">
          <ac:chgData name="Aaron Feuerstein" userId="f5de8b9a-5c09-4bc3-b449-ac980e458ac8" providerId="ADAL" clId="{1EE758E2-C01F-495C-ACA3-1800FCFD911A}" dt="2025-06-16T15:59:12.836" v="156" actId="962"/>
          <ac:picMkLst>
            <pc:docMk/>
            <pc:sldMk cId="0" sldId="271"/>
            <ac:picMk id="234" creationId="{00000000-0000-0000-0000-000000000000}"/>
          </ac:picMkLst>
        </pc:picChg>
        <pc:picChg chg="mod ord">
          <ac:chgData name="Aaron Feuerstein" userId="f5de8b9a-5c09-4bc3-b449-ac980e458ac8" providerId="ADAL" clId="{1EE758E2-C01F-495C-ACA3-1800FCFD911A}" dt="2025-06-16T17:24:06.430" v="1936" actId="13244"/>
          <ac:picMkLst>
            <pc:docMk/>
            <pc:sldMk cId="0" sldId="271"/>
            <ac:picMk id="235" creationId="{00000000-0000-0000-0000-000000000000}"/>
          </ac:picMkLst>
        </pc:picChg>
      </pc:sldChg>
      <pc:sldChg chg="addSp modSp mod">
        <pc:chgData name="Aaron Feuerstein" userId="f5de8b9a-5c09-4bc3-b449-ac980e458ac8" providerId="ADAL" clId="{1EE758E2-C01F-495C-ACA3-1800FCFD911A}" dt="2025-06-16T17:25:03.039" v="1942" actId="13244"/>
        <pc:sldMkLst>
          <pc:docMk/>
          <pc:sldMk cId="0" sldId="272"/>
        </pc:sldMkLst>
        <pc:spChg chg="add mod ord">
          <ac:chgData name="Aaron Feuerstein" userId="f5de8b9a-5c09-4bc3-b449-ac980e458ac8" providerId="ADAL" clId="{1EE758E2-C01F-495C-ACA3-1800FCFD911A}" dt="2025-06-16T17:24:53.295" v="1938" actId="13244"/>
          <ac:spMkLst>
            <pc:docMk/>
            <pc:sldMk cId="0" sldId="272"/>
            <ac:spMk id="2" creationId="{5FCF05B7-4C3D-C6BD-B03F-D005D55B4EDC}"/>
          </ac:spMkLst>
        </pc:spChg>
        <pc:spChg chg="ord">
          <ac:chgData name="Aaron Feuerstein" userId="f5de8b9a-5c09-4bc3-b449-ac980e458ac8" providerId="ADAL" clId="{1EE758E2-C01F-495C-ACA3-1800FCFD911A}" dt="2025-06-16T17:24:49.138" v="1937" actId="13244"/>
          <ac:spMkLst>
            <pc:docMk/>
            <pc:sldMk cId="0" sldId="272"/>
            <ac:spMk id="240" creationId="{00000000-0000-0000-0000-000000000000}"/>
          </ac:spMkLst>
        </pc:spChg>
        <pc:spChg chg="mod ord">
          <ac:chgData name="Aaron Feuerstein" userId="f5de8b9a-5c09-4bc3-b449-ac980e458ac8" providerId="ADAL" clId="{1EE758E2-C01F-495C-ACA3-1800FCFD911A}" dt="2025-06-16T17:24:57.064" v="1940" actId="13244"/>
          <ac:spMkLst>
            <pc:docMk/>
            <pc:sldMk cId="0" sldId="272"/>
            <ac:spMk id="242" creationId="{00000000-0000-0000-0000-000000000000}"/>
          </ac:spMkLst>
        </pc:spChg>
        <pc:spChg chg="mod ord">
          <ac:chgData name="Aaron Feuerstein" userId="f5de8b9a-5c09-4bc3-b449-ac980e458ac8" providerId="ADAL" clId="{1EE758E2-C01F-495C-ACA3-1800FCFD911A}" dt="2025-06-16T17:25:03.039" v="1942" actId="13244"/>
          <ac:spMkLst>
            <pc:docMk/>
            <pc:sldMk cId="0" sldId="272"/>
            <ac:spMk id="243" creationId="{00000000-0000-0000-0000-000000000000}"/>
          </ac:spMkLst>
        </pc:spChg>
        <pc:spChg chg="mod ord">
          <ac:chgData name="Aaron Feuerstein" userId="f5de8b9a-5c09-4bc3-b449-ac980e458ac8" providerId="ADAL" clId="{1EE758E2-C01F-495C-ACA3-1800FCFD911A}" dt="2025-06-16T17:24:58.568" v="1941" actId="13244"/>
          <ac:spMkLst>
            <pc:docMk/>
            <pc:sldMk cId="0" sldId="272"/>
            <ac:spMk id="245" creationId="{00000000-0000-0000-0000-000000000000}"/>
          </ac:spMkLst>
        </pc:spChg>
        <pc:picChg chg="mod ord">
          <ac:chgData name="Aaron Feuerstein" userId="f5de8b9a-5c09-4bc3-b449-ac980e458ac8" providerId="ADAL" clId="{1EE758E2-C01F-495C-ACA3-1800FCFD911A}" dt="2025-06-16T17:24:55.561" v="1939" actId="13244"/>
          <ac:picMkLst>
            <pc:docMk/>
            <pc:sldMk cId="0" sldId="272"/>
            <ac:picMk id="244" creationId="{00000000-0000-0000-0000-000000000000}"/>
          </ac:picMkLst>
        </pc:picChg>
      </pc:sldChg>
      <pc:sldChg chg="addSp modSp mod">
        <pc:chgData name="Aaron Feuerstein" userId="f5de8b9a-5c09-4bc3-b449-ac980e458ac8" providerId="ADAL" clId="{1EE758E2-C01F-495C-ACA3-1800FCFD911A}" dt="2025-06-16T17:28:48.773" v="1947" actId="13244"/>
        <pc:sldMkLst>
          <pc:docMk/>
          <pc:sldMk cId="0" sldId="273"/>
        </pc:sldMkLst>
        <pc:spChg chg="add mod ord">
          <ac:chgData name="Aaron Feuerstein" userId="f5de8b9a-5c09-4bc3-b449-ac980e458ac8" providerId="ADAL" clId="{1EE758E2-C01F-495C-ACA3-1800FCFD911A}" dt="2025-06-16T17:28:35.615" v="1943" actId="13244"/>
          <ac:spMkLst>
            <pc:docMk/>
            <pc:sldMk cId="0" sldId="273"/>
            <ac:spMk id="2" creationId="{664973A6-689A-13A7-B4CB-BE73561738E8}"/>
          </ac:spMkLst>
        </pc:spChg>
        <pc:spChg chg="mod">
          <ac:chgData name="Aaron Feuerstein" userId="f5de8b9a-5c09-4bc3-b449-ac980e458ac8" providerId="ADAL" clId="{1EE758E2-C01F-495C-ACA3-1800FCFD911A}" dt="2025-06-16T15:59:47.942" v="167" actId="962"/>
          <ac:spMkLst>
            <pc:docMk/>
            <pc:sldMk cId="0" sldId="273"/>
            <ac:spMk id="250" creationId="{00000000-0000-0000-0000-000000000000}"/>
          </ac:spMkLst>
        </pc:spChg>
        <pc:spChg chg="mod">
          <ac:chgData name="Aaron Feuerstein" userId="f5de8b9a-5c09-4bc3-b449-ac980e458ac8" providerId="ADAL" clId="{1EE758E2-C01F-495C-ACA3-1800FCFD911A}" dt="2025-06-16T15:59:48.343" v="168" actId="962"/>
          <ac:spMkLst>
            <pc:docMk/>
            <pc:sldMk cId="0" sldId="273"/>
            <ac:spMk id="251" creationId="{00000000-0000-0000-0000-000000000000}"/>
          </ac:spMkLst>
        </pc:spChg>
        <pc:spChg chg="ord">
          <ac:chgData name="Aaron Feuerstein" userId="f5de8b9a-5c09-4bc3-b449-ac980e458ac8" providerId="ADAL" clId="{1EE758E2-C01F-495C-ACA3-1800FCFD911A}" dt="2025-06-16T17:28:37.796" v="1944" actId="13244"/>
          <ac:spMkLst>
            <pc:docMk/>
            <pc:sldMk cId="0" sldId="273"/>
            <ac:spMk id="253" creationId="{00000000-0000-0000-0000-000000000000}"/>
          </ac:spMkLst>
        </pc:spChg>
        <pc:spChg chg="ord">
          <ac:chgData name="Aaron Feuerstein" userId="f5de8b9a-5c09-4bc3-b449-ac980e458ac8" providerId="ADAL" clId="{1EE758E2-C01F-495C-ACA3-1800FCFD911A}" dt="2025-06-16T17:28:45.355" v="1946" actId="13244"/>
          <ac:spMkLst>
            <pc:docMk/>
            <pc:sldMk cId="0" sldId="273"/>
            <ac:spMk id="255" creationId="{00000000-0000-0000-0000-000000000000}"/>
          </ac:spMkLst>
        </pc:spChg>
        <pc:picChg chg="mod">
          <ac:chgData name="Aaron Feuerstein" userId="f5de8b9a-5c09-4bc3-b449-ac980e458ac8" providerId="ADAL" clId="{1EE758E2-C01F-495C-ACA3-1800FCFD911A}" dt="2025-06-16T15:59:55.205" v="170" actId="962"/>
          <ac:picMkLst>
            <pc:docMk/>
            <pc:sldMk cId="0" sldId="273"/>
            <ac:picMk id="254" creationId="{00000000-0000-0000-0000-000000000000}"/>
          </ac:picMkLst>
        </pc:picChg>
        <pc:picChg chg="ord">
          <ac:chgData name="Aaron Feuerstein" userId="f5de8b9a-5c09-4bc3-b449-ac980e458ac8" providerId="ADAL" clId="{1EE758E2-C01F-495C-ACA3-1800FCFD911A}" dt="2025-06-16T17:28:45.355" v="1946" actId="13244"/>
          <ac:picMkLst>
            <pc:docMk/>
            <pc:sldMk cId="0" sldId="273"/>
            <ac:picMk id="256" creationId="{00000000-0000-0000-0000-000000000000}"/>
          </ac:picMkLst>
        </pc:picChg>
        <pc:picChg chg="mod ord">
          <ac:chgData name="Aaron Feuerstein" userId="f5de8b9a-5c09-4bc3-b449-ac980e458ac8" providerId="ADAL" clId="{1EE758E2-C01F-495C-ACA3-1800FCFD911A}" dt="2025-06-16T17:28:48.773" v="1947" actId="13244"/>
          <ac:picMkLst>
            <pc:docMk/>
            <pc:sldMk cId="0" sldId="273"/>
            <ac:picMk id="257" creationId="{00000000-0000-0000-0000-000000000000}"/>
          </ac:picMkLst>
        </pc:picChg>
      </pc:sldChg>
      <pc:sldChg chg="addSp delSp modSp mod">
        <pc:chgData name="Aaron Feuerstein" userId="f5de8b9a-5c09-4bc3-b449-ac980e458ac8" providerId="ADAL" clId="{1EE758E2-C01F-495C-ACA3-1800FCFD911A}" dt="2025-06-16T17:29:48.136" v="1952" actId="13244"/>
        <pc:sldMkLst>
          <pc:docMk/>
          <pc:sldMk cId="0" sldId="274"/>
        </pc:sldMkLst>
        <pc:spChg chg="add mod ord">
          <ac:chgData name="Aaron Feuerstein" userId="f5de8b9a-5c09-4bc3-b449-ac980e458ac8" providerId="ADAL" clId="{1EE758E2-C01F-495C-ACA3-1800FCFD911A}" dt="2025-06-16T17:29:35.040" v="1948" actId="13244"/>
          <ac:spMkLst>
            <pc:docMk/>
            <pc:sldMk cId="0" sldId="274"/>
            <ac:spMk id="2" creationId="{E061045A-0CB7-B2D2-5F4B-AB9BFC0144C8}"/>
          </ac:spMkLst>
        </pc:spChg>
        <pc:spChg chg="mod">
          <ac:chgData name="Aaron Feuerstein" userId="f5de8b9a-5c09-4bc3-b449-ac980e458ac8" providerId="ADAL" clId="{1EE758E2-C01F-495C-ACA3-1800FCFD911A}" dt="2025-06-16T16:00:28.297" v="180" actId="962"/>
          <ac:spMkLst>
            <pc:docMk/>
            <pc:sldMk cId="0" sldId="274"/>
            <ac:spMk id="262" creationId="{00000000-0000-0000-0000-000000000000}"/>
          </ac:spMkLst>
        </pc:spChg>
        <pc:spChg chg="ord">
          <ac:chgData name="Aaron Feuerstein" userId="f5de8b9a-5c09-4bc3-b449-ac980e458ac8" providerId="ADAL" clId="{1EE758E2-C01F-495C-ACA3-1800FCFD911A}" dt="2025-06-16T17:29:36.839" v="1949" actId="13244"/>
          <ac:spMkLst>
            <pc:docMk/>
            <pc:sldMk cId="0" sldId="274"/>
            <ac:spMk id="263" creationId="{00000000-0000-0000-0000-000000000000}"/>
          </ac:spMkLst>
        </pc:spChg>
        <pc:spChg chg="del mod">
          <ac:chgData name="Aaron Feuerstein" userId="f5de8b9a-5c09-4bc3-b449-ac980e458ac8" providerId="ADAL" clId="{1EE758E2-C01F-495C-ACA3-1800FCFD911A}" dt="2025-06-16T16:00:31.983" v="182" actId="478"/>
          <ac:spMkLst>
            <pc:docMk/>
            <pc:sldMk cId="0" sldId="274"/>
            <ac:spMk id="264" creationId="{00000000-0000-0000-0000-000000000000}"/>
          </ac:spMkLst>
        </pc:spChg>
        <pc:spChg chg="mod ord">
          <ac:chgData name="Aaron Feuerstein" userId="f5de8b9a-5c09-4bc3-b449-ac980e458ac8" providerId="ADAL" clId="{1EE758E2-C01F-495C-ACA3-1800FCFD911A}" dt="2025-06-16T17:29:41.140" v="1950" actId="13244"/>
          <ac:spMkLst>
            <pc:docMk/>
            <pc:sldMk cId="0" sldId="274"/>
            <ac:spMk id="265" creationId="{00000000-0000-0000-0000-000000000000}"/>
          </ac:spMkLst>
        </pc:spChg>
        <pc:spChg chg="mod">
          <ac:chgData name="Aaron Feuerstein" userId="f5de8b9a-5c09-4bc3-b449-ac980e458ac8" providerId="ADAL" clId="{1EE758E2-C01F-495C-ACA3-1800FCFD911A}" dt="2025-06-16T16:00:21.550" v="179" actId="1076"/>
          <ac:spMkLst>
            <pc:docMk/>
            <pc:sldMk cId="0" sldId="274"/>
            <ac:spMk id="271" creationId="{00000000-0000-0000-0000-000000000000}"/>
          </ac:spMkLst>
        </pc:spChg>
        <pc:graphicFrameChg chg="mod ord">
          <ac:chgData name="Aaron Feuerstein" userId="f5de8b9a-5c09-4bc3-b449-ac980e458ac8" providerId="ADAL" clId="{1EE758E2-C01F-495C-ACA3-1800FCFD911A}" dt="2025-06-16T17:29:42.710" v="1951" actId="13244"/>
          <ac:graphicFrameMkLst>
            <pc:docMk/>
            <pc:sldMk cId="0" sldId="274"/>
            <ac:graphicFrameMk id="268" creationId="{00000000-0000-0000-0000-000000000000}"/>
          </ac:graphicFrameMkLst>
        </pc:graphicFrameChg>
        <pc:picChg chg="mod">
          <ac:chgData name="Aaron Feuerstein" userId="f5de8b9a-5c09-4bc3-b449-ac980e458ac8" providerId="ADAL" clId="{1EE758E2-C01F-495C-ACA3-1800FCFD911A}" dt="2025-06-16T16:00:42.446" v="185" actId="962"/>
          <ac:picMkLst>
            <pc:docMk/>
            <pc:sldMk cId="0" sldId="274"/>
            <ac:picMk id="267" creationId="{00000000-0000-0000-0000-000000000000}"/>
          </ac:picMkLst>
        </pc:picChg>
        <pc:picChg chg="mod ord">
          <ac:chgData name="Aaron Feuerstein" userId="f5de8b9a-5c09-4bc3-b449-ac980e458ac8" providerId="ADAL" clId="{1EE758E2-C01F-495C-ACA3-1800FCFD911A}" dt="2025-06-16T17:29:48.136" v="1952" actId="13244"/>
          <ac:picMkLst>
            <pc:docMk/>
            <pc:sldMk cId="0" sldId="274"/>
            <ac:picMk id="269" creationId="{00000000-0000-0000-0000-000000000000}"/>
          </ac:picMkLst>
        </pc:picChg>
        <pc:picChg chg="mod">
          <ac:chgData name="Aaron Feuerstein" userId="f5de8b9a-5c09-4bc3-b449-ac980e458ac8" providerId="ADAL" clId="{1EE758E2-C01F-495C-ACA3-1800FCFD911A}" dt="2025-06-16T16:01:39.789" v="189" actId="962"/>
          <ac:picMkLst>
            <pc:docMk/>
            <pc:sldMk cId="0" sldId="274"/>
            <ac:picMk id="270" creationId="{00000000-0000-0000-0000-000000000000}"/>
          </ac:picMkLst>
        </pc:picChg>
      </pc:sldChg>
      <pc:sldChg chg="addSp modSp mod">
        <pc:chgData name="Aaron Feuerstein" userId="f5de8b9a-5c09-4bc3-b449-ac980e458ac8" providerId="ADAL" clId="{1EE758E2-C01F-495C-ACA3-1800FCFD911A}" dt="2025-06-16T17:31:35.685" v="1958" actId="13244"/>
        <pc:sldMkLst>
          <pc:docMk/>
          <pc:sldMk cId="0" sldId="275"/>
        </pc:sldMkLst>
        <pc:spChg chg="add mod ord">
          <ac:chgData name="Aaron Feuerstein" userId="f5de8b9a-5c09-4bc3-b449-ac980e458ac8" providerId="ADAL" clId="{1EE758E2-C01F-495C-ACA3-1800FCFD911A}" dt="2025-06-16T17:31:23.784" v="1953" actId="13244"/>
          <ac:spMkLst>
            <pc:docMk/>
            <pc:sldMk cId="0" sldId="275"/>
            <ac:spMk id="2" creationId="{774857DD-02FE-7220-9009-623CB1A2FDE3}"/>
          </ac:spMkLst>
        </pc:spChg>
        <pc:spChg chg="ord">
          <ac:chgData name="Aaron Feuerstein" userId="f5de8b9a-5c09-4bc3-b449-ac980e458ac8" providerId="ADAL" clId="{1EE758E2-C01F-495C-ACA3-1800FCFD911A}" dt="2025-06-16T17:31:25.514" v="1954" actId="13244"/>
          <ac:spMkLst>
            <pc:docMk/>
            <pc:sldMk cId="0" sldId="275"/>
            <ac:spMk id="276" creationId="{00000000-0000-0000-0000-000000000000}"/>
          </ac:spMkLst>
        </pc:spChg>
        <pc:spChg chg="mod ord">
          <ac:chgData name="Aaron Feuerstein" userId="f5de8b9a-5c09-4bc3-b449-ac980e458ac8" providerId="ADAL" clId="{1EE758E2-C01F-495C-ACA3-1800FCFD911A}" dt="2025-06-16T17:31:28.875" v="1955" actId="13244"/>
          <ac:spMkLst>
            <pc:docMk/>
            <pc:sldMk cId="0" sldId="275"/>
            <ac:spMk id="278" creationId="{00000000-0000-0000-0000-000000000000}"/>
          </ac:spMkLst>
        </pc:spChg>
        <pc:spChg chg="mod ord">
          <ac:chgData name="Aaron Feuerstein" userId="f5de8b9a-5c09-4bc3-b449-ac980e458ac8" providerId="ADAL" clId="{1EE758E2-C01F-495C-ACA3-1800FCFD911A}" dt="2025-06-16T17:31:30.513" v="1956" actId="13244"/>
          <ac:spMkLst>
            <pc:docMk/>
            <pc:sldMk cId="0" sldId="275"/>
            <ac:spMk id="279" creationId="{00000000-0000-0000-0000-000000000000}"/>
          </ac:spMkLst>
        </pc:spChg>
        <pc:picChg chg="mod ord">
          <ac:chgData name="Aaron Feuerstein" userId="f5de8b9a-5c09-4bc3-b449-ac980e458ac8" providerId="ADAL" clId="{1EE758E2-C01F-495C-ACA3-1800FCFD911A}" dt="2025-06-16T17:31:32.163" v="1957" actId="13244"/>
          <ac:picMkLst>
            <pc:docMk/>
            <pc:sldMk cId="0" sldId="275"/>
            <ac:picMk id="280" creationId="{00000000-0000-0000-0000-000000000000}"/>
          </ac:picMkLst>
        </pc:picChg>
        <pc:picChg chg="mod ord">
          <ac:chgData name="Aaron Feuerstein" userId="f5de8b9a-5c09-4bc3-b449-ac980e458ac8" providerId="ADAL" clId="{1EE758E2-C01F-495C-ACA3-1800FCFD911A}" dt="2025-06-16T17:31:35.685" v="1958" actId="13244"/>
          <ac:picMkLst>
            <pc:docMk/>
            <pc:sldMk cId="0" sldId="275"/>
            <ac:picMk id="281" creationId="{00000000-0000-0000-0000-000000000000}"/>
          </ac:picMkLst>
        </pc:picChg>
      </pc:sldChg>
      <pc:sldChg chg="addSp delSp modSp mod">
        <pc:chgData name="Aaron Feuerstein" userId="f5de8b9a-5c09-4bc3-b449-ac980e458ac8" providerId="ADAL" clId="{1EE758E2-C01F-495C-ACA3-1800FCFD911A}" dt="2025-06-16T17:32:50.488" v="1967" actId="13244"/>
        <pc:sldMkLst>
          <pc:docMk/>
          <pc:sldMk cId="0" sldId="276"/>
        </pc:sldMkLst>
        <pc:spChg chg="add mod ord">
          <ac:chgData name="Aaron Feuerstein" userId="f5de8b9a-5c09-4bc3-b449-ac980e458ac8" providerId="ADAL" clId="{1EE758E2-C01F-495C-ACA3-1800FCFD911A}" dt="2025-06-16T17:32:29.919" v="1959" actId="13244"/>
          <ac:spMkLst>
            <pc:docMk/>
            <pc:sldMk cId="0" sldId="276"/>
            <ac:spMk id="2" creationId="{AAFABE48-7ADA-798A-E5C3-C208B6E0CE3C}"/>
          </ac:spMkLst>
        </pc:spChg>
        <pc:spChg chg="del mod">
          <ac:chgData name="Aaron Feuerstein" userId="f5de8b9a-5c09-4bc3-b449-ac980e458ac8" providerId="ADAL" clId="{1EE758E2-C01F-495C-ACA3-1800FCFD911A}" dt="2025-06-16T16:02:15.386" v="200" actId="478"/>
          <ac:spMkLst>
            <pc:docMk/>
            <pc:sldMk cId="0" sldId="276"/>
            <ac:spMk id="286" creationId="{00000000-0000-0000-0000-000000000000}"/>
          </ac:spMkLst>
        </pc:spChg>
        <pc:spChg chg="mod">
          <ac:chgData name="Aaron Feuerstein" userId="f5de8b9a-5c09-4bc3-b449-ac980e458ac8" providerId="ADAL" clId="{1EE758E2-C01F-495C-ACA3-1800FCFD911A}" dt="2025-06-16T16:02:44.145" v="210" actId="962"/>
          <ac:spMkLst>
            <pc:docMk/>
            <pc:sldMk cId="0" sldId="276"/>
            <ac:spMk id="287" creationId="{00000000-0000-0000-0000-000000000000}"/>
          </ac:spMkLst>
        </pc:spChg>
        <pc:spChg chg="ord">
          <ac:chgData name="Aaron Feuerstein" userId="f5de8b9a-5c09-4bc3-b449-ac980e458ac8" providerId="ADAL" clId="{1EE758E2-C01F-495C-ACA3-1800FCFD911A}" dt="2025-06-16T17:32:37.777" v="1962" actId="13244"/>
          <ac:spMkLst>
            <pc:docMk/>
            <pc:sldMk cId="0" sldId="276"/>
            <ac:spMk id="288" creationId="{00000000-0000-0000-0000-000000000000}"/>
          </ac:spMkLst>
        </pc:spChg>
        <pc:spChg chg="del mod">
          <ac:chgData name="Aaron Feuerstein" userId="f5de8b9a-5c09-4bc3-b449-ac980e458ac8" providerId="ADAL" clId="{1EE758E2-C01F-495C-ACA3-1800FCFD911A}" dt="2025-06-16T16:02:47.545" v="212" actId="478"/>
          <ac:spMkLst>
            <pc:docMk/>
            <pc:sldMk cId="0" sldId="276"/>
            <ac:spMk id="289" creationId="{00000000-0000-0000-0000-000000000000}"/>
          </ac:spMkLst>
        </pc:spChg>
        <pc:spChg chg="mod ord">
          <ac:chgData name="Aaron Feuerstein" userId="f5de8b9a-5c09-4bc3-b449-ac980e458ac8" providerId="ADAL" clId="{1EE758E2-C01F-495C-ACA3-1800FCFD911A}" dt="2025-06-16T17:32:33.696" v="1961" actId="13244"/>
          <ac:spMkLst>
            <pc:docMk/>
            <pc:sldMk cId="0" sldId="276"/>
            <ac:spMk id="290" creationId="{00000000-0000-0000-0000-000000000000}"/>
          </ac:spMkLst>
        </pc:spChg>
        <pc:spChg chg="mod">
          <ac:chgData name="Aaron Feuerstein" userId="f5de8b9a-5c09-4bc3-b449-ac980e458ac8" providerId="ADAL" clId="{1EE758E2-C01F-495C-ACA3-1800FCFD911A}" dt="2025-06-16T16:02:22.829" v="202" actId="1076"/>
          <ac:spMkLst>
            <pc:docMk/>
            <pc:sldMk cId="0" sldId="276"/>
            <ac:spMk id="296" creationId="{00000000-0000-0000-0000-000000000000}"/>
          </ac:spMkLst>
        </pc:spChg>
        <pc:spChg chg="mod">
          <ac:chgData name="Aaron Feuerstein" userId="f5de8b9a-5c09-4bc3-b449-ac980e458ac8" providerId="ADAL" clId="{1EE758E2-C01F-495C-ACA3-1800FCFD911A}" dt="2025-06-16T16:02:34.247" v="207" actId="1076"/>
          <ac:spMkLst>
            <pc:docMk/>
            <pc:sldMk cId="0" sldId="276"/>
            <ac:spMk id="297" creationId="{00000000-0000-0000-0000-000000000000}"/>
          </ac:spMkLst>
        </pc:spChg>
        <pc:graphicFrameChg chg="mod ord">
          <ac:chgData name="Aaron Feuerstein" userId="f5de8b9a-5c09-4bc3-b449-ac980e458ac8" providerId="ADAL" clId="{1EE758E2-C01F-495C-ACA3-1800FCFD911A}" dt="2025-06-16T17:32:32.057" v="1960" actId="13244"/>
          <ac:graphicFrameMkLst>
            <pc:docMk/>
            <pc:sldMk cId="0" sldId="276"/>
            <ac:graphicFrameMk id="293" creationId="{00000000-0000-0000-0000-000000000000}"/>
          </ac:graphicFrameMkLst>
        </pc:graphicFrameChg>
        <pc:picChg chg="mod">
          <ac:chgData name="Aaron Feuerstein" userId="f5de8b9a-5c09-4bc3-b449-ac980e458ac8" providerId="ADAL" clId="{1EE758E2-C01F-495C-ACA3-1800FCFD911A}" dt="2025-06-16T16:02:56.891" v="215" actId="962"/>
          <ac:picMkLst>
            <pc:docMk/>
            <pc:sldMk cId="0" sldId="276"/>
            <ac:picMk id="292" creationId="{00000000-0000-0000-0000-000000000000}"/>
          </ac:picMkLst>
        </pc:picChg>
        <pc:picChg chg="mod ord">
          <ac:chgData name="Aaron Feuerstein" userId="f5de8b9a-5c09-4bc3-b449-ac980e458ac8" providerId="ADAL" clId="{1EE758E2-C01F-495C-ACA3-1800FCFD911A}" dt="2025-06-16T17:32:43.757" v="1964" actId="13244"/>
          <ac:picMkLst>
            <pc:docMk/>
            <pc:sldMk cId="0" sldId="276"/>
            <ac:picMk id="294" creationId="{00000000-0000-0000-0000-000000000000}"/>
          </ac:picMkLst>
        </pc:picChg>
        <pc:picChg chg="mod ord">
          <ac:chgData name="Aaron Feuerstein" userId="f5de8b9a-5c09-4bc3-b449-ac980e458ac8" providerId="ADAL" clId="{1EE758E2-C01F-495C-ACA3-1800FCFD911A}" dt="2025-06-16T17:32:45.734" v="1965" actId="13244"/>
          <ac:picMkLst>
            <pc:docMk/>
            <pc:sldMk cId="0" sldId="276"/>
            <ac:picMk id="295" creationId="{00000000-0000-0000-0000-000000000000}"/>
          </ac:picMkLst>
        </pc:picChg>
        <pc:picChg chg="mod ord">
          <ac:chgData name="Aaron Feuerstein" userId="f5de8b9a-5c09-4bc3-b449-ac980e458ac8" providerId="ADAL" clId="{1EE758E2-C01F-495C-ACA3-1800FCFD911A}" dt="2025-06-16T17:32:49.097" v="1966" actId="13244"/>
          <ac:picMkLst>
            <pc:docMk/>
            <pc:sldMk cId="0" sldId="276"/>
            <ac:picMk id="298" creationId="{00000000-0000-0000-0000-000000000000}"/>
          </ac:picMkLst>
        </pc:picChg>
        <pc:picChg chg="mod ord">
          <ac:chgData name="Aaron Feuerstein" userId="f5de8b9a-5c09-4bc3-b449-ac980e458ac8" providerId="ADAL" clId="{1EE758E2-C01F-495C-ACA3-1800FCFD911A}" dt="2025-06-16T17:32:50.488" v="1967" actId="13244"/>
          <ac:picMkLst>
            <pc:docMk/>
            <pc:sldMk cId="0" sldId="276"/>
            <ac:picMk id="299" creationId="{00000000-0000-0000-0000-000000000000}"/>
          </ac:picMkLst>
        </pc:picChg>
      </pc:sldChg>
      <pc:sldChg chg="addSp modSp mod">
        <pc:chgData name="Aaron Feuerstein" userId="f5de8b9a-5c09-4bc3-b449-ac980e458ac8" providerId="ADAL" clId="{1EE758E2-C01F-495C-ACA3-1800FCFD911A}" dt="2025-06-16T17:34:11.316" v="1973" actId="13244"/>
        <pc:sldMkLst>
          <pc:docMk/>
          <pc:sldMk cId="0" sldId="277"/>
        </pc:sldMkLst>
        <pc:spChg chg="add mod ord">
          <ac:chgData name="Aaron Feuerstein" userId="f5de8b9a-5c09-4bc3-b449-ac980e458ac8" providerId="ADAL" clId="{1EE758E2-C01F-495C-ACA3-1800FCFD911A}" dt="2025-06-16T17:34:01.836" v="1968" actId="13244"/>
          <ac:spMkLst>
            <pc:docMk/>
            <pc:sldMk cId="0" sldId="277"/>
            <ac:spMk id="2" creationId="{858142A7-DC56-B2C4-2F95-D926693D3489}"/>
          </ac:spMkLst>
        </pc:spChg>
        <pc:spChg chg="ord">
          <ac:chgData name="Aaron Feuerstein" userId="f5de8b9a-5c09-4bc3-b449-ac980e458ac8" providerId="ADAL" clId="{1EE758E2-C01F-495C-ACA3-1800FCFD911A}" dt="2025-06-16T17:34:03.331" v="1969" actId="13244"/>
          <ac:spMkLst>
            <pc:docMk/>
            <pc:sldMk cId="0" sldId="277"/>
            <ac:spMk id="304" creationId="{00000000-0000-0000-0000-000000000000}"/>
          </ac:spMkLst>
        </pc:spChg>
        <pc:spChg chg="mod ord">
          <ac:chgData name="Aaron Feuerstein" userId="f5de8b9a-5c09-4bc3-b449-ac980e458ac8" providerId="ADAL" clId="{1EE758E2-C01F-495C-ACA3-1800FCFD911A}" dt="2025-06-16T17:34:04.974" v="1970" actId="13244"/>
          <ac:spMkLst>
            <pc:docMk/>
            <pc:sldMk cId="0" sldId="277"/>
            <ac:spMk id="306" creationId="{00000000-0000-0000-0000-000000000000}"/>
          </ac:spMkLst>
        </pc:spChg>
        <pc:spChg chg="ord">
          <ac:chgData name="Aaron Feuerstein" userId="f5de8b9a-5c09-4bc3-b449-ac980e458ac8" providerId="ADAL" clId="{1EE758E2-C01F-495C-ACA3-1800FCFD911A}" dt="2025-06-16T17:34:06.307" v="1971" actId="13244"/>
          <ac:spMkLst>
            <pc:docMk/>
            <pc:sldMk cId="0" sldId="277"/>
            <ac:spMk id="307" creationId="{00000000-0000-0000-0000-000000000000}"/>
          </ac:spMkLst>
        </pc:spChg>
        <pc:picChg chg="mod ord">
          <ac:chgData name="Aaron Feuerstein" userId="f5de8b9a-5c09-4bc3-b449-ac980e458ac8" providerId="ADAL" clId="{1EE758E2-C01F-495C-ACA3-1800FCFD911A}" dt="2025-06-16T17:34:09.619" v="1972" actId="13244"/>
          <ac:picMkLst>
            <pc:docMk/>
            <pc:sldMk cId="0" sldId="277"/>
            <ac:picMk id="308" creationId="{00000000-0000-0000-0000-000000000000}"/>
          </ac:picMkLst>
        </pc:picChg>
        <pc:picChg chg="mod ord">
          <ac:chgData name="Aaron Feuerstein" userId="f5de8b9a-5c09-4bc3-b449-ac980e458ac8" providerId="ADAL" clId="{1EE758E2-C01F-495C-ACA3-1800FCFD911A}" dt="2025-06-16T17:34:11.316" v="1973" actId="13244"/>
          <ac:picMkLst>
            <pc:docMk/>
            <pc:sldMk cId="0" sldId="277"/>
            <ac:picMk id="309" creationId="{00000000-0000-0000-0000-000000000000}"/>
          </ac:picMkLst>
        </pc:picChg>
      </pc:sldChg>
      <pc:sldChg chg="addSp modSp mod">
        <pc:chgData name="Aaron Feuerstein" userId="f5de8b9a-5c09-4bc3-b449-ac980e458ac8" providerId="ADAL" clId="{1EE758E2-C01F-495C-ACA3-1800FCFD911A}" dt="2025-06-16T17:34:27" v="1978" actId="13244"/>
        <pc:sldMkLst>
          <pc:docMk/>
          <pc:sldMk cId="0" sldId="278"/>
        </pc:sldMkLst>
        <pc:spChg chg="add mod ord">
          <ac:chgData name="Aaron Feuerstein" userId="f5de8b9a-5c09-4bc3-b449-ac980e458ac8" providerId="ADAL" clId="{1EE758E2-C01F-495C-ACA3-1800FCFD911A}" dt="2025-06-16T17:34:15.565" v="1974" actId="13244"/>
          <ac:spMkLst>
            <pc:docMk/>
            <pc:sldMk cId="0" sldId="278"/>
            <ac:spMk id="2" creationId="{A6E7C075-D09F-E30D-670C-4A2759B0201B}"/>
          </ac:spMkLst>
        </pc:spChg>
        <pc:spChg chg="ord">
          <ac:chgData name="Aaron Feuerstein" userId="f5de8b9a-5c09-4bc3-b449-ac980e458ac8" providerId="ADAL" clId="{1EE758E2-C01F-495C-ACA3-1800FCFD911A}" dt="2025-06-16T17:34:16.908" v="1975" actId="13244"/>
          <ac:spMkLst>
            <pc:docMk/>
            <pc:sldMk cId="0" sldId="278"/>
            <ac:spMk id="314" creationId="{00000000-0000-0000-0000-000000000000}"/>
          </ac:spMkLst>
        </pc:spChg>
        <pc:spChg chg="ord">
          <ac:chgData name="Aaron Feuerstein" userId="f5de8b9a-5c09-4bc3-b449-ac980e458ac8" providerId="ADAL" clId="{1EE758E2-C01F-495C-ACA3-1800FCFD911A}" dt="2025-06-16T17:34:27" v="1978" actId="13244"/>
          <ac:spMkLst>
            <pc:docMk/>
            <pc:sldMk cId="0" sldId="278"/>
            <ac:spMk id="315" creationId="{00000000-0000-0000-0000-000000000000}"/>
          </ac:spMkLst>
        </pc:spChg>
        <pc:spChg chg="mod ord">
          <ac:chgData name="Aaron Feuerstein" userId="f5de8b9a-5c09-4bc3-b449-ac980e458ac8" providerId="ADAL" clId="{1EE758E2-C01F-495C-ACA3-1800FCFD911A}" dt="2025-06-16T17:34:21.725" v="1977" actId="13244"/>
          <ac:spMkLst>
            <pc:docMk/>
            <pc:sldMk cId="0" sldId="278"/>
            <ac:spMk id="316" creationId="{00000000-0000-0000-0000-000000000000}"/>
          </ac:spMkLst>
        </pc:spChg>
        <pc:picChg chg="mod">
          <ac:chgData name="Aaron Feuerstein" userId="f5de8b9a-5c09-4bc3-b449-ac980e458ac8" providerId="ADAL" clId="{1EE758E2-C01F-495C-ACA3-1800FCFD911A}" dt="2025-06-16T16:05:25.535" v="235" actId="962"/>
          <ac:picMkLst>
            <pc:docMk/>
            <pc:sldMk cId="0" sldId="278"/>
            <ac:picMk id="318" creationId="{00000000-0000-0000-0000-000000000000}"/>
          </ac:picMkLst>
        </pc:picChg>
        <pc:picChg chg="mod ord">
          <ac:chgData name="Aaron Feuerstein" userId="f5de8b9a-5c09-4bc3-b449-ac980e458ac8" providerId="ADAL" clId="{1EE758E2-C01F-495C-ACA3-1800FCFD911A}" dt="2025-06-16T17:34:20.284" v="1976" actId="13244"/>
          <ac:picMkLst>
            <pc:docMk/>
            <pc:sldMk cId="0" sldId="278"/>
            <ac:picMk id="319" creationId="{00000000-0000-0000-0000-000000000000}"/>
          </ac:picMkLst>
        </pc:picChg>
      </pc:sldChg>
      <pc:sldChg chg="addSp modSp mod">
        <pc:chgData name="Aaron Feuerstein" userId="f5de8b9a-5c09-4bc3-b449-ac980e458ac8" providerId="ADAL" clId="{1EE758E2-C01F-495C-ACA3-1800FCFD911A}" dt="2025-06-16T17:35:57.939" v="1981" actId="13244"/>
        <pc:sldMkLst>
          <pc:docMk/>
          <pc:sldMk cId="0" sldId="279"/>
        </pc:sldMkLst>
        <pc:spChg chg="add mod ord">
          <ac:chgData name="Aaron Feuerstein" userId="f5de8b9a-5c09-4bc3-b449-ac980e458ac8" providerId="ADAL" clId="{1EE758E2-C01F-495C-ACA3-1800FCFD911A}" dt="2025-06-16T17:35:48.877" v="1979" actId="13244"/>
          <ac:spMkLst>
            <pc:docMk/>
            <pc:sldMk cId="0" sldId="279"/>
            <ac:spMk id="2" creationId="{BBAA2C6A-A820-D7DD-3B26-D44489EFA11F}"/>
          </ac:spMkLst>
        </pc:spChg>
        <pc:spChg chg="mod">
          <ac:chgData name="Aaron Feuerstein" userId="f5de8b9a-5c09-4bc3-b449-ac980e458ac8" providerId="ADAL" clId="{1EE758E2-C01F-495C-ACA3-1800FCFD911A}" dt="2025-06-16T16:05:39.213" v="238" actId="962"/>
          <ac:spMkLst>
            <pc:docMk/>
            <pc:sldMk cId="0" sldId="279"/>
            <ac:spMk id="324" creationId="{00000000-0000-0000-0000-000000000000}"/>
          </ac:spMkLst>
        </pc:spChg>
        <pc:spChg chg="ord">
          <ac:chgData name="Aaron Feuerstein" userId="f5de8b9a-5c09-4bc3-b449-ac980e458ac8" providerId="ADAL" clId="{1EE758E2-C01F-495C-ACA3-1800FCFD911A}" dt="2025-06-16T17:35:50.211" v="1980" actId="13244"/>
          <ac:spMkLst>
            <pc:docMk/>
            <pc:sldMk cId="0" sldId="279"/>
            <ac:spMk id="325" creationId="{00000000-0000-0000-0000-000000000000}"/>
          </ac:spMkLst>
        </pc:spChg>
        <pc:spChg chg="mod ord">
          <ac:chgData name="Aaron Feuerstein" userId="f5de8b9a-5c09-4bc3-b449-ac980e458ac8" providerId="ADAL" clId="{1EE758E2-C01F-495C-ACA3-1800FCFD911A}" dt="2025-06-16T17:35:57.939" v="1981" actId="13244"/>
          <ac:spMkLst>
            <pc:docMk/>
            <pc:sldMk cId="0" sldId="279"/>
            <ac:spMk id="327" creationId="{00000000-0000-0000-0000-000000000000}"/>
          </ac:spMkLst>
        </pc:spChg>
        <pc:spChg chg="ord">
          <ac:chgData name="Aaron Feuerstein" userId="f5de8b9a-5c09-4bc3-b449-ac980e458ac8" providerId="ADAL" clId="{1EE758E2-C01F-495C-ACA3-1800FCFD911A}" dt="2025-06-16T17:35:57.939" v="1981" actId="13244"/>
          <ac:spMkLst>
            <pc:docMk/>
            <pc:sldMk cId="0" sldId="279"/>
            <ac:spMk id="328" creationId="{00000000-0000-0000-0000-000000000000}"/>
          </ac:spMkLst>
        </pc:spChg>
      </pc:sldChg>
      <pc:sldChg chg="addSp delSp modSp mod">
        <pc:chgData name="Aaron Feuerstein" userId="f5de8b9a-5c09-4bc3-b449-ac980e458ac8" providerId="ADAL" clId="{1EE758E2-C01F-495C-ACA3-1800FCFD911A}" dt="2025-06-16T17:38:01.344" v="1988" actId="13244"/>
        <pc:sldMkLst>
          <pc:docMk/>
          <pc:sldMk cId="0" sldId="280"/>
        </pc:sldMkLst>
        <pc:spChg chg="add mod ord">
          <ac:chgData name="Aaron Feuerstein" userId="f5de8b9a-5c09-4bc3-b449-ac980e458ac8" providerId="ADAL" clId="{1EE758E2-C01F-495C-ACA3-1800FCFD911A}" dt="2025-06-16T17:37:10.802" v="1982" actId="13244"/>
          <ac:spMkLst>
            <pc:docMk/>
            <pc:sldMk cId="0" sldId="280"/>
            <ac:spMk id="2" creationId="{40714141-A245-E27C-255F-F954840E1679}"/>
          </ac:spMkLst>
        </pc:spChg>
        <pc:spChg chg="mod">
          <ac:chgData name="Aaron Feuerstein" userId="f5de8b9a-5c09-4bc3-b449-ac980e458ac8" providerId="ADAL" clId="{1EE758E2-C01F-495C-ACA3-1800FCFD911A}" dt="2025-06-16T16:06:14.548" v="246" actId="962"/>
          <ac:spMkLst>
            <pc:docMk/>
            <pc:sldMk cId="0" sldId="280"/>
            <ac:spMk id="333" creationId="{00000000-0000-0000-0000-000000000000}"/>
          </ac:spMkLst>
        </pc:spChg>
        <pc:spChg chg="ord">
          <ac:chgData name="Aaron Feuerstein" userId="f5de8b9a-5c09-4bc3-b449-ac980e458ac8" providerId="ADAL" clId="{1EE758E2-C01F-495C-ACA3-1800FCFD911A}" dt="2025-06-16T17:37:44.014" v="1983" actId="13244"/>
          <ac:spMkLst>
            <pc:docMk/>
            <pc:sldMk cId="0" sldId="280"/>
            <ac:spMk id="335" creationId="{00000000-0000-0000-0000-000000000000}"/>
          </ac:spMkLst>
        </pc:spChg>
        <pc:spChg chg="del mod">
          <ac:chgData name="Aaron Feuerstein" userId="f5de8b9a-5c09-4bc3-b449-ac980e458ac8" providerId="ADAL" clId="{1EE758E2-C01F-495C-ACA3-1800FCFD911A}" dt="2025-06-16T16:06:21.879" v="250" actId="478"/>
          <ac:spMkLst>
            <pc:docMk/>
            <pc:sldMk cId="0" sldId="280"/>
            <ac:spMk id="336" creationId="{00000000-0000-0000-0000-000000000000}"/>
          </ac:spMkLst>
        </pc:spChg>
        <pc:spChg chg="mod ord">
          <ac:chgData name="Aaron Feuerstein" userId="f5de8b9a-5c09-4bc3-b449-ac980e458ac8" providerId="ADAL" clId="{1EE758E2-C01F-495C-ACA3-1800FCFD911A}" dt="2025-06-16T17:37:57.634" v="1987" actId="13244"/>
          <ac:spMkLst>
            <pc:docMk/>
            <pc:sldMk cId="0" sldId="280"/>
            <ac:spMk id="337" creationId="{00000000-0000-0000-0000-000000000000}"/>
          </ac:spMkLst>
        </pc:spChg>
        <pc:spChg chg="ord">
          <ac:chgData name="Aaron Feuerstein" userId="f5de8b9a-5c09-4bc3-b449-ac980e458ac8" providerId="ADAL" clId="{1EE758E2-C01F-495C-ACA3-1800FCFD911A}" dt="2025-06-16T17:37:54.194" v="1986" actId="13244"/>
          <ac:spMkLst>
            <pc:docMk/>
            <pc:sldMk cId="0" sldId="280"/>
            <ac:spMk id="338" creationId="{00000000-0000-0000-0000-000000000000}"/>
          </ac:spMkLst>
        </pc:spChg>
        <pc:spChg chg="del mod">
          <ac:chgData name="Aaron Feuerstein" userId="f5de8b9a-5c09-4bc3-b449-ac980e458ac8" providerId="ADAL" clId="{1EE758E2-C01F-495C-ACA3-1800FCFD911A}" dt="2025-06-16T16:06:27.247" v="253" actId="478"/>
          <ac:spMkLst>
            <pc:docMk/>
            <pc:sldMk cId="0" sldId="280"/>
            <ac:spMk id="339" creationId="{00000000-0000-0000-0000-000000000000}"/>
          </ac:spMkLst>
        </pc:spChg>
        <pc:spChg chg="mod">
          <ac:chgData name="Aaron Feuerstein" userId="f5de8b9a-5c09-4bc3-b449-ac980e458ac8" providerId="ADAL" clId="{1EE758E2-C01F-495C-ACA3-1800FCFD911A}" dt="2025-06-16T16:06:01.109" v="242" actId="1076"/>
          <ac:spMkLst>
            <pc:docMk/>
            <pc:sldMk cId="0" sldId="280"/>
            <ac:spMk id="342" creationId="{00000000-0000-0000-0000-000000000000}"/>
          </ac:spMkLst>
        </pc:spChg>
        <pc:graphicFrameChg chg="mod ord">
          <ac:chgData name="Aaron Feuerstein" userId="f5de8b9a-5c09-4bc3-b449-ac980e458ac8" providerId="ADAL" clId="{1EE758E2-C01F-495C-ACA3-1800FCFD911A}" dt="2025-06-16T17:38:01.344" v="1988" actId="13244"/>
          <ac:graphicFrameMkLst>
            <pc:docMk/>
            <pc:sldMk cId="0" sldId="280"/>
            <ac:graphicFrameMk id="341" creationId="{00000000-0000-0000-0000-000000000000}"/>
          </ac:graphicFrameMkLst>
        </pc:graphicFrameChg>
        <pc:picChg chg="mod">
          <ac:chgData name="Aaron Feuerstein" userId="f5de8b9a-5c09-4bc3-b449-ac980e458ac8" providerId="ADAL" clId="{1EE758E2-C01F-495C-ACA3-1800FCFD911A}" dt="2025-06-16T16:06:18.703" v="248" actId="962"/>
          <ac:picMkLst>
            <pc:docMk/>
            <pc:sldMk cId="0" sldId="280"/>
            <ac:picMk id="334" creationId="{00000000-0000-0000-0000-000000000000}"/>
          </ac:picMkLst>
        </pc:picChg>
        <pc:picChg chg="mod ord">
          <ac:chgData name="Aaron Feuerstein" userId="f5de8b9a-5c09-4bc3-b449-ac980e458ac8" providerId="ADAL" clId="{1EE758E2-C01F-495C-ACA3-1800FCFD911A}" dt="2025-06-16T17:37:51.090" v="1985" actId="13244"/>
          <ac:picMkLst>
            <pc:docMk/>
            <pc:sldMk cId="0" sldId="280"/>
            <ac:picMk id="340" creationId="{00000000-0000-0000-0000-000000000000}"/>
          </ac:picMkLst>
        </pc:picChg>
        <pc:picChg chg="mod ord">
          <ac:chgData name="Aaron Feuerstein" userId="f5de8b9a-5c09-4bc3-b449-ac980e458ac8" providerId="ADAL" clId="{1EE758E2-C01F-495C-ACA3-1800FCFD911A}" dt="2025-06-16T17:37:47.225" v="1984" actId="13244"/>
          <ac:picMkLst>
            <pc:docMk/>
            <pc:sldMk cId="0" sldId="280"/>
            <ac:picMk id="343" creationId="{00000000-0000-0000-0000-000000000000}"/>
          </ac:picMkLst>
        </pc:picChg>
      </pc:sldChg>
      <pc:sldChg chg="addSp delSp modSp mod">
        <pc:chgData name="Aaron Feuerstein" userId="f5de8b9a-5c09-4bc3-b449-ac980e458ac8" providerId="ADAL" clId="{1EE758E2-C01F-495C-ACA3-1800FCFD911A}" dt="2025-06-16T17:39:38.470" v="1995" actId="13244"/>
        <pc:sldMkLst>
          <pc:docMk/>
          <pc:sldMk cId="0" sldId="281"/>
        </pc:sldMkLst>
        <pc:spChg chg="add mod ord">
          <ac:chgData name="Aaron Feuerstein" userId="f5de8b9a-5c09-4bc3-b449-ac980e458ac8" providerId="ADAL" clId="{1EE758E2-C01F-495C-ACA3-1800FCFD911A}" dt="2025-06-16T17:39:34.143" v="1994" actId="13244"/>
          <ac:spMkLst>
            <pc:docMk/>
            <pc:sldMk cId="0" sldId="281"/>
            <ac:spMk id="2" creationId="{9EB944BC-854E-FE6B-0F81-22D0A45E9113}"/>
          </ac:spMkLst>
        </pc:spChg>
        <pc:spChg chg="ord">
          <ac:chgData name="Aaron Feuerstein" userId="f5de8b9a-5c09-4bc3-b449-ac980e458ac8" providerId="ADAL" clId="{1EE758E2-C01F-495C-ACA3-1800FCFD911A}" dt="2025-06-16T17:39:30.256" v="1993" actId="13244"/>
          <ac:spMkLst>
            <pc:docMk/>
            <pc:sldMk cId="0" sldId="281"/>
            <ac:spMk id="348" creationId="{00000000-0000-0000-0000-000000000000}"/>
          </ac:spMkLst>
        </pc:spChg>
        <pc:spChg chg="del mod">
          <ac:chgData name="Aaron Feuerstein" userId="f5de8b9a-5c09-4bc3-b449-ac980e458ac8" providerId="ADAL" clId="{1EE758E2-C01F-495C-ACA3-1800FCFD911A}" dt="2025-06-16T16:06:49.627" v="261" actId="478"/>
          <ac:spMkLst>
            <pc:docMk/>
            <pc:sldMk cId="0" sldId="281"/>
            <ac:spMk id="349" creationId="{00000000-0000-0000-0000-000000000000}"/>
          </ac:spMkLst>
        </pc:spChg>
        <pc:spChg chg="mod ord">
          <ac:chgData name="Aaron Feuerstein" userId="f5de8b9a-5c09-4bc3-b449-ac980e458ac8" providerId="ADAL" clId="{1EE758E2-C01F-495C-ACA3-1800FCFD911A}" dt="2025-06-16T17:39:28.200" v="1992" actId="13244"/>
          <ac:spMkLst>
            <pc:docMk/>
            <pc:sldMk cId="0" sldId="281"/>
            <ac:spMk id="350" creationId="{00000000-0000-0000-0000-000000000000}"/>
          </ac:spMkLst>
        </pc:spChg>
        <pc:spChg chg="del mod">
          <ac:chgData name="Aaron Feuerstein" userId="f5de8b9a-5c09-4bc3-b449-ac980e458ac8" providerId="ADAL" clId="{1EE758E2-C01F-495C-ACA3-1800FCFD911A}" dt="2025-06-16T16:06:56.115" v="265" actId="478"/>
          <ac:spMkLst>
            <pc:docMk/>
            <pc:sldMk cId="0" sldId="281"/>
            <ac:spMk id="352" creationId="{00000000-0000-0000-0000-000000000000}"/>
          </ac:spMkLst>
        </pc:spChg>
        <pc:spChg chg="add del mod">
          <ac:chgData name="Aaron Feuerstein" userId="f5de8b9a-5c09-4bc3-b449-ac980e458ac8" providerId="ADAL" clId="{1EE758E2-C01F-495C-ACA3-1800FCFD911A}" dt="2025-06-16T16:07:46.088" v="278" actId="478"/>
          <ac:spMkLst>
            <pc:docMk/>
            <pc:sldMk cId="0" sldId="281"/>
            <ac:spMk id="354" creationId="{00000000-0000-0000-0000-000000000000}"/>
          </ac:spMkLst>
        </pc:spChg>
        <pc:spChg chg="mod ord">
          <ac:chgData name="Aaron Feuerstein" userId="f5de8b9a-5c09-4bc3-b449-ac980e458ac8" providerId="ADAL" clId="{1EE758E2-C01F-495C-ACA3-1800FCFD911A}" dt="2025-06-16T17:39:26.196" v="1991" actId="13244"/>
          <ac:spMkLst>
            <pc:docMk/>
            <pc:sldMk cId="0" sldId="281"/>
            <ac:spMk id="356" creationId="{00000000-0000-0000-0000-000000000000}"/>
          </ac:spMkLst>
        </pc:spChg>
        <pc:spChg chg="mod">
          <ac:chgData name="Aaron Feuerstein" userId="f5de8b9a-5c09-4bc3-b449-ac980e458ac8" providerId="ADAL" clId="{1EE758E2-C01F-495C-ACA3-1800FCFD911A}" dt="2025-06-16T16:07:31.503" v="273" actId="1076"/>
          <ac:spMkLst>
            <pc:docMk/>
            <pc:sldMk cId="0" sldId="281"/>
            <ac:spMk id="358" creationId="{00000000-0000-0000-0000-000000000000}"/>
          </ac:spMkLst>
        </pc:spChg>
        <pc:graphicFrameChg chg="mod ord modGraphic">
          <ac:chgData name="Aaron Feuerstein" userId="f5de8b9a-5c09-4bc3-b449-ac980e458ac8" providerId="ADAL" clId="{1EE758E2-C01F-495C-ACA3-1800FCFD911A}" dt="2025-06-16T17:39:26.196" v="1991" actId="13244"/>
          <ac:graphicFrameMkLst>
            <pc:docMk/>
            <pc:sldMk cId="0" sldId="281"/>
            <ac:graphicFrameMk id="355" creationId="{00000000-0000-0000-0000-000000000000}"/>
          </ac:graphicFrameMkLst>
        </pc:graphicFrameChg>
        <pc:picChg chg="mod">
          <ac:chgData name="Aaron Feuerstein" userId="f5de8b9a-5c09-4bc3-b449-ac980e458ac8" providerId="ADAL" clId="{1EE758E2-C01F-495C-ACA3-1800FCFD911A}" dt="2025-06-16T16:07:37.420" v="276" actId="962"/>
          <ac:picMkLst>
            <pc:docMk/>
            <pc:sldMk cId="0" sldId="281"/>
            <ac:picMk id="353" creationId="{00000000-0000-0000-0000-000000000000}"/>
          </ac:picMkLst>
        </pc:picChg>
        <pc:picChg chg="mod">
          <ac:chgData name="Aaron Feuerstein" userId="f5de8b9a-5c09-4bc3-b449-ac980e458ac8" providerId="ADAL" clId="{1EE758E2-C01F-495C-ACA3-1800FCFD911A}" dt="2025-06-16T16:07:53.730" v="281" actId="962"/>
          <ac:picMkLst>
            <pc:docMk/>
            <pc:sldMk cId="0" sldId="281"/>
            <ac:picMk id="357" creationId="{00000000-0000-0000-0000-000000000000}"/>
          </ac:picMkLst>
        </pc:picChg>
        <pc:picChg chg="mod ord">
          <ac:chgData name="Aaron Feuerstein" userId="f5de8b9a-5c09-4bc3-b449-ac980e458ac8" providerId="ADAL" clId="{1EE758E2-C01F-495C-ACA3-1800FCFD911A}" dt="2025-06-16T17:39:38.470" v="1995" actId="13244"/>
          <ac:picMkLst>
            <pc:docMk/>
            <pc:sldMk cId="0" sldId="281"/>
            <ac:picMk id="359" creationId="{00000000-0000-0000-0000-000000000000}"/>
          </ac:picMkLst>
        </pc:picChg>
      </pc:sldChg>
      <pc:sldChg chg="addSp delSp modSp mod">
        <pc:chgData name="Aaron Feuerstein" userId="f5de8b9a-5c09-4bc3-b449-ac980e458ac8" providerId="ADAL" clId="{1EE758E2-C01F-495C-ACA3-1800FCFD911A}" dt="2025-06-16T17:59:34.038" v="1998" actId="13244"/>
        <pc:sldMkLst>
          <pc:docMk/>
          <pc:sldMk cId="0" sldId="282"/>
        </pc:sldMkLst>
        <pc:spChg chg="add mod ord">
          <ac:chgData name="Aaron Feuerstein" userId="f5de8b9a-5c09-4bc3-b449-ac980e458ac8" providerId="ADAL" clId="{1EE758E2-C01F-495C-ACA3-1800FCFD911A}" dt="2025-06-16T17:59:30.049" v="1997" actId="13244"/>
          <ac:spMkLst>
            <pc:docMk/>
            <pc:sldMk cId="0" sldId="282"/>
            <ac:spMk id="2" creationId="{76E1A9B7-2BC1-C40C-981F-59A976DECD57}"/>
          </ac:spMkLst>
        </pc:spChg>
        <pc:spChg chg="ord">
          <ac:chgData name="Aaron Feuerstein" userId="f5de8b9a-5c09-4bc3-b449-ac980e458ac8" providerId="ADAL" clId="{1EE758E2-C01F-495C-ACA3-1800FCFD911A}" dt="2025-06-16T17:59:24.839" v="1996" actId="13244"/>
          <ac:spMkLst>
            <pc:docMk/>
            <pc:sldMk cId="0" sldId="282"/>
            <ac:spMk id="364" creationId="{00000000-0000-0000-0000-000000000000}"/>
          </ac:spMkLst>
        </pc:spChg>
        <pc:spChg chg="del mod">
          <ac:chgData name="Aaron Feuerstein" userId="f5de8b9a-5c09-4bc3-b449-ac980e458ac8" providerId="ADAL" clId="{1EE758E2-C01F-495C-ACA3-1800FCFD911A}" dt="2025-06-16T16:08:05.970" v="285" actId="478"/>
          <ac:spMkLst>
            <pc:docMk/>
            <pc:sldMk cId="0" sldId="282"/>
            <ac:spMk id="365" creationId="{00000000-0000-0000-0000-000000000000}"/>
          </ac:spMkLst>
        </pc:spChg>
        <pc:spChg chg="mod">
          <ac:chgData name="Aaron Feuerstein" userId="f5de8b9a-5c09-4bc3-b449-ac980e458ac8" providerId="ADAL" clId="{1EE758E2-C01F-495C-ACA3-1800FCFD911A}" dt="2025-06-16T16:08:08.803" v="286" actId="962"/>
          <ac:spMkLst>
            <pc:docMk/>
            <pc:sldMk cId="0" sldId="282"/>
            <ac:spMk id="366" creationId="{00000000-0000-0000-0000-000000000000}"/>
          </ac:spMkLst>
        </pc:spChg>
        <pc:spChg chg="mod ord">
          <ac:chgData name="Aaron Feuerstein" userId="f5de8b9a-5c09-4bc3-b449-ac980e458ac8" providerId="ADAL" clId="{1EE758E2-C01F-495C-ACA3-1800FCFD911A}" dt="2025-06-16T17:59:34.038" v="1998" actId="13244"/>
          <ac:spMkLst>
            <pc:docMk/>
            <pc:sldMk cId="0" sldId="282"/>
            <ac:spMk id="368" creationId="{00000000-0000-0000-0000-000000000000}"/>
          </ac:spMkLst>
        </pc:spChg>
        <pc:picChg chg="mod">
          <ac:chgData name="Aaron Feuerstein" userId="f5de8b9a-5c09-4bc3-b449-ac980e458ac8" providerId="ADAL" clId="{1EE758E2-C01F-495C-ACA3-1800FCFD911A}" dt="2025-06-16T16:09:28.558" v="289" actId="962"/>
          <ac:picMkLst>
            <pc:docMk/>
            <pc:sldMk cId="0" sldId="282"/>
            <ac:picMk id="369" creationId="{00000000-0000-0000-0000-000000000000}"/>
          </ac:picMkLst>
        </pc:picChg>
      </pc:sldChg>
      <pc:sldChg chg="addSp modSp mod">
        <pc:chgData name="Aaron Feuerstein" userId="f5de8b9a-5c09-4bc3-b449-ac980e458ac8" providerId="ADAL" clId="{1EE758E2-C01F-495C-ACA3-1800FCFD911A}" dt="2025-06-16T18:00:00.443" v="2006" actId="13244"/>
        <pc:sldMkLst>
          <pc:docMk/>
          <pc:sldMk cId="0" sldId="283"/>
        </pc:sldMkLst>
        <pc:spChg chg="add mod ord">
          <ac:chgData name="Aaron Feuerstein" userId="f5de8b9a-5c09-4bc3-b449-ac980e458ac8" providerId="ADAL" clId="{1EE758E2-C01F-495C-ACA3-1800FCFD911A}" dt="2025-06-16T17:59:41.070" v="1999" actId="13244"/>
          <ac:spMkLst>
            <pc:docMk/>
            <pc:sldMk cId="0" sldId="283"/>
            <ac:spMk id="2" creationId="{7CE016E9-BB0F-759F-4733-6075DA09F5C8}"/>
          </ac:spMkLst>
        </pc:spChg>
        <pc:spChg chg="ord">
          <ac:chgData name="Aaron Feuerstein" userId="f5de8b9a-5c09-4bc3-b449-ac980e458ac8" providerId="ADAL" clId="{1EE758E2-C01F-495C-ACA3-1800FCFD911A}" dt="2025-06-16T17:59:45.451" v="2001" actId="13244"/>
          <ac:spMkLst>
            <pc:docMk/>
            <pc:sldMk cId="0" sldId="283"/>
            <ac:spMk id="374" creationId="{00000000-0000-0000-0000-000000000000}"/>
          </ac:spMkLst>
        </pc:spChg>
        <pc:spChg chg="mod ord">
          <ac:chgData name="Aaron Feuerstein" userId="f5de8b9a-5c09-4bc3-b449-ac980e458ac8" providerId="ADAL" clId="{1EE758E2-C01F-495C-ACA3-1800FCFD911A}" dt="2025-06-16T17:59:42.937" v="2000" actId="13244"/>
          <ac:spMkLst>
            <pc:docMk/>
            <pc:sldMk cId="0" sldId="283"/>
            <ac:spMk id="376" creationId="{00000000-0000-0000-0000-000000000000}"/>
          </ac:spMkLst>
        </pc:spChg>
        <pc:spChg chg="mod ord">
          <ac:chgData name="Aaron Feuerstein" userId="f5de8b9a-5c09-4bc3-b449-ac980e458ac8" providerId="ADAL" clId="{1EE758E2-C01F-495C-ACA3-1800FCFD911A}" dt="2025-06-16T17:59:55.583" v="2004" actId="13244"/>
          <ac:spMkLst>
            <pc:docMk/>
            <pc:sldMk cId="0" sldId="283"/>
            <ac:spMk id="377" creationId="{00000000-0000-0000-0000-000000000000}"/>
          </ac:spMkLst>
        </pc:spChg>
        <pc:picChg chg="mod ord">
          <ac:chgData name="Aaron Feuerstein" userId="f5de8b9a-5c09-4bc3-b449-ac980e458ac8" providerId="ADAL" clId="{1EE758E2-C01F-495C-ACA3-1800FCFD911A}" dt="2025-06-16T17:59:56.985" v="2005" actId="13244"/>
          <ac:picMkLst>
            <pc:docMk/>
            <pc:sldMk cId="0" sldId="283"/>
            <ac:picMk id="378" creationId="{00000000-0000-0000-0000-000000000000}"/>
          </ac:picMkLst>
        </pc:picChg>
        <pc:picChg chg="mod ord">
          <ac:chgData name="Aaron Feuerstein" userId="f5de8b9a-5c09-4bc3-b449-ac980e458ac8" providerId="ADAL" clId="{1EE758E2-C01F-495C-ACA3-1800FCFD911A}" dt="2025-06-16T18:00:00.443" v="2006" actId="13244"/>
          <ac:picMkLst>
            <pc:docMk/>
            <pc:sldMk cId="0" sldId="283"/>
            <ac:picMk id="379" creationId="{00000000-0000-0000-0000-000000000000}"/>
          </ac:picMkLst>
        </pc:picChg>
      </pc:sldChg>
      <pc:sldChg chg="addSp delSp modSp mod">
        <pc:chgData name="Aaron Feuerstein" userId="f5de8b9a-5c09-4bc3-b449-ac980e458ac8" providerId="ADAL" clId="{1EE758E2-C01F-495C-ACA3-1800FCFD911A}" dt="2025-06-16T18:04:00.208" v="2016" actId="13244"/>
        <pc:sldMkLst>
          <pc:docMk/>
          <pc:sldMk cId="0" sldId="284"/>
        </pc:sldMkLst>
        <pc:spChg chg="add mod ord">
          <ac:chgData name="Aaron Feuerstein" userId="f5de8b9a-5c09-4bc3-b449-ac980e458ac8" providerId="ADAL" clId="{1EE758E2-C01F-495C-ACA3-1800FCFD911A}" dt="2025-06-16T18:03:30.567" v="2008" actId="13244"/>
          <ac:spMkLst>
            <pc:docMk/>
            <pc:sldMk cId="0" sldId="284"/>
            <ac:spMk id="2" creationId="{AC302B32-F533-8B90-B109-E4918E3E12B5}"/>
          </ac:spMkLst>
        </pc:spChg>
        <pc:spChg chg="mod">
          <ac:chgData name="Aaron Feuerstein" userId="f5de8b9a-5c09-4bc3-b449-ac980e458ac8" providerId="ADAL" clId="{1EE758E2-C01F-495C-ACA3-1800FCFD911A}" dt="2025-06-16T16:09:47.407" v="296" actId="962"/>
          <ac:spMkLst>
            <pc:docMk/>
            <pc:sldMk cId="0" sldId="284"/>
            <ac:spMk id="384" creationId="{00000000-0000-0000-0000-000000000000}"/>
          </ac:spMkLst>
        </pc:spChg>
        <pc:spChg chg="ord">
          <ac:chgData name="Aaron Feuerstein" userId="f5de8b9a-5c09-4bc3-b449-ac980e458ac8" providerId="ADAL" clId="{1EE758E2-C01F-495C-ACA3-1800FCFD911A}" dt="2025-06-16T18:03:32.598" v="2009" actId="13244"/>
          <ac:spMkLst>
            <pc:docMk/>
            <pc:sldMk cId="0" sldId="284"/>
            <ac:spMk id="385" creationId="{00000000-0000-0000-0000-000000000000}"/>
          </ac:spMkLst>
        </pc:spChg>
        <pc:spChg chg="del mod">
          <ac:chgData name="Aaron Feuerstein" userId="f5de8b9a-5c09-4bc3-b449-ac980e458ac8" providerId="ADAL" clId="{1EE758E2-C01F-495C-ACA3-1800FCFD911A}" dt="2025-06-16T16:09:50.087" v="298" actId="478"/>
          <ac:spMkLst>
            <pc:docMk/>
            <pc:sldMk cId="0" sldId="284"/>
            <ac:spMk id="386" creationId="{00000000-0000-0000-0000-000000000000}"/>
          </ac:spMkLst>
        </pc:spChg>
        <pc:spChg chg="mod ord">
          <ac:chgData name="Aaron Feuerstein" userId="f5de8b9a-5c09-4bc3-b449-ac980e458ac8" providerId="ADAL" clId="{1EE758E2-C01F-495C-ACA3-1800FCFD911A}" dt="2025-06-16T18:03:37.074" v="2011" actId="13244"/>
          <ac:spMkLst>
            <pc:docMk/>
            <pc:sldMk cId="0" sldId="284"/>
            <ac:spMk id="387" creationId="{00000000-0000-0000-0000-000000000000}"/>
          </ac:spMkLst>
        </pc:spChg>
        <pc:spChg chg="del mod">
          <ac:chgData name="Aaron Feuerstein" userId="f5de8b9a-5c09-4bc3-b449-ac980e458ac8" providerId="ADAL" clId="{1EE758E2-C01F-495C-ACA3-1800FCFD911A}" dt="2025-06-16T16:09:55.784" v="301" actId="478"/>
          <ac:spMkLst>
            <pc:docMk/>
            <pc:sldMk cId="0" sldId="284"/>
            <ac:spMk id="389" creationId="{00000000-0000-0000-0000-000000000000}"/>
          </ac:spMkLst>
        </pc:spChg>
        <pc:spChg chg="ord">
          <ac:chgData name="Aaron Feuerstein" userId="f5de8b9a-5c09-4bc3-b449-ac980e458ac8" providerId="ADAL" clId="{1EE758E2-C01F-495C-ACA3-1800FCFD911A}" dt="2025-06-16T18:03:52.584" v="2015" actId="13244"/>
          <ac:spMkLst>
            <pc:docMk/>
            <pc:sldMk cId="0" sldId="284"/>
            <ac:spMk id="395" creationId="{00000000-0000-0000-0000-000000000000}"/>
          </ac:spMkLst>
        </pc:spChg>
        <pc:graphicFrameChg chg="mod ord">
          <ac:chgData name="Aaron Feuerstein" userId="f5de8b9a-5c09-4bc3-b449-ac980e458ac8" providerId="ADAL" clId="{1EE758E2-C01F-495C-ACA3-1800FCFD911A}" dt="2025-06-16T18:03:38.761" v="2012" actId="13244"/>
          <ac:graphicFrameMkLst>
            <pc:docMk/>
            <pc:sldMk cId="0" sldId="284"/>
            <ac:graphicFrameMk id="391" creationId="{00000000-0000-0000-0000-000000000000}"/>
          </ac:graphicFrameMkLst>
        </pc:graphicFrameChg>
        <pc:picChg chg="mod">
          <ac:chgData name="Aaron Feuerstein" userId="f5de8b9a-5c09-4bc3-b449-ac980e458ac8" providerId="ADAL" clId="{1EE758E2-C01F-495C-ACA3-1800FCFD911A}" dt="2025-06-16T16:09:59.335" v="303" actId="962"/>
          <ac:picMkLst>
            <pc:docMk/>
            <pc:sldMk cId="0" sldId="284"/>
            <ac:picMk id="390" creationId="{00000000-0000-0000-0000-000000000000}"/>
          </ac:picMkLst>
        </pc:picChg>
        <pc:picChg chg="mod ord">
          <ac:chgData name="Aaron Feuerstein" userId="f5de8b9a-5c09-4bc3-b449-ac980e458ac8" providerId="ADAL" clId="{1EE758E2-C01F-495C-ACA3-1800FCFD911A}" dt="2025-06-16T18:03:43.638" v="2013" actId="13244"/>
          <ac:picMkLst>
            <pc:docMk/>
            <pc:sldMk cId="0" sldId="284"/>
            <ac:picMk id="392" creationId="{00000000-0000-0000-0000-000000000000}"/>
          </ac:picMkLst>
        </pc:picChg>
        <pc:picChg chg="mod ord">
          <ac:chgData name="Aaron Feuerstein" userId="f5de8b9a-5c09-4bc3-b449-ac980e458ac8" providerId="ADAL" clId="{1EE758E2-C01F-495C-ACA3-1800FCFD911A}" dt="2025-06-16T18:03:49.872" v="2014" actId="13244"/>
          <ac:picMkLst>
            <pc:docMk/>
            <pc:sldMk cId="0" sldId="284"/>
            <ac:picMk id="394" creationId="{00000000-0000-0000-0000-000000000000}"/>
          </ac:picMkLst>
        </pc:picChg>
        <pc:picChg chg="mod">
          <ac:chgData name="Aaron Feuerstein" userId="f5de8b9a-5c09-4bc3-b449-ac980e458ac8" providerId="ADAL" clId="{1EE758E2-C01F-495C-ACA3-1800FCFD911A}" dt="2025-06-16T18:03:27.057" v="2007" actId="1076"/>
          <ac:picMkLst>
            <pc:docMk/>
            <pc:sldMk cId="0" sldId="284"/>
            <ac:picMk id="396" creationId="{00000000-0000-0000-0000-000000000000}"/>
          </ac:picMkLst>
        </pc:picChg>
        <pc:picChg chg="mod ord">
          <ac:chgData name="Aaron Feuerstein" userId="f5de8b9a-5c09-4bc3-b449-ac980e458ac8" providerId="ADAL" clId="{1EE758E2-C01F-495C-ACA3-1800FCFD911A}" dt="2025-06-16T18:04:00.208" v="2016" actId="13244"/>
          <ac:picMkLst>
            <pc:docMk/>
            <pc:sldMk cId="0" sldId="284"/>
            <ac:picMk id="398" creationId="{00000000-0000-0000-0000-000000000000}"/>
          </ac:picMkLst>
        </pc:picChg>
      </pc:sldChg>
      <pc:sldChg chg="addSp delSp modSp mod">
        <pc:chgData name="Aaron Feuerstein" userId="f5de8b9a-5c09-4bc3-b449-ac980e458ac8" providerId="ADAL" clId="{1EE758E2-C01F-495C-ACA3-1800FCFD911A}" dt="2025-06-16T18:07:33.011" v="2021" actId="13244"/>
        <pc:sldMkLst>
          <pc:docMk/>
          <pc:sldMk cId="0" sldId="285"/>
        </pc:sldMkLst>
        <pc:spChg chg="add mod ord">
          <ac:chgData name="Aaron Feuerstein" userId="f5de8b9a-5c09-4bc3-b449-ac980e458ac8" providerId="ADAL" clId="{1EE758E2-C01F-495C-ACA3-1800FCFD911A}" dt="2025-06-16T18:07:23.954" v="2017" actId="13244"/>
          <ac:spMkLst>
            <pc:docMk/>
            <pc:sldMk cId="0" sldId="285"/>
            <ac:spMk id="2" creationId="{8D16EDE8-9BFE-4307-A4EB-DE4F651BA132}"/>
          </ac:spMkLst>
        </pc:spChg>
        <pc:spChg chg="mod">
          <ac:chgData name="Aaron Feuerstein" userId="f5de8b9a-5c09-4bc3-b449-ac980e458ac8" providerId="ADAL" clId="{1EE758E2-C01F-495C-ACA3-1800FCFD911A}" dt="2025-06-16T16:10:24.111" v="312" actId="962"/>
          <ac:spMkLst>
            <pc:docMk/>
            <pc:sldMk cId="0" sldId="285"/>
            <ac:spMk id="403" creationId="{00000000-0000-0000-0000-000000000000}"/>
          </ac:spMkLst>
        </pc:spChg>
        <pc:spChg chg="ord">
          <ac:chgData name="Aaron Feuerstein" userId="f5de8b9a-5c09-4bc3-b449-ac980e458ac8" providerId="ADAL" clId="{1EE758E2-C01F-495C-ACA3-1800FCFD911A}" dt="2025-06-16T18:07:25.651" v="2018" actId="13244"/>
          <ac:spMkLst>
            <pc:docMk/>
            <pc:sldMk cId="0" sldId="285"/>
            <ac:spMk id="404" creationId="{00000000-0000-0000-0000-000000000000}"/>
          </ac:spMkLst>
        </pc:spChg>
        <pc:spChg chg="del mod">
          <ac:chgData name="Aaron Feuerstein" userId="f5de8b9a-5c09-4bc3-b449-ac980e458ac8" providerId="ADAL" clId="{1EE758E2-C01F-495C-ACA3-1800FCFD911A}" dt="2025-06-16T16:10:26.752" v="314" actId="478"/>
          <ac:spMkLst>
            <pc:docMk/>
            <pc:sldMk cId="0" sldId="285"/>
            <ac:spMk id="405" creationId="{00000000-0000-0000-0000-000000000000}"/>
          </ac:spMkLst>
        </pc:spChg>
        <pc:spChg chg="mod ord">
          <ac:chgData name="Aaron Feuerstein" userId="f5de8b9a-5c09-4bc3-b449-ac980e458ac8" providerId="ADAL" clId="{1EE758E2-C01F-495C-ACA3-1800FCFD911A}" dt="2025-06-16T18:07:29.021" v="2020" actId="13244"/>
          <ac:spMkLst>
            <pc:docMk/>
            <pc:sldMk cId="0" sldId="285"/>
            <ac:spMk id="406" creationId="{00000000-0000-0000-0000-000000000000}"/>
          </ac:spMkLst>
        </pc:spChg>
        <pc:spChg chg="del mod">
          <ac:chgData name="Aaron Feuerstein" userId="f5de8b9a-5c09-4bc3-b449-ac980e458ac8" providerId="ADAL" clId="{1EE758E2-C01F-495C-ACA3-1800FCFD911A}" dt="2025-06-16T16:11:07.367" v="323" actId="478"/>
          <ac:spMkLst>
            <pc:docMk/>
            <pc:sldMk cId="0" sldId="285"/>
            <ac:spMk id="408" creationId="{00000000-0000-0000-0000-000000000000}"/>
          </ac:spMkLst>
        </pc:spChg>
        <pc:spChg chg="mod">
          <ac:chgData name="Aaron Feuerstein" userId="f5de8b9a-5c09-4bc3-b449-ac980e458ac8" providerId="ADAL" clId="{1EE758E2-C01F-495C-ACA3-1800FCFD911A}" dt="2025-06-16T16:10:59.142" v="320" actId="1076"/>
          <ac:spMkLst>
            <pc:docMk/>
            <pc:sldMk cId="0" sldId="285"/>
            <ac:spMk id="412" creationId="{00000000-0000-0000-0000-000000000000}"/>
          </ac:spMkLst>
        </pc:spChg>
        <pc:graphicFrameChg chg="mod ord">
          <ac:chgData name="Aaron Feuerstein" userId="f5de8b9a-5c09-4bc3-b449-ac980e458ac8" providerId="ADAL" clId="{1EE758E2-C01F-495C-ACA3-1800FCFD911A}" dt="2025-06-16T18:07:27.754" v="2019" actId="13244"/>
          <ac:graphicFrameMkLst>
            <pc:docMk/>
            <pc:sldMk cId="0" sldId="285"/>
            <ac:graphicFrameMk id="410" creationId="{00000000-0000-0000-0000-000000000000}"/>
          </ac:graphicFrameMkLst>
        </pc:graphicFrameChg>
        <pc:picChg chg="mod">
          <ac:chgData name="Aaron Feuerstein" userId="f5de8b9a-5c09-4bc3-b449-ac980e458ac8" providerId="ADAL" clId="{1EE758E2-C01F-495C-ACA3-1800FCFD911A}" dt="2025-06-16T16:11:11.323" v="325" actId="962"/>
          <ac:picMkLst>
            <pc:docMk/>
            <pc:sldMk cId="0" sldId="285"/>
            <ac:picMk id="409" creationId="{00000000-0000-0000-0000-000000000000}"/>
          </ac:picMkLst>
        </pc:picChg>
        <pc:picChg chg="mod">
          <ac:chgData name="Aaron Feuerstein" userId="f5de8b9a-5c09-4bc3-b449-ac980e458ac8" providerId="ADAL" clId="{1EE758E2-C01F-495C-ACA3-1800FCFD911A}" dt="2025-06-16T16:11:15.803" v="327" actId="962"/>
          <ac:picMkLst>
            <pc:docMk/>
            <pc:sldMk cId="0" sldId="285"/>
            <ac:picMk id="411" creationId="{00000000-0000-0000-0000-000000000000}"/>
          </ac:picMkLst>
        </pc:picChg>
        <pc:picChg chg="mod ord">
          <ac:chgData name="Aaron Feuerstein" userId="f5de8b9a-5c09-4bc3-b449-ac980e458ac8" providerId="ADAL" clId="{1EE758E2-C01F-495C-ACA3-1800FCFD911A}" dt="2025-06-16T18:07:33.011" v="2021" actId="13244"/>
          <ac:picMkLst>
            <pc:docMk/>
            <pc:sldMk cId="0" sldId="285"/>
            <ac:picMk id="413" creationId="{00000000-0000-0000-0000-000000000000}"/>
          </ac:picMkLst>
        </pc:picChg>
      </pc:sldChg>
      <pc:sldChg chg="addSp modSp mod">
        <pc:chgData name="Aaron Feuerstein" userId="f5de8b9a-5c09-4bc3-b449-ac980e458ac8" providerId="ADAL" clId="{1EE758E2-C01F-495C-ACA3-1800FCFD911A}" dt="2025-06-16T18:21:14.955" v="2026" actId="13244"/>
        <pc:sldMkLst>
          <pc:docMk/>
          <pc:sldMk cId="0" sldId="286"/>
        </pc:sldMkLst>
        <pc:spChg chg="add mod ord">
          <ac:chgData name="Aaron Feuerstein" userId="f5de8b9a-5c09-4bc3-b449-ac980e458ac8" providerId="ADAL" clId="{1EE758E2-C01F-495C-ACA3-1800FCFD911A}" dt="2025-06-16T18:07:37.133" v="2022" actId="13244"/>
          <ac:spMkLst>
            <pc:docMk/>
            <pc:sldMk cId="0" sldId="286"/>
            <ac:spMk id="2" creationId="{54CE23E2-2D88-26CD-88AD-9AB1CB86880C}"/>
          </ac:spMkLst>
        </pc:spChg>
        <pc:spChg chg="mod">
          <ac:chgData name="Aaron Feuerstein" userId="f5de8b9a-5c09-4bc3-b449-ac980e458ac8" providerId="ADAL" clId="{1EE758E2-C01F-495C-ACA3-1800FCFD911A}" dt="2025-06-16T16:11:39.348" v="330" actId="962"/>
          <ac:spMkLst>
            <pc:docMk/>
            <pc:sldMk cId="0" sldId="286"/>
            <ac:spMk id="418" creationId="{00000000-0000-0000-0000-000000000000}"/>
          </ac:spMkLst>
        </pc:spChg>
        <pc:spChg chg="mod">
          <ac:chgData name="Aaron Feuerstein" userId="f5de8b9a-5c09-4bc3-b449-ac980e458ac8" providerId="ADAL" clId="{1EE758E2-C01F-495C-ACA3-1800FCFD911A}" dt="2025-06-16T16:11:39.877" v="331" actId="962"/>
          <ac:spMkLst>
            <pc:docMk/>
            <pc:sldMk cId="0" sldId="286"/>
            <ac:spMk id="419" creationId="{00000000-0000-0000-0000-000000000000}"/>
          </ac:spMkLst>
        </pc:spChg>
        <pc:spChg chg="ord">
          <ac:chgData name="Aaron Feuerstein" userId="f5de8b9a-5c09-4bc3-b449-ac980e458ac8" providerId="ADAL" clId="{1EE758E2-C01F-495C-ACA3-1800FCFD911A}" dt="2025-06-16T18:07:38.628" v="2023" actId="13244"/>
          <ac:spMkLst>
            <pc:docMk/>
            <pc:sldMk cId="0" sldId="286"/>
            <ac:spMk id="421" creationId="{00000000-0000-0000-0000-000000000000}"/>
          </ac:spMkLst>
        </pc:spChg>
        <pc:spChg chg="ord">
          <ac:chgData name="Aaron Feuerstein" userId="f5de8b9a-5c09-4bc3-b449-ac980e458ac8" providerId="ADAL" clId="{1EE758E2-C01F-495C-ACA3-1800FCFD911A}" dt="2025-06-16T18:21:14.955" v="2026" actId="13244"/>
          <ac:spMkLst>
            <pc:docMk/>
            <pc:sldMk cId="0" sldId="286"/>
            <ac:spMk id="426" creationId="{00000000-0000-0000-0000-000000000000}"/>
          </ac:spMkLst>
        </pc:spChg>
        <pc:picChg chg="mod">
          <ac:chgData name="Aaron Feuerstein" userId="f5de8b9a-5c09-4bc3-b449-ac980e458ac8" providerId="ADAL" clId="{1EE758E2-C01F-495C-ACA3-1800FCFD911A}" dt="2025-06-16T16:11:45.292" v="333" actId="962"/>
          <ac:picMkLst>
            <pc:docMk/>
            <pc:sldMk cId="0" sldId="286"/>
            <ac:picMk id="422" creationId="{00000000-0000-0000-0000-000000000000}"/>
          </ac:picMkLst>
        </pc:picChg>
        <pc:picChg chg="mod">
          <ac:chgData name="Aaron Feuerstein" userId="f5de8b9a-5c09-4bc3-b449-ac980e458ac8" providerId="ADAL" clId="{1EE758E2-C01F-495C-ACA3-1800FCFD911A}" dt="2025-06-16T16:11:48.734" v="335" actId="962"/>
          <ac:picMkLst>
            <pc:docMk/>
            <pc:sldMk cId="0" sldId="286"/>
            <ac:picMk id="423" creationId="{00000000-0000-0000-0000-000000000000}"/>
          </ac:picMkLst>
        </pc:picChg>
        <pc:picChg chg="ord">
          <ac:chgData name="Aaron Feuerstein" userId="f5de8b9a-5c09-4bc3-b449-ac980e458ac8" providerId="ADAL" clId="{1EE758E2-C01F-495C-ACA3-1800FCFD911A}" dt="2025-06-16T18:07:49.833" v="2024" actId="13244"/>
          <ac:picMkLst>
            <pc:docMk/>
            <pc:sldMk cId="0" sldId="286"/>
            <ac:picMk id="425" creationId="{00000000-0000-0000-0000-000000000000}"/>
          </ac:picMkLst>
        </pc:picChg>
        <pc:picChg chg="mod">
          <ac:chgData name="Aaron Feuerstein" userId="f5de8b9a-5c09-4bc3-b449-ac980e458ac8" providerId="ADAL" clId="{1EE758E2-C01F-495C-ACA3-1800FCFD911A}" dt="2025-06-16T16:11:52.454" v="337" actId="962"/>
          <ac:picMkLst>
            <pc:docMk/>
            <pc:sldMk cId="0" sldId="286"/>
            <ac:picMk id="427" creationId="{00000000-0000-0000-0000-000000000000}"/>
          </ac:picMkLst>
        </pc:picChg>
        <pc:picChg chg="mod">
          <ac:chgData name="Aaron Feuerstein" userId="f5de8b9a-5c09-4bc3-b449-ac980e458ac8" providerId="ADAL" clId="{1EE758E2-C01F-495C-ACA3-1800FCFD911A}" dt="2025-06-16T16:11:55.991" v="339" actId="962"/>
          <ac:picMkLst>
            <pc:docMk/>
            <pc:sldMk cId="0" sldId="286"/>
            <ac:picMk id="428" creationId="{00000000-0000-0000-0000-000000000000}"/>
          </ac:picMkLst>
        </pc:picChg>
      </pc:sldChg>
      <pc:sldChg chg="addSp delSp modSp mod">
        <pc:chgData name="Aaron Feuerstein" userId="f5de8b9a-5c09-4bc3-b449-ac980e458ac8" providerId="ADAL" clId="{1EE758E2-C01F-495C-ACA3-1800FCFD911A}" dt="2025-06-16T18:23:48.906" v="2039" actId="1076"/>
        <pc:sldMkLst>
          <pc:docMk/>
          <pc:sldMk cId="0" sldId="287"/>
        </pc:sldMkLst>
        <pc:spChg chg="add mod ord">
          <ac:chgData name="Aaron Feuerstein" userId="f5de8b9a-5c09-4bc3-b449-ac980e458ac8" providerId="ADAL" clId="{1EE758E2-C01F-495C-ACA3-1800FCFD911A}" dt="2025-06-16T18:22:23.670" v="2027" actId="13244"/>
          <ac:spMkLst>
            <pc:docMk/>
            <pc:sldMk cId="0" sldId="287"/>
            <ac:spMk id="2" creationId="{2871B3D2-95D0-6458-246A-0D95B2250439}"/>
          </ac:spMkLst>
        </pc:spChg>
        <pc:spChg chg="mod">
          <ac:chgData name="Aaron Feuerstein" userId="f5de8b9a-5c09-4bc3-b449-ac980e458ac8" providerId="ADAL" clId="{1EE758E2-C01F-495C-ACA3-1800FCFD911A}" dt="2025-06-16T16:12:32.051" v="346" actId="962"/>
          <ac:spMkLst>
            <pc:docMk/>
            <pc:sldMk cId="0" sldId="287"/>
            <ac:spMk id="433" creationId="{00000000-0000-0000-0000-000000000000}"/>
          </ac:spMkLst>
        </pc:spChg>
        <pc:spChg chg="mod">
          <ac:chgData name="Aaron Feuerstein" userId="f5de8b9a-5c09-4bc3-b449-ac980e458ac8" providerId="ADAL" clId="{1EE758E2-C01F-495C-ACA3-1800FCFD911A}" dt="2025-06-16T16:12:32.701" v="347" actId="962"/>
          <ac:spMkLst>
            <pc:docMk/>
            <pc:sldMk cId="0" sldId="287"/>
            <ac:spMk id="434" creationId="{00000000-0000-0000-0000-000000000000}"/>
          </ac:spMkLst>
        </pc:spChg>
        <pc:spChg chg="mod ord">
          <ac:chgData name="Aaron Feuerstein" userId="f5de8b9a-5c09-4bc3-b449-ac980e458ac8" providerId="ADAL" clId="{1EE758E2-C01F-495C-ACA3-1800FCFD911A}" dt="2025-06-16T18:23:17.764" v="2035" actId="207"/>
          <ac:spMkLst>
            <pc:docMk/>
            <pc:sldMk cId="0" sldId="287"/>
            <ac:spMk id="436" creationId="{00000000-0000-0000-0000-000000000000}"/>
          </ac:spMkLst>
        </pc:spChg>
        <pc:spChg chg="mod">
          <ac:chgData name="Aaron Feuerstein" userId="f5de8b9a-5c09-4bc3-b449-ac980e458ac8" providerId="ADAL" clId="{1EE758E2-C01F-495C-ACA3-1800FCFD911A}" dt="2025-06-16T16:12:04.447" v="340" actId="1076"/>
          <ac:spMkLst>
            <pc:docMk/>
            <pc:sldMk cId="0" sldId="287"/>
            <ac:spMk id="438" creationId="{00000000-0000-0000-0000-000000000000}"/>
          </ac:spMkLst>
        </pc:spChg>
        <pc:spChg chg="del mod">
          <ac:chgData name="Aaron Feuerstein" userId="f5de8b9a-5c09-4bc3-b449-ac980e458ac8" providerId="ADAL" clId="{1EE758E2-C01F-495C-ACA3-1800FCFD911A}" dt="2025-06-16T16:12:42.071" v="351" actId="478"/>
          <ac:spMkLst>
            <pc:docMk/>
            <pc:sldMk cId="0" sldId="287"/>
            <ac:spMk id="439" creationId="{00000000-0000-0000-0000-000000000000}"/>
          </ac:spMkLst>
        </pc:spChg>
        <pc:spChg chg="mod ord">
          <ac:chgData name="Aaron Feuerstein" userId="f5de8b9a-5c09-4bc3-b449-ac980e458ac8" providerId="ADAL" clId="{1EE758E2-C01F-495C-ACA3-1800FCFD911A}" dt="2025-06-16T18:23:48.906" v="2039" actId="1076"/>
          <ac:spMkLst>
            <pc:docMk/>
            <pc:sldMk cId="0" sldId="287"/>
            <ac:spMk id="441" creationId="{00000000-0000-0000-0000-000000000000}"/>
          </ac:spMkLst>
        </pc:spChg>
        <pc:spChg chg="mod ord">
          <ac:chgData name="Aaron Feuerstein" userId="f5de8b9a-5c09-4bc3-b449-ac980e458ac8" providerId="ADAL" clId="{1EE758E2-C01F-495C-ACA3-1800FCFD911A}" dt="2025-06-16T18:23:06.085" v="2034" actId="13244"/>
          <ac:spMkLst>
            <pc:docMk/>
            <pc:sldMk cId="0" sldId="287"/>
            <ac:spMk id="442" creationId="{00000000-0000-0000-0000-000000000000}"/>
          </ac:spMkLst>
        </pc:spChg>
        <pc:picChg chg="mod ord">
          <ac:chgData name="Aaron Feuerstein" userId="f5de8b9a-5c09-4bc3-b449-ac980e458ac8" providerId="ADAL" clId="{1EE758E2-C01F-495C-ACA3-1800FCFD911A}" dt="2025-06-16T18:23:01.794" v="2033" actId="13244"/>
          <ac:picMkLst>
            <pc:docMk/>
            <pc:sldMk cId="0" sldId="287"/>
            <ac:picMk id="437" creationId="{00000000-0000-0000-0000-000000000000}"/>
          </ac:picMkLst>
        </pc:picChg>
        <pc:picChg chg="mod ord">
          <ac:chgData name="Aaron Feuerstein" userId="f5de8b9a-5c09-4bc3-b449-ac980e458ac8" providerId="ADAL" clId="{1EE758E2-C01F-495C-ACA3-1800FCFD911A}" dt="2025-06-16T18:23:45.372" v="2038" actId="1076"/>
          <ac:picMkLst>
            <pc:docMk/>
            <pc:sldMk cId="0" sldId="287"/>
            <ac:picMk id="440" creationId="{00000000-0000-0000-0000-000000000000}"/>
          </ac:picMkLst>
        </pc:picChg>
        <pc:picChg chg="mod ord">
          <ac:chgData name="Aaron Feuerstein" userId="f5de8b9a-5c09-4bc3-b449-ac980e458ac8" providerId="ADAL" clId="{1EE758E2-C01F-495C-ACA3-1800FCFD911A}" dt="2025-06-16T18:22:52.356" v="2031" actId="13244"/>
          <ac:picMkLst>
            <pc:docMk/>
            <pc:sldMk cId="0" sldId="287"/>
            <ac:picMk id="443" creationId="{00000000-0000-0000-0000-000000000000}"/>
          </ac:picMkLst>
        </pc:picChg>
        <pc:picChg chg="mod ord">
          <ac:chgData name="Aaron Feuerstein" userId="f5de8b9a-5c09-4bc3-b449-ac980e458ac8" providerId="ADAL" clId="{1EE758E2-C01F-495C-ACA3-1800FCFD911A}" dt="2025-06-16T18:22:52.356" v="2031" actId="13244"/>
          <ac:picMkLst>
            <pc:docMk/>
            <pc:sldMk cId="0" sldId="287"/>
            <ac:picMk id="444" creationId="{00000000-0000-0000-0000-000000000000}"/>
          </ac:picMkLst>
        </pc:picChg>
      </pc:sldChg>
      <pc:sldChg chg="addSp delSp modSp mod">
        <pc:chgData name="Aaron Feuerstein" userId="f5de8b9a-5c09-4bc3-b449-ac980e458ac8" providerId="ADAL" clId="{1EE758E2-C01F-495C-ACA3-1800FCFD911A}" dt="2025-06-16T18:24:06.835" v="2041" actId="13244"/>
        <pc:sldMkLst>
          <pc:docMk/>
          <pc:sldMk cId="0" sldId="288"/>
        </pc:sldMkLst>
        <pc:spChg chg="add mod ord">
          <ac:chgData name="Aaron Feuerstein" userId="f5de8b9a-5c09-4bc3-b449-ac980e458ac8" providerId="ADAL" clId="{1EE758E2-C01F-495C-ACA3-1800FCFD911A}" dt="2025-06-16T18:24:03.282" v="2040" actId="13244"/>
          <ac:spMkLst>
            <pc:docMk/>
            <pc:sldMk cId="0" sldId="288"/>
            <ac:spMk id="2" creationId="{0595CD86-6FBD-CCEA-3926-6F4F81EA713B}"/>
          </ac:spMkLst>
        </pc:spChg>
        <pc:spChg chg="mod">
          <ac:chgData name="Aaron Feuerstein" userId="f5de8b9a-5c09-4bc3-b449-ac980e458ac8" providerId="ADAL" clId="{1EE758E2-C01F-495C-ACA3-1800FCFD911A}" dt="2025-06-16T16:13:04.533" v="356" actId="962"/>
          <ac:spMkLst>
            <pc:docMk/>
            <pc:sldMk cId="0" sldId="288"/>
            <ac:spMk id="449" creationId="{00000000-0000-0000-0000-000000000000}"/>
          </ac:spMkLst>
        </pc:spChg>
        <pc:spChg chg="mod">
          <ac:chgData name="Aaron Feuerstein" userId="f5de8b9a-5c09-4bc3-b449-ac980e458ac8" providerId="ADAL" clId="{1EE758E2-C01F-495C-ACA3-1800FCFD911A}" dt="2025-06-16T16:13:04.924" v="357" actId="962"/>
          <ac:spMkLst>
            <pc:docMk/>
            <pc:sldMk cId="0" sldId="288"/>
            <ac:spMk id="450" creationId="{00000000-0000-0000-0000-000000000000}"/>
          </ac:spMkLst>
        </pc:spChg>
        <pc:spChg chg="ord">
          <ac:chgData name="Aaron Feuerstein" userId="f5de8b9a-5c09-4bc3-b449-ac980e458ac8" providerId="ADAL" clId="{1EE758E2-C01F-495C-ACA3-1800FCFD911A}" dt="2025-06-16T18:24:06.835" v="2041" actId="13244"/>
          <ac:spMkLst>
            <pc:docMk/>
            <pc:sldMk cId="0" sldId="288"/>
            <ac:spMk id="452" creationId="{00000000-0000-0000-0000-000000000000}"/>
          </ac:spMkLst>
        </pc:spChg>
        <pc:spChg chg="del mod">
          <ac:chgData name="Aaron Feuerstein" userId="f5de8b9a-5c09-4bc3-b449-ac980e458ac8" providerId="ADAL" clId="{1EE758E2-C01F-495C-ACA3-1800FCFD911A}" dt="2025-06-16T16:13:08.926" v="359" actId="478"/>
          <ac:spMkLst>
            <pc:docMk/>
            <pc:sldMk cId="0" sldId="288"/>
            <ac:spMk id="453" creationId="{00000000-0000-0000-0000-000000000000}"/>
          </ac:spMkLst>
        </pc:spChg>
        <pc:spChg chg="del mod">
          <ac:chgData name="Aaron Feuerstein" userId="f5de8b9a-5c09-4bc3-b449-ac980e458ac8" providerId="ADAL" clId="{1EE758E2-C01F-495C-ACA3-1800FCFD911A}" dt="2025-06-16T16:13:12.170" v="361" actId="478"/>
          <ac:spMkLst>
            <pc:docMk/>
            <pc:sldMk cId="0" sldId="288"/>
            <ac:spMk id="454" creationId="{00000000-0000-0000-0000-000000000000}"/>
          </ac:spMkLst>
        </pc:spChg>
      </pc:sldChg>
      <pc:sldChg chg="addSp delSp modSp mod">
        <pc:chgData name="Aaron Feuerstein" userId="f5de8b9a-5c09-4bc3-b449-ac980e458ac8" providerId="ADAL" clId="{1EE758E2-C01F-495C-ACA3-1800FCFD911A}" dt="2025-06-16T18:26:05.663" v="2046" actId="13244"/>
        <pc:sldMkLst>
          <pc:docMk/>
          <pc:sldMk cId="0" sldId="289"/>
        </pc:sldMkLst>
        <pc:spChg chg="add mod ord">
          <ac:chgData name="Aaron Feuerstein" userId="f5de8b9a-5c09-4bc3-b449-ac980e458ac8" providerId="ADAL" clId="{1EE758E2-C01F-495C-ACA3-1800FCFD911A}" dt="2025-06-16T18:25:56.730" v="2042" actId="13244"/>
          <ac:spMkLst>
            <pc:docMk/>
            <pc:sldMk cId="0" sldId="289"/>
            <ac:spMk id="2" creationId="{764F905C-E002-6204-7A2A-226726F169FF}"/>
          </ac:spMkLst>
        </pc:spChg>
        <pc:spChg chg="mod">
          <ac:chgData name="Aaron Feuerstein" userId="f5de8b9a-5c09-4bc3-b449-ac980e458ac8" providerId="ADAL" clId="{1EE758E2-C01F-495C-ACA3-1800FCFD911A}" dt="2025-06-16T16:13:15.217" v="362" actId="962"/>
          <ac:spMkLst>
            <pc:docMk/>
            <pc:sldMk cId="0" sldId="289"/>
            <ac:spMk id="460" creationId="{00000000-0000-0000-0000-000000000000}"/>
          </ac:spMkLst>
        </pc:spChg>
        <pc:spChg chg="ord">
          <ac:chgData name="Aaron Feuerstein" userId="f5de8b9a-5c09-4bc3-b449-ac980e458ac8" providerId="ADAL" clId="{1EE758E2-C01F-495C-ACA3-1800FCFD911A}" dt="2025-06-16T18:26:01.377" v="2045" actId="13244"/>
          <ac:spMkLst>
            <pc:docMk/>
            <pc:sldMk cId="0" sldId="289"/>
            <ac:spMk id="461" creationId="{00000000-0000-0000-0000-000000000000}"/>
          </ac:spMkLst>
        </pc:spChg>
        <pc:spChg chg="del mod">
          <ac:chgData name="Aaron Feuerstein" userId="f5de8b9a-5c09-4bc3-b449-ac980e458ac8" providerId="ADAL" clId="{1EE758E2-C01F-495C-ACA3-1800FCFD911A}" dt="2025-06-16T16:13:17.267" v="364" actId="478"/>
          <ac:spMkLst>
            <pc:docMk/>
            <pc:sldMk cId="0" sldId="289"/>
            <ac:spMk id="462" creationId="{00000000-0000-0000-0000-000000000000}"/>
          </ac:spMkLst>
        </pc:spChg>
        <pc:spChg chg="mod ord">
          <ac:chgData name="Aaron Feuerstein" userId="f5de8b9a-5c09-4bc3-b449-ac980e458ac8" providerId="ADAL" clId="{1EE758E2-C01F-495C-ACA3-1800FCFD911A}" dt="2025-06-16T18:25:58.140" v="2043" actId="13244"/>
          <ac:spMkLst>
            <pc:docMk/>
            <pc:sldMk cId="0" sldId="289"/>
            <ac:spMk id="463" creationId="{00000000-0000-0000-0000-000000000000}"/>
          </ac:spMkLst>
        </pc:spChg>
        <pc:spChg chg="del mod">
          <ac:chgData name="Aaron Feuerstein" userId="f5de8b9a-5c09-4bc3-b449-ac980e458ac8" providerId="ADAL" clId="{1EE758E2-C01F-495C-ACA3-1800FCFD911A}" dt="2025-06-16T16:13:29.211" v="369" actId="478"/>
          <ac:spMkLst>
            <pc:docMk/>
            <pc:sldMk cId="0" sldId="289"/>
            <ac:spMk id="465" creationId="{00000000-0000-0000-0000-000000000000}"/>
          </ac:spMkLst>
        </pc:spChg>
        <pc:graphicFrameChg chg="mod ord">
          <ac:chgData name="Aaron Feuerstein" userId="f5de8b9a-5c09-4bc3-b449-ac980e458ac8" providerId="ADAL" clId="{1EE758E2-C01F-495C-ACA3-1800FCFD911A}" dt="2025-06-16T18:25:59.787" v="2044" actId="13244"/>
          <ac:graphicFrameMkLst>
            <pc:docMk/>
            <pc:sldMk cId="0" sldId="289"/>
            <ac:graphicFrameMk id="467" creationId="{00000000-0000-0000-0000-000000000000}"/>
          </ac:graphicFrameMkLst>
        </pc:graphicFrameChg>
        <pc:picChg chg="mod">
          <ac:chgData name="Aaron Feuerstein" userId="f5de8b9a-5c09-4bc3-b449-ac980e458ac8" providerId="ADAL" clId="{1EE758E2-C01F-495C-ACA3-1800FCFD911A}" dt="2025-06-16T16:13:37.627" v="371" actId="962"/>
          <ac:picMkLst>
            <pc:docMk/>
            <pc:sldMk cId="0" sldId="289"/>
            <ac:picMk id="466" creationId="{00000000-0000-0000-0000-000000000000}"/>
          </ac:picMkLst>
        </pc:picChg>
        <pc:picChg chg="mod">
          <ac:chgData name="Aaron Feuerstein" userId="f5de8b9a-5c09-4bc3-b449-ac980e458ac8" providerId="ADAL" clId="{1EE758E2-C01F-495C-ACA3-1800FCFD911A}" dt="2025-06-16T16:13:41.121" v="373" actId="962"/>
          <ac:picMkLst>
            <pc:docMk/>
            <pc:sldMk cId="0" sldId="289"/>
            <ac:picMk id="468" creationId="{00000000-0000-0000-0000-000000000000}"/>
          </ac:picMkLst>
        </pc:picChg>
        <pc:picChg chg="mod ord">
          <ac:chgData name="Aaron Feuerstein" userId="f5de8b9a-5c09-4bc3-b449-ac980e458ac8" providerId="ADAL" clId="{1EE758E2-C01F-495C-ACA3-1800FCFD911A}" dt="2025-06-16T18:26:05.663" v="2046" actId="13244"/>
          <ac:picMkLst>
            <pc:docMk/>
            <pc:sldMk cId="0" sldId="289"/>
            <ac:picMk id="470" creationId="{00000000-0000-0000-0000-000000000000}"/>
          </ac:picMkLst>
        </pc:picChg>
      </pc:sldChg>
      <pc:sldChg chg="addSp modSp mod">
        <pc:chgData name="Aaron Feuerstein" userId="f5de8b9a-5c09-4bc3-b449-ac980e458ac8" providerId="ADAL" clId="{1EE758E2-C01F-495C-ACA3-1800FCFD911A}" dt="2025-06-16T18:30:10.386" v="2053" actId="13244"/>
        <pc:sldMkLst>
          <pc:docMk/>
          <pc:sldMk cId="0" sldId="290"/>
        </pc:sldMkLst>
        <pc:spChg chg="add mod ord">
          <ac:chgData name="Aaron Feuerstein" userId="f5de8b9a-5c09-4bc3-b449-ac980e458ac8" providerId="ADAL" clId="{1EE758E2-C01F-495C-ACA3-1800FCFD911A}" dt="2025-06-16T18:29:50.248" v="2047" actId="13244"/>
          <ac:spMkLst>
            <pc:docMk/>
            <pc:sldMk cId="0" sldId="290"/>
            <ac:spMk id="2" creationId="{9BF16158-0D3F-6072-2DA8-CE815A10A293}"/>
          </ac:spMkLst>
        </pc:spChg>
        <pc:spChg chg="mod">
          <ac:chgData name="Aaron Feuerstein" userId="f5de8b9a-5c09-4bc3-b449-ac980e458ac8" providerId="ADAL" clId="{1EE758E2-C01F-495C-ACA3-1800FCFD911A}" dt="2025-06-16T16:14:13.149" v="383" actId="962"/>
          <ac:spMkLst>
            <pc:docMk/>
            <pc:sldMk cId="0" sldId="290"/>
            <ac:spMk id="475" creationId="{00000000-0000-0000-0000-000000000000}"/>
          </ac:spMkLst>
        </pc:spChg>
        <pc:spChg chg="mod">
          <ac:chgData name="Aaron Feuerstein" userId="f5de8b9a-5c09-4bc3-b449-ac980e458ac8" providerId="ADAL" clId="{1EE758E2-C01F-495C-ACA3-1800FCFD911A}" dt="2025-06-16T16:14:13.801" v="384" actId="962"/>
          <ac:spMkLst>
            <pc:docMk/>
            <pc:sldMk cId="0" sldId="290"/>
            <ac:spMk id="476" creationId="{00000000-0000-0000-0000-000000000000}"/>
          </ac:spMkLst>
        </pc:spChg>
        <pc:spChg chg="ord">
          <ac:chgData name="Aaron Feuerstein" userId="f5de8b9a-5c09-4bc3-b449-ac980e458ac8" providerId="ADAL" clId="{1EE758E2-C01F-495C-ACA3-1800FCFD911A}" dt="2025-06-16T18:29:52.013" v="2048" actId="13244"/>
          <ac:spMkLst>
            <pc:docMk/>
            <pc:sldMk cId="0" sldId="290"/>
            <ac:spMk id="478" creationId="{00000000-0000-0000-0000-000000000000}"/>
          </ac:spMkLst>
        </pc:spChg>
        <pc:spChg chg="mod ord">
          <ac:chgData name="Aaron Feuerstein" userId="f5de8b9a-5c09-4bc3-b449-ac980e458ac8" providerId="ADAL" clId="{1EE758E2-C01F-495C-ACA3-1800FCFD911A}" dt="2025-06-16T18:30:06.517" v="2051" actId="13244"/>
          <ac:spMkLst>
            <pc:docMk/>
            <pc:sldMk cId="0" sldId="290"/>
            <ac:spMk id="481" creationId="{00000000-0000-0000-0000-000000000000}"/>
          </ac:spMkLst>
        </pc:spChg>
        <pc:picChg chg="mod ord">
          <ac:chgData name="Aaron Feuerstein" userId="f5de8b9a-5c09-4bc3-b449-ac980e458ac8" providerId="ADAL" clId="{1EE758E2-C01F-495C-ACA3-1800FCFD911A}" dt="2025-06-16T18:29:59.746" v="2049" actId="13244"/>
          <ac:picMkLst>
            <pc:docMk/>
            <pc:sldMk cId="0" sldId="290"/>
            <ac:picMk id="482" creationId="{00000000-0000-0000-0000-000000000000}"/>
          </ac:picMkLst>
        </pc:picChg>
        <pc:picChg chg="mod ord">
          <ac:chgData name="Aaron Feuerstein" userId="f5de8b9a-5c09-4bc3-b449-ac980e458ac8" providerId="ADAL" clId="{1EE758E2-C01F-495C-ACA3-1800FCFD911A}" dt="2025-06-16T18:30:08.234" v="2052" actId="13244"/>
          <ac:picMkLst>
            <pc:docMk/>
            <pc:sldMk cId="0" sldId="290"/>
            <ac:picMk id="483" creationId="{00000000-0000-0000-0000-000000000000}"/>
          </ac:picMkLst>
        </pc:picChg>
        <pc:picChg chg="mod ord">
          <ac:chgData name="Aaron Feuerstein" userId="f5de8b9a-5c09-4bc3-b449-ac980e458ac8" providerId="ADAL" clId="{1EE758E2-C01F-495C-ACA3-1800FCFD911A}" dt="2025-06-16T18:30:03.602" v="2050" actId="13244"/>
          <ac:picMkLst>
            <pc:docMk/>
            <pc:sldMk cId="0" sldId="290"/>
            <ac:picMk id="484" creationId="{00000000-0000-0000-0000-000000000000}"/>
          </ac:picMkLst>
        </pc:picChg>
        <pc:picChg chg="mod ord">
          <ac:chgData name="Aaron Feuerstein" userId="f5de8b9a-5c09-4bc3-b449-ac980e458ac8" providerId="ADAL" clId="{1EE758E2-C01F-495C-ACA3-1800FCFD911A}" dt="2025-06-16T18:30:10.386" v="2053" actId="13244"/>
          <ac:picMkLst>
            <pc:docMk/>
            <pc:sldMk cId="0" sldId="290"/>
            <ac:picMk id="485" creationId="{00000000-0000-0000-0000-000000000000}"/>
          </ac:picMkLst>
        </pc:picChg>
      </pc:sldChg>
      <pc:sldChg chg="addSp modSp mod">
        <pc:chgData name="Aaron Feuerstein" userId="f5de8b9a-5c09-4bc3-b449-ac980e458ac8" providerId="ADAL" clId="{1EE758E2-C01F-495C-ACA3-1800FCFD911A}" dt="2025-06-16T18:36:06.141" v="2060" actId="14100"/>
        <pc:sldMkLst>
          <pc:docMk/>
          <pc:sldMk cId="0" sldId="291"/>
        </pc:sldMkLst>
        <pc:spChg chg="add mod ord">
          <ac:chgData name="Aaron Feuerstein" userId="f5de8b9a-5c09-4bc3-b449-ac980e458ac8" providerId="ADAL" clId="{1EE758E2-C01F-495C-ACA3-1800FCFD911A}" dt="2025-06-16T18:35:43.813" v="2054" actId="13244"/>
          <ac:spMkLst>
            <pc:docMk/>
            <pc:sldMk cId="0" sldId="291"/>
            <ac:spMk id="2" creationId="{1593CBF7-2EE5-E3C7-5592-7F0A157A18C9}"/>
          </ac:spMkLst>
        </pc:spChg>
        <pc:spChg chg="mod">
          <ac:chgData name="Aaron Feuerstein" userId="f5de8b9a-5c09-4bc3-b449-ac980e458ac8" providerId="ADAL" clId="{1EE758E2-C01F-495C-ACA3-1800FCFD911A}" dt="2025-06-16T16:14:39.144" v="393" actId="962"/>
          <ac:spMkLst>
            <pc:docMk/>
            <pc:sldMk cId="0" sldId="291"/>
            <ac:spMk id="490" creationId="{00000000-0000-0000-0000-000000000000}"/>
          </ac:spMkLst>
        </pc:spChg>
        <pc:spChg chg="mod">
          <ac:chgData name="Aaron Feuerstein" userId="f5de8b9a-5c09-4bc3-b449-ac980e458ac8" providerId="ADAL" clId="{1EE758E2-C01F-495C-ACA3-1800FCFD911A}" dt="2025-06-16T16:14:39.560" v="394" actId="962"/>
          <ac:spMkLst>
            <pc:docMk/>
            <pc:sldMk cId="0" sldId="291"/>
            <ac:spMk id="491" creationId="{00000000-0000-0000-0000-000000000000}"/>
          </ac:spMkLst>
        </pc:spChg>
        <pc:spChg chg="mod ord">
          <ac:chgData name="Aaron Feuerstein" userId="f5de8b9a-5c09-4bc3-b449-ac980e458ac8" providerId="ADAL" clId="{1EE758E2-C01F-495C-ACA3-1800FCFD911A}" dt="2025-06-16T18:36:06.141" v="2060" actId="14100"/>
          <ac:spMkLst>
            <pc:docMk/>
            <pc:sldMk cId="0" sldId="291"/>
            <ac:spMk id="494" creationId="{00000000-0000-0000-0000-000000000000}"/>
          </ac:spMkLst>
        </pc:spChg>
        <pc:picChg chg="mod ord">
          <ac:chgData name="Aaron Feuerstein" userId="f5de8b9a-5c09-4bc3-b449-ac980e458ac8" providerId="ADAL" clId="{1EE758E2-C01F-495C-ACA3-1800FCFD911A}" dt="2025-06-16T18:35:50.655" v="2057" actId="13244"/>
          <ac:picMkLst>
            <pc:docMk/>
            <pc:sldMk cId="0" sldId="291"/>
            <ac:picMk id="495" creationId="{00000000-0000-0000-0000-000000000000}"/>
          </ac:picMkLst>
        </pc:picChg>
        <pc:picChg chg="mod ord">
          <ac:chgData name="Aaron Feuerstein" userId="f5de8b9a-5c09-4bc3-b449-ac980e458ac8" providerId="ADAL" clId="{1EE758E2-C01F-495C-ACA3-1800FCFD911A}" dt="2025-06-16T18:35:45.624" v="2055" actId="13244"/>
          <ac:picMkLst>
            <pc:docMk/>
            <pc:sldMk cId="0" sldId="291"/>
            <ac:picMk id="496" creationId="{00000000-0000-0000-0000-000000000000}"/>
          </ac:picMkLst>
        </pc:picChg>
      </pc:sldChg>
      <pc:sldChg chg="addSp modSp mod">
        <pc:chgData name="Aaron Feuerstein" userId="f5de8b9a-5c09-4bc3-b449-ac980e458ac8" providerId="ADAL" clId="{1EE758E2-C01F-495C-ACA3-1800FCFD911A}" dt="2025-06-16T18:36:15.852" v="2063" actId="13244"/>
        <pc:sldMkLst>
          <pc:docMk/>
          <pc:sldMk cId="0" sldId="292"/>
        </pc:sldMkLst>
        <pc:spChg chg="add mod ord">
          <ac:chgData name="Aaron Feuerstein" userId="f5de8b9a-5c09-4bc3-b449-ac980e458ac8" providerId="ADAL" clId="{1EE758E2-C01F-495C-ACA3-1800FCFD911A}" dt="2025-06-16T18:36:15.852" v="2063" actId="13244"/>
          <ac:spMkLst>
            <pc:docMk/>
            <pc:sldMk cId="0" sldId="292"/>
            <ac:spMk id="2" creationId="{A0A72D81-C3D5-66B1-BF82-A92BDCA4E5C8}"/>
          </ac:spMkLst>
        </pc:spChg>
        <pc:spChg chg="mod">
          <ac:chgData name="Aaron Feuerstein" userId="f5de8b9a-5c09-4bc3-b449-ac980e458ac8" providerId="ADAL" clId="{1EE758E2-C01F-495C-ACA3-1800FCFD911A}" dt="2025-06-16T16:14:58.241" v="402" actId="1076"/>
          <ac:spMkLst>
            <pc:docMk/>
            <pc:sldMk cId="0" sldId="292"/>
            <ac:spMk id="501" creationId="{00000000-0000-0000-0000-000000000000}"/>
          </ac:spMkLst>
        </pc:spChg>
        <pc:spChg chg="mod">
          <ac:chgData name="Aaron Feuerstein" userId="f5de8b9a-5c09-4bc3-b449-ac980e458ac8" providerId="ADAL" clId="{1EE758E2-C01F-495C-ACA3-1800FCFD911A}" dt="2025-06-16T16:14:47.496" v="399" actId="962"/>
          <ac:spMkLst>
            <pc:docMk/>
            <pc:sldMk cId="0" sldId="292"/>
            <ac:spMk id="502" creationId="{00000000-0000-0000-0000-000000000000}"/>
          </ac:spMkLst>
        </pc:spChg>
        <pc:spChg chg="ord">
          <ac:chgData name="Aaron Feuerstein" userId="f5de8b9a-5c09-4bc3-b449-ac980e458ac8" providerId="ADAL" clId="{1EE758E2-C01F-495C-ACA3-1800FCFD911A}" dt="2025-06-16T18:36:10.751" v="2061" actId="13244"/>
          <ac:spMkLst>
            <pc:docMk/>
            <pc:sldMk cId="0" sldId="292"/>
            <ac:spMk id="504" creationId="{00000000-0000-0000-0000-000000000000}"/>
          </ac:spMkLst>
        </pc:spChg>
        <pc:picChg chg="mod">
          <ac:chgData name="Aaron Feuerstein" userId="f5de8b9a-5c09-4bc3-b449-ac980e458ac8" providerId="ADAL" clId="{1EE758E2-C01F-495C-ACA3-1800FCFD911A}" dt="2025-06-16T16:14:50.425" v="401" actId="962"/>
          <ac:picMkLst>
            <pc:docMk/>
            <pc:sldMk cId="0" sldId="292"/>
            <ac:picMk id="506" creationId="{00000000-0000-0000-0000-000000000000}"/>
          </ac:picMkLst>
        </pc:picChg>
        <pc:picChg chg="mod ord">
          <ac:chgData name="Aaron Feuerstein" userId="f5de8b9a-5c09-4bc3-b449-ac980e458ac8" providerId="ADAL" clId="{1EE758E2-C01F-495C-ACA3-1800FCFD911A}" dt="2025-06-16T18:36:12.282" v="2062" actId="13244"/>
          <ac:picMkLst>
            <pc:docMk/>
            <pc:sldMk cId="0" sldId="292"/>
            <ac:picMk id="507" creationId="{00000000-0000-0000-0000-000000000000}"/>
          </ac:picMkLst>
        </pc:picChg>
      </pc:sldChg>
      <pc:sldChg chg="addSp modSp mod">
        <pc:chgData name="Aaron Feuerstein" userId="f5de8b9a-5c09-4bc3-b449-ac980e458ac8" providerId="ADAL" clId="{1EE758E2-C01F-495C-ACA3-1800FCFD911A}" dt="2025-06-16T18:37:43.231" v="2068" actId="13244"/>
        <pc:sldMkLst>
          <pc:docMk/>
          <pc:sldMk cId="0" sldId="293"/>
        </pc:sldMkLst>
        <pc:spChg chg="add mod ord">
          <ac:chgData name="Aaron Feuerstein" userId="f5de8b9a-5c09-4bc3-b449-ac980e458ac8" providerId="ADAL" clId="{1EE758E2-C01F-495C-ACA3-1800FCFD911A}" dt="2025-06-16T18:37:27.039" v="2065" actId="13244"/>
          <ac:spMkLst>
            <pc:docMk/>
            <pc:sldMk cId="0" sldId="293"/>
            <ac:spMk id="2" creationId="{CB2B7D9B-40A0-8C85-12C4-151C804D5401}"/>
          </ac:spMkLst>
        </pc:spChg>
        <pc:spChg chg="ord">
          <ac:chgData name="Aaron Feuerstein" userId="f5de8b9a-5c09-4bc3-b449-ac980e458ac8" providerId="ADAL" clId="{1EE758E2-C01F-495C-ACA3-1800FCFD911A}" dt="2025-06-16T18:37:08.805" v="2064" actId="13244"/>
          <ac:spMkLst>
            <pc:docMk/>
            <pc:sldMk cId="0" sldId="293"/>
            <ac:spMk id="512" creationId="{00000000-0000-0000-0000-000000000000}"/>
          </ac:spMkLst>
        </pc:spChg>
        <pc:spChg chg="mod ord">
          <ac:chgData name="Aaron Feuerstein" userId="f5de8b9a-5c09-4bc3-b449-ac980e458ac8" providerId="ADAL" clId="{1EE758E2-C01F-495C-ACA3-1800FCFD911A}" dt="2025-06-16T18:37:35.232" v="2067" actId="13244"/>
          <ac:spMkLst>
            <pc:docMk/>
            <pc:sldMk cId="0" sldId="293"/>
            <ac:spMk id="514" creationId="{00000000-0000-0000-0000-000000000000}"/>
          </ac:spMkLst>
        </pc:spChg>
        <pc:spChg chg="ord">
          <ac:chgData name="Aaron Feuerstein" userId="f5de8b9a-5c09-4bc3-b449-ac980e458ac8" providerId="ADAL" clId="{1EE758E2-C01F-495C-ACA3-1800FCFD911A}" dt="2025-06-16T18:37:43.231" v="2068" actId="13244"/>
          <ac:spMkLst>
            <pc:docMk/>
            <pc:sldMk cId="0" sldId="293"/>
            <ac:spMk id="515" creationId="{00000000-0000-0000-0000-000000000000}"/>
          </ac:spMkLst>
        </pc:spChg>
        <pc:spChg chg="mod ord">
          <ac:chgData name="Aaron Feuerstein" userId="f5de8b9a-5c09-4bc3-b449-ac980e458ac8" providerId="ADAL" clId="{1EE758E2-C01F-495C-ACA3-1800FCFD911A}" dt="2025-06-16T18:37:35.232" v="2067" actId="13244"/>
          <ac:spMkLst>
            <pc:docMk/>
            <pc:sldMk cId="0" sldId="293"/>
            <ac:spMk id="517" creationId="{00000000-0000-0000-0000-000000000000}"/>
          </ac:spMkLst>
        </pc:spChg>
        <pc:picChg chg="mod ord">
          <ac:chgData name="Aaron Feuerstein" userId="f5de8b9a-5c09-4bc3-b449-ac980e458ac8" providerId="ADAL" clId="{1EE758E2-C01F-495C-ACA3-1800FCFD911A}" dt="2025-06-16T18:37:35.232" v="2067" actId="13244"/>
          <ac:picMkLst>
            <pc:docMk/>
            <pc:sldMk cId="0" sldId="293"/>
            <ac:picMk id="516" creationId="{00000000-0000-0000-0000-000000000000}"/>
          </ac:picMkLst>
        </pc:picChg>
      </pc:sldChg>
      <pc:sldChg chg="addSp modSp mod">
        <pc:chgData name="Aaron Feuerstein" userId="f5de8b9a-5c09-4bc3-b449-ac980e458ac8" providerId="ADAL" clId="{1EE758E2-C01F-495C-ACA3-1800FCFD911A}" dt="2025-06-16T18:38:14.023" v="2070" actId="13244"/>
        <pc:sldMkLst>
          <pc:docMk/>
          <pc:sldMk cId="0" sldId="294"/>
        </pc:sldMkLst>
        <pc:spChg chg="add mod ord">
          <ac:chgData name="Aaron Feuerstein" userId="f5de8b9a-5c09-4bc3-b449-ac980e458ac8" providerId="ADAL" clId="{1EE758E2-C01F-495C-ACA3-1800FCFD911A}" dt="2025-06-16T18:38:12.472" v="2069" actId="13244"/>
          <ac:spMkLst>
            <pc:docMk/>
            <pc:sldMk cId="0" sldId="294"/>
            <ac:spMk id="2" creationId="{6BEECAF1-8DC8-3495-CCDB-4EF4625D41D0}"/>
          </ac:spMkLst>
        </pc:spChg>
        <pc:spChg chg="mod">
          <ac:chgData name="Aaron Feuerstein" userId="f5de8b9a-5c09-4bc3-b449-ac980e458ac8" providerId="ADAL" clId="{1EE758E2-C01F-495C-ACA3-1800FCFD911A}" dt="2025-06-16T16:15:07.925" v="407" actId="962"/>
          <ac:spMkLst>
            <pc:docMk/>
            <pc:sldMk cId="0" sldId="294"/>
            <ac:spMk id="522" creationId="{00000000-0000-0000-0000-000000000000}"/>
          </ac:spMkLst>
        </pc:spChg>
        <pc:spChg chg="mod">
          <ac:chgData name="Aaron Feuerstein" userId="f5de8b9a-5c09-4bc3-b449-ac980e458ac8" providerId="ADAL" clId="{1EE758E2-C01F-495C-ACA3-1800FCFD911A}" dt="2025-06-16T16:15:08.472" v="408" actId="962"/>
          <ac:spMkLst>
            <pc:docMk/>
            <pc:sldMk cId="0" sldId="294"/>
            <ac:spMk id="523" creationId="{00000000-0000-0000-0000-000000000000}"/>
          </ac:spMkLst>
        </pc:spChg>
        <pc:spChg chg="ord">
          <ac:chgData name="Aaron Feuerstein" userId="f5de8b9a-5c09-4bc3-b449-ac980e458ac8" providerId="ADAL" clId="{1EE758E2-C01F-495C-ACA3-1800FCFD911A}" dt="2025-06-16T18:38:14.023" v="2070" actId="13244"/>
          <ac:spMkLst>
            <pc:docMk/>
            <pc:sldMk cId="0" sldId="294"/>
            <ac:spMk id="525" creationId="{00000000-0000-0000-0000-000000000000}"/>
          </ac:spMkLst>
        </pc:spChg>
        <pc:picChg chg="mod">
          <ac:chgData name="Aaron Feuerstein" userId="f5de8b9a-5c09-4bc3-b449-ac980e458ac8" providerId="ADAL" clId="{1EE758E2-C01F-495C-ACA3-1800FCFD911A}" dt="2025-06-16T16:15:14.118" v="410" actId="962"/>
          <ac:picMkLst>
            <pc:docMk/>
            <pc:sldMk cId="0" sldId="294"/>
            <ac:picMk id="527" creationId="{00000000-0000-0000-0000-000000000000}"/>
          </ac:picMkLst>
        </pc:picChg>
      </pc:sldChg>
      <pc:sldChg chg="addSp modSp mod">
        <pc:chgData name="Aaron Feuerstein" userId="f5de8b9a-5c09-4bc3-b449-ac980e458ac8" providerId="ADAL" clId="{1EE758E2-C01F-495C-ACA3-1800FCFD911A}" dt="2025-06-16T18:38:55.970" v="2075" actId="13244"/>
        <pc:sldMkLst>
          <pc:docMk/>
          <pc:sldMk cId="0" sldId="295"/>
        </pc:sldMkLst>
        <pc:spChg chg="add mod ord">
          <ac:chgData name="Aaron Feuerstein" userId="f5de8b9a-5c09-4bc3-b449-ac980e458ac8" providerId="ADAL" clId="{1EE758E2-C01F-495C-ACA3-1800FCFD911A}" dt="2025-06-16T18:38:47.907" v="2073" actId="13244"/>
          <ac:spMkLst>
            <pc:docMk/>
            <pc:sldMk cId="0" sldId="295"/>
            <ac:spMk id="2" creationId="{BAE632E2-0396-E6E5-88F8-60CBDF06064B}"/>
          </ac:spMkLst>
        </pc:spChg>
        <pc:spChg chg="mod">
          <ac:chgData name="Aaron Feuerstein" userId="f5de8b9a-5c09-4bc3-b449-ac980e458ac8" providerId="ADAL" clId="{1EE758E2-C01F-495C-ACA3-1800FCFD911A}" dt="2025-06-16T16:15:15.528" v="411" actId="962"/>
          <ac:spMkLst>
            <pc:docMk/>
            <pc:sldMk cId="0" sldId="295"/>
            <ac:spMk id="532" creationId="{00000000-0000-0000-0000-000000000000}"/>
          </ac:spMkLst>
        </pc:spChg>
        <pc:spChg chg="ord">
          <ac:chgData name="Aaron Feuerstein" userId="f5de8b9a-5c09-4bc3-b449-ac980e458ac8" providerId="ADAL" clId="{1EE758E2-C01F-495C-ACA3-1800FCFD911A}" dt="2025-06-16T18:38:46.433" v="2072" actId="13244"/>
          <ac:spMkLst>
            <pc:docMk/>
            <pc:sldMk cId="0" sldId="295"/>
            <ac:spMk id="533" creationId="{00000000-0000-0000-0000-000000000000}"/>
          </ac:spMkLst>
        </pc:spChg>
        <pc:spChg chg="mod ord">
          <ac:chgData name="Aaron Feuerstein" userId="f5de8b9a-5c09-4bc3-b449-ac980e458ac8" providerId="ADAL" clId="{1EE758E2-C01F-495C-ACA3-1800FCFD911A}" dt="2025-06-16T18:38:45.060" v="2071" actId="13244"/>
          <ac:spMkLst>
            <pc:docMk/>
            <pc:sldMk cId="0" sldId="295"/>
            <ac:spMk id="534" creationId="{00000000-0000-0000-0000-000000000000}"/>
          </ac:spMkLst>
        </pc:spChg>
        <pc:spChg chg="ord">
          <ac:chgData name="Aaron Feuerstein" userId="f5de8b9a-5c09-4bc3-b449-ac980e458ac8" providerId="ADAL" clId="{1EE758E2-C01F-495C-ACA3-1800FCFD911A}" dt="2025-06-16T18:38:55.970" v="2075" actId="13244"/>
          <ac:spMkLst>
            <pc:docMk/>
            <pc:sldMk cId="0" sldId="295"/>
            <ac:spMk id="541" creationId="{00000000-0000-0000-0000-000000000000}"/>
          </ac:spMkLst>
        </pc:spChg>
        <pc:picChg chg="mod">
          <ac:chgData name="Aaron Feuerstein" userId="f5de8b9a-5c09-4bc3-b449-ac980e458ac8" providerId="ADAL" clId="{1EE758E2-C01F-495C-ACA3-1800FCFD911A}" dt="2025-06-16T16:15:32.408" v="416" actId="962"/>
          <ac:picMkLst>
            <pc:docMk/>
            <pc:sldMk cId="0" sldId="295"/>
            <ac:picMk id="537" creationId="{00000000-0000-0000-0000-000000000000}"/>
          </ac:picMkLst>
        </pc:picChg>
        <pc:picChg chg="mod">
          <ac:chgData name="Aaron Feuerstein" userId="f5de8b9a-5c09-4bc3-b449-ac980e458ac8" providerId="ADAL" clId="{1EE758E2-C01F-495C-ACA3-1800FCFD911A}" dt="2025-06-16T16:15:40.860" v="418" actId="962"/>
          <ac:picMkLst>
            <pc:docMk/>
            <pc:sldMk cId="0" sldId="295"/>
            <ac:picMk id="538" creationId="{00000000-0000-0000-0000-000000000000}"/>
          </ac:picMkLst>
        </pc:picChg>
        <pc:picChg chg="mod ord">
          <ac:chgData name="Aaron Feuerstein" userId="f5de8b9a-5c09-4bc3-b449-ac980e458ac8" providerId="ADAL" clId="{1EE758E2-C01F-495C-ACA3-1800FCFD911A}" dt="2025-06-16T18:38:53.402" v="2074" actId="13244"/>
          <ac:picMkLst>
            <pc:docMk/>
            <pc:sldMk cId="0" sldId="295"/>
            <ac:picMk id="540" creationId="{00000000-0000-0000-0000-000000000000}"/>
          </ac:picMkLst>
        </pc:picChg>
      </pc:sldChg>
      <pc:sldChg chg="addSp modSp mod">
        <pc:chgData name="Aaron Feuerstein" userId="f5de8b9a-5c09-4bc3-b449-ac980e458ac8" providerId="ADAL" clId="{1EE758E2-C01F-495C-ACA3-1800FCFD911A}" dt="2025-06-16T18:40:00.263" v="2079" actId="13244"/>
        <pc:sldMkLst>
          <pc:docMk/>
          <pc:sldMk cId="0" sldId="296"/>
        </pc:sldMkLst>
        <pc:spChg chg="add mod ord">
          <ac:chgData name="Aaron Feuerstein" userId="f5de8b9a-5c09-4bc3-b449-ac980e458ac8" providerId="ADAL" clId="{1EE758E2-C01F-495C-ACA3-1800FCFD911A}" dt="2025-06-16T18:39:50.313" v="2076" actId="13244"/>
          <ac:spMkLst>
            <pc:docMk/>
            <pc:sldMk cId="0" sldId="296"/>
            <ac:spMk id="2" creationId="{271F643F-7C40-80DC-044E-D5D1F4434172}"/>
          </ac:spMkLst>
        </pc:spChg>
        <pc:spChg chg="mod">
          <ac:chgData name="Aaron Feuerstein" userId="f5de8b9a-5c09-4bc3-b449-ac980e458ac8" providerId="ADAL" clId="{1EE758E2-C01F-495C-ACA3-1800FCFD911A}" dt="2025-06-16T16:15:58.656" v="423" actId="962"/>
          <ac:spMkLst>
            <pc:docMk/>
            <pc:sldMk cId="0" sldId="296"/>
            <ac:spMk id="546" creationId="{00000000-0000-0000-0000-000000000000}"/>
          </ac:spMkLst>
        </pc:spChg>
        <pc:spChg chg="ord">
          <ac:chgData name="Aaron Feuerstein" userId="f5de8b9a-5c09-4bc3-b449-ac980e458ac8" providerId="ADAL" clId="{1EE758E2-C01F-495C-ACA3-1800FCFD911A}" dt="2025-06-16T18:39:53.443" v="2078" actId="13244"/>
          <ac:spMkLst>
            <pc:docMk/>
            <pc:sldMk cId="0" sldId="296"/>
            <ac:spMk id="547" creationId="{00000000-0000-0000-0000-000000000000}"/>
          </ac:spMkLst>
        </pc:spChg>
        <pc:spChg chg="mod ord">
          <ac:chgData name="Aaron Feuerstein" userId="f5de8b9a-5c09-4bc3-b449-ac980e458ac8" providerId="ADAL" clId="{1EE758E2-C01F-495C-ACA3-1800FCFD911A}" dt="2025-06-16T18:39:51.853" v="2077" actId="13244"/>
          <ac:spMkLst>
            <pc:docMk/>
            <pc:sldMk cId="0" sldId="296"/>
            <ac:spMk id="548" creationId="{00000000-0000-0000-0000-000000000000}"/>
          </ac:spMkLst>
        </pc:spChg>
        <pc:picChg chg="mod">
          <ac:chgData name="Aaron Feuerstein" userId="f5de8b9a-5c09-4bc3-b449-ac980e458ac8" providerId="ADAL" clId="{1EE758E2-C01F-495C-ACA3-1800FCFD911A}" dt="2025-06-16T16:16:02.998" v="426" actId="962"/>
          <ac:picMkLst>
            <pc:docMk/>
            <pc:sldMk cId="0" sldId="296"/>
            <ac:picMk id="551" creationId="{00000000-0000-0000-0000-000000000000}"/>
          </ac:picMkLst>
        </pc:picChg>
        <pc:picChg chg="mod">
          <ac:chgData name="Aaron Feuerstein" userId="f5de8b9a-5c09-4bc3-b449-ac980e458ac8" providerId="ADAL" clId="{1EE758E2-C01F-495C-ACA3-1800FCFD911A}" dt="2025-06-16T16:16:06.189" v="428" actId="962"/>
          <ac:picMkLst>
            <pc:docMk/>
            <pc:sldMk cId="0" sldId="296"/>
            <ac:picMk id="552" creationId="{00000000-0000-0000-0000-000000000000}"/>
          </ac:picMkLst>
        </pc:picChg>
        <pc:picChg chg="mod">
          <ac:chgData name="Aaron Feuerstein" userId="f5de8b9a-5c09-4bc3-b449-ac980e458ac8" providerId="ADAL" clId="{1EE758E2-C01F-495C-ACA3-1800FCFD911A}" dt="2025-06-16T16:16:14.221" v="430" actId="962"/>
          <ac:picMkLst>
            <pc:docMk/>
            <pc:sldMk cId="0" sldId="296"/>
            <ac:picMk id="553" creationId="{00000000-0000-0000-0000-000000000000}"/>
          </ac:picMkLst>
        </pc:picChg>
        <pc:picChg chg="mod ord">
          <ac:chgData name="Aaron Feuerstein" userId="f5de8b9a-5c09-4bc3-b449-ac980e458ac8" providerId="ADAL" clId="{1EE758E2-C01F-495C-ACA3-1800FCFD911A}" dt="2025-06-16T18:40:00.263" v="2079" actId="13244"/>
          <ac:picMkLst>
            <pc:docMk/>
            <pc:sldMk cId="0" sldId="296"/>
            <ac:picMk id="555" creationId="{00000000-0000-0000-0000-000000000000}"/>
          </ac:picMkLst>
        </pc:picChg>
      </pc:sldChg>
      <pc:sldChg chg="addSp delSp modSp mod">
        <pc:chgData name="Aaron Feuerstein" userId="f5de8b9a-5c09-4bc3-b449-ac980e458ac8" providerId="ADAL" clId="{1EE758E2-C01F-495C-ACA3-1800FCFD911A}" dt="2025-06-16T18:41:29.757" v="2085" actId="14100"/>
        <pc:sldMkLst>
          <pc:docMk/>
          <pc:sldMk cId="0" sldId="297"/>
        </pc:sldMkLst>
        <pc:spChg chg="add mod ord">
          <ac:chgData name="Aaron Feuerstein" userId="f5de8b9a-5c09-4bc3-b449-ac980e458ac8" providerId="ADAL" clId="{1EE758E2-C01F-495C-ACA3-1800FCFD911A}" dt="2025-06-16T18:41:01.824" v="2080" actId="13244"/>
          <ac:spMkLst>
            <pc:docMk/>
            <pc:sldMk cId="0" sldId="297"/>
            <ac:spMk id="2" creationId="{2A0AAA5D-7C7F-FD86-36E2-6B76DF713FA4}"/>
          </ac:spMkLst>
        </pc:spChg>
        <pc:spChg chg="mod">
          <ac:chgData name="Aaron Feuerstein" userId="f5de8b9a-5c09-4bc3-b449-ac980e458ac8" providerId="ADAL" clId="{1EE758E2-C01F-495C-ACA3-1800FCFD911A}" dt="2025-06-16T16:16:19.283" v="433" actId="962"/>
          <ac:spMkLst>
            <pc:docMk/>
            <pc:sldMk cId="0" sldId="297"/>
            <ac:spMk id="560" creationId="{00000000-0000-0000-0000-000000000000}"/>
          </ac:spMkLst>
        </pc:spChg>
        <pc:spChg chg="ord">
          <ac:chgData name="Aaron Feuerstein" userId="f5de8b9a-5c09-4bc3-b449-ac980e458ac8" providerId="ADAL" clId="{1EE758E2-C01F-495C-ACA3-1800FCFD911A}" dt="2025-06-16T18:41:03.251" v="2081" actId="13244"/>
          <ac:spMkLst>
            <pc:docMk/>
            <pc:sldMk cId="0" sldId="297"/>
            <ac:spMk id="561" creationId="{00000000-0000-0000-0000-000000000000}"/>
          </ac:spMkLst>
        </pc:spChg>
        <pc:spChg chg="del mod">
          <ac:chgData name="Aaron Feuerstein" userId="f5de8b9a-5c09-4bc3-b449-ac980e458ac8" providerId="ADAL" clId="{1EE758E2-C01F-495C-ACA3-1800FCFD911A}" dt="2025-06-16T16:16:22.190" v="435" actId="478"/>
          <ac:spMkLst>
            <pc:docMk/>
            <pc:sldMk cId="0" sldId="297"/>
            <ac:spMk id="562" creationId="{00000000-0000-0000-0000-000000000000}"/>
          </ac:spMkLst>
        </pc:spChg>
        <pc:spChg chg="mod">
          <ac:chgData name="Aaron Feuerstein" userId="f5de8b9a-5c09-4bc3-b449-ac980e458ac8" providerId="ADAL" clId="{1EE758E2-C01F-495C-ACA3-1800FCFD911A}" dt="2025-06-16T16:16:25.945" v="436" actId="962"/>
          <ac:spMkLst>
            <pc:docMk/>
            <pc:sldMk cId="0" sldId="297"/>
            <ac:spMk id="563" creationId="{00000000-0000-0000-0000-000000000000}"/>
          </ac:spMkLst>
        </pc:spChg>
        <pc:spChg chg="ord">
          <ac:chgData name="Aaron Feuerstein" userId="f5de8b9a-5c09-4bc3-b449-ac980e458ac8" providerId="ADAL" clId="{1EE758E2-C01F-495C-ACA3-1800FCFD911A}" dt="2025-06-16T18:41:12.606" v="2083" actId="13244"/>
          <ac:spMkLst>
            <pc:docMk/>
            <pc:sldMk cId="0" sldId="297"/>
            <ac:spMk id="567" creationId="{00000000-0000-0000-0000-000000000000}"/>
          </ac:spMkLst>
        </pc:spChg>
        <pc:picChg chg="mod">
          <ac:chgData name="Aaron Feuerstein" userId="f5de8b9a-5c09-4bc3-b449-ac980e458ac8" providerId="ADAL" clId="{1EE758E2-C01F-495C-ACA3-1800FCFD911A}" dt="2025-06-16T16:16:39.992" v="439" actId="962"/>
          <ac:picMkLst>
            <pc:docMk/>
            <pc:sldMk cId="0" sldId="297"/>
            <ac:picMk id="565" creationId="{00000000-0000-0000-0000-000000000000}"/>
          </ac:picMkLst>
        </pc:picChg>
        <pc:picChg chg="mod ord">
          <ac:chgData name="Aaron Feuerstein" userId="f5de8b9a-5c09-4bc3-b449-ac980e458ac8" providerId="ADAL" clId="{1EE758E2-C01F-495C-ACA3-1800FCFD911A}" dt="2025-06-16T18:41:29.757" v="2085" actId="14100"/>
          <ac:picMkLst>
            <pc:docMk/>
            <pc:sldMk cId="0" sldId="297"/>
            <ac:picMk id="566" creationId="{00000000-0000-0000-0000-000000000000}"/>
          </ac:picMkLst>
        </pc:picChg>
      </pc:sldChg>
      <pc:sldChg chg="addSp delSp modSp mod">
        <pc:chgData name="Aaron Feuerstein" userId="f5de8b9a-5c09-4bc3-b449-ac980e458ac8" providerId="ADAL" clId="{1EE758E2-C01F-495C-ACA3-1800FCFD911A}" dt="2025-06-16T18:41:58.778" v="2087" actId="13244"/>
        <pc:sldMkLst>
          <pc:docMk/>
          <pc:sldMk cId="0" sldId="298"/>
        </pc:sldMkLst>
        <pc:spChg chg="add mod ord">
          <ac:chgData name="Aaron Feuerstein" userId="f5de8b9a-5c09-4bc3-b449-ac980e458ac8" providerId="ADAL" clId="{1EE758E2-C01F-495C-ACA3-1800FCFD911A}" dt="2025-06-16T18:41:57.318" v="2086" actId="13244"/>
          <ac:spMkLst>
            <pc:docMk/>
            <pc:sldMk cId="0" sldId="298"/>
            <ac:spMk id="2" creationId="{CF2D0E35-8974-E67A-B187-86DB3D394EC4}"/>
          </ac:spMkLst>
        </pc:spChg>
        <pc:spChg chg="mod">
          <ac:chgData name="Aaron Feuerstein" userId="f5de8b9a-5c09-4bc3-b449-ac980e458ac8" providerId="ADAL" clId="{1EE758E2-C01F-495C-ACA3-1800FCFD911A}" dt="2025-06-16T16:16:48.361" v="442" actId="962"/>
          <ac:spMkLst>
            <pc:docMk/>
            <pc:sldMk cId="0" sldId="298"/>
            <ac:spMk id="573" creationId="{00000000-0000-0000-0000-000000000000}"/>
          </ac:spMkLst>
        </pc:spChg>
        <pc:spChg chg="mod">
          <ac:chgData name="Aaron Feuerstein" userId="f5de8b9a-5c09-4bc3-b449-ac980e458ac8" providerId="ADAL" clId="{1EE758E2-C01F-495C-ACA3-1800FCFD911A}" dt="2025-06-16T16:16:49.012" v="443" actId="962"/>
          <ac:spMkLst>
            <pc:docMk/>
            <pc:sldMk cId="0" sldId="298"/>
            <ac:spMk id="574" creationId="{00000000-0000-0000-0000-000000000000}"/>
          </ac:spMkLst>
        </pc:spChg>
        <pc:spChg chg="mod">
          <ac:chgData name="Aaron Feuerstein" userId="f5de8b9a-5c09-4bc3-b449-ac980e458ac8" providerId="ADAL" clId="{1EE758E2-C01F-495C-ACA3-1800FCFD911A}" dt="2025-06-16T16:43:10.206" v="1651" actId="20577"/>
          <ac:spMkLst>
            <pc:docMk/>
            <pc:sldMk cId="0" sldId="298"/>
            <ac:spMk id="575" creationId="{00000000-0000-0000-0000-000000000000}"/>
          </ac:spMkLst>
        </pc:spChg>
        <pc:spChg chg="ord">
          <ac:chgData name="Aaron Feuerstein" userId="f5de8b9a-5c09-4bc3-b449-ac980e458ac8" providerId="ADAL" clId="{1EE758E2-C01F-495C-ACA3-1800FCFD911A}" dt="2025-06-16T18:41:58.778" v="2087" actId="13244"/>
          <ac:spMkLst>
            <pc:docMk/>
            <pc:sldMk cId="0" sldId="298"/>
            <ac:spMk id="576" creationId="{00000000-0000-0000-0000-000000000000}"/>
          </ac:spMkLst>
        </pc:spChg>
        <pc:spChg chg="del mod">
          <ac:chgData name="Aaron Feuerstein" userId="f5de8b9a-5c09-4bc3-b449-ac980e458ac8" providerId="ADAL" clId="{1EE758E2-C01F-495C-ACA3-1800FCFD911A}" dt="2025-06-16T16:16:52.392" v="445" actId="478"/>
          <ac:spMkLst>
            <pc:docMk/>
            <pc:sldMk cId="0" sldId="298"/>
            <ac:spMk id="577" creationId="{00000000-0000-0000-0000-000000000000}"/>
          </ac:spMkLst>
        </pc:spChg>
        <pc:spChg chg="del mod">
          <ac:chgData name="Aaron Feuerstein" userId="f5de8b9a-5c09-4bc3-b449-ac980e458ac8" providerId="ADAL" clId="{1EE758E2-C01F-495C-ACA3-1800FCFD911A}" dt="2025-06-16T16:16:56.200" v="447" actId="478"/>
          <ac:spMkLst>
            <pc:docMk/>
            <pc:sldMk cId="0" sldId="298"/>
            <ac:spMk id="578" creationId="{00000000-0000-0000-0000-000000000000}"/>
          </ac:spMkLst>
        </pc:spChg>
      </pc:sldChg>
      <pc:sldChg chg="addSp delSp modSp mod">
        <pc:chgData name="Aaron Feuerstein" userId="f5de8b9a-5c09-4bc3-b449-ac980e458ac8" providerId="ADAL" clId="{1EE758E2-C01F-495C-ACA3-1800FCFD911A}" dt="2025-06-16T18:42:45.569" v="2092" actId="13244"/>
        <pc:sldMkLst>
          <pc:docMk/>
          <pc:sldMk cId="0" sldId="299"/>
        </pc:sldMkLst>
        <pc:spChg chg="add mod ord">
          <ac:chgData name="Aaron Feuerstein" userId="f5de8b9a-5c09-4bc3-b449-ac980e458ac8" providerId="ADAL" clId="{1EE758E2-C01F-495C-ACA3-1800FCFD911A}" dt="2025-06-16T18:42:28.315" v="2088" actId="13244"/>
          <ac:spMkLst>
            <pc:docMk/>
            <pc:sldMk cId="0" sldId="299"/>
            <ac:spMk id="2" creationId="{AF043F5C-22D6-6C0A-F01F-3068699A8CB7}"/>
          </ac:spMkLst>
        </pc:spChg>
        <pc:spChg chg="mod">
          <ac:chgData name="Aaron Feuerstein" userId="f5de8b9a-5c09-4bc3-b449-ac980e458ac8" providerId="ADAL" clId="{1EE758E2-C01F-495C-ACA3-1800FCFD911A}" dt="2025-06-16T16:17:21.730" v="453" actId="962"/>
          <ac:spMkLst>
            <pc:docMk/>
            <pc:sldMk cId="0" sldId="299"/>
            <ac:spMk id="584" creationId="{00000000-0000-0000-0000-000000000000}"/>
          </ac:spMkLst>
        </pc:spChg>
        <pc:spChg chg="mod">
          <ac:chgData name="Aaron Feuerstein" userId="f5de8b9a-5c09-4bc3-b449-ac980e458ac8" providerId="ADAL" clId="{1EE758E2-C01F-495C-ACA3-1800FCFD911A}" dt="2025-06-16T16:17:22.355" v="454" actId="962"/>
          <ac:spMkLst>
            <pc:docMk/>
            <pc:sldMk cId="0" sldId="299"/>
            <ac:spMk id="585" creationId="{00000000-0000-0000-0000-000000000000}"/>
          </ac:spMkLst>
        </pc:spChg>
        <pc:spChg chg="mod">
          <ac:chgData name="Aaron Feuerstein" userId="f5de8b9a-5c09-4bc3-b449-ac980e458ac8" providerId="ADAL" clId="{1EE758E2-C01F-495C-ACA3-1800FCFD911A}" dt="2025-06-16T16:43:16.396" v="1653" actId="20577"/>
          <ac:spMkLst>
            <pc:docMk/>
            <pc:sldMk cId="0" sldId="299"/>
            <ac:spMk id="586" creationId="{00000000-0000-0000-0000-000000000000}"/>
          </ac:spMkLst>
        </pc:spChg>
        <pc:spChg chg="ord">
          <ac:chgData name="Aaron Feuerstein" userId="f5de8b9a-5c09-4bc3-b449-ac980e458ac8" providerId="ADAL" clId="{1EE758E2-C01F-495C-ACA3-1800FCFD911A}" dt="2025-06-16T18:42:29.888" v="2089" actId="13244"/>
          <ac:spMkLst>
            <pc:docMk/>
            <pc:sldMk cId="0" sldId="299"/>
            <ac:spMk id="587" creationId="{00000000-0000-0000-0000-000000000000}"/>
          </ac:spMkLst>
        </pc:spChg>
        <pc:spChg chg="del mod">
          <ac:chgData name="Aaron Feuerstein" userId="f5de8b9a-5c09-4bc3-b449-ac980e458ac8" providerId="ADAL" clId="{1EE758E2-C01F-495C-ACA3-1800FCFD911A}" dt="2025-06-16T16:17:28.505" v="458" actId="478"/>
          <ac:spMkLst>
            <pc:docMk/>
            <pc:sldMk cId="0" sldId="299"/>
            <ac:spMk id="588" creationId="{00000000-0000-0000-0000-000000000000}"/>
          </ac:spMkLst>
        </pc:spChg>
        <pc:spChg chg="del mod">
          <ac:chgData name="Aaron Feuerstein" userId="f5de8b9a-5c09-4bc3-b449-ac980e458ac8" providerId="ADAL" clId="{1EE758E2-C01F-495C-ACA3-1800FCFD911A}" dt="2025-06-16T16:17:25.371" v="456" actId="478"/>
          <ac:spMkLst>
            <pc:docMk/>
            <pc:sldMk cId="0" sldId="299"/>
            <ac:spMk id="589" creationId="{00000000-0000-0000-0000-000000000000}"/>
          </ac:spMkLst>
        </pc:spChg>
        <pc:spChg chg="ord">
          <ac:chgData name="Aaron Feuerstein" userId="f5de8b9a-5c09-4bc3-b449-ac980e458ac8" providerId="ADAL" clId="{1EE758E2-C01F-495C-ACA3-1800FCFD911A}" dt="2025-06-16T18:42:38.766" v="2090" actId="13244"/>
          <ac:spMkLst>
            <pc:docMk/>
            <pc:sldMk cId="0" sldId="299"/>
            <ac:spMk id="595" creationId="{00000000-0000-0000-0000-000000000000}"/>
          </ac:spMkLst>
        </pc:spChg>
        <pc:picChg chg="mod">
          <ac:chgData name="Aaron Feuerstein" userId="f5de8b9a-5c09-4bc3-b449-ac980e458ac8" providerId="ADAL" clId="{1EE758E2-C01F-495C-ACA3-1800FCFD911A}" dt="2025-06-16T16:17:33.576" v="460" actId="962"/>
          <ac:picMkLst>
            <pc:docMk/>
            <pc:sldMk cId="0" sldId="299"/>
            <ac:picMk id="590" creationId="{00000000-0000-0000-0000-000000000000}"/>
          </ac:picMkLst>
        </pc:picChg>
        <pc:picChg chg="mod">
          <ac:chgData name="Aaron Feuerstein" userId="f5de8b9a-5c09-4bc3-b449-ac980e458ac8" providerId="ADAL" clId="{1EE758E2-C01F-495C-ACA3-1800FCFD911A}" dt="2025-06-16T16:17:41.629" v="462" actId="962"/>
          <ac:picMkLst>
            <pc:docMk/>
            <pc:sldMk cId="0" sldId="299"/>
            <ac:picMk id="591" creationId="{00000000-0000-0000-0000-000000000000}"/>
          </ac:picMkLst>
        </pc:picChg>
        <pc:picChg chg="mod ord">
          <ac:chgData name="Aaron Feuerstein" userId="f5de8b9a-5c09-4bc3-b449-ac980e458ac8" providerId="ADAL" clId="{1EE758E2-C01F-495C-ACA3-1800FCFD911A}" dt="2025-06-16T18:42:43.247" v="2091" actId="13244"/>
          <ac:picMkLst>
            <pc:docMk/>
            <pc:sldMk cId="0" sldId="299"/>
            <ac:picMk id="593" creationId="{00000000-0000-0000-0000-000000000000}"/>
          </ac:picMkLst>
        </pc:picChg>
        <pc:picChg chg="mod ord">
          <ac:chgData name="Aaron Feuerstein" userId="f5de8b9a-5c09-4bc3-b449-ac980e458ac8" providerId="ADAL" clId="{1EE758E2-C01F-495C-ACA3-1800FCFD911A}" dt="2025-06-16T18:42:45.569" v="2092" actId="13244"/>
          <ac:picMkLst>
            <pc:docMk/>
            <pc:sldMk cId="0" sldId="299"/>
            <ac:picMk id="594" creationId="{00000000-0000-0000-0000-000000000000}"/>
          </ac:picMkLst>
        </pc:picChg>
      </pc:sldChg>
      <pc:sldChg chg="addSp delSp modSp mod">
        <pc:chgData name="Aaron Feuerstein" userId="f5de8b9a-5c09-4bc3-b449-ac980e458ac8" providerId="ADAL" clId="{1EE758E2-C01F-495C-ACA3-1800FCFD911A}" dt="2025-06-16T18:43:39.422" v="2096" actId="13244"/>
        <pc:sldMkLst>
          <pc:docMk/>
          <pc:sldMk cId="0" sldId="300"/>
        </pc:sldMkLst>
        <pc:spChg chg="add mod ord">
          <ac:chgData name="Aaron Feuerstein" userId="f5de8b9a-5c09-4bc3-b449-ac980e458ac8" providerId="ADAL" clId="{1EE758E2-C01F-495C-ACA3-1800FCFD911A}" dt="2025-06-16T18:43:32.742" v="2093" actId="13244"/>
          <ac:spMkLst>
            <pc:docMk/>
            <pc:sldMk cId="0" sldId="300"/>
            <ac:spMk id="2" creationId="{EE3C89C5-1717-EA0C-AFDB-2EEB3A755535}"/>
          </ac:spMkLst>
        </pc:spChg>
        <pc:spChg chg="mod">
          <ac:chgData name="Aaron Feuerstein" userId="f5de8b9a-5c09-4bc3-b449-ac980e458ac8" providerId="ADAL" clId="{1EE758E2-C01F-495C-ACA3-1800FCFD911A}" dt="2025-06-16T16:18:16.130" v="473" actId="962"/>
          <ac:spMkLst>
            <pc:docMk/>
            <pc:sldMk cId="0" sldId="300"/>
            <ac:spMk id="600" creationId="{00000000-0000-0000-0000-000000000000}"/>
          </ac:spMkLst>
        </pc:spChg>
        <pc:spChg chg="mod">
          <ac:chgData name="Aaron Feuerstein" userId="f5de8b9a-5c09-4bc3-b449-ac980e458ac8" providerId="ADAL" clId="{1EE758E2-C01F-495C-ACA3-1800FCFD911A}" dt="2025-06-16T16:18:16.646" v="474" actId="962"/>
          <ac:spMkLst>
            <pc:docMk/>
            <pc:sldMk cId="0" sldId="300"/>
            <ac:spMk id="601" creationId="{00000000-0000-0000-0000-000000000000}"/>
          </ac:spMkLst>
        </pc:spChg>
        <pc:spChg chg="mod ord">
          <ac:chgData name="Aaron Feuerstein" userId="f5de8b9a-5c09-4bc3-b449-ac980e458ac8" providerId="ADAL" clId="{1EE758E2-C01F-495C-ACA3-1800FCFD911A}" dt="2025-06-16T18:43:34.970" v="2094" actId="13244"/>
          <ac:spMkLst>
            <pc:docMk/>
            <pc:sldMk cId="0" sldId="300"/>
            <ac:spMk id="603" creationId="{00000000-0000-0000-0000-000000000000}"/>
          </ac:spMkLst>
        </pc:spChg>
        <pc:spChg chg="del mod">
          <ac:chgData name="Aaron Feuerstein" userId="f5de8b9a-5c09-4bc3-b449-ac980e458ac8" providerId="ADAL" clId="{1EE758E2-C01F-495C-ACA3-1800FCFD911A}" dt="2025-06-16T16:18:19.433" v="476" actId="478"/>
          <ac:spMkLst>
            <pc:docMk/>
            <pc:sldMk cId="0" sldId="300"/>
            <ac:spMk id="604" creationId="{00000000-0000-0000-0000-000000000000}"/>
          </ac:spMkLst>
        </pc:spChg>
        <pc:spChg chg="mod">
          <ac:chgData name="Aaron Feuerstein" userId="f5de8b9a-5c09-4bc3-b449-ac980e458ac8" providerId="ADAL" clId="{1EE758E2-C01F-495C-ACA3-1800FCFD911A}" dt="2025-06-16T16:18:12.205" v="472" actId="1076"/>
          <ac:spMkLst>
            <pc:docMk/>
            <pc:sldMk cId="0" sldId="300"/>
            <ac:spMk id="606" creationId="{00000000-0000-0000-0000-000000000000}"/>
          </ac:spMkLst>
        </pc:spChg>
        <pc:picChg chg="mod ord">
          <ac:chgData name="Aaron Feuerstein" userId="f5de8b9a-5c09-4bc3-b449-ac980e458ac8" providerId="ADAL" clId="{1EE758E2-C01F-495C-ACA3-1800FCFD911A}" dt="2025-06-16T18:43:37.940" v="2095" actId="13244"/>
          <ac:picMkLst>
            <pc:docMk/>
            <pc:sldMk cId="0" sldId="300"/>
            <ac:picMk id="607" creationId="{00000000-0000-0000-0000-000000000000}"/>
          </ac:picMkLst>
        </pc:picChg>
        <pc:picChg chg="mod ord">
          <ac:chgData name="Aaron Feuerstein" userId="f5de8b9a-5c09-4bc3-b449-ac980e458ac8" providerId="ADAL" clId="{1EE758E2-C01F-495C-ACA3-1800FCFD911A}" dt="2025-06-16T18:43:39.422" v="2096" actId="13244"/>
          <ac:picMkLst>
            <pc:docMk/>
            <pc:sldMk cId="0" sldId="300"/>
            <ac:picMk id="608" creationId="{00000000-0000-0000-0000-000000000000}"/>
          </ac:picMkLst>
        </pc:picChg>
      </pc:sldChg>
      <pc:sldChg chg="addSp modSp mod">
        <pc:chgData name="Aaron Feuerstein" userId="f5de8b9a-5c09-4bc3-b449-ac980e458ac8" providerId="ADAL" clId="{1EE758E2-C01F-495C-ACA3-1800FCFD911A}" dt="2025-06-16T18:43:57.283" v="2101" actId="13244"/>
        <pc:sldMkLst>
          <pc:docMk/>
          <pc:sldMk cId="0" sldId="301"/>
        </pc:sldMkLst>
        <pc:spChg chg="add mod ord">
          <ac:chgData name="Aaron Feuerstein" userId="f5de8b9a-5c09-4bc3-b449-ac980e458ac8" providerId="ADAL" clId="{1EE758E2-C01F-495C-ACA3-1800FCFD911A}" dt="2025-06-16T18:43:43.862" v="2097" actId="13244"/>
          <ac:spMkLst>
            <pc:docMk/>
            <pc:sldMk cId="0" sldId="301"/>
            <ac:spMk id="2" creationId="{030F1CE8-6D69-1F43-6531-FACBDE8E1A7B}"/>
          </ac:spMkLst>
        </pc:spChg>
        <pc:spChg chg="mod">
          <ac:chgData name="Aaron Feuerstein" userId="f5de8b9a-5c09-4bc3-b449-ac980e458ac8" providerId="ADAL" clId="{1EE758E2-C01F-495C-ACA3-1800FCFD911A}" dt="2025-06-16T16:18:47.979" v="483" actId="962"/>
          <ac:spMkLst>
            <pc:docMk/>
            <pc:sldMk cId="0" sldId="301"/>
            <ac:spMk id="613" creationId="{00000000-0000-0000-0000-000000000000}"/>
          </ac:spMkLst>
        </pc:spChg>
        <pc:spChg chg="mod">
          <ac:chgData name="Aaron Feuerstein" userId="f5de8b9a-5c09-4bc3-b449-ac980e458ac8" providerId="ADAL" clId="{1EE758E2-C01F-495C-ACA3-1800FCFD911A}" dt="2025-06-16T16:18:48.498" v="484" actId="962"/>
          <ac:spMkLst>
            <pc:docMk/>
            <pc:sldMk cId="0" sldId="301"/>
            <ac:spMk id="614" creationId="{00000000-0000-0000-0000-000000000000}"/>
          </ac:spMkLst>
        </pc:spChg>
        <pc:spChg chg="mod ord">
          <ac:chgData name="Aaron Feuerstein" userId="f5de8b9a-5c09-4bc3-b449-ac980e458ac8" providerId="ADAL" clId="{1EE758E2-C01F-495C-ACA3-1800FCFD911A}" dt="2025-06-16T18:43:45.599" v="2098" actId="13244"/>
          <ac:spMkLst>
            <pc:docMk/>
            <pc:sldMk cId="0" sldId="301"/>
            <ac:spMk id="616" creationId="{00000000-0000-0000-0000-000000000000}"/>
          </ac:spMkLst>
        </pc:spChg>
        <pc:spChg chg="mod">
          <ac:chgData name="Aaron Feuerstein" userId="f5de8b9a-5c09-4bc3-b449-ac980e458ac8" providerId="ADAL" clId="{1EE758E2-C01F-495C-ACA3-1800FCFD911A}" dt="2025-06-16T16:18:52.732" v="486" actId="1076"/>
          <ac:spMkLst>
            <pc:docMk/>
            <pc:sldMk cId="0" sldId="301"/>
            <ac:spMk id="621" creationId="{00000000-0000-0000-0000-000000000000}"/>
          </ac:spMkLst>
        </pc:spChg>
        <pc:spChg chg="ord">
          <ac:chgData name="Aaron Feuerstein" userId="f5de8b9a-5c09-4bc3-b449-ac980e458ac8" providerId="ADAL" clId="{1EE758E2-C01F-495C-ACA3-1800FCFD911A}" dt="2025-06-16T18:43:54.465" v="2100" actId="13244"/>
          <ac:spMkLst>
            <pc:docMk/>
            <pc:sldMk cId="0" sldId="301"/>
            <ac:spMk id="622" creationId="{00000000-0000-0000-0000-000000000000}"/>
          </ac:spMkLst>
        </pc:spChg>
        <pc:graphicFrameChg chg="ord modGraphic">
          <ac:chgData name="Aaron Feuerstein" userId="f5de8b9a-5c09-4bc3-b449-ac980e458ac8" providerId="ADAL" clId="{1EE758E2-C01F-495C-ACA3-1800FCFD911A}" dt="2025-06-16T18:43:48.142" v="2099" actId="13244"/>
          <ac:graphicFrameMkLst>
            <pc:docMk/>
            <pc:sldMk cId="0" sldId="301"/>
            <ac:graphicFrameMk id="618" creationId="{00000000-0000-0000-0000-000000000000}"/>
          </ac:graphicFrameMkLst>
        </pc:graphicFrameChg>
        <pc:picChg chg="mod">
          <ac:chgData name="Aaron Feuerstein" userId="f5de8b9a-5c09-4bc3-b449-ac980e458ac8" providerId="ADAL" clId="{1EE758E2-C01F-495C-ACA3-1800FCFD911A}" dt="2025-06-16T16:19:13.925" v="492" actId="962"/>
          <ac:picMkLst>
            <pc:docMk/>
            <pc:sldMk cId="0" sldId="301"/>
            <ac:picMk id="619" creationId="{00000000-0000-0000-0000-000000000000}"/>
          </ac:picMkLst>
        </pc:picChg>
        <pc:picChg chg="mod">
          <ac:chgData name="Aaron Feuerstein" userId="f5de8b9a-5c09-4bc3-b449-ac980e458ac8" providerId="ADAL" clId="{1EE758E2-C01F-495C-ACA3-1800FCFD911A}" dt="2025-06-16T16:19:17.207" v="494" actId="962"/>
          <ac:picMkLst>
            <pc:docMk/>
            <pc:sldMk cId="0" sldId="301"/>
            <ac:picMk id="620" creationId="{00000000-0000-0000-0000-000000000000}"/>
          </ac:picMkLst>
        </pc:picChg>
        <pc:picChg chg="mod">
          <ac:chgData name="Aaron Feuerstein" userId="f5de8b9a-5c09-4bc3-b449-ac980e458ac8" providerId="ADAL" clId="{1EE758E2-C01F-495C-ACA3-1800FCFD911A}" dt="2025-06-16T16:19:20.801" v="496" actId="962"/>
          <ac:picMkLst>
            <pc:docMk/>
            <pc:sldMk cId="0" sldId="301"/>
            <ac:picMk id="623" creationId="{00000000-0000-0000-0000-000000000000}"/>
          </ac:picMkLst>
        </pc:picChg>
        <pc:picChg chg="mod ord">
          <ac:chgData name="Aaron Feuerstein" userId="f5de8b9a-5c09-4bc3-b449-ac980e458ac8" providerId="ADAL" clId="{1EE758E2-C01F-495C-ACA3-1800FCFD911A}" dt="2025-06-16T18:43:57.283" v="2101" actId="13244"/>
          <ac:picMkLst>
            <pc:docMk/>
            <pc:sldMk cId="0" sldId="301"/>
            <ac:picMk id="624" creationId="{00000000-0000-0000-0000-000000000000}"/>
          </ac:picMkLst>
        </pc:picChg>
      </pc:sldChg>
      <pc:sldChg chg="addSp modSp mod">
        <pc:chgData name="Aaron Feuerstein" userId="f5de8b9a-5c09-4bc3-b449-ac980e458ac8" providerId="ADAL" clId="{1EE758E2-C01F-495C-ACA3-1800FCFD911A}" dt="2025-06-16T18:44:27.644" v="2105" actId="13244"/>
        <pc:sldMkLst>
          <pc:docMk/>
          <pc:sldMk cId="0" sldId="302"/>
        </pc:sldMkLst>
        <pc:spChg chg="add mod ord">
          <ac:chgData name="Aaron Feuerstein" userId="f5de8b9a-5c09-4bc3-b449-ac980e458ac8" providerId="ADAL" clId="{1EE758E2-C01F-495C-ACA3-1800FCFD911A}" dt="2025-06-16T18:44:17.928" v="2102" actId="13244"/>
          <ac:spMkLst>
            <pc:docMk/>
            <pc:sldMk cId="0" sldId="302"/>
            <ac:spMk id="2" creationId="{D2318911-09E7-F7E1-3EBC-911C5D4797E4}"/>
          </ac:spMkLst>
        </pc:spChg>
        <pc:spChg chg="mod">
          <ac:chgData name="Aaron Feuerstein" userId="f5de8b9a-5c09-4bc3-b449-ac980e458ac8" providerId="ADAL" clId="{1EE758E2-C01F-495C-ACA3-1800FCFD911A}" dt="2025-06-16T16:19:45.781" v="505" actId="962"/>
          <ac:spMkLst>
            <pc:docMk/>
            <pc:sldMk cId="0" sldId="302"/>
            <ac:spMk id="629" creationId="{00000000-0000-0000-0000-000000000000}"/>
          </ac:spMkLst>
        </pc:spChg>
        <pc:spChg chg="mod">
          <ac:chgData name="Aaron Feuerstein" userId="f5de8b9a-5c09-4bc3-b449-ac980e458ac8" providerId="ADAL" clId="{1EE758E2-C01F-495C-ACA3-1800FCFD911A}" dt="2025-06-16T16:19:46.424" v="506" actId="962"/>
          <ac:spMkLst>
            <pc:docMk/>
            <pc:sldMk cId="0" sldId="302"/>
            <ac:spMk id="630" creationId="{00000000-0000-0000-0000-000000000000}"/>
          </ac:spMkLst>
        </pc:spChg>
        <pc:spChg chg="ord">
          <ac:chgData name="Aaron Feuerstein" userId="f5de8b9a-5c09-4bc3-b449-ac980e458ac8" providerId="ADAL" clId="{1EE758E2-C01F-495C-ACA3-1800FCFD911A}" dt="2025-06-16T18:44:19.486" v="2103" actId="13244"/>
          <ac:spMkLst>
            <pc:docMk/>
            <pc:sldMk cId="0" sldId="302"/>
            <ac:spMk id="632" creationId="{00000000-0000-0000-0000-000000000000}"/>
          </ac:spMkLst>
        </pc:spChg>
        <pc:spChg chg="mod">
          <ac:chgData name="Aaron Feuerstein" userId="f5de8b9a-5c09-4bc3-b449-ac980e458ac8" providerId="ADAL" clId="{1EE758E2-C01F-495C-ACA3-1800FCFD911A}" dt="2025-06-16T16:19:27.828" v="499" actId="1076"/>
          <ac:spMkLst>
            <pc:docMk/>
            <pc:sldMk cId="0" sldId="302"/>
            <ac:spMk id="636" creationId="{00000000-0000-0000-0000-000000000000}"/>
          </ac:spMkLst>
        </pc:spChg>
        <pc:picChg chg="mod">
          <ac:chgData name="Aaron Feuerstein" userId="f5de8b9a-5c09-4bc3-b449-ac980e458ac8" providerId="ADAL" clId="{1EE758E2-C01F-495C-ACA3-1800FCFD911A}" dt="2025-06-16T16:19:49.718" v="508" actId="962"/>
          <ac:picMkLst>
            <pc:docMk/>
            <pc:sldMk cId="0" sldId="302"/>
            <ac:picMk id="634" creationId="{00000000-0000-0000-0000-000000000000}"/>
          </ac:picMkLst>
        </pc:picChg>
        <pc:picChg chg="mod">
          <ac:chgData name="Aaron Feuerstein" userId="f5de8b9a-5c09-4bc3-b449-ac980e458ac8" providerId="ADAL" clId="{1EE758E2-C01F-495C-ACA3-1800FCFD911A}" dt="2025-06-16T16:19:56.516" v="510" actId="962"/>
          <ac:picMkLst>
            <pc:docMk/>
            <pc:sldMk cId="0" sldId="302"/>
            <ac:picMk id="635" creationId="{00000000-0000-0000-0000-000000000000}"/>
          </ac:picMkLst>
        </pc:picChg>
        <pc:picChg chg="mod ord">
          <ac:chgData name="Aaron Feuerstein" userId="f5de8b9a-5c09-4bc3-b449-ac980e458ac8" providerId="ADAL" clId="{1EE758E2-C01F-495C-ACA3-1800FCFD911A}" dt="2025-06-16T18:44:26.298" v="2104" actId="13244"/>
          <ac:picMkLst>
            <pc:docMk/>
            <pc:sldMk cId="0" sldId="302"/>
            <ac:picMk id="638" creationId="{00000000-0000-0000-0000-000000000000}"/>
          </ac:picMkLst>
        </pc:picChg>
        <pc:picChg chg="mod ord">
          <ac:chgData name="Aaron Feuerstein" userId="f5de8b9a-5c09-4bc3-b449-ac980e458ac8" providerId="ADAL" clId="{1EE758E2-C01F-495C-ACA3-1800FCFD911A}" dt="2025-06-16T18:44:27.644" v="2105" actId="13244"/>
          <ac:picMkLst>
            <pc:docMk/>
            <pc:sldMk cId="0" sldId="302"/>
            <ac:picMk id="639" creationId="{00000000-0000-0000-0000-000000000000}"/>
          </ac:picMkLst>
        </pc:picChg>
      </pc:sldChg>
      <pc:sldChg chg="addSp modSp mod">
        <pc:chgData name="Aaron Feuerstein" userId="f5de8b9a-5c09-4bc3-b449-ac980e458ac8" providerId="ADAL" clId="{1EE758E2-C01F-495C-ACA3-1800FCFD911A}" dt="2025-06-16T18:44:35.995" v="2107" actId="13244"/>
        <pc:sldMkLst>
          <pc:docMk/>
          <pc:sldMk cId="0" sldId="303"/>
        </pc:sldMkLst>
        <pc:spChg chg="add mod ord">
          <ac:chgData name="Aaron Feuerstein" userId="f5de8b9a-5c09-4bc3-b449-ac980e458ac8" providerId="ADAL" clId="{1EE758E2-C01F-495C-ACA3-1800FCFD911A}" dt="2025-06-16T18:44:31.969" v="2106" actId="13244"/>
          <ac:spMkLst>
            <pc:docMk/>
            <pc:sldMk cId="0" sldId="303"/>
            <ac:spMk id="2" creationId="{95DE6635-4251-0C7E-185C-874B01D7DD3B}"/>
          </ac:spMkLst>
        </pc:spChg>
        <pc:spChg chg="mod">
          <ac:chgData name="Aaron Feuerstein" userId="f5de8b9a-5c09-4bc3-b449-ac980e458ac8" providerId="ADAL" clId="{1EE758E2-C01F-495C-ACA3-1800FCFD911A}" dt="2025-06-16T16:20:07.942" v="515" actId="962"/>
          <ac:spMkLst>
            <pc:docMk/>
            <pc:sldMk cId="0" sldId="303"/>
            <ac:spMk id="644" creationId="{00000000-0000-0000-0000-000000000000}"/>
          </ac:spMkLst>
        </pc:spChg>
        <pc:spChg chg="mod">
          <ac:chgData name="Aaron Feuerstein" userId="f5de8b9a-5c09-4bc3-b449-ac980e458ac8" providerId="ADAL" clId="{1EE758E2-C01F-495C-ACA3-1800FCFD911A}" dt="2025-06-16T16:20:08.460" v="516" actId="962"/>
          <ac:spMkLst>
            <pc:docMk/>
            <pc:sldMk cId="0" sldId="303"/>
            <ac:spMk id="645" creationId="{00000000-0000-0000-0000-000000000000}"/>
          </ac:spMkLst>
        </pc:spChg>
        <pc:spChg chg="ord">
          <ac:chgData name="Aaron Feuerstein" userId="f5de8b9a-5c09-4bc3-b449-ac980e458ac8" providerId="ADAL" clId="{1EE758E2-C01F-495C-ACA3-1800FCFD911A}" dt="2025-06-16T18:44:35.995" v="2107" actId="13244"/>
          <ac:spMkLst>
            <pc:docMk/>
            <pc:sldMk cId="0" sldId="303"/>
            <ac:spMk id="647" creationId="{00000000-0000-0000-0000-000000000000}"/>
          </ac:spMkLst>
        </pc:spChg>
        <pc:picChg chg="mod">
          <ac:chgData name="Aaron Feuerstein" userId="f5de8b9a-5c09-4bc3-b449-ac980e458ac8" providerId="ADAL" clId="{1EE758E2-C01F-495C-ACA3-1800FCFD911A}" dt="2025-06-16T16:20:11.212" v="518" actId="962"/>
          <ac:picMkLst>
            <pc:docMk/>
            <pc:sldMk cId="0" sldId="303"/>
            <ac:picMk id="649" creationId="{00000000-0000-0000-0000-000000000000}"/>
          </ac:picMkLst>
        </pc:picChg>
      </pc:sldChg>
      <pc:sldChg chg="addSp modSp mod">
        <pc:chgData name="Aaron Feuerstein" userId="f5de8b9a-5c09-4bc3-b449-ac980e458ac8" providerId="ADAL" clId="{1EE758E2-C01F-495C-ACA3-1800FCFD911A}" dt="2025-06-16T18:46:00.625" v="2112" actId="13244"/>
        <pc:sldMkLst>
          <pc:docMk/>
          <pc:sldMk cId="0" sldId="304"/>
        </pc:sldMkLst>
        <pc:spChg chg="add mod ord">
          <ac:chgData name="Aaron Feuerstein" userId="f5de8b9a-5c09-4bc3-b449-ac980e458ac8" providerId="ADAL" clId="{1EE758E2-C01F-495C-ACA3-1800FCFD911A}" dt="2025-06-16T18:46:00.625" v="2112" actId="13244"/>
          <ac:spMkLst>
            <pc:docMk/>
            <pc:sldMk cId="0" sldId="304"/>
            <ac:spMk id="2" creationId="{D9517FAE-D7FA-00C2-E4FF-88FB99E9204C}"/>
          </ac:spMkLst>
        </pc:spChg>
        <pc:spChg chg="mod">
          <ac:chgData name="Aaron Feuerstein" userId="f5de8b9a-5c09-4bc3-b449-ac980e458ac8" providerId="ADAL" clId="{1EE758E2-C01F-495C-ACA3-1800FCFD911A}" dt="2025-06-16T16:20:18.858" v="520" actId="1076"/>
          <ac:spMkLst>
            <pc:docMk/>
            <pc:sldMk cId="0" sldId="304"/>
            <ac:spMk id="654" creationId="{00000000-0000-0000-0000-000000000000}"/>
          </ac:spMkLst>
        </pc:spChg>
        <pc:spChg chg="mod">
          <ac:chgData name="Aaron Feuerstein" userId="f5de8b9a-5c09-4bc3-b449-ac980e458ac8" providerId="ADAL" clId="{1EE758E2-C01F-495C-ACA3-1800FCFD911A}" dt="2025-06-16T16:20:23.905" v="521" actId="962"/>
          <ac:spMkLst>
            <pc:docMk/>
            <pc:sldMk cId="0" sldId="304"/>
            <ac:spMk id="655" creationId="{00000000-0000-0000-0000-000000000000}"/>
          </ac:spMkLst>
        </pc:spChg>
        <pc:spChg chg="ord">
          <ac:chgData name="Aaron Feuerstein" userId="f5de8b9a-5c09-4bc3-b449-ac980e458ac8" providerId="ADAL" clId="{1EE758E2-C01F-495C-ACA3-1800FCFD911A}" dt="2025-06-16T18:45:15.214" v="2108" actId="13244"/>
          <ac:spMkLst>
            <pc:docMk/>
            <pc:sldMk cId="0" sldId="304"/>
            <ac:spMk id="657" creationId="{00000000-0000-0000-0000-000000000000}"/>
          </ac:spMkLst>
        </pc:spChg>
        <pc:picChg chg="mod ord">
          <ac:chgData name="Aaron Feuerstein" userId="f5de8b9a-5c09-4bc3-b449-ac980e458ac8" providerId="ADAL" clId="{1EE758E2-C01F-495C-ACA3-1800FCFD911A}" dt="2025-06-16T18:45:56.796" v="2110" actId="13244"/>
          <ac:picMkLst>
            <pc:docMk/>
            <pc:sldMk cId="0" sldId="304"/>
            <ac:picMk id="660" creationId="{00000000-0000-0000-0000-000000000000}"/>
          </ac:picMkLst>
        </pc:picChg>
        <pc:picChg chg="mod ord">
          <ac:chgData name="Aaron Feuerstein" userId="f5de8b9a-5c09-4bc3-b449-ac980e458ac8" providerId="ADAL" clId="{1EE758E2-C01F-495C-ACA3-1800FCFD911A}" dt="2025-06-16T18:45:58.491" v="2111" actId="13244"/>
          <ac:picMkLst>
            <pc:docMk/>
            <pc:sldMk cId="0" sldId="304"/>
            <ac:picMk id="661" creationId="{00000000-0000-0000-0000-000000000000}"/>
          </ac:picMkLst>
        </pc:picChg>
        <pc:picChg chg="mod ord">
          <ac:chgData name="Aaron Feuerstein" userId="f5de8b9a-5c09-4bc3-b449-ac980e458ac8" providerId="ADAL" clId="{1EE758E2-C01F-495C-ACA3-1800FCFD911A}" dt="2025-06-16T18:45:16.920" v="2109" actId="13244"/>
          <ac:picMkLst>
            <pc:docMk/>
            <pc:sldMk cId="0" sldId="304"/>
            <ac:picMk id="66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k12.org/earth-science/renewable-vs.-nonrenewable-resources/lesson/Renewable-vs.-Non-Renewable-Resources-MS-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presentation/d/1v-Ohhx18SSAgQceO4VXVKhFxEHEYxLuAaPK6IAtMF7I/edit#slide=id.gdb35797e50_2_8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rive.google.com/file/d/1LKGlb8NjWmdd4uaH5op6_WdPICyrOFuX/view?resourceke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presentation/d/1v-Ohhx18SSAgQceO4VXVKhFxEHEYxLuAaPK6IAtMF7I/edit#slide=id.gd347f0c98a_0_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presentation/d/1v-Ohhx18SSAgQceO4VXVKhFxEHEYxLuAaPK6IAtMF7I/edit#slide=id.gd347f0c98a_0_2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google.com/presentation/d/1RrhigI4aUUp0o4cTTxraqMF2t-vkbXsBO5yVWl_6_2s/edit#slide=id.g1013b8e297d_0_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google.com/presentation/d/1v-Ohhx18SSAgQceO4VXVKhFxEHEYxLuAaPK6IAtMF7I/edit#slide=id.gd347f0c98a_0_42" TargetMode="External"/><Relationship Id="rId7" Type="http://schemas.openxmlformats.org/officeDocument/2006/relationships/hyperlink" Target="https://youtu.be/GvnDSGGYUc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asyscienceforkids.com/wind-energy-facts-video-for-kids/#:~:text=One%20wind%20turbine%20can%20have,an%20alternative%20to%20fossil%20fuels" TargetMode="External"/><Relationship Id="rId5" Type="http://schemas.openxmlformats.org/officeDocument/2006/relationships/hyperlink" Target="https://kids.britannica.com/kids/article/windmill/400203" TargetMode="External"/><Relationship Id="rId4" Type="http://schemas.openxmlformats.org/officeDocument/2006/relationships/hyperlink" Target="https://littlebinsforlittlehands.com/how-to-make-a-windmill/"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temteachingtools.org/brief/36"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temteachingtools.org/brief/6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rchive.epa.gov/climatechange/kids/solutions/technologies/wind.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alliantenergykids.com/RenewableEnergy/WindEnergy?utm_source=WS&amp;utm_campaign=EnergyandTheEnvironment/RenewableEnergy/022397" TargetMode="External"/><Relationship Id="rId4" Type="http://schemas.openxmlformats.org/officeDocument/2006/relationships/hyperlink" Target="https://www.energy.gov/eere/videos/energy-101-wind-turbines-2014-update-0"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ocs.google.com/document/d/1oZGDr9t5u536Ydb0QVgLbW__QYgXRrHtMEonf9e7g1c/edit#heading=h.d0fzmbj26fw8"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ted.com/talks/william_kamkwamba_on_building_a_windmil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ocs.google.com/presentation/d/1v-Ohhx18SSAgQceO4VXVKhFxEHEYxLuAaPK6IAtMF7I/edit#slide=id.gd347f0c98a_0_42"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docs.google.com/presentation/d/1v-Ohhx18SSAgQceO4VXVKhFxEHEYxLuAaPK6IAtMF7I/edit#slide=id.gd347f0c98a_0_22"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ocs.google.com/presentation/d/1v-Ohhx18SSAgQceO4VXVKhFxEHEYxLuAaPK6IAtMF7I/edit#slide=id.gdb35797e50_2_3"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pbs.org/video/gross-science-power-poop/"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energy.gov/eere/wind/advantages-and-challenges-wind-energy"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docs.google.com/presentation/d/1v-Ohhx18SSAgQceO4VXVKhFxEHEYxLuAaPK6IAtMF7I/edit#slide=id.g126f6e388aa_1_506" TargetMode="External"/><Relationship Id="rId5" Type="http://schemas.openxmlformats.org/officeDocument/2006/relationships/hyperlink" Target="https://intercom.help/homebiogas/en/articles/1653449-advantages-and-disadvantages-of-biogas" TargetMode="External"/><Relationship Id="rId4" Type="http://schemas.openxmlformats.org/officeDocument/2006/relationships/hyperlink" Target="https://www.youtube.com/watch?v=wAITZuCpUok"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ocs.google.com/presentation/d/1v-Ohhx18SSAgQceO4VXVKhFxEHEYxLuAaPK6IAtMF7I/edit#slide=id.gdb35797e50_2_81"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docs.google.com/presentation/d/1v-Ohhx18SSAgQceO4VXVKhFxEHEYxLuAaPK6IAtMF7I/edit#slide=id.ga9de7652a5_0_23"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docs.google.com/presentation/d/1v-Ohhx18SSAgQceO4VXVKhFxEHEYxLuAaPK6IAtMF7I/edit#slide=id.gdb35797e50_2_81"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FmJxUsXWajo"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docs.google.com/presentation/d/1v-Ohhx18SSAgQceO4VXVKhFxEHEYxLuAaPK6IAtMF7I/edit#slide=id.gd347f0c98a_0_82" TargetMode="External"/><Relationship Id="rId4" Type="http://schemas.openxmlformats.org/officeDocument/2006/relationships/hyperlink" Target="https://www.visitsamsoe.dk/en/inspiration/waste-becomes-important-part-islands-circui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5e112c1b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5e112c1b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Teacher Note:  This section has 3 lessons.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9b2452d4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29b2452d4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i="1">
                <a:solidFill>
                  <a:schemeClr val="dk1"/>
                </a:solidFill>
                <a:latin typeface="Source Sans Pro"/>
                <a:ea typeface="Source Sans Pro"/>
                <a:cs typeface="Source Sans Pro"/>
                <a:sym typeface="Source Sans Pro"/>
              </a:rPr>
              <a:t>What did you notice about the resources they used on Samsø? How are they different than the energy  resources we learned about in previous lessons? (Students may notice they moved away from using fossil fuels, replacing them with things like the wind, the sun, and plants. They may discuss that these resources get depleted over time.  Students may also notice that they use multiple different resources to address their energy needs.) </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What makes Samsø Island so special is that they are using </a:t>
            </a:r>
            <a:r>
              <a:rPr lang="en" b="1" i="1">
                <a:solidFill>
                  <a:schemeClr val="dk1"/>
                </a:solidFill>
                <a:latin typeface="Source Sans Pro"/>
                <a:ea typeface="Source Sans Pro"/>
                <a:cs typeface="Source Sans Pro"/>
                <a:sym typeface="Source Sans Pro"/>
              </a:rPr>
              <a:t>renewable resources</a:t>
            </a:r>
            <a:r>
              <a:rPr lang="en" i="1">
                <a:solidFill>
                  <a:schemeClr val="dk1"/>
                </a:solidFill>
                <a:latin typeface="Source Sans Pro"/>
                <a:ea typeface="Source Sans Pro"/>
                <a:cs typeface="Source Sans Pro"/>
                <a:sym typeface="Source Sans Pro"/>
              </a:rPr>
              <a:t>. This means that the resources can be replaced by nature faster than they are used. Sun, wind, biofuels, and water are energy sources that can be replaced quickly by nature. </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None/>
            </a:pPr>
            <a:r>
              <a:rPr lang="en">
                <a:solidFill>
                  <a:schemeClr val="dk1"/>
                </a:solidFill>
                <a:latin typeface="Source Sans Pro"/>
                <a:ea typeface="Source Sans Pro"/>
                <a:cs typeface="Source Sans Pro"/>
                <a:sym typeface="Source Sans Pro"/>
              </a:rPr>
              <a:t>This activity is a chance to formatively assess students' understanding of the SEP Obtaining, Evaluating, and Communicating Information and  DCI ESS3.C. See the student journal answer key for an example. If students are struggling to figure out how to organize their information for the presentation, </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800"/>
              </a:spcBef>
              <a:spcAft>
                <a:spcPts val="0"/>
              </a:spcAft>
              <a:buNone/>
            </a:pPr>
            <a:endParaRPr>
              <a:solidFill>
                <a:schemeClr val="dk1"/>
              </a:solidFill>
              <a:latin typeface="Source Sans Pro"/>
              <a:ea typeface="Source Sans Pro"/>
              <a:cs typeface="Source Sans Pro"/>
              <a:sym typeface="Source Sans Pro"/>
            </a:endParaRPr>
          </a:p>
          <a:p>
            <a:pPr marL="457200" lvl="0" indent="0" algn="l" rtl="0">
              <a:lnSpc>
                <a:spcPct val="114000"/>
              </a:lnSpc>
              <a:spcBef>
                <a:spcPts val="4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2000"/>
              </a:lnSpc>
              <a:spcBef>
                <a:spcPts val="600"/>
              </a:spcBef>
              <a:spcAft>
                <a:spcPts val="3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f5d408718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f5d40871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2142193a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2142193a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Let’s compare non-renewable and renewable energy sources. </a:t>
            </a:r>
            <a:r>
              <a:rPr lang="en">
                <a:solidFill>
                  <a:schemeClr val="dk1"/>
                </a:solidFill>
                <a:latin typeface="Source Sans Pro"/>
                <a:ea typeface="Source Sans Pro"/>
                <a:cs typeface="Source Sans Pro"/>
                <a:sym typeface="Source Sans Pro"/>
              </a:rPr>
              <a:t>Give students time to read the hyperlinked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CK-12 text</a:t>
            </a:r>
            <a:r>
              <a:rPr lang="en">
                <a:solidFill>
                  <a:schemeClr val="dk1"/>
                </a:solidFill>
                <a:latin typeface="Source Sans Pro"/>
                <a:ea typeface="Source Sans Pro"/>
                <a:cs typeface="Source Sans Pro"/>
                <a:sym typeface="Source Sans Pro"/>
              </a:rPr>
              <a:t> and watch the embedded video on renewable resources. </a:t>
            </a: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sz="1000" b="1" i="1">
                <a:solidFill>
                  <a:schemeClr val="dk1"/>
                </a:solidFill>
                <a:latin typeface="Source Sans Pro"/>
                <a:ea typeface="Source Sans Pro"/>
                <a:cs typeface="Source Sans Pro"/>
                <a:sym typeface="Source Sans Pro"/>
              </a:rPr>
              <a:t>Attending to Equity:</a:t>
            </a:r>
            <a:r>
              <a:rPr lang="en" sz="1000">
                <a:solidFill>
                  <a:schemeClr val="dk1"/>
                </a:solidFill>
                <a:latin typeface="Source Sans Pro"/>
                <a:ea typeface="Source Sans Pro"/>
                <a:cs typeface="Source Sans Pro"/>
                <a:sym typeface="Source Sans Pro"/>
              </a:rPr>
              <a:t> </a:t>
            </a:r>
            <a:endParaRPr sz="10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0"/>
              </a:spcAft>
              <a:buClr>
                <a:schemeClr val="dk1"/>
              </a:buClr>
              <a:buSzPts val="1100"/>
              <a:buFont typeface="Arial"/>
              <a:buNone/>
            </a:pPr>
            <a:r>
              <a:rPr lang="en" sz="1000">
                <a:solidFill>
                  <a:schemeClr val="dk1"/>
                </a:solidFill>
                <a:latin typeface="Source Sans Pro"/>
                <a:ea typeface="Source Sans Pro"/>
                <a:cs typeface="Source Sans Pro"/>
                <a:sym typeface="Source Sans Pro"/>
              </a:rPr>
              <a:t>Historically women have been leaders in social and environmental movements, however their contributions often go unrecognized. You could read the children’s book </a:t>
            </a:r>
            <a:r>
              <a:rPr lang="en" i="1">
                <a:solidFill>
                  <a:schemeClr val="dk1"/>
                </a:solidFill>
                <a:latin typeface="Source Sans Pro"/>
                <a:ea typeface="Source Sans Pro"/>
                <a:cs typeface="Source Sans Pro"/>
                <a:sym typeface="Source Sans Pro"/>
              </a:rPr>
              <a:t>The Tree Lady</a:t>
            </a:r>
            <a:r>
              <a:rPr lang="en" sz="1000">
                <a:solidFill>
                  <a:schemeClr val="dk1"/>
                </a:solidFill>
                <a:latin typeface="Source Sans Pro"/>
                <a:ea typeface="Source Sans Pro"/>
                <a:cs typeface="Source Sans Pro"/>
                <a:sym typeface="Source Sans Pro"/>
              </a:rPr>
              <a:t> to examine the story of Kate Sessions, a woman who worked to make a positive impact on her community. </a:t>
            </a:r>
            <a:endParaRPr>
              <a:solidFill>
                <a:schemeClr val="dk1"/>
              </a:solidFill>
              <a:latin typeface="Source Sans Pro"/>
              <a:ea typeface="Source Sans Pro"/>
              <a:cs typeface="Source Sans Pro"/>
              <a:sym typeface="Source Sans Pro"/>
            </a:endParaRPr>
          </a:p>
          <a:p>
            <a:pPr marL="0" lvl="0" indent="0" algn="l" rtl="0">
              <a:lnSpc>
                <a:spcPct val="115000"/>
              </a:lnSpc>
              <a:spcBef>
                <a:spcPts val="9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i="1">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2000"/>
              </a:lnSpc>
              <a:spcBef>
                <a:spcPts val="600"/>
              </a:spcBef>
              <a:spcAft>
                <a:spcPts val="3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bbd5c559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bbd5c55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Source Sans Pro"/>
                <a:ea typeface="Source Sans Pro"/>
                <a:cs typeface="Source Sans Pro"/>
                <a:sym typeface="Source Sans Pro"/>
              </a:rPr>
              <a:t>ELABORATE</a:t>
            </a:r>
            <a:r>
              <a:rPr lang="en" sz="1200">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develop a model of a farm that shows how we can use science ideas to reduce harmful effects on Earth’s systems.</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During this unit, we have developed a farm model. In the model we identified:</a:t>
            </a:r>
            <a:endParaRPr i="1">
              <a:solidFill>
                <a:schemeClr val="dk1"/>
              </a:solidFill>
              <a:latin typeface="Source Sans Pro"/>
              <a:ea typeface="Source Sans Pro"/>
              <a:cs typeface="Source Sans Pro"/>
              <a:sym typeface="Source Sans Pro"/>
            </a:endParaRPr>
          </a:p>
          <a:p>
            <a:pPr marL="457200" lvl="0" indent="-298450" algn="l" rtl="0">
              <a:lnSpc>
                <a:spcPct val="115000"/>
              </a:lnSpc>
              <a:spcBef>
                <a:spcPts val="500"/>
              </a:spcBef>
              <a:spcAft>
                <a:spcPts val="0"/>
              </a:spcAft>
              <a:buClr>
                <a:schemeClr val="dk1"/>
              </a:buClr>
              <a:buSzPts val="1100"/>
              <a:buFont typeface="Source Sans Pro"/>
              <a:buChar char="-"/>
            </a:pPr>
            <a:r>
              <a:rPr lang="en" i="1">
                <a:solidFill>
                  <a:schemeClr val="dk1"/>
                </a:solidFill>
                <a:latin typeface="Source Sans Pro"/>
                <a:ea typeface="Source Sans Pro"/>
                <a:cs typeface="Source Sans Pro"/>
                <a:sym typeface="Source Sans Pro"/>
              </a:rPr>
              <a:t>The different Earth systems and natural resources represented</a:t>
            </a:r>
            <a:endParaRPr i="1">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i="1">
                <a:solidFill>
                  <a:schemeClr val="dk1"/>
                </a:solidFill>
                <a:latin typeface="Source Sans Pro"/>
                <a:ea typeface="Source Sans Pro"/>
                <a:cs typeface="Source Sans Pro"/>
                <a:sym typeface="Source Sans Pro"/>
              </a:rPr>
              <a:t>Interactions between the Earth systems</a:t>
            </a:r>
            <a:endParaRPr i="1">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i="1">
                <a:solidFill>
                  <a:schemeClr val="dk1"/>
                </a:solidFill>
                <a:latin typeface="Source Sans Pro"/>
                <a:ea typeface="Source Sans Pro"/>
                <a:cs typeface="Source Sans Pro"/>
                <a:sym typeface="Source Sans Pro"/>
              </a:rPr>
              <a:t>Effects of resource use on the Earth systems</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500"/>
              </a:spcBef>
              <a:spcAft>
                <a:spcPts val="0"/>
              </a:spcAft>
              <a:buClr>
                <a:schemeClr val="dk1"/>
              </a:buClr>
              <a:buSzPts val="1100"/>
              <a:buFont typeface="Arial"/>
              <a:buNone/>
            </a:pPr>
            <a:r>
              <a:rPr lang="en" i="1">
                <a:solidFill>
                  <a:schemeClr val="dk1"/>
                </a:solidFill>
                <a:latin typeface="Source Sans Pro"/>
                <a:ea typeface="Source Sans Pro"/>
                <a:cs typeface="Source Sans Pro"/>
                <a:sym typeface="Source Sans Pro"/>
              </a:rPr>
              <a:t>Now, we are going to create a new farm model that includes our vision for what a farm that creates less impacts on Earth systems could look like. </a:t>
            </a:r>
            <a:r>
              <a:rPr lang="en">
                <a:solidFill>
                  <a:schemeClr val="dk1"/>
                </a:solidFill>
                <a:latin typeface="Source Sans Pro"/>
                <a:ea typeface="Source Sans Pro"/>
                <a:cs typeface="Source Sans Pro"/>
                <a:sym typeface="Source Sans Pro"/>
              </a:rPr>
              <a:t>Give students the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A Farm That Helps Protect the Earth Student Journal page</a:t>
            </a:r>
            <a:r>
              <a:rPr lang="en">
                <a:solidFill>
                  <a:schemeClr val="dk1"/>
                </a:solidFill>
                <a:latin typeface="Source Sans Pro"/>
                <a:ea typeface="Source Sans Pro"/>
                <a:cs typeface="Source Sans Pro"/>
                <a:sym typeface="Source Sans Pro"/>
              </a:rPr>
              <a:t>.</a:t>
            </a:r>
            <a:endParaRPr>
              <a:solidFill>
                <a:schemeClr val="dk1"/>
              </a:solidFill>
              <a:latin typeface="Source Sans Pro"/>
              <a:ea typeface="Source Sans Pro"/>
              <a:cs typeface="Source Sans Pro"/>
              <a:sym typeface="Source Sans Pro"/>
            </a:endParaRPr>
          </a:p>
          <a:p>
            <a:pPr marL="0" lvl="0" indent="0" algn="l" rtl="0">
              <a:lnSpc>
                <a:spcPct val="115000"/>
              </a:lnSpc>
              <a:spcBef>
                <a:spcPts val="500"/>
              </a:spcBef>
              <a:spcAft>
                <a:spcPts val="0"/>
              </a:spcAft>
              <a:buClr>
                <a:schemeClr val="dk1"/>
              </a:buClr>
              <a:buSzPts val="1100"/>
              <a:buFont typeface="Arial"/>
              <a:buNone/>
            </a:pPr>
            <a:r>
              <a:rPr lang="en" i="1">
                <a:solidFill>
                  <a:schemeClr val="dk1"/>
                </a:solidFill>
                <a:latin typeface="Source Sans Pro"/>
                <a:ea typeface="Source Sans Pro"/>
                <a:cs typeface="Source Sans Pro"/>
                <a:sym typeface="Source Sans Pro"/>
              </a:rPr>
              <a:t>Just like in our original farm model,  we need to use a “Gotta Have It Checklist” to show the components and relationships we need to include in the models. What would you add to the checklist today to make our models show how a farm can use natural resources in a way that doesn’t harm Earth systems as much? </a:t>
            </a:r>
            <a:r>
              <a:rPr lang="en">
                <a:solidFill>
                  <a:schemeClr val="dk1"/>
                </a:solidFill>
                <a:latin typeface="Source Sans Pro"/>
                <a:ea typeface="Source Sans Pro"/>
                <a:cs typeface="Source Sans Pro"/>
                <a:sym typeface="Source Sans Pro"/>
              </a:rPr>
              <a:t>Examples of things the model’s “gotta have” might include: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6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Renewable fuel sources for tractors and other farm equipment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Renewable energy sources for electric power</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3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9b2452d4a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29b2452d4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latin typeface="Source Sans Pro"/>
                <a:ea typeface="Source Sans Pro"/>
                <a:cs typeface="Source Sans Pro"/>
                <a:sym typeface="Source Sans Pro"/>
              </a:rPr>
              <a:t>EVALUATE </a:t>
            </a:r>
            <a:r>
              <a:rPr lang="en">
                <a:solidFill>
                  <a:schemeClr val="dk1"/>
                </a:solidFill>
                <a:latin typeface="Source Sans Pro"/>
                <a:ea typeface="Source Sans Pro"/>
                <a:cs typeface="Source Sans Pro"/>
                <a:sym typeface="Source Sans Pro"/>
              </a:rPr>
              <a:t>Summary: </a:t>
            </a:r>
            <a:r>
              <a:rPr lang="en" sz="1200">
                <a:solidFill>
                  <a:schemeClr val="dk1"/>
                </a:solidFill>
                <a:latin typeface="Source Sans Pro"/>
                <a:ea typeface="Source Sans Pro"/>
                <a:cs typeface="Source Sans Pro"/>
                <a:sym typeface="Source Sans Pro"/>
              </a:rPr>
              <a:t>Students evaluate each other’s farm models and give feedback. </a:t>
            </a: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Have students share their models with a partner or another group and give each other feedback using the “Gotta Have It Checklist”. How do their models compare with each other’s? What new resources did they identify? Students will continue to refine this model over time. Bring the class back together, and ask students to share out the differences and similarities in their models. This supports students to see the different ways you can represent and label things in models. Based on their discussion, students should change their models to reflect feedback.</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Return to the class consensus model that was created in the Engage portion of lesson 1. Revise the class model to include ways to create energy using renewable resources the students described from their individual models. Ask students what labels you should put on your drawing. Continuing to revisit and revise the class model provides continuity throughout this unit.</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This activity is a chance to formatively assess students' understanding of the SEP Developing and Using Models, DCI ESS3.C, and CCC System and System Models. See the student journal answer key for an example. If students are struggling to apply what they have learned in developing a model, use the class consensus model you created to support students to further develop their models.</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400"/>
              </a:spcAft>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2142193a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e2142193a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To support student sensemaking across the unit, orient students back to the DQB. Ask students: What did we observe during today’s activity? (We observed a community in Denmark.) Record the activity and their observations. Next, ask students: What did we learn today? (We learned that there are communities that are making changes in the natural resources they use for energy, in order to protect the environment.)  Record their responses. If students need a reminder, they can reference their student journals.</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 Ask students: How might this help us figure out how farmers can use resources wisely to protect Earth’s systems? (Students may say that farms could use renewable resources such as the wind, the sun, or animal waste.)</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2142193a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2142193a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Next, ask students:</a:t>
            </a:r>
            <a:r>
              <a:rPr lang="en" i="1">
                <a:solidFill>
                  <a:schemeClr val="dk1"/>
                </a:solidFill>
                <a:latin typeface="Source Sans Pro"/>
                <a:ea typeface="Source Sans Pro"/>
                <a:cs typeface="Source Sans Pro"/>
                <a:sym typeface="Source Sans Pro"/>
              </a:rPr>
              <a:t> What new questions do you have?   </a:t>
            </a:r>
            <a:r>
              <a:rPr lang="en">
                <a:solidFill>
                  <a:schemeClr val="dk1"/>
                </a:solidFill>
                <a:latin typeface="Source Sans Pro"/>
                <a:ea typeface="Source Sans Pro"/>
                <a:cs typeface="Source Sans Pro"/>
                <a:sym typeface="Source Sans Pro"/>
              </a:rPr>
              <a:t>Write student responses on the driving question board. (They may have new questions, such as: </a:t>
            </a:r>
            <a:r>
              <a:rPr lang="en" i="1">
                <a:solidFill>
                  <a:schemeClr val="dk1"/>
                </a:solidFill>
                <a:latin typeface="Source Sans Pro"/>
                <a:ea typeface="Source Sans Pro"/>
                <a:cs typeface="Source Sans Pro"/>
                <a:sym typeface="Source Sans Pro"/>
              </a:rPr>
              <a:t>Are there other places that have made changes like Samsø? Are there other types of renewable resources? Can renewable resources harm the environment? Could I power my home with renewable resources? How do you build a wind turbine? How does a wind turbine make energy from the wind?  How do you build solar panels? How does a solar panel make energy from the sun?</a:t>
            </a: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Do not provide these questions for students, instead help them start thinking about these ideas by focusing their attention to the solutions that the people of </a:t>
            </a:r>
            <a:r>
              <a:rPr lang="en" i="1">
                <a:solidFill>
                  <a:schemeClr val="dk1"/>
                </a:solidFill>
                <a:latin typeface="Source Sans Pro"/>
                <a:ea typeface="Source Sans Pro"/>
                <a:cs typeface="Source Sans Pro"/>
                <a:sym typeface="Source Sans Pro"/>
              </a:rPr>
              <a:t>Samsø </a:t>
            </a:r>
            <a:r>
              <a:rPr lang="en">
                <a:solidFill>
                  <a:schemeClr val="dk1"/>
                </a:solidFill>
                <a:latin typeface="Source Sans Pro"/>
                <a:ea typeface="Source Sans Pro"/>
                <a:cs typeface="Source Sans Pro"/>
                <a:sym typeface="Source Sans Pro"/>
              </a:rPr>
              <a:t>came up with and how that could relate to the anchoring problem: Farms use a large amount of resources. This can have a negative impact on the environment. Have students place their questions into existing categories, or create new categories.</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2142193a0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e2142193a0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the previous lesson, students used Samsø as a case study to examine how humans can change their impacts on the environment. </a:t>
            </a:r>
            <a:endParaRPr>
              <a:solidFill>
                <a:schemeClr val="dk1"/>
              </a:solidFill>
              <a:latin typeface="Source Sans Pro"/>
              <a:ea typeface="Source Sans Pro"/>
              <a:cs typeface="Source Sans Pro"/>
              <a:sym typeface="Source Sans Pro"/>
            </a:endParaRPr>
          </a:p>
          <a:p>
            <a:pPr marL="457200" lvl="0" indent="-298450" algn="l" rtl="0">
              <a:spcBef>
                <a:spcPts val="10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this lesson, students engage in the engineering design cycle to develop a wind turbine that can be used to produce energy. </a:t>
            </a:r>
            <a:endParaRPr>
              <a:solidFill>
                <a:schemeClr val="dk1"/>
              </a:solidFill>
              <a:latin typeface="Source Sans Pro"/>
              <a:ea typeface="Source Sans Pro"/>
              <a:cs typeface="Source Sans Pro"/>
              <a:sym typeface="Source Sans Pro"/>
            </a:endParaRPr>
          </a:p>
          <a:p>
            <a:pPr marL="457200" lvl="0" indent="-298450" algn="l" rtl="0">
              <a:spcBef>
                <a:spcPts val="1000"/>
              </a:spcBef>
              <a:spcAft>
                <a:spcPts val="0"/>
              </a:spcAft>
              <a:buClr>
                <a:schemeClr val="dk1"/>
              </a:buClr>
              <a:buSzPts val="1100"/>
              <a:buFont typeface="Source Sans Pro"/>
              <a:buChar char="●"/>
            </a:pPr>
            <a:r>
              <a:rPr lang="en" b="1">
                <a:solidFill>
                  <a:schemeClr val="dk1"/>
                </a:solidFill>
                <a:latin typeface="Source Sans Pro"/>
                <a:ea typeface="Source Sans Pro"/>
                <a:cs typeface="Source Sans Pro"/>
                <a:sym typeface="Source Sans Pro"/>
              </a:rPr>
              <a:t>Students figure out that wind turbines can be used to harness energy from the wind, and transfer it to energy that can be used as a resource. They learn that they can use the engineering design cycle to develop and test solutions, and make improvements to these solutions using evidence and feedback from others. </a:t>
            </a:r>
            <a:endParaRPr sz="1200" b="1">
              <a:solidFill>
                <a:schemeClr val="dk1"/>
              </a:solidFill>
              <a:latin typeface="Source Sans Pro"/>
              <a:ea typeface="Source Sans Pro"/>
              <a:cs typeface="Source Sans Pro"/>
              <a:sym typeface="Source Sans Pro"/>
            </a:endParaRPr>
          </a:p>
          <a:p>
            <a:pPr marL="457200" lvl="0" indent="-298450" algn="l" rtl="0">
              <a:spcBef>
                <a:spcPts val="10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the next lesson, students analyze their biodigester data and obtain information in order to consider how farms can best make use of animal waste as a resource.</a:t>
            </a:r>
            <a:endParaRPr>
              <a:solidFill>
                <a:schemeClr val="dk1"/>
              </a:solidFill>
              <a:latin typeface="Source Sans Pro"/>
              <a:ea typeface="Source Sans Pro"/>
              <a:cs typeface="Source Sans Pro"/>
              <a:sym typeface="Source Sans Pro"/>
            </a:endParaRPr>
          </a:p>
          <a:p>
            <a:pPr marL="0" lvl="0" indent="0" algn="l" rtl="0">
              <a:lnSpc>
                <a:spcPct val="100000"/>
              </a:lnSpc>
              <a:spcBef>
                <a:spcPts val="1000"/>
              </a:spcBef>
              <a:spcAft>
                <a:spcPts val="0"/>
              </a:spcAft>
              <a:buNone/>
            </a:pPr>
            <a:endParaRPr>
              <a:solidFill>
                <a:schemeClr val="dk1"/>
              </a:solidFill>
              <a:latin typeface="Source Sans Pro"/>
              <a:ea typeface="Source Sans Pro"/>
              <a:cs typeface="Source Sans Pro"/>
              <a:sym typeface="Source Sans Pro"/>
            </a:endParaRPr>
          </a:p>
          <a:p>
            <a:pPr marL="457200" lvl="0" indent="0" algn="l" rtl="0">
              <a:lnSpc>
                <a:spcPct val="100000"/>
              </a:lnSpc>
              <a:spcBef>
                <a:spcPts val="500"/>
              </a:spcBef>
              <a:spcAft>
                <a:spcPts val="500"/>
              </a:spcAft>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2142193a0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2142193a0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ENGAGE</a:t>
            </a:r>
            <a:r>
              <a:rPr lang="en">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share initial ideas about wind turbines and how they work.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Begin the lesson by revisiting the Driving Question Board. Review the words, phrases, or questions used to categorize student questions. Also review specific student individual questions. Consider if any of these questions are connected to the learning of this lesson. If so, highlight this question for students. Say to students: Today’s activity will support us in answering this question. By answering this question, we will be able to build on our understanding of the anchoring problem and start to work towards a solution.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Show students a video of </a:t>
            </a:r>
            <a:r>
              <a:rPr lang="en" u="sng">
                <a:solidFill>
                  <a:schemeClr val="hlink"/>
                </a:solidFill>
                <a:latin typeface="Source Sans Pro"/>
                <a:ea typeface="Source Sans Pro"/>
                <a:cs typeface="Source Sans Pro"/>
                <a:sym typeface="Source Sans Pro"/>
                <a:hlinkClick r:id="rId3"/>
              </a:rPr>
              <a:t>wind turbines on farmland </a:t>
            </a:r>
            <a:r>
              <a:rPr lang="en">
                <a:solidFill>
                  <a:schemeClr val="dk1"/>
                </a:solidFill>
                <a:latin typeface="Source Sans Pro"/>
                <a:ea typeface="Source Sans Pro"/>
                <a:cs typeface="Source Sans Pro"/>
                <a:sym typeface="Source Sans Pro"/>
              </a:rPr>
              <a:t>from Jeanne Norris . Ask students:  Have you ever seen these before while driving? One of the types of renewable energy we saw used on Samsø Island was wind energy. What do you observe from the video? (Students may notice that the wind turbines are on farms because they see plowed soil, farm buildings, etc.)  What new questions do you have about wind energy?  Let’s explore some of these questions today!</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2142193a0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e2142193a0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EXPLORE</a:t>
            </a:r>
            <a:r>
              <a:rPr lang="en">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design and test a wind turbine with parts that act as a system to harness wind energy.</a:t>
            </a:r>
            <a:endParaRPr sz="1200">
              <a:solidFill>
                <a:srgbClr val="202020"/>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Almost every mySci unit incorporates the engineering design cycle. At this point, students should be familiar with the cycle. If not, remind students that </a:t>
            </a:r>
            <a:r>
              <a:rPr lang="en" b="1">
                <a:solidFill>
                  <a:schemeClr val="dk1"/>
                </a:solidFill>
                <a:latin typeface="Source Sans Pro"/>
                <a:ea typeface="Source Sans Pro"/>
                <a:cs typeface="Source Sans Pro"/>
                <a:sym typeface="Source Sans Pro"/>
              </a:rPr>
              <a:t>engineers </a:t>
            </a:r>
            <a:r>
              <a:rPr lang="en">
                <a:solidFill>
                  <a:schemeClr val="dk1"/>
                </a:solidFill>
                <a:latin typeface="Source Sans Pro"/>
                <a:ea typeface="Source Sans Pro"/>
                <a:cs typeface="Source Sans Pro"/>
                <a:sym typeface="Source Sans Pro"/>
              </a:rPr>
              <a:t>are people who work to design and build solutions to problems we face. Say to students: </a:t>
            </a:r>
            <a:r>
              <a:rPr lang="en" i="1">
                <a:solidFill>
                  <a:schemeClr val="dk1"/>
                </a:solidFill>
                <a:latin typeface="Source Sans Pro"/>
                <a:ea typeface="Source Sans Pro"/>
                <a:cs typeface="Source Sans Pro"/>
                <a:sym typeface="Source Sans Pro"/>
              </a:rPr>
              <a:t>Engineers create new inventions that solve problems. </a:t>
            </a:r>
            <a:r>
              <a:rPr lang="en">
                <a:solidFill>
                  <a:schemeClr val="dk1"/>
                </a:solidFill>
                <a:latin typeface="Source Sans Pro"/>
                <a:ea typeface="Source Sans Pro"/>
                <a:cs typeface="Source Sans Pro"/>
                <a:sym typeface="Source Sans Pro"/>
              </a:rPr>
              <a:t>Show students the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Engineering Design Cycle Student Journal page </a:t>
            </a:r>
            <a:r>
              <a:rPr lang="en">
                <a:solidFill>
                  <a:schemeClr val="dk1"/>
                </a:solidFill>
                <a:latin typeface="Source Sans Pro"/>
                <a:ea typeface="Source Sans Pro"/>
                <a:cs typeface="Source Sans Pro"/>
                <a:sym typeface="Source Sans Pro"/>
              </a:rPr>
              <a:t>and talk through each step. It is important for students to understand the cycle is a simplification of a complex process, and is  not rigid. You won’t necessarily complete steps 1-7, in that order. For example, you may redesign, and then retest, and communicate. Or, as part of your redesign, you may have to do more research. </a:t>
            </a:r>
            <a:endParaRPr sz="1200">
              <a:solidFill>
                <a:srgbClr val="202020"/>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e112c1b1e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e112c1b1e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Welcome to mySci google slides edition.</a:t>
            </a:r>
            <a:endParaRPr>
              <a:latin typeface="Source Sans Pro"/>
              <a:ea typeface="Source Sans Pro"/>
              <a:cs typeface="Source Sans Pro"/>
              <a:sym typeface="Source Sans Pro"/>
            </a:endParaRPr>
          </a:p>
          <a:p>
            <a:pPr marL="0" lvl="0" indent="0" algn="l" rtl="0">
              <a:spcBef>
                <a:spcPts val="500"/>
              </a:spcBef>
              <a:spcAft>
                <a:spcPts val="0"/>
              </a:spcAft>
              <a:buNone/>
            </a:pPr>
            <a:r>
              <a:rPr lang="en">
                <a:latin typeface="Source Sans Pro"/>
                <a:ea typeface="Source Sans Pro"/>
                <a:cs typeface="Source Sans Pro"/>
                <a:sym typeface="Source Sans Pro"/>
              </a:rPr>
              <a:t>The following slides are designed to make the curriculum accessible to teachers and students in a presentation format.</a:t>
            </a:r>
            <a:endParaRPr>
              <a:latin typeface="Source Sans Pro"/>
              <a:ea typeface="Source Sans Pro"/>
              <a:cs typeface="Source Sans Pro"/>
              <a:sym typeface="Source Sans Pro"/>
            </a:endParaRPr>
          </a:p>
          <a:p>
            <a:pPr marL="0" lvl="0" indent="0" algn="l" rtl="0">
              <a:spcBef>
                <a:spcPts val="500"/>
              </a:spcBef>
              <a:spcAft>
                <a:spcPts val="0"/>
              </a:spcAft>
              <a:buNone/>
            </a:pPr>
            <a:r>
              <a:rPr lang="en">
                <a:latin typeface="Source Sans Pro"/>
                <a:ea typeface="Source Sans Pro"/>
                <a:cs typeface="Source Sans Pro"/>
                <a:sym typeface="Source Sans Pro"/>
              </a:rPr>
              <a:t>Most slides should be viewed in presentation mode in order for all the features to work.    </a:t>
            </a:r>
            <a:endParaRPr>
              <a:latin typeface="Source Sans Pro"/>
              <a:ea typeface="Source Sans Pro"/>
              <a:cs typeface="Source Sans Pro"/>
              <a:sym typeface="Source Sans Pro"/>
            </a:endParaRPr>
          </a:p>
          <a:p>
            <a:pPr marL="0" lvl="0" indent="0" algn="l" rtl="0">
              <a:spcBef>
                <a:spcPts val="500"/>
              </a:spcBef>
              <a:spcAft>
                <a:spcPts val="0"/>
              </a:spcAft>
              <a:buNone/>
            </a:pPr>
            <a:r>
              <a:rPr lang="en">
                <a:latin typeface="Source Sans Pro"/>
                <a:ea typeface="Source Sans Pro"/>
                <a:cs typeface="Source Sans Pro"/>
                <a:sym typeface="Source Sans Pro"/>
              </a:rPr>
              <a:t>Each section of the unit is represented by a section question and photo.  Each lesson in the unit begins with a lesson target slide followed by curriculum slides to support the 5E model. Student journal pages are shown, videos for students to watch are embedded in the slides and there are other interactive opportunities represented as well. </a:t>
            </a:r>
            <a:endParaRPr>
              <a:latin typeface="Source Sans Pro"/>
              <a:ea typeface="Source Sans Pro"/>
              <a:cs typeface="Source Sans Pro"/>
              <a:sym typeface="Source Sans Pro"/>
            </a:endParaRPr>
          </a:p>
          <a:p>
            <a:pPr marL="0" lvl="0" indent="0" algn="l" rtl="0">
              <a:spcBef>
                <a:spcPts val="500"/>
              </a:spcBef>
              <a:spcAft>
                <a:spcPts val="0"/>
              </a:spcAft>
              <a:buNone/>
            </a:pPr>
            <a:r>
              <a:rPr lang="en" b="1" i="1">
                <a:highlight>
                  <a:srgbClr val="FFE599"/>
                </a:highlight>
                <a:latin typeface="Source Sans Pro"/>
                <a:ea typeface="Source Sans Pro"/>
                <a:cs typeface="Source Sans Pro"/>
                <a:sym typeface="Source Sans Pro"/>
              </a:rPr>
              <a:t>TEACHING TIP:</a:t>
            </a:r>
            <a:r>
              <a:rPr lang="en">
                <a:latin typeface="Source Sans Pro"/>
                <a:ea typeface="Source Sans Pro"/>
                <a:cs typeface="Source Sans Pro"/>
                <a:sym typeface="Source Sans Pro"/>
              </a:rPr>
              <a:t>  </a:t>
            </a:r>
            <a:r>
              <a:rPr lang="en">
                <a:solidFill>
                  <a:srgbClr val="0000FF"/>
                </a:solidFill>
                <a:latin typeface="Source Sans Pro"/>
                <a:ea typeface="Source Sans Pro"/>
                <a:cs typeface="Source Sans Pro"/>
                <a:sym typeface="Source Sans Pro"/>
              </a:rPr>
              <a:t>Phrases in blue denote </a:t>
            </a:r>
            <a:r>
              <a:rPr lang="en" b="1">
                <a:solidFill>
                  <a:srgbClr val="0000FF"/>
                </a:solidFill>
                <a:latin typeface="Source Sans Pro"/>
                <a:ea typeface="Source Sans Pro"/>
                <a:cs typeface="Source Sans Pro"/>
                <a:sym typeface="Source Sans Pro"/>
              </a:rPr>
              <a:t>Science and Engineering Practices </a:t>
            </a:r>
            <a:r>
              <a:rPr lang="en">
                <a:solidFill>
                  <a:srgbClr val="0000FF"/>
                </a:solidFill>
                <a:latin typeface="Source Sans Pro"/>
                <a:ea typeface="Source Sans Pro"/>
                <a:cs typeface="Source Sans Pro"/>
                <a:sym typeface="Source Sans Pro"/>
              </a:rPr>
              <a:t>in the lesson. </a:t>
            </a:r>
            <a:r>
              <a:rPr lang="en">
                <a:solidFill>
                  <a:srgbClr val="38761D"/>
                </a:solidFill>
                <a:latin typeface="Source Sans Pro"/>
                <a:ea typeface="Source Sans Pro"/>
                <a:cs typeface="Source Sans Pro"/>
                <a:sym typeface="Source Sans Pro"/>
              </a:rPr>
              <a:t>Phrases in green denote </a:t>
            </a:r>
            <a:r>
              <a:rPr lang="en" b="1">
                <a:solidFill>
                  <a:srgbClr val="38761D"/>
                </a:solidFill>
                <a:latin typeface="Source Sans Pro"/>
                <a:ea typeface="Source Sans Pro"/>
                <a:cs typeface="Source Sans Pro"/>
                <a:sym typeface="Source Sans Pro"/>
              </a:rPr>
              <a:t>Crosscutting Concepts</a:t>
            </a:r>
            <a:r>
              <a:rPr lang="en">
                <a:solidFill>
                  <a:srgbClr val="38761D"/>
                </a:solidFill>
                <a:latin typeface="Source Sans Pro"/>
                <a:ea typeface="Source Sans Pro"/>
                <a:cs typeface="Source Sans Pro"/>
                <a:sym typeface="Source Sans Pro"/>
              </a:rPr>
              <a:t> in the lesson.</a:t>
            </a:r>
            <a:endParaRPr>
              <a:solidFill>
                <a:srgbClr val="38761D"/>
              </a:solidFill>
              <a:latin typeface="Source Sans Pro"/>
              <a:ea typeface="Source Sans Pro"/>
              <a:cs typeface="Source Sans Pro"/>
              <a:sym typeface="Source Sans Pro"/>
            </a:endParaRPr>
          </a:p>
          <a:p>
            <a:pPr marL="0" lvl="0" indent="0" algn="l" rtl="0">
              <a:spcBef>
                <a:spcPts val="500"/>
              </a:spcBef>
              <a:spcAft>
                <a:spcPts val="500"/>
              </a:spcAft>
              <a:buNone/>
            </a:pPr>
            <a:r>
              <a:rPr lang="en">
                <a:latin typeface="Source Sans Pro"/>
                <a:ea typeface="Source Sans Pro"/>
                <a:cs typeface="Source Sans Pro"/>
                <a:sym typeface="Source Sans Pro"/>
              </a:rPr>
              <a:t>We at mySci encourage teachers to view this slideshow as they read through the unit in the planning phase and determine if there are additional slides, activities or photos to add.  Personalizing this slideshow for your particular group of students will make the material even more relevant and exciting for young learners.  As always feedback is welcomed and appreciated.  </a:t>
            </a:r>
            <a:endParaRPr>
              <a:latin typeface="Source Sans Pro"/>
              <a:ea typeface="Source Sans Pro"/>
              <a:cs typeface="Source Sans Pro"/>
              <a:sym typeface="Source Sans Pr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142193a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e2142193a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29b2452d4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29b2452d4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latin typeface="Source Sans Pro"/>
                <a:ea typeface="Source Sans Pro"/>
                <a:cs typeface="Source Sans Pro"/>
                <a:sym typeface="Source Sans Pro"/>
              </a:rPr>
              <a:t>Ask students: What is the most important problem we’ve been exploring in this unit? </a:t>
            </a:r>
            <a:r>
              <a:rPr lang="en">
                <a:solidFill>
                  <a:schemeClr val="dk1"/>
                </a:solidFill>
                <a:latin typeface="Source Sans Pro"/>
                <a:ea typeface="Source Sans Pro"/>
                <a:cs typeface="Source Sans Pro"/>
                <a:sym typeface="Source Sans Pro"/>
              </a:rPr>
              <a:t>(We need energy to live our daily lives, but some sources of energy pollute the Earth more than others.)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Ask students: </a:t>
            </a:r>
            <a:r>
              <a:rPr lang="en" i="1">
                <a:solidFill>
                  <a:schemeClr val="dk1"/>
                </a:solidFill>
                <a:latin typeface="Source Sans Pro"/>
                <a:ea typeface="Source Sans Pro"/>
                <a:cs typeface="Source Sans Pro"/>
                <a:sym typeface="Source Sans Pro"/>
              </a:rPr>
              <a:t>How could you use the design cycle to develop solutions, using wind turbines, that could  help solve this problem?</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Next, show students the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Design Challenge Rubric Student Journal page</a:t>
            </a:r>
            <a:r>
              <a:rPr lang="en">
                <a:solidFill>
                  <a:schemeClr val="dk1"/>
                </a:solidFill>
                <a:latin typeface="Source Sans Pro"/>
                <a:ea typeface="Source Sans Pro"/>
                <a:cs typeface="Source Sans Pro"/>
                <a:sym typeface="Source Sans Pro"/>
              </a:rPr>
              <a:t>.  Ask students to compare the rubric to the engineering design cycle. </a:t>
            </a:r>
            <a:r>
              <a:rPr lang="en" i="1">
                <a:solidFill>
                  <a:schemeClr val="dk1"/>
                </a:solidFill>
                <a:latin typeface="Source Sans Pro"/>
                <a:ea typeface="Source Sans Pro"/>
                <a:cs typeface="Source Sans Pro"/>
                <a:sym typeface="Source Sans Pro"/>
              </a:rPr>
              <a:t>How does each category of the rubric relate to the design cycle?. </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Divide your class into six groups. Tell students that they will take on the role of an engineer as they work in groups to design their own wind turbines.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2142193a0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2142193a0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 Have a conversation about </a:t>
            </a:r>
            <a:r>
              <a:rPr lang="en" b="1">
                <a:solidFill>
                  <a:schemeClr val="dk1"/>
                </a:solidFill>
                <a:latin typeface="Source Sans Pro"/>
                <a:ea typeface="Source Sans Pro"/>
                <a:cs typeface="Source Sans Pro"/>
                <a:sym typeface="Source Sans Pro"/>
              </a:rPr>
              <a:t>criteria</a:t>
            </a:r>
            <a:r>
              <a:rPr lang="en">
                <a:solidFill>
                  <a:schemeClr val="dk1"/>
                </a:solidFill>
                <a:latin typeface="Source Sans Pro"/>
                <a:ea typeface="Source Sans Pro"/>
                <a:cs typeface="Source Sans Pro"/>
                <a:sym typeface="Source Sans Pro"/>
              </a:rPr>
              <a:t> (what the solution must do or be like - In this case the criteria is to design a wind turbine that transfers energy) and </a:t>
            </a:r>
            <a:r>
              <a:rPr lang="en" b="1">
                <a:solidFill>
                  <a:schemeClr val="dk1"/>
                </a:solidFill>
                <a:latin typeface="Source Sans Pro"/>
                <a:ea typeface="Source Sans Pro"/>
                <a:cs typeface="Source Sans Pro"/>
                <a:sym typeface="Source Sans Pro"/>
              </a:rPr>
              <a:t>constraints</a:t>
            </a:r>
            <a:r>
              <a:rPr lang="en">
                <a:solidFill>
                  <a:schemeClr val="dk1"/>
                </a:solidFill>
                <a:latin typeface="Source Sans Pro"/>
                <a:ea typeface="Source Sans Pro"/>
                <a:cs typeface="Source Sans Pro"/>
                <a:sym typeface="Source Sans Pro"/>
              </a:rPr>
              <a:t> (what you are limited by or cannot do - In this case the constraints are  time and materials).  </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2142193a0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2142193a0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 Have a conversation about </a:t>
            </a:r>
            <a:r>
              <a:rPr lang="en" b="1">
                <a:solidFill>
                  <a:schemeClr val="dk1"/>
                </a:solidFill>
                <a:latin typeface="Source Sans Pro"/>
                <a:ea typeface="Source Sans Pro"/>
                <a:cs typeface="Source Sans Pro"/>
                <a:sym typeface="Source Sans Pro"/>
              </a:rPr>
              <a:t>criteria</a:t>
            </a:r>
            <a:r>
              <a:rPr lang="en">
                <a:solidFill>
                  <a:schemeClr val="dk1"/>
                </a:solidFill>
                <a:latin typeface="Source Sans Pro"/>
                <a:ea typeface="Source Sans Pro"/>
                <a:cs typeface="Source Sans Pro"/>
                <a:sym typeface="Source Sans Pro"/>
              </a:rPr>
              <a:t> (what the solution must do or be like - In this case the criteria is to design a wind turbine that transfers energy) and </a:t>
            </a:r>
            <a:r>
              <a:rPr lang="en" b="1">
                <a:solidFill>
                  <a:schemeClr val="dk1"/>
                </a:solidFill>
                <a:latin typeface="Source Sans Pro"/>
                <a:ea typeface="Source Sans Pro"/>
                <a:cs typeface="Source Sans Pro"/>
                <a:sym typeface="Source Sans Pro"/>
              </a:rPr>
              <a:t>constraints</a:t>
            </a:r>
            <a:r>
              <a:rPr lang="en">
                <a:solidFill>
                  <a:schemeClr val="dk1"/>
                </a:solidFill>
                <a:latin typeface="Source Sans Pro"/>
                <a:ea typeface="Source Sans Pro"/>
                <a:cs typeface="Source Sans Pro"/>
                <a:sym typeface="Source Sans Pro"/>
              </a:rPr>
              <a:t> (what you are limited by or cannot do - In this case the constraints are  time and materials).  </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6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29b2452d4a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29b2452d4a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Show them the materials they have available to them. Let them brainstorm in their groups how they could use the given materials to build a wind turbine that can harness energy from the wind. Bring the class back together, and have students discuss how they think the materials could be used to build a wind turbine that meets the criteria. Say to students: </a:t>
            </a:r>
            <a:r>
              <a:rPr lang="en" i="1">
                <a:solidFill>
                  <a:schemeClr val="dk1"/>
                </a:solidFill>
                <a:latin typeface="Source Sans Pro"/>
                <a:ea typeface="Source Sans Pro"/>
                <a:cs typeface="Source Sans Pro"/>
                <a:sym typeface="Source Sans Pro"/>
              </a:rPr>
              <a:t>We need to be able to observe evidence that energy is being transferred using these materials. How might we use the bucket, string, and pennies to do that? </a:t>
            </a:r>
            <a:r>
              <a:rPr lang="en">
                <a:solidFill>
                  <a:schemeClr val="dk1"/>
                </a:solidFill>
                <a:latin typeface="Source Sans Pro"/>
                <a:ea typeface="Source Sans Pro"/>
                <a:cs typeface="Source Sans Pro"/>
                <a:sym typeface="Source Sans Pro"/>
              </a:rPr>
              <a:t>(If students do not say it, discuss with students how you can lift these materials using the wind turbine).</a:t>
            </a:r>
            <a:r>
              <a:rPr lang="en" i="1">
                <a:solidFill>
                  <a:schemeClr val="dk1"/>
                </a:solidFill>
                <a:latin typeface="Source Sans Pro"/>
                <a:ea typeface="Source Sans Pro"/>
                <a:cs typeface="Source Sans Pro"/>
                <a:sym typeface="Source Sans Pro"/>
              </a:rPr>
              <a:t> Is there any other evidence we could look for to know that energy is being transferred in our designs?</a:t>
            </a:r>
            <a:r>
              <a:rPr lang="en">
                <a:solidFill>
                  <a:schemeClr val="dk1"/>
                </a:solidFill>
                <a:latin typeface="Source Sans Pro"/>
                <a:ea typeface="Source Sans Pro"/>
                <a:cs typeface="Source Sans Pro"/>
                <a:sym typeface="Source Sans Pro"/>
              </a:rPr>
              <a:t> (Students may say: the blades might move, the wind turbine could make a sound)</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There is an opportunity to review 4th grade physical science standards around energy transformations (mySci Unit 20, DCI PS3.A). If students are struggling to see how these materials could form a wind turbine, display Bucket Lift Drawing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in Section 3 curriculum slides</a:t>
            </a:r>
            <a:r>
              <a:rPr lang="en">
                <a:solidFill>
                  <a:schemeClr val="dk1"/>
                </a:solidFill>
                <a:latin typeface="Source Sans Pro"/>
                <a:ea typeface="Source Sans Pro"/>
                <a:cs typeface="Source Sans Pro"/>
                <a:sym typeface="Source Sans Pro"/>
              </a:rPr>
              <a:t>) and point out how the materials are used to make the turbine.</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400"/>
              </a:spcAft>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e2142193a0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e2142193a0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Have students access the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Wind Energy Design Challenge Notes Student Journal pages</a:t>
            </a:r>
            <a:r>
              <a:rPr lang="en">
                <a:solidFill>
                  <a:schemeClr val="dk1"/>
                </a:solidFill>
                <a:latin typeface="Source Sans Pro"/>
                <a:ea typeface="Source Sans Pro"/>
                <a:cs typeface="Source Sans Pro"/>
                <a:sym typeface="Source Sans Pro"/>
              </a:rPr>
              <a:t>.  Individually, students research and brainstorm. Prior to this lesson, students have been provided with resources to research. In this lesson, students will be expected to research on their own. Review the guidelines for identifying reliable resources from lesson 4.  Below are resources to support students if they are struggling: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1000"/>
              </a:spcBef>
              <a:spcAft>
                <a:spcPts val="0"/>
              </a:spcAft>
              <a:buClr>
                <a:schemeClr val="dk1"/>
              </a:buClr>
              <a:buSzPts val="1100"/>
              <a:buFont typeface="Source Sans Pro"/>
              <a:buChar char="●"/>
            </a:pPr>
            <a:r>
              <a:rPr lang="en" u="sng">
                <a:solidFill>
                  <a:srgbClr val="1155CC"/>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How to Make a Windmill</a:t>
            </a: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u="sng">
                <a:solidFill>
                  <a:srgbClr val="1155CC"/>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Windmill</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u="sng">
                <a:solidFill>
                  <a:srgbClr val="1155CC"/>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Wind Energy Facts Video for Kids</a:t>
            </a:r>
            <a:r>
              <a:rPr lang="en">
                <a:solidFill>
                  <a:schemeClr val="dk1"/>
                </a:solidFill>
                <a:latin typeface="Source Sans Pro"/>
                <a:ea typeface="Source Sans Pro"/>
                <a:cs typeface="Source Sans Pro"/>
                <a:sym typeface="Source Sans Pro"/>
              </a:rPr>
              <a:t>.</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u="sng">
                <a:solidFill>
                  <a:srgbClr val="1155CC"/>
                </a:solid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Alliant Energy Whispering Willow Wind Farm 360-degree Tour</a:t>
            </a:r>
            <a:endParaRPr>
              <a:solidFill>
                <a:srgbClr val="202020"/>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2142193a0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e2142193a0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Based on their research, students should create an initial model of a wind turbine. Have students share their models with their groups. They should use evidence from their research to support their design ideas. Use the following questions to help students discuss their individual models with one another, and determine what a group model would look like: How will this design solve the problem? Why is this design choice the best? Would combining any of your ideas create a better solution? Why do you think that?</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Based on their discussions, have  groups  choose the best ideas from their research and brainstorming.  They should then draw a model of their group </a:t>
            </a:r>
            <a:r>
              <a:rPr lang="en" b="1">
                <a:solidFill>
                  <a:schemeClr val="dk1"/>
                </a:solidFill>
                <a:latin typeface="Source Sans Pro"/>
                <a:ea typeface="Source Sans Pro"/>
                <a:cs typeface="Source Sans Pro"/>
                <a:sym typeface="Source Sans Pro"/>
              </a:rPr>
              <a:t>prototype</a:t>
            </a:r>
            <a:r>
              <a:rPr lang="en">
                <a:solidFill>
                  <a:schemeClr val="dk1"/>
                </a:solidFill>
                <a:latin typeface="Source Sans Pro"/>
                <a:ea typeface="Source Sans Pro"/>
                <a:cs typeface="Source Sans Pro"/>
                <a:sym typeface="Source Sans Pro"/>
              </a:rPr>
              <a:t>. Remind students that it is important to label the parts of the design,  the materials they will use for those parts, and how much material will be used.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After they show you their prototype, they can work together to construct it using the materials they have chosen.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013b8e29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013b8e2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If students are struggling to see how these materials could form a wind turbine, display the Bucket Lift Drawing and point out how the materials are used to make the turbine.</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2142193a0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e2142193a0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2142193a0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e2142193a0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Refer back to the Engineering Design Cycle Student Journal page. After students construct their prototype, they can test and evaluate it.</a:t>
            </a:r>
            <a:endParaRPr>
              <a:solidFill>
                <a:schemeClr val="dk1"/>
              </a:solidFill>
              <a:latin typeface="Source Sans Pro"/>
              <a:ea typeface="Source Sans Pro"/>
              <a:cs typeface="Source Sans Pro"/>
              <a:sym typeface="Source Sans Pro"/>
            </a:endParaRPr>
          </a:p>
          <a:p>
            <a:pPr marL="0" lvl="0" indent="0" algn="l" rtl="0">
              <a:lnSpc>
                <a:spcPct val="100000"/>
              </a:lnSpc>
              <a:spcBef>
                <a:spcPts val="8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Explain to students that they must do a fair test. To do this, show them the fan that will be used for testing and the coins that will serve as the weight in the bucket. Here is a teacher  tutorial for the wind turbine activity.</a:t>
            </a:r>
            <a:endParaRPr>
              <a:solidFill>
                <a:schemeClr val="dk1"/>
              </a:solidFill>
              <a:latin typeface="Source Sans Pro"/>
              <a:ea typeface="Source Sans Pro"/>
              <a:cs typeface="Source Sans Pro"/>
              <a:sym typeface="Source Sans Pro"/>
            </a:endParaRPr>
          </a:p>
          <a:p>
            <a:pPr marL="0" lvl="0" indent="0" algn="l" rtl="0">
              <a:lnSpc>
                <a:spcPct val="100000"/>
              </a:lnSpc>
              <a:spcBef>
                <a:spcPts val="8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The materials here are what everyone will be able to use for their wind turbines and they are the same for each group.  Is there anything else that we should keep the same to make sure it is a fair test?  Keep a list of their responses on the board.</a:t>
            </a:r>
            <a:endParaRPr>
              <a:solidFill>
                <a:schemeClr val="dk1"/>
              </a:solidFill>
              <a:latin typeface="Source Sans Pro"/>
              <a:ea typeface="Source Sans Pro"/>
              <a:cs typeface="Source Sans Pro"/>
              <a:sym typeface="Source Sans Pro"/>
            </a:endParaRPr>
          </a:p>
          <a:p>
            <a:pPr marL="0" lvl="0" indent="0" algn="l" rtl="0">
              <a:lnSpc>
                <a:spcPct val="100000"/>
              </a:lnSpc>
              <a:spcBef>
                <a:spcPts val="8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Decide how you will measure your success as a class.</a:t>
            </a:r>
            <a:endParaRPr>
              <a:solidFill>
                <a:schemeClr val="dk1"/>
              </a:solidFill>
              <a:latin typeface="Source Sans Pro"/>
              <a:ea typeface="Source Sans Pro"/>
              <a:cs typeface="Source Sans Pro"/>
              <a:sym typeface="Source Sans Pro"/>
            </a:endParaRPr>
          </a:p>
          <a:p>
            <a:pPr marL="0" lvl="0" indent="0" algn="l" rtl="0">
              <a:lnSpc>
                <a:spcPct val="100000"/>
              </a:lnSpc>
              <a:spcBef>
                <a:spcPts val="8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Example 1:  Speed Challenge: Use a timer and measure how long it takes the bucket to reach the top of the windmill.  (Use the same fan on the same setting, the wind turbine is the same distance from the fan, each team lifts the same amount of coins, each team lifts the same distance, teams have the same amount of time to work)</a:t>
            </a:r>
            <a:endParaRPr>
              <a:solidFill>
                <a:schemeClr val="dk1"/>
              </a:solidFill>
              <a:latin typeface="Source Sans Pro"/>
              <a:ea typeface="Source Sans Pro"/>
              <a:cs typeface="Source Sans Pro"/>
              <a:sym typeface="Source Sans Pro"/>
            </a:endParaRPr>
          </a:p>
          <a:p>
            <a:pPr marL="0" lvl="0" indent="0" algn="l" rtl="0">
              <a:lnSpc>
                <a:spcPct val="100000"/>
              </a:lnSpc>
              <a:spcBef>
                <a:spcPts val="8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Example 2:  Distance Challenge: Use a ruler to measure the maximum height the bucket reaches before it stops. (Use the same fan on the same setting, the wind turbine is the same distance from the fan, each team lifts the same amount of coins, teams have the same amount of time to work)</a:t>
            </a:r>
            <a:endParaRPr>
              <a:solidFill>
                <a:schemeClr val="dk1"/>
              </a:solidFill>
              <a:latin typeface="Source Sans Pro"/>
              <a:ea typeface="Source Sans Pro"/>
              <a:cs typeface="Source Sans Pro"/>
              <a:sym typeface="Source Sans Pro"/>
            </a:endParaRPr>
          </a:p>
          <a:p>
            <a:pPr marL="0" lvl="0" indent="0" algn="l" rtl="0">
              <a:lnSpc>
                <a:spcPct val="100000"/>
              </a:lnSpc>
              <a:spcBef>
                <a:spcPts val="8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Example 3: Weight Challenge: See which wind turbine can lift the most pennies in the bucket. (Use the same fan on the same setting, the wind turbine is the same distance from the fan, each team lifts the same distance, teams have the same amount of time to work.)</a:t>
            </a:r>
            <a:endParaRPr>
              <a:solidFill>
                <a:schemeClr val="dk1"/>
              </a:solidFill>
              <a:latin typeface="Source Sans Pro"/>
              <a:ea typeface="Source Sans Pro"/>
              <a:cs typeface="Source Sans Pro"/>
              <a:sym typeface="Source Sans Pro"/>
            </a:endParaRPr>
          </a:p>
          <a:p>
            <a:pPr marL="0" lvl="0" indent="0" algn="l" rtl="0">
              <a:lnSpc>
                <a:spcPct val="100000"/>
              </a:lnSpc>
              <a:spcBef>
                <a:spcPts val="8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If students miss any of these variables, prompt them.  For example, if they miss “same distance from the fan” ask if it would be a “fair test” to place one wind turbine right next to the fan and one far away.  As a class, determine the length of the string (40 cm is good), the weight of the bucket (or number/type of coins) and any other variables that would be controlled for a fair test. </a:t>
            </a:r>
            <a:endParaRPr>
              <a:solidFill>
                <a:schemeClr val="dk1"/>
              </a:solidFill>
              <a:latin typeface="Source Sans Pro"/>
              <a:ea typeface="Source Sans Pro"/>
              <a:cs typeface="Source Sans Pro"/>
              <a:sym typeface="Source Sans Pro"/>
            </a:endParaRPr>
          </a:p>
          <a:p>
            <a:pPr marL="0" lvl="0" indent="0" algn="l" rtl="0">
              <a:lnSpc>
                <a:spcPct val="100000"/>
              </a:lnSpc>
              <a:spcBef>
                <a:spcPts val="8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00000"/>
              </a:lnSpc>
              <a:spcBef>
                <a:spcPts val="800"/>
              </a:spcBef>
              <a:spcAft>
                <a:spcPts val="0"/>
              </a:spcAft>
              <a:buClr>
                <a:schemeClr val="dk1"/>
              </a:buClr>
              <a:buSzPts val="1100"/>
              <a:buFont typeface="Arial"/>
              <a:buNone/>
            </a:pPr>
            <a:r>
              <a:rPr lang="en" b="1" i="1">
                <a:solidFill>
                  <a:schemeClr val="dk1"/>
                </a:solidFill>
                <a:highlight>
                  <a:srgbClr val="FFE599"/>
                </a:highlight>
                <a:latin typeface="Source Sans Pro"/>
                <a:ea typeface="Source Sans Pro"/>
                <a:cs typeface="Source Sans Pro"/>
                <a:sym typeface="Source Sans Pro"/>
              </a:rPr>
              <a:t>Attending to Equity:</a:t>
            </a:r>
            <a:endParaRPr b="1" i="1">
              <a:solidFill>
                <a:schemeClr val="dk1"/>
              </a:solidFill>
              <a:highlight>
                <a:srgbClr val="FFE599"/>
              </a:highlight>
              <a:latin typeface="Source Sans Pro"/>
              <a:ea typeface="Source Sans Pro"/>
              <a:cs typeface="Source Sans Pro"/>
              <a:sym typeface="Source Sans Pr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Engineering challenges are a great opportunity to show students how to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“fail forward” and manage frustration</a:t>
            </a:r>
            <a:r>
              <a:rPr lang="en">
                <a:solidFill>
                  <a:schemeClr val="dk1"/>
                </a:solidFill>
                <a:latin typeface="Source Sans Pro"/>
                <a:ea typeface="Source Sans Pro"/>
                <a:cs typeface="Source Sans Pro"/>
                <a:sym typeface="Source Sans Pro"/>
              </a:rPr>
              <a:t>. In order to allow students to bring their funds of knowledge to the table during engineering design challenges, allow them to help generate the list of criteria and constraints of the challenge. Here is a</a:t>
            </a:r>
            <a:r>
              <a:rPr lang="en" u="sng">
                <a:solidFill>
                  <a:srgbClr val="1155CC"/>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 STEM Teaching Tool </a:t>
            </a:r>
            <a:r>
              <a:rPr lang="en">
                <a:solidFill>
                  <a:schemeClr val="dk1"/>
                </a:solidFill>
                <a:latin typeface="Source Sans Pro"/>
                <a:ea typeface="Source Sans Pro"/>
                <a:cs typeface="Source Sans Pro"/>
                <a:sym typeface="Source Sans Pro"/>
              </a:rPr>
              <a:t>that discusses this topic.</a:t>
            </a:r>
            <a:endParaRPr>
              <a:solidFill>
                <a:schemeClr val="dk1"/>
              </a:solidFill>
              <a:latin typeface="Source Sans Pro"/>
              <a:ea typeface="Source Sans Pro"/>
              <a:cs typeface="Source Sans Pro"/>
              <a:sym typeface="Source Sans Pro"/>
            </a:endParaRPr>
          </a:p>
          <a:p>
            <a:pPr marL="0" lvl="0" indent="0" algn="l" rtl="0">
              <a:lnSpc>
                <a:spcPct val="115000"/>
              </a:lnSpc>
              <a:spcBef>
                <a:spcPts val="8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4f7c5f0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4f7c5f0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Section 3 consists of 3 lessons.</a:t>
            </a:r>
            <a:endParaRPr>
              <a:solidFill>
                <a:schemeClr val="dk1"/>
              </a:solidFill>
              <a:highlight>
                <a:srgbClr val="FFE599"/>
              </a:highlight>
              <a:latin typeface="Source Sans Pro"/>
              <a:ea typeface="Source Sans Pro"/>
              <a:cs typeface="Source Sans Pro"/>
              <a:sym typeface="Source Sans Pro"/>
            </a:endParaRPr>
          </a:p>
          <a:p>
            <a:pPr marL="0" lvl="0" indent="0" algn="l" rtl="0">
              <a:spcBef>
                <a:spcPts val="0"/>
              </a:spcBef>
              <a:spcAft>
                <a:spcPts val="0"/>
              </a:spcAft>
              <a:buNone/>
            </a:pPr>
            <a:r>
              <a:rPr lang="en" sz="1000" i="1">
                <a:solidFill>
                  <a:schemeClr val="dk1"/>
                </a:solidFill>
                <a:latin typeface="Source Sans Pro"/>
                <a:ea typeface="Source Sans Pro"/>
                <a:cs typeface="Source Sans Pro"/>
                <a:sym typeface="Source Sans Pro"/>
              </a:rPr>
              <a:t>Total time: 9 days</a:t>
            </a:r>
            <a:endParaRPr sz="1000" i="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1000" i="1">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000">
                <a:solidFill>
                  <a:schemeClr val="dk1"/>
                </a:solidFill>
                <a:latin typeface="Source Sans Pro"/>
                <a:ea typeface="Source Sans Pro"/>
                <a:cs typeface="Source Sans Pro"/>
                <a:sym typeface="Source Sans Pro"/>
              </a:rPr>
              <a:t>NOTE: </a:t>
            </a:r>
            <a:r>
              <a:rPr lang="en">
                <a:solidFill>
                  <a:schemeClr val="dk1"/>
                </a:solidFill>
                <a:highlight>
                  <a:srgbClr val="FFFFFF"/>
                </a:highlight>
                <a:latin typeface="Source Sans Pro"/>
                <a:ea typeface="Source Sans Pro"/>
                <a:cs typeface="Source Sans Pro"/>
                <a:sym typeface="Source Sans Pro"/>
              </a:rPr>
              <a:t>This question is provided for you as a model driving question to organize the learning progression.  You can use this question to guide your instruction, however, you are encouraged to adapt this question using the language you develop with your students.</a:t>
            </a:r>
            <a:endParaRPr sz="1000" i="1">
              <a:solidFill>
                <a:schemeClr val="dk1"/>
              </a:solidFill>
              <a:latin typeface="Source Sans Pro"/>
              <a:ea typeface="Source Sans Pro"/>
              <a:cs typeface="Source Sans Pro"/>
              <a:sym typeface="Source Sans Pro"/>
            </a:endParaRPr>
          </a:p>
          <a:p>
            <a:pPr marL="0" lvl="0" indent="0" algn="l" rtl="0">
              <a:spcBef>
                <a:spcPts val="1000"/>
              </a:spcBef>
              <a:spcAft>
                <a:spcPts val="0"/>
              </a:spcAft>
              <a:buNone/>
            </a:pPr>
            <a:r>
              <a:rPr lang="en">
                <a:solidFill>
                  <a:schemeClr val="dk1"/>
                </a:solidFill>
                <a:latin typeface="Source Sans Pro"/>
                <a:ea typeface="Source Sans Pro"/>
                <a:cs typeface="Source Sans Pro"/>
                <a:sym typeface="Source Sans Pro"/>
              </a:rPr>
              <a:t>LESSON 7</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b="1">
                <a:solidFill>
                  <a:schemeClr val="dk1"/>
                </a:solidFill>
                <a:latin typeface="Source Sans Pro"/>
                <a:ea typeface="Source Sans Pro"/>
                <a:cs typeface="Source Sans Pro"/>
                <a:sym typeface="Source Sans Pro"/>
              </a:rPr>
              <a:t>How can people use resources in a way that is less harmful to the Earth?</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000" i="1">
                <a:solidFill>
                  <a:schemeClr val="dk1"/>
                </a:solidFill>
                <a:latin typeface="Source Sans Pro"/>
                <a:ea typeface="Source Sans Pro"/>
                <a:cs typeface="Source Sans Pro"/>
                <a:sym typeface="Source Sans Pro"/>
              </a:rPr>
              <a:t>(3 days)</a:t>
            </a:r>
            <a:endParaRPr sz="1000">
              <a:solidFill>
                <a:schemeClr val="dk1"/>
              </a:solidFill>
              <a:latin typeface="Source Sans Pro"/>
              <a:ea typeface="Source Sans Pro"/>
              <a:cs typeface="Source Sans Pro"/>
              <a:sym typeface="Source Sans Pro"/>
            </a:endParaRPr>
          </a:p>
          <a:p>
            <a:pPr marL="0" lvl="0" indent="0" algn="l" rtl="0">
              <a:spcBef>
                <a:spcPts val="1000"/>
              </a:spcBef>
              <a:spcAft>
                <a:spcPts val="0"/>
              </a:spcAft>
              <a:buNone/>
            </a:pPr>
            <a:r>
              <a:rPr lang="en">
                <a:solidFill>
                  <a:schemeClr val="dk1"/>
                </a:solidFill>
                <a:latin typeface="Source Sans Pro"/>
                <a:ea typeface="Source Sans Pro"/>
                <a:cs typeface="Source Sans Pro"/>
                <a:sym typeface="Source Sans Pro"/>
              </a:rPr>
              <a:t>LESSON 8</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b="1">
                <a:solidFill>
                  <a:schemeClr val="dk1"/>
                </a:solidFill>
                <a:latin typeface="Source Sans Pro"/>
                <a:ea typeface="Source Sans Pro"/>
                <a:cs typeface="Source Sans Pro"/>
                <a:sym typeface="Source Sans Pro"/>
              </a:rPr>
              <a:t>How can we use farms to harness wind energy?</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000" i="1">
                <a:solidFill>
                  <a:schemeClr val="dk1"/>
                </a:solidFill>
                <a:latin typeface="Source Sans Pro"/>
                <a:ea typeface="Source Sans Pro"/>
                <a:cs typeface="Source Sans Pro"/>
                <a:sym typeface="Source Sans Pro"/>
              </a:rPr>
              <a:t>(3  days)</a:t>
            </a:r>
            <a:endParaRPr sz="1000" i="1">
              <a:solidFill>
                <a:schemeClr val="dk1"/>
              </a:solidFill>
              <a:latin typeface="Source Sans Pro"/>
              <a:ea typeface="Source Sans Pro"/>
              <a:cs typeface="Source Sans Pro"/>
              <a:sym typeface="Source Sans Pro"/>
            </a:endParaRPr>
          </a:p>
          <a:p>
            <a:pPr marL="457200" lvl="0" indent="0" algn="l" rtl="0">
              <a:spcBef>
                <a:spcPts val="0"/>
              </a:spcBef>
              <a:spcAft>
                <a:spcPts val="0"/>
              </a:spcAft>
              <a:buNone/>
            </a:pPr>
            <a:endParaRPr sz="1000" i="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a:solidFill>
                  <a:schemeClr val="dk1"/>
                </a:solidFill>
                <a:latin typeface="Source Sans Pro"/>
                <a:ea typeface="Source Sans Pro"/>
                <a:cs typeface="Source Sans Pro"/>
                <a:sym typeface="Source Sans Pro"/>
              </a:rPr>
              <a:t>LESSON 9</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b="1">
                <a:solidFill>
                  <a:schemeClr val="dk1"/>
                </a:solidFill>
                <a:latin typeface="Source Sans Pro"/>
                <a:ea typeface="Source Sans Pro"/>
                <a:cs typeface="Source Sans Pro"/>
                <a:sym typeface="Source Sans Pro"/>
              </a:rPr>
              <a:t>How can farms make better use of animal waste?</a:t>
            </a:r>
            <a:endParaRPr b="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000" i="1">
                <a:solidFill>
                  <a:schemeClr val="dk1"/>
                </a:solidFill>
                <a:latin typeface="Source Sans Pro"/>
                <a:ea typeface="Source Sans Pro"/>
                <a:cs typeface="Source Sans Pro"/>
                <a:sym typeface="Source Sans Pro"/>
              </a:rPr>
              <a:t>(3 days)</a:t>
            </a:r>
            <a:endParaRPr sz="900" i="1">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1000"/>
              </a:spcAft>
              <a:buNone/>
            </a:pPr>
            <a:endParaRPr>
              <a:latin typeface="Source Sans Pro"/>
              <a:ea typeface="Source Sans Pro"/>
              <a:cs typeface="Source Sans Pro"/>
              <a:sym typeface="Source Sans Pr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e2142193a0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e2142193a0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EXPLAIN </a:t>
            </a:r>
            <a:r>
              <a:rPr lang="en">
                <a:solidFill>
                  <a:schemeClr val="dk1"/>
                </a:solidFill>
                <a:latin typeface="Source Sans Pro"/>
                <a:ea typeface="Source Sans Pro"/>
                <a:cs typeface="Source Sans Pro"/>
                <a:sym typeface="Source Sans Pro"/>
              </a:rPr>
              <a:t>Summary: </a:t>
            </a:r>
            <a:r>
              <a:rPr lang="en" sz="1200">
                <a:solidFill>
                  <a:srgbClr val="202020"/>
                </a:solidFill>
                <a:latin typeface="Source Sans Pro"/>
                <a:ea typeface="Source Sans Pro"/>
                <a:cs typeface="Source Sans Pro"/>
                <a:sym typeface="Source Sans Pro"/>
              </a:rPr>
              <a:t>Students obtain and communicate information to see how others designed wind turbines to best harness wind energy. Students use models to explain how their design worked to harness energy from the wind.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Once all groups are done testing, ask the groups to communicate their design and test results to the class. Ask students: </a:t>
            </a:r>
            <a:r>
              <a:rPr lang="en" i="1">
                <a:solidFill>
                  <a:schemeClr val="dk1"/>
                </a:solidFill>
                <a:latin typeface="Source Sans Pro"/>
                <a:ea typeface="Source Sans Pro"/>
                <a:cs typeface="Source Sans Pro"/>
                <a:sym typeface="Source Sans Pro"/>
              </a:rPr>
              <a:t>Why do you think it is important that we share or designs and results with each other? How will this help us improve our designs? </a:t>
            </a:r>
            <a:r>
              <a:rPr lang="en">
                <a:solidFill>
                  <a:schemeClr val="dk1"/>
                </a:solidFill>
                <a:latin typeface="Source Sans Pro"/>
                <a:ea typeface="Source Sans Pro"/>
                <a:cs typeface="Source Sans Pro"/>
                <a:sym typeface="Source Sans Pro"/>
              </a:rPr>
              <a:t>Students can share the design they chose for their wind turbine, and why they thought it would be the most effective at transferring energy. After each group shares, provide space for other groups to give feedback. Tell students that they must provide at least one piece of feedback for each group. Make sure feedback is helpful, specific, and kind. </a:t>
            </a:r>
            <a:endParaRPr>
              <a:solidFill>
                <a:schemeClr val="dk1"/>
              </a:solidFill>
              <a:latin typeface="Source Sans Pro"/>
              <a:ea typeface="Source Sans Pro"/>
              <a:cs typeface="Source Sans Pro"/>
              <a:sym typeface="Source Sans Pro"/>
            </a:endParaRPr>
          </a:p>
          <a:p>
            <a:pPr marL="0" lvl="0" indent="0" algn="l" rtl="0">
              <a:lnSpc>
                <a:spcPct val="114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Examples of feedback students may provide: </a:t>
            </a:r>
            <a:endParaRPr>
              <a:solidFill>
                <a:schemeClr val="dk1"/>
              </a:solidFill>
              <a:latin typeface="Source Sans Pro"/>
              <a:ea typeface="Source Sans Pro"/>
              <a:cs typeface="Source Sans Pro"/>
              <a:sym typeface="Source Sans Pro"/>
            </a:endParaRPr>
          </a:p>
          <a:p>
            <a:pPr marL="457200" lvl="0" indent="0" algn="l" rtl="0">
              <a:lnSpc>
                <a:spcPct val="114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Praise: Tell why you like it/why it is a strength.</a:t>
            </a:r>
            <a:endParaRPr>
              <a:solidFill>
                <a:schemeClr val="dk1"/>
              </a:solidFill>
              <a:latin typeface="Source Sans Pro"/>
              <a:ea typeface="Source Sans Pro"/>
              <a:cs typeface="Source Sans Pro"/>
              <a:sym typeface="Source Sans Pro"/>
            </a:endParaRPr>
          </a:p>
          <a:p>
            <a:pPr marL="457200" lvl="0" indent="0" algn="l" rtl="0">
              <a:lnSpc>
                <a:spcPct val="114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Questions: Ask questions about components of the plan that are unclear.</a:t>
            </a:r>
            <a:endParaRPr>
              <a:solidFill>
                <a:schemeClr val="dk1"/>
              </a:solidFill>
              <a:latin typeface="Source Sans Pro"/>
              <a:ea typeface="Source Sans Pro"/>
              <a:cs typeface="Source Sans Pro"/>
              <a:sym typeface="Source Sans Pro"/>
            </a:endParaRPr>
          </a:p>
          <a:p>
            <a:pPr marL="457200" lvl="0" indent="0" algn="l" rtl="0">
              <a:lnSpc>
                <a:spcPct val="114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Polish: Tell what is confusing/provide suggestions for improvement.</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e2142193a0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e2142193a0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After seeing what students have come up with, have students obtain information about how wind turbines harness the wind to create electricity. </a:t>
            </a:r>
            <a:endParaRPr sz="1200">
              <a:solidFill>
                <a:schemeClr val="dk1"/>
              </a:solidFill>
              <a:highlight>
                <a:srgbClr val="FFFFFF"/>
              </a:highlight>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Show students the link to this slide:  </a:t>
            </a:r>
            <a:r>
              <a:rPr lang="en" sz="1200" u="sng">
                <a:solidFill>
                  <a:srgbClr val="1155CC"/>
                </a:solidFill>
                <a:highlight>
                  <a:srgbClr val="FFFFFF"/>
                </a:highlight>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Wind Turbines from the US EPA</a:t>
            </a:r>
            <a:r>
              <a:rPr lang="en" sz="1200">
                <a:solidFill>
                  <a:schemeClr val="dk1"/>
                </a:solidFill>
                <a:highlight>
                  <a:srgbClr val="FFFFFF"/>
                </a:highlight>
                <a:latin typeface="Source Sans Pro"/>
                <a:ea typeface="Source Sans Pro"/>
                <a:cs typeface="Source Sans Pro"/>
                <a:sym typeface="Source Sans Pro"/>
              </a:rPr>
              <a:t>. Focus their attention on the photo of a wind farm at the top of the slide. </a:t>
            </a:r>
            <a:endParaRPr sz="1200">
              <a:solidFill>
                <a:schemeClr val="dk1"/>
              </a:solidFill>
              <a:highlight>
                <a:srgbClr val="FFFFFF"/>
              </a:highlight>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To further help students explain how wind turbines use technology to harness wind energy and transform it into electricity, show this  </a:t>
            </a:r>
            <a:r>
              <a:rPr lang="en" sz="1200" u="sng">
                <a:solidFill>
                  <a:schemeClr val="hlink"/>
                </a:solidFill>
                <a:highlight>
                  <a:srgbClr val="FFFFFF"/>
                </a:highlight>
                <a:latin typeface="Source Sans Pro"/>
                <a:ea typeface="Source Sans Pro"/>
                <a:cs typeface="Source Sans Pro"/>
                <a:sym typeface="Source Sans Pro"/>
                <a:hlinkClick r:id="rId4"/>
              </a:rPr>
              <a:t>Energy 101</a:t>
            </a:r>
            <a:r>
              <a:rPr lang="en" sz="1200">
                <a:solidFill>
                  <a:schemeClr val="dk1"/>
                </a:solidFill>
                <a:highlight>
                  <a:srgbClr val="FFFFFF"/>
                </a:highlight>
                <a:latin typeface="Source Sans Pro"/>
                <a:ea typeface="Source Sans Pro"/>
                <a:cs typeface="Source Sans Pro"/>
                <a:sym typeface="Source Sans Pro"/>
              </a:rPr>
              <a:t> video (3:16) from the Office of Energy Efficiency and Renewable Energy.  Here is a reading that can also help support this topic: </a:t>
            </a:r>
            <a:r>
              <a:rPr lang="en" sz="1200" u="sng">
                <a:solidFill>
                  <a:schemeClr val="hlink"/>
                </a:solidFill>
                <a:highlight>
                  <a:srgbClr val="FFFFFF"/>
                </a:highlight>
                <a:latin typeface="Source Sans Pro"/>
                <a:ea typeface="Source Sans Pro"/>
                <a:cs typeface="Source Sans Pro"/>
                <a:sym typeface="Source Sans Pro"/>
                <a:hlinkClick r:id="rId5"/>
              </a:rPr>
              <a:t>How do wind turbines work?</a:t>
            </a:r>
            <a:r>
              <a:rPr lang="en" sz="1200">
                <a:solidFill>
                  <a:schemeClr val="dk1"/>
                </a:solidFill>
                <a:highlight>
                  <a:srgbClr val="FFFFFF"/>
                </a:highlight>
                <a:latin typeface="Source Sans Pro"/>
                <a:ea typeface="Source Sans Pro"/>
                <a:cs typeface="Source Sans Pro"/>
                <a:sym typeface="Source Sans Pro"/>
              </a:rPr>
              <a:t> from Alliant Energy. Be sure to focus students on the role of windmill technology and how this technology has evolved over time to meet the needs of humans (from windmills to wind turbines). </a:t>
            </a:r>
            <a:endParaRPr sz="1200">
              <a:solidFill>
                <a:schemeClr val="dk1"/>
              </a:solidFill>
              <a:highlight>
                <a:srgbClr val="FFFFFF"/>
              </a:highlight>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Have students use chart paper or whiteboards to create a chart. On one side of the chart students can draw a model of their design, and use their data and what they have learned to explain how energy is being transferred. For example, students may say energy was transferred from the fan to the blades. We know this because the blades and dowel rod began to move. This caused the bucket to lift. On the other side of the chart, students can draw an actual wind turbine, and show how energy transfer is occurring. Have students use the models to make comparisons. What are the limitations of their prototypes? How are they similar to an actual wind turbine? How are they different?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This activity is a chance to formatively assess students' understanding of the SEPs Planning and Carrying Out Investigations and Developing and Using Models , PS3.A and PS3.B, and CCC Energy and Matter. See the student journal answer key for an example. If students are struggling, develop a class comparison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sz="1200">
              <a:solidFill>
                <a:schemeClr val="dk1"/>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2142193a0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2142193a0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highlight>
                  <a:srgbClr val="FFFFFF"/>
                </a:highlight>
                <a:latin typeface="Source Sans Pro"/>
                <a:ea typeface="Source Sans Pro"/>
                <a:cs typeface="Source Sans Pro"/>
                <a:sym typeface="Source Sans Pro"/>
              </a:rPr>
              <a:t>ELABORATE</a:t>
            </a:r>
            <a:r>
              <a:rPr lang="en">
                <a:solidFill>
                  <a:schemeClr val="dk1"/>
                </a:solidFill>
                <a:highlight>
                  <a:srgbClr val="FFFFFF"/>
                </a:highlight>
                <a:latin typeface="Source Sans Pro"/>
                <a:ea typeface="Source Sans Pro"/>
                <a:cs typeface="Source Sans Pro"/>
                <a:sym typeface="Source Sans Pro"/>
              </a:rPr>
              <a:t> Summary: </a:t>
            </a:r>
            <a:endParaRPr>
              <a:solidFill>
                <a:schemeClr val="dk1"/>
              </a:solidFill>
              <a:highlight>
                <a:srgbClr val="FFFFFF"/>
              </a:highlight>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highlight>
                  <a:srgbClr val="FFFFFF"/>
                </a:highlight>
                <a:latin typeface="Source Sans Pro"/>
                <a:ea typeface="Source Sans Pro"/>
                <a:cs typeface="Source Sans Pro"/>
                <a:sym typeface="Source Sans Pro"/>
              </a:rPr>
              <a:t>Read the book, The Boy Who Harnessed the Wind by William Kamkwamba and Bryan Mealer.  </a:t>
            </a:r>
            <a:r>
              <a:rPr lang="en" u="sng">
                <a:solidFill>
                  <a:schemeClr val="hlink"/>
                </a:solidFill>
                <a:highlight>
                  <a:srgbClr val="FFFFFF"/>
                </a:highlight>
                <a:latin typeface="Source Sans Pro"/>
                <a:ea typeface="Source Sans Pro"/>
                <a:cs typeface="Source Sans Pro"/>
                <a:sym typeface="Source Sans Pro"/>
                <a:hlinkClick r:id="rId3"/>
              </a:rPr>
              <a:t>Read-Aloud Guide.</a:t>
            </a:r>
            <a:endParaRPr>
              <a:solidFill>
                <a:schemeClr val="dk1"/>
              </a:solidFill>
              <a:highlight>
                <a:srgbClr val="FFFFFF"/>
              </a:highlight>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highlight>
                  <a:srgbClr val="FFFFFF"/>
                </a:highlight>
                <a:latin typeface="Source Sans Pro"/>
                <a:ea typeface="Source Sans Pro"/>
                <a:cs typeface="Source Sans Pro"/>
                <a:sym typeface="Source Sans Pro"/>
              </a:rPr>
              <a:t> Next show </a:t>
            </a:r>
            <a:r>
              <a:rPr lang="en" u="sng">
                <a:solidFill>
                  <a:schemeClr val="hlink"/>
                </a:solidFill>
                <a:highlight>
                  <a:srgbClr val="FFFFFF"/>
                </a:highlight>
                <a:latin typeface="Source Sans Pro"/>
                <a:ea typeface="Source Sans Pro"/>
                <a:cs typeface="Source Sans Pro"/>
                <a:sym typeface="Source Sans Pro"/>
                <a:hlinkClick r:id="rId4"/>
              </a:rPr>
              <a:t>William Kamkwamba on Building a Windmill</a:t>
            </a:r>
            <a:r>
              <a:rPr lang="en">
                <a:solidFill>
                  <a:schemeClr val="dk1"/>
                </a:solidFill>
                <a:highlight>
                  <a:srgbClr val="FFFFFF"/>
                </a:highlight>
                <a:latin typeface="Source Sans Pro"/>
                <a:ea typeface="Source Sans Pro"/>
                <a:cs typeface="Source Sans Pro"/>
                <a:sym typeface="Source Sans Pro"/>
              </a:rPr>
              <a:t> from William Kamkwamba via TED.</a:t>
            </a:r>
            <a:endParaRPr>
              <a:solidFill>
                <a:schemeClr val="dk1"/>
              </a:solidFill>
              <a:highlight>
                <a:srgbClr val="FFFFFF"/>
              </a:highlight>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sz="1200">
              <a:solidFill>
                <a:schemeClr val="dk1"/>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2142193a0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e2142193a0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Ask students:</a:t>
            </a:r>
            <a:r>
              <a:rPr lang="en" i="1">
                <a:solidFill>
                  <a:schemeClr val="dk1"/>
                </a:solidFill>
                <a:latin typeface="Source Sans Pro"/>
                <a:ea typeface="Source Sans Pro"/>
                <a:cs typeface="Source Sans Pro"/>
                <a:sym typeface="Source Sans Pro"/>
              </a:rPr>
              <a:t> How many times do you think William had to design and redesign before he had a result he was satisfied with? How did he modify his design?</a:t>
            </a:r>
            <a:r>
              <a:rPr lang="en">
                <a:solidFill>
                  <a:schemeClr val="dk1"/>
                </a:solidFill>
                <a:latin typeface="Source Sans Pro"/>
                <a:ea typeface="Source Sans Pro"/>
                <a:cs typeface="Source Sans Pro"/>
                <a:sym typeface="Source Sans Pro"/>
              </a:rPr>
              <a:t> </a:t>
            </a:r>
            <a:r>
              <a:rPr lang="en" i="1">
                <a:solidFill>
                  <a:schemeClr val="dk1"/>
                </a:solidFill>
                <a:latin typeface="Source Sans Pro"/>
                <a:ea typeface="Source Sans Pro"/>
                <a:cs typeface="Source Sans Pro"/>
                <a:sym typeface="Source Sans Pro"/>
              </a:rPr>
              <a:t>Let’s go back to the end of the story when William’s turbine was successfully operating.  How did he get feedback from others? </a:t>
            </a:r>
            <a:r>
              <a:rPr lang="en">
                <a:solidFill>
                  <a:schemeClr val="dk1"/>
                </a:solidFill>
                <a:latin typeface="Source Sans Pro"/>
                <a:ea typeface="Source Sans Pro"/>
                <a:cs typeface="Source Sans Pro"/>
                <a:sym typeface="Source Sans Pro"/>
              </a:rPr>
              <a:t>(The doubters clapped and cheered for him, one man told him “Well done!”). </a:t>
            </a:r>
            <a:endParaRPr sz="1200">
              <a:solidFill>
                <a:schemeClr val="dk1"/>
              </a:solidFill>
              <a:highlight>
                <a:srgbClr val="FFFFFF"/>
              </a:highlight>
              <a:latin typeface="Source Sans Pro"/>
              <a:ea typeface="Source Sans Pro"/>
              <a:cs typeface="Source Sans Pro"/>
              <a:sym typeface="Source Sans Pro"/>
            </a:endParaRPr>
          </a:p>
          <a:p>
            <a:pPr marL="0" lvl="0" indent="0" algn="l" rtl="0">
              <a:lnSpc>
                <a:spcPct val="115000"/>
              </a:lnSpc>
              <a:spcBef>
                <a:spcPts val="800"/>
              </a:spcBef>
              <a:spcAft>
                <a:spcPts val="1000"/>
              </a:spcAft>
              <a:buClr>
                <a:schemeClr val="dk1"/>
              </a:buClr>
              <a:buSzPts val="1100"/>
              <a:buFont typeface="Arial"/>
              <a:buNone/>
            </a:pPr>
            <a:endParaRPr sz="1200">
              <a:solidFill>
                <a:schemeClr val="dk1"/>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e2142193a0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e2142193a0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Now, you are going to have time to redesign your prototype and see if you can make a change to improve your wind turbine. Keep the following in mind when redesigning:</a:t>
            </a:r>
            <a:endParaRPr i="1">
              <a:solidFill>
                <a:schemeClr val="dk1"/>
              </a:solidFill>
              <a:latin typeface="Source Sans Pro"/>
              <a:ea typeface="Source Sans Pro"/>
              <a:cs typeface="Source Sans Pro"/>
              <a:sym typeface="Source Sans Pro"/>
            </a:endParaRPr>
          </a:p>
          <a:p>
            <a:pPr marL="457200" lvl="0" indent="-298450" algn="l" rtl="0">
              <a:lnSpc>
                <a:spcPct val="115000"/>
              </a:lnSpc>
              <a:spcBef>
                <a:spcPts val="8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What you observed in your initial design</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What you observed in other groups’ initial designs</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The feedback you received from classmates</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Information about how wind turbines work</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Information from </a:t>
            </a:r>
            <a:r>
              <a:rPr lang="en" i="1">
                <a:solidFill>
                  <a:schemeClr val="dk1"/>
                </a:solidFill>
                <a:latin typeface="Source Sans Pro"/>
                <a:ea typeface="Source Sans Pro"/>
                <a:cs typeface="Source Sans Pro"/>
                <a:sym typeface="Source Sans Pro"/>
              </a:rPr>
              <a:t>The Boy Who Harnessed the Wind</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None/>
            </a:pPr>
            <a:r>
              <a:rPr lang="en">
                <a:solidFill>
                  <a:schemeClr val="dk1"/>
                </a:solidFill>
                <a:latin typeface="Source Sans Pro"/>
                <a:ea typeface="Source Sans Pro"/>
                <a:cs typeface="Source Sans Pro"/>
                <a:sym typeface="Source Sans Pro"/>
              </a:rPr>
              <a:t>Time permitting, have students retest their designs, and communicate the results to their classmates. Did their designs improve? What evidence do they have to support this?</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a:p>
            <a:pPr marL="0" lvl="0" indent="0" algn="l" rtl="0">
              <a:spcBef>
                <a:spcPts val="10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e2142193a0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e2142193a0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Source Sans Pro"/>
                <a:ea typeface="Source Sans Pro"/>
                <a:cs typeface="Source Sans Pro"/>
                <a:sym typeface="Source Sans Pro"/>
              </a:rPr>
              <a:t>EVALUATE</a:t>
            </a:r>
            <a:r>
              <a:rPr lang="en" sz="1200">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evaluate their wind turbine designs using a rubric.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1000"/>
              </a:spcAft>
              <a:buClr>
                <a:schemeClr val="dk1"/>
              </a:buClr>
              <a:buSzPts val="1100"/>
              <a:buFont typeface="Arial"/>
              <a:buNone/>
            </a:pPr>
            <a:r>
              <a:rPr lang="en">
                <a:solidFill>
                  <a:schemeClr val="dk1"/>
                </a:solidFill>
                <a:latin typeface="Source Sans Pro"/>
                <a:ea typeface="Source Sans Pro"/>
                <a:cs typeface="Source Sans Pro"/>
                <a:sym typeface="Source Sans Pro"/>
              </a:rPr>
              <a:t>Evaluate student’s wind turbine designs outlined in the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Wind Energy Design Challenge Notes Student Journal pages</a:t>
            </a:r>
            <a:r>
              <a:rPr lang="en">
                <a:solidFill>
                  <a:schemeClr val="dk1"/>
                </a:solidFill>
                <a:latin typeface="Source Sans Pro"/>
                <a:ea typeface="Source Sans Pro"/>
                <a:cs typeface="Source Sans Pro"/>
                <a:sym typeface="Source Sans Pro"/>
              </a:rPr>
              <a:t> according to the </a:t>
            </a:r>
            <a:r>
              <a:rPr lang="en" u="sng">
                <a:solidFill>
                  <a:srgbClr val="1155CC"/>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Design Challenge Rubric Student Journal page</a:t>
            </a:r>
            <a:r>
              <a:rPr lang="en">
                <a:solidFill>
                  <a:schemeClr val="dk1"/>
                </a:solidFill>
                <a:latin typeface="Source Sans Pro"/>
                <a:ea typeface="Source Sans Pro"/>
                <a:cs typeface="Source Sans Pro"/>
                <a:sym typeface="Source Sans Pro"/>
              </a:rPr>
              <a:t>. Also allow students to self-evaluate using the rubric. </a:t>
            </a: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29b2452d4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29b2452d4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To support student sensemaking across the unit, orient students back to the DQB. Ask students: What did we observe during today’s activity? (We observed how well different wind turbine designs addressed the problem we are trying to solve. ) Record the activity and their observations. Next, ask students: What did we learn today? (Wind turbines transfer wind energy to electrical energy. We also learned about how engineering can be used to design solutions to problems. We learned how to use evidence from our tests and communication with others to revise our designs to better solve the problem.)  Record their responses. If students need a reminder, they can reference their student journals.</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Ask students: How might this help us figure out how farmers can use resources wisely to protect Earth’s systems? (Students may say that farms could use renewable resources such as the wind, the sun, or animal waste.)</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29b2452d4a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29b2452d4a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Next, ask students:</a:t>
            </a:r>
            <a:r>
              <a:rPr lang="en" i="1">
                <a:solidFill>
                  <a:schemeClr val="dk1"/>
                </a:solidFill>
                <a:latin typeface="Source Sans Pro"/>
                <a:ea typeface="Source Sans Pro"/>
                <a:cs typeface="Source Sans Pro"/>
                <a:sym typeface="Source Sans Pro"/>
              </a:rPr>
              <a:t> What new questions do you have?   </a:t>
            </a:r>
            <a:r>
              <a:rPr lang="en">
                <a:solidFill>
                  <a:schemeClr val="dk1"/>
                </a:solidFill>
                <a:latin typeface="Source Sans Pro"/>
                <a:ea typeface="Source Sans Pro"/>
                <a:cs typeface="Source Sans Pro"/>
                <a:sym typeface="Source Sans Pro"/>
              </a:rPr>
              <a:t>Write student responses on the driving question board. (They may have new questions, such as: </a:t>
            </a:r>
            <a:r>
              <a:rPr lang="en" i="1">
                <a:solidFill>
                  <a:schemeClr val="dk1"/>
                </a:solidFill>
                <a:latin typeface="Source Sans Pro"/>
                <a:ea typeface="Source Sans Pro"/>
                <a:cs typeface="Source Sans Pro"/>
                <a:sym typeface="Source Sans Pro"/>
              </a:rPr>
              <a:t>How many wind turbines would you need to power a farm? How much space do wind turbines take up on a farm? What do we use for energy when it is not windy?</a:t>
            </a:r>
            <a:r>
              <a:rPr lang="en">
                <a:solidFill>
                  <a:schemeClr val="dk1"/>
                </a:solidFill>
                <a:latin typeface="Source Sans Pro"/>
                <a:ea typeface="Source Sans Pro"/>
                <a:cs typeface="Source Sans Pro"/>
                <a:sym typeface="Source Sans Pro"/>
              </a:rPr>
              <a:t>)</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Do not provide these questions for students, instead help them start thinking about these ideas by focusing their attention to what we might need to consider about wind turbines and energy. Have students place their questions into existing categories, or create new categories.</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23af4c7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23af4c7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the last lesson, students engaged in the engineering design cycle to develop a wind turbine that could be used to produce energy.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10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this lesson, students will analyze their biodigester data and obtain information in order to consider how farms can best make use of animal waste as a resource. They will obtain information about the advantages and disadvantages of  wind turbines and biodigesters, and revise their farm using what they have learned about these solutions over the course of the unit.</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1000"/>
              </a:spcBef>
              <a:spcAft>
                <a:spcPts val="0"/>
              </a:spcAft>
              <a:buClr>
                <a:schemeClr val="dk1"/>
              </a:buClr>
              <a:buSzPts val="1100"/>
              <a:buFont typeface="Source Sans Pro"/>
              <a:buChar char="●"/>
            </a:pPr>
            <a:r>
              <a:rPr lang="en" b="1">
                <a:solidFill>
                  <a:schemeClr val="dk1"/>
                </a:solidFill>
                <a:latin typeface="Source Sans Pro"/>
                <a:ea typeface="Source Sans Pro"/>
                <a:cs typeface="Source Sans Pro"/>
                <a:sym typeface="Source Sans Pro"/>
              </a:rPr>
              <a:t>Students figure out that biodigester technology is used in a specific way so that the most natural gas is produced from animal and food waste. This technology harms the Earth less than fossil fuel use. Farms have a lot of space that can be used for wind turbines and/or biodigesters. Even renewable energy sources have some disadvantages, so it is best to have a wide variety of renewable energy sources. </a:t>
            </a:r>
            <a:endParaRPr b="1">
              <a:solidFill>
                <a:schemeClr val="dk1"/>
              </a:solidFill>
              <a:latin typeface="Source Sans Pro"/>
              <a:ea typeface="Source Sans Pro"/>
              <a:cs typeface="Source Sans Pro"/>
              <a:sym typeface="Source Sans Pro"/>
            </a:endParaRPr>
          </a:p>
          <a:p>
            <a:pPr marL="457200" lvl="0" indent="-298450" algn="l" rtl="0">
              <a:lnSpc>
                <a:spcPct val="115000"/>
              </a:lnSpc>
              <a:spcBef>
                <a:spcPts val="10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This unit prepares students for middle school studies in climate change and unequal distribution of natural resources on Earth.</a:t>
            </a:r>
            <a:endParaRPr>
              <a:solidFill>
                <a:schemeClr val="dk1"/>
              </a:solidFill>
              <a:latin typeface="Source Sans Pro"/>
              <a:ea typeface="Source Sans Pro"/>
              <a:cs typeface="Source Sans Pro"/>
              <a:sym typeface="Source Sans Pro"/>
            </a:endParaRPr>
          </a:p>
          <a:p>
            <a:pPr marL="457200" lvl="0" indent="0" algn="l" rtl="0">
              <a:lnSpc>
                <a:spcPct val="115000"/>
              </a:lnSpc>
              <a:spcBef>
                <a:spcPts val="1000"/>
              </a:spcBef>
              <a:spcAft>
                <a:spcPts val="600"/>
              </a:spcAft>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e23af4c7d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e23af4c7d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ENGAGE</a:t>
            </a:r>
            <a:r>
              <a:rPr lang="en">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communicate what they have figured out about how humans affect the environment.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Begin the lesson by revisiting the Driving Question Board. Review the words, phrases, or questions used to categorize student questions. Also review specific student individual questions. Consider if any of these questions are connected to the learning of this lesson. If so, highlight this question for students. Say to students: Today’s activity will support us in answering this question. By answering this question, we will be able to build on our understanding of the anchoring problem and work towards a solution. </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Say to students: </a:t>
            </a:r>
            <a:r>
              <a:rPr lang="en" sz="1200" i="1">
                <a:solidFill>
                  <a:schemeClr val="dk1"/>
                </a:solidFill>
                <a:latin typeface="Source Sans Pro"/>
                <a:ea typeface="Source Sans Pro"/>
                <a:cs typeface="Source Sans Pro"/>
                <a:sym typeface="Source Sans Pro"/>
              </a:rPr>
              <a:t>We have figured out so much about Earth’s systems, how we use the natural resources of our planet, and how we affect the Earth by using natural resources. What are some of the most important things you have figured out in this unit? Give students time to Turn and Talk, then share a few answers.</a:t>
            </a:r>
            <a:endParaRPr sz="1200"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400"/>
              </a:spcAft>
              <a:buClr>
                <a:schemeClr val="dk1"/>
              </a:buClr>
              <a:buSzPts val="1100"/>
              <a:buFont typeface="Arial"/>
              <a:buNone/>
            </a:pPr>
            <a:endParaRPr sz="1200" i="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f5d4086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f5d4086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0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the previous lesson, students designed biodigesters in order to determine the optimal setup for generating the most gas from waste.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10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this lesson, students will use Samsø as a case study to examine how humans can change their impacts on the environment.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1000"/>
              </a:spcBef>
              <a:spcAft>
                <a:spcPts val="0"/>
              </a:spcAft>
              <a:buClr>
                <a:schemeClr val="dk1"/>
              </a:buClr>
              <a:buSzPts val="1100"/>
              <a:buFont typeface="Source Sans Pro"/>
              <a:buChar char="●"/>
            </a:pPr>
            <a:r>
              <a:rPr lang="en" b="1">
                <a:solidFill>
                  <a:schemeClr val="dk1"/>
                </a:solidFill>
                <a:latin typeface="Source Sans Pro"/>
                <a:ea typeface="Source Sans Pro"/>
                <a:cs typeface="Source Sans Pro"/>
                <a:sym typeface="Source Sans Pro"/>
              </a:rPr>
              <a:t>Students figure out that humans can make changes to how we use natural resources for energy that have less harmful impacts on Earth systems.</a:t>
            </a: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10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In the next lesson, students will engage in the engineering design cycle to develop a wind turbine that can be used to produce energy. </a:t>
            </a:r>
            <a:endParaRPr>
              <a:solidFill>
                <a:schemeClr val="dk1"/>
              </a:solidFill>
              <a:latin typeface="Source Sans Pro"/>
              <a:ea typeface="Source Sans Pro"/>
              <a:cs typeface="Source Sans Pro"/>
              <a:sym typeface="Source Sans Pro"/>
            </a:endParaRPr>
          </a:p>
          <a:p>
            <a:pPr marL="457200" lvl="0" indent="0" algn="l" rtl="0">
              <a:lnSpc>
                <a:spcPct val="115000"/>
              </a:lnSpc>
              <a:spcBef>
                <a:spcPts val="500"/>
              </a:spcBef>
              <a:spcAft>
                <a:spcPts val="0"/>
              </a:spcAft>
              <a:buNone/>
            </a:pPr>
            <a:endParaRPr>
              <a:solidFill>
                <a:schemeClr val="dk1"/>
              </a:solidFill>
              <a:latin typeface="Source Sans Pro"/>
              <a:ea typeface="Source Sans Pro"/>
              <a:cs typeface="Source Sans Pro"/>
              <a:sym typeface="Source Sans Pro"/>
            </a:endParaRPr>
          </a:p>
          <a:p>
            <a:pPr marL="457200" lvl="0" indent="0" algn="l" rtl="0">
              <a:lnSpc>
                <a:spcPct val="115000"/>
              </a:lnSpc>
              <a:spcBef>
                <a:spcPts val="300"/>
              </a:spcBef>
              <a:spcAft>
                <a:spcPts val="0"/>
              </a:spcAft>
              <a:buNone/>
            </a:pPr>
            <a:endParaRPr>
              <a:solidFill>
                <a:schemeClr val="dk1"/>
              </a:solidFill>
              <a:latin typeface="Source Sans Pro"/>
              <a:ea typeface="Source Sans Pro"/>
              <a:cs typeface="Source Sans Pro"/>
              <a:sym typeface="Source Sans Pro"/>
            </a:endParaRPr>
          </a:p>
          <a:p>
            <a:pPr marL="457200" lvl="0" indent="0" algn="l" rtl="0">
              <a:lnSpc>
                <a:spcPct val="115000"/>
              </a:lnSpc>
              <a:spcBef>
                <a:spcPts val="300"/>
              </a:spcBef>
              <a:spcAft>
                <a:spcPts val="300"/>
              </a:spcAft>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e23af4c7d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e23af4c7d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EXPLORE</a:t>
            </a:r>
            <a:r>
              <a:rPr lang="en">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analyze data to see how different factors affect how much natural gas is produced from waste.</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In the last lesson, we looked at how people design solutions to address problems caused by how we use natural resources. We saw how farms can use wind as an energy source. We also set up our own energy solution, biodigesters, so that we could see how we can use farm animal waste in ways that aren’t as harmful to the Earth. (You may need to remind students of the life science connections from Lesson 6, such as- decomposers break down waste into natural gas.) Let’s analyze our data to see which conditions met our criteria - making the most amount of gas from waste - given the materials constraints. </a:t>
            </a: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Have students get into their groups and finalize the data they will present to the class using the </a:t>
            </a:r>
            <a:r>
              <a:rPr lang="en" u="sng">
                <a:solidFill>
                  <a:schemeClr val="hlink"/>
                </a:solidFill>
                <a:latin typeface="Source Sans Pro"/>
                <a:ea typeface="Source Sans Pro"/>
                <a:cs typeface="Source Sans Pro"/>
                <a:sym typeface="Source Sans Pro"/>
                <a:hlinkClick r:id="rId3"/>
              </a:rPr>
              <a:t>Biodigester Investigation Student Journal pages</a:t>
            </a:r>
            <a:r>
              <a:rPr lang="en">
                <a:solidFill>
                  <a:schemeClr val="dk1"/>
                </a:solidFill>
                <a:latin typeface="Source Sans Pro"/>
                <a:ea typeface="Source Sans Pro"/>
                <a:cs typeface="Source Sans Pro"/>
                <a:sym typeface="Source Sans Pro"/>
              </a:rPr>
              <a:t>. To guide students in determining what to share, tell them they will need to share what conditions they investigated as part of their experiment, qualitative and quantitative data (measurements of  balloon inflation which represents the amount of gas produced) they collected, and what claim they can make about which environment has better conditions for the most natural gas to be produced.</a:t>
            </a: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Optional Math Connection: You could choose to have students create a line plot of their data to share as a mathematical representation. They would create a plot to see how the amount of gas changed each day. </a:t>
            </a: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b="1" i="1">
                <a:solidFill>
                  <a:schemeClr val="dk1"/>
                </a:solidFill>
                <a:latin typeface="Source Sans Pro"/>
                <a:ea typeface="Source Sans Pro"/>
                <a:cs typeface="Source Sans Pro"/>
                <a:sym typeface="Source Sans Pro"/>
              </a:rPr>
              <a:t>Attending to Equity:</a:t>
            </a:r>
            <a:endParaRPr b="1" i="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Investigation results that are confusing or surprising offer important moments of “productive uncertainty” that can be used to deepen understanding. Providing sentence stems for respectful argumentation can be helpful. See more in this STEM Teaching Tool.</a:t>
            </a: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800"/>
              </a:spcBef>
              <a:spcAft>
                <a:spcPts val="4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23af4c7d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e23af4c7d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EXPLAIN </a:t>
            </a:r>
            <a:r>
              <a:rPr lang="en">
                <a:solidFill>
                  <a:schemeClr val="dk1"/>
                </a:solidFill>
                <a:latin typeface="Source Sans Pro"/>
                <a:ea typeface="Source Sans Pro"/>
                <a:cs typeface="Source Sans Pro"/>
                <a:sym typeface="Source Sans Pro"/>
              </a:rPr>
              <a:t>Summary: </a:t>
            </a:r>
            <a:r>
              <a:rPr lang="en" sz="1200">
                <a:solidFill>
                  <a:srgbClr val="202020"/>
                </a:solidFill>
                <a:latin typeface="Source Sans Pro"/>
                <a:ea typeface="Source Sans Pro"/>
                <a:cs typeface="Source Sans Pro"/>
                <a:sym typeface="Source Sans Pro"/>
              </a:rPr>
              <a:t>Students compare data to make a claim about the optimal conditions to produce natural gas from animal waste. </a:t>
            </a:r>
            <a:endParaRPr>
              <a:solidFill>
                <a:schemeClr val="dk1"/>
              </a:solidFill>
              <a:latin typeface="Source Sans Pro"/>
              <a:ea typeface="Source Sans Pro"/>
              <a:cs typeface="Source Sans Pro"/>
              <a:sym typeface="Source Sans Pro"/>
            </a:endParaRPr>
          </a:p>
          <a:p>
            <a:pPr marL="0" lvl="0" indent="0" algn="l" rtl="0">
              <a:lnSpc>
                <a:spcPct val="115000"/>
              </a:lnSpc>
              <a:spcBef>
                <a:spcPts val="8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As students present their findings, create a class chart that summarizes it. The class chart should include each group's condition, and the quantitative and qualitative data they collected. After results have been communicated, ask: </a:t>
            </a:r>
            <a:r>
              <a:rPr lang="en" i="1">
                <a:solidFill>
                  <a:schemeClr val="dk1"/>
                </a:solidFill>
                <a:latin typeface="Source Sans Pro"/>
                <a:ea typeface="Source Sans Pro"/>
                <a:cs typeface="Source Sans Pro"/>
                <a:sym typeface="Source Sans Pro"/>
              </a:rPr>
              <a:t>How would you design a biodigester that had the perfect environment to create the most natural gas? Use evidence from our class data to support your claim. </a:t>
            </a:r>
            <a:r>
              <a:rPr lang="en">
                <a:solidFill>
                  <a:schemeClr val="dk1"/>
                </a:solidFill>
                <a:latin typeface="Source Sans Pro"/>
                <a:ea typeface="Source Sans Pro"/>
                <a:cs typeface="Source Sans Pro"/>
                <a:sym typeface="Source Sans Pro"/>
              </a:rPr>
              <a:t>Give students time to talk in their small groups, then come to a class consensus about the ideal biodigester. (For example, students might say that the best biodigester is warm, has soil added to it, and is not too acidic.)</a:t>
            </a:r>
            <a:endParaRPr>
              <a:solidFill>
                <a:schemeClr val="dk1"/>
              </a:solidFill>
              <a:latin typeface="Source Sans Pro"/>
              <a:ea typeface="Source Sans Pro"/>
              <a:cs typeface="Source Sans Pro"/>
              <a:sym typeface="Source Sans Pro"/>
            </a:endParaRPr>
          </a:p>
          <a:p>
            <a:pPr marL="0" lvl="0" indent="0" algn="l" rtl="0">
              <a:lnSpc>
                <a:spcPct val="115000"/>
              </a:lnSpc>
              <a:spcBef>
                <a:spcPts val="8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This activity is a chance to formatively assess students' understanding of the SEP Constructing Explanations and Designing Solutions, DCI ETS1.C. If students are struggling to apply what they have learned in constructing explanations, focus their attention back to the evidence to help them identify how a particular condition meets or does not meet the criteria.</a:t>
            </a:r>
            <a:endParaRPr>
              <a:solidFill>
                <a:schemeClr val="dk1"/>
              </a:solidFill>
              <a:latin typeface="Source Sans Pro"/>
              <a:ea typeface="Source Sans Pro"/>
              <a:cs typeface="Source Sans Pro"/>
              <a:sym typeface="Source Sans Pro"/>
            </a:endParaRPr>
          </a:p>
          <a:p>
            <a:pPr marL="0" lvl="0" indent="0" algn="l" rtl="0">
              <a:lnSpc>
                <a:spcPct val="115000"/>
              </a:lnSpc>
              <a:spcBef>
                <a:spcPts val="900"/>
              </a:spcBef>
              <a:spcAft>
                <a:spcPts val="9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e23af4c7d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e23af4c7d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EXPLAIN </a:t>
            </a:r>
            <a:r>
              <a:rPr lang="en">
                <a:solidFill>
                  <a:schemeClr val="dk1"/>
                </a:solidFill>
                <a:latin typeface="Source Sans Pro"/>
                <a:ea typeface="Source Sans Pro"/>
                <a:cs typeface="Source Sans Pro"/>
                <a:sym typeface="Source Sans Pro"/>
              </a:rPr>
              <a:t>Summary: </a:t>
            </a:r>
            <a:r>
              <a:rPr lang="en" sz="1200">
                <a:solidFill>
                  <a:schemeClr val="dk1"/>
                </a:solidFill>
                <a:latin typeface="Source Sans Pro"/>
                <a:ea typeface="Source Sans Pro"/>
                <a:cs typeface="Source Sans Pro"/>
                <a:sym typeface="Source Sans Pro"/>
              </a:rPr>
              <a:t>Students </a:t>
            </a:r>
            <a:r>
              <a:rPr lang="en" sz="1200" b="1">
                <a:solidFill>
                  <a:srgbClr val="0000FF"/>
                </a:solidFill>
                <a:latin typeface="Source Sans Pro"/>
                <a:ea typeface="Source Sans Pro"/>
                <a:cs typeface="Source Sans Pro"/>
                <a:sym typeface="Source Sans Pro"/>
              </a:rPr>
              <a:t>explain</a:t>
            </a:r>
            <a:r>
              <a:rPr lang="en" sz="1200">
                <a:solidFill>
                  <a:srgbClr val="262626"/>
                </a:solidFill>
                <a:latin typeface="Source Sans Pro"/>
                <a:ea typeface="Source Sans Pro"/>
                <a:cs typeface="Source Sans Pro"/>
                <a:sym typeface="Source Sans Pro"/>
              </a:rPr>
              <a:t> how use of methane energy from farm biodigesters </a:t>
            </a:r>
            <a:r>
              <a:rPr lang="en" sz="1200" b="1">
                <a:solidFill>
                  <a:srgbClr val="38761D"/>
                </a:solidFill>
                <a:latin typeface="Source Sans Pro"/>
                <a:ea typeface="Source Sans Pro"/>
                <a:cs typeface="Source Sans Pro"/>
                <a:sym typeface="Source Sans Pro"/>
              </a:rPr>
              <a:t>affects</a:t>
            </a:r>
            <a:r>
              <a:rPr lang="en" sz="1200">
                <a:solidFill>
                  <a:srgbClr val="262626"/>
                </a:solidFill>
                <a:latin typeface="Source Sans Pro"/>
                <a:ea typeface="Source Sans Pro"/>
                <a:cs typeface="Source Sans Pro"/>
                <a:sym typeface="Source Sans Pro"/>
              </a:rPr>
              <a:t> the environment.</a:t>
            </a:r>
            <a:endParaRPr sz="1200">
              <a:solidFill>
                <a:schemeClr val="dk1"/>
              </a:solidFill>
              <a:latin typeface="Source Sans Pro"/>
              <a:ea typeface="Source Sans Pro"/>
              <a:cs typeface="Source Sans Pro"/>
              <a:sym typeface="Source Sans Pro"/>
            </a:endParaRPr>
          </a:p>
          <a:p>
            <a:pPr marL="0" lvl="0" indent="0" algn="l" rtl="0">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We figured out that it is possible to use waste as an energy source. Let’s see how this works on a farm. As you watch the video, think about how the technology compares to our model set up of a biodigester, and how that technology affects the environment. </a:t>
            </a: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Watch </a:t>
            </a:r>
            <a:r>
              <a:rPr lang="en"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Much A-Doo About Poo</a:t>
            </a:r>
            <a:r>
              <a:rPr lang="en">
                <a:solidFill>
                  <a:schemeClr val="dk1"/>
                </a:solidFill>
                <a:latin typeface="Source Sans Pro"/>
                <a:ea typeface="Source Sans Pro"/>
                <a:cs typeface="Source Sans Pro"/>
                <a:sym typeface="Source Sans Pro"/>
              </a:rPr>
              <a:t> (3:40) (3:40) from PBS Learning Media. Afterwards, discuss the focus questions previously mentioned. (For example, students should note that large-scale biodigesters similarly capture the waste in a container, but then put it in an electricity-producing engine. This technology makes sure the gas is burned for energy, instead of just going into the atmosphere causing pollution) </a:t>
            </a:r>
            <a:endParaRPr>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Ask students: </a:t>
            </a:r>
            <a:r>
              <a:rPr lang="en" i="1">
                <a:solidFill>
                  <a:schemeClr val="dk1"/>
                </a:solidFill>
                <a:latin typeface="Source Sans Pro"/>
                <a:ea typeface="Source Sans Pro"/>
                <a:cs typeface="Source Sans Pro"/>
                <a:sym typeface="Source Sans Pro"/>
              </a:rPr>
              <a:t>How else do the materials from a biodigester get used? </a:t>
            </a:r>
            <a:r>
              <a:rPr lang="en">
                <a:solidFill>
                  <a:schemeClr val="dk1"/>
                </a:solidFill>
                <a:latin typeface="Source Sans Pro"/>
                <a:ea typeface="Source Sans Pro"/>
                <a:cs typeface="Source Sans Pro"/>
                <a:sym typeface="Source Sans Pro"/>
              </a:rPr>
              <a:t>(The leftovers can be used as fertilizer to grow plants such as corn and hay, which can then be used to take care of the animals.)</a:t>
            </a:r>
            <a:endParaRPr>
              <a:solidFill>
                <a:schemeClr val="dk1"/>
              </a:solidFill>
              <a:latin typeface="Source Sans Pro"/>
              <a:ea typeface="Source Sans Pro"/>
              <a:cs typeface="Source Sans Pro"/>
              <a:sym typeface="Source Sans Pro"/>
            </a:endParaRPr>
          </a:p>
          <a:p>
            <a:pPr marL="0" lvl="0" indent="0" algn="l" rtl="0">
              <a:spcBef>
                <a:spcPts val="10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2142193a0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2142193a0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highlight>
                  <a:schemeClr val="lt1"/>
                </a:highlight>
                <a:latin typeface="Source Sans Pro"/>
                <a:ea typeface="Source Sans Pro"/>
                <a:cs typeface="Source Sans Pro"/>
                <a:sym typeface="Source Sans Pro"/>
              </a:rPr>
              <a:t>ELABORATE</a:t>
            </a:r>
            <a:r>
              <a:rPr lang="en">
                <a:solidFill>
                  <a:schemeClr val="dk1"/>
                </a:solidFill>
                <a:highlight>
                  <a:schemeClr val="lt1"/>
                </a:highlight>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a:t>
            </a:r>
            <a:r>
              <a:rPr lang="en" sz="1000">
                <a:solidFill>
                  <a:srgbClr val="202020"/>
                </a:solidFill>
                <a:latin typeface="Source Sans Pro"/>
                <a:ea typeface="Source Sans Pro"/>
                <a:cs typeface="Source Sans Pro"/>
                <a:sym typeface="Source Sans Pro"/>
              </a:rPr>
              <a:t> </a:t>
            </a:r>
            <a:r>
              <a:rPr lang="en" sz="1200">
                <a:solidFill>
                  <a:srgbClr val="202020"/>
                </a:solidFill>
                <a:latin typeface="Source Sans Pro"/>
                <a:ea typeface="Source Sans Pro"/>
                <a:cs typeface="Source Sans Pro"/>
                <a:sym typeface="Source Sans Pro"/>
              </a:rPr>
              <a:t>compare the advantages and disadvantages of wind turbine and biodigester design solutions.</a:t>
            </a:r>
            <a:endParaRPr sz="1200">
              <a:solidFill>
                <a:srgbClr val="202020"/>
              </a:solidFill>
              <a:latin typeface="Source Sans Pro"/>
              <a:ea typeface="Source Sans Pro"/>
              <a:cs typeface="Source Sans Pro"/>
              <a:sym typeface="Source Sans Pro"/>
            </a:endParaRPr>
          </a:p>
          <a:p>
            <a:pPr marL="0" lvl="0" indent="0" algn="l" rtl="0">
              <a:lnSpc>
                <a:spcPct val="115000"/>
              </a:lnSpc>
              <a:spcBef>
                <a:spcPts val="8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We have modeled two different solutions to address the problem of farms using resources, which can harm the environment. Do you think one solution is better than the other? Do you think there are advantages to both solutions? What all should we consider when deciding if one solution is better than the other? Think of ideas other than how well they produce energy.</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sz="1200">
              <a:solidFill>
                <a:schemeClr val="dk1"/>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29b2452d4a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29b2452d4a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To help students think of pros and cons, provide students the following resources to learn more about wind energy and biodigesters:</a:t>
            </a:r>
            <a:endParaRPr sz="1200">
              <a:solidFill>
                <a:schemeClr val="dk1"/>
              </a:solidFill>
              <a:highlight>
                <a:srgbClr val="FFFFFF"/>
              </a:highlight>
              <a:latin typeface="Source Sans Pro"/>
              <a:ea typeface="Source Sans Pro"/>
              <a:cs typeface="Source Sans Pro"/>
              <a:sym typeface="Source Sans Pro"/>
            </a:endParaRPr>
          </a:p>
          <a:p>
            <a:pPr marL="457200" lvl="0" indent="-304800" algn="l" rtl="0">
              <a:lnSpc>
                <a:spcPct val="115000"/>
              </a:lnSpc>
              <a:spcBef>
                <a:spcPts val="1000"/>
              </a:spcBef>
              <a:spcAft>
                <a:spcPts val="0"/>
              </a:spcAft>
              <a:buClr>
                <a:schemeClr val="dk1"/>
              </a:buClr>
              <a:buSzPts val="1200"/>
              <a:buFont typeface="Source Sans Pro"/>
              <a:buChar char="●"/>
            </a:pPr>
            <a:r>
              <a:rPr lang="en" sz="1200" u="sng">
                <a:solidFill>
                  <a:schemeClr val="hlink"/>
                </a:solidFill>
                <a:highlight>
                  <a:srgbClr val="FFFFFF"/>
                </a:highlight>
                <a:latin typeface="Source Sans Pro"/>
                <a:ea typeface="Source Sans Pro"/>
                <a:cs typeface="Source Sans Pro"/>
                <a:sym typeface="Source Sans Pro"/>
                <a:hlinkClick r:id="rId3"/>
              </a:rPr>
              <a:t>Advantages and Challenges of Wind Energy</a:t>
            </a:r>
            <a:r>
              <a:rPr lang="en" sz="1200">
                <a:solidFill>
                  <a:schemeClr val="dk1"/>
                </a:solidFill>
                <a:highlight>
                  <a:srgbClr val="FFFFFF"/>
                </a:highlight>
                <a:latin typeface="Source Sans Pro"/>
                <a:ea typeface="Source Sans Pro"/>
                <a:cs typeface="Source Sans Pro"/>
                <a:sym typeface="Source Sans Pro"/>
              </a:rPr>
              <a:t> from the U.S. Department of Energy</a:t>
            </a:r>
            <a:endParaRPr sz="1200">
              <a:solidFill>
                <a:schemeClr val="dk1"/>
              </a:solidFill>
              <a:highlight>
                <a:srgbClr val="FFFFFF"/>
              </a:highlight>
              <a:latin typeface="Source Sans Pro"/>
              <a:ea typeface="Source Sans Pro"/>
              <a:cs typeface="Source Sans Pro"/>
              <a:sym typeface="Source Sans Pro"/>
            </a:endParaRPr>
          </a:p>
          <a:p>
            <a:pPr marL="457200" lvl="0" indent="-304800" algn="l" rtl="0">
              <a:lnSpc>
                <a:spcPct val="115000"/>
              </a:lnSpc>
              <a:spcBef>
                <a:spcPts val="0"/>
              </a:spcBef>
              <a:spcAft>
                <a:spcPts val="0"/>
              </a:spcAft>
              <a:buClr>
                <a:schemeClr val="dk1"/>
              </a:buClr>
              <a:buSzPts val="1200"/>
              <a:buFont typeface="Source Sans Pro"/>
              <a:buChar char="●"/>
            </a:pPr>
            <a:r>
              <a:rPr lang="en" sz="1200">
                <a:solidFill>
                  <a:schemeClr val="dk1"/>
                </a:solidFill>
                <a:highlight>
                  <a:srgbClr val="FFFFFF"/>
                </a:highlight>
                <a:latin typeface="Source Sans Pro"/>
                <a:ea typeface="Source Sans Pro"/>
                <a:cs typeface="Source Sans Pro"/>
                <a:sym typeface="Source Sans Pro"/>
              </a:rPr>
              <a:t> </a:t>
            </a:r>
            <a:r>
              <a:rPr lang="en" sz="1200" u="sng">
                <a:solidFill>
                  <a:schemeClr val="hlink"/>
                </a:solidFill>
                <a:highlight>
                  <a:srgbClr val="FFFFFF"/>
                </a:highlight>
                <a:latin typeface="Source Sans Pro"/>
                <a:ea typeface="Source Sans Pro"/>
                <a:cs typeface="Source Sans Pro"/>
                <a:sym typeface="Source Sans Pro"/>
                <a:hlinkClick r:id="rId4"/>
              </a:rPr>
              <a:t>Wind Power Another Crop to Harvest</a:t>
            </a:r>
            <a:r>
              <a:rPr lang="en" sz="1200">
                <a:solidFill>
                  <a:schemeClr val="dk1"/>
                </a:solidFill>
                <a:highlight>
                  <a:srgbClr val="FFFFFF"/>
                </a:highlight>
                <a:latin typeface="Source Sans Pro"/>
                <a:ea typeface="Source Sans Pro"/>
                <a:cs typeface="Source Sans Pro"/>
                <a:sym typeface="Source Sans Pro"/>
              </a:rPr>
              <a:t> from the American Clean Power Association </a:t>
            </a:r>
            <a:endParaRPr sz="1200">
              <a:solidFill>
                <a:schemeClr val="dk1"/>
              </a:solidFill>
              <a:highlight>
                <a:srgbClr val="FFFFFF"/>
              </a:highlight>
              <a:latin typeface="Source Sans Pro"/>
              <a:ea typeface="Source Sans Pro"/>
              <a:cs typeface="Source Sans Pro"/>
              <a:sym typeface="Source Sans Pro"/>
            </a:endParaRPr>
          </a:p>
          <a:p>
            <a:pPr marL="457200" lvl="0" indent="-304800" algn="l" rtl="0">
              <a:lnSpc>
                <a:spcPct val="115000"/>
              </a:lnSpc>
              <a:spcBef>
                <a:spcPts val="0"/>
              </a:spcBef>
              <a:spcAft>
                <a:spcPts val="0"/>
              </a:spcAft>
              <a:buClr>
                <a:schemeClr val="dk1"/>
              </a:buClr>
              <a:buSzPts val="1200"/>
              <a:buFont typeface="Source Sans Pro"/>
              <a:buChar char="●"/>
            </a:pPr>
            <a:r>
              <a:rPr lang="en" sz="1200" u="sng">
                <a:solidFill>
                  <a:schemeClr val="hlink"/>
                </a:solidFill>
                <a:highlight>
                  <a:srgbClr val="FFFFFF"/>
                </a:highlight>
                <a:latin typeface="Source Sans Pro"/>
                <a:ea typeface="Source Sans Pro"/>
                <a:cs typeface="Source Sans Pro"/>
                <a:sym typeface="Source Sans Pro"/>
                <a:hlinkClick r:id="rId5"/>
              </a:rPr>
              <a:t>Advantages and Disadvantages of Biogas</a:t>
            </a:r>
            <a:r>
              <a:rPr lang="en" sz="1200">
                <a:solidFill>
                  <a:schemeClr val="dk1"/>
                </a:solidFill>
                <a:highlight>
                  <a:srgbClr val="FFFFFF"/>
                </a:highlight>
                <a:latin typeface="Source Sans Pro"/>
                <a:ea typeface="Source Sans Pro"/>
                <a:cs typeface="Source Sans Pro"/>
                <a:sym typeface="Source Sans Pro"/>
              </a:rPr>
              <a:t> from HomeBiogas</a:t>
            </a:r>
            <a:endParaRPr sz="1200">
              <a:solidFill>
                <a:schemeClr val="dk1"/>
              </a:solidFill>
              <a:highlight>
                <a:srgbClr val="FFFFFF"/>
              </a:highlight>
              <a:latin typeface="Source Sans Pro"/>
              <a:ea typeface="Source Sans Pro"/>
              <a:cs typeface="Source Sans Pro"/>
              <a:sym typeface="Source Sans Pro"/>
            </a:endParaRPr>
          </a:p>
          <a:p>
            <a:pPr marL="0" lvl="0" indent="0" algn="l" rtl="0">
              <a:lnSpc>
                <a:spcPct val="115000"/>
              </a:lnSpc>
              <a:spcBef>
                <a:spcPts val="1000"/>
              </a:spcBef>
              <a:spcAft>
                <a:spcPts val="0"/>
              </a:spcAft>
              <a:buNone/>
            </a:pPr>
            <a:r>
              <a:rPr lang="en" sz="1200">
                <a:solidFill>
                  <a:schemeClr val="dk1"/>
                </a:solidFill>
                <a:highlight>
                  <a:srgbClr val="FFFFFF"/>
                </a:highlight>
                <a:latin typeface="Source Sans Pro"/>
                <a:ea typeface="Source Sans Pro"/>
                <a:cs typeface="Source Sans Pro"/>
                <a:sym typeface="Source Sans Pro"/>
              </a:rPr>
              <a:t>Students can use the </a:t>
            </a:r>
            <a:r>
              <a:rPr lang="en" sz="1200" u="sng">
                <a:solidFill>
                  <a:schemeClr val="hlink"/>
                </a:solidFill>
                <a:highlight>
                  <a:srgbClr val="FFFFFF"/>
                </a:highlight>
                <a:latin typeface="Source Sans Pro"/>
                <a:ea typeface="Source Sans Pro"/>
                <a:cs typeface="Source Sans Pro"/>
                <a:sym typeface="Source Sans Pro"/>
                <a:hlinkClick r:id="rId6"/>
              </a:rPr>
              <a:t>Advantages and Disadvantages Student Journal</a:t>
            </a:r>
            <a:r>
              <a:rPr lang="en" sz="1200">
                <a:solidFill>
                  <a:schemeClr val="dk1"/>
                </a:solidFill>
                <a:highlight>
                  <a:srgbClr val="FFFFFF"/>
                </a:highlight>
                <a:latin typeface="Source Sans Pro"/>
                <a:ea typeface="Source Sans Pro"/>
                <a:cs typeface="Source Sans Pro"/>
                <a:sym typeface="Source Sans Pro"/>
              </a:rPr>
              <a:t> to organize the information from the resources. </a:t>
            </a:r>
            <a:endParaRPr sz="1200">
              <a:solidFill>
                <a:schemeClr val="dk1"/>
              </a:solidFill>
              <a:highlight>
                <a:srgbClr val="FFFFFF"/>
              </a:highlight>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endParaRPr sz="1200">
              <a:solidFill>
                <a:schemeClr val="dk1"/>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e23af4c7d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e23af4c7d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highlight>
                  <a:srgbClr val="FFFFFF"/>
                </a:highlight>
                <a:latin typeface="Source Sans Pro"/>
                <a:ea typeface="Source Sans Pro"/>
                <a:cs typeface="Source Sans Pro"/>
                <a:sym typeface="Source Sans Pro"/>
              </a:rPr>
              <a:t>EVALUATE</a:t>
            </a:r>
            <a:r>
              <a:rPr lang="en">
                <a:solidFill>
                  <a:schemeClr val="dk1"/>
                </a:solidFill>
                <a:highlight>
                  <a:srgbClr val="FFFFFF"/>
                </a:highlight>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a:t>
            </a:r>
            <a:r>
              <a:rPr lang="en" sz="1000">
                <a:solidFill>
                  <a:srgbClr val="202020"/>
                </a:solidFill>
                <a:latin typeface="Source Sans Pro"/>
                <a:ea typeface="Source Sans Pro"/>
                <a:cs typeface="Source Sans Pro"/>
                <a:sym typeface="Source Sans Pro"/>
              </a:rPr>
              <a:t> </a:t>
            </a:r>
            <a:r>
              <a:rPr lang="en" sz="1200">
                <a:solidFill>
                  <a:srgbClr val="202020"/>
                </a:solidFill>
                <a:latin typeface="Source Sans Pro"/>
                <a:ea typeface="Source Sans Pro"/>
                <a:cs typeface="Source Sans Pro"/>
                <a:sym typeface="Source Sans Pro"/>
              </a:rPr>
              <a:t>refine their farm models to include solutions that address the anchoring problem of farms using resources that affect the environment.</a:t>
            </a:r>
            <a:endParaRPr>
              <a:solidFill>
                <a:schemeClr val="dk1"/>
              </a:solidFill>
              <a:highlight>
                <a:srgbClr val="FFFFFF"/>
              </a:highlight>
              <a:latin typeface="Source Sans Pro"/>
              <a:ea typeface="Source Sans Pro"/>
              <a:cs typeface="Source Sans Pro"/>
              <a:sym typeface="Source Sans Pro"/>
            </a:endParaRPr>
          </a:p>
          <a:p>
            <a:pPr marL="0" lvl="0" indent="0" algn="l" rtl="0">
              <a:lnSpc>
                <a:spcPct val="115000"/>
              </a:lnSpc>
              <a:spcBef>
                <a:spcPts val="8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Revisit </a:t>
            </a:r>
            <a:r>
              <a:rPr lang="en" u="sng">
                <a:solidFill>
                  <a:schemeClr val="hlink"/>
                </a:solidFill>
                <a:latin typeface="Source Sans Pro"/>
                <a:ea typeface="Source Sans Pro"/>
                <a:cs typeface="Source Sans Pro"/>
                <a:sym typeface="Source Sans Pro"/>
                <a:hlinkClick r:id="rId3"/>
              </a:rPr>
              <a:t>A Farm That Helps Protect the Earth Student Journal page</a:t>
            </a:r>
            <a:r>
              <a:rPr lang="en">
                <a:solidFill>
                  <a:schemeClr val="dk1"/>
                </a:solidFill>
                <a:latin typeface="Source Sans Pro"/>
                <a:ea typeface="Source Sans Pro"/>
                <a:cs typeface="Source Sans Pro"/>
                <a:sym typeface="Source Sans Pro"/>
              </a:rPr>
              <a:t>. Say to students: Let’s look at our new vision for farming and add to the models we’ve developed. Have students refine their models based on the new information from the  wind turbine design and biodigester designs.</a:t>
            </a:r>
            <a:endParaRPr>
              <a:solidFill>
                <a:schemeClr val="dk1"/>
              </a:solidFill>
              <a:latin typeface="Source Sans Pro"/>
              <a:ea typeface="Source Sans Pro"/>
              <a:cs typeface="Source Sans Pro"/>
              <a:sym typeface="Source Sans Pro"/>
            </a:endParaRPr>
          </a:p>
          <a:p>
            <a:pPr marL="0" lvl="0" indent="0" algn="l" rtl="0">
              <a:lnSpc>
                <a:spcPct val="115000"/>
              </a:lnSpc>
              <a:spcBef>
                <a:spcPts val="800"/>
              </a:spcBef>
              <a:spcAft>
                <a:spcPts val="8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29b2452d4a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29b2452d4a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a:t>
            </a:r>
            <a:r>
              <a:rPr lang="en" i="1">
                <a:solidFill>
                  <a:schemeClr val="dk1"/>
                </a:solidFill>
                <a:latin typeface="Source Sans Pro"/>
                <a:ea typeface="Source Sans Pro"/>
                <a:cs typeface="Source Sans Pro"/>
                <a:sym typeface="Source Sans Pro"/>
              </a:rPr>
              <a:t> We need to use a “Gotta Have It Checklist” to show the components and relationships we need to include in the models. What would you add to the checklist today to make our models show how farmers can use resources in a way that protects Earth’s systems?</a:t>
            </a:r>
            <a:endParaRPr i="1">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Examples of things the model’s “gotta have” might include: </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100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One, Both, or Neither: Wind Turbine and Biodigester</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Reasoning for the decision based on the advantages and disadvantages of the solutions</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Representations of how the solution(s) transfers energy</a:t>
            </a:r>
            <a:endParaRPr>
              <a:solidFill>
                <a:schemeClr val="dk1"/>
              </a:solidFill>
              <a:latin typeface="Source Sans Pro"/>
              <a:ea typeface="Source Sans Pro"/>
              <a:cs typeface="Source Sans Pro"/>
              <a:sym typeface="Source Sans Pro"/>
            </a:endParaRPr>
          </a:p>
          <a:p>
            <a:pPr marL="457200" lvl="0" indent="-298450" algn="l" rtl="0">
              <a:lnSpc>
                <a:spcPct val="115000"/>
              </a:lnSpc>
              <a:spcBef>
                <a:spcPts val="0"/>
              </a:spcBef>
              <a:spcAft>
                <a:spcPts val="0"/>
              </a:spcAft>
              <a:buClr>
                <a:schemeClr val="dk1"/>
              </a:buClr>
              <a:buSzPts val="1100"/>
              <a:buFont typeface="Source Sans Pro"/>
              <a:buChar char="-"/>
            </a:pPr>
            <a:r>
              <a:rPr lang="en">
                <a:solidFill>
                  <a:schemeClr val="dk1"/>
                </a:solidFill>
                <a:latin typeface="Source Sans Pro"/>
                <a:ea typeface="Source Sans Pro"/>
                <a:cs typeface="Source Sans Pro"/>
                <a:sym typeface="Source Sans Pro"/>
              </a:rPr>
              <a:t>Optimal design for the solution(s) based on evidence from designs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This activity is a chance to formatively assess students' understanding of the SEP Developing and Using Models, DCIs ESS3.C and ETS1.C, and CCC System and System Models. See the student journal answer key for an example. If students are struggling to apply what they have learned in developing a model, use the class consensus model you created to support students to further develop their models.</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3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e23af4c7d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e23af4c7d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 You can also have students compare their original farm models to their new farm models to help them reflect using the </a:t>
            </a:r>
            <a:r>
              <a:rPr lang="en" sz="1000" u="sng">
                <a:solidFill>
                  <a:srgbClr val="1155CC"/>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Farm ModelStudent Journal page</a:t>
            </a:r>
            <a:r>
              <a:rPr lang="en">
                <a:solidFill>
                  <a:schemeClr val="dk1"/>
                </a:solidFill>
                <a:latin typeface="Source Sans Pro"/>
                <a:ea typeface="Source Sans Pro"/>
                <a:cs typeface="Source Sans Pro"/>
                <a:sym typeface="Source Sans Pro"/>
              </a:rPr>
              <a:t> and </a:t>
            </a:r>
            <a:r>
              <a:rPr lang="en" sz="1000" u="sng">
                <a:solidFill>
                  <a:srgbClr val="1155CC"/>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 Farm That Helps Protect the Earth Student Journal page</a:t>
            </a: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3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29b2452d4a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129b2452d4a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To support student sensemaking across the unit, orient students back to the DQB. Ask students: What did we observe during today’s activity? (We observed how different conditions for biodigesters yield different amounts of natural gas. ) Record the activity and their observations. Next, ask students: What did we learn today? (Biodigesters that have soil and are warm make the most natural gas. We also learned about how engineering can be used to design solutions to problems. We learned how to use evidence from our tests to help us decide which design is the best. We also compared and contrasted our wind turbine and biodigester design solutions)  Record their responses. If students need a reminder, they can reference their student journals.</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1000"/>
              </a:spcAft>
              <a:buClr>
                <a:schemeClr val="dk1"/>
              </a:buClr>
              <a:buSzPts val="1100"/>
              <a:buFont typeface="Arial"/>
              <a:buNone/>
            </a:pPr>
            <a:r>
              <a:rPr lang="en">
                <a:solidFill>
                  <a:schemeClr val="dk1"/>
                </a:solidFill>
                <a:latin typeface="Source Sans Pro"/>
                <a:ea typeface="Source Sans Pro"/>
                <a:cs typeface="Source Sans Pro"/>
                <a:sym typeface="Source Sans Pro"/>
              </a:rPr>
              <a:t> Ask students: Based on what we have learned throughout this unit, how can farmers use resources wisely to protect Earth’s systems and why is it important? (Students may say that farms could use renewable resources such as wind energy  and biodigesters in place of fossil fuels to protect Earth’s resources. This is important because Earth systems interact, and farms are part of these systems. When farms use fossil fuels for energy and water, it can take a long time for these resources to replenish. This is because fossil fuels are nonrenewable, and there is a limited amount of freshwater on Earth. Also, animal waste can pollute the atmosphere and hydrosphere, but biodigesters provide a solution to this problem by containing the waste and using it to make natural gas that can be burned for fuel.) To help students answer this question, have them refer back to the previous lessons on the DQB and look at what they learned from each lesson.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23af4c7dd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e23af4c7dd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Next, ask students: What remaining questions do you have?   Write student responses on the driving question board. (They may have new questions, such as: </a:t>
            </a:r>
            <a:r>
              <a:rPr lang="en">
                <a:solidFill>
                  <a:schemeClr val="dk1"/>
                </a:solidFill>
                <a:latin typeface="Source Sans Pro"/>
                <a:ea typeface="Source Sans Pro"/>
                <a:cs typeface="Source Sans Pro"/>
                <a:sym typeface="Source Sans Pro"/>
              </a:rPr>
              <a:t>(They may have new questions, such as: What other human activities can harm Earth’s systems? How do my activities harm Earth’s systems, and what can I do about it?)</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Administer the Post-Assessment. You can use this data to see how students have grown in their knowledge and skills, and to figure out next teaching steps.</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300"/>
              </a:spcBef>
              <a:spcAft>
                <a:spcPts val="30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f5d40868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f5d40868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ENGAGE</a:t>
            </a:r>
            <a:r>
              <a:rPr lang="en">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engage in a discussion about what they have learned about human activities and how they can harm Earth systems.</a:t>
            </a:r>
            <a:endParaRPr sz="1200">
              <a:solidFill>
                <a:srgbClr val="0000FF"/>
              </a:solidFill>
              <a:latin typeface="Source Sans Pro"/>
              <a:ea typeface="Source Sans Pro"/>
              <a:cs typeface="Source Sans Pro"/>
              <a:sym typeface="Source Sans Pro"/>
            </a:endParaRPr>
          </a:p>
          <a:p>
            <a:pPr marL="0" lvl="0" indent="0" algn="l" rtl="0">
              <a:lnSpc>
                <a:spcPct val="115000"/>
              </a:lnSpc>
              <a:spcBef>
                <a:spcPts val="5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Begin the lesson by revisiting the Driving Question Board. Orient students to the third driving question: How can farmers use resources wisely to protect Earth’s systems? Review the words, phrases, or questions used to categorize student questions that connect to this driving question. Also review specific student individual questions. Consider if any of these questions are connected to the learning of this lesson. If so, highlight this question for students. Say to students: Today’s activity will support us in answering this question. By answering this question, we will be able to build on our understanding of the anchoring problem. </a:t>
            </a: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Say to students: </a:t>
            </a:r>
            <a:r>
              <a:rPr lang="en" i="1">
                <a:solidFill>
                  <a:schemeClr val="dk1"/>
                </a:solidFill>
                <a:latin typeface="Source Sans Pro"/>
                <a:ea typeface="Source Sans Pro"/>
                <a:cs typeface="Source Sans Pro"/>
                <a:sym typeface="Source Sans Pro"/>
              </a:rPr>
              <a:t>We have explored a lot of the harmful effects human activities can have on our planet. What are some of the effects we have when we use fossil fuels and water resources, for example?</a:t>
            </a:r>
            <a:r>
              <a:rPr lang="en">
                <a:solidFill>
                  <a:schemeClr val="dk1"/>
                </a:solidFill>
                <a:latin typeface="Source Sans Pro"/>
                <a:ea typeface="Source Sans Pro"/>
                <a:cs typeface="Source Sans Pro"/>
                <a:sym typeface="Source Sans Pro"/>
              </a:rPr>
              <a:t> Give students time to Turn and Talk.</a:t>
            </a: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Listen for ideas such as: fossil fuels give off pollution, which affect Earth systems, like the air and water; fossil fuels are non-renewable resources, and get depleted over time; water use depletes groundwater; farming can cause animal waste to pollute water. </a:t>
            </a: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Have students share their ideas and record them on the board or on chart paper. Ask students: What similarities do you notice across the effects you shared? Are there any that we could combine into one category? What would we call the new category? After you have guided the students through creating categories ask them: What do you think are some solutions to these problems? (The purpose of this is to get the students thinking. You are not looking for correct answers.  They will explore solutions as they move through the lesson. Some categories that might arise from this discussion include: air pollution, water pollution, resource overuse/depletion.)</a:t>
            </a: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6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f5d4087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f5d4087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Have students share their ideas and record them on the board or on chart paper. Ask students: </a:t>
            </a:r>
            <a:r>
              <a:rPr lang="en" i="1">
                <a:solidFill>
                  <a:schemeClr val="dk1"/>
                </a:solidFill>
                <a:latin typeface="Source Sans Pro"/>
                <a:ea typeface="Source Sans Pro"/>
                <a:cs typeface="Source Sans Pro"/>
                <a:sym typeface="Source Sans Pro"/>
              </a:rPr>
              <a:t>What similarities do you notice across the effects you shared? Are there any that we could combine into one category? What would we call the new category?</a:t>
            </a:r>
            <a:r>
              <a:rPr lang="en">
                <a:solidFill>
                  <a:schemeClr val="dk1"/>
                </a:solidFill>
                <a:latin typeface="Source Sans Pro"/>
                <a:ea typeface="Source Sans Pro"/>
                <a:cs typeface="Source Sans Pro"/>
                <a:sym typeface="Source Sans Pro"/>
              </a:rPr>
              <a:t> After you have guided the students through creating categories ask them: </a:t>
            </a:r>
            <a:r>
              <a:rPr lang="en" i="1">
                <a:solidFill>
                  <a:schemeClr val="dk1"/>
                </a:solidFill>
                <a:latin typeface="Source Sans Pro"/>
                <a:ea typeface="Source Sans Pro"/>
                <a:cs typeface="Source Sans Pro"/>
                <a:sym typeface="Source Sans Pro"/>
              </a:rPr>
              <a:t>What do you think are some solutions to these problems?</a:t>
            </a:r>
            <a:r>
              <a:rPr lang="en">
                <a:solidFill>
                  <a:schemeClr val="dk1"/>
                </a:solidFill>
                <a:latin typeface="Source Sans Pro"/>
                <a:ea typeface="Source Sans Pro"/>
                <a:cs typeface="Source Sans Pro"/>
                <a:sym typeface="Source Sans Pro"/>
              </a:rPr>
              <a:t> (The purpose of this is to get the students thinking. You are not looking for correct answers.  They will explore solutions as they move through the lesson. Some categories that might arise from this discussion include: air pollution, water pollution, resource overuse/depletion.)</a:t>
            </a:r>
            <a:endParaRPr>
              <a:solidFill>
                <a:schemeClr val="dk1"/>
              </a:solidFill>
              <a:latin typeface="Source Sans Pro"/>
              <a:ea typeface="Source Sans Pro"/>
              <a:cs typeface="Source Sans Pro"/>
              <a:sym typeface="Source Sans Pro"/>
            </a:endParaRPr>
          </a:p>
          <a:p>
            <a:pPr marL="0" lvl="0" indent="0" algn="l" rtl="0">
              <a:lnSpc>
                <a:spcPct val="114000"/>
              </a:lnSpc>
              <a:spcBef>
                <a:spcPts val="8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60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df5d408683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df5d408683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latin typeface="Source Sans Pro"/>
                <a:ea typeface="Source Sans Pro"/>
                <a:cs typeface="Source Sans Pro"/>
                <a:sym typeface="Source Sans Pro"/>
              </a:rPr>
              <a:t>EXPLORE</a:t>
            </a:r>
            <a:r>
              <a:rPr lang="en" sz="1200">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obtain and combine information about how Samso used science and engineering ideas to positively affect Earth systems. </a:t>
            </a:r>
            <a:endParaRPr sz="1200">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4000"/>
              </a:lnSpc>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will continue to build on the SEP Obtaining, Evaluating, and Communicating information. In lesson 3, students developed the practice of obtaining information, using only one resource. In  lesson 4, they used multiple resources, and combine information. In this lesson students will again use multiple resources and combine information. They will use this information to create presentations to communicate this information. </a:t>
            </a:r>
            <a:endParaRPr>
              <a:solidFill>
                <a:schemeClr val="dk1"/>
              </a:solidFill>
              <a:latin typeface="Source Sans Pro"/>
              <a:ea typeface="Source Sans Pro"/>
              <a:cs typeface="Source Sans Pro"/>
              <a:sym typeface="Source Sans Pro"/>
            </a:endParaRPr>
          </a:p>
          <a:p>
            <a:pPr marL="0" lvl="0" indent="0" algn="l" rtl="0">
              <a:lnSpc>
                <a:spcPct val="114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Divide the students into eight groups. Provide each group with the following resources:</a:t>
            </a:r>
            <a:endParaRPr>
              <a:solidFill>
                <a:schemeClr val="dk1"/>
              </a:solidFill>
              <a:latin typeface="Source Sans Pro"/>
              <a:ea typeface="Source Sans Pro"/>
              <a:cs typeface="Source Sans Pro"/>
              <a:sym typeface="Source Sans Pro"/>
            </a:endParaRPr>
          </a:p>
          <a:p>
            <a:pPr marL="457200" lvl="0" indent="-317500" algn="l" rtl="0">
              <a:lnSpc>
                <a:spcPct val="114000"/>
              </a:lnSpc>
              <a:spcBef>
                <a:spcPts val="40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 Energy Island </a:t>
            </a:r>
            <a:endParaRPr>
              <a:solidFill>
                <a:schemeClr val="dk1"/>
              </a:solidFill>
              <a:latin typeface="Source Sans Pro"/>
              <a:ea typeface="Source Sans Pro"/>
              <a:cs typeface="Source Sans Pro"/>
              <a:sym typeface="Source Sans Pro"/>
            </a:endParaRPr>
          </a:p>
          <a:p>
            <a:pPr marL="457200" lvl="0" indent="-317500" algn="l" rtl="0">
              <a:lnSpc>
                <a:spcPct val="114000"/>
              </a:lnSpc>
              <a:spcBef>
                <a:spcPts val="0"/>
              </a:spcBef>
              <a:spcAft>
                <a:spcPts val="0"/>
              </a:spcAft>
              <a:buClr>
                <a:schemeClr val="dk1"/>
              </a:buClr>
              <a:buSzPts val="1400"/>
              <a:buFont typeface="Source Sans Pro"/>
              <a:buChar char="●"/>
            </a:pPr>
            <a:r>
              <a:rPr lang="en" u="sng">
                <a:solidFill>
                  <a:schemeClr val="hlink"/>
                </a:solidFill>
                <a:latin typeface="Source Sans Pro"/>
                <a:ea typeface="Source Sans Pro"/>
                <a:cs typeface="Source Sans Pro"/>
                <a:sym typeface="Source Sans Pro"/>
                <a:hlinkClick r:id="rId3"/>
              </a:rPr>
              <a:t> Island in Denmark Produces More Energy Than it Consumes  </a:t>
            </a:r>
            <a:endParaRPr>
              <a:solidFill>
                <a:schemeClr val="dk1"/>
              </a:solidFill>
              <a:latin typeface="Source Sans Pro"/>
              <a:ea typeface="Source Sans Pro"/>
              <a:cs typeface="Source Sans Pro"/>
              <a:sym typeface="Source Sans Pro"/>
            </a:endParaRPr>
          </a:p>
          <a:p>
            <a:pPr marL="457200" lvl="0" indent="-317500" algn="l" rtl="0">
              <a:lnSpc>
                <a:spcPct val="114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Website: </a:t>
            </a:r>
            <a:r>
              <a:rPr lang="en" u="sng">
                <a:solidFill>
                  <a:schemeClr val="hlink"/>
                </a:solidFill>
                <a:latin typeface="Source Sans Pro"/>
                <a:ea typeface="Source Sans Pro"/>
                <a:cs typeface="Source Sans Pro"/>
                <a:sym typeface="Source Sans Pro"/>
                <a:hlinkClick r:id="rId4"/>
              </a:rPr>
              <a:t>Waste Becomes Important Part of Island Circuit</a:t>
            </a:r>
            <a:endParaRPr>
              <a:solidFill>
                <a:schemeClr val="dk1"/>
              </a:solidFill>
              <a:latin typeface="Source Sans Pro"/>
              <a:ea typeface="Source Sans Pro"/>
              <a:cs typeface="Source Sans Pro"/>
              <a:sym typeface="Source Sans Pro"/>
            </a:endParaRPr>
          </a:p>
          <a:p>
            <a:pPr marL="0" lvl="0" indent="0" algn="l" rtl="0">
              <a:lnSpc>
                <a:spcPct val="114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will work in groups to use the resources listed in order to develop a slide or poster about  Samsø.  Students will use the </a:t>
            </a:r>
            <a:r>
              <a:rPr lang="en" u="sng">
                <a:solidFill>
                  <a:schemeClr val="hlink"/>
                </a:solidFill>
                <a:latin typeface="Source Sans Pro"/>
                <a:ea typeface="Source Sans Pro"/>
                <a:cs typeface="Source Sans Pro"/>
                <a:sym typeface="Source Sans Pro"/>
                <a:hlinkClick r:id="rId5"/>
              </a:rPr>
              <a:t>Guiding Questions for Energy Island Student Journal pages</a:t>
            </a:r>
            <a:r>
              <a:rPr lang="en">
                <a:solidFill>
                  <a:schemeClr val="dk1"/>
                </a:solidFill>
                <a:latin typeface="Source Sans Pro"/>
                <a:ea typeface="Source Sans Pro"/>
                <a:cs typeface="Source Sans Pro"/>
                <a:sym typeface="Source Sans Pro"/>
              </a:rPr>
              <a:t> to help them gather information for their presentation. Discuss that a “claim”  is what you think is true, and “evidence” is an observation or data that supports your claim. Students will make claims based on the book, video, and article and provide specific evidence for each claim.  Make it clear that they can have more than one claim and that they can have more than one piece of evidence to support each claim.  </a:t>
            </a:r>
            <a:endParaRPr>
              <a:solidFill>
                <a:schemeClr val="dk1"/>
              </a:solidFill>
              <a:latin typeface="Source Sans Pro"/>
              <a:ea typeface="Source Sans Pro"/>
              <a:cs typeface="Source Sans Pro"/>
              <a:sym typeface="Source Sans Pro"/>
            </a:endParaRPr>
          </a:p>
          <a:p>
            <a:pPr marL="0" lvl="0" indent="0" algn="l" rtl="0">
              <a:lnSpc>
                <a:spcPct val="114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Once students have obtained information from their resources, they can use a combination of  pictures, drawings, and text to create their slide or poster presentations. For example, students may want to draw a model of the island that includes descriptions based on their research.  Presentations should include information about the resources the island uses, why they use these resources, and the benefits of using these resources.</a:t>
            </a:r>
            <a:endParaRPr>
              <a:solidFill>
                <a:schemeClr val="dk1"/>
              </a:solidFill>
              <a:latin typeface="Source Sans Pro"/>
              <a:ea typeface="Source Sans Pro"/>
              <a:cs typeface="Source Sans Pro"/>
              <a:sym typeface="Source Sans Pro"/>
            </a:endParaRPr>
          </a:p>
          <a:p>
            <a:pPr marL="0" lvl="0" indent="0" algn="l" rtl="0">
              <a:lnSpc>
                <a:spcPct val="114000"/>
              </a:lnSpc>
              <a:spcBef>
                <a:spcPts val="4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endParaRPr i="1">
              <a:solidFill>
                <a:schemeClr val="dk1"/>
              </a:solidFill>
              <a:latin typeface="Source Sans Pro"/>
              <a:ea typeface="Source Sans Pro"/>
              <a:cs typeface="Source Sans Pro"/>
              <a:sym typeface="Source Sans Pro"/>
            </a:endParaRPr>
          </a:p>
          <a:p>
            <a:pPr marL="0" lvl="0" indent="0" algn="l" rtl="0">
              <a:spcBef>
                <a:spcPts val="4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2000"/>
              </a:lnSpc>
              <a:spcBef>
                <a:spcPts val="600"/>
              </a:spcBef>
              <a:spcAft>
                <a:spcPts val="3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2142193a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2142193a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None/>
            </a:pPr>
            <a:r>
              <a:rPr lang="en" sz="1200" b="1">
                <a:solidFill>
                  <a:schemeClr val="dk1"/>
                </a:solidFill>
                <a:latin typeface="Source Sans Pro"/>
                <a:ea typeface="Source Sans Pro"/>
                <a:cs typeface="Source Sans Pro"/>
                <a:sym typeface="Source Sans Pro"/>
              </a:rPr>
              <a:t>EXPLAIN</a:t>
            </a:r>
            <a:r>
              <a:rPr lang="en" sz="1200">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communicate information about how Samso used science and engineering ideas to positively affect Earth systems.</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When all groups are finished, have them share out with the class what they found. There are two different options for having students share.</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Option 1: Students hang their posters around the room and then rotate around the room to look at the posters. While they walk around to each poster, students record the natural resources each group discussed as well as the benefits of using those resources. Once everyone has visited each poster,  have students circle repeating natural resources in order to find patterns across the presentations.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Option 2: Each group presents their poster to the class. While one group is presenting, the other groups record the natural resources each group discussed as well as the benefits of using those resources. Once every group has presented, have students circle repeating natural resources in order to find patterns across the presentations.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800"/>
              </a:spcBef>
              <a:spcAft>
                <a:spcPts val="0"/>
              </a:spcAft>
              <a:buNone/>
            </a:pPr>
            <a:endParaRPr>
              <a:solidFill>
                <a:schemeClr val="dk1"/>
              </a:solidFill>
              <a:latin typeface="Source Sans Pro"/>
              <a:ea typeface="Source Sans Pro"/>
              <a:cs typeface="Source Sans Pro"/>
              <a:sym typeface="Source Sans Pro"/>
            </a:endParaRPr>
          </a:p>
          <a:p>
            <a:pPr marL="457200" lvl="0" indent="0" algn="l" rtl="0">
              <a:lnSpc>
                <a:spcPct val="114000"/>
              </a:lnSpc>
              <a:spcBef>
                <a:spcPts val="4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2000"/>
              </a:lnSpc>
              <a:spcBef>
                <a:spcPts val="600"/>
              </a:spcBef>
              <a:spcAft>
                <a:spcPts val="3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9b2452d4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9b2452d4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None/>
            </a:pPr>
            <a:r>
              <a:rPr lang="en" sz="1200" b="1">
                <a:solidFill>
                  <a:schemeClr val="dk1"/>
                </a:solidFill>
                <a:latin typeface="Source Sans Pro"/>
                <a:ea typeface="Source Sans Pro"/>
                <a:cs typeface="Source Sans Pro"/>
                <a:sym typeface="Source Sans Pro"/>
              </a:rPr>
              <a:t>EXPLAIN</a:t>
            </a:r>
            <a:r>
              <a:rPr lang="en" sz="1200">
                <a:solidFill>
                  <a:schemeClr val="dk1"/>
                </a:solidFill>
                <a:latin typeface="Source Sans Pro"/>
                <a:ea typeface="Source Sans Pro"/>
                <a:cs typeface="Source Sans Pro"/>
                <a:sym typeface="Source Sans Pro"/>
              </a:rPr>
              <a:t> Summary: </a:t>
            </a:r>
            <a:r>
              <a:rPr lang="en" sz="1200">
                <a:solidFill>
                  <a:srgbClr val="202020"/>
                </a:solidFill>
                <a:latin typeface="Source Sans Pro"/>
                <a:ea typeface="Source Sans Pro"/>
                <a:cs typeface="Source Sans Pro"/>
                <a:sym typeface="Source Sans Pro"/>
              </a:rPr>
              <a:t>Students communicate information about how Samso used science and engineering ideas to positively affect Earth systems.</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None/>
            </a:pPr>
            <a:r>
              <a:rPr lang="en">
                <a:solidFill>
                  <a:schemeClr val="dk1"/>
                </a:solidFill>
                <a:latin typeface="Source Sans Pro"/>
                <a:ea typeface="Source Sans Pro"/>
                <a:cs typeface="Source Sans Pro"/>
                <a:sym typeface="Source Sans Pro"/>
              </a:rPr>
              <a:t>Bring the class back together and review the problems that were discussed at the beginning of the lesson. Ask students: </a:t>
            </a:r>
            <a:r>
              <a:rPr lang="en" i="1">
                <a:solidFill>
                  <a:schemeClr val="dk1"/>
                </a:solidFill>
                <a:latin typeface="Source Sans Pro"/>
                <a:ea typeface="Source Sans Pro"/>
                <a:cs typeface="Source Sans Pro"/>
                <a:sym typeface="Source Sans Pro"/>
              </a:rPr>
              <a:t>Do you think the people of Samsø provided a solution to any of these problems? If so, what was their solution? </a:t>
            </a: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10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800"/>
              </a:spcBef>
              <a:spcAft>
                <a:spcPts val="0"/>
              </a:spcAft>
              <a:buNone/>
            </a:pPr>
            <a:endParaRPr>
              <a:solidFill>
                <a:schemeClr val="dk1"/>
              </a:solidFill>
              <a:latin typeface="Source Sans Pro"/>
              <a:ea typeface="Source Sans Pro"/>
              <a:cs typeface="Source Sans Pro"/>
              <a:sym typeface="Source Sans Pro"/>
            </a:endParaRPr>
          </a:p>
          <a:p>
            <a:pPr marL="457200" lvl="0" indent="0" algn="l" rtl="0">
              <a:lnSpc>
                <a:spcPct val="114000"/>
              </a:lnSpc>
              <a:spcBef>
                <a:spcPts val="400"/>
              </a:spcBef>
              <a:spcAft>
                <a:spcPts val="0"/>
              </a:spcAft>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400"/>
              </a:spcBef>
              <a:spcAft>
                <a:spcPts val="0"/>
              </a:spcAft>
              <a:buClr>
                <a:schemeClr val="dk1"/>
              </a:buClr>
              <a:buSzPts val="1100"/>
              <a:buFont typeface="Arial"/>
              <a:buNone/>
            </a:pPr>
            <a:endParaRPr b="1">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5000"/>
              </a:lnSpc>
              <a:spcBef>
                <a:spcPts val="60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lnSpc>
                <a:spcPct val="112000"/>
              </a:lnSpc>
              <a:spcBef>
                <a:spcPts val="600"/>
              </a:spcBef>
              <a:spcAft>
                <a:spcPts val="300"/>
              </a:spcAft>
              <a:buClr>
                <a:schemeClr val="dk1"/>
              </a:buClr>
              <a:buSzPts val="1100"/>
              <a:buFont typeface="Arial"/>
              <a:buNone/>
            </a:pPr>
            <a:endParaRPr>
              <a:solidFill>
                <a:schemeClr val="dk1"/>
              </a:solidFill>
              <a:latin typeface="Source Sans Pro"/>
              <a:ea typeface="Source Sans Pro"/>
              <a:cs typeface="Source Sans Pro"/>
              <a:sym typeface="Source Sans Pr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200"/>
              <a:buFont typeface="Source Sans Pro"/>
              <a:buChar char="●"/>
              <a:defRPr sz="5200">
                <a:latin typeface="Source Sans Pro"/>
                <a:ea typeface="Source Sans Pro"/>
                <a:cs typeface="Source Sans Pro"/>
                <a:sym typeface="Source Sans Pro"/>
              </a:defRPr>
            </a:lvl1pPr>
            <a:lvl2pPr lvl="1" algn="ctr">
              <a:spcBef>
                <a:spcPts val="0"/>
              </a:spcBef>
              <a:spcAft>
                <a:spcPts val="0"/>
              </a:spcAft>
              <a:buSzPts val="5200"/>
              <a:buFont typeface="Source Sans Pro"/>
              <a:buChar char="○"/>
              <a:defRPr sz="5200">
                <a:latin typeface="Source Sans Pro"/>
                <a:ea typeface="Source Sans Pro"/>
                <a:cs typeface="Source Sans Pro"/>
                <a:sym typeface="Source Sans Pro"/>
              </a:defRPr>
            </a:lvl2pPr>
            <a:lvl3pPr lvl="2" algn="ctr">
              <a:spcBef>
                <a:spcPts val="0"/>
              </a:spcBef>
              <a:spcAft>
                <a:spcPts val="0"/>
              </a:spcAft>
              <a:buSzPts val="5200"/>
              <a:buFont typeface="Source Sans Pro"/>
              <a:buChar char="■"/>
              <a:defRPr sz="5200">
                <a:latin typeface="Source Sans Pro"/>
                <a:ea typeface="Source Sans Pro"/>
                <a:cs typeface="Source Sans Pro"/>
                <a:sym typeface="Source Sans Pro"/>
              </a:defRPr>
            </a:lvl3pPr>
            <a:lvl4pPr lvl="3" algn="ctr">
              <a:spcBef>
                <a:spcPts val="0"/>
              </a:spcBef>
              <a:spcAft>
                <a:spcPts val="0"/>
              </a:spcAft>
              <a:buSzPts val="5200"/>
              <a:buFont typeface="Source Sans Pro"/>
              <a:buChar char="●"/>
              <a:defRPr sz="5200">
                <a:latin typeface="Source Sans Pro"/>
                <a:ea typeface="Source Sans Pro"/>
                <a:cs typeface="Source Sans Pro"/>
                <a:sym typeface="Source Sans Pro"/>
              </a:defRPr>
            </a:lvl4pPr>
            <a:lvl5pPr lvl="4" algn="ctr">
              <a:spcBef>
                <a:spcPts val="0"/>
              </a:spcBef>
              <a:spcAft>
                <a:spcPts val="0"/>
              </a:spcAft>
              <a:buSzPts val="5200"/>
              <a:buFont typeface="Source Sans Pro"/>
              <a:buChar char="○"/>
              <a:defRPr sz="5200">
                <a:latin typeface="Source Sans Pro"/>
                <a:ea typeface="Source Sans Pro"/>
                <a:cs typeface="Source Sans Pro"/>
                <a:sym typeface="Source Sans Pro"/>
              </a:defRPr>
            </a:lvl5pPr>
            <a:lvl6pPr lvl="5" algn="ctr">
              <a:spcBef>
                <a:spcPts val="0"/>
              </a:spcBef>
              <a:spcAft>
                <a:spcPts val="0"/>
              </a:spcAft>
              <a:buSzPts val="5200"/>
              <a:buFont typeface="Source Sans Pro"/>
              <a:buChar char="■"/>
              <a:defRPr sz="5200">
                <a:latin typeface="Source Sans Pro"/>
                <a:ea typeface="Source Sans Pro"/>
                <a:cs typeface="Source Sans Pro"/>
                <a:sym typeface="Source Sans Pro"/>
              </a:defRPr>
            </a:lvl6pPr>
            <a:lvl7pPr lvl="6" algn="ctr">
              <a:spcBef>
                <a:spcPts val="0"/>
              </a:spcBef>
              <a:spcAft>
                <a:spcPts val="0"/>
              </a:spcAft>
              <a:buSzPts val="5200"/>
              <a:buFont typeface="Source Sans Pro"/>
              <a:buChar char="●"/>
              <a:defRPr sz="5200">
                <a:latin typeface="Source Sans Pro"/>
                <a:ea typeface="Source Sans Pro"/>
                <a:cs typeface="Source Sans Pro"/>
                <a:sym typeface="Source Sans Pro"/>
              </a:defRPr>
            </a:lvl7pPr>
            <a:lvl8pPr lvl="7" algn="ctr">
              <a:spcBef>
                <a:spcPts val="0"/>
              </a:spcBef>
              <a:spcAft>
                <a:spcPts val="0"/>
              </a:spcAft>
              <a:buSzPts val="5200"/>
              <a:buFont typeface="Source Sans Pro"/>
              <a:buChar char="○"/>
              <a:defRPr sz="5200">
                <a:latin typeface="Source Sans Pro"/>
                <a:ea typeface="Source Sans Pro"/>
                <a:cs typeface="Source Sans Pro"/>
                <a:sym typeface="Source Sans Pro"/>
              </a:defRPr>
            </a:lvl8pPr>
            <a:lvl9pPr lvl="8" algn="ctr">
              <a:spcBef>
                <a:spcPts val="0"/>
              </a:spcBef>
              <a:spcAft>
                <a:spcPts val="0"/>
              </a:spcAft>
              <a:buSzPts val="5200"/>
              <a:buFont typeface="Source Sans Pro"/>
              <a:buChar char="■"/>
              <a:defRPr sz="5200">
                <a:latin typeface="Source Sans Pro"/>
                <a:ea typeface="Source Sans Pro"/>
                <a:cs typeface="Source Sans Pro"/>
                <a:sym typeface="Source Sans Pro"/>
              </a:defRPr>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1pPr>
            <a:lvl2pPr lvl="1"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2pPr>
            <a:lvl3pPr lvl="2"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3pPr>
            <a:lvl4pPr lvl="3"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4pPr>
            <a:lvl5pPr lvl="4"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5pPr>
            <a:lvl6pPr lvl="5"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6pPr>
            <a:lvl7pPr lvl="6"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7pPr>
            <a:lvl8pPr lvl="7"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8pPr>
            <a:lvl9pPr lvl="8" algn="ctr">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1 1">
  <p:cSld name="CUSTOM_1_1_1">
    <p:spTree>
      <p:nvGrpSpPr>
        <p:cNvPr id="1" name="Shape 31"/>
        <p:cNvGrpSpPr/>
        <p:nvPr/>
      </p:nvGrpSpPr>
      <p:grpSpPr>
        <a:xfrm>
          <a:off x="0" y="0"/>
          <a:ext cx="0" cy="0"/>
          <a:chOff x="0" y="0"/>
          <a:chExt cx="0" cy="0"/>
        </a:xfrm>
      </p:grpSpPr>
      <p:sp>
        <p:nvSpPr>
          <p:cNvPr id="32" name="Google Shape;32;p11"/>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1 1 1 1">
  <p:cSld name="CUSTOM_1_1_1_1">
    <p:spTree>
      <p:nvGrpSpPr>
        <p:cNvPr id="1" name="Shape 33"/>
        <p:cNvGrpSpPr/>
        <p:nvPr/>
      </p:nvGrpSpPr>
      <p:grpSpPr>
        <a:xfrm>
          <a:off x="0" y="0"/>
          <a:ext cx="0" cy="0"/>
          <a:chOff x="0" y="0"/>
          <a:chExt cx="0" cy="0"/>
        </a:xfrm>
      </p:grpSpPr>
      <p:sp>
        <p:nvSpPr>
          <p:cNvPr id="34" name="Google Shape;34;p12"/>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pic>
        <p:nvPicPr>
          <p:cNvPr id="35" name="Google Shape;35;p12"/>
          <p:cNvPicPr preferRelativeResize="0"/>
          <p:nvPr/>
        </p:nvPicPr>
        <p:blipFill>
          <a:blip r:embed="rId2">
            <a:alphaModFix/>
          </a:blip>
          <a:stretch>
            <a:fillRect/>
          </a:stretch>
        </p:blipFill>
        <p:spPr>
          <a:xfrm>
            <a:off x="943325" y="131975"/>
            <a:ext cx="4034361" cy="4838700"/>
          </a:xfrm>
          <a:prstGeom prst="rect">
            <a:avLst/>
          </a:prstGeom>
          <a:noFill/>
          <a:ln w="9525" cap="flat" cmpd="sng">
            <a:solidFill>
              <a:schemeClr val="dk2"/>
            </a:solidFill>
            <a:prstDash val="solid"/>
            <a:round/>
            <a:headEnd type="none" w="sm" len="sm"/>
            <a:tailEnd type="none" w="sm" len="sm"/>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1 1 1 1">
  <p:cSld name="CUSTOM_1_1_1_1_1">
    <p:spTree>
      <p:nvGrpSpPr>
        <p:cNvPr id="1" name="Shape 36"/>
        <p:cNvGrpSpPr/>
        <p:nvPr/>
      </p:nvGrpSpPr>
      <p:grpSpPr>
        <a:xfrm>
          <a:off x="0" y="0"/>
          <a:ext cx="0" cy="0"/>
          <a:chOff x="0" y="0"/>
          <a:chExt cx="0" cy="0"/>
        </a:xfrm>
      </p:grpSpPr>
      <p:sp>
        <p:nvSpPr>
          <p:cNvPr id="37" name="Google Shape;37;p13"/>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pic>
        <p:nvPicPr>
          <p:cNvPr id="38" name="Google Shape;38;p13"/>
          <p:cNvPicPr preferRelativeResize="0"/>
          <p:nvPr/>
        </p:nvPicPr>
        <p:blipFill>
          <a:blip r:embed="rId2">
            <a:alphaModFix/>
          </a:blip>
          <a:stretch>
            <a:fillRect/>
          </a:stretch>
        </p:blipFill>
        <p:spPr>
          <a:xfrm>
            <a:off x="667775" y="162625"/>
            <a:ext cx="5032025" cy="4772900"/>
          </a:xfrm>
          <a:prstGeom prst="rect">
            <a:avLst/>
          </a:prstGeom>
          <a:noFill/>
          <a:ln w="9525" cap="flat" cmpd="sng">
            <a:solidFill>
              <a:schemeClr val="dk2"/>
            </a:solidFill>
            <a:prstDash val="solid"/>
            <a:round/>
            <a:headEnd type="none" w="sm" len="sm"/>
            <a:tailEnd type="none" w="sm" len="sm"/>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1 1 1 1 1">
  <p:cSld name="CUSTOM_1_1_1_1_1_1">
    <p:spTree>
      <p:nvGrpSpPr>
        <p:cNvPr id="1" name="Shape 39"/>
        <p:cNvGrpSpPr/>
        <p:nvPr/>
      </p:nvGrpSpPr>
      <p:grpSpPr>
        <a:xfrm>
          <a:off x="0" y="0"/>
          <a:ext cx="0" cy="0"/>
          <a:chOff x="0" y="0"/>
          <a:chExt cx="0" cy="0"/>
        </a:xfrm>
      </p:grpSpPr>
      <p:sp>
        <p:nvSpPr>
          <p:cNvPr id="40" name="Google Shape;40;p14"/>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1 1 1 1 1 1">
  <p:cSld name="CUSTOM_1_1_1_1_1_1_1">
    <p:spTree>
      <p:nvGrpSpPr>
        <p:cNvPr id="1" name="Shape 41"/>
        <p:cNvGrpSpPr/>
        <p:nvPr/>
      </p:nvGrpSpPr>
      <p:grpSpPr>
        <a:xfrm>
          <a:off x="0" y="0"/>
          <a:ext cx="0" cy="0"/>
          <a:chOff x="0" y="0"/>
          <a:chExt cx="0" cy="0"/>
        </a:xfrm>
      </p:grpSpPr>
      <p:sp>
        <p:nvSpPr>
          <p:cNvPr id="42" name="Google Shape;42;p15"/>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1 1 1 1 1 1 1">
  <p:cSld name="CUSTOM_1_1_1_1_1_1_1_1">
    <p:spTree>
      <p:nvGrpSpPr>
        <p:cNvPr id="1" name="Shape 43"/>
        <p:cNvGrpSpPr/>
        <p:nvPr/>
      </p:nvGrpSpPr>
      <p:grpSpPr>
        <a:xfrm>
          <a:off x="0" y="0"/>
          <a:ext cx="0" cy="0"/>
          <a:chOff x="0" y="0"/>
          <a:chExt cx="0" cy="0"/>
        </a:xfrm>
      </p:grpSpPr>
      <p:sp>
        <p:nvSpPr>
          <p:cNvPr id="44" name="Google Shape;44;p16"/>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600"/>
              <a:buFont typeface="Source Sans Pro"/>
              <a:buChar char="●"/>
              <a:defRPr sz="3600">
                <a:latin typeface="Source Sans Pro"/>
                <a:ea typeface="Source Sans Pro"/>
                <a:cs typeface="Source Sans Pro"/>
                <a:sym typeface="Source Sans Pro"/>
              </a:defRPr>
            </a:lvl1pPr>
            <a:lvl2pPr lvl="1" algn="ctr">
              <a:spcBef>
                <a:spcPts val="0"/>
              </a:spcBef>
              <a:spcAft>
                <a:spcPts val="0"/>
              </a:spcAft>
              <a:buSzPts val="3600"/>
              <a:buFont typeface="Poppins"/>
              <a:buChar char="○"/>
              <a:defRPr sz="3600">
                <a:latin typeface="Poppins"/>
                <a:ea typeface="Poppins"/>
                <a:cs typeface="Poppins"/>
                <a:sym typeface="Poppins"/>
              </a:defRPr>
            </a:lvl2pPr>
            <a:lvl3pPr lvl="2" algn="ctr">
              <a:spcBef>
                <a:spcPts val="0"/>
              </a:spcBef>
              <a:spcAft>
                <a:spcPts val="0"/>
              </a:spcAft>
              <a:buSzPts val="3600"/>
              <a:buFont typeface="Poppins"/>
              <a:buChar char="■"/>
              <a:defRPr sz="3600">
                <a:latin typeface="Poppins"/>
                <a:ea typeface="Poppins"/>
                <a:cs typeface="Poppins"/>
                <a:sym typeface="Poppins"/>
              </a:defRPr>
            </a:lvl3pPr>
            <a:lvl4pPr lvl="3" algn="ctr">
              <a:spcBef>
                <a:spcPts val="0"/>
              </a:spcBef>
              <a:spcAft>
                <a:spcPts val="0"/>
              </a:spcAft>
              <a:buSzPts val="3600"/>
              <a:buFont typeface="Poppins"/>
              <a:buChar char="●"/>
              <a:defRPr sz="3600">
                <a:latin typeface="Poppins"/>
                <a:ea typeface="Poppins"/>
                <a:cs typeface="Poppins"/>
                <a:sym typeface="Poppins"/>
              </a:defRPr>
            </a:lvl4pPr>
            <a:lvl5pPr lvl="4" algn="ctr">
              <a:spcBef>
                <a:spcPts val="0"/>
              </a:spcBef>
              <a:spcAft>
                <a:spcPts val="0"/>
              </a:spcAft>
              <a:buSzPts val="3600"/>
              <a:buFont typeface="Poppins"/>
              <a:buChar char="○"/>
              <a:defRPr sz="3600">
                <a:latin typeface="Poppins"/>
                <a:ea typeface="Poppins"/>
                <a:cs typeface="Poppins"/>
                <a:sym typeface="Poppins"/>
              </a:defRPr>
            </a:lvl5pPr>
            <a:lvl6pPr lvl="5" algn="ctr">
              <a:spcBef>
                <a:spcPts val="0"/>
              </a:spcBef>
              <a:spcAft>
                <a:spcPts val="0"/>
              </a:spcAft>
              <a:buSzPts val="3600"/>
              <a:buFont typeface="Poppins"/>
              <a:buChar char="■"/>
              <a:defRPr sz="3600">
                <a:latin typeface="Poppins"/>
                <a:ea typeface="Poppins"/>
                <a:cs typeface="Poppins"/>
                <a:sym typeface="Poppins"/>
              </a:defRPr>
            </a:lvl6pPr>
            <a:lvl7pPr lvl="6" algn="ctr">
              <a:spcBef>
                <a:spcPts val="0"/>
              </a:spcBef>
              <a:spcAft>
                <a:spcPts val="0"/>
              </a:spcAft>
              <a:buSzPts val="3600"/>
              <a:buFont typeface="Poppins"/>
              <a:buChar char="●"/>
              <a:defRPr sz="3600">
                <a:latin typeface="Poppins"/>
                <a:ea typeface="Poppins"/>
                <a:cs typeface="Poppins"/>
                <a:sym typeface="Poppins"/>
              </a:defRPr>
            </a:lvl7pPr>
            <a:lvl8pPr lvl="7" algn="ctr">
              <a:spcBef>
                <a:spcPts val="0"/>
              </a:spcBef>
              <a:spcAft>
                <a:spcPts val="0"/>
              </a:spcAft>
              <a:buSzPts val="3600"/>
              <a:buFont typeface="Poppins"/>
              <a:buChar char="○"/>
              <a:defRPr sz="3600">
                <a:latin typeface="Poppins"/>
                <a:ea typeface="Poppins"/>
                <a:cs typeface="Poppins"/>
                <a:sym typeface="Poppins"/>
              </a:defRPr>
            </a:lvl8pPr>
            <a:lvl9pPr lvl="8" algn="ctr">
              <a:spcBef>
                <a:spcPts val="0"/>
              </a:spcBef>
              <a:spcAft>
                <a:spcPts val="0"/>
              </a:spcAft>
              <a:buSzPts val="3600"/>
              <a:buFont typeface="Poppins"/>
              <a:buChar char="■"/>
              <a:defRPr sz="3600">
                <a:latin typeface="Poppins"/>
                <a:ea typeface="Poppins"/>
                <a:cs typeface="Poppins"/>
                <a:sym typeface="Poppins"/>
              </a:defRPr>
            </a:lvl9pPr>
          </a:lstStyle>
          <a:p>
            <a:endParaRPr/>
          </a:p>
        </p:txBody>
      </p:sp>
      <p:sp>
        <p:nvSpPr>
          <p:cNvPr id="13" name="Google Shape;13;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header"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469625" y="582925"/>
            <a:ext cx="8520600" cy="3416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81000">
              <a:spcBef>
                <a:spcPts val="1600"/>
              </a:spcBef>
              <a:spcAft>
                <a:spcPts val="0"/>
              </a:spcAft>
              <a:buSzPts val="2400"/>
              <a:buChar char="○"/>
              <a:defRPr/>
            </a:lvl2pPr>
            <a:lvl3pPr marL="1371600" lvl="2" indent="-381000">
              <a:spcBef>
                <a:spcPts val="1600"/>
              </a:spcBef>
              <a:spcAft>
                <a:spcPts val="0"/>
              </a:spcAft>
              <a:buSzPts val="2400"/>
              <a:buChar char="■"/>
              <a:defRPr/>
            </a:lvl3pPr>
            <a:lvl4pPr marL="1828800" lvl="3" indent="-381000">
              <a:spcBef>
                <a:spcPts val="1600"/>
              </a:spcBef>
              <a:spcAft>
                <a:spcPts val="0"/>
              </a:spcAft>
              <a:buSzPts val="2400"/>
              <a:buChar char="●"/>
              <a:defRPr/>
            </a:lvl4pPr>
            <a:lvl5pPr marL="2286000" lvl="4" indent="-381000">
              <a:spcBef>
                <a:spcPts val="1600"/>
              </a:spcBef>
              <a:spcAft>
                <a:spcPts val="0"/>
              </a:spcAft>
              <a:buSzPts val="2400"/>
              <a:buChar char="○"/>
              <a:defRPr/>
            </a:lvl5pPr>
            <a:lvl6pPr marL="2743200" lvl="5" indent="-381000">
              <a:spcBef>
                <a:spcPts val="1600"/>
              </a:spcBef>
              <a:spcAft>
                <a:spcPts val="0"/>
              </a:spcAft>
              <a:buSzPts val="2400"/>
              <a:buChar char="■"/>
              <a:defRPr/>
            </a:lvl6pPr>
            <a:lvl7pPr marL="3200400" lvl="6" indent="-381000">
              <a:spcBef>
                <a:spcPts val="1600"/>
              </a:spcBef>
              <a:spcAft>
                <a:spcPts val="0"/>
              </a:spcAft>
              <a:buSzPts val="2400"/>
              <a:buChar char="●"/>
              <a:defRPr/>
            </a:lvl7pPr>
            <a:lvl8pPr marL="3657600" lvl="7" indent="-381000">
              <a:spcBef>
                <a:spcPts val="1600"/>
              </a:spcBef>
              <a:spcAft>
                <a:spcPts val="0"/>
              </a:spcAft>
              <a:buSzPts val="2400"/>
              <a:buChar char="○"/>
              <a:defRPr/>
            </a:lvl8pPr>
            <a:lvl9pPr marL="4114800" lvl="8" indent="-381000">
              <a:spcBef>
                <a:spcPts val="1600"/>
              </a:spcBef>
              <a:spcAft>
                <a:spcPts val="1600"/>
              </a:spcAft>
              <a:buSzPts val="2400"/>
              <a:buChar char="■"/>
              <a:defRPr/>
            </a:lvl9pPr>
          </a:lstStyle>
          <a:p>
            <a:endParaRPr/>
          </a:p>
        </p:txBody>
      </p:sp>
      <p:sp>
        <p:nvSpPr>
          <p:cNvPr id="16" name="Google Shape;1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7"/>
        <p:cNvGrpSpPr/>
        <p:nvPr/>
      </p:nvGrpSpPr>
      <p:grpSpPr>
        <a:xfrm>
          <a:off x="0" y="0"/>
          <a:ext cx="0" cy="0"/>
          <a:chOff x="0" y="0"/>
          <a:chExt cx="0" cy="0"/>
        </a:xfrm>
      </p:grpSpPr>
      <p:sp>
        <p:nvSpPr>
          <p:cNvPr id="18" name="Google Shape;18;p5"/>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a:buNone/>
              <a:defRPr sz="1200"/>
            </a:lvl1pPr>
            <a:lvl2pPr lvl="1">
              <a:buNone/>
              <a:defRPr sz="1200"/>
            </a:lvl2pPr>
            <a:lvl3pPr lvl="2">
              <a:buNone/>
              <a:defRPr sz="1200"/>
            </a:lvl3pPr>
            <a:lvl4pPr lvl="3">
              <a:buNone/>
              <a:defRPr sz="1200"/>
            </a:lvl4pPr>
            <a:lvl5pPr lvl="4">
              <a:buNone/>
              <a:defRPr sz="1200"/>
            </a:lvl5pPr>
            <a:lvl6pPr lvl="5">
              <a:buNone/>
              <a:defRPr sz="1200"/>
            </a:lvl6pPr>
            <a:lvl7pPr lvl="6">
              <a:buNone/>
              <a:defRPr sz="1200"/>
            </a:lvl7pPr>
            <a:lvl8pPr lvl="7">
              <a:buNone/>
              <a:defRPr sz="1200"/>
            </a:lvl8pPr>
            <a:lvl9pPr lvl="8">
              <a:buNone/>
              <a:defRPr sz="1200"/>
            </a:lvl9pPr>
          </a:lstStyle>
          <a:p>
            <a:pPr marL="0" lvl="0" indent="0" algn="r" rtl="0">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esson 2 ELABORATE">
  <p:cSld name="CUSTOM_2">
    <p:spTree>
      <p:nvGrpSpPr>
        <p:cNvPr id="1" name="Shape 19"/>
        <p:cNvGrpSpPr/>
        <p:nvPr/>
      </p:nvGrpSpPr>
      <p:grpSpPr>
        <a:xfrm>
          <a:off x="0" y="0"/>
          <a:ext cx="0" cy="0"/>
          <a:chOff x="0" y="0"/>
          <a:chExt cx="0" cy="0"/>
        </a:xfrm>
      </p:grpSpPr>
      <p:sp>
        <p:nvSpPr>
          <p:cNvPr id="20" name="Google Shape;20;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sson 2 EVALUATE">
  <p:cSld name="CUSTOM_3">
    <p:spTree>
      <p:nvGrpSpPr>
        <p:cNvPr id="1" name="Shape 21"/>
        <p:cNvGrpSpPr/>
        <p:nvPr/>
      </p:nvGrpSpPr>
      <p:grpSpPr>
        <a:xfrm>
          <a:off x="0" y="0"/>
          <a:ext cx="0" cy="0"/>
          <a:chOff x="0" y="0"/>
          <a:chExt cx="0" cy="0"/>
        </a:xfrm>
      </p:grpSpPr>
      <p:sp>
        <p:nvSpPr>
          <p:cNvPr id="22" name="Google Shape;22;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sson 3 ELABORATE">
  <p:cSld name="CUSTOM_4">
    <p:spTree>
      <p:nvGrpSpPr>
        <p:cNvPr id="1" name="Shape 23"/>
        <p:cNvGrpSpPr/>
        <p:nvPr/>
      </p:nvGrpSpPr>
      <p:grpSpPr>
        <a:xfrm>
          <a:off x="0" y="0"/>
          <a:ext cx="0" cy="0"/>
          <a:chOff x="0" y="0"/>
          <a:chExt cx="0" cy="0"/>
        </a:xfrm>
      </p:grpSpPr>
      <p:sp>
        <p:nvSpPr>
          <p:cNvPr id="24" name="Google Shape;24;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1">
  <p:cSld name="CUSTOM_1">
    <p:spTree>
      <p:nvGrpSpPr>
        <p:cNvPr id="1" name="Shape 25"/>
        <p:cNvGrpSpPr/>
        <p:nvPr/>
      </p:nvGrpSpPr>
      <p:grpSpPr>
        <a:xfrm>
          <a:off x="0" y="0"/>
          <a:ext cx="0" cy="0"/>
          <a:chOff x="0" y="0"/>
          <a:chExt cx="0" cy="0"/>
        </a:xfrm>
      </p:grpSpPr>
      <p:sp>
        <p:nvSpPr>
          <p:cNvPr id="26" name="Google Shape;26;p9"/>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pic>
        <p:nvPicPr>
          <p:cNvPr id="27" name="Google Shape;27;p9"/>
          <p:cNvPicPr preferRelativeResize="0"/>
          <p:nvPr/>
        </p:nvPicPr>
        <p:blipFill>
          <a:blip r:embed="rId2">
            <a:alphaModFix/>
          </a:blip>
          <a:stretch>
            <a:fillRect/>
          </a:stretch>
        </p:blipFill>
        <p:spPr>
          <a:xfrm>
            <a:off x="442125" y="161925"/>
            <a:ext cx="6188024" cy="4745425"/>
          </a:xfrm>
          <a:prstGeom prst="rect">
            <a:avLst/>
          </a:prstGeom>
          <a:noFill/>
          <a:ln w="9525" cap="flat" cmpd="sng">
            <a:solidFill>
              <a:schemeClr val="dk2"/>
            </a:solidFill>
            <a:prstDash val="solid"/>
            <a:round/>
            <a:headEnd type="none" w="sm" len="sm"/>
            <a:tailEnd type="none" w="sm" len="sm"/>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1">
  <p:cSld name="CUSTOM_1_1">
    <p:spTree>
      <p:nvGrpSpPr>
        <p:cNvPr id="1" name="Shape 28"/>
        <p:cNvGrpSpPr/>
        <p:nvPr/>
      </p:nvGrpSpPr>
      <p:grpSpPr>
        <a:xfrm>
          <a:off x="0" y="0"/>
          <a:ext cx="0" cy="0"/>
          <a:chOff x="0" y="0"/>
          <a:chExt cx="0" cy="0"/>
        </a:xfrm>
      </p:grpSpPr>
      <p:sp>
        <p:nvSpPr>
          <p:cNvPr id="29" name="Google Shape;29;p10"/>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lvl1pPr lvl="0" rtl="0">
              <a:buNone/>
              <a:defRPr sz="1200"/>
            </a:lvl1pPr>
            <a:lvl2pPr lvl="1" rtl="0">
              <a:buNone/>
              <a:defRPr sz="1200"/>
            </a:lvl2pPr>
            <a:lvl3pPr lvl="2" rtl="0">
              <a:buNone/>
              <a:defRPr sz="1200"/>
            </a:lvl3pPr>
            <a:lvl4pPr lvl="3" rtl="0">
              <a:buNone/>
              <a:defRPr sz="1200"/>
            </a:lvl4pPr>
            <a:lvl5pPr lvl="4" rtl="0">
              <a:buNone/>
              <a:defRPr sz="1200"/>
            </a:lvl5pPr>
            <a:lvl6pPr lvl="5" rtl="0">
              <a:buNone/>
              <a:defRPr sz="1200"/>
            </a:lvl6pPr>
            <a:lvl7pPr lvl="6" rtl="0">
              <a:buNone/>
              <a:defRPr sz="1200"/>
            </a:lvl7pPr>
            <a:lvl8pPr lvl="7" rtl="0">
              <a:buNone/>
              <a:defRPr sz="1200"/>
            </a:lvl8pPr>
            <a:lvl9pPr lvl="8" rtl="0">
              <a:buNone/>
              <a:defRPr sz="1200"/>
            </a:lvl9pPr>
          </a:lstStyle>
          <a:p>
            <a:pPr marL="0" lvl="0" indent="0" algn="r" rtl="0">
              <a:spcBef>
                <a:spcPts val="0"/>
              </a:spcBef>
              <a:spcAft>
                <a:spcPts val="0"/>
              </a:spcAft>
              <a:buNone/>
            </a:pPr>
            <a:r>
              <a:rPr lang="en"/>
              <a:t> </a:t>
            </a:r>
            <a:fld id="{00000000-1234-1234-1234-123412341234}" type="slidenum">
              <a:rPr lang="en"/>
              <a:t>‹#›</a:t>
            </a:fld>
            <a:endParaRPr/>
          </a:p>
        </p:txBody>
      </p:sp>
      <p:pic>
        <p:nvPicPr>
          <p:cNvPr id="30" name="Google Shape;30;p10"/>
          <p:cNvPicPr preferRelativeResize="0"/>
          <p:nvPr/>
        </p:nvPicPr>
        <p:blipFill>
          <a:blip r:embed="rId2">
            <a:alphaModFix/>
          </a:blip>
          <a:stretch>
            <a:fillRect/>
          </a:stretch>
        </p:blipFill>
        <p:spPr>
          <a:xfrm>
            <a:off x="1272425" y="90275"/>
            <a:ext cx="4557950" cy="4962950"/>
          </a:xfrm>
          <a:prstGeom prst="rect">
            <a:avLst/>
          </a:prstGeom>
          <a:noFill/>
          <a:ln w="9525" cap="flat" cmpd="sng">
            <a:solidFill>
              <a:schemeClr val="dk2"/>
            </a:solidFill>
            <a:prstDash val="solid"/>
            <a:round/>
            <a:headEnd type="none" w="sm" len="sm"/>
            <a:tailEnd type="none" w="sm" len="sm"/>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568775"/>
            <a:ext cx="8520600" cy="34164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1pPr>
            <a:lvl2pPr marL="914400" lvl="1"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2pPr>
            <a:lvl3pPr marL="1371600" lvl="2"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3pPr>
            <a:lvl4pPr marL="1828800" lvl="3"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4pPr>
            <a:lvl5pPr marL="2286000" lvl="4"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5pPr>
            <a:lvl6pPr marL="2743200" lvl="5"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6pPr>
            <a:lvl7pPr marL="3200400" lvl="6"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7pPr>
            <a:lvl8pPr marL="3657600" lvl="7" indent="-381000">
              <a:lnSpc>
                <a:spcPct val="115000"/>
              </a:lnSpc>
              <a:spcBef>
                <a:spcPts val="160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8pPr>
            <a:lvl9pPr marL="4114800" lvl="8" indent="-381000">
              <a:lnSpc>
                <a:spcPct val="115000"/>
              </a:lnSpc>
              <a:spcBef>
                <a:spcPts val="1600"/>
              </a:spcBef>
              <a:spcAft>
                <a:spcPts val="160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Source Sans Pro"/>
                <a:ea typeface="Source Sans Pro"/>
                <a:cs typeface="Source Sans Pro"/>
                <a:sym typeface="Source Sans Pro"/>
              </a:defRPr>
            </a:lvl1pPr>
            <a:lvl2pPr lvl="1" algn="r">
              <a:buNone/>
              <a:defRPr sz="1300">
                <a:solidFill>
                  <a:schemeClr val="dk2"/>
                </a:solidFill>
                <a:latin typeface="Source Sans Pro"/>
                <a:ea typeface="Source Sans Pro"/>
                <a:cs typeface="Source Sans Pro"/>
                <a:sym typeface="Source Sans Pro"/>
              </a:defRPr>
            </a:lvl2pPr>
            <a:lvl3pPr lvl="2" algn="r">
              <a:buNone/>
              <a:defRPr sz="1300">
                <a:solidFill>
                  <a:schemeClr val="dk2"/>
                </a:solidFill>
                <a:latin typeface="Source Sans Pro"/>
                <a:ea typeface="Source Sans Pro"/>
                <a:cs typeface="Source Sans Pro"/>
                <a:sym typeface="Source Sans Pro"/>
              </a:defRPr>
            </a:lvl3pPr>
            <a:lvl4pPr lvl="3" algn="r">
              <a:buNone/>
              <a:defRPr sz="1300">
                <a:solidFill>
                  <a:schemeClr val="dk2"/>
                </a:solidFill>
                <a:latin typeface="Source Sans Pro"/>
                <a:ea typeface="Source Sans Pro"/>
                <a:cs typeface="Source Sans Pro"/>
                <a:sym typeface="Source Sans Pro"/>
              </a:defRPr>
            </a:lvl4pPr>
            <a:lvl5pPr lvl="4" algn="r">
              <a:buNone/>
              <a:defRPr sz="1300">
                <a:solidFill>
                  <a:schemeClr val="dk2"/>
                </a:solidFill>
                <a:latin typeface="Source Sans Pro"/>
                <a:ea typeface="Source Sans Pro"/>
                <a:cs typeface="Source Sans Pro"/>
                <a:sym typeface="Source Sans Pro"/>
              </a:defRPr>
            </a:lvl5pPr>
            <a:lvl6pPr lvl="5" algn="r">
              <a:buNone/>
              <a:defRPr sz="1300">
                <a:solidFill>
                  <a:schemeClr val="dk2"/>
                </a:solidFill>
                <a:latin typeface="Source Sans Pro"/>
                <a:ea typeface="Source Sans Pro"/>
                <a:cs typeface="Source Sans Pro"/>
                <a:sym typeface="Source Sans Pro"/>
              </a:defRPr>
            </a:lvl6pPr>
            <a:lvl7pPr lvl="6" algn="r">
              <a:buNone/>
              <a:defRPr sz="1300">
                <a:solidFill>
                  <a:schemeClr val="dk2"/>
                </a:solidFill>
                <a:latin typeface="Source Sans Pro"/>
                <a:ea typeface="Source Sans Pro"/>
                <a:cs typeface="Source Sans Pro"/>
                <a:sym typeface="Source Sans Pro"/>
              </a:defRPr>
            </a:lvl7pPr>
            <a:lvl8pPr lvl="7" algn="r">
              <a:buNone/>
              <a:defRPr sz="1300">
                <a:solidFill>
                  <a:schemeClr val="dk2"/>
                </a:solidFill>
                <a:latin typeface="Source Sans Pro"/>
                <a:ea typeface="Source Sans Pro"/>
                <a:cs typeface="Source Sans Pro"/>
                <a:sym typeface="Source Sans Pro"/>
              </a:defRPr>
            </a:lvl8pPr>
            <a:lvl9pPr lvl="8" algn="r">
              <a:buNone/>
              <a:defRPr sz="1300">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ck12.org/earth-science/renewable-vs.-nonrenewable-resources/lesson/Renewable-vs.-Non-Renewable-Resources-MS-ES/" TargetMode="External"/><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6.jpg"/><Relationship Id="rId10" Type="http://schemas.openxmlformats.org/officeDocument/2006/relationships/image" Target="../media/image15.png"/><Relationship Id="rId4" Type="http://schemas.openxmlformats.org/officeDocument/2006/relationships/image" Target="../media/image25.jpg"/><Relationship Id="rId9" Type="http://schemas.openxmlformats.org/officeDocument/2006/relationships/hyperlink" Target="https://docs.google.com/document/d/1ZOTLzg0vu_mwdDa3GegvQH6EvUATliGjD_4u_Qg7wtg/edit#heading=h.p4cdyxwz04p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docs.google.com/presentation/d/1v-Ohhx18SSAgQceO4VXVKhFxEHEYxLuAaPK6IAtMF7I/edit#slide=id.gdb35797e50_2_81" TargetMode="External"/><Relationship Id="rId5" Type="http://schemas.openxmlformats.org/officeDocument/2006/relationships/hyperlink" Target="https://docs.google.com/presentation/d/1v-Ohhx18SSAgQceO4VXVKhFxEHEYxLuAaPK6IAtMF7I/edit#slide=id.ga9de7652a5_0_23" TargetMode="Externa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docs.google.com/presentation/d/136sKu-DUJ-gTcC-WP8keor2XMkYw3vq7EknirKZt7PI/edit#slide=id.gdb35797e50_2_8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drive.google.com/file/d/1LKGlb8NjWmdd4uaH5op6_WdPICyrOFuX/view"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docs.google.com/presentation/d/1v-Ohhx18SSAgQceO4VXVKhFxEHEYxLuAaPK6IAtMF7I/edit#slide=id.gd347f0c98a_0_7" TargetMode="External"/><Relationship Id="rId5" Type="http://schemas.openxmlformats.org/officeDocument/2006/relationships/image" Target="../media/image3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hyperlink" Target="https://docs.google.com/presentation/d/1v-Ohhx18SSAgQceO4VXVKhFxEHEYxLuAaPK6IAtMF7I/edit#slide=id.gd347f0c98a_0_22" TargetMode="External"/><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docs.google.com/presentation/d/1v-Ohhx18SSAgQceO4VXVKhFxEHEYxLuAaPK6IAtMF7I/edit#slide=id.gd347f0c98a_0_7" TargetMode="External"/><Relationship Id="rId5" Type="http://schemas.openxmlformats.org/officeDocument/2006/relationships/image" Target="../media/image3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docs.google.com/presentation/d/1v-Ohhx18SSAgQceO4VXVKhFxEHEYxLuAaPK6IAtMF7I/edit#slide=id.gd347f0c98a_0_42" TargetMode="External"/><Relationship Id="rId5" Type="http://schemas.openxmlformats.org/officeDocument/2006/relationships/image" Target="../media/image38.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docs.google.com/presentation/d/1v-Ohhx18SSAgQceO4VXVKhFxEHEYxLuAaPK6IAtMF7I/edit#slide=id.gd347f0c98a_0_42" TargetMode="External"/><Relationship Id="rId5" Type="http://schemas.openxmlformats.org/officeDocument/2006/relationships/image" Target="../media/image38.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docs.google.com/presentation/d/1PuLp17l0WGVaI0zZn6RpFXsiV4PMhlBD_WFitN10-KI/edit?usp=sharing" TargetMode="External"/><Relationship Id="rId5"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hyperlink" Target="https://docs.google.com/presentation/d/1v-Ohhx18SSAgQceO4VXVKhFxEHEYxLuAaPK6IAtMF7I/edit#slide=id.gd347f0c98a_0_4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docs.google.com/presentation/d/1v-Ohhx18SSAgQceO4VXVKhFxEHEYxLuAaPK6IAtMF7I/edit#slide=id.gd347f0c98a_0_42" TargetMode="External"/><Relationship Id="rId5" Type="http://schemas.openxmlformats.org/officeDocument/2006/relationships/image" Target="../media/image38.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hyperlink" Target="https://archive.epa.gov/climatechange/kids/solutions/technologies/wind.html" TargetMode="External"/><Relationship Id="rId3" Type="http://schemas.openxmlformats.org/officeDocument/2006/relationships/hyperlink" Target="http://www.youtube.com/watch?v=EYYHfMCw-FI" TargetMode="External"/><Relationship Id="rId7"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13.png"/><Relationship Id="rId5" Type="http://schemas.openxmlformats.org/officeDocument/2006/relationships/hyperlink" Target="https://www.youtube.com/watch?v=EYYHfMCw-FI&amp;t=8s" TargetMode="External"/><Relationship Id="rId10" Type="http://schemas.openxmlformats.org/officeDocument/2006/relationships/image" Target="../media/image10.png"/><Relationship Id="rId4" Type="http://schemas.openxmlformats.org/officeDocument/2006/relationships/image" Target="../media/image41.jpg"/><Relationship Id="rId9" Type="http://schemas.openxmlformats.org/officeDocument/2006/relationships/hyperlink" Target="https://www.alliantenergykids.com/RenewableEnergy/WindEnergy?utm_source=WS&amp;utm_campaign=EnergyandTheEnvironment/RenewableEnergy/022397"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youtube.com/watch?v=G8yKFVPOD6o" TargetMode="External"/><Relationship Id="rId7" Type="http://schemas.openxmlformats.org/officeDocument/2006/relationships/hyperlink" Target="https://docs.google.com/document/d/1oZGDr9t5u536Ydb0QVgLbW__QYgXRrHtMEonf9e7g1c/edit#heading=h.d0fzmbj26fw8"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11.png"/><Relationship Id="rId4" Type="http://schemas.openxmlformats.org/officeDocument/2006/relationships/image" Target="../media/image42.jpg"/><Relationship Id="rId9" Type="http://schemas.openxmlformats.org/officeDocument/2006/relationships/hyperlink" Target="https://www.ted.com/talks/william_kamkwamba_on_building_a_windmil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docs.google.com/presentation/d/1v-Ohhx18SSAgQceO4VXVKhFxEHEYxLuAaPK6IAtMF7I/edit#slide=id.gd347f0c98a_0_42" TargetMode="External"/><Relationship Id="rId5" Type="http://schemas.openxmlformats.org/officeDocument/2006/relationships/image" Target="../media/image38.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hyperlink" Target="https://docs.google.com/presentation/d/136sKu-DUJ-gTcC-WP8keor2XMk" TargetMode="External"/><Relationship Id="rId3" Type="http://schemas.openxmlformats.org/officeDocument/2006/relationships/image" Target="../media/image9.png"/><Relationship Id="rId7"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s://docs.google.com/presentation/d/136sKu-DUJ-gTcC-WP8keor2XMkYw3vq7EknirKZt7PI/edit#slide=id.gdb35797e50_2_81" TargetMode="Externa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docs.google.com/presentation/d/1v-Ohhx18SSAgQceO4VXVKhFxEHEYxLuAaPK6IAtMF7I/edit#slide=id.gdb35797e50_2_3" TargetMode="External"/><Relationship Id="rId5" Type="http://schemas.openxmlformats.org/officeDocument/2006/relationships/image" Target="../media/image46.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docs.google.com/presentation/d/136sKu-DUJ-gTcC-WP8keor2XMkYw3vq7EknirKZt7PI/edit#slide=id.gdb35797e50_2_3"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9.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hyperlink" Target="https://www.pbs.org/video/gross-science-power-poop/"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energy.gov/eere/wind/advantages-and-challenges-wind-energy" TargetMode="External"/><Relationship Id="rId7"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intercom.help/homebiogas/en/articles/1653449-advantages-and-disadvantages-of-biogas" TargetMode="External"/><Relationship Id="rId10" Type="http://schemas.openxmlformats.org/officeDocument/2006/relationships/hyperlink" Target="https://docs.google.com/presentation/d/1v-Ohhx18SSAgQceO4VXVKhFxEHEYxLuAaPK6IAtMF7I/edit#slide=id.g126f6e388aa_1_506" TargetMode="External"/><Relationship Id="rId4" Type="http://schemas.openxmlformats.org/officeDocument/2006/relationships/hyperlink" Target="https://www.youtube.com/watch?v=wAITZuCpUok" TargetMode="External"/><Relationship Id="rId9"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hyperlink" Target="https://docs.google.com/presentation/d/1v-Ohhx18SSAgQceO4VXVKhFxEHEYxLuAaPK6IAtMF7I/edit#slide=id.gdb35797e50_2_81" TargetMode="Externa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docs.google.com/presentation/d/1v-Ohhx18SSAgQceO4VXVKhFxEHEYxLuAaPK6IAtMF7I/edit#slide=id.gdb35797e50_2_81"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s://docs.google.com/presentation/d/1v-Ohhx18SSAgQceO4VXVKhFxEHEYxLuAaPK6IAtMF7I/edit#slide=id.ga9de7652a5_0_23" TargetMode="Externa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hyperlink" Target="https://docs.google.com/presentation/d/1v-Ohhx18SSAgQceO4VXVKhFxEHEYxLuAaPK6IAtMF7I/edit#slide=id.gdb35797e50_2_81" TargetMode="External"/><Relationship Id="rId5" Type="http://schemas.openxmlformats.org/officeDocument/2006/relationships/hyperlink" Target="https://docs.google.com/presentation/d/1v-Ohhx18SSAgQceO4VXVKhFxEHEYxLuAaPK6IAtMF7I/edit#slide=id.ga9de7652a5_0_23" TargetMode="Externa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youtube.com/watch?v=FmJxUsXWajo" TargetMode="External"/><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hyperlink" Target="https://docs.google.com/presentation/d/1v-Ohhx18SSAgQceO4VXVKhFxEHEYxLuAaPK6IAtMF7I/edit#slide=id.gd347f0c98a_0_82" TargetMode="External"/><Relationship Id="rId5" Type="http://schemas.openxmlformats.org/officeDocument/2006/relationships/hyperlink" Target="https://www.youtube.com/watch?v=FmJxUsXWajo&amp;t=29s" TargetMode="External"/><Relationship Id="rId10" Type="http://schemas.openxmlformats.org/officeDocument/2006/relationships/image" Target="../media/image23.png"/><Relationship Id="rId4" Type="http://schemas.openxmlformats.org/officeDocument/2006/relationships/image" Target="../media/image21.jp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48"/>
        <p:cNvGrpSpPr/>
        <p:nvPr/>
      </p:nvGrpSpPr>
      <p:grpSpPr>
        <a:xfrm>
          <a:off x="0" y="0"/>
          <a:ext cx="0" cy="0"/>
          <a:chOff x="0" y="0"/>
          <a:chExt cx="0" cy="0"/>
        </a:xfrm>
      </p:grpSpPr>
      <p:sp>
        <p:nvSpPr>
          <p:cNvPr id="3" name="Title 2">
            <a:extLst>
              <a:ext uri="{FF2B5EF4-FFF2-40B4-BE49-F238E27FC236}">
                <a16:creationId xmlns:a16="http://schemas.microsoft.com/office/drawing/2014/main" id="{4C49BB33-53E4-F4C0-22E9-DC4DFEA776B2}"/>
              </a:ext>
            </a:extLst>
          </p:cNvPr>
          <p:cNvSpPr>
            <a:spLocks noGrp="1"/>
          </p:cNvSpPr>
          <p:nvPr>
            <p:ph type="ctrTitle"/>
          </p:nvPr>
        </p:nvSpPr>
        <p:spPr>
          <a:xfrm>
            <a:off x="311708" y="-2052600"/>
            <a:ext cx="8520600" cy="2052600"/>
          </a:xfrm>
        </p:spPr>
        <p:txBody>
          <a:bodyPr spcFirstLastPara="1" wrap="square" lIns="91425" tIns="91425" rIns="91425" bIns="91425" anchor="b" anchorCtr="0">
            <a:noAutofit/>
          </a:bodyPr>
          <a:lstStyle/>
          <a:p>
            <a:pPr>
              <a:buNone/>
            </a:pPr>
            <a:r>
              <a:rPr lang="en-US" dirty="0"/>
              <a:t>Unit 22: Using Our Resources Wisely Section 3: Lessons 7, 8, and 9</a:t>
            </a:r>
          </a:p>
        </p:txBody>
      </p:sp>
      <p:sp>
        <p:nvSpPr>
          <p:cNvPr id="54" name="Google Shape;54;p17"/>
          <p:cNvSpPr txBox="1"/>
          <p:nvPr/>
        </p:nvSpPr>
        <p:spPr>
          <a:xfrm>
            <a:off x="2464268" y="356600"/>
            <a:ext cx="4680900" cy="24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002060"/>
                </a:solidFill>
                <a:latin typeface="Source Sans Pro"/>
                <a:ea typeface="Source Sans Pro"/>
                <a:cs typeface="Source Sans Pro"/>
                <a:sym typeface="Source Sans Pro"/>
              </a:rPr>
              <a:t>EARTH AND SPACE SYSTEMS</a:t>
            </a:r>
            <a:endParaRPr sz="2400" dirty="0">
              <a:solidFill>
                <a:srgbClr val="002060"/>
              </a:solidFill>
              <a:latin typeface="Source Sans Pro"/>
              <a:ea typeface="Source Sans Pro"/>
              <a:cs typeface="Source Sans Pro"/>
              <a:sym typeface="Source Sans Pro"/>
            </a:endParaRPr>
          </a:p>
          <a:p>
            <a:pPr marL="0" lvl="0" indent="0" algn="l" rtl="0">
              <a:spcBef>
                <a:spcPts val="0"/>
              </a:spcBef>
              <a:spcAft>
                <a:spcPts val="0"/>
              </a:spcAft>
              <a:buNone/>
            </a:pPr>
            <a:r>
              <a:rPr lang="en" sz="6000" b="1" dirty="0">
                <a:solidFill>
                  <a:srgbClr val="002060"/>
                </a:solidFill>
                <a:latin typeface="Dosis"/>
                <a:ea typeface="Dosis"/>
                <a:cs typeface="Dosis"/>
                <a:sym typeface="Dosis"/>
              </a:rPr>
              <a:t>Unit 22</a:t>
            </a:r>
            <a:endParaRPr sz="6000" b="1" dirty="0">
              <a:solidFill>
                <a:srgbClr val="002060"/>
              </a:solidFill>
              <a:latin typeface="Dosis"/>
              <a:ea typeface="Dosis"/>
              <a:cs typeface="Dosis"/>
              <a:sym typeface="Dosis"/>
            </a:endParaRPr>
          </a:p>
          <a:p>
            <a:pPr marL="0" lvl="0" indent="0" algn="l" rtl="0">
              <a:spcBef>
                <a:spcPts val="0"/>
              </a:spcBef>
              <a:spcAft>
                <a:spcPts val="0"/>
              </a:spcAft>
              <a:buNone/>
            </a:pPr>
            <a:r>
              <a:rPr lang="en" sz="3000" b="1" dirty="0">
                <a:solidFill>
                  <a:srgbClr val="002060"/>
                </a:solidFill>
                <a:latin typeface="Dosis"/>
                <a:ea typeface="Dosis"/>
                <a:cs typeface="Dosis"/>
                <a:sym typeface="Dosis"/>
              </a:rPr>
              <a:t>Using Our Resources Wisely</a:t>
            </a:r>
            <a:endParaRPr sz="3000" b="1" dirty="0">
              <a:solidFill>
                <a:srgbClr val="002060"/>
              </a:solidFill>
              <a:latin typeface="Dosis"/>
              <a:ea typeface="Dosis"/>
              <a:cs typeface="Dosis"/>
              <a:sym typeface="Dosis"/>
            </a:endParaRPr>
          </a:p>
          <a:p>
            <a:pPr marL="0" lvl="0" indent="0" algn="l" rtl="0">
              <a:spcBef>
                <a:spcPts val="1000"/>
              </a:spcBef>
              <a:spcAft>
                <a:spcPts val="1000"/>
              </a:spcAft>
              <a:buNone/>
            </a:pPr>
            <a:r>
              <a:rPr lang="en" sz="3000" b="1" dirty="0">
                <a:solidFill>
                  <a:srgbClr val="002060"/>
                </a:solidFill>
                <a:latin typeface="Dosis"/>
                <a:ea typeface="Dosis"/>
                <a:cs typeface="Dosis"/>
                <a:sym typeface="Dosis"/>
              </a:rPr>
              <a:t>Section 3: </a:t>
            </a:r>
            <a:r>
              <a:rPr lang="en" sz="3000" dirty="0">
                <a:solidFill>
                  <a:srgbClr val="002060"/>
                </a:solidFill>
                <a:latin typeface="Dosis"/>
                <a:ea typeface="Dosis"/>
                <a:cs typeface="Dosis"/>
                <a:sym typeface="Dosis"/>
              </a:rPr>
              <a:t>Lessons 7, 8, &amp; 9</a:t>
            </a:r>
            <a:endParaRPr sz="3000" b="1" dirty="0">
              <a:solidFill>
                <a:srgbClr val="002060"/>
              </a:solidFill>
              <a:latin typeface="Dosis"/>
              <a:ea typeface="Dosis"/>
              <a:cs typeface="Dosis"/>
              <a:sym typeface="Dosis"/>
            </a:endParaRPr>
          </a:p>
        </p:txBody>
      </p:sp>
      <p:sp>
        <p:nvSpPr>
          <p:cNvPr id="49" name="Google Shape;49;p17"/>
          <p:cNvSpPr txBox="1"/>
          <p:nvPr/>
        </p:nvSpPr>
        <p:spPr>
          <a:xfrm>
            <a:off x="2464268" y="2932125"/>
            <a:ext cx="4383900" cy="195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b="1" dirty="0">
                <a:solidFill>
                  <a:srgbClr val="002060"/>
                </a:solidFill>
                <a:latin typeface="Source Sans Pro"/>
                <a:ea typeface="Source Sans Pro"/>
                <a:cs typeface="Source Sans Pro"/>
                <a:sym typeface="Source Sans Pro"/>
              </a:rPr>
              <a:t>Section Question:</a:t>
            </a:r>
            <a:endParaRPr sz="3000" dirty="0">
              <a:solidFill>
                <a:srgbClr val="002060"/>
              </a:solidFill>
              <a:latin typeface="Source Sans Pro"/>
              <a:ea typeface="Source Sans Pro"/>
              <a:cs typeface="Source Sans Pro"/>
              <a:sym typeface="Source Sans Pro"/>
            </a:endParaRPr>
          </a:p>
          <a:p>
            <a:pPr marL="0" lvl="0" indent="0" algn="l" rtl="0">
              <a:spcBef>
                <a:spcPts val="0"/>
              </a:spcBef>
              <a:spcAft>
                <a:spcPts val="500"/>
              </a:spcAft>
              <a:buClr>
                <a:schemeClr val="dk1"/>
              </a:buClr>
              <a:buSzPts val="1100"/>
              <a:buFont typeface="Arial"/>
              <a:buNone/>
            </a:pPr>
            <a:r>
              <a:rPr lang="en" sz="3000" dirty="0">
                <a:solidFill>
                  <a:srgbClr val="002060"/>
                </a:solidFill>
                <a:latin typeface="Source Sans Pro"/>
                <a:ea typeface="Source Sans Pro"/>
                <a:cs typeface="Source Sans Pro"/>
                <a:sym typeface="Source Sans Pro"/>
              </a:rPr>
              <a:t>How can farmers use resources wisely to protect Earth’s systems?</a:t>
            </a:r>
            <a:endParaRPr sz="3000" dirty="0">
              <a:solidFill>
                <a:srgbClr val="002060"/>
              </a:solidFill>
              <a:latin typeface="Source Sans Pro"/>
              <a:ea typeface="Source Sans Pro"/>
              <a:cs typeface="Source Sans Pro"/>
              <a:sym typeface="Source Sans Pro"/>
            </a:endParaRPr>
          </a:p>
        </p:txBody>
      </p:sp>
      <p:sp>
        <p:nvSpPr>
          <p:cNvPr id="50" name="Google Shape;50;p17">
            <a:extLst>
              <a:ext uri="{C183D7F6-B498-43B3-948B-1728B52AA6E4}">
                <adec:decorative xmlns:adec="http://schemas.microsoft.com/office/drawing/2017/decorative" val="1"/>
              </a:ext>
            </a:extLst>
          </p:cNvPr>
          <p:cNvSpPr/>
          <p:nvPr/>
        </p:nvSpPr>
        <p:spPr>
          <a:xfrm>
            <a:off x="7204199" y="-100"/>
            <a:ext cx="1939800" cy="5143500"/>
          </a:xfrm>
          <a:prstGeom prst="rect">
            <a:avLst/>
          </a:prstGeom>
          <a:solidFill>
            <a:srgbClr val="EF3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35201" y="4190343"/>
            <a:ext cx="1477796" cy="519356"/>
          </a:xfrm>
          <a:prstGeom prst="rect">
            <a:avLst/>
          </a:prstGeom>
          <a:noFill/>
          <a:ln>
            <a:noFill/>
          </a:ln>
        </p:spPr>
      </p:pic>
      <p:pic>
        <p:nvPicPr>
          <p:cNvPr id="52" name="Google Shape;52;p1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591399" y="3079274"/>
            <a:ext cx="1165401" cy="841925"/>
          </a:xfrm>
          <a:prstGeom prst="rect">
            <a:avLst/>
          </a:prstGeom>
          <a:noFill/>
          <a:ln>
            <a:noFill/>
          </a:ln>
        </p:spPr>
      </p:pic>
      <p:pic>
        <p:nvPicPr>
          <p:cNvPr id="53" name="Google Shape;53;p1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511802" y="749781"/>
            <a:ext cx="1420374" cy="1201415"/>
          </a:xfrm>
          <a:prstGeom prst="rect">
            <a:avLst/>
          </a:prstGeom>
          <a:noFill/>
          <a:ln>
            <a:noFill/>
          </a:ln>
        </p:spPr>
      </p:pic>
      <p:pic>
        <p:nvPicPr>
          <p:cNvPr id="55" name="Google Shape;55;p17">
            <a:extLst>
              <a:ext uri="{C183D7F6-B498-43B3-948B-1728B52AA6E4}">
                <adec:decorative xmlns:adec="http://schemas.microsoft.com/office/drawing/2017/decorative" val="1"/>
              </a:ext>
            </a:extLst>
          </p:cNvPr>
          <p:cNvPicPr preferRelativeResize="0"/>
          <p:nvPr/>
        </p:nvPicPr>
        <p:blipFill rotWithShape="1">
          <a:blip r:embed="rId6">
            <a:alphaModFix/>
          </a:blip>
          <a:srcRect l="2959"/>
          <a:stretch/>
        </p:blipFill>
        <p:spPr>
          <a:xfrm>
            <a:off x="0" y="0"/>
            <a:ext cx="2268850" cy="5143501"/>
          </a:xfrm>
          <a:prstGeom prst="rect">
            <a:avLst/>
          </a:prstGeom>
          <a:noFill/>
          <a:ln>
            <a:noFill/>
          </a:ln>
        </p:spPr>
      </p:pic>
      <p:sp>
        <p:nvSpPr>
          <p:cNvPr id="2" name="TextBox 1">
            <a:extLst>
              <a:ext uri="{FF2B5EF4-FFF2-40B4-BE49-F238E27FC236}">
                <a16:creationId xmlns:a16="http://schemas.microsoft.com/office/drawing/2014/main" id="{3FC5C885-5D22-C18F-B86A-E6F3BE6A9CA5}"/>
              </a:ext>
            </a:extLst>
          </p:cNvPr>
          <p:cNvSpPr txBox="1"/>
          <p:nvPr/>
        </p:nvSpPr>
        <p:spPr>
          <a:xfrm>
            <a:off x="8926212" y="4876879"/>
            <a:ext cx="177135" cy="276999"/>
          </a:xfrm>
          <a:prstGeom prst="rect">
            <a:avLst/>
          </a:prstGeom>
          <a:noFill/>
        </p:spPr>
        <p:txBody>
          <a:bodyPr wrap="square" rtlCol="0">
            <a:spAutoFit/>
          </a:bodyPr>
          <a:lstStyle/>
          <a:p>
            <a:r>
              <a:rPr lang="en-US" sz="1200" dirty="0"/>
              <a:t>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600"/>
              </a:spcAft>
              <a:buNone/>
            </a:pPr>
            <a:endParaRPr/>
          </a:p>
        </p:txBody>
      </p:sp>
      <p:sp>
        <p:nvSpPr>
          <p:cNvPr id="151" name="Google Shape;151;p26">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92589C33-9E85-BE0A-51F2-E107D223A38F}"/>
              </a:ext>
            </a:extLst>
          </p:cNvPr>
          <p:cNvSpPr>
            <a:spLocks noGrp="1"/>
          </p:cNvSpPr>
          <p:nvPr>
            <p:ph type="title" idx="4294967295"/>
          </p:nvPr>
        </p:nvSpPr>
        <p:spPr>
          <a:xfrm>
            <a:off x="628650" y="-993775"/>
            <a:ext cx="7886700" cy="993775"/>
          </a:xfrm>
          <a:prstGeom prst="rect">
            <a:avLst/>
          </a:prstGeom>
        </p:spPr>
        <p:txBody>
          <a:bodyPr anchor="b"/>
          <a:lstStyle/>
          <a:p>
            <a:r>
              <a:rPr lang="en-US" dirty="0"/>
              <a:t>Lesson 7: EXPLAIN (part 3)</a:t>
            </a:r>
          </a:p>
        </p:txBody>
      </p:sp>
      <p:sp>
        <p:nvSpPr>
          <p:cNvPr id="152" name="Google Shape;152;p26"/>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sp>
        <p:nvSpPr>
          <p:cNvPr id="154" name="Google Shape;154;p26"/>
          <p:cNvSpPr txBox="1"/>
          <p:nvPr/>
        </p:nvSpPr>
        <p:spPr>
          <a:xfrm>
            <a:off x="409975" y="780900"/>
            <a:ext cx="6597600" cy="358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What did you notice about the resources they used on Samsø? </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How are they different than the energy resources we learned about in previous lessons?</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 </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3200">
              <a:solidFill>
                <a:schemeClr val="dk1"/>
              </a:solidFill>
              <a:latin typeface="Source Sans Pro"/>
              <a:ea typeface="Source Sans Pro"/>
              <a:cs typeface="Source Sans Pro"/>
              <a:sym typeface="Source Sans Pro"/>
            </a:endParaRPr>
          </a:p>
        </p:txBody>
      </p:sp>
      <p:pic>
        <p:nvPicPr>
          <p:cNvPr id="155" name="Google Shape;155;p26" descr="Checkmark"/>
          <p:cNvPicPr preferRelativeResize="0"/>
          <p:nvPr/>
        </p:nvPicPr>
        <p:blipFill>
          <a:blip r:embed="rId3">
            <a:alphaModFix/>
          </a:blip>
          <a:stretch>
            <a:fillRect/>
          </a:stretch>
        </p:blipFill>
        <p:spPr>
          <a:xfrm>
            <a:off x="7945734" y="1039959"/>
            <a:ext cx="685800" cy="685800"/>
          </a:xfrm>
          <a:prstGeom prst="rect">
            <a:avLst/>
          </a:prstGeom>
          <a:noFill/>
          <a:ln>
            <a:noFill/>
          </a:ln>
        </p:spPr>
      </p:pic>
      <p:sp>
        <p:nvSpPr>
          <p:cNvPr id="153" name="Google Shape;153;p26"/>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 name="Title 1">
            <a:extLst>
              <a:ext uri="{FF2B5EF4-FFF2-40B4-BE49-F238E27FC236}">
                <a16:creationId xmlns:a16="http://schemas.microsoft.com/office/drawing/2014/main" id="{CB2CEAD9-308F-44BD-7D17-3978EACCF8EF}"/>
              </a:ext>
            </a:extLst>
          </p:cNvPr>
          <p:cNvSpPr>
            <a:spLocks noGrp="1"/>
          </p:cNvSpPr>
          <p:nvPr>
            <p:ph type="title" idx="4294967295"/>
          </p:nvPr>
        </p:nvSpPr>
        <p:spPr>
          <a:xfrm>
            <a:off x="628650" y="-993775"/>
            <a:ext cx="7886700" cy="993775"/>
          </a:xfrm>
          <a:prstGeom prst="rect">
            <a:avLst/>
          </a:prstGeom>
        </p:spPr>
        <p:txBody>
          <a:bodyPr anchor="b"/>
          <a:lstStyle/>
          <a:p>
            <a:r>
              <a:rPr lang="en-US" dirty="0"/>
              <a:t>Renewable Resources</a:t>
            </a:r>
          </a:p>
        </p:txBody>
      </p:sp>
      <p:sp>
        <p:nvSpPr>
          <p:cNvPr id="162" name="Google Shape;162;p27">
            <a:extLst>
              <a:ext uri="{C183D7F6-B498-43B3-948B-1728B52AA6E4}">
                <adec:decorative xmlns:adec="http://schemas.microsoft.com/office/drawing/2017/decorative" val="1"/>
              </a:ext>
            </a:extLst>
          </p:cNvPr>
          <p:cNvSpPr/>
          <p:nvPr/>
        </p:nvSpPr>
        <p:spPr>
          <a:xfrm>
            <a:off x="7433425" y="7650"/>
            <a:ext cx="1710600" cy="522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p:txBody>
      </p:sp>
      <p:pic>
        <p:nvPicPr>
          <p:cNvPr id="164" name="Google Shape;164;p27" descr="V"/>
          <p:cNvPicPr preferRelativeResize="0"/>
          <p:nvPr/>
        </p:nvPicPr>
        <p:blipFill rotWithShape="1">
          <a:blip r:embed="rId3">
            <a:alphaModFix/>
          </a:blip>
          <a:srcRect t="337" b="327"/>
          <a:stretch/>
        </p:blipFill>
        <p:spPr>
          <a:xfrm>
            <a:off x="8008145" y="576750"/>
            <a:ext cx="655825" cy="655825"/>
          </a:xfrm>
          <a:prstGeom prst="rect">
            <a:avLst/>
          </a:prstGeom>
          <a:noFill/>
          <a:ln>
            <a:noFill/>
          </a:ln>
        </p:spPr>
      </p:pic>
      <p:sp>
        <p:nvSpPr>
          <p:cNvPr id="161" name="Google Shape;161;p27"/>
          <p:cNvSpPr txBox="1"/>
          <p:nvPr/>
        </p:nvSpPr>
        <p:spPr>
          <a:xfrm>
            <a:off x="3242900" y="1126350"/>
            <a:ext cx="4732800" cy="28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3C78D8"/>
                </a:solidFill>
                <a:latin typeface="Source Sans Pro"/>
                <a:ea typeface="Source Sans Pro"/>
                <a:cs typeface="Source Sans Pro"/>
                <a:sym typeface="Source Sans Pro"/>
              </a:rPr>
              <a:t>renewable resource</a:t>
            </a:r>
            <a:endParaRPr sz="4000">
              <a:solidFill>
                <a:srgbClr val="3C78D8"/>
              </a:solidFill>
              <a:latin typeface="Source Sans Pro"/>
              <a:ea typeface="Source Sans Pro"/>
              <a:cs typeface="Source Sans Pro"/>
              <a:sym typeface="Source Sans Pro"/>
            </a:endParaRPr>
          </a:p>
          <a:p>
            <a:pPr marL="0" lvl="0" indent="0" algn="l" rtl="0">
              <a:lnSpc>
                <a:spcPct val="115000"/>
              </a:lnSpc>
              <a:spcBef>
                <a:spcPts val="1000"/>
              </a:spcBef>
              <a:spcAft>
                <a:spcPts val="0"/>
              </a:spcAft>
              <a:buClr>
                <a:schemeClr val="dk1"/>
              </a:buClr>
              <a:buSzPts val="1100"/>
              <a:buFont typeface="Arial"/>
              <a:buNone/>
            </a:pPr>
            <a:r>
              <a:rPr lang="en" sz="3400">
                <a:solidFill>
                  <a:schemeClr val="dk1"/>
                </a:solidFill>
                <a:latin typeface="Source Sans Pro"/>
                <a:ea typeface="Source Sans Pro"/>
                <a:cs typeface="Source Sans Pro"/>
                <a:sym typeface="Source Sans Pro"/>
              </a:rPr>
              <a:t>a resource that is replaced by nature faster than it is used</a:t>
            </a:r>
            <a:r>
              <a:rPr lang="en" sz="3400" b="1">
                <a:solidFill>
                  <a:schemeClr val="dk1"/>
                </a:solidFill>
                <a:latin typeface="Source Sans Pro"/>
                <a:ea typeface="Source Sans Pro"/>
                <a:cs typeface="Source Sans Pro"/>
                <a:sym typeface="Source Sans Pro"/>
              </a:rPr>
              <a:t>     </a:t>
            </a:r>
            <a:endParaRPr sz="3400">
              <a:solidFill>
                <a:schemeClr val="dk1"/>
              </a:solidFill>
              <a:latin typeface="Source Sans Pro"/>
              <a:ea typeface="Source Sans Pro"/>
              <a:cs typeface="Source Sans Pro"/>
              <a:sym typeface="Source Sans Pro"/>
            </a:endParaRPr>
          </a:p>
          <a:p>
            <a:pPr marL="0" lvl="0" indent="0" algn="l" rtl="0">
              <a:spcBef>
                <a:spcPts val="500"/>
              </a:spcBef>
              <a:spcAft>
                <a:spcPts val="0"/>
              </a:spcAft>
              <a:buNone/>
            </a:pP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0"/>
              </a:spcBef>
              <a:spcAft>
                <a:spcPts val="500"/>
              </a:spcAft>
              <a:buClr>
                <a:schemeClr val="dk1"/>
              </a:buClr>
              <a:buSzPts val="1100"/>
              <a:buFont typeface="Arial"/>
              <a:buNone/>
            </a:pPr>
            <a:r>
              <a:rPr lang="en" sz="1200" b="1">
                <a:solidFill>
                  <a:schemeClr val="dk1"/>
                </a:solidFill>
                <a:latin typeface="Source Sans Pro"/>
                <a:ea typeface="Source Sans Pro"/>
                <a:cs typeface="Source Sans Pro"/>
                <a:sym typeface="Source Sans Pro"/>
              </a:rPr>
              <a:t>     </a:t>
            </a:r>
            <a:endParaRPr sz="3400">
              <a:solidFill>
                <a:schemeClr val="dk1"/>
              </a:solidFill>
              <a:latin typeface="Source Sans Pro"/>
              <a:ea typeface="Source Sans Pro"/>
              <a:cs typeface="Source Sans Pro"/>
              <a:sym typeface="Source Sans Pro"/>
            </a:endParaRPr>
          </a:p>
        </p:txBody>
      </p:sp>
      <p:pic>
        <p:nvPicPr>
          <p:cNvPr id="165" name="Google Shape;165;p27">
            <a:extLst>
              <a:ext uri="{C183D7F6-B498-43B3-948B-1728B52AA6E4}">
                <adec:decorative xmlns:adec="http://schemas.microsoft.com/office/drawing/2017/decorative" val="1"/>
              </a:ext>
            </a:extLst>
          </p:cNvPr>
          <p:cNvPicPr preferRelativeResize="0"/>
          <p:nvPr/>
        </p:nvPicPr>
        <p:blipFill rotWithShape="1">
          <a:blip r:embed="rId4">
            <a:alphaModFix/>
          </a:blip>
          <a:srcRect l="6768"/>
          <a:stretch/>
        </p:blipFill>
        <p:spPr>
          <a:xfrm>
            <a:off x="1" y="0"/>
            <a:ext cx="2833574" cy="5143501"/>
          </a:xfrm>
          <a:prstGeom prst="rect">
            <a:avLst/>
          </a:prstGeom>
          <a:noFill/>
          <a:ln>
            <a:noFill/>
          </a:ln>
        </p:spPr>
      </p:pic>
      <p:sp>
        <p:nvSpPr>
          <p:cNvPr id="160" name="Google Shape;160;p27"/>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1"/>
                </a:solidFill>
              </a:rPr>
              <a:t> </a:t>
            </a:r>
            <a:fld id="{00000000-1234-1234-1234-123412341234}" type="slidenum">
              <a:rPr lang="en">
                <a:solidFill>
                  <a:schemeClr val="tx1"/>
                </a:solidFill>
              </a:rPr>
              <a:t>11</a:t>
            </a:fld>
            <a:endParaRP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600"/>
              </a:spcAft>
              <a:buNone/>
            </a:pPr>
            <a:endParaRPr/>
          </a:p>
        </p:txBody>
      </p:sp>
      <p:sp>
        <p:nvSpPr>
          <p:cNvPr id="171" name="Google Shape;171;p28">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F21DB879-C567-75D6-5BB3-E59BAF01D86E}"/>
              </a:ext>
            </a:extLst>
          </p:cNvPr>
          <p:cNvSpPr>
            <a:spLocks noGrp="1"/>
          </p:cNvSpPr>
          <p:nvPr>
            <p:ph type="title" idx="4294967295"/>
          </p:nvPr>
        </p:nvSpPr>
        <p:spPr>
          <a:xfrm>
            <a:off x="628650" y="-993775"/>
            <a:ext cx="7886700" cy="993775"/>
          </a:xfrm>
          <a:prstGeom prst="rect">
            <a:avLst/>
          </a:prstGeom>
        </p:spPr>
        <p:txBody>
          <a:bodyPr anchor="b"/>
          <a:lstStyle/>
          <a:p>
            <a:r>
              <a:rPr lang="en-US" dirty="0"/>
              <a:t>Lesson 7: EXPLAIN (part 4)</a:t>
            </a:r>
          </a:p>
        </p:txBody>
      </p:sp>
      <p:sp>
        <p:nvSpPr>
          <p:cNvPr id="172" name="Google Shape;172;p28"/>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pic>
        <p:nvPicPr>
          <p:cNvPr id="177" name="Google Shape;177;p28" descr="Renewable versus Nonrenewable Resources: What is the difference between these two stands of trees? Trees are renewable resources. Trees can be planted, grown up, and harvested for timber. Forests are a different thing, however. A forest is a mature ecosystem. It has trees of different sizes and ages, many other plants, and lots of animals. A forest is a renewable resource but it takes much more time to grow a forest than to grow a stand of trees.">
            <a:hlinkClick r:id="rId3"/>
          </p:cNvPr>
          <p:cNvPicPr preferRelativeResize="0"/>
          <p:nvPr/>
        </p:nvPicPr>
        <p:blipFill>
          <a:blip r:embed="rId4">
            <a:alphaModFix/>
          </a:blip>
          <a:stretch>
            <a:fillRect/>
          </a:stretch>
        </p:blipFill>
        <p:spPr>
          <a:xfrm>
            <a:off x="109163" y="1350437"/>
            <a:ext cx="3299791" cy="2679250"/>
          </a:xfrm>
          <a:prstGeom prst="rect">
            <a:avLst/>
          </a:prstGeom>
          <a:noFill/>
          <a:ln w="9525" cap="flat" cmpd="sng">
            <a:solidFill>
              <a:srgbClr val="666666"/>
            </a:solidFill>
            <a:prstDash val="solid"/>
            <a:round/>
            <a:headEnd type="none" w="sm" len="sm"/>
            <a:tailEnd type="none" w="sm" len="sm"/>
          </a:ln>
        </p:spPr>
      </p:pic>
      <p:pic>
        <p:nvPicPr>
          <p:cNvPr id="178" name="Google Shape;178;p28" descr="Screen capture from video How Things Work: What are Renewable Resources">
            <a:hlinkClick r:id="rId3"/>
          </p:cNvPr>
          <p:cNvPicPr preferRelativeResize="0"/>
          <p:nvPr/>
        </p:nvPicPr>
        <p:blipFill>
          <a:blip r:embed="rId5">
            <a:alphaModFix/>
          </a:blip>
          <a:stretch>
            <a:fillRect/>
          </a:stretch>
        </p:blipFill>
        <p:spPr>
          <a:xfrm>
            <a:off x="3856521" y="1350437"/>
            <a:ext cx="3474835" cy="2687905"/>
          </a:xfrm>
          <a:prstGeom prst="rect">
            <a:avLst/>
          </a:prstGeom>
          <a:noFill/>
          <a:ln w="9525" cap="flat" cmpd="sng">
            <a:solidFill>
              <a:srgbClr val="666666"/>
            </a:solidFill>
            <a:prstDash val="solid"/>
            <a:round/>
            <a:headEnd type="none" w="sm" len="sm"/>
            <a:tailEnd type="none" w="sm" len="sm"/>
          </a:ln>
        </p:spPr>
      </p:pic>
      <p:pic>
        <p:nvPicPr>
          <p:cNvPr id="179" name="Google Shape;179;p28" descr="Color Wheel"/>
          <p:cNvPicPr preferRelativeResize="0"/>
          <p:nvPr/>
        </p:nvPicPr>
        <p:blipFill>
          <a:blip r:embed="rId6">
            <a:alphaModFix/>
          </a:blip>
          <a:stretch>
            <a:fillRect/>
          </a:stretch>
        </p:blipFill>
        <p:spPr>
          <a:xfrm>
            <a:off x="7993624" y="751650"/>
            <a:ext cx="589977" cy="655824"/>
          </a:xfrm>
          <a:prstGeom prst="rect">
            <a:avLst/>
          </a:prstGeom>
          <a:noFill/>
          <a:ln>
            <a:noFill/>
          </a:ln>
        </p:spPr>
      </p:pic>
      <p:sp>
        <p:nvSpPr>
          <p:cNvPr id="180" name="Google Shape;180;p28"/>
          <p:cNvSpPr txBox="1"/>
          <p:nvPr/>
        </p:nvSpPr>
        <p:spPr>
          <a:xfrm>
            <a:off x="7552112" y="1392463"/>
            <a:ext cx="1473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latin typeface="Source Sans Pro"/>
                <a:ea typeface="Source Sans Pro"/>
                <a:cs typeface="Source Sans Pro"/>
                <a:sym typeface="Source Sans Pro"/>
              </a:rPr>
              <a:t>An important opportunity to attend to equity is offered in the speaker notes area</a:t>
            </a:r>
            <a:endParaRPr sz="1000" dirty="0">
              <a:latin typeface="Source Sans Pro"/>
              <a:ea typeface="Source Sans Pro"/>
              <a:cs typeface="Source Sans Pro"/>
              <a:sym typeface="Source Sans Pro"/>
            </a:endParaRPr>
          </a:p>
        </p:txBody>
      </p:sp>
      <p:pic>
        <p:nvPicPr>
          <p:cNvPr id="181" name="Google Shape;181;p28" descr="Cover to book Tree Lady"/>
          <p:cNvPicPr preferRelativeResize="0"/>
          <p:nvPr/>
        </p:nvPicPr>
        <p:blipFill>
          <a:blip r:embed="rId7">
            <a:alphaModFix/>
          </a:blip>
          <a:stretch>
            <a:fillRect/>
          </a:stretch>
        </p:blipFill>
        <p:spPr>
          <a:xfrm>
            <a:off x="7770456" y="2175161"/>
            <a:ext cx="1050475" cy="870775"/>
          </a:xfrm>
          <a:prstGeom prst="rect">
            <a:avLst/>
          </a:prstGeom>
          <a:noFill/>
          <a:ln>
            <a:noFill/>
          </a:ln>
        </p:spPr>
      </p:pic>
      <p:pic>
        <p:nvPicPr>
          <p:cNvPr id="182" name="Google Shape;182;p28" descr="Open Book"/>
          <p:cNvPicPr preferRelativeResize="0"/>
          <p:nvPr/>
        </p:nvPicPr>
        <p:blipFill>
          <a:blip r:embed="rId8">
            <a:alphaModFix/>
          </a:blip>
          <a:stretch>
            <a:fillRect/>
          </a:stretch>
        </p:blipFill>
        <p:spPr>
          <a:xfrm>
            <a:off x="7967782" y="3130306"/>
            <a:ext cx="655825" cy="655825"/>
          </a:xfrm>
          <a:prstGeom prst="rect">
            <a:avLst/>
          </a:prstGeom>
          <a:noFill/>
          <a:ln>
            <a:noFill/>
          </a:ln>
        </p:spPr>
      </p:pic>
      <p:sp>
        <p:nvSpPr>
          <p:cNvPr id="183" name="Google Shape;183;p28"/>
          <p:cNvSpPr txBox="1"/>
          <p:nvPr/>
        </p:nvSpPr>
        <p:spPr>
          <a:xfrm>
            <a:off x="7648295" y="3775343"/>
            <a:ext cx="12948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900"/>
              </a:spcAft>
              <a:buNone/>
            </a:pPr>
            <a:r>
              <a:rPr lang="en" sz="1000" u="sng" dirty="0">
                <a:solidFill>
                  <a:schemeClr val="hlink"/>
                </a:solidFill>
                <a:latin typeface="Source Sans Pro"/>
                <a:ea typeface="Source Sans Pro"/>
                <a:cs typeface="Source Sans Pro"/>
                <a:sym typeface="Source Sans Pro"/>
                <a:hlinkClick r:id="rId9"/>
              </a:rPr>
              <a:t>Read-Aloud Guide</a:t>
            </a:r>
            <a:endParaRPr dirty="0"/>
          </a:p>
        </p:txBody>
      </p:sp>
      <p:pic>
        <p:nvPicPr>
          <p:cNvPr id="175" name="Google Shape;175;p28" descr="Video Play Button"/>
          <p:cNvPicPr preferRelativeResize="0"/>
          <p:nvPr/>
        </p:nvPicPr>
        <p:blipFill>
          <a:blip r:embed="rId10">
            <a:alphaModFix/>
          </a:blip>
          <a:stretch>
            <a:fillRect/>
          </a:stretch>
        </p:blipFill>
        <p:spPr>
          <a:xfrm>
            <a:off x="8029663" y="4107892"/>
            <a:ext cx="532060" cy="532060"/>
          </a:xfrm>
          <a:prstGeom prst="rect">
            <a:avLst/>
          </a:prstGeom>
          <a:noFill/>
          <a:ln>
            <a:noFill/>
          </a:ln>
        </p:spPr>
      </p:pic>
      <p:sp>
        <p:nvSpPr>
          <p:cNvPr id="176" name="Google Shape;176;p28"/>
          <p:cNvSpPr txBox="1"/>
          <p:nvPr/>
        </p:nvSpPr>
        <p:spPr>
          <a:xfrm>
            <a:off x="7433313" y="4633800"/>
            <a:ext cx="17106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400"/>
              </a:spcAft>
              <a:buNone/>
            </a:pPr>
            <a:r>
              <a:rPr lang="en" sz="1000" u="sng">
                <a:solidFill>
                  <a:schemeClr val="hlink"/>
                </a:solidFill>
                <a:latin typeface="Source Sans Pro"/>
                <a:ea typeface="Source Sans Pro"/>
                <a:cs typeface="Source Sans Pro"/>
                <a:sym typeface="Source Sans Pro"/>
                <a:hlinkClick r:id="rId3"/>
              </a:rPr>
              <a:t>CK-12.org</a:t>
            </a:r>
            <a:endParaRPr sz="1000">
              <a:latin typeface="Source Sans Pro"/>
              <a:ea typeface="Source Sans Pro"/>
              <a:cs typeface="Source Sans Pro"/>
              <a:sym typeface="Source Sans Pro"/>
            </a:endParaRPr>
          </a:p>
        </p:txBody>
      </p:sp>
      <p:sp>
        <p:nvSpPr>
          <p:cNvPr id="173" name="Google Shape;173;p28"/>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D8D6F303-D4BD-C1E0-2E18-1781315FE360}"/>
              </a:ext>
            </a:extLst>
          </p:cNvPr>
          <p:cNvSpPr>
            <a:spLocks noGrp="1"/>
          </p:cNvSpPr>
          <p:nvPr>
            <p:ph type="title" idx="4294967295"/>
          </p:nvPr>
        </p:nvSpPr>
        <p:spPr>
          <a:xfrm>
            <a:off x="628650" y="-993775"/>
            <a:ext cx="7886700" cy="993775"/>
          </a:xfrm>
          <a:prstGeom prst="rect">
            <a:avLst/>
          </a:prstGeom>
        </p:spPr>
        <p:txBody>
          <a:bodyPr anchor="b"/>
          <a:lstStyle/>
          <a:p>
            <a:r>
              <a:rPr lang="en-US" dirty="0"/>
              <a:t>Lesson 7: ELABORATE</a:t>
            </a:r>
          </a:p>
        </p:txBody>
      </p:sp>
      <p:sp>
        <p:nvSpPr>
          <p:cNvPr id="190" name="Google Shape;190;p29"/>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ELABORATE</a:t>
            </a:r>
            <a:endParaRPr>
              <a:solidFill>
                <a:schemeClr val="lt1"/>
              </a:solidFill>
              <a:latin typeface="Source Sans Pro"/>
              <a:ea typeface="Source Sans Pro"/>
              <a:cs typeface="Source Sans Pro"/>
              <a:sym typeface="Source Sans Pro"/>
            </a:endParaRPr>
          </a:p>
        </p:txBody>
      </p:sp>
      <p:graphicFrame>
        <p:nvGraphicFramePr>
          <p:cNvPr id="193" name="Google Shape;193;p29"/>
          <p:cNvGraphicFramePr/>
          <p:nvPr>
            <p:extLst>
              <p:ext uri="{D42A27DB-BD31-4B8C-83A1-F6EECF244321}">
                <p14:modId xmlns:p14="http://schemas.microsoft.com/office/powerpoint/2010/main" val="3612600064"/>
              </p:ext>
            </p:extLst>
          </p:nvPr>
        </p:nvGraphicFramePr>
        <p:xfrm>
          <a:off x="240113" y="1078338"/>
          <a:ext cx="2773200" cy="2986775"/>
        </p:xfrm>
        <a:graphic>
          <a:graphicData uri="http://schemas.openxmlformats.org/drawingml/2006/table">
            <a:tbl>
              <a:tblPr firstRow="1">
                <a:noFill/>
                <a:tableStyleId>{612C9A51-2D9D-4CBD-BB38-8E3CDB40F704}</a:tableStyleId>
              </a:tblPr>
              <a:tblGrid>
                <a:gridCol w="2773200">
                  <a:extLst>
                    <a:ext uri="{9D8B030D-6E8A-4147-A177-3AD203B41FA5}">
                      <a16:colId xmlns:a16="http://schemas.microsoft.com/office/drawing/2014/main" val="20000"/>
                    </a:ext>
                  </a:extLst>
                </a:gridCol>
              </a:tblGrid>
              <a:tr h="609575">
                <a:tc>
                  <a:txBody>
                    <a:bodyPr/>
                    <a:lstStyle/>
                    <a:p>
                      <a:pPr marL="0" lvl="0" indent="0" algn="ctr" rtl="0">
                        <a:spcBef>
                          <a:spcPts val="0"/>
                        </a:spcBef>
                        <a:spcAft>
                          <a:spcPts val="0"/>
                        </a:spcAft>
                        <a:buNone/>
                      </a:pPr>
                      <a:r>
                        <a:rPr lang="en" b="1">
                          <a:solidFill>
                            <a:srgbClr val="FFFFFF"/>
                          </a:solidFill>
                          <a:latin typeface="Source Sans Pro"/>
                          <a:ea typeface="Source Sans Pro"/>
                          <a:cs typeface="Source Sans Pro"/>
                          <a:sym typeface="Source Sans Pro"/>
                        </a:rPr>
                        <a:t>“Gotta Have It” Checklist:</a:t>
                      </a:r>
                      <a:endParaRPr b="1">
                        <a:solidFill>
                          <a:srgbClr val="FFFFFF"/>
                        </a:solidFill>
                        <a:latin typeface="Source Sans Pro"/>
                        <a:ea typeface="Source Sans Pro"/>
                        <a:cs typeface="Source Sans Pro"/>
                        <a:sym typeface="Source Sans Pro"/>
                      </a:endParaRPr>
                    </a:p>
                    <a:p>
                      <a:pPr marL="0" lvl="0" indent="0" algn="ctr" rtl="0">
                        <a:spcBef>
                          <a:spcPts val="0"/>
                        </a:spcBef>
                        <a:spcAft>
                          <a:spcPts val="0"/>
                        </a:spcAft>
                        <a:buNone/>
                      </a:pPr>
                      <a:r>
                        <a:rPr lang="en" b="1">
                          <a:solidFill>
                            <a:srgbClr val="FFFFFF"/>
                          </a:solidFill>
                          <a:latin typeface="Source Sans Pro"/>
                          <a:ea typeface="Source Sans Pro"/>
                          <a:cs typeface="Source Sans Pro"/>
                          <a:sym typeface="Source Sans Pro"/>
                        </a:rPr>
                        <a:t>Our Farm Model has to have...</a:t>
                      </a:r>
                      <a:endParaRPr b="1">
                        <a:solidFill>
                          <a:srgbClr val="FFFFFF"/>
                        </a:solidFill>
                        <a:latin typeface="Source Sans Pro"/>
                        <a:ea typeface="Source Sans Pro"/>
                        <a:cs typeface="Source Sans Pro"/>
                        <a:sym typeface="Source Sans Pro"/>
                      </a:endParaRPr>
                    </a:p>
                  </a:txBody>
                  <a:tcPr marL="91425" marR="91425" marT="91425" marB="91425">
                    <a:solidFill>
                      <a:srgbClr val="666666"/>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1200">
                          <a:latin typeface="Source Sans Pro"/>
                          <a:ea typeface="Source Sans Pro"/>
                          <a:cs typeface="Source Sans Pro"/>
                          <a:sym typeface="Source Sans Pro"/>
                        </a:rPr>
                        <a:t>✔</a:t>
                      </a:r>
                      <a:endParaRPr sz="12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200">
                          <a:latin typeface="Source Sans Pro"/>
                          <a:ea typeface="Source Sans Pro"/>
                          <a:cs typeface="Source Sans Pro"/>
                          <a:sym typeface="Source Sans Pro"/>
                        </a:rPr>
                        <a:t>✔</a:t>
                      </a:r>
                      <a:endParaRPr sz="12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sz="1200">
                          <a:latin typeface="Source Sans Pro"/>
                          <a:ea typeface="Source Sans Pro"/>
                          <a:cs typeface="Source Sans Pro"/>
                          <a:sym typeface="Source Sans Pro"/>
                        </a:rPr>
                        <a:t>✔</a:t>
                      </a:r>
                      <a:endParaRPr sz="12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sz="1200">
                          <a:latin typeface="Source Sans Pro"/>
                          <a:ea typeface="Source Sans Pro"/>
                          <a:cs typeface="Source Sans Pro"/>
                          <a:sym typeface="Source Sans Pro"/>
                        </a:rPr>
                        <a:t>✔</a:t>
                      </a:r>
                      <a:endParaRPr sz="12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sz="1200">
                          <a:latin typeface="Source Sans Pro"/>
                          <a:ea typeface="Source Sans Pro"/>
                          <a:cs typeface="Source Sans Pro"/>
                          <a:sym typeface="Source Sans Pro"/>
                        </a:rPr>
                        <a:t>✔</a:t>
                      </a:r>
                      <a:endParaRPr sz="12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 sz="1200" dirty="0">
                          <a:latin typeface="Source Sans Pro"/>
                          <a:ea typeface="Source Sans Pro"/>
                          <a:cs typeface="Source Sans Pro"/>
                          <a:sym typeface="Source Sans Pro"/>
                        </a:rPr>
                        <a:t>✔</a:t>
                      </a:r>
                      <a:endParaRPr sz="1200" dirty="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6"/>
                  </a:ext>
                </a:extLst>
              </a:tr>
            </a:tbl>
          </a:graphicData>
        </a:graphic>
      </p:graphicFrame>
      <p:sp>
        <p:nvSpPr>
          <p:cNvPr id="192" name="Google Shape;192;p29"/>
          <p:cNvSpPr txBox="1"/>
          <p:nvPr/>
        </p:nvSpPr>
        <p:spPr>
          <a:xfrm>
            <a:off x="3218675" y="797700"/>
            <a:ext cx="4163700" cy="35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1"/>
                </a:solidFill>
                <a:latin typeface="Source Sans Pro"/>
                <a:ea typeface="Source Sans Pro"/>
                <a:cs typeface="Source Sans Pro"/>
                <a:sym typeface="Source Sans Pro"/>
              </a:rPr>
              <a:t>A good model of a system shows relationships between parts of the system! </a:t>
            </a:r>
            <a:endParaRPr sz="240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240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2400">
                <a:solidFill>
                  <a:schemeClr val="dk1"/>
                </a:solidFill>
                <a:latin typeface="Source Sans Pro"/>
                <a:ea typeface="Source Sans Pro"/>
                <a:cs typeface="Source Sans Pro"/>
                <a:sym typeface="Source Sans Pro"/>
              </a:rPr>
              <a:t>How will we show how a farm can use natural resources in a way that doesn’t harm Earth systems as much?</a:t>
            </a:r>
            <a:endParaRPr sz="2400">
              <a:solidFill>
                <a:schemeClr val="dk1"/>
              </a:solidFill>
              <a:latin typeface="Source Sans Pro"/>
              <a:ea typeface="Source Sans Pro"/>
              <a:cs typeface="Source Sans Pro"/>
              <a:sym typeface="Source Sans Pro"/>
            </a:endParaRPr>
          </a:p>
        </p:txBody>
      </p:sp>
      <p:pic>
        <p:nvPicPr>
          <p:cNvPr id="194" name="Google Shape;194;p29" descr="Pencil"/>
          <p:cNvPicPr preferRelativeResize="0"/>
          <p:nvPr/>
        </p:nvPicPr>
        <p:blipFill>
          <a:blip r:embed="rId3">
            <a:alphaModFix/>
          </a:blip>
          <a:stretch>
            <a:fillRect/>
          </a:stretch>
        </p:blipFill>
        <p:spPr>
          <a:xfrm>
            <a:off x="7974912" y="746200"/>
            <a:ext cx="655825" cy="655825"/>
          </a:xfrm>
          <a:prstGeom prst="rect">
            <a:avLst/>
          </a:prstGeom>
          <a:noFill/>
          <a:ln>
            <a:noFill/>
          </a:ln>
        </p:spPr>
      </p:pic>
      <p:pic>
        <p:nvPicPr>
          <p:cNvPr id="195" name="Google Shape;195;p29" descr="Farm Model"/>
          <p:cNvPicPr preferRelativeResize="0"/>
          <p:nvPr/>
        </p:nvPicPr>
        <p:blipFill rotWithShape="1">
          <a:blip r:embed="rId4">
            <a:alphaModFix/>
          </a:blip>
          <a:srcRect t="406" b="416"/>
          <a:stretch/>
        </p:blipFill>
        <p:spPr>
          <a:xfrm>
            <a:off x="7725067" y="1512639"/>
            <a:ext cx="1178820" cy="900050"/>
          </a:xfrm>
          <a:prstGeom prst="rect">
            <a:avLst/>
          </a:prstGeom>
          <a:noFill/>
          <a:ln w="12700" cap="flat" cmpd="sng">
            <a:solidFill>
              <a:srgbClr val="666666"/>
            </a:solidFill>
            <a:prstDash val="solid"/>
            <a:miter lim="8000"/>
            <a:headEnd type="none" w="sm" len="sm"/>
            <a:tailEnd type="none" w="sm" len="sm"/>
          </a:ln>
        </p:spPr>
      </p:pic>
      <p:sp>
        <p:nvSpPr>
          <p:cNvPr id="196" name="Google Shape;196;p29"/>
          <p:cNvSpPr txBox="1"/>
          <p:nvPr/>
        </p:nvSpPr>
        <p:spPr>
          <a:xfrm>
            <a:off x="7478800" y="2346939"/>
            <a:ext cx="16338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dirty="0">
                <a:solidFill>
                  <a:schemeClr val="hlink"/>
                </a:solidFill>
                <a:latin typeface="Source Sans Pro"/>
                <a:ea typeface="Source Sans Pro"/>
                <a:cs typeface="Source Sans Pro"/>
                <a:sym typeface="Source Sans Pro"/>
                <a:hlinkClick r:id="rId5"/>
              </a:rPr>
              <a:t>Farm Model</a:t>
            </a:r>
            <a:endParaRPr sz="1000" dirty="0">
              <a:solidFill>
                <a:srgbClr val="000000"/>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000" u="sng" dirty="0">
                <a:solidFill>
                  <a:schemeClr val="hlink"/>
                </a:solidFill>
                <a:latin typeface="Source Sans Pro"/>
                <a:ea typeface="Source Sans Pro"/>
                <a:cs typeface="Source Sans Pro"/>
                <a:sym typeface="Source Sans Pro"/>
                <a:hlinkClick r:id="rId5"/>
              </a:rPr>
              <a:t>Student Journal page</a:t>
            </a:r>
            <a:endParaRPr sz="1000" dirty="0">
              <a:latin typeface="Source Sans Pro"/>
              <a:ea typeface="Source Sans Pro"/>
              <a:cs typeface="Source Sans Pro"/>
              <a:sym typeface="Source Sans Pro"/>
            </a:endParaRPr>
          </a:p>
        </p:txBody>
      </p:sp>
      <p:pic>
        <p:nvPicPr>
          <p:cNvPr id="198" name="Google Shape;198;p29" descr="Pencil"/>
          <p:cNvPicPr preferRelativeResize="0"/>
          <p:nvPr/>
        </p:nvPicPr>
        <p:blipFill>
          <a:blip r:embed="rId3">
            <a:alphaModFix/>
          </a:blip>
          <a:stretch>
            <a:fillRect/>
          </a:stretch>
        </p:blipFill>
        <p:spPr>
          <a:xfrm>
            <a:off x="7974912" y="2816637"/>
            <a:ext cx="655825" cy="655825"/>
          </a:xfrm>
          <a:prstGeom prst="rect">
            <a:avLst/>
          </a:prstGeom>
          <a:noFill/>
          <a:ln>
            <a:noFill/>
          </a:ln>
        </p:spPr>
      </p:pic>
      <p:pic>
        <p:nvPicPr>
          <p:cNvPr id="199" name="Google Shape;199;p29" descr="Farm Model"/>
          <p:cNvPicPr preferRelativeResize="0"/>
          <p:nvPr/>
        </p:nvPicPr>
        <p:blipFill rotWithShape="1">
          <a:blip r:embed="rId4">
            <a:alphaModFix/>
          </a:blip>
          <a:srcRect t="406" b="416"/>
          <a:stretch/>
        </p:blipFill>
        <p:spPr>
          <a:xfrm>
            <a:off x="7706290" y="3535699"/>
            <a:ext cx="1178820" cy="900050"/>
          </a:xfrm>
          <a:prstGeom prst="rect">
            <a:avLst/>
          </a:prstGeom>
          <a:noFill/>
          <a:ln w="12700" cap="flat" cmpd="sng">
            <a:solidFill>
              <a:srgbClr val="666666"/>
            </a:solidFill>
            <a:prstDash val="solid"/>
            <a:miter lim="8000"/>
            <a:headEnd type="none" w="sm" len="sm"/>
            <a:tailEnd type="none" w="sm" len="sm"/>
          </a:ln>
        </p:spPr>
      </p:pic>
      <p:sp>
        <p:nvSpPr>
          <p:cNvPr id="197" name="Google Shape;197;p29"/>
          <p:cNvSpPr txBox="1"/>
          <p:nvPr/>
        </p:nvSpPr>
        <p:spPr>
          <a:xfrm>
            <a:off x="7382375" y="4385480"/>
            <a:ext cx="18270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dirty="0">
                <a:solidFill>
                  <a:schemeClr val="hlink"/>
                </a:solidFill>
                <a:latin typeface="Source Sans Pro"/>
                <a:ea typeface="Source Sans Pro"/>
                <a:cs typeface="Source Sans Pro"/>
                <a:sym typeface="Source Sans Pro"/>
                <a:hlinkClick r:id="rId6"/>
              </a:rPr>
              <a:t>A Farm that Helps Protect the Earth Student Journal page</a:t>
            </a:r>
            <a:endParaRPr sz="1000" dirty="0">
              <a:latin typeface="Source Sans Pro"/>
              <a:ea typeface="Source Sans Pro"/>
              <a:cs typeface="Source Sans Pro"/>
              <a:sym typeface="Source Sans Pro"/>
            </a:endParaRPr>
          </a:p>
        </p:txBody>
      </p:sp>
      <p:sp>
        <p:nvSpPr>
          <p:cNvPr id="191" name="Google Shape;191;p29"/>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dirty="0"/>
          </a:p>
          <a:p>
            <a:pPr marL="0" lvl="0" indent="0" algn="l" rtl="0">
              <a:lnSpc>
                <a:spcPct val="115000"/>
              </a:lnSpc>
              <a:spcBef>
                <a:spcPts val="600"/>
              </a:spcBef>
              <a:spcAft>
                <a:spcPts val="0"/>
              </a:spcAft>
              <a:buNone/>
            </a:pPr>
            <a:endParaRPr dirty="0"/>
          </a:p>
          <a:p>
            <a:pPr marL="0" lvl="0" indent="0" algn="l" rtl="0">
              <a:lnSpc>
                <a:spcPct val="115000"/>
              </a:lnSpc>
              <a:spcBef>
                <a:spcPts val="600"/>
              </a:spcBef>
              <a:spcAft>
                <a:spcPts val="0"/>
              </a:spcAft>
              <a:buNone/>
            </a:pPr>
            <a:endParaRPr dirty="0"/>
          </a:p>
          <a:p>
            <a:pPr marL="0" lvl="0" indent="0" algn="l" rtl="0">
              <a:lnSpc>
                <a:spcPct val="115000"/>
              </a:lnSpc>
              <a:spcBef>
                <a:spcPts val="600"/>
              </a:spcBef>
              <a:spcAft>
                <a:spcPts val="0"/>
              </a:spcAft>
              <a:buNone/>
            </a:pPr>
            <a:endParaRPr dirty="0"/>
          </a:p>
          <a:p>
            <a:pPr marL="0" lvl="0" indent="0" algn="l" rtl="0">
              <a:lnSpc>
                <a:spcPct val="115000"/>
              </a:lnSpc>
              <a:spcBef>
                <a:spcPts val="600"/>
              </a:spcBef>
              <a:spcAft>
                <a:spcPts val="0"/>
              </a:spcAft>
              <a:buNone/>
            </a:pPr>
            <a:endParaRPr dirty="0"/>
          </a:p>
          <a:p>
            <a:pPr marL="0" lvl="0" indent="0" algn="l" rtl="0">
              <a:lnSpc>
                <a:spcPct val="115000"/>
              </a:lnSpc>
              <a:spcBef>
                <a:spcPts val="600"/>
              </a:spcBef>
              <a:spcAft>
                <a:spcPts val="0"/>
              </a:spcAft>
              <a:buNone/>
            </a:pPr>
            <a:endParaRPr dirty="0"/>
          </a:p>
          <a:p>
            <a:pPr marL="0" lvl="0" indent="0" algn="l" rtl="0">
              <a:lnSpc>
                <a:spcPct val="115000"/>
              </a:lnSpc>
              <a:spcBef>
                <a:spcPts val="600"/>
              </a:spcBef>
              <a:spcAft>
                <a:spcPts val="0"/>
              </a:spcAft>
              <a:buNone/>
            </a:pPr>
            <a:endParaRPr dirty="0"/>
          </a:p>
          <a:p>
            <a:pPr marL="0" lvl="0" indent="0" algn="l" rtl="0">
              <a:lnSpc>
                <a:spcPct val="115000"/>
              </a:lnSpc>
              <a:spcBef>
                <a:spcPts val="600"/>
              </a:spcBef>
              <a:spcAft>
                <a:spcPts val="0"/>
              </a:spcAft>
              <a:buNone/>
            </a:pPr>
            <a:endParaRPr dirty="0"/>
          </a:p>
          <a:p>
            <a:pPr marL="0" lvl="0" indent="0" algn="ctr" rtl="0">
              <a:lnSpc>
                <a:spcPct val="115000"/>
              </a:lnSpc>
              <a:spcBef>
                <a:spcPts val="600"/>
              </a:spcBef>
              <a:spcAft>
                <a:spcPts val="600"/>
              </a:spcAft>
              <a:buClr>
                <a:schemeClr val="dk1"/>
              </a:buClr>
              <a:buSzPts val="1100"/>
              <a:buFont typeface="Arial"/>
              <a:buNone/>
            </a:pPr>
            <a:endParaRPr dirty="0"/>
          </a:p>
        </p:txBody>
      </p:sp>
      <p:sp>
        <p:nvSpPr>
          <p:cNvPr id="207" name="Google Shape;207;p30">
            <a:extLst>
              <a:ext uri="{C183D7F6-B498-43B3-948B-1728B52AA6E4}">
                <adec:decorative xmlns:adec="http://schemas.microsoft.com/office/drawing/2017/decorative" val="1"/>
              </a:ext>
            </a:extLst>
          </p:cNvPr>
          <p:cNvSpPr/>
          <p:nvPr/>
        </p:nvSpPr>
        <p:spPr>
          <a:xfrm>
            <a:off x="7441144" y="-4025"/>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350C0B0-4670-5871-9776-09C926E9AEEB}"/>
              </a:ext>
            </a:extLst>
          </p:cNvPr>
          <p:cNvSpPr>
            <a:spLocks noGrp="1"/>
          </p:cNvSpPr>
          <p:nvPr>
            <p:ph type="title" idx="4294967295"/>
          </p:nvPr>
        </p:nvSpPr>
        <p:spPr>
          <a:xfrm>
            <a:off x="628650" y="-993775"/>
            <a:ext cx="7886700" cy="993775"/>
          </a:xfrm>
          <a:prstGeom prst="rect">
            <a:avLst/>
          </a:prstGeom>
        </p:spPr>
        <p:txBody>
          <a:bodyPr anchor="b"/>
          <a:lstStyle/>
          <a:p>
            <a:r>
              <a:rPr lang="en-US" dirty="0"/>
              <a:t>Lesson 7: EVALUATE</a:t>
            </a:r>
          </a:p>
        </p:txBody>
      </p:sp>
      <p:sp>
        <p:nvSpPr>
          <p:cNvPr id="208" name="Google Shape;208;p30"/>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206" name="Google Shape;206;p30"/>
          <p:cNvSpPr txBox="1"/>
          <p:nvPr/>
        </p:nvSpPr>
        <p:spPr>
          <a:xfrm>
            <a:off x="1075225" y="882275"/>
            <a:ext cx="5324400" cy="3473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Let’s share our models and give each other feedback. </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r>
              <a:rPr lang="en" sz="3200">
                <a:solidFill>
                  <a:schemeClr val="dk1"/>
                </a:solidFill>
                <a:latin typeface="Source Sans Pro"/>
                <a:ea typeface="Source Sans Pro"/>
                <a:cs typeface="Source Sans Pro"/>
                <a:sym typeface="Source Sans Pro"/>
              </a:rPr>
              <a:t>Then use the feedback to revise our models. </a:t>
            </a:r>
            <a:endParaRPr sz="3200">
              <a:solidFill>
                <a:schemeClr val="dk1"/>
              </a:solidFill>
              <a:latin typeface="Source Sans Pro"/>
              <a:ea typeface="Source Sans Pro"/>
              <a:cs typeface="Source Sans Pro"/>
              <a:sym typeface="Source Sans Pro"/>
            </a:endParaRPr>
          </a:p>
        </p:txBody>
      </p:sp>
      <p:pic>
        <p:nvPicPr>
          <p:cNvPr id="209" name="Google Shape;209;p30" descr="Checkmark"/>
          <p:cNvPicPr preferRelativeResize="0"/>
          <p:nvPr/>
        </p:nvPicPr>
        <p:blipFill>
          <a:blip r:embed="rId3">
            <a:alphaModFix/>
          </a:blip>
          <a:stretch>
            <a:fillRect/>
          </a:stretch>
        </p:blipFill>
        <p:spPr>
          <a:xfrm>
            <a:off x="7974875" y="781525"/>
            <a:ext cx="641650" cy="641650"/>
          </a:xfrm>
          <a:prstGeom prst="rect">
            <a:avLst/>
          </a:prstGeom>
          <a:noFill/>
          <a:ln>
            <a:noFill/>
          </a:ln>
        </p:spPr>
      </p:pic>
      <p:pic>
        <p:nvPicPr>
          <p:cNvPr id="212" name="Google Shape;212;p30" descr="Marker"/>
          <p:cNvPicPr preferRelativeResize="0"/>
          <p:nvPr/>
        </p:nvPicPr>
        <p:blipFill rotWithShape="1">
          <a:blip r:embed="rId4">
            <a:alphaModFix/>
          </a:blip>
          <a:srcRect t="661" b="670"/>
          <a:stretch/>
        </p:blipFill>
        <p:spPr>
          <a:xfrm>
            <a:off x="7967787" y="1580037"/>
            <a:ext cx="655825" cy="655825"/>
          </a:xfrm>
          <a:prstGeom prst="rect">
            <a:avLst/>
          </a:prstGeom>
          <a:noFill/>
          <a:ln>
            <a:noFill/>
          </a:ln>
        </p:spPr>
      </p:pic>
      <p:pic>
        <p:nvPicPr>
          <p:cNvPr id="210" name="Google Shape;210;p30" descr="Pencil"/>
          <p:cNvPicPr preferRelativeResize="0"/>
          <p:nvPr/>
        </p:nvPicPr>
        <p:blipFill>
          <a:blip r:embed="rId5">
            <a:alphaModFix/>
          </a:blip>
          <a:stretch>
            <a:fillRect/>
          </a:stretch>
        </p:blipFill>
        <p:spPr>
          <a:xfrm>
            <a:off x="7967786" y="2392724"/>
            <a:ext cx="655825" cy="655825"/>
          </a:xfrm>
          <a:prstGeom prst="rect">
            <a:avLst/>
          </a:prstGeom>
          <a:noFill/>
          <a:ln>
            <a:noFill/>
          </a:ln>
        </p:spPr>
      </p:pic>
      <p:pic>
        <p:nvPicPr>
          <p:cNvPr id="211" name="Google Shape;211;p30" descr="Farm Model"/>
          <p:cNvPicPr preferRelativeResize="0"/>
          <p:nvPr/>
        </p:nvPicPr>
        <p:blipFill rotWithShape="1">
          <a:blip r:embed="rId6">
            <a:alphaModFix/>
          </a:blip>
          <a:srcRect t="406" b="416"/>
          <a:stretch/>
        </p:blipFill>
        <p:spPr>
          <a:xfrm>
            <a:off x="7665825" y="3224774"/>
            <a:ext cx="1245600" cy="951050"/>
          </a:xfrm>
          <a:prstGeom prst="rect">
            <a:avLst/>
          </a:prstGeom>
          <a:noFill/>
          <a:ln w="12700" cap="flat" cmpd="sng">
            <a:solidFill>
              <a:srgbClr val="666666"/>
            </a:solidFill>
            <a:prstDash val="solid"/>
            <a:miter lim="8000"/>
            <a:headEnd type="none" w="sm" len="sm"/>
            <a:tailEnd type="none" w="sm" len="sm"/>
          </a:ln>
        </p:spPr>
      </p:pic>
      <p:sp>
        <p:nvSpPr>
          <p:cNvPr id="213" name="Google Shape;213;p30"/>
          <p:cNvSpPr txBox="1"/>
          <p:nvPr/>
        </p:nvSpPr>
        <p:spPr>
          <a:xfrm>
            <a:off x="7382200" y="4352050"/>
            <a:ext cx="18270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7"/>
              </a:rPr>
              <a:t>A Farm that Helps Protect the Earth Student Journal page</a:t>
            </a:r>
            <a:endParaRPr sz="1000">
              <a:latin typeface="Source Sans Pro"/>
              <a:ea typeface="Source Sans Pro"/>
              <a:cs typeface="Source Sans Pro"/>
              <a:sym typeface="Source Sans Pro"/>
            </a:endParaRPr>
          </a:p>
        </p:txBody>
      </p:sp>
      <p:sp>
        <p:nvSpPr>
          <p:cNvPr id="205" name="Google Shape;205;p30"/>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a:extLst>
              <a:ext uri="{C183D7F6-B498-43B3-948B-1728B52AA6E4}">
                <adec:decorative xmlns:adec="http://schemas.microsoft.com/office/drawing/2017/decorative" val="1"/>
              </a:ext>
            </a:extLst>
          </p:cNvPr>
          <p:cNvSpPr/>
          <p:nvPr/>
        </p:nvSpPr>
        <p:spPr>
          <a:xfrm>
            <a:off x="7433425" y="6183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a:extLst>
              <a:ext uri="{C183D7F6-B498-43B3-948B-1728B52AA6E4}">
                <adec:decorative xmlns:adec="http://schemas.microsoft.com/office/drawing/2017/decorative" val="1"/>
              </a:ext>
            </a:extLst>
          </p:cNvPr>
          <p:cNvSpPr/>
          <p:nvPr/>
        </p:nvSpPr>
        <p:spPr>
          <a:xfrm>
            <a:off x="7433425" y="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98F293C5-51E4-DB0E-D917-C76B8DDD5B0C}"/>
              </a:ext>
            </a:extLst>
          </p:cNvPr>
          <p:cNvSpPr>
            <a:spLocks noGrp="1"/>
          </p:cNvSpPr>
          <p:nvPr>
            <p:ph type="title" idx="4294967295"/>
          </p:nvPr>
        </p:nvSpPr>
        <p:spPr>
          <a:xfrm>
            <a:off x="628650" y="-993775"/>
            <a:ext cx="7886700" cy="993775"/>
          </a:xfrm>
          <a:prstGeom prst="rect">
            <a:avLst/>
          </a:prstGeom>
        </p:spPr>
        <p:txBody>
          <a:bodyPr anchor="b"/>
          <a:lstStyle/>
          <a:p>
            <a:r>
              <a:rPr lang="en-US" dirty="0"/>
              <a:t>Lesson 7: EVALUATE (part 2)</a:t>
            </a:r>
          </a:p>
        </p:txBody>
      </p:sp>
      <p:sp>
        <p:nvSpPr>
          <p:cNvPr id="222" name="Google Shape;222;p31"/>
          <p:cNvSpPr txBox="1"/>
          <p:nvPr/>
        </p:nvSpPr>
        <p:spPr>
          <a:xfrm>
            <a:off x="554900" y="135500"/>
            <a:ext cx="6308100" cy="188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200">
                <a:solidFill>
                  <a:schemeClr val="dk1"/>
                </a:solidFill>
                <a:latin typeface="Source Sans Pro"/>
                <a:ea typeface="Source Sans Pro"/>
                <a:cs typeface="Source Sans Pro"/>
                <a:sym typeface="Source Sans Pro"/>
              </a:rPr>
              <a:t>How might this help us figure out how farmers can use resources wisely to protect Earth’s systems?</a:t>
            </a:r>
            <a:endParaRPr sz="3200">
              <a:solidFill>
                <a:schemeClr val="dk1"/>
              </a:solidFill>
              <a:latin typeface="Source Sans Pro"/>
              <a:ea typeface="Source Sans Pro"/>
              <a:cs typeface="Source Sans Pro"/>
              <a:sym typeface="Source Sans Pro"/>
            </a:endParaRPr>
          </a:p>
        </p:txBody>
      </p:sp>
      <p:sp>
        <p:nvSpPr>
          <p:cNvPr id="220" name="Google Shape;220;p31"/>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pic>
        <p:nvPicPr>
          <p:cNvPr id="223" name="Google Shape;223;p31" descr="D Q B"/>
          <p:cNvPicPr preferRelativeResize="0"/>
          <p:nvPr/>
        </p:nvPicPr>
        <p:blipFill>
          <a:blip r:embed="rId3">
            <a:alphaModFix/>
          </a:blip>
          <a:stretch>
            <a:fillRect/>
          </a:stretch>
        </p:blipFill>
        <p:spPr>
          <a:xfrm>
            <a:off x="7960712" y="1057787"/>
            <a:ext cx="655825" cy="655825"/>
          </a:xfrm>
          <a:prstGeom prst="rect">
            <a:avLst/>
          </a:prstGeom>
          <a:noFill/>
          <a:ln>
            <a:noFill/>
          </a:ln>
        </p:spPr>
      </p:pic>
      <p:pic>
        <p:nvPicPr>
          <p:cNvPr id="224" name="Google Shape;224;p31" descr="Large barn on a farm"/>
          <p:cNvPicPr preferRelativeResize="0"/>
          <p:nvPr/>
        </p:nvPicPr>
        <p:blipFill rotWithShape="1">
          <a:blip r:embed="rId4">
            <a:alphaModFix/>
          </a:blip>
          <a:srcRect b="6524"/>
          <a:stretch/>
        </p:blipFill>
        <p:spPr>
          <a:xfrm>
            <a:off x="-7750" y="2101600"/>
            <a:ext cx="7441176" cy="3039825"/>
          </a:xfrm>
          <a:prstGeom prst="rect">
            <a:avLst/>
          </a:prstGeom>
          <a:noFill/>
          <a:ln>
            <a:noFill/>
          </a:ln>
        </p:spPr>
      </p:pic>
      <p:sp>
        <p:nvSpPr>
          <p:cNvPr id="221" name="Google Shape;221;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t>15</a:t>
            </a:fld>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a:extLst>
              <a:ext uri="{C183D7F6-B498-43B3-948B-1728B52AA6E4}">
                <adec:decorative xmlns:adec="http://schemas.microsoft.com/office/drawing/2017/decorative" val="1"/>
              </a:ext>
            </a:extLst>
          </p:cNvPr>
          <p:cNvSpPr/>
          <p:nvPr/>
        </p:nvSpPr>
        <p:spPr>
          <a:xfrm>
            <a:off x="7433324" y="62385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2">
            <a:extLst>
              <a:ext uri="{C183D7F6-B498-43B3-948B-1728B52AA6E4}">
                <adec:decorative xmlns:adec="http://schemas.microsoft.com/office/drawing/2017/decorative" val="1"/>
              </a:ext>
            </a:extLst>
          </p:cNvPr>
          <p:cNvSpPr/>
          <p:nvPr/>
        </p:nvSpPr>
        <p:spPr>
          <a:xfrm>
            <a:off x="7433400" y="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 name="Google Shape;235;p32">
            <a:extLst>
              <a:ext uri="{C183D7F6-B498-43B3-948B-1728B52AA6E4}">
                <adec:decorative xmlns:adec="http://schemas.microsoft.com/office/drawing/2017/decorative" val="1"/>
              </a:ext>
            </a:extLst>
          </p:cNvPr>
          <p:cNvPicPr preferRelativeResize="0"/>
          <p:nvPr/>
        </p:nvPicPr>
        <p:blipFill rotWithShape="1">
          <a:blip r:embed="rId3">
            <a:alphaModFix/>
          </a:blip>
          <a:srcRect b="6524"/>
          <a:stretch/>
        </p:blipFill>
        <p:spPr>
          <a:xfrm>
            <a:off x="-287" y="2103626"/>
            <a:ext cx="7433424" cy="3039825"/>
          </a:xfrm>
          <a:prstGeom prst="rect">
            <a:avLst/>
          </a:prstGeom>
          <a:noFill/>
          <a:ln>
            <a:noFill/>
          </a:ln>
        </p:spPr>
      </p:pic>
      <p:sp>
        <p:nvSpPr>
          <p:cNvPr id="2" name="Title 1">
            <a:extLst>
              <a:ext uri="{FF2B5EF4-FFF2-40B4-BE49-F238E27FC236}">
                <a16:creationId xmlns:a16="http://schemas.microsoft.com/office/drawing/2014/main" id="{3E8F41C0-061E-A7E1-D824-164201C5D6EB}"/>
              </a:ext>
            </a:extLst>
          </p:cNvPr>
          <p:cNvSpPr>
            <a:spLocks noGrp="1"/>
          </p:cNvSpPr>
          <p:nvPr>
            <p:ph type="title" idx="4294967295"/>
          </p:nvPr>
        </p:nvSpPr>
        <p:spPr>
          <a:xfrm>
            <a:off x="628650" y="-993775"/>
            <a:ext cx="7886700" cy="993775"/>
          </a:xfrm>
          <a:prstGeom prst="rect">
            <a:avLst/>
          </a:prstGeom>
        </p:spPr>
        <p:txBody>
          <a:bodyPr anchor="b"/>
          <a:lstStyle/>
          <a:p>
            <a:r>
              <a:rPr lang="en-US" dirty="0"/>
              <a:t>Lesson 7: EVALUATE (part 3)</a:t>
            </a:r>
          </a:p>
        </p:txBody>
      </p:sp>
      <p:sp>
        <p:nvSpPr>
          <p:cNvPr id="231" name="Google Shape;231;p32"/>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233" name="Google Shape;233;p32"/>
          <p:cNvSpPr txBox="1"/>
          <p:nvPr/>
        </p:nvSpPr>
        <p:spPr>
          <a:xfrm>
            <a:off x="1498225" y="431125"/>
            <a:ext cx="4436400" cy="125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200">
                <a:solidFill>
                  <a:schemeClr val="dk1"/>
                </a:solidFill>
                <a:latin typeface="Source Sans Pro"/>
                <a:ea typeface="Source Sans Pro"/>
                <a:cs typeface="Source Sans Pro"/>
                <a:sym typeface="Source Sans Pro"/>
              </a:rPr>
              <a:t>What new questions do you have?</a:t>
            </a:r>
            <a:endParaRPr sz="3200">
              <a:solidFill>
                <a:schemeClr val="dk1"/>
              </a:solidFill>
              <a:latin typeface="Source Sans Pro"/>
              <a:ea typeface="Source Sans Pro"/>
              <a:cs typeface="Source Sans Pro"/>
              <a:sym typeface="Source Sans Pro"/>
            </a:endParaRPr>
          </a:p>
        </p:txBody>
      </p:sp>
      <p:pic>
        <p:nvPicPr>
          <p:cNvPr id="234" name="Google Shape;234;p32" descr="D Q B"/>
          <p:cNvPicPr preferRelativeResize="0"/>
          <p:nvPr/>
        </p:nvPicPr>
        <p:blipFill>
          <a:blip r:embed="rId4">
            <a:alphaModFix/>
          </a:blip>
          <a:stretch>
            <a:fillRect/>
          </a:stretch>
        </p:blipFill>
        <p:spPr>
          <a:xfrm>
            <a:off x="7960712" y="1031687"/>
            <a:ext cx="655825" cy="655825"/>
          </a:xfrm>
          <a:prstGeom prst="rect">
            <a:avLst/>
          </a:prstGeom>
          <a:noFill/>
          <a:ln>
            <a:noFill/>
          </a:ln>
        </p:spPr>
      </p:pic>
      <p:sp>
        <p:nvSpPr>
          <p:cNvPr id="232" name="Google Shape;232;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t>16</a:t>
            </a:fld>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pic>
        <p:nvPicPr>
          <p:cNvPr id="244" name="Google Shape;244;p33">
            <a:extLst>
              <a:ext uri="{C183D7F6-B498-43B3-948B-1728B52AA6E4}">
                <adec:decorative xmlns:adec="http://schemas.microsoft.com/office/drawing/2017/decorative" val="1"/>
              </a:ext>
            </a:extLst>
          </p:cNvPr>
          <p:cNvPicPr preferRelativeResize="0"/>
          <p:nvPr/>
        </p:nvPicPr>
        <p:blipFill rotWithShape="1">
          <a:blip r:embed="rId3">
            <a:alphaModFix/>
          </a:blip>
          <a:srcRect r="4104"/>
          <a:stretch/>
        </p:blipFill>
        <p:spPr>
          <a:xfrm>
            <a:off x="0" y="7650"/>
            <a:ext cx="2869850" cy="5143501"/>
          </a:xfrm>
          <a:prstGeom prst="rect">
            <a:avLst/>
          </a:prstGeom>
          <a:noFill/>
          <a:ln>
            <a:noFill/>
          </a:ln>
        </p:spPr>
      </p:pic>
      <p:sp>
        <p:nvSpPr>
          <p:cNvPr id="242" name="Google Shape;242;p33">
            <a:extLst>
              <a:ext uri="{C183D7F6-B498-43B3-948B-1728B52AA6E4}">
                <adec:decorative xmlns:adec="http://schemas.microsoft.com/office/drawing/2017/decorative" val="1"/>
              </a:ext>
            </a:extLst>
          </p:cNvPr>
          <p:cNvSpPr/>
          <p:nvPr/>
        </p:nvSpPr>
        <p:spPr>
          <a:xfrm>
            <a:off x="7433325" y="0"/>
            <a:ext cx="1710675" cy="70465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a:extLst>
              <a:ext uri="{C183D7F6-B498-43B3-948B-1728B52AA6E4}">
                <adec:decorative xmlns:adec="http://schemas.microsoft.com/office/drawing/2017/decorative" val="1"/>
              </a:ext>
            </a:extLst>
          </p:cNvPr>
          <p:cNvSpPr/>
          <p:nvPr/>
        </p:nvSpPr>
        <p:spPr>
          <a:xfrm>
            <a:off x="7433400" y="7046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5FCF05B7-4C3D-C6BD-B03F-D005D55B4EDC}"/>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LEARNING TARGET</a:t>
            </a:r>
          </a:p>
        </p:txBody>
      </p:sp>
      <p:sp>
        <p:nvSpPr>
          <p:cNvPr id="243" name="Google Shape;243;p33"/>
          <p:cNvSpPr txBox="1"/>
          <p:nvPr/>
        </p:nvSpPr>
        <p:spPr>
          <a:xfrm>
            <a:off x="7433325" y="54750"/>
            <a:ext cx="17106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LEARNING TARGET</a:t>
            </a:r>
            <a:endParaRPr>
              <a:solidFill>
                <a:schemeClr val="lt1"/>
              </a:solidFill>
              <a:latin typeface="Source Sans Pro"/>
              <a:ea typeface="Source Sans Pro"/>
              <a:cs typeface="Source Sans Pro"/>
              <a:sym typeface="Source Sans Pro"/>
            </a:endParaRPr>
          </a:p>
        </p:txBody>
      </p:sp>
      <p:sp>
        <p:nvSpPr>
          <p:cNvPr id="241" name="Google Shape;241;p33"/>
          <p:cNvSpPr txBox="1">
            <a:spLocks noGrp="1"/>
          </p:cNvSpPr>
          <p:nvPr>
            <p:ph type="body" idx="4294967295"/>
          </p:nvPr>
        </p:nvSpPr>
        <p:spPr>
          <a:xfrm>
            <a:off x="3199726" y="1864800"/>
            <a:ext cx="4138500" cy="14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b="1">
                <a:solidFill>
                  <a:schemeClr val="dk1"/>
                </a:solidFill>
              </a:rPr>
              <a:t>LESSON 8:</a:t>
            </a:r>
            <a:endParaRPr sz="3000" b="1">
              <a:solidFill>
                <a:schemeClr val="dk1"/>
              </a:solidFill>
            </a:endParaRPr>
          </a:p>
          <a:p>
            <a:pPr marL="0" lvl="0" indent="0" algn="l" rtl="0">
              <a:spcBef>
                <a:spcPts val="0"/>
              </a:spcBef>
              <a:spcAft>
                <a:spcPts val="0"/>
              </a:spcAft>
              <a:buClr>
                <a:schemeClr val="dk1"/>
              </a:buClr>
              <a:buSzPts val="1100"/>
              <a:buFont typeface="Arial"/>
              <a:buNone/>
            </a:pPr>
            <a:r>
              <a:rPr lang="en" sz="3000">
                <a:solidFill>
                  <a:schemeClr val="dk1"/>
                </a:solidFill>
              </a:rPr>
              <a:t>How can we use farms to harness wind energy?</a:t>
            </a:r>
            <a:endParaRPr sz="3000">
              <a:solidFill>
                <a:schemeClr val="dk1"/>
              </a:solidFill>
            </a:endParaRPr>
          </a:p>
          <a:p>
            <a:pPr marL="0" lvl="0" indent="0" algn="l" rtl="0">
              <a:spcBef>
                <a:spcPts val="0"/>
              </a:spcBef>
              <a:spcAft>
                <a:spcPts val="0"/>
              </a:spcAft>
              <a:buClr>
                <a:schemeClr val="dk1"/>
              </a:buClr>
              <a:buSzPts val="1100"/>
              <a:buFont typeface="Arial"/>
              <a:buNone/>
            </a:pPr>
            <a:endParaRPr sz="3000">
              <a:solidFill>
                <a:schemeClr val="dk1"/>
              </a:solidFill>
            </a:endParaRPr>
          </a:p>
          <a:p>
            <a:pPr marL="0" lvl="0" indent="0" algn="l" rtl="0">
              <a:spcBef>
                <a:spcPts val="0"/>
              </a:spcBef>
              <a:spcAft>
                <a:spcPts val="500"/>
              </a:spcAft>
              <a:buClr>
                <a:schemeClr val="dk1"/>
              </a:buClr>
              <a:buSzPts val="1100"/>
              <a:buFont typeface="Arial"/>
              <a:buNone/>
            </a:pPr>
            <a:endParaRPr sz="3000">
              <a:solidFill>
                <a:schemeClr val="dk1"/>
              </a:solidFill>
            </a:endParaRPr>
          </a:p>
        </p:txBody>
      </p:sp>
      <p:sp>
        <p:nvSpPr>
          <p:cNvPr id="240" name="Google Shape;240;p33"/>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fld id="{00000000-1234-1234-1234-123412341234}" type="slidenum">
              <a:rPr lang="en"/>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4">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664973A6-689A-13A7-B4CB-BE73561738E8}"/>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ENGAGE</a:t>
            </a:r>
          </a:p>
        </p:txBody>
      </p:sp>
      <p:sp>
        <p:nvSpPr>
          <p:cNvPr id="252" name="Google Shape;252;p34"/>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ENGAGE</a:t>
            </a:r>
            <a:endParaRPr>
              <a:solidFill>
                <a:schemeClr val="lt1"/>
              </a:solidFill>
              <a:latin typeface="Source Sans Pro"/>
              <a:ea typeface="Source Sans Pro"/>
              <a:cs typeface="Source Sans Pro"/>
              <a:sym typeface="Source Sans Pro"/>
            </a:endParaRPr>
          </a:p>
        </p:txBody>
      </p:sp>
      <p:pic>
        <p:nvPicPr>
          <p:cNvPr id="256" name="Google Shape;256;p34" title="IMG_8723 2.mov">
            <a:hlinkClick r:id="rId3"/>
          </p:cNvPr>
          <p:cNvPicPr preferRelativeResize="0"/>
          <p:nvPr/>
        </p:nvPicPr>
        <p:blipFill>
          <a:blip r:embed="rId4">
            <a:alphaModFix/>
          </a:blip>
          <a:stretch>
            <a:fillRect/>
          </a:stretch>
        </p:blipFill>
        <p:spPr>
          <a:xfrm>
            <a:off x="948125" y="267050"/>
            <a:ext cx="5543645" cy="3118300"/>
          </a:xfrm>
          <a:prstGeom prst="rect">
            <a:avLst/>
          </a:prstGeom>
          <a:noFill/>
          <a:ln>
            <a:noFill/>
          </a:ln>
        </p:spPr>
      </p:pic>
      <p:sp>
        <p:nvSpPr>
          <p:cNvPr id="255" name="Google Shape;255;p34"/>
          <p:cNvSpPr txBox="1"/>
          <p:nvPr/>
        </p:nvSpPr>
        <p:spPr>
          <a:xfrm>
            <a:off x="126700" y="3635575"/>
            <a:ext cx="7186500" cy="128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200">
                <a:solidFill>
                  <a:schemeClr val="dk1"/>
                </a:solidFill>
                <a:latin typeface="Source Sans Pro"/>
                <a:ea typeface="Source Sans Pro"/>
                <a:cs typeface="Source Sans Pro"/>
                <a:sym typeface="Source Sans Pro"/>
              </a:rPr>
              <a:t>Have you ever seen these fan-looking things while driving? </a:t>
            </a:r>
            <a:endParaRPr sz="2200">
              <a:solidFill>
                <a:schemeClr val="dk1"/>
              </a:solidFill>
              <a:latin typeface="Source Sans Pro"/>
              <a:ea typeface="Source Sans Pro"/>
              <a:cs typeface="Source Sans Pro"/>
              <a:sym typeface="Source Sans Pro"/>
            </a:endParaRPr>
          </a:p>
          <a:p>
            <a:pPr marL="0" lvl="0" indent="0" algn="ctr" rtl="0">
              <a:lnSpc>
                <a:spcPct val="115000"/>
              </a:lnSpc>
              <a:spcBef>
                <a:spcPts val="1000"/>
              </a:spcBef>
              <a:spcAft>
                <a:spcPts val="1000"/>
              </a:spcAft>
              <a:buNone/>
            </a:pPr>
            <a:r>
              <a:rPr lang="en" sz="2200">
                <a:solidFill>
                  <a:schemeClr val="dk1"/>
                </a:solidFill>
                <a:latin typeface="Source Sans Pro"/>
                <a:ea typeface="Source Sans Pro"/>
                <a:cs typeface="Source Sans Pro"/>
                <a:sym typeface="Source Sans Pro"/>
              </a:rPr>
              <a:t>What do you observe? What new questions do you have?</a:t>
            </a:r>
            <a:endParaRPr sz="2200">
              <a:solidFill>
                <a:schemeClr val="dk1"/>
              </a:solidFill>
              <a:latin typeface="Source Sans Pro"/>
              <a:ea typeface="Source Sans Pro"/>
              <a:cs typeface="Source Sans Pro"/>
              <a:sym typeface="Source Sans Pro"/>
            </a:endParaRPr>
          </a:p>
        </p:txBody>
      </p:sp>
      <p:pic>
        <p:nvPicPr>
          <p:cNvPr id="257" name="Google Shape;257;p34" descr="D Q B"/>
          <p:cNvPicPr preferRelativeResize="0"/>
          <p:nvPr/>
        </p:nvPicPr>
        <p:blipFill>
          <a:blip r:embed="rId5">
            <a:alphaModFix/>
          </a:blip>
          <a:stretch>
            <a:fillRect/>
          </a:stretch>
        </p:blipFill>
        <p:spPr>
          <a:xfrm>
            <a:off x="7960712" y="1234687"/>
            <a:ext cx="655825" cy="655825"/>
          </a:xfrm>
          <a:prstGeom prst="rect">
            <a:avLst/>
          </a:prstGeom>
          <a:noFill/>
          <a:ln>
            <a:noFill/>
          </a:ln>
        </p:spPr>
      </p:pic>
      <p:pic>
        <p:nvPicPr>
          <p:cNvPr id="254" name="Google Shape;254;p34" descr="Video Play Button"/>
          <p:cNvPicPr preferRelativeResize="0"/>
          <p:nvPr/>
        </p:nvPicPr>
        <p:blipFill>
          <a:blip r:embed="rId6">
            <a:alphaModFix/>
          </a:blip>
          <a:stretch>
            <a:fillRect/>
          </a:stretch>
        </p:blipFill>
        <p:spPr>
          <a:xfrm>
            <a:off x="7963174" y="2498628"/>
            <a:ext cx="665075" cy="665088"/>
          </a:xfrm>
          <a:prstGeom prst="rect">
            <a:avLst/>
          </a:prstGeom>
          <a:noFill/>
          <a:ln>
            <a:noFill/>
          </a:ln>
        </p:spPr>
      </p:pic>
      <p:sp>
        <p:nvSpPr>
          <p:cNvPr id="253" name="Google Shape;253;p34"/>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68" name="Google Shape;268;p3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8945853"/>
              </p:ext>
            </p:extLst>
          </p:nvPr>
        </p:nvGraphicFramePr>
        <p:xfrm>
          <a:off x="516588" y="298425"/>
          <a:ext cx="6289275" cy="4725425"/>
        </p:xfrm>
        <a:graphic>
          <a:graphicData uri="http://schemas.openxmlformats.org/drawingml/2006/table">
            <a:tbl>
              <a:tblPr>
                <a:noFill/>
                <a:tableStyleId>{64DF239B-5164-48DC-9461-B08317539AB0}</a:tableStyleId>
              </a:tblPr>
              <a:tblGrid>
                <a:gridCol w="1563750">
                  <a:extLst>
                    <a:ext uri="{9D8B030D-6E8A-4147-A177-3AD203B41FA5}">
                      <a16:colId xmlns:a16="http://schemas.microsoft.com/office/drawing/2014/main" val="20000"/>
                    </a:ext>
                  </a:extLst>
                </a:gridCol>
                <a:gridCol w="1767350">
                  <a:extLst>
                    <a:ext uri="{9D8B030D-6E8A-4147-A177-3AD203B41FA5}">
                      <a16:colId xmlns:a16="http://schemas.microsoft.com/office/drawing/2014/main" val="20001"/>
                    </a:ext>
                  </a:extLst>
                </a:gridCol>
                <a:gridCol w="1776600">
                  <a:extLst>
                    <a:ext uri="{9D8B030D-6E8A-4147-A177-3AD203B41FA5}">
                      <a16:colId xmlns:a16="http://schemas.microsoft.com/office/drawing/2014/main" val="20002"/>
                    </a:ext>
                  </a:extLst>
                </a:gridCol>
                <a:gridCol w="1181575">
                  <a:extLst>
                    <a:ext uri="{9D8B030D-6E8A-4147-A177-3AD203B41FA5}">
                      <a16:colId xmlns:a16="http://schemas.microsoft.com/office/drawing/2014/main" val="20003"/>
                    </a:ext>
                  </a:extLst>
                </a:gridCol>
              </a:tblGrid>
              <a:tr h="911000">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gridSpan="2">
                  <a:txBody>
                    <a:bodyPr/>
                    <a:lstStyle/>
                    <a:p>
                      <a:pPr marL="0" lvl="0" indent="0" algn="ctr" rtl="0">
                        <a:spcBef>
                          <a:spcPts val="0"/>
                        </a:spcBef>
                        <a:spcAft>
                          <a:spcPts val="0"/>
                        </a:spcAft>
                        <a:buNone/>
                      </a:pPr>
                      <a:r>
                        <a:rPr lang="en" sz="1200" b="1" dirty="0">
                          <a:latin typeface="Source Sans Pro"/>
                          <a:ea typeface="Source Sans Pro"/>
                          <a:cs typeface="Source Sans Pro"/>
                          <a:sym typeface="Source Sans Pro"/>
                        </a:rPr>
                        <a:t>1. Identify Need/Problem</a:t>
                      </a:r>
                      <a:endParaRPr sz="1200" b="1" dirty="0">
                        <a:latin typeface="Source Sans Pro"/>
                        <a:ea typeface="Source Sans Pro"/>
                        <a:cs typeface="Source Sans Pro"/>
                        <a:sym typeface="Source Sans Pro"/>
                      </a:endParaRPr>
                    </a:p>
                    <a:p>
                      <a:pPr marL="0" lvl="0" indent="0" algn="ctr" rtl="0">
                        <a:spcBef>
                          <a:spcPts val="0"/>
                        </a:spcBef>
                        <a:spcAft>
                          <a:spcPts val="0"/>
                        </a:spcAft>
                        <a:buNone/>
                      </a:pPr>
                      <a:endParaRPr sz="1200" dirty="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30590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7. Redesign</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rowSpan="2" gridSpan="2">
                  <a:txBody>
                    <a:bodyPr/>
                    <a:lstStyle/>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rowSpan="2" h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2. Research &amp; Brainstorm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63240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6. Communicate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3. Choose Best Ideas</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876125">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5. Test &amp; Evaluate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 sz="1200" b="1" dirty="0">
                          <a:latin typeface="Source Sans Pro"/>
                          <a:ea typeface="Source Sans Pro"/>
                          <a:cs typeface="Source Sans Pro"/>
                          <a:sym typeface="Source Sans Pro"/>
                        </a:rPr>
                        <a:t>4. Construct Prototype</a:t>
                      </a:r>
                      <a:endParaRPr sz="1200" b="1" dirty="0">
                        <a:latin typeface="Source Sans Pro"/>
                        <a:ea typeface="Source Sans Pro"/>
                        <a:cs typeface="Source Sans Pro"/>
                        <a:sym typeface="Source Sans Pro"/>
                      </a:endParaRPr>
                    </a:p>
                    <a:p>
                      <a:pPr marL="0" lvl="0" indent="0" algn="ctr" rtl="0">
                        <a:spcBef>
                          <a:spcPts val="0"/>
                        </a:spcBef>
                        <a:spcAft>
                          <a:spcPts val="0"/>
                        </a:spcAft>
                        <a:buNone/>
                      </a:pPr>
                      <a:endParaRPr sz="1200" dirty="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E061045A-0CB7-B2D2-5F4B-AB9BFC0144C8}"/>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EXPLORE</a:t>
            </a:r>
          </a:p>
        </p:txBody>
      </p:sp>
      <p:sp>
        <p:nvSpPr>
          <p:cNvPr id="266" name="Google Shape;266;p35"/>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EXPLORE</a:t>
            </a:r>
            <a:endParaRPr>
              <a:solidFill>
                <a:schemeClr val="lt1"/>
              </a:solidFill>
              <a:latin typeface="Source Sans Pro"/>
              <a:ea typeface="Source Sans Pro"/>
              <a:cs typeface="Source Sans Pro"/>
              <a:sym typeface="Source Sans Pro"/>
            </a:endParaRPr>
          </a:p>
        </p:txBody>
      </p:sp>
      <p:pic>
        <p:nvPicPr>
          <p:cNvPr id="269" name="Google Shape;269;p35" descr="1. Identify Need/Problem&#10;2. Research and Brainstorm&#10;3. Choose Best Ideas&#10;4. Construct Prototype&#10;5. Test and Evaluate&#10;6. Communicate&#10;7. Redesign"/>
          <p:cNvPicPr preferRelativeResize="0"/>
          <p:nvPr/>
        </p:nvPicPr>
        <p:blipFill rotWithShape="1">
          <a:blip r:embed="rId3">
            <a:alphaModFix/>
          </a:blip>
          <a:srcRect l="149" r="149"/>
          <a:stretch/>
        </p:blipFill>
        <p:spPr>
          <a:xfrm>
            <a:off x="1948925" y="704545"/>
            <a:ext cx="3524250" cy="3419475"/>
          </a:xfrm>
          <a:prstGeom prst="rect">
            <a:avLst/>
          </a:prstGeom>
          <a:noFill/>
          <a:ln>
            <a:noFill/>
          </a:ln>
        </p:spPr>
      </p:pic>
      <p:pic>
        <p:nvPicPr>
          <p:cNvPr id="267" name="Google Shape;267;p35" descr="Pencil"/>
          <p:cNvPicPr preferRelativeResize="0"/>
          <p:nvPr/>
        </p:nvPicPr>
        <p:blipFill>
          <a:blip r:embed="rId4">
            <a:alphaModFix/>
          </a:blip>
          <a:stretch>
            <a:fillRect/>
          </a:stretch>
        </p:blipFill>
        <p:spPr>
          <a:xfrm>
            <a:off x="8021380" y="1315300"/>
            <a:ext cx="548640" cy="548640"/>
          </a:xfrm>
          <a:prstGeom prst="rect">
            <a:avLst/>
          </a:prstGeom>
          <a:noFill/>
          <a:ln>
            <a:noFill/>
          </a:ln>
        </p:spPr>
      </p:pic>
      <p:pic>
        <p:nvPicPr>
          <p:cNvPr id="270" name="Google Shape;270;p35" descr="Engineering Design Cycle"/>
          <p:cNvPicPr preferRelativeResize="0"/>
          <p:nvPr/>
        </p:nvPicPr>
        <p:blipFill>
          <a:blip r:embed="rId5">
            <a:alphaModFix/>
          </a:blip>
          <a:stretch>
            <a:fillRect/>
          </a:stretch>
        </p:blipFill>
        <p:spPr>
          <a:xfrm>
            <a:off x="7662208" y="2474690"/>
            <a:ext cx="1266984" cy="978100"/>
          </a:xfrm>
          <a:prstGeom prst="rect">
            <a:avLst/>
          </a:prstGeom>
          <a:noFill/>
          <a:ln w="9525" cap="flat" cmpd="sng">
            <a:solidFill>
              <a:srgbClr val="666666"/>
            </a:solidFill>
            <a:prstDash val="solid"/>
            <a:round/>
            <a:headEnd type="none" w="sm" len="sm"/>
            <a:tailEnd type="none" w="sm" len="sm"/>
          </a:ln>
        </p:spPr>
      </p:pic>
      <p:sp>
        <p:nvSpPr>
          <p:cNvPr id="271" name="Google Shape;271;p35"/>
          <p:cNvSpPr txBox="1"/>
          <p:nvPr/>
        </p:nvSpPr>
        <p:spPr>
          <a:xfrm>
            <a:off x="7440400" y="3866170"/>
            <a:ext cx="17106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Clr>
                <a:schemeClr val="dk1"/>
              </a:buClr>
              <a:buSzPts val="1100"/>
              <a:buFont typeface="Arial"/>
              <a:buNone/>
            </a:pPr>
            <a:r>
              <a:rPr lang="en" sz="1000" u="sng" dirty="0">
                <a:solidFill>
                  <a:schemeClr val="hlink"/>
                </a:solidFill>
                <a:latin typeface="Source Sans Pro"/>
                <a:ea typeface="Source Sans Pro"/>
                <a:cs typeface="Source Sans Pro"/>
                <a:sym typeface="Source Sans Pro"/>
                <a:hlinkClick r:id="rId6"/>
              </a:rPr>
              <a:t>Engineering Design Cycle Student Journal page</a:t>
            </a:r>
            <a:endParaRPr sz="1000" dirty="0">
              <a:latin typeface="Source Sans Pro"/>
              <a:ea typeface="Source Sans Pro"/>
              <a:cs typeface="Source Sans Pro"/>
              <a:sym typeface="Source Sans Pro"/>
            </a:endParaRPr>
          </a:p>
        </p:txBody>
      </p:sp>
      <p:sp>
        <p:nvSpPr>
          <p:cNvPr id="263" name="Google Shape;263;p35"/>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2" name="Google Shape;62;p18"/>
          <p:cNvSpPr txBox="1">
            <a:spLocks noGrp="1"/>
          </p:cNvSpPr>
          <p:nvPr>
            <p:ph type="title" idx="4294967295"/>
          </p:nvPr>
        </p:nvSpPr>
        <p:spPr>
          <a:xfrm>
            <a:off x="492800" y="63800"/>
            <a:ext cx="3642300" cy="483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0000"/>
                </a:solidFill>
                <a:effectLst/>
                <a:uLnTx/>
                <a:uFillTx/>
                <a:latin typeface="Source Sans Pro"/>
                <a:ea typeface="Source Sans Pro"/>
                <a:cs typeface="Source Sans Pro"/>
                <a:sym typeface="Source Sans Pro"/>
              </a:rPr>
              <a:t>mySci</a:t>
            </a:r>
            <a:r>
              <a:rPr kumimoji="0" lang="en-US" sz="20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 symbols key</a:t>
            </a:r>
          </a:p>
        </p:txBody>
      </p:sp>
      <p:pic>
        <p:nvPicPr>
          <p:cNvPr id="67" name="Google Shape;67;p18" descr="Pencil"/>
          <p:cNvPicPr preferRelativeResize="0"/>
          <p:nvPr/>
        </p:nvPicPr>
        <p:blipFill>
          <a:blip r:embed="rId3">
            <a:alphaModFix/>
          </a:blip>
          <a:stretch>
            <a:fillRect/>
          </a:stretch>
        </p:blipFill>
        <p:spPr>
          <a:xfrm>
            <a:off x="492800" y="645387"/>
            <a:ext cx="655825" cy="655825"/>
          </a:xfrm>
          <a:prstGeom prst="rect">
            <a:avLst/>
          </a:prstGeom>
          <a:noFill/>
          <a:ln>
            <a:noFill/>
          </a:ln>
        </p:spPr>
      </p:pic>
      <p:sp>
        <p:nvSpPr>
          <p:cNvPr id="3" name="TextBox 2">
            <a:extLst>
              <a:ext uri="{FF2B5EF4-FFF2-40B4-BE49-F238E27FC236}">
                <a16:creationId xmlns:a16="http://schemas.microsoft.com/office/drawing/2014/main" id="{BDB14612-7EFD-0782-841A-76EC26E56F43}"/>
              </a:ext>
            </a:extLst>
          </p:cNvPr>
          <p:cNvSpPr txBox="1"/>
          <p:nvPr/>
        </p:nvSpPr>
        <p:spPr>
          <a:xfrm>
            <a:off x="1311965" y="768531"/>
            <a:ext cx="2604052" cy="461665"/>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Indicates an opportunity for students to write</a:t>
            </a:r>
          </a:p>
        </p:txBody>
      </p:sp>
      <p:pic>
        <p:nvPicPr>
          <p:cNvPr id="65" name="Google Shape;65;p18" descr="Marker"/>
          <p:cNvPicPr preferRelativeResize="0"/>
          <p:nvPr/>
        </p:nvPicPr>
        <p:blipFill rotWithShape="1">
          <a:blip r:embed="rId4">
            <a:alphaModFix/>
          </a:blip>
          <a:srcRect t="661" b="670"/>
          <a:stretch/>
        </p:blipFill>
        <p:spPr>
          <a:xfrm>
            <a:off x="492800" y="1505291"/>
            <a:ext cx="655825" cy="655825"/>
          </a:xfrm>
          <a:prstGeom prst="rect">
            <a:avLst/>
          </a:prstGeom>
          <a:noFill/>
          <a:ln>
            <a:noFill/>
          </a:ln>
        </p:spPr>
      </p:pic>
      <p:sp>
        <p:nvSpPr>
          <p:cNvPr id="4" name="TextBox 3">
            <a:extLst>
              <a:ext uri="{FF2B5EF4-FFF2-40B4-BE49-F238E27FC236}">
                <a16:creationId xmlns:a16="http://schemas.microsoft.com/office/drawing/2014/main" id="{ABD60761-AB9C-651F-6104-52C36232BB97}"/>
              </a:ext>
            </a:extLst>
          </p:cNvPr>
          <p:cNvSpPr txBox="1"/>
          <p:nvPr/>
        </p:nvSpPr>
        <p:spPr>
          <a:xfrm>
            <a:off x="1252330" y="1649896"/>
            <a:ext cx="2604052" cy="461665"/>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Indicates an opportunity for the teacher to make a chart</a:t>
            </a:r>
          </a:p>
        </p:txBody>
      </p:sp>
      <p:pic>
        <p:nvPicPr>
          <p:cNvPr id="66" name="Google Shape;66;p18" descr="Open book"/>
          <p:cNvPicPr preferRelativeResize="0"/>
          <p:nvPr/>
        </p:nvPicPr>
        <p:blipFill>
          <a:blip r:embed="rId5">
            <a:alphaModFix/>
          </a:blip>
          <a:stretch>
            <a:fillRect/>
          </a:stretch>
        </p:blipFill>
        <p:spPr>
          <a:xfrm>
            <a:off x="454950" y="2365195"/>
            <a:ext cx="731525" cy="731500"/>
          </a:xfrm>
          <a:prstGeom prst="rect">
            <a:avLst/>
          </a:prstGeom>
          <a:noFill/>
          <a:ln>
            <a:noFill/>
          </a:ln>
        </p:spPr>
      </p:pic>
      <p:sp>
        <p:nvSpPr>
          <p:cNvPr id="5" name="TextBox 4">
            <a:extLst>
              <a:ext uri="{FF2B5EF4-FFF2-40B4-BE49-F238E27FC236}">
                <a16:creationId xmlns:a16="http://schemas.microsoft.com/office/drawing/2014/main" id="{2563AB48-5FE3-854F-9A25-133631A130A3}"/>
              </a:ext>
            </a:extLst>
          </p:cNvPr>
          <p:cNvSpPr txBox="1"/>
          <p:nvPr/>
        </p:nvSpPr>
        <p:spPr>
          <a:xfrm>
            <a:off x="1311965" y="2519570"/>
            <a:ext cx="2823135" cy="461665"/>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Indicates an opportunity for the teacher to read aloud to students</a:t>
            </a:r>
          </a:p>
        </p:txBody>
      </p:sp>
      <p:pic>
        <p:nvPicPr>
          <p:cNvPr id="69" name="Google Shape;69;p18" descr="V"/>
          <p:cNvPicPr preferRelativeResize="0"/>
          <p:nvPr/>
        </p:nvPicPr>
        <p:blipFill rotWithShape="1">
          <a:blip r:embed="rId6">
            <a:alphaModFix/>
          </a:blip>
          <a:srcRect t="337" b="327"/>
          <a:stretch/>
        </p:blipFill>
        <p:spPr>
          <a:xfrm>
            <a:off x="492800" y="3300773"/>
            <a:ext cx="655825" cy="655825"/>
          </a:xfrm>
          <a:prstGeom prst="rect">
            <a:avLst/>
          </a:prstGeom>
          <a:noFill/>
          <a:ln>
            <a:noFill/>
          </a:ln>
        </p:spPr>
      </p:pic>
      <p:sp>
        <p:nvSpPr>
          <p:cNvPr id="6" name="TextBox 5">
            <a:extLst>
              <a:ext uri="{FF2B5EF4-FFF2-40B4-BE49-F238E27FC236}">
                <a16:creationId xmlns:a16="http://schemas.microsoft.com/office/drawing/2014/main" id="{57DBFEF1-0745-D047-6FF8-3060B35270CF}"/>
              </a:ext>
            </a:extLst>
          </p:cNvPr>
          <p:cNvSpPr txBox="1"/>
          <p:nvPr/>
        </p:nvSpPr>
        <p:spPr>
          <a:xfrm>
            <a:off x="1252330" y="3490185"/>
            <a:ext cx="2882770" cy="276999"/>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Indicates a vocabulary word for the lesson</a:t>
            </a:r>
          </a:p>
        </p:txBody>
      </p:sp>
      <p:pic>
        <p:nvPicPr>
          <p:cNvPr id="68" name="Google Shape;68;p18" descr="Checkmark"/>
          <p:cNvPicPr preferRelativeResize="0"/>
          <p:nvPr/>
        </p:nvPicPr>
        <p:blipFill>
          <a:blip r:embed="rId7">
            <a:alphaModFix/>
          </a:blip>
          <a:stretch>
            <a:fillRect/>
          </a:stretch>
        </p:blipFill>
        <p:spPr>
          <a:xfrm>
            <a:off x="492800" y="4160677"/>
            <a:ext cx="655825" cy="655825"/>
          </a:xfrm>
          <a:prstGeom prst="rect">
            <a:avLst/>
          </a:prstGeom>
          <a:noFill/>
          <a:ln>
            <a:noFill/>
          </a:ln>
        </p:spPr>
      </p:pic>
      <p:sp>
        <p:nvSpPr>
          <p:cNvPr id="7" name="TextBox 6">
            <a:extLst>
              <a:ext uri="{FF2B5EF4-FFF2-40B4-BE49-F238E27FC236}">
                <a16:creationId xmlns:a16="http://schemas.microsoft.com/office/drawing/2014/main" id="{CFBD44DD-4EAD-1E7A-CC64-88AD4BD35C21}"/>
              </a:ext>
            </a:extLst>
          </p:cNvPr>
          <p:cNvSpPr txBox="1"/>
          <p:nvPr/>
        </p:nvSpPr>
        <p:spPr>
          <a:xfrm>
            <a:off x="1252331" y="4398065"/>
            <a:ext cx="2882770" cy="461665"/>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Indicates an opportunity for formative assessment</a:t>
            </a:r>
          </a:p>
        </p:txBody>
      </p:sp>
      <p:pic>
        <p:nvPicPr>
          <p:cNvPr id="63" name="Google Shape;63;p18" descr="Downward arrow"/>
          <p:cNvPicPr preferRelativeResize="0"/>
          <p:nvPr/>
        </p:nvPicPr>
        <p:blipFill>
          <a:blip r:embed="rId8">
            <a:alphaModFix/>
          </a:blip>
          <a:stretch>
            <a:fillRect/>
          </a:stretch>
        </p:blipFill>
        <p:spPr>
          <a:xfrm>
            <a:off x="4609458" y="768531"/>
            <a:ext cx="521688" cy="347792"/>
          </a:xfrm>
          <a:prstGeom prst="rect">
            <a:avLst/>
          </a:prstGeom>
          <a:noFill/>
          <a:ln>
            <a:noFill/>
          </a:ln>
        </p:spPr>
      </p:pic>
      <p:sp>
        <p:nvSpPr>
          <p:cNvPr id="8" name="TextBox 7">
            <a:extLst>
              <a:ext uri="{FF2B5EF4-FFF2-40B4-BE49-F238E27FC236}">
                <a16:creationId xmlns:a16="http://schemas.microsoft.com/office/drawing/2014/main" id="{E125EEC7-EA42-9D82-847E-96D14442D6BF}"/>
              </a:ext>
            </a:extLst>
          </p:cNvPr>
          <p:cNvSpPr txBox="1"/>
          <p:nvPr/>
        </p:nvSpPr>
        <p:spPr>
          <a:xfrm>
            <a:off x="5368272" y="742466"/>
            <a:ext cx="3617843" cy="461665"/>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Indicates link to a teacher facing </a:t>
            </a:r>
            <a:r>
              <a:rPr lang="en-US" sz="1200" dirty="0" err="1">
                <a:latin typeface="Source Sans Pro" panose="020B0503030403020204" pitchFamily="34" charset="0"/>
                <a:ea typeface="Source Sans Pro" panose="020B0503030403020204" pitchFamily="34" charset="0"/>
              </a:rPr>
              <a:t>mySci</a:t>
            </a:r>
            <a:r>
              <a:rPr lang="en-US" sz="1200" dirty="0">
                <a:latin typeface="Source Sans Pro" panose="020B0503030403020204" pitchFamily="34" charset="0"/>
                <a:ea typeface="Source Sans Pro" panose="020B0503030403020204" pitchFamily="34" charset="0"/>
              </a:rPr>
              <a:t> tutorial explaining how to set up the activity for students</a:t>
            </a:r>
          </a:p>
        </p:txBody>
      </p:sp>
      <p:pic>
        <p:nvPicPr>
          <p:cNvPr id="64" name="Google Shape;64;p18" descr="Video play button"/>
          <p:cNvPicPr preferRelativeResize="0"/>
          <p:nvPr/>
        </p:nvPicPr>
        <p:blipFill>
          <a:blip r:embed="rId9">
            <a:alphaModFix/>
          </a:blip>
          <a:stretch>
            <a:fillRect/>
          </a:stretch>
        </p:blipFill>
        <p:spPr>
          <a:xfrm>
            <a:off x="4604274" y="1479706"/>
            <a:ext cx="532060" cy="532060"/>
          </a:xfrm>
          <a:prstGeom prst="rect">
            <a:avLst/>
          </a:prstGeom>
          <a:noFill/>
          <a:ln>
            <a:noFill/>
          </a:ln>
        </p:spPr>
      </p:pic>
      <p:sp>
        <p:nvSpPr>
          <p:cNvPr id="9" name="TextBox 8">
            <a:extLst>
              <a:ext uri="{FF2B5EF4-FFF2-40B4-BE49-F238E27FC236}">
                <a16:creationId xmlns:a16="http://schemas.microsoft.com/office/drawing/2014/main" id="{A71E569F-0D1C-6D3D-FAB9-618F25DA4071}"/>
              </a:ext>
            </a:extLst>
          </p:cNvPr>
          <p:cNvSpPr txBox="1"/>
          <p:nvPr/>
        </p:nvSpPr>
        <p:spPr>
          <a:xfrm>
            <a:off x="5368272" y="1603729"/>
            <a:ext cx="3710311" cy="276999"/>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Indicates link to a video</a:t>
            </a:r>
          </a:p>
        </p:txBody>
      </p:sp>
      <p:pic>
        <p:nvPicPr>
          <p:cNvPr id="71" name="Google Shape;71;p18" descr="Color wheel"/>
          <p:cNvPicPr preferRelativeResize="0"/>
          <p:nvPr/>
        </p:nvPicPr>
        <p:blipFill>
          <a:blip r:embed="rId10">
            <a:alphaModFix/>
          </a:blip>
          <a:stretch>
            <a:fillRect/>
          </a:stretch>
        </p:blipFill>
        <p:spPr>
          <a:xfrm>
            <a:off x="4575314" y="2280750"/>
            <a:ext cx="589977" cy="655824"/>
          </a:xfrm>
          <a:prstGeom prst="rect">
            <a:avLst/>
          </a:prstGeom>
          <a:noFill/>
          <a:ln>
            <a:noFill/>
          </a:ln>
        </p:spPr>
      </p:pic>
      <p:sp>
        <p:nvSpPr>
          <p:cNvPr id="10" name="TextBox 9">
            <a:extLst>
              <a:ext uri="{FF2B5EF4-FFF2-40B4-BE49-F238E27FC236}">
                <a16:creationId xmlns:a16="http://schemas.microsoft.com/office/drawing/2014/main" id="{8D524C22-5154-3F61-4F48-8B53F48DF5F8}"/>
              </a:ext>
            </a:extLst>
          </p:cNvPr>
          <p:cNvSpPr txBox="1"/>
          <p:nvPr/>
        </p:nvSpPr>
        <p:spPr>
          <a:xfrm>
            <a:off x="5368271" y="2377829"/>
            <a:ext cx="3617843" cy="461665"/>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Indicates an opportunity to attend to equity and inclusion</a:t>
            </a:r>
          </a:p>
        </p:txBody>
      </p:sp>
      <p:pic>
        <p:nvPicPr>
          <p:cNvPr id="70" name="Google Shape;70;p18" descr="D Q B"/>
          <p:cNvPicPr preferRelativeResize="0"/>
          <p:nvPr/>
        </p:nvPicPr>
        <p:blipFill>
          <a:blip r:embed="rId11">
            <a:alphaModFix/>
          </a:blip>
          <a:stretch>
            <a:fillRect/>
          </a:stretch>
        </p:blipFill>
        <p:spPr>
          <a:xfrm>
            <a:off x="4542387" y="3205539"/>
            <a:ext cx="655825" cy="655847"/>
          </a:xfrm>
          <a:prstGeom prst="rect">
            <a:avLst/>
          </a:prstGeom>
          <a:noFill/>
          <a:ln>
            <a:noFill/>
          </a:ln>
        </p:spPr>
      </p:pic>
      <p:sp>
        <p:nvSpPr>
          <p:cNvPr id="11" name="TextBox 10">
            <a:extLst>
              <a:ext uri="{FF2B5EF4-FFF2-40B4-BE49-F238E27FC236}">
                <a16:creationId xmlns:a16="http://schemas.microsoft.com/office/drawing/2014/main" id="{F3BE0AC4-C689-CBBC-8885-B36BDE8D951A}"/>
              </a:ext>
            </a:extLst>
          </p:cNvPr>
          <p:cNvSpPr txBox="1"/>
          <p:nvPr/>
        </p:nvSpPr>
        <p:spPr>
          <a:xfrm>
            <a:off x="5368272" y="3300773"/>
            <a:ext cx="3710311" cy="461665"/>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Indicates an opportunity to employ a driving question board</a:t>
            </a:r>
          </a:p>
        </p:txBody>
      </p:sp>
      <p:pic>
        <p:nvPicPr>
          <p:cNvPr id="72" name="Google Shape;72;p18" descr="P checkmark"/>
          <p:cNvPicPr preferRelativeResize="0"/>
          <p:nvPr/>
        </p:nvPicPr>
        <p:blipFill>
          <a:blip r:embed="rId12">
            <a:alphaModFix/>
          </a:blip>
          <a:stretch>
            <a:fillRect/>
          </a:stretch>
        </p:blipFill>
        <p:spPr>
          <a:xfrm>
            <a:off x="4542388" y="4166163"/>
            <a:ext cx="655850" cy="655850"/>
          </a:xfrm>
          <a:prstGeom prst="rect">
            <a:avLst/>
          </a:prstGeom>
          <a:noFill/>
          <a:ln>
            <a:noFill/>
          </a:ln>
        </p:spPr>
      </p:pic>
      <p:sp>
        <p:nvSpPr>
          <p:cNvPr id="12" name="TextBox 11">
            <a:extLst>
              <a:ext uri="{FF2B5EF4-FFF2-40B4-BE49-F238E27FC236}">
                <a16:creationId xmlns:a16="http://schemas.microsoft.com/office/drawing/2014/main" id="{E40E30D9-B754-EF67-0AB1-877C847EAB46}"/>
              </a:ext>
            </a:extLst>
          </p:cNvPr>
          <p:cNvSpPr txBox="1"/>
          <p:nvPr/>
        </p:nvSpPr>
        <p:spPr>
          <a:xfrm>
            <a:off x="5317435" y="4258918"/>
            <a:ext cx="3710311" cy="461665"/>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Indicates appropriate time to administer pre or post assessment </a:t>
            </a:r>
          </a:p>
        </p:txBody>
      </p:sp>
      <p:sp>
        <p:nvSpPr>
          <p:cNvPr id="2" name="TextBox 1">
            <a:extLst>
              <a:ext uri="{FF2B5EF4-FFF2-40B4-BE49-F238E27FC236}">
                <a16:creationId xmlns:a16="http://schemas.microsoft.com/office/drawing/2014/main" id="{6F03E8ED-33B1-4144-B3F3-5125807EABC2}"/>
              </a:ext>
            </a:extLst>
          </p:cNvPr>
          <p:cNvSpPr txBox="1"/>
          <p:nvPr/>
        </p:nvSpPr>
        <p:spPr>
          <a:xfrm>
            <a:off x="8893648" y="4892475"/>
            <a:ext cx="184935" cy="276999"/>
          </a:xfrm>
          <a:prstGeom prst="rect">
            <a:avLst/>
          </a:prstGeom>
          <a:noFill/>
        </p:spPr>
        <p:txBody>
          <a:bodyPr wrap="square" rtlCol="0">
            <a:spAutoFit/>
          </a:bodyPr>
          <a:lstStyle/>
          <a:p>
            <a:r>
              <a:rPr lang="en-US" sz="1200" dirty="0"/>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8" name="Google Shape;278;p36">
            <a:extLst>
              <a:ext uri="{C183D7F6-B498-43B3-948B-1728B52AA6E4}">
                <adec:decorative xmlns:adec="http://schemas.microsoft.com/office/drawing/2017/decorative" val="1"/>
              </a:ext>
            </a:extLst>
          </p:cNvPr>
          <p:cNvSpPr/>
          <p:nvPr/>
        </p:nvSpPr>
        <p:spPr>
          <a:xfrm>
            <a:off x="7433400" y="0"/>
            <a:ext cx="1710600" cy="522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74857DD-02FE-7220-9009-623CB1A2FDE3}"/>
              </a:ext>
            </a:extLst>
          </p:cNvPr>
          <p:cNvSpPr>
            <a:spLocks noGrp="1"/>
          </p:cNvSpPr>
          <p:nvPr>
            <p:ph type="title" idx="4294967295"/>
          </p:nvPr>
        </p:nvSpPr>
        <p:spPr>
          <a:xfrm>
            <a:off x="628650" y="-993775"/>
            <a:ext cx="7886700" cy="993775"/>
          </a:xfrm>
          <a:prstGeom prst="rect">
            <a:avLst/>
          </a:prstGeom>
        </p:spPr>
        <p:txBody>
          <a:bodyPr anchor="b"/>
          <a:lstStyle/>
          <a:p>
            <a:r>
              <a:rPr lang="en-US" dirty="0"/>
              <a:t>Engineer</a:t>
            </a:r>
          </a:p>
        </p:txBody>
      </p:sp>
      <p:pic>
        <p:nvPicPr>
          <p:cNvPr id="281" name="Google Shape;281;p36" descr="An Engineer"/>
          <p:cNvPicPr preferRelativeResize="0"/>
          <p:nvPr/>
        </p:nvPicPr>
        <p:blipFill>
          <a:blip r:embed="rId3">
            <a:alphaModFix/>
          </a:blip>
          <a:stretch>
            <a:fillRect/>
          </a:stretch>
        </p:blipFill>
        <p:spPr>
          <a:xfrm>
            <a:off x="0" y="7650"/>
            <a:ext cx="2786075" cy="5143500"/>
          </a:xfrm>
          <a:prstGeom prst="rect">
            <a:avLst/>
          </a:prstGeom>
          <a:noFill/>
          <a:ln>
            <a:noFill/>
          </a:ln>
        </p:spPr>
      </p:pic>
      <p:sp>
        <p:nvSpPr>
          <p:cNvPr id="279" name="Google Shape;279;p36"/>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p:txBody>
      </p:sp>
      <p:pic>
        <p:nvPicPr>
          <p:cNvPr id="280" name="Google Shape;280;p36" descr="V"/>
          <p:cNvPicPr preferRelativeResize="0"/>
          <p:nvPr/>
        </p:nvPicPr>
        <p:blipFill rotWithShape="1">
          <a:blip r:embed="rId4">
            <a:alphaModFix/>
          </a:blip>
          <a:srcRect t="337" b="327"/>
          <a:stretch/>
        </p:blipFill>
        <p:spPr>
          <a:xfrm>
            <a:off x="7945725" y="623850"/>
            <a:ext cx="685800" cy="685800"/>
          </a:xfrm>
          <a:prstGeom prst="rect">
            <a:avLst/>
          </a:prstGeom>
          <a:noFill/>
          <a:ln>
            <a:noFill/>
          </a:ln>
        </p:spPr>
      </p:pic>
      <p:sp>
        <p:nvSpPr>
          <p:cNvPr id="277" name="Google Shape;277;p36"/>
          <p:cNvSpPr txBox="1"/>
          <p:nvPr/>
        </p:nvSpPr>
        <p:spPr>
          <a:xfrm>
            <a:off x="3202975" y="1617975"/>
            <a:ext cx="4671900" cy="289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0" b="1">
                <a:solidFill>
                  <a:srgbClr val="3C78D8"/>
                </a:solidFill>
                <a:latin typeface="Source Sans Pro"/>
                <a:ea typeface="Source Sans Pro"/>
                <a:cs typeface="Source Sans Pro"/>
                <a:sym typeface="Source Sans Pro"/>
              </a:rPr>
              <a:t>engineer</a:t>
            </a:r>
            <a:endParaRPr sz="4000">
              <a:solidFill>
                <a:srgbClr val="3C78D8"/>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3400">
                <a:solidFill>
                  <a:schemeClr val="dk1"/>
                </a:solidFill>
                <a:latin typeface="Source Sans Pro"/>
                <a:ea typeface="Source Sans Pro"/>
                <a:cs typeface="Source Sans Pro"/>
                <a:sym typeface="Source Sans Pro"/>
              </a:rPr>
              <a:t>a person who designs and builds things that solve a problem</a:t>
            </a: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0"/>
              </a:spcBef>
              <a:spcAft>
                <a:spcPts val="400"/>
              </a:spcAft>
              <a:buClr>
                <a:schemeClr val="dk1"/>
              </a:buClr>
              <a:buSzPts val="1100"/>
              <a:buFont typeface="Arial"/>
              <a:buNone/>
            </a:pPr>
            <a:endParaRPr sz="3400">
              <a:solidFill>
                <a:schemeClr val="dk1"/>
              </a:solidFill>
              <a:latin typeface="Source Sans Pro"/>
              <a:ea typeface="Source Sans Pro"/>
              <a:cs typeface="Source Sans Pro"/>
              <a:sym typeface="Source Sans Pro"/>
            </a:endParaRPr>
          </a:p>
        </p:txBody>
      </p:sp>
      <p:sp>
        <p:nvSpPr>
          <p:cNvPr id="276" name="Google Shape;276;p36"/>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 name="Title 1">
            <a:extLst>
              <a:ext uri="{FF2B5EF4-FFF2-40B4-BE49-F238E27FC236}">
                <a16:creationId xmlns:a16="http://schemas.microsoft.com/office/drawing/2014/main" id="{AAFABE48-7ADA-798A-E5C3-C208B6E0CE3C}"/>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Explore (part 2)</a:t>
            </a:r>
          </a:p>
        </p:txBody>
      </p:sp>
      <p:sp>
        <p:nvSpPr>
          <p:cNvPr id="290" name="Google Shape;290;p37">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93" name="Google Shape;293;p37">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0020872"/>
              </p:ext>
            </p:extLst>
          </p:nvPr>
        </p:nvGraphicFramePr>
        <p:xfrm>
          <a:off x="520138" y="259125"/>
          <a:ext cx="6289275" cy="4884325"/>
        </p:xfrm>
        <a:graphic>
          <a:graphicData uri="http://schemas.openxmlformats.org/drawingml/2006/table">
            <a:tbl>
              <a:tblPr>
                <a:noFill/>
                <a:tableStyleId>{64DF239B-5164-48DC-9461-B08317539AB0}</a:tableStyleId>
              </a:tblPr>
              <a:tblGrid>
                <a:gridCol w="1563750">
                  <a:extLst>
                    <a:ext uri="{9D8B030D-6E8A-4147-A177-3AD203B41FA5}">
                      <a16:colId xmlns:a16="http://schemas.microsoft.com/office/drawing/2014/main" val="20000"/>
                    </a:ext>
                  </a:extLst>
                </a:gridCol>
                <a:gridCol w="1767350">
                  <a:extLst>
                    <a:ext uri="{9D8B030D-6E8A-4147-A177-3AD203B41FA5}">
                      <a16:colId xmlns:a16="http://schemas.microsoft.com/office/drawing/2014/main" val="20001"/>
                    </a:ext>
                  </a:extLst>
                </a:gridCol>
                <a:gridCol w="1776600">
                  <a:extLst>
                    <a:ext uri="{9D8B030D-6E8A-4147-A177-3AD203B41FA5}">
                      <a16:colId xmlns:a16="http://schemas.microsoft.com/office/drawing/2014/main" val="20002"/>
                    </a:ext>
                  </a:extLst>
                </a:gridCol>
                <a:gridCol w="1181575">
                  <a:extLst>
                    <a:ext uri="{9D8B030D-6E8A-4147-A177-3AD203B41FA5}">
                      <a16:colId xmlns:a16="http://schemas.microsoft.com/office/drawing/2014/main" val="20003"/>
                    </a:ext>
                  </a:extLst>
                </a:gridCol>
              </a:tblGrid>
              <a:tr h="941625">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1. Identify Need/Problem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349825">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7. Redesign</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rowSpan="2" gridSpan="2">
                  <a:txBody>
                    <a:bodyPr/>
                    <a:lstStyle/>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rowSpan="2" h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2. Research &amp; Brainstorm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68730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6. Communicate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3. Choose Best Ideas</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905575">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5. Test &amp; Evaluate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 sz="1200" b="1" dirty="0">
                          <a:latin typeface="Source Sans Pro"/>
                          <a:ea typeface="Source Sans Pro"/>
                          <a:cs typeface="Source Sans Pro"/>
                          <a:sym typeface="Source Sans Pro"/>
                        </a:rPr>
                        <a:t>4. Construct Prototype</a:t>
                      </a:r>
                      <a:endParaRPr sz="1200" b="1" dirty="0">
                        <a:latin typeface="Source Sans Pro"/>
                        <a:ea typeface="Source Sans Pro"/>
                        <a:cs typeface="Source Sans Pro"/>
                        <a:sym typeface="Source Sans Pro"/>
                      </a:endParaRPr>
                    </a:p>
                    <a:p>
                      <a:pPr marL="0" lvl="0" indent="0" algn="ctr" rtl="0">
                        <a:spcBef>
                          <a:spcPts val="0"/>
                        </a:spcBef>
                        <a:spcAft>
                          <a:spcPts val="0"/>
                        </a:spcAft>
                        <a:buNone/>
                      </a:pPr>
                      <a:endParaRPr sz="1200" dirty="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87" name="Google Shape;287;p37">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EXPLORE</a:t>
            </a:r>
            <a:endParaRPr>
              <a:solidFill>
                <a:schemeClr val="lt1"/>
              </a:solidFill>
              <a:latin typeface="Source Sans Pro"/>
              <a:ea typeface="Source Sans Pro"/>
              <a:cs typeface="Source Sans Pro"/>
              <a:sym typeface="Source Sans Pro"/>
            </a:endParaRPr>
          </a:p>
        </p:txBody>
      </p:sp>
      <p:pic>
        <p:nvPicPr>
          <p:cNvPr id="294" name="Google Shape;294;p37" descr="1. Identify Need/Problem&#10;2. Research and Brainstorm&#10;3. Choose Best Ideas&#10;4. Construct Prototype&#10;5. Test and Evaluate&#10;6. Communicate&#10;7. Redesign"/>
          <p:cNvPicPr preferRelativeResize="0"/>
          <p:nvPr/>
        </p:nvPicPr>
        <p:blipFill rotWithShape="1">
          <a:blip r:embed="rId3">
            <a:alphaModFix/>
          </a:blip>
          <a:srcRect l="149" r="149"/>
          <a:stretch/>
        </p:blipFill>
        <p:spPr>
          <a:xfrm>
            <a:off x="1998725" y="823645"/>
            <a:ext cx="3524250" cy="3419475"/>
          </a:xfrm>
          <a:prstGeom prst="rect">
            <a:avLst/>
          </a:prstGeom>
          <a:noFill/>
          <a:ln>
            <a:noFill/>
          </a:ln>
        </p:spPr>
      </p:pic>
      <p:pic>
        <p:nvPicPr>
          <p:cNvPr id="292" name="Google Shape;292;p37" descr="Pencil"/>
          <p:cNvPicPr preferRelativeResize="0"/>
          <p:nvPr/>
        </p:nvPicPr>
        <p:blipFill>
          <a:blip r:embed="rId4">
            <a:alphaModFix/>
          </a:blip>
          <a:stretch>
            <a:fillRect/>
          </a:stretch>
        </p:blipFill>
        <p:spPr>
          <a:xfrm>
            <a:off x="8021380" y="746200"/>
            <a:ext cx="548640" cy="548640"/>
          </a:xfrm>
          <a:prstGeom prst="rect">
            <a:avLst/>
          </a:prstGeom>
          <a:noFill/>
          <a:ln>
            <a:noFill/>
          </a:ln>
        </p:spPr>
      </p:pic>
      <p:pic>
        <p:nvPicPr>
          <p:cNvPr id="295" name="Google Shape;295;p37" descr="Engineering Design Cycle"/>
          <p:cNvPicPr preferRelativeResize="0"/>
          <p:nvPr/>
        </p:nvPicPr>
        <p:blipFill>
          <a:blip r:embed="rId5">
            <a:alphaModFix/>
          </a:blip>
          <a:stretch>
            <a:fillRect/>
          </a:stretch>
        </p:blipFill>
        <p:spPr>
          <a:xfrm>
            <a:off x="7662208" y="1386541"/>
            <a:ext cx="1266984" cy="978100"/>
          </a:xfrm>
          <a:prstGeom prst="rect">
            <a:avLst/>
          </a:prstGeom>
          <a:noFill/>
          <a:ln w="9525" cap="flat" cmpd="sng">
            <a:solidFill>
              <a:srgbClr val="666666"/>
            </a:solidFill>
            <a:prstDash val="solid"/>
            <a:round/>
            <a:headEnd type="none" w="sm" len="sm"/>
            <a:tailEnd type="none" w="sm" len="sm"/>
          </a:ln>
        </p:spPr>
      </p:pic>
      <p:sp>
        <p:nvSpPr>
          <p:cNvPr id="296" name="Google Shape;296;p37"/>
          <p:cNvSpPr txBox="1"/>
          <p:nvPr/>
        </p:nvSpPr>
        <p:spPr>
          <a:xfrm>
            <a:off x="7427215" y="2313900"/>
            <a:ext cx="17106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Clr>
                <a:schemeClr val="dk1"/>
              </a:buClr>
              <a:buSzPts val="1100"/>
              <a:buFont typeface="Arial"/>
              <a:buNone/>
            </a:pPr>
            <a:r>
              <a:rPr lang="en" sz="1000" u="sng" dirty="0">
                <a:solidFill>
                  <a:schemeClr val="hlink"/>
                </a:solidFill>
                <a:latin typeface="Source Sans Pro"/>
                <a:ea typeface="Source Sans Pro"/>
                <a:cs typeface="Source Sans Pro"/>
                <a:sym typeface="Source Sans Pro"/>
                <a:hlinkClick r:id="rId6"/>
              </a:rPr>
              <a:t>Engineering Design Cycle Student Journal page</a:t>
            </a:r>
            <a:endParaRPr sz="1000" dirty="0">
              <a:latin typeface="Source Sans Pro"/>
              <a:ea typeface="Source Sans Pro"/>
              <a:cs typeface="Source Sans Pro"/>
              <a:sym typeface="Source Sans Pro"/>
            </a:endParaRPr>
          </a:p>
        </p:txBody>
      </p:sp>
      <p:pic>
        <p:nvPicPr>
          <p:cNvPr id="298" name="Google Shape;298;p37" descr="Pencil"/>
          <p:cNvPicPr preferRelativeResize="0"/>
          <p:nvPr/>
        </p:nvPicPr>
        <p:blipFill>
          <a:blip r:embed="rId4">
            <a:alphaModFix/>
          </a:blip>
          <a:stretch>
            <a:fillRect/>
          </a:stretch>
        </p:blipFill>
        <p:spPr>
          <a:xfrm>
            <a:off x="8021380" y="2790556"/>
            <a:ext cx="548640" cy="548640"/>
          </a:xfrm>
          <a:prstGeom prst="rect">
            <a:avLst/>
          </a:prstGeom>
          <a:noFill/>
          <a:ln>
            <a:noFill/>
          </a:ln>
        </p:spPr>
      </p:pic>
      <p:pic>
        <p:nvPicPr>
          <p:cNvPr id="299" name="Google Shape;299;p37" descr="Design Challenge Rubric"/>
          <p:cNvPicPr preferRelativeResize="0"/>
          <p:nvPr/>
        </p:nvPicPr>
        <p:blipFill>
          <a:blip r:embed="rId7">
            <a:alphaModFix/>
          </a:blip>
          <a:stretch>
            <a:fillRect/>
          </a:stretch>
        </p:blipFill>
        <p:spPr>
          <a:xfrm>
            <a:off x="7662208" y="3443417"/>
            <a:ext cx="1267000" cy="978114"/>
          </a:xfrm>
          <a:prstGeom prst="rect">
            <a:avLst/>
          </a:prstGeom>
          <a:noFill/>
          <a:ln w="9525" cap="flat" cmpd="sng">
            <a:solidFill>
              <a:srgbClr val="666666"/>
            </a:solidFill>
            <a:prstDash val="solid"/>
            <a:round/>
            <a:headEnd type="none" w="sm" len="sm"/>
            <a:tailEnd type="none" w="sm" len="sm"/>
          </a:ln>
        </p:spPr>
      </p:pic>
      <p:sp>
        <p:nvSpPr>
          <p:cNvPr id="297" name="Google Shape;297;p37"/>
          <p:cNvSpPr txBox="1"/>
          <p:nvPr/>
        </p:nvSpPr>
        <p:spPr>
          <a:xfrm>
            <a:off x="7440400" y="4397433"/>
            <a:ext cx="17106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None/>
            </a:pPr>
            <a:r>
              <a:rPr lang="en" sz="1000" u="sng" dirty="0">
                <a:solidFill>
                  <a:schemeClr val="hlink"/>
                </a:solidFill>
                <a:latin typeface="Source Sans Pro"/>
                <a:ea typeface="Source Sans Pro"/>
                <a:cs typeface="Source Sans Pro"/>
                <a:sym typeface="Source Sans Pro"/>
                <a:hlinkClick r:id="rId8"/>
              </a:rPr>
              <a:t>Design Challenge Rubric Student Journal page</a:t>
            </a:r>
            <a:endParaRPr sz="1000" dirty="0">
              <a:latin typeface="Source Sans Pro"/>
              <a:ea typeface="Source Sans Pro"/>
              <a:cs typeface="Source Sans Pro"/>
              <a:sym typeface="Source Sans Pro"/>
            </a:endParaRPr>
          </a:p>
        </p:txBody>
      </p:sp>
      <p:sp>
        <p:nvSpPr>
          <p:cNvPr id="288" name="Google Shape;288;p37"/>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6" name="Google Shape;306;p38">
            <a:extLst>
              <a:ext uri="{C183D7F6-B498-43B3-948B-1728B52AA6E4}">
                <adec:decorative xmlns:adec="http://schemas.microsoft.com/office/drawing/2017/decorative" val="1"/>
              </a:ext>
            </a:extLst>
          </p:cNvPr>
          <p:cNvSpPr/>
          <p:nvPr/>
        </p:nvSpPr>
        <p:spPr>
          <a:xfrm>
            <a:off x="7433425" y="7650"/>
            <a:ext cx="1710600" cy="522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858142A7-DC56-B2C4-2F95-D926693D3489}"/>
              </a:ext>
            </a:extLst>
          </p:cNvPr>
          <p:cNvSpPr>
            <a:spLocks noGrp="1"/>
          </p:cNvSpPr>
          <p:nvPr>
            <p:ph type="title" idx="4294967295"/>
          </p:nvPr>
        </p:nvSpPr>
        <p:spPr>
          <a:xfrm>
            <a:off x="628650" y="-993775"/>
            <a:ext cx="7886700" cy="993775"/>
          </a:xfrm>
          <a:prstGeom prst="rect">
            <a:avLst/>
          </a:prstGeom>
        </p:spPr>
        <p:txBody>
          <a:bodyPr anchor="b"/>
          <a:lstStyle/>
          <a:p>
            <a:r>
              <a:rPr lang="en-US" dirty="0"/>
              <a:t>Criteria</a:t>
            </a:r>
          </a:p>
        </p:txBody>
      </p:sp>
      <p:pic>
        <p:nvPicPr>
          <p:cNvPr id="309" name="Google Shape;309;p38" descr="Two people viewing blueprints as they overlook a dam"/>
          <p:cNvPicPr preferRelativeResize="0"/>
          <p:nvPr/>
        </p:nvPicPr>
        <p:blipFill>
          <a:blip r:embed="rId3">
            <a:alphaModFix/>
          </a:blip>
          <a:stretch>
            <a:fillRect/>
          </a:stretch>
        </p:blipFill>
        <p:spPr>
          <a:xfrm>
            <a:off x="0" y="7650"/>
            <a:ext cx="2786075" cy="5143500"/>
          </a:xfrm>
          <a:prstGeom prst="rect">
            <a:avLst/>
          </a:prstGeom>
          <a:noFill/>
          <a:ln>
            <a:noFill/>
          </a:ln>
        </p:spPr>
      </p:pic>
      <p:sp>
        <p:nvSpPr>
          <p:cNvPr id="307" name="Google Shape;307;p38"/>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p:txBody>
      </p:sp>
      <p:pic>
        <p:nvPicPr>
          <p:cNvPr id="308" name="Google Shape;308;p38" descr="V"/>
          <p:cNvPicPr preferRelativeResize="0"/>
          <p:nvPr/>
        </p:nvPicPr>
        <p:blipFill rotWithShape="1">
          <a:blip r:embed="rId4">
            <a:alphaModFix/>
          </a:blip>
          <a:srcRect t="337" b="327"/>
          <a:stretch/>
        </p:blipFill>
        <p:spPr>
          <a:xfrm>
            <a:off x="7978170" y="576750"/>
            <a:ext cx="685800" cy="685800"/>
          </a:xfrm>
          <a:prstGeom prst="rect">
            <a:avLst/>
          </a:prstGeom>
          <a:noFill/>
          <a:ln>
            <a:noFill/>
          </a:ln>
        </p:spPr>
      </p:pic>
      <p:sp>
        <p:nvSpPr>
          <p:cNvPr id="305" name="Google Shape;305;p38"/>
          <p:cNvSpPr txBox="1"/>
          <p:nvPr/>
        </p:nvSpPr>
        <p:spPr>
          <a:xfrm>
            <a:off x="3202975" y="1617975"/>
            <a:ext cx="4742700" cy="289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0" b="1">
                <a:solidFill>
                  <a:srgbClr val="3C78D8"/>
                </a:solidFill>
                <a:latin typeface="Source Sans Pro"/>
                <a:ea typeface="Source Sans Pro"/>
                <a:cs typeface="Source Sans Pro"/>
                <a:sym typeface="Source Sans Pro"/>
              </a:rPr>
              <a:t>criteria</a:t>
            </a:r>
            <a:endParaRPr sz="4000">
              <a:solidFill>
                <a:srgbClr val="3C78D8"/>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3400">
                <a:solidFill>
                  <a:schemeClr val="dk1"/>
                </a:solidFill>
                <a:latin typeface="Source Sans Pro"/>
                <a:ea typeface="Source Sans Pro"/>
                <a:cs typeface="Source Sans Pro"/>
                <a:sym typeface="Source Sans Pro"/>
              </a:rPr>
              <a:t>what the design must have or be like</a:t>
            </a:r>
            <a:endParaRPr sz="340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0"/>
              </a:spcBef>
              <a:spcAft>
                <a:spcPts val="0"/>
              </a:spcAft>
              <a:buClr>
                <a:schemeClr val="dk1"/>
              </a:buClr>
              <a:buSzPts val="1100"/>
              <a:buFont typeface="Arial"/>
              <a:buNone/>
            </a:pP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0"/>
              </a:spcBef>
              <a:spcAft>
                <a:spcPts val="0"/>
              </a:spcAft>
              <a:buNone/>
            </a:pP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0"/>
              </a:spcBef>
              <a:spcAft>
                <a:spcPts val="0"/>
              </a:spcAft>
              <a:buNone/>
            </a:pPr>
            <a:endParaRPr sz="3400">
              <a:solidFill>
                <a:schemeClr val="dk1"/>
              </a:solidFill>
              <a:latin typeface="Source Sans Pro"/>
              <a:ea typeface="Source Sans Pro"/>
              <a:cs typeface="Source Sans Pro"/>
              <a:sym typeface="Source Sans Pro"/>
            </a:endParaRPr>
          </a:p>
        </p:txBody>
      </p:sp>
      <p:sp>
        <p:nvSpPr>
          <p:cNvPr id="304" name="Google Shape;304;p38"/>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6" name="Google Shape;316;p39">
            <a:extLst>
              <a:ext uri="{C183D7F6-B498-43B3-948B-1728B52AA6E4}">
                <adec:decorative xmlns:adec="http://schemas.microsoft.com/office/drawing/2017/decorative" val="1"/>
              </a:ext>
            </a:extLst>
          </p:cNvPr>
          <p:cNvSpPr/>
          <p:nvPr/>
        </p:nvSpPr>
        <p:spPr>
          <a:xfrm>
            <a:off x="7433425" y="7650"/>
            <a:ext cx="1710600" cy="522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A6E7C075-D09F-E30D-670C-4A2759B0201B}"/>
              </a:ext>
            </a:extLst>
          </p:cNvPr>
          <p:cNvSpPr>
            <a:spLocks noGrp="1"/>
          </p:cNvSpPr>
          <p:nvPr>
            <p:ph type="title" idx="4294967295"/>
          </p:nvPr>
        </p:nvSpPr>
        <p:spPr>
          <a:xfrm>
            <a:off x="628650" y="-993775"/>
            <a:ext cx="7886700" cy="993775"/>
          </a:xfrm>
          <a:prstGeom prst="rect">
            <a:avLst/>
          </a:prstGeom>
        </p:spPr>
        <p:txBody>
          <a:bodyPr anchor="b"/>
          <a:lstStyle/>
          <a:p>
            <a:r>
              <a:rPr lang="en-US" dirty="0"/>
              <a:t>Constraint</a:t>
            </a:r>
          </a:p>
        </p:txBody>
      </p:sp>
      <p:pic>
        <p:nvPicPr>
          <p:cNvPr id="319" name="Google Shape;319;p39" descr="Suspension bridge in the middle of a forest"/>
          <p:cNvPicPr preferRelativeResize="0"/>
          <p:nvPr/>
        </p:nvPicPr>
        <p:blipFill rotWithShape="1">
          <a:blip r:embed="rId3">
            <a:alphaModFix/>
          </a:blip>
          <a:srcRect/>
          <a:stretch/>
        </p:blipFill>
        <p:spPr>
          <a:xfrm>
            <a:off x="0" y="7650"/>
            <a:ext cx="2786075" cy="5143500"/>
          </a:xfrm>
          <a:prstGeom prst="rect">
            <a:avLst/>
          </a:prstGeom>
          <a:noFill/>
          <a:ln>
            <a:noFill/>
          </a:ln>
        </p:spPr>
      </p:pic>
      <p:sp>
        <p:nvSpPr>
          <p:cNvPr id="317" name="Google Shape;317;p39"/>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p:txBody>
      </p:sp>
      <p:pic>
        <p:nvPicPr>
          <p:cNvPr id="318" name="Google Shape;318;p39" descr="V"/>
          <p:cNvPicPr preferRelativeResize="0"/>
          <p:nvPr/>
        </p:nvPicPr>
        <p:blipFill rotWithShape="1">
          <a:blip r:embed="rId4">
            <a:alphaModFix/>
          </a:blip>
          <a:srcRect t="337" b="327"/>
          <a:stretch/>
        </p:blipFill>
        <p:spPr>
          <a:xfrm>
            <a:off x="7945725" y="576750"/>
            <a:ext cx="685800" cy="685800"/>
          </a:xfrm>
          <a:prstGeom prst="rect">
            <a:avLst/>
          </a:prstGeom>
          <a:noFill/>
          <a:ln>
            <a:noFill/>
          </a:ln>
        </p:spPr>
      </p:pic>
      <p:sp>
        <p:nvSpPr>
          <p:cNvPr id="315" name="Google Shape;315;p39"/>
          <p:cNvSpPr txBox="1"/>
          <p:nvPr/>
        </p:nvSpPr>
        <p:spPr>
          <a:xfrm>
            <a:off x="3202975" y="1617975"/>
            <a:ext cx="4970700" cy="289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0" b="1">
                <a:solidFill>
                  <a:srgbClr val="3C78D8"/>
                </a:solidFill>
                <a:latin typeface="Source Sans Pro"/>
                <a:ea typeface="Source Sans Pro"/>
                <a:cs typeface="Source Sans Pro"/>
                <a:sym typeface="Source Sans Pro"/>
              </a:rPr>
              <a:t>constraint</a:t>
            </a:r>
            <a:endParaRPr sz="4000">
              <a:solidFill>
                <a:srgbClr val="3C78D8"/>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3400">
                <a:solidFill>
                  <a:schemeClr val="dk1"/>
                </a:solidFill>
                <a:latin typeface="Source Sans Pro"/>
                <a:ea typeface="Source Sans Pro"/>
                <a:cs typeface="Source Sans Pro"/>
                <a:sym typeface="Source Sans Pro"/>
              </a:rPr>
              <a:t>what the design is limited by or cannot do</a:t>
            </a:r>
            <a:endParaRPr sz="340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0"/>
              </a:spcBef>
              <a:spcAft>
                <a:spcPts val="0"/>
              </a:spcAft>
              <a:buClr>
                <a:schemeClr val="dk1"/>
              </a:buClr>
              <a:buSzPts val="1100"/>
              <a:buFont typeface="Arial"/>
              <a:buNone/>
            </a:pPr>
            <a:endParaRPr sz="340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0"/>
              </a:spcBef>
              <a:spcAft>
                <a:spcPts val="0"/>
              </a:spcAft>
              <a:buNone/>
            </a:pP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0"/>
              </a:spcBef>
              <a:spcAft>
                <a:spcPts val="0"/>
              </a:spcAft>
              <a:buNone/>
            </a:pP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0"/>
              </a:spcBef>
              <a:spcAft>
                <a:spcPts val="0"/>
              </a:spcAft>
              <a:buNone/>
            </a:pPr>
            <a:endParaRPr sz="3400">
              <a:solidFill>
                <a:schemeClr val="dk1"/>
              </a:solidFill>
              <a:latin typeface="Source Sans Pro"/>
              <a:ea typeface="Source Sans Pro"/>
              <a:cs typeface="Source Sans Pro"/>
              <a:sym typeface="Source Sans Pro"/>
            </a:endParaRPr>
          </a:p>
        </p:txBody>
      </p:sp>
      <p:sp>
        <p:nvSpPr>
          <p:cNvPr id="314" name="Google Shape;314;p39"/>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0">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a:p>
          <a:p>
            <a:pPr marL="0" lvl="0" indent="0" algn="l" rtl="0">
              <a:lnSpc>
                <a:spcPct val="115000"/>
              </a:lnSpc>
              <a:spcBef>
                <a:spcPts val="600"/>
              </a:spcBef>
              <a:spcAft>
                <a:spcPts val="0"/>
              </a:spcAft>
              <a:buNone/>
            </a:pPr>
            <a:endParaRPr/>
          </a:p>
          <a:p>
            <a:pPr marL="0" lvl="0" indent="0" algn="ctr" rtl="0">
              <a:lnSpc>
                <a:spcPct val="115000"/>
              </a:lnSpc>
              <a:spcBef>
                <a:spcPts val="600"/>
              </a:spcBef>
              <a:spcAft>
                <a:spcPts val="600"/>
              </a:spcAft>
              <a:buClr>
                <a:schemeClr val="dk1"/>
              </a:buClr>
              <a:buSzPts val="1100"/>
              <a:buFont typeface="Arial"/>
              <a:buNone/>
            </a:pPr>
            <a:endParaRPr/>
          </a:p>
        </p:txBody>
      </p:sp>
      <p:sp>
        <p:nvSpPr>
          <p:cNvPr id="2" name="Title 1">
            <a:extLst>
              <a:ext uri="{FF2B5EF4-FFF2-40B4-BE49-F238E27FC236}">
                <a16:creationId xmlns:a16="http://schemas.microsoft.com/office/drawing/2014/main" id="{BBAA2C6A-A820-D7DD-3B26-D44489EFA11F}"/>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Explore (part 3)</a:t>
            </a:r>
          </a:p>
        </p:txBody>
      </p:sp>
      <p:sp>
        <p:nvSpPr>
          <p:cNvPr id="327" name="Google Shape;327;p40">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EXPLORE</a:t>
            </a:r>
            <a:endParaRPr>
              <a:solidFill>
                <a:schemeClr val="lt1"/>
              </a:solidFill>
              <a:latin typeface="Source Sans Pro"/>
              <a:ea typeface="Source Sans Pro"/>
              <a:cs typeface="Source Sans Pro"/>
              <a:sym typeface="Source Sans Pro"/>
            </a:endParaRPr>
          </a:p>
        </p:txBody>
      </p:sp>
      <p:sp>
        <p:nvSpPr>
          <p:cNvPr id="326" name="Google Shape;326;p40"/>
          <p:cNvSpPr txBox="1"/>
          <p:nvPr/>
        </p:nvSpPr>
        <p:spPr>
          <a:xfrm>
            <a:off x="426525" y="618400"/>
            <a:ext cx="6581100" cy="4066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000">
                <a:solidFill>
                  <a:schemeClr val="dk1"/>
                </a:solidFill>
                <a:latin typeface="Source Sans Pro"/>
                <a:ea typeface="Source Sans Pro"/>
                <a:cs typeface="Source Sans Pro"/>
                <a:sym typeface="Source Sans Pro"/>
              </a:rPr>
              <a:t>How might you use the materials to build a wind turbine that can harness energy from the wind?</a:t>
            </a:r>
            <a:endParaRPr sz="30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endParaRPr sz="30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r>
              <a:rPr lang="en" sz="3000">
                <a:solidFill>
                  <a:schemeClr val="dk1"/>
                </a:solidFill>
                <a:latin typeface="Source Sans Pro"/>
                <a:ea typeface="Source Sans Pro"/>
                <a:cs typeface="Source Sans Pro"/>
                <a:sym typeface="Source Sans Pro"/>
              </a:rPr>
              <a:t>How can we use the bucket, string, and pennies to observe energy transfer?</a:t>
            </a:r>
            <a:endParaRPr sz="3000">
              <a:solidFill>
                <a:schemeClr val="dk1"/>
              </a:solidFill>
              <a:latin typeface="Source Sans Pro"/>
              <a:ea typeface="Source Sans Pro"/>
              <a:cs typeface="Source Sans Pro"/>
              <a:sym typeface="Source Sans Pro"/>
            </a:endParaRPr>
          </a:p>
        </p:txBody>
      </p:sp>
      <p:sp>
        <p:nvSpPr>
          <p:cNvPr id="325" name="Google Shape;325;p40"/>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7" name="Google Shape;337;p41">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41" name="Google Shape;341;p4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9438474"/>
              </p:ext>
            </p:extLst>
          </p:nvPr>
        </p:nvGraphicFramePr>
        <p:xfrm>
          <a:off x="469188" y="149513"/>
          <a:ext cx="6289275" cy="5072175"/>
        </p:xfrm>
        <a:graphic>
          <a:graphicData uri="http://schemas.openxmlformats.org/drawingml/2006/table">
            <a:tbl>
              <a:tblPr>
                <a:noFill/>
                <a:tableStyleId>{64DF239B-5164-48DC-9461-B08317539AB0}</a:tableStyleId>
              </a:tblPr>
              <a:tblGrid>
                <a:gridCol w="1563750">
                  <a:extLst>
                    <a:ext uri="{9D8B030D-6E8A-4147-A177-3AD203B41FA5}">
                      <a16:colId xmlns:a16="http://schemas.microsoft.com/office/drawing/2014/main" val="20000"/>
                    </a:ext>
                  </a:extLst>
                </a:gridCol>
                <a:gridCol w="1767350">
                  <a:extLst>
                    <a:ext uri="{9D8B030D-6E8A-4147-A177-3AD203B41FA5}">
                      <a16:colId xmlns:a16="http://schemas.microsoft.com/office/drawing/2014/main" val="20001"/>
                    </a:ext>
                  </a:extLst>
                </a:gridCol>
                <a:gridCol w="1776600">
                  <a:extLst>
                    <a:ext uri="{9D8B030D-6E8A-4147-A177-3AD203B41FA5}">
                      <a16:colId xmlns:a16="http://schemas.microsoft.com/office/drawing/2014/main" val="20002"/>
                    </a:ext>
                  </a:extLst>
                </a:gridCol>
                <a:gridCol w="1181575">
                  <a:extLst>
                    <a:ext uri="{9D8B030D-6E8A-4147-A177-3AD203B41FA5}">
                      <a16:colId xmlns:a16="http://schemas.microsoft.com/office/drawing/2014/main" val="20003"/>
                    </a:ext>
                  </a:extLst>
                </a:gridCol>
              </a:tblGrid>
              <a:tr h="1584850">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1. Identify Need/Problem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19390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7. Redesign</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rowSpan="2" gridSpan="2">
                  <a:txBody>
                    <a:bodyPr/>
                    <a:lstStyle/>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rowSpan="2" h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2. Research &amp; Brainstorm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49240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6. Communicate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3. Choose Best Ideas</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801025">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5. Test &amp; Evaluate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 sz="1200" b="1" dirty="0">
                          <a:latin typeface="Source Sans Pro"/>
                          <a:ea typeface="Source Sans Pro"/>
                          <a:cs typeface="Source Sans Pro"/>
                          <a:sym typeface="Source Sans Pro"/>
                        </a:rPr>
                        <a:t>4. Construct Prototype</a:t>
                      </a:r>
                      <a:endParaRPr sz="1200" b="1" dirty="0">
                        <a:latin typeface="Source Sans Pro"/>
                        <a:ea typeface="Source Sans Pro"/>
                        <a:cs typeface="Source Sans Pro"/>
                        <a:sym typeface="Source Sans Pro"/>
                      </a:endParaRPr>
                    </a:p>
                    <a:p>
                      <a:pPr marL="0" lvl="0" indent="0" algn="ctr" rtl="0">
                        <a:spcBef>
                          <a:spcPts val="0"/>
                        </a:spcBef>
                        <a:spcAft>
                          <a:spcPts val="0"/>
                        </a:spcAft>
                        <a:buNone/>
                      </a:pPr>
                      <a:endParaRPr sz="1200" dirty="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333" name="Google Shape;333;p41">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600"/>
              </a:spcAft>
              <a:buNone/>
            </a:pPr>
            <a:endParaRPr/>
          </a:p>
        </p:txBody>
      </p:sp>
      <p:sp>
        <p:nvSpPr>
          <p:cNvPr id="2" name="Title 1">
            <a:extLst>
              <a:ext uri="{FF2B5EF4-FFF2-40B4-BE49-F238E27FC236}">
                <a16:creationId xmlns:a16="http://schemas.microsoft.com/office/drawing/2014/main" id="{40714141-A245-E27C-255F-F954840E1679}"/>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Explore (part 4)</a:t>
            </a:r>
          </a:p>
        </p:txBody>
      </p:sp>
      <p:sp>
        <p:nvSpPr>
          <p:cNvPr id="338" name="Google Shape;338;p41"/>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EXPLORE</a:t>
            </a:r>
            <a:endParaRPr>
              <a:solidFill>
                <a:schemeClr val="lt1"/>
              </a:solidFill>
              <a:latin typeface="Source Sans Pro"/>
              <a:ea typeface="Source Sans Pro"/>
              <a:cs typeface="Source Sans Pro"/>
              <a:sym typeface="Source Sans Pro"/>
            </a:endParaRPr>
          </a:p>
        </p:txBody>
      </p:sp>
      <p:pic>
        <p:nvPicPr>
          <p:cNvPr id="340" name="Google Shape;340;p41" descr="1. Identify Need/Problem&#10;2. Research and Brainstorm&#10;3. Choose Best Ideas&#10;4. Construct Prototype&#10;5. Test and Evaluate&#10;6. Communicate&#10;7. Redesign"/>
          <p:cNvPicPr preferRelativeResize="0"/>
          <p:nvPr/>
        </p:nvPicPr>
        <p:blipFill rotWithShape="1">
          <a:blip r:embed="rId3">
            <a:alphaModFix/>
          </a:blip>
          <a:srcRect l="149" r="149"/>
          <a:stretch/>
        </p:blipFill>
        <p:spPr>
          <a:xfrm>
            <a:off x="1947775" y="730920"/>
            <a:ext cx="3524250" cy="3419475"/>
          </a:xfrm>
          <a:prstGeom prst="rect">
            <a:avLst/>
          </a:prstGeom>
          <a:noFill/>
          <a:ln>
            <a:noFill/>
          </a:ln>
        </p:spPr>
      </p:pic>
      <p:pic>
        <p:nvPicPr>
          <p:cNvPr id="334" name="Google Shape;334;p41" descr="Pencil"/>
          <p:cNvPicPr preferRelativeResize="0"/>
          <p:nvPr/>
        </p:nvPicPr>
        <p:blipFill>
          <a:blip r:embed="rId4">
            <a:alphaModFix/>
          </a:blip>
          <a:stretch>
            <a:fillRect/>
          </a:stretch>
        </p:blipFill>
        <p:spPr>
          <a:xfrm>
            <a:off x="7987383" y="972405"/>
            <a:ext cx="602484" cy="602490"/>
          </a:xfrm>
          <a:prstGeom prst="rect">
            <a:avLst/>
          </a:prstGeom>
          <a:noFill/>
          <a:ln>
            <a:noFill/>
          </a:ln>
        </p:spPr>
      </p:pic>
      <p:pic>
        <p:nvPicPr>
          <p:cNvPr id="343" name="Google Shape;343;p41" descr="Wind Energy Design Challenge Notes"/>
          <p:cNvPicPr preferRelativeResize="0"/>
          <p:nvPr/>
        </p:nvPicPr>
        <p:blipFill rotWithShape="1">
          <a:blip r:embed="rId5">
            <a:alphaModFix/>
          </a:blip>
          <a:srcRect t="189" b="199"/>
          <a:stretch/>
        </p:blipFill>
        <p:spPr>
          <a:xfrm>
            <a:off x="7778644" y="1997805"/>
            <a:ext cx="1019962" cy="785367"/>
          </a:xfrm>
          <a:prstGeom prst="rect">
            <a:avLst/>
          </a:prstGeom>
          <a:noFill/>
          <a:ln w="9525" cap="flat" cmpd="sng">
            <a:solidFill>
              <a:srgbClr val="666666"/>
            </a:solidFill>
            <a:prstDash val="solid"/>
            <a:round/>
            <a:headEnd type="none" w="sm" len="sm"/>
            <a:tailEnd type="none" w="sm" len="sm"/>
          </a:ln>
        </p:spPr>
      </p:pic>
      <p:sp>
        <p:nvSpPr>
          <p:cNvPr id="342" name="Google Shape;342;p41"/>
          <p:cNvSpPr txBox="1"/>
          <p:nvPr/>
        </p:nvSpPr>
        <p:spPr>
          <a:xfrm>
            <a:off x="7433400" y="3206083"/>
            <a:ext cx="1710600" cy="743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Clr>
                <a:schemeClr val="dk1"/>
              </a:buClr>
              <a:buSzPts val="1100"/>
              <a:buFont typeface="Arial"/>
              <a:buNone/>
            </a:pPr>
            <a:r>
              <a:rPr lang="en" sz="1100" u="sng" dirty="0">
                <a:solidFill>
                  <a:srgbClr val="1155CC"/>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Wind Energy Design Challenge Notes Student Journal pages</a:t>
            </a:r>
            <a:endParaRPr sz="1000" dirty="0">
              <a:latin typeface="Source Sans Pro"/>
              <a:ea typeface="Source Sans Pro"/>
              <a:cs typeface="Source Sans Pro"/>
              <a:sym typeface="Source Sans Pro"/>
            </a:endParaRPr>
          </a:p>
        </p:txBody>
      </p:sp>
      <p:sp>
        <p:nvSpPr>
          <p:cNvPr id="335" name="Google Shape;335;p41"/>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aphicFrame>
        <p:nvGraphicFramePr>
          <p:cNvPr id="355" name="Google Shape;355;p4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3411353"/>
              </p:ext>
            </p:extLst>
          </p:nvPr>
        </p:nvGraphicFramePr>
        <p:xfrm>
          <a:off x="488738" y="150863"/>
          <a:ext cx="6289275" cy="5026953"/>
        </p:xfrm>
        <a:graphic>
          <a:graphicData uri="http://schemas.openxmlformats.org/drawingml/2006/table">
            <a:tbl>
              <a:tblPr>
                <a:noFill/>
                <a:tableStyleId>{64DF239B-5164-48DC-9461-B08317539AB0}</a:tableStyleId>
              </a:tblPr>
              <a:tblGrid>
                <a:gridCol w="1563750">
                  <a:extLst>
                    <a:ext uri="{9D8B030D-6E8A-4147-A177-3AD203B41FA5}">
                      <a16:colId xmlns:a16="http://schemas.microsoft.com/office/drawing/2014/main" val="20000"/>
                    </a:ext>
                  </a:extLst>
                </a:gridCol>
                <a:gridCol w="1767350">
                  <a:extLst>
                    <a:ext uri="{9D8B030D-6E8A-4147-A177-3AD203B41FA5}">
                      <a16:colId xmlns:a16="http://schemas.microsoft.com/office/drawing/2014/main" val="20001"/>
                    </a:ext>
                  </a:extLst>
                </a:gridCol>
                <a:gridCol w="1776600">
                  <a:extLst>
                    <a:ext uri="{9D8B030D-6E8A-4147-A177-3AD203B41FA5}">
                      <a16:colId xmlns:a16="http://schemas.microsoft.com/office/drawing/2014/main" val="20002"/>
                    </a:ext>
                  </a:extLst>
                </a:gridCol>
                <a:gridCol w="1181575">
                  <a:extLst>
                    <a:ext uri="{9D8B030D-6E8A-4147-A177-3AD203B41FA5}">
                      <a16:colId xmlns:a16="http://schemas.microsoft.com/office/drawing/2014/main" val="20003"/>
                    </a:ext>
                  </a:extLst>
                </a:gridCol>
              </a:tblGrid>
              <a:tr h="1584850">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1. Identify Need/Problem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19390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7. Redesign</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rowSpan="2" gridSpan="2">
                  <a:txBody>
                    <a:bodyPr/>
                    <a:lstStyle/>
                    <a:p>
                      <a:pPr marL="0" lvl="0" indent="0" algn="ctr" rtl="0">
                        <a:spcBef>
                          <a:spcPts val="0"/>
                        </a:spcBef>
                        <a:spcAft>
                          <a:spcPts val="0"/>
                        </a:spcAft>
                        <a:buNone/>
                      </a:pPr>
                      <a:endParaRPr sz="1200" dirty="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rowSpan="2" h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2. Research &amp; Brainstorm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447178">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6. Communicate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3. Choose Best Ideas</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r h="801025">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5. Test &amp; Evaluate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 sz="1200" b="1" dirty="0">
                          <a:latin typeface="Source Sans Pro"/>
                          <a:ea typeface="Source Sans Pro"/>
                          <a:cs typeface="Source Sans Pro"/>
                          <a:sym typeface="Source Sans Pro"/>
                        </a:rPr>
                        <a:t>4. Construct Prototype</a:t>
                      </a:r>
                      <a:endParaRPr sz="1200" b="1" dirty="0">
                        <a:latin typeface="Source Sans Pro"/>
                        <a:ea typeface="Source Sans Pro"/>
                        <a:cs typeface="Source Sans Pro"/>
                        <a:sym typeface="Source Sans Pro"/>
                      </a:endParaRPr>
                    </a:p>
                    <a:p>
                      <a:pPr marL="0" lvl="0" indent="0" algn="ctr" rtl="0">
                        <a:spcBef>
                          <a:spcPts val="0"/>
                        </a:spcBef>
                        <a:spcAft>
                          <a:spcPts val="0"/>
                        </a:spcAft>
                        <a:buNone/>
                      </a:pPr>
                      <a:endParaRPr sz="1200" dirty="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356" name="Google Shape;356;p42">
            <a:extLst>
              <a:ext uri="{C183D7F6-B498-43B3-948B-1728B52AA6E4}">
                <adec:decorative xmlns:adec="http://schemas.microsoft.com/office/drawing/2017/decorative" val="1"/>
              </a:ext>
            </a:extLst>
          </p:cNvPr>
          <p:cNvSpPr/>
          <p:nvPr/>
        </p:nvSpPr>
        <p:spPr>
          <a:xfrm>
            <a:off x="7433425" y="618400"/>
            <a:ext cx="17175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50" name="Google Shape;350;p42">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9EB944BC-854E-FE6B-0F81-22D0A45E9113}"/>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Explore (part 5)</a:t>
            </a:r>
          </a:p>
        </p:txBody>
      </p:sp>
      <p:sp>
        <p:nvSpPr>
          <p:cNvPr id="351" name="Google Shape;351;p42"/>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EXPLORE</a:t>
            </a:r>
            <a:endParaRPr>
              <a:solidFill>
                <a:schemeClr val="lt1"/>
              </a:solidFill>
              <a:latin typeface="Source Sans Pro"/>
              <a:ea typeface="Source Sans Pro"/>
              <a:cs typeface="Source Sans Pro"/>
              <a:sym typeface="Source Sans Pro"/>
            </a:endParaRPr>
          </a:p>
        </p:txBody>
      </p:sp>
      <p:pic>
        <p:nvPicPr>
          <p:cNvPr id="353" name="Google Shape;353;p42" descr="1. Identify Need/Problem&#10;2. Research and Brainstorm&#10;3. Choose Best Ideas&#10;4. Construct Prototype&#10;5. Test and Evaluate&#10;6. Communicate&#10;7. Redesign"/>
          <p:cNvPicPr preferRelativeResize="0"/>
          <p:nvPr/>
        </p:nvPicPr>
        <p:blipFill rotWithShape="1">
          <a:blip r:embed="rId3">
            <a:alphaModFix/>
          </a:blip>
          <a:srcRect l="149" r="149"/>
          <a:stretch/>
        </p:blipFill>
        <p:spPr>
          <a:xfrm>
            <a:off x="1967325" y="732270"/>
            <a:ext cx="3524250" cy="3419475"/>
          </a:xfrm>
          <a:prstGeom prst="rect">
            <a:avLst/>
          </a:prstGeom>
          <a:noFill/>
          <a:ln>
            <a:noFill/>
          </a:ln>
        </p:spPr>
      </p:pic>
      <p:pic>
        <p:nvPicPr>
          <p:cNvPr id="357" name="Google Shape;357;p42" descr="Pencil"/>
          <p:cNvPicPr preferRelativeResize="0"/>
          <p:nvPr/>
        </p:nvPicPr>
        <p:blipFill>
          <a:blip r:embed="rId4">
            <a:alphaModFix/>
          </a:blip>
          <a:stretch>
            <a:fillRect/>
          </a:stretch>
        </p:blipFill>
        <p:spPr>
          <a:xfrm>
            <a:off x="8061486" y="1069939"/>
            <a:ext cx="602484" cy="602490"/>
          </a:xfrm>
          <a:prstGeom prst="rect">
            <a:avLst/>
          </a:prstGeom>
          <a:noFill/>
          <a:ln>
            <a:noFill/>
          </a:ln>
        </p:spPr>
      </p:pic>
      <p:pic>
        <p:nvPicPr>
          <p:cNvPr id="359" name="Google Shape;359;p42" descr="Wind Energy Design Challenge Notes"/>
          <p:cNvPicPr preferRelativeResize="0"/>
          <p:nvPr/>
        </p:nvPicPr>
        <p:blipFill rotWithShape="1">
          <a:blip r:embed="rId5">
            <a:alphaModFix/>
          </a:blip>
          <a:srcRect t="189" b="199"/>
          <a:stretch/>
        </p:blipFill>
        <p:spPr>
          <a:xfrm>
            <a:off x="7852747" y="2049323"/>
            <a:ext cx="1019962" cy="785367"/>
          </a:xfrm>
          <a:prstGeom prst="rect">
            <a:avLst/>
          </a:prstGeom>
          <a:noFill/>
          <a:ln w="9525" cap="flat" cmpd="sng">
            <a:solidFill>
              <a:srgbClr val="666666"/>
            </a:solidFill>
            <a:prstDash val="solid"/>
            <a:round/>
            <a:headEnd type="none" w="sm" len="sm"/>
            <a:tailEnd type="none" w="sm" len="sm"/>
          </a:ln>
        </p:spPr>
      </p:pic>
      <p:sp>
        <p:nvSpPr>
          <p:cNvPr id="358" name="Google Shape;358;p42"/>
          <p:cNvSpPr txBox="1"/>
          <p:nvPr/>
        </p:nvSpPr>
        <p:spPr>
          <a:xfrm>
            <a:off x="7507428" y="3122765"/>
            <a:ext cx="1710600" cy="73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 sz="1000" u="sng" dirty="0">
                <a:solidFill>
                  <a:schemeClr val="hlink"/>
                </a:solidFill>
                <a:latin typeface="Source Sans Pro"/>
                <a:ea typeface="Source Sans Pro"/>
                <a:cs typeface="Source Sans Pro"/>
                <a:sym typeface="Source Sans Pro"/>
                <a:hlinkClick r:id="rId6"/>
              </a:rPr>
              <a:t>Wind Energy Design Challenge Notes Student Journal pages</a:t>
            </a:r>
            <a:endParaRPr sz="1000" dirty="0">
              <a:latin typeface="Source Sans Pro"/>
              <a:ea typeface="Source Sans Pro"/>
              <a:cs typeface="Source Sans Pro"/>
              <a:sym typeface="Source Sans Pro"/>
            </a:endParaRPr>
          </a:p>
        </p:txBody>
      </p:sp>
      <p:sp>
        <p:nvSpPr>
          <p:cNvPr id="348" name="Google Shape;348;p42"/>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63"/>
        <p:cNvGrpSpPr/>
        <p:nvPr/>
      </p:nvGrpSpPr>
      <p:grpSpPr>
        <a:xfrm>
          <a:off x="0" y="0"/>
          <a:ext cx="0" cy="0"/>
          <a:chOff x="0" y="0"/>
          <a:chExt cx="0" cy="0"/>
        </a:xfrm>
      </p:grpSpPr>
      <p:sp>
        <p:nvSpPr>
          <p:cNvPr id="366" name="Google Shape;366;p43">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3">
            <a:extLst>
              <a:ext uri="{C183D7F6-B498-43B3-948B-1728B52AA6E4}">
                <adec:decorative xmlns:adec="http://schemas.microsoft.com/office/drawing/2017/decorative" val="1"/>
              </a:ext>
            </a:extLst>
          </p:cNvPr>
          <p:cNvSpPr/>
          <p:nvPr/>
        </p:nvSpPr>
        <p:spPr>
          <a:xfrm>
            <a:off x="7433425" y="618400"/>
            <a:ext cx="17175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 name="Title 1">
            <a:extLst>
              <a:ext uri="{FF2B5EF4-FFF2-40B4-BE49-F238E27FC236}">
                <a16:creationId xmlns:a16="http://schemas.microsoft.com/office/drawing/2014/main" id="{76E1A9B7-2BC1-C40C-981F-59A976DECD57}"/>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Explore (Homemade Wind Turbine)</a:t>
            </a:r>
          </a:p>
        </p:txBody>
      </p:sp>
      <p:sp>
        <p:nvSpPr>
          <p:cNvPr id="367" name="Google Shape;367;p43"/>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EXPLORE</a:t>
            </a:r>
            <a:endParaRPr>
              <a:solidFill>
                <a:schemeClr val="lt1"/>
              </a:solidFill>
              <a:latin typeface="Source Sans Pro"/>
              <a:ea typeface="Source Sans Pro"/>
              <a:cs typeface="Source Sans Pro"/>
              <a:sym typeface="Source Sans Pro"/>
            </a:endParaRPr>
          </a:p>
        </p:txBody>
      </p:sp>
      <p:pic>
        <p:nvPicPr>
          <p:cNvPr id="369" name="Google Shape;369;p43" descr="A homemade wind turbine experiment"/>
          <p:cNvPicPr preferRelativeResize="0"/>
          <p:nvPr/>
        </p:nvPicPr>
        <p:blipFill>
          <a:blip r:embed="rId3">
            <a:alphaModFix/>
          </a:blip>
          <a:stretch>
            <a:fillRect/>
          </a:stretch>
        </p:blipFill>
        <p:spPr>
          <a:xfrm>
            <a:off x="1737475" y="1078325"/>
            <a:ext cx="4502164" cy="3276575"/>
          </a:xfrm>
          <a:prstGeom prst="rect">
            <a:avLst/>
          </a:prstGeom>
          <a:noFill/>
          <a:ln>
            <a:noFill/>
          </a:ln>
        </p:spPr>
      </p:pic>
      <p:sp>
        <p:nvSpPr>
          <p:cNvPr id="364" name="Google Shape;364;p43"/>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2" name="Title 1">
            <a:extLst>
              <a:ext uri="{FF2B5EF4-FFF2-40B4-BE49-F238E27FC236}">
                <a16:creationId xmlns:a16="http://schemas.microsoft.com/office/drawing/2014/main" id="{7CE016E9-BB0F-759F-4733-6075DA09F5C8}"/>
              </a:ext>
            </a:extLst>
          </p:cNvPr>
          <p:cNvSpPr>
            <a:spLocks noGrp="1"/>
          </p:cNvSpPr>
          <p:nvPr>
            <p:ph type="title" idx="4294967295"/>
          </p:nvPr>
        </p:nvSpPr>
        <p:spPr>
          <a:xfrm>
            <a:off x="628650" y="-993775"/>
            <a:ext cx="7886700" cy="993775"/>
          </a:xfrm>
          <a:prstGeom prst="rect">
            <a:avLst/>
          </a:prstGeom>
        </p:spPr>
        <p:txBody>
          <a:bodyPr anchor="b"/>
          <a:lstStyle/>
          <a:p>
            <a:r>
              <a:rPr lang="en-US" dirty="0"/>
              <a:t>Prototype</a:t>
            </a:r>
          </a:p>
        </p:txBody>
      </p:sp>
      <p:sp>
        <p:nvSpPr>
          <p:cNvPr id="376" name="Google Shape;376;p44">
            <a:extLst>
              <a:ext uri="{C183D7F6-B498-43B3-948B-1728B52AA6E4}">
                <adec:decorative xmlns:adec="http://schemas.microsoft.com/office/drawing/2017/decorative" val="1"/>
              </a:ext>
            </a:extLst>
          </p:cNvPr>
          <p:cNvSpPr/>
          <p:nvPr/>
        </p:nvSpPr>
        <p:spPr>
          <a:xfrm>
            <a:off x="7433425" y="7650"/>
            <a:ext cx="1710600" cy="5220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9" name="Google Shape;379;p44" descr="A prototype vehicle"/>
          <p:cNvPicPr preferRelativeResize="0"/>
          <p:nvPr/>
        </p:nvPicPr>
        <p:blipFill>
          <a:blip r:embed="rId3">
            <a:alphaModFix/>
          </a:blip>
          <a:stretch>
            <a:fillRect/>
          </a:stretch>
        </p:blipFill>
        <p:spPr>
          <a:xfrm>
            <a:off x="0" y="0"/>
            <a:ext cx="2786075" cy="5143500"/>
          </a:xfrm>
          <a:prstGeom prst="rect">
            <a:avLst/>
          </a:prstGeom>
          <a:noFill/>
          <a:ln>
            <a:noFill/>
          </a:ln>
        </p:spPr>
      </p:pic>
      <p:sp>
        <p:nvSpPr>
          <p:cNvPr id="377" name="Google Shape;377;p44"/>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p:txBody>
      </p:sp>
      <p:pic>
        <p:nvPicPr>
          <p:cNvPr id="378" name="Google Shape;378;p44" descr="V"/>
          <p:cNvPicPr preferRelativeResize="0"/>
          <p:nvPr/>
        </p:nvPicPr>
        <p:blipFill rotWithShape="1">
          <a:blip r:embed="rId4">
            <a:alphaModFix/>
          </a:blip>
          <a:srcRect t="337" b="327"/>
          <a:stretch/>
        </p:blipFill>
        <p:spPr>
          <a:xfrm>
            <a:off x="7945725" y="623850"/>
            <a:ext cx="685800" cy="685800"/>
          </a:xfrm>
          <a:prstGeom prst="rect">
            <a:avLst/>
          </a:prstGeom>
          <a:noFill/>
          <a:ln>
            <a:noFill/>
          </a:ln>
        </p:spPr>
      </p:pic>
      <p:sp>
        <p:nvSpPr>
          <p:cNvPr id="375" name="Google Shape;375;p44"/>
          <p:cNvSpPr txBox="1"/>
          <p:nvPr/>
        </p:nvSpPr>
        <p:spPr>
          <a:xfrm>
            <a:off x="3202975" y="1617975"/>
            <a:ext cx="5698800" cy="289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0" b="1">
                <a:solidFill>
                  <a:srgbClr val="3C78D8"/>
                </a:solidFill>
                <a:latin typeface="Source Sans Pro"/>
                <a:ea typeface="Source Sans Pro"/>
                <a:cs typeface="Source Sans Pro"/>
                <a:sym typeface="Source Sans Pro"/>
              </a:rPr>
              <a:t>prototype</a:t>
            </a:r>
            <a:endParaRPr sz="4000">
              <a:solidFill>
                <a:srgbClr val="3C78D8"/>
              </a:solidFill>
              <a:latin typeface="Source Sans Pro"/>
              <a:ea typeface="Source Sans Pro"/>
              <a:cs typeface="Source Sans Pro"/>
              <a:sym typeface="Source Sans Pro"/>
            </a:endParaRPr>
          </a:p>
          <a:p>
            <a:pPr marL="0" lvl="0" indent="0" algn="l" rtl="0">
              <a:lnSpc>
                <a:spcPct val="115000"/>
              </a:lnSpc>
              <a:spcBef>
                <a:spcPts val="1000"/>
              </a:spcBef>
              <a:spcAft>
                <a:spcPts val="0"/>
              </a:spcAft>
              <a:buNone/>
            </a:pPr>
            <a:r>
              <a:rPr lang="en" sz="3400">
                <a:solidFill>
                  <a:schemeClr val="dk1"/>
                </a:solidFill>
                <a:latin typeface="Source Sans Pro"/>
                <a:ea typeface="Source Sans Pro"/>
                <a:cs typeface="Source Sans Pro"/>
                <a:sym typeface="Source Sans Pro"/>
              </a:rPr>
              <a:t>a first model or design of something</a:t>
            </a: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0"/>
              </a:spcBef>
              <a:spcAft>
                <a:spcPts val="0"/>
              </a:spcAft>
              <a:buClr>
                <a:schemeClr val="dk1"/>
              </a:buClr>
              <a:buSzPts val="1100"/>
              <a:buFont typeface="Arial"/>
              <a:buNone/>
            </a:pPr>
            <a:endParaRPr sz="3400">
              <a:solidFill>
                <a:schemeClr val="dk1"/>
              </a:solidFill>
              <a:latin typeface="Source Sans Pro"/>
              <a:ea typeface="Source Sans Pro"/>
              <a:cs typeface="Source Sans Pro"/>
              <a:sym typeface="Source Sans Pro"/>
            </a:endParaRPr>
          </a:p>
          <a:p>
            <a:pPr marL="457200" lvl="0" indent="0" algn="l" rtl="0">
              <a:lnSpc>
                <a:spcPct val="115000"/>
              </a:lnSpc>
              <a:spcBef>
                <a:spcPts val="400"/>
              </a:spcBef>
              <a:spcAft>
                <a:spcPts val="400"/>
              </a:spcAft>
              <a:buNone/>
            </a:pPr>
            <a:endParaRPr sz="3400">
              <a:solidFill>
                <a:schemeClr val="dk1"/>
              </a:solidFill>
              <a:latin typeface="Source Sans Pro"/>
              <a:ea typeface="Source Sans Pro"/>
              <a:cs typeface="Source Sans Pro"/>
              <a:sym typeface="Source Sans Pro"/>
            </a:endParaRPr>
          </a:p>
        </p:txBody>
      </p:sp>
      <p:sp>
        <p:nvSpPr>
          <p:cNvPr id="374" name="Google Shape;374;p44"/>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87" name="Google Shape;387;p45">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91" name="Google Shape;391;p4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5435879"/>
              </p:ext>
            </p:extLst>
          </p:nvPr>
        </p:nvGraphicFramePr>
        <p:xfrm>
          <a:off x="481788" y="165900"/>
          <a:ext cx="6042875" cy="4977550"/>
        </p:xfrm>
        <a:graphic>
          <a:graphicData uri="http://schemas.openxmlformats.org/drawingml/2006/table">
            <a:tbl>
              <a:tblPr>
                <a:noFill/>
                <a:tableStyleId>{64DF239B-5164-48DC-9461-B08317539AB0}</a:tableStyleId>
              </a:tblPr>
              <a:tblGrid>
                <a:gridCol w="1502500">
                  <a:extLst>
                    <a:ext uri="{9D8B030D-6E8A-4147-A177-3AD203B41FA5}">
                      <a16:colId xmlns:a16="http://schemas.microsoft.com/office/drawing/2014/main" val="20000"/>
                    </a:ext>
                  </a:extLst>
                </a:gridCol>
                <a:gridCol w="1698125">
                  <a:extLst>
                    <a:ext uri="{9D8B030D-6E8A-4147-A177-3AD203B41FA5}">
                      <a16:colId xmlns:a16="http://schemas.microsoft.com/office/drawing/2014/main" val="20001"/>
                    </a:ext>
                  </a:extLst>
                </a:gridCol>
                <a:gridCol w="1706975">
                  <a:extLst>
                    <a:ext uri="{9D8B030D-6E8A-4147-A177-3AD203B41FA5}">
                      <a16:colId xmlns:a16="http://schemas.microsoft.com/office/drawing/2014/main" val="20002"/>
                    </a:ext>
                  </a:extLst>
                </a:gridCol>
                <a:gridCol w="1135275">
                  <a:extLst>
                    <a:ext uri="{9D8B030D-6E8A-4147-A177-3AD203B41FA5}">
                      <a16:colId xmlns:a16="http://schemas.microsoft.com/office/drawing/2014/main" val="20003"/>
                    </a:ext>
                  </a:extLst>
                </a:gridCol>
              </a:tblGrid>
              <a:tr h="1474875">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1. Identify Need/Problem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36840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7. Redesign</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rowSpan="2" gridSpan="2">
                  <a:txBody>
                    <a:bodyPr/>
                    <a:lstStyle/>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rowSpan="2" h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2. Research &amp; Brainstorm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38885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6. Communicate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3. Choose Best Ideas</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r h="745425">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5. Test &amp; Evaluate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 sz="1200" b="1" dirty="0">
                          <a:latin typeface="Source Sans Pro"/>
                          <a:ea typeface="Source Sans Pro"/>
                          <a:cs typeface="Source Sans Pro"/>
                          <a:sym typeface="Source Sans Pro"/>
                        </a:rPr>
                        <a:t>4. Construct Prototype</a:t>
                      </a:r>
                      <a:endParaRPr sz="1200" b="1" dirty="0">
                        <a:latin typeface="Source Sans Pro"/>
                        <a:ea typeface="Source Sans Pro"/>
                        <a:cs typeface="Source Sans Pro"/>
                        <a:sym typeface="Source Sans Pro"/>
                      </a:endParaRPr>
                    </a:p>
                    <a:p>
                      <a:pPr marL="0" lvl="0" indent="0" algn="ctr" rtl="0">
                        <a:spcBef>
                          <a:spcPts val="0"/>
                        </a:spcBef>
                        <a:spcAft>
                          <a:spcPts val="0"/>
                        </a:spcAft>
                        <a:buNone/>
                      </a:pPr>
                      <a:endParaRPr sz="1200" dirty="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AC302B32-F533-8B90-B109-E4918E3E12B5}"/>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Explore (part 6)</a:t>
            </a:r>
            <a:endParaRPr lang="en-US" b="1" dirty="0"/>
          </a:p>
        </p:txBody>
      </p:sp>
      <p:sp>
        <p:nvSpPr>
          <p:cNvPr id="388" name="Google Shape;388;p45"/>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EXPLORE</a:t>
            </a:r>
            <a:endParaRPr>
              <a:solidFill>
                <a:schemeClr val="lt1"/>
              </a:solidFill>
              <a:latin typeface="Source Sans Pro"/>
              <a:ea typeface="Source Sans Pro"/>
              <a:cs typeface="Source Sans Pro"/>
              <a:sym typeface="Source Sans Pro"/>
            </a:endParaRPr>
          </a:p>
        </p:txBody>
      </p:sp>
      <p:pic>
        <p:nvPicPr>
          <p:cNvPr id="390" name="Google Shape;390;p45" descr="1. Identify Need/Problem&#10;2. Research and Brainstorm&#10;3. Choose Best Ideas&#10;4. Construct Prototype&#10;5. Test and Evaluate&#10;6. Communicate&#10;7. Redesign"/>
          <p:cNvPicPr preferRelativeResize="0"/>
          <p:nvPr/>
        </p:nvPicPr>
        <p:blipFill rotWithShape="1">
          <a:blip r:embed="rId3">
            <a:alphaModFix/>
          </a:blip>
          <a:srcRect l="149" r="149"/>
          <a:stretch/>
        </p:blipFill>
        <p:spPr>
          <a:xfrm>
            <a:off x="1960375" y="747307"/>
            <a:ext cx="3524250" cy="3419475"/>
          </a:xfrm>
          <a:prstGeom prst="rect">
            <a:avLst/>
          </a:prstGeom>
          <a:noFill/>
          <a:ln>
            <a:noFill/>
          </a:ln>
        </p:spPr>
      </p:pic>
      <p:pic>
        <p:nvPicPr>
          <p:cNvPr id="394" name="Google Shape;394;p45" descr="Color wheel"/>
          <p:cNvPicPr preferRelativeResize="0"/>
          <p:nvPr/>
        </p:nvPicPr>
        <p:blipFill>
          <a:blip r:embed="rId4">
            <a:alphaModFix/>
          </a:blip>
          <a:stretch>
            <a:fillRect/>
          </a:stretch>
        </p:blipFill>
        <p:spPr>
          <a:xfrm>
            <a:off x="7993614" y="852780"/>
            <a:ext cx="589977" cy="655824"/>
          </a:xfrm>
          <a:prstGeom prst="rect">
            <a:avLst/>
          </a:prstGeom>
          <a:noFill/>
          <a:ln>
            <a:noFill/>
          </a:ln>
        </p:spPr>
      </p:pic>
      <p:sp>
        <p:nvSpPr>
          <p:cNvPr id="395" name="Google Shape;395;p45"/>
          <p:cNvSpPr txBox="1"/>
          <p:nvPr/>
        </p:nvSpPr>
        <p:spPr>
          <a:xfrm>
            <a:off x="7552113" y="1441063"/>
            <a:ext cx="1473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Source Sans Pro"/>
                <a:ea typeface="Source Sans Pro"/>
                <a:cs typeface="Source Sans Pro"/>
                <a:sym typeface="Source Sans Pro"/>
              </a:rPr>
              <a:t>An important opportunity to attend to equity is offered in the speaker notes area</a:t>
            </a:r>
            <a:endParaRPr sz="1000">
              <a:latin typeface="Source Sans Pro"/>
              <a:ea typeface="Source Sans Pro"/>
              <a:cs typeface="Source Sans Pro"/>
              <a:sym typeface="Source Sans Pro"/>
            </a:endParaRPr>
          </a:p>
        </p:txBody>
      </p:sp>
      <p:pic>
        <p:nvPicPr>
          <p:cNvPr id="392" name="Google Shape;392;p45" descr="Downward arrow"/>
          <p:cNvPicPr preferRelativeResize="0"/>
          <p:nvPr/>
        </p:nvPicPr>
        <p:blipFill>
          <a:blip r:embed="rId5">
            <a:alphaModFix/>
          </a:blip>
          <a:stretch>
            <a:fillRect/>
          </a:stretch>
        </p:blipFill>
        <p:spPr>
          <a:xfrm>
            <a:off x="8027783" y="2333993"/>
            <a:ext cx="521688" cy="347792"/>
          </a:xfrm>
          <a:prstGeom prst="rect">
            <a:avLst/>
          </a:prstGeom>
          <a:noFill/>
          <a:ln>
            <a:noFill/>
          </a:ln>
        </p:spPr>
      </p:pic>
      <p:sp>
        <p:nvSpPr>
          <p:cNvPr id="393" name="Google Shape;393;p45"/>
          <p:cNvSpPr txBox="1"/>
          <p:nvPr/>
        </p:nvSpPr>
        <p:spPr>
          <a:xfrm>
            <a:off x="7494525" y="2623675"/>
            <a:ext cx="15882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Source Sans Pro"/>
                <a:ea typeface="Source Sans Pro"/>
                <a:cs typeface="Source Sans Pro"/>
                <a:sym typeface="Source Sans Pro"/>
                <a:hlinkClick r:id="rId6"/>
              </a:rPr>
              <a:t>Design Challenge Tutorial</a:t>
            </a:r>
            <a:endParaRPr/>
          </a:p>
        </p:txBody>
      </p:sp>
      <p:pic>
        <p:nvPicPr>
          <p:cNvPr id="396" name="Google Shape;396;p45" descr="Pencil"/>
          <p:cNvPicPr preferRelativeResize="0"/>
          <p:nvPr/>
        </p:nvPicPr>
        <p:blipFill>
          <a:blip r:embed="rId7">
            <a:alphaModFix/>
          </a:blip>
          <a:stretch>
            <a:fillRect/>
          </a:stretch>
        </p:blipFill>
        <p:spPr>
          <a:xfrm>
            <a:off x="8034850" y="2927695"/>
            <a:ext cx="521700" cy="521700"/>
          </a:xfrm>
          <a:prstGeom prst="rect">
            <a:avLst/>
          </a:prstGeom>
          <a:noFill/>
          <a:ln>
            <a:noFill/>
          </a:ln>
        </p:spPr>
      </p:pic>
      <p:pic>
        <p:nvPicPr>
          <p:cNvPr id="398" name="Google Shape;398;p45" descr="Wind Energy Design Challenge Notes"/>
          <p:cNvPicPr preferRelativeResize="0"/>
          <p:nvPr/>
        </p:nvPicPr>
        <p:blipFill rotWithShape="1">
          <a:blip r:embed="rId8">
            <a:alphaModFix/>
          </a:blip>
          <a:srcRect t="189" b="199"/>
          <a:stretch/>
        </p:blipFill>
        <p:spPr>
          <a:xfrm>
            <a:off x="7847013" y="3563035"/>
            <a:ext cx="883200" cy="680055"/>
          </a:xfrm>
          <a:prstGeom prst="rect">
            <a:avLst/>
          </a:prstGeom>
          <a:noFill/>
          <a:ln w="9525" cap="flat" cmpd="sng">
            <a:solidFill>
              <a:srgbClr val="666666"/>
            </a:solidFill>
            <a:prstDash val="solid"/>
            <a:round/>
            <a:headEnd type="none" w="sm" len="sm"/>
            <a:tailEnd type="none" w="sm" len="sm"/>
          </a:ln>
        </p:spPr>
      </p:pic>
      <p:sp>
        <p:nvSpPr>
          <p:cNvPr id="397" name="Google Shape;397;p45"/>
          <p:cNvSpPr txBox="1"/>
          <p:nvPr/>
        </p:nvSpPr>
        <p:spPr>
          <a:xfrm>
            <a:off x="7440400" y="4209213"/>
            <a:ext cx="1710600" cy="73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 sz="1000" u="sng">
                <a:solidFill>
                  <a:schemeClr val="hlink"/>
                </a:solidFill>
                <a:latin typeface="Source Sans Pro"/>
                <a:ea typeface="Source Sans Pro"/>
                <a:cs typeface="Source Sans Pro"/>
                <a:sym typeface="Source Sans Pro"/>
                <a:hlinkClick r:id="rId9"/>
              </a:rPr>
              <a:t>Wind Energy Design Challenge Notes Student Journal pages</a:t>
            </a:r>
            <a:endParaRPr sz="1000">
              <a:latin typeface="Source Sans Pro"/>
              <a:ea typeface="Source Sans Pro"/>
              <a:cs typeface="Source Sans Pro"/>
              <a:sym typeface="Source Sans Pro"/>
            </a:endParaRPr>
          </a:p>
        </p:txBody>
      </p:sp>
      <p:sp>
        <p:nvSpPr>
          <p:cNvPr id="385" name="Google Shape;385;p45"/>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5143499"/>
          </a:xfrm>
          <a:prstGeom prst="rect">
            <a:avLst/>
          </a:prstGeom>
          <a:noFill/>
          <a:ln>
            <a:noFill/>
          </a:ln>
        </p:spPr>
      </p:pic>
      <p:sp>
        <p:nvSpPr>
          <p:cNvPr id="78" name="Google Shape;78;p19"/>
          <p:cNvSpPr txBox="1">
            <a:spLocks noGrp="1"/>
          </p:cNvSpPr>
          <p:nvPr>
            <p:ph type="title" idx="4294967295"/>
          </p:nvPr>
        </p:nvSpPr>
        <p:spPr>
          <a:xfrm>
            <a:off x="0" y="355450"/>
            <a:ext cx="9144000" cy="731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UNIT 22, SECTION 3: </a:t>
            </a:r>
            <a:endParaRPr kumimoji="0" lang="en-US" sz="2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ctr" defTabSz="914400" rtl="0" eaLnBrk="1" fontAlgn="auto" latinLnBrk="0" hangingPunct="1">
              <a:lnSpc>
                <a:spcPct val="115000"/>
              </a:lnSpc>
              <a:spcBef>
                <a:spcPts val="0"/>
              </a:spcBef>
              <a:spcAft>
                <a:spcPts val="500"/>
              </a:spcAft>
              <a:buClr>
                <a:schemeClr val="dk1"/>
              </a:buClr>
              <a:buSzPts val="1100"/>
              <a:buFont typeface="Arial"/>
              <a:buNone/>
              <a:tabLst/>
              <a:defRPr/>
            </a:pPr>
            <a:r>
              <a:rPr kumimoji="0" lang="en-US" sz="2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How can farmers use resources wisely to protect Earth’s systems?</a:t>
            </a:r>
          </a:p>
        </p:txBody>
      </p:sp>
      <p:sp>
        <p:nvSpPr>
          <p:cNvPr id="79" name="Google Shape;79;p19"/>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fld id="{00000000-1234-1234-1234-123412341234}" type="slidenum">
              <a:rPr lang="en">
                <a:solidFill>
                  <a:schemeClr val="bg1"/>
                </a:solidFill>
              </a:rPr>
              <a:t>3</a:t>
            </a:fld>
            <a:endParaRPr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6">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10" name="Google Shape;410;p4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3966437"/>
              </p:ext>
            </p:extLst>
          </p:nvPr>
        </p:nvGraphicFramePr>
        <p:xfrm>
          <a:off x="735238" y="204725"/>
          <a:ext cx="5829700" cy="4734050"/>
        </p:xfrm>
        <a:graphic>
          <a:graphicData uri="http://schemas.openxmlformats.org/drawingml/2006/table">
            <a:tbl>
              <a:tblPr>
                <a:noFill/>
                <a:tableStyleId>{64DF239B-5164-48DC-9461-B08317539AB0}</a:tableStyleId>
              </a:tblPr>
              <a:tblGrid>
                <a:gridCol w="1449500">
                  <a:extLst>
                    <a:ext uri="{9D8B030D-6E8A-4147-A177-3AD203B41FA5}">
                      <a16:colId xmlns:a16="http://schemas.microsoft.com/office/drawing/2014/main" val="20000"/>
                    </a:ext>
                  </a:extLst>
                </a:gridCol>
                <a:gridCol w="1638225">
                  <a:extLst>
                    <a:ext uri="{9D8B030D-6E8A-4147-A177-3AD203B41FA5}">
                      <a16:colId xmlns:a16="http://schemas.microsoft.com/office/drawing/2014/main" val="20001"/>
                    </a:ext>
                  </a:extLst>
                </a:gridCol>
                <a:gridCol w="1646750">
                  <a:extLst>
                    <a:ext uri="{9D8B030D-6E8A-4147-A177-3AD203B41FA5}">
                      <a16:colId xmlns:a16="http://schemas.microsoft.com/office/drawing/2014/main" val="20002"/>
                    </a:ext>
                  </a:extLst>
                </a:gridCol>
                <a:gridCol w="1095225">
                  <a:extLst>
                    <a:ext uri="{9D8B030D-6E8A-4147-A177-3AD203B41FA5}">
                      <a16:colId xmlns:a16="http://schemas.microsoft.com/office/drawing/2014/main" val="20003"/>
                    </a:ext>
                  </a:extLst>
                </a:gridCol>
              </a:tblGrid>
              <a:tr h="1354725">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1. Identify Need/Problem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418925">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7. Redesign</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rowSpan="2" gridSpan="2">
                  <a:txBody>
                    <a:bodyPr/>
                    <a:lstStyle/>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rowSpan="2" h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2. Research &amp; Brainstorm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27570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6. Communicate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3. Choose Best Ideas</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r h="684700">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5. Test &amp; Evaluate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 sz="1200" b="1" dirty="0">
                          <a:latin typeface="Source Sans Pro"/>
                          <a:ea typeface="Source Sans Pro"/>
                          <a:cs typeface="Source Sans Pro"/>
                          <a:sym typeface="Source Sans Pro"/>
                        </a:rPr>
                        <a:t>4. Construct Prototype</a:t>
                      </a:r>
                      <a:endParaRPr sz="1200" b="1" dirty="0">
                        <a:latin typeface="Source Sans Pro"/>
                        <a:ea typeface="Source Sans Pro"/>
                        <a:cs typeface="Source Sans Pro"/>
                        <a:sym typeface="Source Sans Pro"/>
                      </a:endParaRPr>
                    </a:p>
                    <a:p>
                      <a:pPr marL="0" lvl="0" indent="0" algn="ctr" rtl="0">
                        <a:spcBef>
                          <a:spcPts val="0"/>
                        </a:spcBef>
                        <a:spcAft>
                          <a:spcPts val="0"/>
                        </a:spcAft>
                        <a:buNone/>
                      </a:pPr>
                      <a:endParaRPr sz="1200" dirty="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406" name="Google Shape;406;p46">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8D16EDE8-9BFE-4307-A4EB-DE4F651BA132}"/>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EXPLAIN</a:t>
            </a:r>
          </a:p>
        </p:txBody>
      </p:sp>
      <p:sp>
        <p:nvSpPr>
          <p:cNvPr id="407" name="Google Shape;407;p46"/>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pic>
        <p:nvPicPr>
          <p:cNvPr id="409" name="Google Shape;409;p46" descr="1. Identify Need/Problem&#10;2. Research and Brainstorm&#10;3. Choose Best Ideas&#10;4. Construct Prototype&#10;5. Test and Evaluate&#10;6. Communicate&#10;7. Redesign"/>
          <p:cNvPicPr preferRelativeResize="0"/>
          <p:nvPr/>
        </p:nvPicPr>
        <p:blipFill rotWithShape="1">
          <a:blip r:embed="rId3">
            <a:alphaModFix/>
          </a:blip>
          <a:srcRect l="149" r="149"/>
          <a:stretch/>
        </p:blipFill>
        <p:spPr>
          <a:xfrm>
            <a:off x="2000650" y="786132"/>
            <a:ext cx="3524250" cy="3419475"/>
          </a:xfrm>
          <a:prstGeom prst="rect">
            <a:avLst/>
          </a:prstGeom>
          <a:noFill/>
          <a:ln>
            <a:noFill/>
          </a:ln>
        </p:spPr>
      </p:pic>
      <p:pic>
        <p:nvPicPr>
          <p:cNvPr id="411" name="Google Shape;411;p46" descr="Pencil"/>
          <p:cNvPicPr preferRelativeResize="0"/>
          <p:nvPr/>
        </p:nvPicPr>
        <p:blipFill>
          <a:blip r:embed="rId4">
            <a:alphaModFix/>
          </a:blip>
          <a:stretch>
            <a:fillRect/>
          </a:stretch>
        </p:blipFill>
        <p:spPr>
          <a:xfrm>
            <a:off x="7994458" y="975567"/>
            <a:ext cx="602484" cy="602490"/>
          </a:xfrm>
          <a:prstGeom prst="rect">
            <a:avLst/>
          </a:prstGeom>
          <a:noFill/>
          <a:ln>
            <a:noFill/>
          </a:ln>
        </p:spPr>
      </p:pic>
      <p:pic>
        <p:nvPicPr>
          <p:cNvPr id="413" name="Google Shape;413;p46" descr="Wind Energy Design Challenge Notes"/>
          <p:cNvPicPr preferRelativeResize="0"/>
          <p:nvPr/>
        </p:nvPicPr>
        <p:blipFill rotWithShape="1">
          <a:blip r:embed="rId5">
            <a:alphaModFix/>
          </a:blip>
          <a:srcRect t="189" b="199"/>
          <a:stretch/>
        </p:blipFill>
        <p:spPr>
          <a:xfrm>
            <a:off x="7785719" y="2179066"/>
            <a:ext cx="1019962" cy="785367"/>
          </a:xfrm>
          <a:prstGeom prst="rect">
            <a:avLst/>
          </a:prstGeom>
          <a:noFill/>
          <a:ln w="9525" cap="flat" cmpd="sng">
            <a:solidFill>
              <a:srgbClr val="666666"/>
            </a:solidFill>
            <a:prstDash val="solid"/>
            <a:round/>
            <a:headEnd type="none" w="sm" len="sm"/>
            <a:tailEnd type="none" w="sm" len="sm"/>
          </a:ln>
        </p:spPr>
      </p:pic>
      <p:sp>
        <p:nvSpPr>
          <p:cNvPr id="412" name="Google Shape;412;p46"/>
          <p:cNvSpPr txBox="1"/>
          <p:nvPr/>
        </p:nvSpPr>
        <p:spPr>
          <a:xfrm>
            <a:off x="7447375" y="3400525"/>
            <a:ext cx="1710600" cy="73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 sz="1000" u="sng" dirty="0">
                <a:solidFill>
                  <a:schemeClr val="hlink"/>
                </a:solidFill>
                <a:latin typeface="Source Sans Pro"/>
                <a:ea typeface="Source Sans Pro"/>
                <a:cs typeface="Source Sans Pro"/>
                <a:sym typeface="Source Sans Pro"/>
                <a:hlinkClick r:id="rId6"/>
              </a:rPr>
              <a:t>Wind Energy Design Challenge Notes Student Journal pages</a:t>
            </a:r>
            <a:endParaRPr sz="1000" dirty="0">
              <a:latin typeface="Source Sans Pro"/>
              <a:ea typeface="Source Sans Pro"/>
              <a:cs typeface="Source Sans Pro"/>
              <a:sym typeface="Source Sans Pro"/>
            </a:endParaRPr>
          </a:p>
        </p:txBody>
      </p:sp>
      <p:sp>
        <p:nvSpPr>
          <p:cNvPr id="404" name="Google Shape;404;p46"/>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7">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7">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54CE23E2-2D88-26CD-88AD-9AB1CB86880C}"/>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EXPLAIN (part 2)</a:t>
            </a:r>
          </a:p>
        </p:txBody>
      </p:sp>
      <p:sp>
        <p:nvSpPr>
          <p:cNvPr id="426" name="Google Shape;426;p47"/>
          <p:cNvSpPr txBox="1"/>
          <p:nvPr/>
        </p:nvSpPr>
        <p:spPr>
          <a:xfrm>
            <a:off x="464975" y="201200"/>
            <a:ext cx="6620400" cy="1208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200">
                <a:solidFill>
                  <a:schemeClr val="dk1"/>
                </a:solidFill>
                <a:latin typeface="Source Sans Pro"/>
                <a:ea typeface="Source Sans Pro"/>
                <a:cs typeface="Source Sans Pro"/>
                <a:sym typeface="Source Sans Pro"/>
              </a:rPr>
              <a:t>Let’s learn about how wind turbines harness the wind to create electricity. </a:t>
            </a:r>
            <a:endParaRPr sz="3200">
              <a:solidFill>
                <a:schemeClr val="dk1"/>
              </a:solidFill>
              <a:latin typeface="Source Sans Pro"/>
              <a:ea typeface="Source Sans Pro"/>
              <a:cs typeface="Source Sans Pro"/>
              <a:sym typeface="Source Sans Pro"/>
            </a:endParaRPr>
          </a:p>
        </p:txBody>
      </p:sp>
      <p:sp>
        <p:nvSpPr>
          <p:cNvPr id="420" name="Google Shape;420;p47"/>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pic>
        <p:nvPicPr>
          <p:cNvPr id="425" name="Google Shape;425;p47" descr="See how wind turbines generate clean electricity from the power of wind. The video highlights the basic principles at work in wind turbines, and illustrates how the various components work to capture and convert wind energy to electricity. This updated version also includes information on the Energy Department's efforts to advance offshore wind power. Offshore wind energy footage courtesy of Vestas.&#10;---&#10;Subscribe to Energy for regular content: http://goo.gl/Ga5lP&#10;Like Energy on Facebook: https://www.facebook.com/energygov&#10;Follow Energy on Twitter: https://twitter.com/ENERGY" title="Energy 101: Wind Power">
            <a:hlinkClick r:id="rId3"/>
          </p:cNvPr>
          <p:cNvPicPr preferRelativeResize="0"/>
          <p:nvPr/>
        </p:nvPicPr>
        <p:blipFill>
          <a:blip r:embed="rId4">
            <a:alphaModFix/>
          </a:blip>
          <a:stretch>
            <a:fillRect/>
          </a:stretch>
        </p:blipFill>
        <p:spPr>
          <a:xfrm>
            <a:off x="1489175" y="1519275"/>
            <a:ext cx="4572000" cy="3429000"/>
          </a:xfrm>
          <a:prstGeom prst="rect">
            <a:avLst/>
          </a:prstGeom>
          <a:noFill/>
          <a:ln>
            <a:noFill/>
          </a:ln>
        </p:spPr>
      </p:pic>
      <p:pic>
        <p:nvPicPr>
          <p:cNvPr id="422" name="Google Shape;422;p47" descr="Video play button">
            <a:hlinkClick r:id="rId5"/>
          </p:cNvPr>
          <p:cNvPicPr preferRelativeResize="0"/>
          <p:nvPr/>
        </p:nvPicPr>
        <p:blipFill>
          <a:blip r:embed="rId6">
            <a:alphaModFix/>
          </a:blip>
          <a:stretch>
            <a:fillRect/>
          </a:stretch>
        </p:blipFill>
        <p:spPr>
          <a:xfrm>
            <a:off x="7990497" y="918761"/>
            <a:ext cx="596252" cy="596262"/>
          </a:xfrm>
          <a:prstGeom prst="rect">
            <a:avLst/>
          </a:prstGeom>
          <a:noFill/>
          <a:ln>
            <a:noFill/>
          </a:ln>
        </p:spPr>
      </p:pic>
      <p:pic>
        <p:nvPicPr>
          <p:cNvPr id="423" name="Google Shape;423;p47" descr="Open Book"/>
          <p:cNvPicPr preferRelativeResize="0"/>
          <p:nvPr/>
        </p:nvPicPr>
        <p:blipFill>
          <a:blip r:embed="rId7">
            <a:alphaModFix/>
          </a:blip>
          <a:stretch>
            <a:fillRect/>
          </a:stretch>
        </p:blipFill>
        <p:spPr>
          <a:xfrm>
            <a:off x="7960700" y="1813547"/>
            <a:ext cx="655825" cy="655802"/>
          </a:xfrm>
          <a:prstGeom prst="rect">
            <a:avLst/>
          </a:prstGeom>
          <a:noFill/>
          <a:ln>
            <a:noFill/>
          </a:ln>
        </p:spPr>
      </p:pic>
      <p:sp>
        <p:nvSpPr>
          <p:cNvPr id="424" name="Google Shape;424;p47"/>
          <p:cNvSpPr txBox="1"/>
          <p:nvPr/>
        </p:nvSpPr>
        <p:spPr>
          <a:xfrm>
            <a:off x="7542275" y="2469350"/>
            <a:ext cx="1506900" cy="820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8"/>
              </a:rPr>
              <a:t>Wind Turbines from the US EPA</a:t>
            </a:r>
            <a:endParaRPr sz="1000">
              <a:latin typeface="Source Sans Pro"/>
              <a:ea typeface="Source Sans Pro"/>
              <a:cs typeface="Source Sans Pro"/>
              <a:sym typeface="Source Sans Pro"/>
            </a:endParaRPr>
          </a:p>
          <a:p>
            <a:pPr marL="0" lvl="0" indent="0" algn="ctr" rtl="0">
              <a:lnSpc>
                <a:spcPct val="115000"/>
              </a:lnSpc>
              <a:spcBef>
                <a:spcPts val="1000"/>
              </a:spcBef>
              <a:spcAft>
                <a:spcPts val="1000"/>
              </a:spcAft>
              <a:buNone/>
            </a:pPr>
            <a:r>
              <a:rPr lang="en" sz="1000" u="sng">
                <a:solidFill>
                  <a:schemeClr val="hlink"/>
                </a:solidFill>
                <a:latin typeface="Source Sans Pro"/>
                <a:ea typeface="Source Sans Pro"/>
                <a:cs typeface="Source Sans Pro"/>
                <a:sym typeface="Source Sans Pro"/>
                <a:hlinkClick r:id="rId9"/>
              </a:rPr>
              <a:t>Wind Energy</a:t>
            </a:r>
            <a:endParaRPr sz="1000">
              <a:latin typeface="Source Sans Pro"/>
              <a:ea typeface="Source Sans Pro"/>
              <a:cs typeface="Source Sans Pro"/>
              <a:sym typeface="Source Sans Pro"/>
            </a:endParaRPr>
          </a:p>
        </p:txBody>
      </p:sp>
      <p:pic>
        <p:nvPicPr>
          <p:cNvPr id="427" name="Google Shape;427;p47" descr="Marker"/>
          <p:cNvPicPr preferRelativeResize="0"/>
          <p:nvPr/>
        </p:nvPicPr>
        <p:blipFill rotWithShape="1">
          <a:blip r:embed="rId10">
            <a:alphaModFix/>
          </a:blip>
          <a:srcRect t="661" b="670"/>
          <a:stretch/>
        </p:blipFill>
        <p:spPr>
          <a:xfrm>
            <a:off x="7960688" y="3424629"/>
            <a:ext cx="655825" cy="655825"/>
          </a:xfrm>
          <a:prstGeom prst="rect">
            <a:avLst/>
          </a:prstGeom>
          <a:noFill/>
          <a:ln>
            <a:noFill/>
          </a:ln>
        </p:spPr>
      </p:pic>
      <p:pic>
        <p:nvPicPr>
          <p:cNvPr id="428" name="Google Shape;428;p47" descr="Checkmark"/>
          <p:cNvPicPr preferRelativeResize="0"/>
          <p:nvPr/>
        </p:nvPicPr>
        <p:blipFill>
          <a:blip r:embed="rId11">
            <a:alphaModFix/>
          </a:blip>
          <a:stretch>
            <a:fillRect/>
          </a:stretch>
        </p:blipFill>
        <p:spPr>
          <a:xfrm>
            <a:off x="7981205" y="4231196"/>
            <a:ext cx="614832" cy="614831"/>
          </a:xfrm>
          <a:prstGeom prst="rect">
            <a:avLst/>
          </a:prstGeom>
          <a:noFill/>
          <a:ln>
            <a:noFill/>
          </a:ln>
        </p:spPr>
      </p:pic>
      <p:sp>
        <p:nvSpPr>
          <p:cNvPr id="421" name="Google Shape;421;p47"/>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31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8">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8">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2871B3D2-95D0-6458-246A-0D95B2250439}"/>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ELABORATE</a:t>
            </a:r>
          </a:p>
        </p:txBody>
      </p:sp>
      <p:sp>
        <p:nvSpPr>
          <p:cNvPr id="435" name="Google Shape;435;p48"/>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ELABORATE</a:t>
            </a:r>
            <a:endParaRPr>
              <a:solidFill>
                <a:schemeClr val="lt1"/>
              </a:solidFill>
              <a:latin typeface="Source Sans Pro"/>
              <a:ea typeface="Source Sans Pro"/>
              <a:cs typeface="Source Sans Pro"/>
              <a:sym typeface="Source Sans Pro"/>
            </a:endParaRPr>
          </a:p>
        </p:txBody>
      </p:sp>
      <p:sp>
        <p:nvSpPr>
          <p:cNvPr id="441" name="Google Shape;441;p48"/>
          <p:cNvSpPr txBox="1"/>
          <p:nvPr/>
        </p:nvSpPr>
        <p:spPr>
          <a:xfrm>
            <a:off x="280846" y="704550"/>
            <a:ext cx="6927900" cy="115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400" dirty="0">
                <a:solidFill>
                  <a:schemeClr val="dk1"/>
                </a:solidFill>
                <a:latin typeface="Source Sans Pro"/>
                <a:ea typeface="Source Sans Pro"/>
                <a:cs typeface="Source Sans Pro"/>
                <a:sym typeface="Source Sans Pro"/>
              </a:rPr>
              <a:t>Let’s learn about how one person engineered a wind turbine for his community.</a:t>
            </a:r>
            <a:r>
              <a:rPr lang="en" sz="2800" dirty="0">
                <a:solidFill>
                  <a:schemeClr val="dk1"/>
                </a:solidFill>
                <a:latin typeface="Source Sans Pro"/>
                <a:ea typeface="Source Sans Pro"/>
                <a:cs typeface="Source Sans Pro"/>
                <a:sym typeface="Source Sans Pro"/>
              </a:rPr>
              <a:t> </a:t>
            </a:r>
            <a:endParaRPr sz="2800" dirty="0">
              <a:solidFill>
                <a:schemeClr val="dk1"/>
              </a:solidFill>
              <a:latin typeface="Source Sans Pro"/>
              <a:ea typeface="Source Sans Pro"/>
              <a:cs typeface="Source Sans Pro"/>
              <a:sym typeface="Source Sans Pro"/>
            </a:endParaRPr>
          </a:p>
        </p:txBody>
      </p:sp>
      <p:pic>
        <p:nvPicPr>
          <p:cNvPr id="440" name="Google Shape;440;p48" descr="http://www.ted.com When he was just 14 years old, Malawian inventor William Kamkwamba built his family an electricity-generating windmill from spare parts, working from rough plans he found in a library book. &#10; &#10;TEDTalks is a daily video podcast of the best talks and performances from the TED Conference, where the world's leading thinkers and doers are invited to give the talk of their lives in 18 minutes -- including speakers such as Jill Bolte Taylor, Sir Ken Robinson, Hans Rosling, Al Gore and Arthur Benjamin. TED stands for Technology, Entertainment, and Design, and TEDTalks cover these topics as well as science, business, politics and the arts. Watch the Top 10 TEDTalks on TED.com, at &#10;http://www.ted.com/index.php/talks/top10" title="William Kamkwamba: How I built a windmill">
            <a:hlinkClick r:id="rId3"/>
          </p:cNvPr>
          <p:cNvPicPr preferRelativeResize="0"/>
          <p:nvPr/>
        </p:nvPicPr>
        <p:blipFill>
          <a:blip r:embed="rId4">
            <a:alphaModFix/>
          </a:blip>
          <a:stretch>
            <a:fillRect/>
          </a:stretch>
        </p:blipFill>
        <p:spPr>
          <a:xfrm>
            <a:off x="1475419" y="1662900"/>
            <a:ext cx="4640825" cy="3480600"/>
          </a:xfrm>
          <a:prstGeom prst="rect">
            <a:avLst/>
          </a:prstGeom>
          <a:noFill/>
          <a:ln>
            <a:noFill/>
          </a:ln>
        </p:spPr>
      </p:pic>
      <p:pic>
        <p:nvPicPr>
          <p:cNvPr id="443" name="Google Shape;443;p48" descr="Open Book"/>
          <p:cNvPicPr preferRelativeResize="0"/>
          <p:nvPr/>
        </p:nvPicPr>
        <p:blipFill>
          <a:blip r:embed="rId5">
            <a:alphaModFix/>
          </a:blip>
          <a:stretch>
            <a:fillRect/>
          </a:stretch>
        </p:blipFill>
        <p:spPr>
          <a:xfrm>
            <a:off x="7985958" y="795256"/>
            <a:ext cx="731525" cy="731500"/>
          </a:xfrm>
          <a:prstGeom prst="rect">
            <a:avLst/>
          </a:prstGeom>
          <a:noFill/>
          <a:ln>
            <a:noFill/>
          </a:ln>
        </p:spPr>
      </p:pic>
      <p:pic>
        <p:nvPicPr>
          <p:cNvPr id="444" name="Google Shape;444;p48" descr="The Boy Who Harnessed the Wind"/>
          <p:cNvPicPr preferRelativeResize="0"/>
          <p:nvPr/>
        </p:nvPicPr>
        <p:blipFill>
          <a:blip r:embed="rId6">
            <a:alphaModFix/>
          </a:blip>
          <a:stretch>
            <a:fillRect/>
          </a:stretch>
        </p:blipFill>
        <p:spPr>
          <a:xfrm>
            <a:off x="7889759" y="1728531"/>
            <a:ext cx="923925" cy="1276350"/>
          </a:xfrm>
          <a:prstGeom prst="rect">
            <a:avLst/>
          </a:prstGeom>
          <a:noFill/>
          <a:ln w="12700" cap="flat" cmpd="sng">
            <a:solidFill>
              <a:srgbClr val="666666"/>
            </a:solidFill>
            <a:prstDash val="solid"/>
            <a:miter lim="8000"/>
            <a:headEnd type="none" w="sm" len="sm"/>
            <a:tailEnd type="none" w="sm" len="sm"/>
          </a:ln>
        </p:spPr>
      </p:pic>
      <p:sp>
        <p:nvSpPr>
          <p:cNvPr id="442" name="Google Shape;442;p48"/>
          <p:cNvSpPr txBox="1"/>
          <p:nvPr/>
        </p:nvSpPr>
        <p:spPr>
          <a:xfrm>
            <a:off x="7648299" y="3005031"/>
            <a:ext cx="1294800" cy="33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900"/>
              </a:spcAft>
              <a:buNone/>
            </a:pPr>
            <a:r>
              <a:rPr lang="en" sz="1000" u="sng" dirty="0">
                <a:solidFill>
                  <a:srgbClr val="1155CC"/>
                </a:solid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Read-Aloud Guide</a:t>
            </a:r>
            <a:endParaRPr dirty="0"/>
          </a:p>
        </p:txBody>
      </p:sp>
      <p:pic>
        <p:nvPicPr>
          <p:cNvPr id="437" name="Google Shape;437;p48" descr="Video Play Button"/>
          <p:cNvPicPr preferRelativeResize="0"/>
          <p:nvPr/>
        </p:nvPicPr>
        <p:blipFill>
          <a:blip r:embed="rId8">
            <a:alphaModFix/>
          </a:blip>
          <a:stretch>
            <a:fillRect/>
          </a:stretch>
        </p:blipFill>
        <p:spPr>
          <a:xfrm>
            <a:off x="8019182" y="3472946"/>
            <a:ext cx="665075" cy="665088"/>
          </a:xfrm>
          <a:prstGeom prst="rect">
            <a:avLst/>
          </a:prstGeom>
          <a:noFill/>
          <a:ln>
            <a:noFill/>
          </a:ln>
        </p:spPr>
      </p:pic>
      <p:sp>
        <p:nvSpPr>
          <p:cNvPr id="438" name="Google Shape;438;p48"/>
          <p:cNvSpPr txBox="1"/>
          <p:nvPr/>
        </p:nvSpPr>
        <p:spPr>
          <a:xfrm>
            <a:off x="7528125" y="4267250"/>
            <a:ext cx="15069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Clr>
                <a:schemeClr val="dk1"/>
              </a:buClr>
              <a:buSzPts val="1100"/>
              <a:buFont typeface="Arial"/>
              <a:buNone/>
            </a:pPr>
            <a:r>
              <a:rPr lang="en" sz="1000" u="sng" dirty="0">
                <a:solidFill>
                  <a:schemeClr val="hlink"/>
                </a:solidFill>
                <a:latin typeface="Source Sans Pro"/>
                <a:ea typeface="Source Sans Pro"/>
                <a:cs typeface="Source Sans Pro"/>
                <a:sym typeface="Source Sans Pro"/>
                <a:hlinkClick r:id="rId9"/>
              </a:rPr>
              <a:t>William Kamkwamba on Building a Windmill</a:t>
            </a:r>
            <a:endParaRPr sz="1000" dirty="0">
              <a:latin typeface="Source Sans Pro"/>
              <a:ea typeface="Source Sans Pro"/>
              <a:cs typeface="Source Sans Pro"/>
              <a:sym typeface="Source Sans Pro"/>
            </a:endParaRPr>
          </a:p>
        </p:txBody>
      </p:sp>
      <p:sp>
        <p:nvSpPr>
          <p:cNvPr id="436" name="Google Shape;436;p48"/>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fld id="{00000000-1234-1234-1234-123412341234}" type="slidenum">
              <a:rPr lang="en">
                <a:solidFill>
                  <a:schemeClr val="tx1"/>
                </a:solidFill>
              </a:rPr>
              <a:t>32</a:t>
            </a:fld>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10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9">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9">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0595CD86-6FBD-CCEA-3926-6F4F81EA713B}"/>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ELABORATE (part 2)</a:t>
            </a:r>
          </a:p>
        </p:txBody>
      </p:sp>
      <p:sp>
        <p:nvSpPr>
          <p:cNvPr id="451" name="Google Shape;451;p49"/>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ELABORATE</a:t>
            </a:r>
            <a:endParaRPr>
              <a:solidFill>
                <a:schemeClr val="lt1"/>
              </a:solidFill>
              <a:latin typeface="Source Sans Pro"/>
              <a:ea typeface="Source Sans Pro"/>
              <a:cs typeface="Source Sans Pro"/>
              <a:sym typeface="Source Sans Pro"/>
            </a:endParaRPr>
          </a:p>
        </p:txBody>
      </p:sp>
      <p:sp>
        <p:nvSpPr>
          <p:cNvPr id="455" name="Google Shape;455;p49"/>
          <p:cNvSpPr txBox="1"/>
          <p:nvPr/>
        </p:nvSpPr>
        <p:spPr>
          <a:xfrm>
            <a:off x="162200" y="576750"/>
            <a:ext cx="7104300" cy="382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How many times do you think William had to design and redesign before he had a result he was satisfied with? </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1600"/>
              </a:spcBef>
              <a:spcAft>
                <a:spcPts val="0"/>
              </a:spcAft>
              <a:buNone/>
            </a:pPr>
            <a:r>
              <a:rPr lang="en" sz="3200">
                <a:solidFill>
                  <a:schemeClr val="dk1"/>
                </a:solidFill>
                <a:latin typeface="Source Sans Pro"/>
                <a:ea typeface="Source Sans Pro"/>
                <a:cs typeface="Source Sans Pro"/>
                <a:sym typeface="Source Sans Pro"/>
              </a:rPr>
              <a:t>How did he modify his design?</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1600"/>
              </a:spcBef>
              <a:spcAft>
                <a:spcPts val="1600"/>
              </a:spcAft>
              <a:buNone/>
            </a:pPr>
            <a:r>
              <a:rPr lang="en" sz="3200">
                <a:solidFill>
                  <a:schemeClr val="dk1"/>
                </a:solidFill>
                <a:latin typeface="Source Sans Pro"/>
                <a:ea typeface="Source Sans Pro"/>
                <a:cs typeface="Source Sans Pro"/>
                <a:sym typeface="Source Sans Pro"/>
              </a:rPr>
              <a:t>How did he get feedback from others? </a:t>
            </a:r>
            <a:endParaRPr sz="3200">
              <a:solidFill>
                <a:schemeClr val="dk1"/>
              </a:solidFill>
              <a:latin typeface="Source Sans Pro"/>
              <a:ea typeface="Source Sans Pro"/>
              <a:cs typeface="Source Sans Pro"/>
              <a:sym typeface="Source Sans Pro"/>
            </a:endParaRPr>
          </a:p>
        </p:txBody>
      </p:sp>
      <p:sp>
        <p:nvSpPr>
          <p:cNvPr id="452" name="Google Shape;452;p49"/>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0">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0">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67" name="Google Shape;467;p50">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4884672"/>
              </p:ext>
            </p:extLst>
          </p:nvPr>
        </p:nvGraphicFramePr>
        <p:xfrm>
          <a:off x="670413" y="204725"/>
          <a:ext cx="5951925" cy="4734050"/>
        </p:xfrm>
        <a:graphic>
          <a:graphicData uri="http://schemas.openxmlformats.org/drawingml/2006/table">
            <a:tbl>
              <a:tblPr>
                <a:noFill/>
                <a:tableStyleId>{64DF239B-5164-48DC-9461-B08317539AB0}</a:tableStyleId>
              </a:tblPr>
              <a:tblGrid>
                <a:gridCol w="1479900">
                  <a:extLst>
                    <a:ext uri="{9D8B030D-6E8A-4147-A177-3AD203B41FA5}">
                      <a16:colId xmlns:a16="http://schemas.microsoft.com/office/drawing/2014/main" val="20000"/>
                    </a:ext>
                  </a:extLst>
                </a:gridCol>
                <a:gridCol w="1672575">
                  <a:extLst>
                    <a:ext uri="{9D8B030D-6E8A-4147-A177-3AD203B41FA5}">
                      <a16:colId xmlns:a16="http://schemas.microsoft.com/office/drawing/2014/main" val="20001"/>
                    </a:ext>
                  </a:extLst>
                </a:gridCol>
                <a:gridCol w="1681275">
                  <a:extLst>
                    <a:ext uri="{9D8B030D-6E8A-4147-A177-3AD203B41FA5}">
                      <a16:colId xmlns:a16="http://schemas.microsoft.com/office/drawing/2014/main" val="20002"/>
                    </a:ext>
                  </a:extLst>
                </a:gridCol>
                <a:gridCol w="1118175">
                  <a:extLst>
                    <a:ext uri="{9D8B030D-6E8A-4147-A177-3AD203B41FA5}">
                      <a16:colId xmlns:a16="http://schemas.microsoft.com/office/drawing/2014/main" val="20003"/>
                    </a:ext>
                  </a:extLst>
                </a:gridCol>
              </a:tblGrid>
              <a:tr h="1354725">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1. Identify Need/Problem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418925">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7. Redesign</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rowSpan="2" gridSpan="2">
                  <a:txBody>
                    <a:bodyPr/>
                    <a:lstStyle/>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rowSpan="2" h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2. Research &amp; Brainstorm</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127570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6. Communicate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3. Choose Best Ideas</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r h="684700">
                <a:tc gridSpan="2">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5. Test &amp; Evaluate</a:t>
                      </a:r>
                      <a:endParaRPr sz="1200" b="1">
                        <a:latin typeface="Source Sans Pro"/>
                        <a:ea typeface="Source Sans Pro"/>
                        <a:cs typeface="Source Sans Pro"/>
                        <a:sym typeface="Source Sans Pro"/>
                      </a:endParaRPr>
                    </a:p>
                    <a:p>
                      <a:pPr marL="0" lvl="0" indent="0" algn="ctr" rtl="0">
                        <a:spcBef>
                          <a:spcPts val="0"/>
                        </a:spcBef>
                        <a:spcAft>
                          <a:spcPts val="0"/>
                        </a:spcAft>
                        <a:buNone/>
                      </a:pPr>
                      <a:endParaRPr sz="120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 sz="1200" b="1" dirty="0">
                          <a:latin typeface="Source Sans Pro"/>
                          <a:ea typeface="Source Sans Pro"/>
                          <a:cs typeface="Source Sans Pro"/>
                          <a:sym typeface="Source Sans Pro"/>
                        </a:rPr>
                        <a:t>4. Construct Prototype</a:t>
                      </a:r>
                      <a:endParaRPr sz="1200" b="1" dirty="0">
                        <a:latin typeface="Source Sans Pro"/>
                        <a:ea typeface="Source Sans Pro"/>
                        <a:cs typeface="Source Sans Pro"/>
                        <a:sym typeface="Source Sans Pro"/>
                      </a:endParaRPr>
                    </a:p>
                    <a:p>
                      <a:pPr marL="0" lvl="0" indent="0" algn="ctr" rtl="0">
                        <a:spcBef>
                          <a:spcPts val="0"/>
                        </a:spcBef>
                        <a:spcAft>
                          <a:spcPts val="0"/>
                        </a:spcAft>
                        <a:buNone/>
                      </a:pPr>
                      <a:endParaRPr sz="1200" dirty="0">
                        <a:latin typeface="Source Sans Pro"/>
                        <a:ea typeface="Source Sans Pro"/>
                        <a:cs typeface="Source Sans Pro"/>
                        <a:sym typeface="Source Sans Pro"/>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764F905C-E002-6204-7A2A-226726F169FF}"/>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ELABORATE (part 3)</a:t>
            </a:r>
          </a:p>
        </p:txBody>
      </p:sp>
      <p:sp>
        <p:nvSpPr>
          <p:cNvPr id="464" name="Google Shape;464;p50"/>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ELABORATE</a:t>
            </a:r>
            <a:endParaRPr>
              <a:solidFill>
                <a:schemeClr val="lt1"/>
              </a:solidFill>
              <a:latin typeface="Source Sans Pro"/>
              <a:ea typeface="Source Sans Pro"/>
              <a:cs typeface="Source Sans Pro"/>
              <a:sym typeface="Source Sans Pro"/>
            </a:endParaRPr>
          </a:p>
        </p:txBody>
      </p:sp>
      <p:pic>
        <p:nvPicPr>
          <p:cNvPr id="466" name="Google Shape;466;p50" descr="1. Identify Need/Problem&#10;2. Research and Brainstorm&#10;3. Choose Best Ideas&#10;4. Construct Prototype&#10;5. Test and Evaluate&#10;6. Communicate&#10;7. Redesign"/>
          <p:cNvPicPr preferRelativeResize="0"/>
          <p:nvPr/>
        </p:nvPicPr>
        <p:blipFill rotWithShape="1">
          <a:blip r:embed="rId3">
            <a:alphaModFix/>
          </a:blip>
          <a:srcRect l="149" r="149"/>
          <a:stretch/>
        </p:blipFill>
        <p:spPr>
          <a:xfrm>
            <a:off x="2058050" y="786132"/>
            <a:ext cx="3524250" cy="3419475"/>
          </a:xfrm>
          <a:prstGeom prst="rect">
            <a:avLst/>
          </a:prstGeom>
          <a:noFill/>
          <a:ln>
            <a:noFill/>
          </a:ln>
        </p:spPr>
      </p:pic>
      <p:pic>
        <p:nvPicPr>
          <p:cNvPr id="468" name="Google Shape;468;p50" descr="Pencil"/>
          <p:cNvPicPr preferRelativeResize="0"/>
          <p:nvPr/>
        </p:nvPicPr>
        <p:blipFill>
          <a:blip r:embed="rId4">
            <a:alphaModFix/>
          </a:blip>
          <a:stretch>
            <a:fillRect/>
          </a:stretch>
        </p:blipFill>
        <p:spPr>
          <a:xfrm>
            <a:off x="7987371" y="1165605"/>
            <a:ext cx="602484" cy="602490"/>
          </a:xfrm>
          <a:prstGeom prst="rect">
            <a:avLst/>
          </a:prstGeom>
          <a:noFill/>
          <a:ln>
            <a:noFill/>
          </a:ln>
        </p:spPr>
      </p:pic>
      <p:pic>
        <p:nvPicPr>
          <p:cNvPr id="470" name="Google Shape;470;p50" descr="Wind Energy Design Challenge Notes"/>
          <p:cNvPicPr preferRelativeResize="0"/>
          <p:nvPr/>
        </p:nvPicPr>
        <p:blipFill rotWithShape="1">
          <a:blip r:embed="rId5">
            <a:alphaModFix/>
          </a:blip>
          <a:srcRect t="189" b="199"/>
          <a:stretch/>
        </p:blipFill>
        <p:spPr>
          <a:xfrm>
            <a:off x="7778632" y="2103185"/>
            <a:ext cx="1019962" cy="785367"/>
          </a:xfrm>
          <a:prstGeom prst="rect">
            <a:avLst/>
          </a:prstGeom>
          <a:noFill/>
          <a:ln w="9525" cap="flat" cmpd="sng">
            <a:solidFill>
              <a:srgbClr val="666666"/>
            </a:solidFill>
            <a:prstDash val="solid"/>
            <a:round/>
            <a:headEnd type="none" w="sm" len="sm"/>
            <a:tailEnd type="none" w="sm" len="sm"/>
          </a:ln>
        </p:spPr>
      </p:pic>
      <p:sp>
        <p:nvSpPr>
          <p:cNvPr id="469" name="Google Shape;469;p50"/>
          <p:cNvSpPr txBox="1"/>
          <p:nvPr/>
        </p:nvSpPr>
        <p:spPr>
          <a:xfrm>
            <a:off x="7440400" y="3119388"/>
            <a:ext cx="1710600" cy="73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 sz="1000" u="sng">
                <a:solidFill>
                  <a:schemeClr val="hlink"/>
                </a:solidFill>
                <a:latin typeface="Source Sans Pro"/>
                <a:ea typeface="Source Sans Pro"/>
                <a:cs typeface="Source Sans Pro"/>
                <a:sym typeface="Source Sans Pro"/>
                <a:hlinkClick r:id="rId6"/>
              </a:rPr>
              <a:t>Wind Energy Design Challenge Notes Student Journal pages</a:t>
            </a:r>
            <a:endParaRPr sz="1000">
              <a:latin typeface="Source Sans Pro"/>
              <a:ea typeface="Source Sans Pro"/>
              <a:cs typeface="Source Sans Pro"/>
              <a:sym typeface="Source Sans Pro"/>
            </a:endParaRPr>
          </a:p>
        </p:txBody>
      </p:sp>
      <p:sp>
        <p:nvSpPr>
          <p:cNvPr id="461" name="Google Shape;461;p50"/>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1">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1">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9BF16158-0D3F-6072-2DA8-CE815A10A293}"/>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EVALUATE</a:t>
            </a:r>
          </a:p>
        </p:txBody>
      </p:sp>
      <p:sp>
        <p:nvSpPr>
          <p:cNvPr id="477" name="Google Shape;477;p51"/>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479" name="Google Shape;479;p51"/>
          <p:cNvSpPr txBox="1"/>
          <p:nvPr/>
        </p:nvSpPr>
        <p:spPr>
          <a:xfrm>
            <a:off x="392850" y="1591675"/>
            <a:ext cx="6657000" cy="126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600"/>
              </a:spcAft>
              <a:buNone/>
            </a:pPr>
            <a:r>
              <a:rPr lang="en" sz="3000">
                <a:solidFill>
                  <a:schemeClr val="dk1"/>
                </a:solidFill>
                <a:latin typeface="Source Sans Pro"/>
                <a:ea typeface="Source Sans Pro"/>
                <a:cs typeface="Source Sans Pro"/>
                <a:sym typeface="Source Sans Pro"/>
              </a:rPr>
              <a:t>Let’s use our Design Challenge Rubric to self-assess our wind turbine designs.</a:t>
            </a:r>
            <a:endParaRPr sz="3000">
              <a:solidFill>
                <a:schemeClr val="dk1"/>
              </a:solidFill>
              <a:latin typeface="Source Sans Pro"/>
              <a:ea typeface="Source Sans Pro"/>
              <a:cs typeface="Source Sans Pro"/>
              <a:sym typeface="Source Sans Pro"/>
            </a:endParaRPr>
          </a:p>
        </p:txBody>
      </p:sp>
      <p:pic>
        <p:nvPicPr>
          <p:cNvPr id="482" name="Google Shape;482;p51" descr="Pencil"/>
          <p:cNvPicPr preferRelativeResize="0"/>
          <p:nvPr/>
        </p:nvPicPr>
        <p:blipFill>
          <a:blip r:embed="rId3">
            <a:alphaModFix/>
          </a:blip>
          <a:stretch>
            <a:fillRect/>
          </a:stretch>
        </p:blipFill>
        <p:spPr>
          <a:xfrm>
            <a:off x="7967762" y="712151"/>
            <a:ext cx="655825" cy="655825"/>
          </a:xfrm>
          <a:prstGeom prst="rect">
            <a:avLst/>
          </a:prstGeom>
          <a:noFill/>
          <a:ln>
            <a:noFill/>
          </a:ln>
        </p:spPr>
      </p:pic>
      <p:pic>
        <p:nvPicPr>
          <p:cNvPr id="484" name="Google Shape;484;p51" descr="Farm Model"/>
          <p:cNvPicPr preferRelativeResize="0"/>
          <p:nvPr/>
        </p:nvPicPr>
        <p:blipFill rotWithShape="1">
          <a:blip r:embed="rId4">
            <a:alphaModFix/>
          </a:blip>
          <a:srcRect t="406" b="416"/>
          <a:stretch/>
        </p:blipFill>
        <p:spPr>
          <a:xfrm>
            <a:off x="7758600" y="1393989"/>
            <a:ext cx="1074150" cy="820169"/>
          </a:xfrm>
          <a:prstGeom prst="rect">
            <a:avLst/>
          </a:prstGeom>
          <a:noFill/>
          <a:ln w="12700" cap="flat" cmpd="sng">
            <a:solidFill>
              <a:srgbClr val="666666"/>
            </a:solidFill>
            <a:prstDash val="solid"/>
            <a:miter lim="8000"/>
            <a:headEnd type="none" w="sm" len="sm"/>
            <a:tailEnd type="none" w="sm" len="sm"/>
          </a:ln>
        </p:spPr>
      </p:pic>
      <p:sp>
        <p:nvSpPr>
          <p:cNvPr id="481" name="Google Shape;481;p51"/>
          <p:cNvSpPr txBox="1"/>
          <p:nvPr/>
        </p:nvSpPr>
        <p:spPr>
          <a:xfrm>
            <a:off x="7382174" y="2199225"/>
            <a:ext cx="18270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dirty="0">
                <a:solidFill>
                  <a:schemeClr val="hlink"/>
                </a:solidFill>
                <a:latin typeface="Source Sans Pro"/>
                <a:ea typeface="Source Sans Pro"/>
                <a:cs typeface="Source Sans Pro"/>
                <a:sym typeface="Source Sans Pro"/>
                <a:hlinkClick r:id="rId5"/>
              </a:rPr>
              <a:t>A Farm that Helps Protect the Earth Student Journal page</a:t>
            </a:r>
            <a:endParaRPr sz="1000" dirty="0">
              <a:latin typeface="Source Sans Pro"/>
              <a:ea typeface="Source Sans Pro"/>
              <a:cs typeface="Source Sans Pro"/>
              <a:sym typeface="Source Sans Pro"/>
            </a:endParaRPr>
          </a:p>
        </p:txBody>
      </p:sp>
      <p:pic>
        <p:nvPicPr>
          <p:cNvPr id="483" name="Google Shape;483;p51" descr="Checkmark"/>
          <p:cNvPicPr preferRelativeResize="0"/>
          <p:nvPr/>
        </p:nvPicPr>
        <p:blipFill>
          <a:blip r:embed="rId6">
            <a:alphaModFix/>
          </a:blip>
          <a:stretch>
            <a:fillRect/>
          </a:stretch>
        </p:blipFill>
        <p:spPr>
          <a:xfrm>
            <a:off x="7981987" y="2712173"/>
            <a:ext cx="641600" cy="641600"/>
          </a:xfrm>
          <a:prstGeom prst="rect">
            <a:avLst/>
          </a:prstGeom>
          <a:noFill/>
          <a:ln>
            <a:noFill/>
          </a:ln>
        </p:spPr>
      </p:pic>
      <p:pic>
        <p:nvPicPr>
          <p:cNvPr id="485" name="Google Shape;485;p51" descr="Design Challenge Rubric"/>
          <p:cNvPicPr preferRelativeResize="0"/>
          <p:nvPr/>
        </p:nvPicPr>
        <p:blipFill>
          <a:blip r:embed="rId7">
            <a:alphaModFix/>
          </a:blip>
          <a:stretch>
            <a:fillRect/>
          </a:stretch>
        </p:blipFill>
        <p:spPr>
          <a:xfrm>
            <a:off x="7744450" y="3422776"/>
            <a:ext cx="1088300" cy="839375"/>
          </a:xfrm>
          <a:prstGeom prst="rect">
            <a:avLst/>
          </a:prstGeom>
          <a:noFill/>
          <a:ln w="9525" cap="flat" cmpd="sng">
            <a:solidFill>
              <a:srgbClr val="666666"/>
            </a:solidFill>
            <a:prstDash val="solid"/>
            <a:round/>
            <a:headEnd type="none" w="sm" len="sm"/>
            <a:tailEnd type="none" w="sm" len="sm"/>
          </a:ln>
        </p:spPr>
      </p:pic>
      <p:sp>
        <p:nvSpPr>
          <p:cNvPr id="480" name="Google Shape;480;p51"/>
          <p:cNvSpPr txBox="1"/>
          <p:nvPr/>
        </p:nvSpPr>
        <p:spPr>
          <a:xfrm>
            <a:off x="7485850" y="4262151"/>
            <a:ext cx="1619700" cy="52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300"/>
              </a:spcAft>
              <a:buClr>
                <a:schemeClr val="dk1"/>
              </a:buClr>
              <a:buSzPts val="1100"/>
              <a:buFont typeface="Arial"/>
              <a:buNone/>
            </a:pPr>
            <a:r>
              <a:rPr lang="en" sz="1000" u="sng">
                <a:solidFill>
                  <a:schemeClr val="hlink"/>
                </a:solidFill>
                <a:latin typeface="Source Sans Pro"/>
                <a:ea typeface="Source Sans Pro"/>
                <a:cs typeface="Source Sans Pro"/>
                <a:sym typeface="Source Sans Pro"/>
                <a:hlinkClick r:id="rId8"/>
              </a:rPr>
              <a:t>Design Challenge Rubric Student Journal page</a:t>
            </a:r>
            <a:endParaRPr sz="1000">
              <a:solidFill>
                <a:srgbClr val="1155CC"/>
              </a:solidFill>
              <a:latin typeface="Source Sans Pro"/>
              <a:ea typeface="Source Sans Pro"/>
              <a:cs typeface="Source Sans Pro"/>
              <a:sym typeface="Source Sans Pro"/>
            </a:endParaRPr>
          </a:p>
        </p:txBody>
      </p:sp>
      <p:sp>
        <p:nvSpPr>
          <p:cNvPr id="478" name="Google Shape;478;p51"/>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2">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2">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6" name="Google Shape;496;p52">
            <a:extLst>
              <a:ext uri="{C183D7F6-B498-43B3-948B-1728B52AA6E4}">
                <adec:decorative xmlns:adec="http://schemas.microsoft.com/office/drawing/2017/decorative" val="1"/>
              </a:ext>
            </a:extLst>
          </p:cNvPr>
          <p:cNvPicPr preferRelativeResize="0"/>
          <p:nvPr/>
        </p:nvPicPr>
        <p:blipFill rotWithShape="1">
          <a:blip r:embed="rId3">
            <a:alphaModFix/>
          </a:blip>
          <a:srcRect b="6524"/>
          <a:stretch/>
        </p:blipFill>
        <p:spPr>
          <a:xfrm>
            <a:off x="-7762" y="2101600"/>
            <a:ext cx="7433424" cy="3039825"/>
          </a:xfrm>
          <a:prstGeom prst="rect">
            <a:avLst/>
          </a:prstGeom>
          <a:noFill/>
          <a:ln>
            <a:noFill/>
          </a:ln>
        </p:spPr>
      </p:pic>
      <p:sp>
        <p:nvSpPr>
          <p:cNvPr id="2" name="Title 1">
            <a:extLst>
              <a:ext uri="{FF2B5EF4-FFF2-40B4-BE49-F238E27FC236}">
                <a16:creationId xmlns:a16="http://schemas.microsoft.com/office/drawing/2014/main" id="{1593CBF7-2EE5-E3C7-5592-7F0A157A18C9}"/>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EVALUATE (part 2)</a:t>
            </a:r>
          </a:p>
        </p:txBody>
      </p:sp>
      <p:sp>
        <p:nvSpPr>
          <p:cNvPr id="492" name="Google Shape;492;p52"/>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494" name="Google Shape;494;p52"/>
          <p:cNvSpPr txBox="1"/>
          <p:nvPr/>
        </p:nvSpPr>
        <p:spPr>
          <a:xfrm>
            <a:off x="527463" y="472109"/>
            <a:ext cx="6335537" cy="1598766"/>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800" dirty="0">
                <a:solidFill>
                  <a:schemeClr val="dk1"/>
                </a:solidFill>
                <a:latin typeface="Source Sans Pro"/>
                <a:ea typeface="Source Sans Pro"/>
                <a:cs typeface="Source Sans Pro"/>
                <a:sym typeface="Source Sans Pro"/>
              </a:rPr>
              <a:t>How might this help us figure out how farmers can use resources wisely to protect Earth’s systems?</a:t>
            </a:r>
            <a:endParaRPr sz="2800" dirty="0">
              <a:solidFill>
                <a:schemeClr val="dk1"/>
              </a:solidFill>
              <a:latin typeface="Source Sans Pro"/>
              <a:ea typeface="Source Sans Pro"/>
              <a:cs typeface="Source Sans Pro"/>
              <a:sym typeface="Source Sans Pro"/>
            </a:endParaRPr>
          </a:p>
        </p:txBody>
      </p:sp>
      <p:pic>
        <p:nvPicPr>
          <p:cNvPr id="495" name="Google Shape;495;p52" descr="D Q B"/>
          <p:cNvPicPr preferRelativeResize="0"/>
          <p:nvPr/>
        </p:nvPicPr>
        <p:blipFill>
          <a:blip r:embed="rId4">
            <a:alphaModFix/>
          </a:blip>
          <a:stretch>
            <a:fillRect/>
          </a:stretch>
        </p:blipFill>
        <p:spPr>
          <a:xfrm>
            <a:off x="7960712" y="1117612"/>
            <a:ext cx="655825" cy="655825"/>
          </a:xfrm>
          <a:prstGeom prst="rect">
            <a:avLst/>
          </a:prstGeom>
          <a:noFill/>
          <a:ln>
            <a:noFill/>
          </a:ln>
        </p:spPr>
      </p:pic>
      <p:sp>
        <p:nvSpPr>
          <p:cNvPr id="493" name="Google Shape;493;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t>36</a:t>
            </a:fld>
            <a:endParaRPr sz="13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3">
            <a:extLst>
              <a:ext uri="{C183D7F6-B498-43B3-948B-1728B52AA6E4}">
                <adec:decorative xmlns:adec="http://schemas.microsoft.com/office/drawing/2017/decorative" val="1"/>
              </a:ext>
            </a:extLst>
          </p:cNvPr>
          <p:cNvSpPr/>
          <p:nvPr/>
        </p:nvSpPr>
        <p:spPr>
          <a:xfrm>
            <a:off x="7433425" y="62385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3">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7" name="Google Shape;507;p53">
            <a:extLst>
              <a:ext uri="{C183D7F6-B498-43B3-948B-1728B52AA6E4}">
                <adec:decorative xmlns:adec="http://schemas.microsoft.com/office/drawing/2017/decorative" val="1"/>
              </a:ext>
            </a:extLst>
          </p:cNvPr>
          <p:cNvPicPr preferRelativeResize="0"/>
          <p:nvPr/>
        </p:nvPicPr>
        <p:blipFill rotWithShape="1">
          <a:blip r:embed="rId3">
            <a:alphaModFix/>
          </a:blip>
          <a:srcRect b="6524"/>
          <a:stretch/>
        </p:blipFill>
        <p:spPr>
          <a:xfrm>
            <a:off x="-7762" y="2101600"/>
            <a:ext cx="7433424" cy="3039825"/>
          </a:xfrm>
          <a:prstGeom prst="rect">
            <a:avLst/>
          </a:prstGeom>
          <a:noFill/>
          <a:ln>
            <a:noFill/>
          </a:ln>
        </p:spPr>
      </p:pic>
      <p:sp>
        <p:nvSpPr>
          <p:cNvPr id="2" name="Title 1">
            <a:extLst>
              <a:ext uri="{FF2B5EF4-FFF2-40B4-BE49-F238E27FC236}">
                <a16:creationId xmlns:a16="http://schemas.microsoft.com/office/drawing/2014/main" id="{A0A72D81-C3D5-66B1-BF82-A92BDCA4E5C8}"/>
              </a:ext>
            </a:extLst>
          </p:cNvPr>
          <p:cNvSpPr>
            <a:spLocks noGrp="1"/>
          </p:cNvSpPr>
          <p:nvPr>
            <p:ph type="title" idx="4294967295"/>
          </p:nvPr>
        </p:nvSpPr>
        <p:spPr>
          <a:xfrm>
            <a:off x="628650" y="-993775"/>
            <a:ext cx="7886700" cy="993775"/>
          </a:xfrm>
          <a:prstGeom prst="rect">
            <a:avLst/>
          </a:prstGeom>
        </p:spPr>
        <p:txBody>
          <a:bodyPr anchor="b"/>
          <a:lstStyle/>
          <a:p>
            <a:r>
              <a:rPr lang="en-US" dirty="0"/>
              <a:t>Lesson 8: EVALUATE (part 3)</a:t>
            </a:r>
          </a:p>
        </p:txBody>
      </p:sp>
      <p:sp>
        <p:nvSpPr>
          <p:cNvPr id="503" name="Google Shape;503;p53"/>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8:</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505" name="Google Shape;505;p53"/>
          <p:cNvSpPr txBox="1"/>
          <p:nvPr/>
        </p:nvSpPr>
        <p:spPr>
          <a:xfrm>
            <a:off x="1498225" y="431125"/>
            <a:ext cx="4436400" cy="125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200">
                <a:solidFill>
                  <a:schemeClr val="dk1"/>
                </a:solidFill>
                <a:latin typeface="Source Sans Pro"/>
                <a:ea typeface="Source Sans Pro"/>
                <a:cs typeface="Source Sans Pro"/>
                <a:sym typeface="Source Sans Pro"/>
              </a:rPr>
              <a:t>What new questions do you have?</a:t>
            </a:r>
            <a:endParaRPr sz="3200">
              <a:solidFill>
                <a:schemeClr val="dk1"/>
              </a:solidFill>
              <a:latin typeface="Source Sans Pro"/>
              <a:ea typeface="Source Sans Pro"/>
              <a:cs typeface="Source Sans Pro"/>
              <a:sym typeface="Source Sans Pro"/>
            </a:endParaRPr>
          </a:p>
        </p:txBody>
      </p:sp>
      <p:pic>
        <p:nvPicPr>
          <p:cNvPr id="506" name="Google Shape;506;p53" descr="D Q B"/>
          <p:cNvPicPr preferRelativeResize="0"/>
          <p:nvPr/>
        </p:nvPicPr>
        <p:blipFill>
          <a:blip r:embed="rId4">
            <a:alphaModFix/>
          </a:blip>
          <a:stretch>
            <a:fillRect/>
          </a:stretch>
        </p:blipFill>
        <p:spPr>
          <a:xfrm>
            <a:off x="7967787" y="1031687"/>
            <a:ext cx="655825" cy="655825"/>
          </a:xfrm>
          <a:prstGeom prst="rect">
            <a:avLst/>
          </a:prstGeom>
          <a:noFill/>
          <a:ln>
            <a:noFill/>
          </a:ln>
        </p:spPr>
      </p:pic>
      <p:sp>
        <p:nvSpPr>
          <p:cNvPr id="504" name="Google Shape;504;p5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t>37</a:t>
            </a:fld>
            <a:endParaRPr sz="13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511"/>
        <p:cNvGrpSpPr/>
        <p:nvPr/>
      </p:nvGrpSpPr>
      <p:grpSpPr>
        <a:xfrm>
          <a:off x="0" y="0"/>
          <a:ext cx="0" cy="0"/>
          <a:chOff x="0" y="0"/>
          <a:chExt cx="0" cy="0"/>
        </a:xfrm>
      </p:grpSpPr>
      <p:sp>
        <p:nvSpPr>
          <p:cNvPr id="514" name="Google Shape;514;p54">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6" name="Google Shape;516;p54">
            <a:extLst>
              <a:ext uri="{C183D7F6-B498-43B3-948B-1728B52AA6E4}">
                <adec:decorative xmlns:adec="http://schemas.microsoft.com/office/drawing/2017/decorative" val="1"/>
              </a:ext>
            </a:extLst>
          </p:cNvPr>
          <p:cNvPicPr preferRelativeResize="0"/>
          <p:nvPr/>
        </p:nvPicPr>
        <p:blipFill rotWithShape="1">
          <a:blip r:embed="rId3">
            <a:alphaModFix/>
          </a:blip>
          <a:srcRect l="4888"/>
          <a:stretch/>
        </p:blipFill>
        <p:spPr>
          <a:xfrm>
            <a:off x="-1" y="0"/>
            <a:ext cx="2846174" cy="5143501"/>
          </a:xfrm>
          <a:prstGeom prst="rect">
            <a:avLst/>
          </a:prstGeom>
          <a:noFill/>
          <a:ln>
            <a:noFill/>
          </a:ln>
        </p:spPr>
      </p:pic>
      <p:sp>
        <p:nvSpPr>
          <p:cNvPr id="517" name="Google Shape;517;p54">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CB2B7D9B-40A0-8C85-12C4-151C804D5401}"/>
              </a:ext>
            </a:extLst>
          </p:cNvPr>
          <p:cNvSpPr>
            <a:spLocks noGrp="1"/>
          </p:cNvSpPr>
          <p:nvPr>
            <p:ph type="title" idx="4294967295"/>
          </p:nvPr>
        </p:nvSpPr>
        <p:spPr>
          <a:xfrm>
            <a:off x="628650" y="-993775"/>
            <a:ext cx="7886700" cy="993775"/>
          </a:xfrm>
          <a:prstGeom prst="rect">
            <a:avLst/>
          </a:prstGeom>
        </p:spPr>
        <p:txBody>
          <a:bodyPr anchor="b"/>
          <a:lstStyle/>
          <a:p>
            <a:r>
              <a:rPr lang="en-US" dirty="0"/>
              <a:t>Lesson 9: LEARNING TARGET</a:t>
            </a:r>
          </a:p>
        </p:txBody>
      </p:sp>
      <p:sp>
        <p:nvSpPr>
          <p:cNvPr id="515" name="Google Shape;515;p54"/>
          <p:cNvSpPr txBox="1"/>
          <p:nvPr/>
        </p:nvSpPr>
        <p:spPr>
          <a:xfrm>
            <a:off x="7433325" y="54750"/>
            <a:ext cx="17106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9:</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LEARNING TARGET</a:t>
            </a:r>
            <a:endParaRPr>
              <a:solidFill>
                <a:schemeClr val="lt1"/>
              </a:solidFill>
              <a:latin typeface="Source Sans Pro"/>
              <a:ea typeface="Source Sans Pro"/>
              <a:cs typeface="Source Sans Pro"/>
              <a:sym typeface="Source Sans Pro"/>
            </a:endParaRPr>
          </a:p>
        </p:txBody>
      </p:sp>
      <p:sp>
        <p:nvSpPr>
          <p:cNvPr id="513" name="Google Shape;513;p54"/>
          <p:cNvSpPr txBox="1">
            <a:spLocks noGrp="1"/>
          </p:cNvSpPr>
          <p:nvPr>
            <p:ph type="body" idx="4294967295"/>
          </p:nvPr>
        </p:nvSpPr>
        <p:spPr>
          <a:xfrm>
            <a:off x="3101075" y="1473550"/>
            <a:ext cx="3964800" cy="24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b="1">
                <a:solidFill>
                  <a:schemeClr val="dk1"/>
                </a:solidFill>
              </a:rPr>
              <a:t>LESSON 9:</a:t>
            </a:r>
            <a:endParaRPr sz="3000" b="1">
              <a:solidFill>
                <a:schemeClr val="dk1"/>
              </a:solidFill>
            </a:endParaRPr>
          </a:p>
          <a:p>
            <a:pPr marL="0" lvl="0" indent="0" algn="l" rtl="0">
              <a:spcBef>
                <a:spcPts val="0"/>
              </a:spcBef>
              <a:spcAft>
                <a:spcPts val="0"/>
              </a:spcAft>
              <a:buClr>
                <a:schemeClr val="dk1"/>
              </a:buClr>
              <a:buSzPts val="1100"/>
              <a:buFont typeface="Arial"/>
              <a:buNone/>
            </a:pPr>
            <a:r>
              <a:rPr lang="en" sz="3000">
                <a:solidFill>
                  <a:schemeClr val="dk1"/>
                </a:solidFill>
              </a:rPr>
              <a:t>How can we design a farm that protects Earth’s systems?</a:t>
            </a:r>
            <a:endParaRPr sz="3000">
              <a:solidFill>
                <a:srgbClr val="000000"/>
              </a:solidFill>
            </a:endParaRPr>
          </a:p>
        </p:txBody>
      </p:sp>
      <p:sp>
        <p:nvSpPr>
          <p:cNvPr id="512" name="Google Shape;512;p54"/>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5">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5">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6BEECAF1-8DC8-3495-CCDB-4EF4625D41D0}"/>
              </a:ext>
            </a:extLst>
          </p:cNvPr>
          <p:cNvSpPr>
            <a:spLocks noGrp="1"/>
          </p:cNvSpPr>
          <p:nvPr>
            <p:ph type="title" idx="4294967295"/>
          </p:nvPr>
        </p:nvSpPr>
        <p:spPr>
          <a:xfrm>
            <a:off x="628650" y="-993775"/>
            <a:ext cx="7886700" cy="993775"/>
          </a:xfrm>
          <a:prstGeom prst="rect">
            <a:avLst/>
          </a:prstGeom>
        </p:spPr>
        <p:txBody>
          <a:bodyPr anchor="b"/>
          <a:lstStyle/>
          <a:p>
            <a:r>
              <a:rPr lang="en-US" dirty="0"/>
              <a:t>Lesson 9: ENGAGE</a:t>
            </a:r>
          </a:p>
        </p:txBody>
      </p:sp>
      <p:sp>
        <p:nvSpPr>
          <p:cNvPr id="524" name="Google Shape;524;p55"/>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9:</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ENGAGE</a:t>
            </a:r>
            <a:endParaRPr>
              <a:solidFill>
                <a:schemeClr val="lt1"/>
              </a:solidFill>
              <a:latin typeface="Source Sans Pro"/>
              <a:ea typeface="Source Sans Pro"/>
              <a:cs typeface="Source Sans Pro"/>
              <a:sym typeface="Source Sans Pro"/>
            </a:endParaRPr>
          </a:p>
        </p:txBody>
      </p:sp>
      <p:sp>
        <p:nvSpPr>
          <p:cNvPr id="526" name="Google Shape;526;p55"/>
          <p:cNvSpPr txBox="1"/>
          <p:nvPr/>
        </p:nvSpPr>
        <p:spPr>
          <a:xfrm>
            <a:off x="270500" y="1751550"/>
            <a:ext cx="6896400" cy="164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200">
                <a:solidFill>
                  <a:schemeClr val="dk1"/>
                </a:solidFill>
                <a:latin typeface="Source Sans Pro"/>
                <a:ea typeface="Source Sans Pro"/>
                <a:cs typeface="Source Sans Pro"/>
                <a:sym typeface="Source Sans Pro"/>
              </a:rPr>
              <a:t>What are some of the most important things you have figured out in this unit?</a:t>
            </a:r>
            <a:endParaRPr sz="3200">
              <a:solidFill>
                <a:schemeClr val="dk1"/>
              </a:solidFill>
              <a:latin typeface="Source Sans Pro"/>
              <a:ea typeface="Source Sans Pro"/>
              <a:cs typeface="Source Sans Pro"/>
              <a:sym typeface="Source Sans Pro"/>
            </a:endParaRPr>
          </a:p>
        </p:txBody>
      </p:sp>
      <p:pic>
        <p:nvPicPr>
          <p:cNvPr id="527" name="Google Shape;527;p55" descr="D Q B"/>
          <p:cNvPicPr preferRelativeResize="0"/>
          <p:nvPr/>
        </p:nvPicPr>
        <p:blipFill>
          <a:blip r:embed="rId3">
            <a:alphaModFix/>
          </a:blip>
          <a:stretch>
            <a:fillRect/>
          </a:stretch>
        </p:blipFill>
        <p:spPr>
          <a:xfrm>
            <a:off x="7960712" y="1302887"/>
            <a:ext cx="655825" cy="655825"/>
          </a:xfrm>
          <a:prstGeom prst="rect">
            <a:avLst/>
          </a:prstGeom>
          <a:noFill/>
          <a:ln>
            <a:noFill/>
          </a:ln>
        </p:spPr>
      </p:pic>
      <p:sp>
        <p:nvSpPr>
          <p:cNvPr id="525" name="Google Shape;525;p55"/>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83"/>
        <p:cNvGrpSpPr/>
        <p:nvPr/>
      </p:nvGrpSpPr>
      <p:grpSpPr>
        <a:xfrm>
          <a:off x="0" y="0"/>
          <a:ext cx="0" cy="0"/>
          <a:chOff x="0" y="0"/>
          <a:chExt cx="0" cy="0"/>
        </a:xfrm>
      </p:grpSpPr>
      <p:sp>
        <p:nvSpPr>
          <p:cNvPr id="84" name="Google Shape;84;p20">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B457E63F-2028-C94B-21F0-AD3AB10B6DFD}"/>
              </a:ext>
            </a:extLst>
          </p:cNvPr>
          <p:cNvSpPr>
            <a:spLocks noGrp="1"/>
          </p:cNvSpPr>
          <p:nvPr>
            <p:ph type="title" idx="4294967295"/>
          </p:nvPr>
        </p:nvSpPr>
        <p:spPr>
          <a:xfrm>
            <a:off x="628650" y="-993775"/>
            <a:ext cx="7886700" cy="993775"/>
          </a:xfrm>
          <a:prstGeom prst="rect">
            <a:avLst/>
          </a:prstGeom>
        </p:spPr>
        <p:txBody>
          <a:bodyPr anchor="b"/>
          <a:lstStyle/>
          <a:p>
            <a:r>
              <a:rPr lang="en-US" dirty="0"/>
              <a:t>Lesson 7: LEARNING TARGET</a:t>
            </a:r>
          </a:p>
        </p:txBody>
      </p:sp>
      <p:sp>
        <p:nvSpPr>
          <p:cNvPr id="85" name="Google Shape;85;p20"/>
          <p:cNvSpPr txBox="1">
            <a:spLocks noGrp="1"/>
          </p:cNvSpPr>
          <p:nvPr>
            <p:ph type="body" idx="4294967295"/>
          </p:nvPr>
        </p:nvSpPr>
        <p:spPr>
          <a:xfrm>
            <a:off x="2990400" y="1485225"/>
            <a:ext cx="4316100" cy="1881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000" b="1">
                <a:solidFill>
                  <a:schemeClr val="dk1"/>
                </a:solidFill>
              </a:rPr>
              <a:t>LESSON 7:</a:t>
            </a:r>
            <a:endParaRPr sz="30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3000">
                <a:solidFill>
                  <a:schemeClr val="dk1"/>
                </a:solidFill>
              </a:rPr>
              <a:t>How can people use resources in a way that is less harmful to the Earth?</a:t>
            </a:r>
            <a:endParaRPr sz="3000">
              <a:solidFill>
                <a:srgbClr val="000000"/>
              </a:solidFill>
            </a:endParaRPr>
          </a:p>
        </p:txBody>
      </p:sp>
      <p:sp>
        <p:nvSpPr>
          <p:cNvPr id="86" name="Google Shape;86;p20"/>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fld id="{00000000-1234-1234-1234-123412341234}" type="slidenum">
              <a:rPr lang="en">
                <a:solidFill>
                  <a:schemeClr val="tx1"/>
                </a:solidFill>
              </a:rPr>
              <a:t>4</a:t>
            </a:fld>
            <a:endParaRPr dirty="0">
              <a:solidFill>
                <a:schemeClr val="tx1"/>
              </a:solidFill>
            </a:endParaRPr>
          </a:p>
        </p:txBody>
      </p:sp>
      <p:sp>
        <p:nvSpPr>
          <p:cNvPr id="87" name="Google Shape;87;p20">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0"/>
          <p:cNvSpPr txBox="1"/>
          <p:nvPr/>
        </p:nvSpPr>
        <p:spPr>
          <a:xfrm>
            <a:off x="7471675" y="54750"/>
            <a:ext cx="16338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LEARNING TARGET</a:t>
            </a:r>
            <a:endParaRPr>
              <a:solidFill>
                <a:schemeClr val="lt1"/>
              </a:solidFill>
              <a:latin typeface="Source Sans Pro"/>
              <a:ea typeface="Source Sans Pro"/>
              <a:cs typeface="Source Sans Pro"/>
              <a:sym typeface="Source Sans Pro"/>
            </a:endParaRPr>
          </a:p>
        </p:txBody>
      </p:sp>
      <p:pic>
        <p:nvPicPr>
          <p:cNvPr id="89" name="Google Shape;89;p20">
            <a:extLst>
              <a:ext uri="{C183D7F6-B498-43B3-948B-1728B52AA6E4}">
                <adec:decorative xmlns:adec="http://schemas.microsoft.com/office/drawing/2017/decorative" val="1"/>
              </a:ext>
            </a:extLst>
          </p:cNvPr>
          <p:cNvPicPr preferRelativeResize="0"/>
          <p:nvPr/>
        </p:nvPicPr>
        <p:blipFill rotWithShape="1">
          <a:blip r:embed="rId3">
            <a:alphaModFix/>
          </a:blip>
          <a:srcRect l="3366" r="3375"/>
          <a:stretch/>
        </p:blipFill>
        <p:spPr>
          <a:xfrm>
            <a:off x="0" y="0"/>
            <a:ext cx="2783849" cy="51434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6">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6">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BAE632E2-0396-E6E5-88F8-60CBDF06064B}"/>
              </a:ext>
            </a:extLst>
          </p:cNvPr>
          <p:cNvSpPr>
            <a:spLocks noGrp="1"/>
          </p:cNvSpPr>
          <p:nvPr>
            <p:ph type="title" idx="4294967295"/>
          </p:nvPr>
        </p:nvSpPr>
        <p:spPr>
          <a:xfrm>
            <a:off x="628650" y="-993775"/>
            <a:ext cx="7886700" cy="993775"/>
          </a:xfrm>
          <a:prstGeom prst="rect">
            <a:avLst/>
          </a:prstGeom>
        </p:spPr>
        <p:txBody>
          <a:bodyPr anchor="b"/>
          <a:lstStyle/>
          <a:p>
            <a:r>
              <a:rPr lang="en-US" dirty="0"/>
              <a:t>Lesson 9: EXPLORE</a:t>
            </a:r>
          </a:p>
        </p:txBody>
      </p:sp>
      <p:sp>
        <p:nvSpPr>
          <p:cNvPr id="535" name="Google Shape;535;p56"/>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9:</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EXPLORE</a:t>
            </a:r>
            <a:endParaRPr>
              <a:solidFill>
                <a:schemeClr val="lt1"/>
              </a:solidFill>
              <a:latin typeface="Source Sans Pro"/>
              <a:ea typeface="Source Sans Pro"/>
              <a:cs typeface="Source Sans Pro"/>
              <a:sym typeface="Source Sans Pro"/>
            </a:endParaRPr>
          </a:p>
        </p:txBody>
      </p:sp>
      <p:sp>
        <p:nvSpPr>
          <p:cNvPr id="536" name="Google Shape;536;p56"/>
          <p:cNvSpPr txBox="1"/>
          <p:nvPr/>
        </p:nvSpPr>
        <p:spPr>
          <a:xfrm>
            <a:off x="508375" y="398850"/>
            <a:ext cx="6439200" cy="434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000">
                <a:latin typeface="Source Sans Pro"/>
                <a:ea typeface="Source Sans Pro"/>
                <a:cs typeface="Source Sans Pro"/>
                <a:sym typeface="Source Sans Pro"/>
              </a:rPr>
              <a:t>Let’s analyze our biodigester data.</a:t>
            </a:r>
            <a:endParaRPr sz="3000">
              <a:latin typeface="Source Sans Pro"/>
              <a:ea typeface="Source Sans Pro"/>
              <a:cs typeface="Source Sans Pro"/>
              <a:sym typeface="Source Sans Pro"/>
            </a:endParaRPr>
          </a:p>
          <a:p>
            <a:pPr marL="0" lvl="0" indent="0" algn="l" rtl="0">
              <a:lnSpc>
                <a:spcPct val="115000"/>
              </a:lnSpc>
              <a:spcBef>
                <a:spcPts val="1000"/>
              </a:spcBef>
              <a:spcAft>
                <a:spcPts val="0"/>
              </a:spcAft>
              <a:buNone/>
            </a:pPr>
            <a:r>
              <a:rPr lang="en" sz="3000">
                <a:latin typeface="Source Sans Pro"/>
                <a:ea typeface="Source Sans Pro"/>
                <a:cs typeface="Source Sans Pro"/>
                <a:sym typeface="Source Sans Pro"/>
              </a:rPr>
              <a:t>You will share:</a:t>
            </a:r>
            <a:endParaRPr sz="3000">
              <a:latin typeface="Source Sans Pro"/>
              <a:ea typeface="Source Sans Pro"/>
              <a:cs typeface="Source Sans Pro"/>
              <a:sym typeface="Source Sans Pro"/>
            </a:endParaRPr>
          </a:p>
          <a:p>
            <a:pPr marL="914400" lvl="0" indent="-419100" algn="l" rtl="0">
              <a:lnSpc>
                <a:spcPct val="115000"/>
              </a:lnSpc>
              <a:spcBef>
                <a:spcPts val="1000"/>
              </a:spcBef>
              <a:spcAft>
                <a:spcPts val="0"/>
              </a:spcAft>
              <a:buClr>
                <a:schemeClr val="dk1"/>
              </a:buClr>
              <a:buSzPts val="3000"/>
              <a:buFont typeface="Source Sans Pro"/>
              <a:buChar char="●"/>
            </a:pPr>
            <a:r>
              <a:rPr lang="en" sz="3000">
                <a:solidFill>
                  <a:schemeClr val="dk1"/>
                </a:solidFill>
                <a:latin typeface="Source Sans Pro"/>
                <a:ea typeface="Source Sans Pro"/>
                <a:cs typeface="Source Sans Pro"/>
                <a:sym typeface="Source Sans Pro"/>
              </a:rPr>
              <a:t>The conditions you investigated </a:t>
            </a:r>
            <a:endParaRPr sz="3000">
              <a:solidFill>
                <a:schemeClr val="dk1"/>
              </a:solidFill>
              <a:latin typeface="Source Sans Pro"/>
              <a:ea typeface="Source Sans Pro"/>
              <a:cs typeface="Source Sans Pro"/>
              <a:sym typeface="Source Sans Pro"/>
            </a:endParaRPr>
          </a:p>
          <a:p>
            <a:pPr marL="914400" lvl="0" indent="-419100" algn="l" rtl="0">
              <a:lnSpc>
                <a:spcPct val="115000"/>
              </a:lnSpc>
              <a:spcBef>
                <a:spcPts val="1000"/>
              </a:spcBef>
              <a:spcAft>
                <a:spcPts val="0"/>
              </a:spcAft>
              <a:buClr>
                <a:schemeClr val="dk1"/>
              </a:buClr>
              <a:buSzPts val="3000"/>
              <a:buFont typeface="Source Sans Pro"/>
              <a:buChar char="●"/>
            </a:pPr>
            <a:r>
              <a:rPr lang="en" sz="3000">
                <a:solidFill>
                  <a:schemeClr val="dk1"/>
                </a:solidFill>
                <a:latin typeface="Source Sans Pro"/>
                <a:ea typeface="Source Sans Pro"/>
                <a:cs typeface="Source Sans Pro"/>
                <a:sym typeface="Source Sans Pro"/>
              </a:rPr>
              <a:t>Data you collected </a:t>
            </a:r>
            <a:endParaRPr sz="3000">
              <a:solidFill>
                <a:schemeClr val="dk1"/>
              </a:solidFill>
              <a:latin typeface="Source Sans Pro"/>
              <a:ea typeface="Source Sans Pro"/>
              <a:cs typeface="Source Sans Pro"/>
              <a:sym typeface="Source Sans Pro"/>
            </a:endParaRPr>
          </a:p>
          <a:p>
            <a:pPr marL="914400" lvl="0" indent="-419100" algn="l" rtl="0">
              <a:lnSpc>
                <a:spcPct val="115000"/>
              </a:lnSpc>
              <a:spcBef>
                <a:spcPts val="1000"/>
              </a:spcBef>
              <a:spcAft>
                <a:spcPts val="1000"/>
              </a:spcAft>
              <a:buClr>
                <a:schemeClr val="dk1"/>
              </a:buClr>
              <a:buSzPts val="3000"/>
              <a:buFont typeface="Source Sans Pro"/>
              <a:buChar char="●"/>
            </a:pPr>
            <a:r>
              <a:rPr lang="en" sz="3000">
                <a:solidFill>
                  <a:schemeClr val="dk1"/>
                </a:solidFill>
                <a:latin typeface="Source Sans Pro"/>
                <a:ea typeface="Source Sans Pro"/>
                <a:cs typeface="Source Sans Pro"/>
                <a:sym typeface="Source Sans Pro"/>
              </a:rPr>
              <a:t>Your claim about which the conditions needed for the most natural gas to be produced</a:t>
            </a:r>
            <a:endParaRPr sz="3000">
              <a:latin typeface="Source Sans Pro"/>
              <a:ea typeface="Source Sans Pro"/>
              <a:cs typeface="Source Sans Pro"/>
              <a:sym typeface="Source Sans Pro"/>
            </a:endParaRPr>
          </a:p>
        </p:txBody>
      </p:sp>
      <p:pic>
        <p:nvPicPr>
          <p:cNvPr id="540" name="Google Shape;540;p56" descr="Color Wheel"/>
          <p:cNvPicPr preferRelativeResize="0"/>
          <p:nvPr/>
        </p:nvPicPr>
        <p:blipFill>
          <a:blip r:embed="rId3">
            <a:alphaModFix/>
          </a:blip>
          <a:stretch>
            <a:fillRect/>
          </a:stretch>
        </p:blipFill>
        <p:spPr>
          <a:xfrm>
            <a:off x="7993614" y="928980"/>
            <a:ext cx="589977" cy="655824"/>
          </a:xfrm>
          <a:prstGeom prst="rect">
            <a:avLst/>
          </a:prstGeom>
          <a:noFill/>
          <a:ln>
            <a:noFill/>
          </a:ln>
        </p:spPr>
      </p:pic>
      <p:sp>
        <p:nvSpPr>
          <p:cNvPr id="541" name="Google Shape;541;p56"/>
          <p:cNvSpPr txBox="1"/>
          <p:nvPr/>
        </p:nvSpPr>
        <p:spPr>
          <a:xfrm>
            <a:off x="7552125" y="1546338"/>
            <a:ext cx="1473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i="1">
                <a:latin typeface="Source Sans Pro"/>
                <a:ea typeface="Source Sans Pro"/>
                <a:cs typeface="Source Sans Pro"/>
                <a:sym typeface="Source Sans Pro"/>
              </a:rPr>
              <a:t>An important opportunity to attend to equity is offered in the speaker notes area</a:t>
            </a:r>
            <a:endParaRPr sz="1000" i="1">
              <a:latin typeface="Source Sans Pro"/>
              <a:ea typeface="Source Sans Pro"/>
              <a:cs typeface="Source Sans Pro"/>
              <a:sym typeface="Source Sans Pro"/>
            </a:endParaRPr>
          </a:p>
        </p:txBody>
      </p:sp>
      <p:pic>
        <p:nvPicPr>
          <p:cNvPr id="537" name="Google Shape;537;p56" descr="Pencil"/>
          <p:cNvPicPr preferRelativeResize="0"/>
          <p:nvPr/>
        </p:nvPicPr>
        <p:blipFill>
          <a:blip r:embed="rId4">
            <a:alphaModFix/>
          </a:blip>
          <a:stretch>
            <a:fillRect/>
          </a:stretch>
        </p:blipFill>
        <p:spPr>
          <a:xfrm>
            <a:off x="7993614" y="2346738"/>
            <a:ext cx="655825" cy="655825"/>
          </a:xfrm>
          <a:prstGeom prst="rect">
            <a:avLst/>
          </a:prstGeom>
          <a:noFill/>
          <a:ln>
            <a:noFill/>
          </a:ln>
        </p:spPr>
      </p:pic>
      <p:pic>
        <p:nvPicPr>
          <p:cNvPr id="538" name="Google Shape;538;p56" descr="Biodigester Investigation"/>
          <p:cNvPicPr preferRelativeResize="0"/>
          <p:nvPr/>
        </p:nvPicPr>
        <p:blipFill rotWithShape="1">
          <a:blip r:embed="rId5">
            <a:alphaModFix/>
          </a:blip>
          <a:srcRect t="514" b="514"/>
          <a:stretch/>
        </p:blipFill>
        <p:spPr>
          <a:xfrm>
            <a:off x="7616352" y="3105075"/>
            <a:ext cx="1344500" cy="1026550"/>
          </a:xfrm>
          <a:prstGeom prst="rect">
            <a:avLst/>
          </a:prstGeom>
          <a:noFill/>
          <a:ln w="12700" cap="flat" cmpd="sng">
            <a:solidFill>
              <a:srgbClr val="666666"/>
            </a:solidFill>
            <a:prstDash val="solid"/>
            <a:miter lim="8000"/>
            <a:headEnd type="none" w="sm" len="sm"/>
            <a:tailEnd type="none" w="sm" len="sm"/>
          </a:ln>
        </p:spPr>
      </p:pic>
      <p:sp>
        <p:nvSpPr>
          <p:cNvPr id="539" name="Google Shape;539;p56"/>
          <p:cNvSpPr txBox="1"/>
          <p:nvPr/>
        </p:nvSpPr>
        <p:spPr>
          <a:xfrm>
            <a:off x="7471713" y="4234138"/>
            <a:ext cx="16338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6"/>
              </a:rPr>
              <a:t>Biodigester Investigation</a:t>
            </a:r>
            <a:endParaRPr sz="1000">
              <a:solidFill>
                <a:srgbClr val="000000"/>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6"/>
              </a:rPr>
              <a:t>Student Journal pages</a:t>
            </a:r>
            <a:endParaRPr sz="1000">
              <a:latin typeface="Source Sans Pro"/>
              <a:ea typeface="Source Sans Pro"/>
              <a:cs typeface="Source Sans Pro"/>
              <a:sym typeface="Source Sans Pro"/>
            </a:endParaRPr>
          </a:p>
        </p:txBody>
      </p:sp>
      <p:sp>
        <p:nvSpPr>
          <p:cNvPr id="533" name="Google Shape;533;p56"/>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7">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7">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271F643F-7C40-80DC-044E-D5D1F4434172}"/>
              </a:ext>
            </a:extLst>
          </p:cNvPr>
          <p:cNvSpPr>
            <a:spLocks noGrp="1"/>
          </p:cNvSpPr>
          <p:nvPr>
            <p:ph type="title" idx="4294967295"/>
          </p:nvPr>
        </p:nvSpPr>
        <p:spPr>
          <a:xfrm>
            <a:off x="628650" y="-993775"/>
            <a:ext cx="7886700" cy="993775"/>
          </a:xfrm>
          <a:prstGeom prst="rect">
            <a:avLst/>
          </a:prstGeom>
        </p:spPr>
        <p:txBody>
          <a:bodyPr anchor="b"/>
          <a:lstStyle/>
          <a:p>
            <a:r>
              <a:rPr lang="en-US" dirty="0"/>
              <a:t>Lesson 9: EXPLAIN</a:t>
            </a:r>
          </a:p>
        </p:txBody>
      </p:sp>
      <p:sp>
        <p:nvSpPr>
          <p:cNvPr id="549" name="Google Shape;549;p57"/>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9:</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sp>
        <p:nvSpPr>
          <p:cNvPr id="550" name="Google Shape;550;p57"/>
          <p:cNvSpPr txBox="1"/>
          <p:nvPr/>
        </p:nvSpPr>
        <p:spPr>
          <a:xfrm>
            <a:off x="376950" y="847875"/>
            <a:ext cx="6699300" cy="3301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000">
                <a:latin typeface="Source Sans Pro"/>
                <a:ea typeface="Source Sans Pro"/>
                <a:cs typeface="Source Sans Pro"/>
                <a:sym typeface="Source Sans Pro"/>
              </a:rPr>
              <a:t>How would you design a biodigester that had the perfect environment to create the most methane gas? </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3000">
                <a:latin typeface="Source Sans Pro"/>
                <a:ea typeface="Source Sans Pro"/>
                <a:cs typeface="Source Sans Pro"/>
                <a:sym typeface="Source Sans Pro"/>
              </a:rPr>
              <a:t>Use evidence from our investigations</a:t>
            </a:r>
            <a:endParaRPr sz="300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3000">
                <a:latin typeface="Source Sans Pro"/>
                <a:ea typeface="Source Sans Pro"/>
                <a:cs typeface="Source Sans Pro"/>
                <a:sym typeface="Source Sans Pro"/>
              </a:rPr>
              <a:t>to support your claim.</a:t>
            </a:r>
            <a:endParaRPr sz="3000">
              <a:latin typeface="Source Sans Pro"/>
              <a:ea typeface="Source Sans Pro"/>
              <a:cs typeface="Source Sans Pro"/>
              <a:sym typeface="Source Sans Pro"/>
            </a:endParaRPr>
          </a:p>
        </p:txBody>
      </p:sp>
      <p:pic>
        <p:nvPicPr>
          <p:cNvPr id="551" name="Google Shape;551;p57" descr="Marker"/>
          <p:cNvPicPr preferRelativeResize="0"/>
          <p:nvPr/>
        </p:nvPicPr>
        <p:blipFill rotWithShape="1">
          <a:blip r:embed="rId3">
            <a:alphaModFix/>
          </a:blip>
          <a:srcRect t="661" b="670"/>
          <a:stretch/>
        </p:blipFill>
        <p:spPr>
          <a:xfrm>
            <a:off x="7960650" y="847866"/>
            <a:ext cx="655825" cy="655825"/>
          </a:xfrm>
          <a:prstGeom prst="rect">
            <a:avLst/>
          </a:prstGeom>
          <a:noFill/>
          <a:ln>
            <a:noFill/>
          </a:ln>
        </p:spPr>
      </p:pic>
      <p:pic>
        <p:nvPicPr>
          <p:cNvPr id="555" name="Google Shape;555;p57" descr="Checkmark"/>
          <p:cNvPicPr preferRelativeResize="0"/>
          <p:nvPr/>
        </p:nvPicPr>
        <p:blipFill>
          <a:blip r:embed="rId4">
            <a:alphaModFix/>
          </a:blip>
          <a:stretch>
            <a:fillRect/>
          </a:stretch>
        </p:blipFill>
        <p:spPr>
          <a:xfrm>
            <a:off x="7960650" y="1784514"/>
            <a:ext cx="655825" cy="655825"/>
          </a:xfrm>
          <a:prstGeom prst="rect">
            <a:avLst/>
          </a:prstGeom>
          <a:noFill/>
          <a:ln>
            <a:noFill/>
          </a:ln>
        </p:spPr>
      </p:pic>
      <p:pic>
        <p:nvPicPr>
          <p:cNvPr id="552" name="Google Shape;552;p57" descr="Pencil"/>
          <p:cNvPicPr preferRelativeResize="0"/>
          <p:nvPr/>
        </p:nvPicPr>
        <p:blipFill>
          <a:blip r:embed="rId5">
            <a:alphaModFix/>
          </a:blip>
          <a:stretch>
            <a:fillRect/>
          </a:stretch>
        </p:blipFill>
        <p:spPr>
          <a:xfrm>
            <a:off x="7960649" y="2703162"/>
            <a:ext cx="655825" cy="655825"/>
          </a:xfrm>
          <a:prstGeom prst="rect">
            <a:avLst/>
          </a:prstGeom>
          <a:noFill/>
          <a:ln>
            <a:noFill/>
          </a:ln>
        </p:spPr>
      </p:pic>
      <p:pic>
        <p:nvPicPr>
          <p:cNvPr id="553" name="Google Shape;553;p57" descr="Biodigester Investigation"/>
          <p:cNvPicPr preferRelativeResize="0"/>
          <p:nvPr/>
        </p:nvPicPr>
        <p:blipFill rotWithShape="1">
          <a:blip r:embed="rId6">
            <a:alphaModFix/>
          </a:blip>
          <a:srcRect t="514" b="514"/>
          <a:stretch/>
        </p:blipFill>
        <p:spPr>
          <a:xfrm>
            <a:off x="7771547" y="3608300"/>
            <a:ext cx="1048305" cy="800400"/>
          </a:xfrm>
          <a:prstGeom prst="rect">
            <a:avLst/>
          </a:prstGeom>
          <a:noFill/>
          <a:ln w="12700" cap="flat" cmpd="sng">
            <a:solidFill>
              <a:srgbClr val="666666"/>
            </a:solidFill>
            <a:prstDash val="solid"/>
            <a:miter lim="8000"/>
            <a:headEnd type="none" w="sm" len="sm"/>
            <a:tailEnd type="none" w="sm" len="sm"/>
          </a:ln>
        </p:spPr>
      </p:pic>
      <p:sp>
        <p:nvSpPr>
          <p:cNvPr id="554" name="Google Shape;554;p57"/>
          <p:cNvSpPr txBox="1"/>
          <p:nvPr/>
        </p:nvSpPr>
        <p:spPr>
          <a:xfrm>
            <a:off x="7471675" y="4348973"/>
            <a:ext cx="16338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7"/>
              </a:rPr>
              <a:t>Biodigester Investigation</a:t>
            </a:r>
            <a:endParaRPr sz="1000">
              <a:solidFill>
                <a:srgbClr val="000000"/>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7"/>
              </a:rPr>
              <a:t>Student Journal pages</a:t>
            </a:r>
            <a:endParaRPr sz="1000">
              <a:latin typeface="Source Sans Pro"/>
              <a:ea typeface="Source Sans Pro"/>
              <a:cs typeface="Source Sans Pro"/>
              <a:sym typeface="Source Sans Pro"/>
            </a:endParaRPr>
          </a:p>
        </p:txBody>
      </p:sp>
      <p:sp>
        <p:nvSpPr>
          <p:cNvPr id="547" name="Google Shape;547;p57"/>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8">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63" name="Google Shape;563;p58">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2A0AAA5D-7C7F-FD86-36E2-6B76DF713FA4}"/>
              </a:ext>
            </a:extLst>
          </p:cNvPr>
          <p:cNvSpPr>
            <a:spLocks noGrp="1"/>
          </p:cNvSpPr>
          <p:nvPr>
            <p:ph type="title" idx="4294967295"/>
          </p:nvPr>
        </p:nvSpPr>
        <p:spPr>
          <a:xfrm>
            <a:off x="628650" y="-993775"/>
            <a:ext cx="7886700" cy="993775"/>
          </a:xfrm>
          <a:prstGeom prst="rect">
            <a:avLst/>
          </a:prstGeom>
        </p:spPr>
        <p:txBody>
          <a:bodyPr anchor="b"/>
          <a:lstStyle/>
          <a:p>
            <a:r>
              <a:rPr lang="en-US" dirty="0"/>
              <a:t>Lesson 9: EXPLAIN (part 2)</a:t>
            </a:r>
          </a:p>
        </p:txBody>
      </p:sp>
      <p:sp>
        <p:nvSpPr>
          <p:cNvPr id="564" name="Google Shape;564;p58"/>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9:</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pic>
        <p:nvPicPr>
          <p:cNvPr id="566" name="Google Shape;566;p58" descr="Microscope">
            <a:hlinkClick r:id="rId3"/>
          </p:cNvPr>
          <p:cNvPicPr preferRelativeResize="0"/>
          <p:nvPr/>
        </p:nvPicPr>
        <p:blipFill>
          <a:blip r:embed="rId4">
            <a:alphaModFix/>
          </a:blip>
          <a:stretch>
            <a:fillRect/>
          </a:stretch>
        </p:blipFill>
        <p:spPr>
          <a:xfrm>
            <a:off x="801060" y="819978"/>
            <a:ext cx="5719010" cy="3097684"/>
          </a:xfrm>
          <a:prstGeom prst="rect">
            <a:avLst/>
          </a:prstGeom>
          <a:noFill/>
          <a:ln>
            <a:noFill/>
          </a:ln>
        </p:spPr>
      </p:pic>
      <p:sp>
        <p:nvSpPr>
          <p:cNvPr id="567" name="Google Shape;567;p58"/>
          <p:cNvSpPr txBox="1"/>
          <p:nvPr/>
        </p:nvSpPr>
        <p:spPr>
          <a:xfrm>
            <a:off x="146900" y="3801275"/>
            <a:ext cx="7139700" cy="1302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200">
                <a:latin typeface="Source Sans Pro"/>
                <a:ea typeface="Source Sans Pro"/>
                <a:cs typeface="Source Sans Pro"/>
                <a:sym typeface="Source Sans Pro"/>
              </a:rPr>
              <a:t>As you watch the video, think about how the technology compares to our model set up of a biodigester, and how that technology affects the environment.</a:t>
            </a:r>
            <a:endParaRPr sz="2200">
              <a:latin typeface="Source Sans Pro"/>
              <a:ea typeface="Source Sans Pro"/>
              <a:cs typeface="Source Sans Pro"/>
              <a:sym typeface="Source Sans Pro"/>
            </a:endParaRPr>
          </a:p>
        </p:txBody>
      </p:sp>
      <p:pic>
        <p:nvPicPr>
          <p:cNvPr id="565" name="Google Shape;565;p58" descr="Video Play Button"/>
          <p:cNvPicPr preferRelativeResize="0"/>
          <p:nvPr/>
        </p:nvPicPr>
        <p:blipFill>
          <a:blip r:embed="rId5">
            <a:alphaModFix/>
          </a:blip>
          <a:stretch>
            <a:fillRect/>
          </a:stretch>
        </p:blipFill>
        <p:spPr>
          <a:xfrm>
            <a:off x="8022595" y="1056582"/>
            <a:ext cx="532060" cy="532060"/>
          </a:xfrm>
          <a:prstGeom prst="rect">
            <a:avLst/>
          </a:prstGeom>
          <a:noFill/>
          <a:ln>
            <a:noFill/>
          </a:ln>
        </p:spPr>
      </p:pic>
      <p:sp>
        <p:nvSpPr>
          <p:cNvPr id="568" name="Google Shape;568;p58"/>
          <p:cNvSpPr txBox="1"/>
          <p:nvPr/>
        </p:nvSpPr>
        <p:spPr>
          <a:xfrm>
            <a:off x="7440525" y="1940675"/>
            <a:ext cx="1710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u="sng">
                <a:solidFill>
                  <a:schemeClr val="hlink"/>
                </a:solidFill>
                <a:latin typeface="Source Sans Pro"/>
                <a:ea typeface="Source Sans Pro"/>
                <a:cs typeface="Source Sans Pro"/>
                <a:sym typeface="Source Sans Pro"/>
                <a:hlinkClick r:id="rId3"/>
              </a:rPr>
              <a:t>Much A-Doo About Poo</a:t>
            </a:r>
            <a:endParaRPr sz="1000">
              <a:solidFill>
                <a:schemeClr val="dk1"/>
              </a:solidFill>
              <a:latin typeface="Source Sans Pro"/>
              <a:ea typeface="Source Sans Pro"/>
              <a:cs typeface="Source Sans Pro"/>
              <a:sym typeface="Source Sans Pro"/>
            </a:endParaRPr>
          </a:p>
        </p:txBody>
      </p:sp>
      <p:sp>
        <p:nvSpPr>
          <p:cNvPr id="561" name="Google Shape;561;p58"/>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9">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9">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CF2D0E35-8974-E67A-B187-86DB3D394EC4}"/>
              </a:ext>
            </a:extLst>
          </p:cNvPr>
          <p:cNvSpPr>
            <a:spLocks noGrp="1"/>
          </p:cNvSpPr>
          <p:nvPr>
            <p:ph type="title" idx="4294967295"/>
          </p:nvPr>
        </p:nvSpPr>
        <p:spPr>
          <a:xfrm>
            <a:off x="628650" y="-993775"/>
            <a:ext cx="7886700" cy="993775"/>
          </a:xfrm>
          <a:prstGeom prst="rect">
            <a:avLst/>
          </a:prstGeom>
        </p:spPr>
        <p:txBody>
          <a:bodyPr anchor="b"/>
          <a:lstStyle/>
          <a:p>
            <a:r>
              <a:rPr lang="en-US" dirty="0"/>
              <a:t>Lesson 9: ELABORATE</a:t>
            </a:r>
          </a:p>
        </p:txBody>
      </p:sp>
      <p:sp>
        <p:nvSpPr>
          <p:cNvPr id="575" name="Google Shape;575;p59"/>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Lesson 9:</a:t>
            </a:r>
            <a:endParaRPr dirty="0">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ELABORATE</a:t>
            </a:r>
            <a:endParaRPr dirty="0">
              <a:solidFill>
                <a:schemeClr val="lt1"/>
              </a:solidFill>
              <a:latin typeface="Source Sans Pro"/>
              <a:ea typeface="Source Sans Pro"/>
              <a:cs typeface="Source Sans Pro"/>
              <a:sym typeface="Source Sans Pro"/>
            </a:endParaRPr>
          </a:p>
        </p:txBody>
      </p:sp>
      <p:sp>
        <p:nvSpPr>
          <p:cNvPr id="579" name="Google Shape;579;p59"/>
          <p:cNvSpPr txBox="1"/>
          <p:nvPr/>
        </p:nvSpPr>
        <p:spPr>
          <a:xfrm>
            <a:off x="764700" y="576750"/>
            <a:ext cx="5904000" cy="4173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a:solidFill>
                  <a:schemeClr val="dk1"/>
                </a:solidFill>
                <a:latin typeface="Source Sans Pro"/>
                <a:ea typeface="Source Sans Pro"/>
                <a:cs typeface="Source Sans Pro"/>
                <a:sym typeface="Source Sans Pro"/>
              </a:rPr>
              <a:t>Do you think one solution is better than the other? </a:t>
            </a:r>
            <a:endParaRPr sz="3000">
              <a:solidFill>
                <a:schemeClr val="dk1"/>
              </a:solidFill>
              <a:latin typeface="Source Sans Pro"/>
              <a:ea typeface="Source Sans Pro"/>
              <a:cs typeface="Source Sans Pro"/>
              <a:sym typeface="Source Sans Pro"/>
            </a:endParaRPr>
          </a:p>
          <a:p>
            <a:pPr marL="0" lvl="0" indent="0" algn="ctr" rtl="0">
              <a:lnSpc>
                <a:spcPct val="115000"/>
              </a:lnSpc>
              <a:spcBef>
                <a:spcPts val="1000"/>
              </a:spcBef>
              <a:spcAft>
                <a:spcPts val="0"/>
              </a:spcAft>
              <a:buNone/>
            </a:pPr>
            <a:r>
              <a:rPr lang="en" sz="3000">
                <a:solidFill>
                  <a:schemeClr val="dk1"/>
                </a:solidFill>
                <a:latin typeface="Source Sans Pro"/>
                <a:ea typeface="Source Sans Pro"/>
                <a:cs typeface="Source Sans Pro"/>
                <a:sym typeface="Source Sans Pro"/>
              </a:rPr>
              <a:t>Do you think there are advantages to both solutions?</a:t>
            </a:r>
            <a:endParaRPr sz="3000">
              <a:solidFill>
                <a:schemeClr val="dk1"/>
              </a:solidFill>
              <a:latin typeface="Source Sans Pro"/>
              <a:ea typeface="Source Sans Pro"/>
              <a:cs typeface="Source Sans Pro"/>
              <a:sym typeface="Source Sans Pro"/>
            </a:endParaRPr>
          </a:p>
          <a:p>
            <a:pPr marL="0" lvl="0" indent="0" algn="ctr" rtl="0">
              <a:lnSpc>
                <a:spcPct val="115000"/>
              </a:lnSpc>
              <a:spcBef>
                <a:spcPts val="1000"/>
              </a:spcBef>
              <a:spcAft>
                <a:spcPts val="1000"/>
              </a:spcAft>
              <a:buClr>
                <a:schemeClr val="dk1"/>
              </a:buClr>
              <a:buSzPts val="1100"/>
              <a:buFont typeface="Arial"/>
              <a:buNone/>
            </a:pPr>
            <a:r>
              <a:rPr lang="en" sz="3000">
                <a:solidFill>
                  <a:schemeClr val="dk1"/>
                </a:solidFill>
                <a:latin typeface="Source Sans Pro"/>
                <a:ea typeface="Source Sans Pro"/>
                <a:cs typeface="Source Sans Pro"/>
                <a:sym typeface="Source Sans Pro"/>
              </a:rPr>
              <a:t> What all should we consider when deciding if one solution is better than the other? </a:t>
            </a:r>
            <a:endParaRPr sz="3000">
              <a:solidFill>
                <a:schemeClr val="dk1"/>
              </a:solidFill>
              <a:latin typeface="Source Sans Pro"/>
              <a:ea typeface="Source Sans Pro"/>
              <a:cs typeface="Source Sans Pro"/>
              <a:sym typeface="Source Sans Pro"/>
            </a:endParaRPr>
          </a:p>
        </p:txBody>
      </p:sp>
      <p:sp>
        <p:nvSpPr>
          <p:cNvPr id="576" name="Google Shape;576;p59"/>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0">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0">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AF043F5C-22D6-6C0A-F01F-3068699A8CB7}"/>
              </a:ext>
            </a:extLst>
          </p:cNvPr>
          <p:cNvSpPr>
            <a:spLocks noGrp="1"/>
          </p:cNvSpPr>
          <p:nvPr>
            <p:ph type="title" idx="4294967295"/>
          </p:nvPr>
        </p:nvSpPr>
        <p:spPr>
          <a:xfrm>
            <a:off x="628650" y="-993775"/>
            <a:ext cx="7886700" cy="993775"/>
          </a:xfrm>
          <a:prstGeom prst="rect">
            <a:avLst/>
          </a:prstGeom>
        </p:spPr>
        <p:txBody>
          <a:bodyPr anchor="b"/>
          <a:lstStyle/>
          <a:p>
            <a:r>
              <a:rPr lang="en-US" dirty="0"/>
              <a:t>Lesson 9: ELABORATE (part 2)</a:t>
            </a:r>
          </a:p>
        </p:txBody>
      </p:sp>
      <p:sp>
        <p:nvSpPr>
          <p:cNvPr id="586" name="Google Shape;586;p60"/>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Lesson 9:</a:t>
            </a:r>
            <a:endParaRPr dirty="0">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ELABORATE</a:t>
            </a:r>
            <a:endParaRPr dirty="0">
              <a:solidFill>
                <a:schemeClr val="lt1"/>
              </a:solidFill>
              <a:latin typeface="Source Sans Pro"/>
              <a:ea typeface="Source Sans Pro"/>
              <a:cs typeface="Source Sans Pro"/>
              <a:sym typeface="Source Sans Pro"/>
            </a:endParaRPr>
          </a:p>
        </p:txBody>
      </p:sp>
      <p:sp>
        <p:nvSpPr>
          <p:cNvPr id="595" name="Google Shape;595;p60"/>
          <p:cNvSpPr txBox="1"/>
          <p:nvPr/>
        </p:nvSpPr>
        <p:spPr>
          <a:xfrm>
            <a:off x="346650" y="576750"/>
            <a:ext cx="6927900" cy="3611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000">
                <a:latin typeface="Source Sans Pro"/>
                <a:ea typeface="Source Sans Pro"/>
                <a:cs typeface="Source Sans Pro"/>
                <a:sym typeface="Source Sans Pro"/>
              </a:rPr>
              <a:t>Let’s research the pros and cons of wind energy and biodigesters</a:t>
            </a:r>
            <a:endParaRPr sz="3000">
              <a:latin typeface="Source Sans Pro"/>
              <a:ea typeface="Source Sans Pro"/>
              <a:cs typeface="Source Sans Pro"/>
              <a:sym typeface="Source Sans Pro"/>
            </a:endParaRPr>
          </a:p>
          <a:p>
            <a:pPr marL="0" lvl="0" indent="0" algn="ctr" rtl="0">
              <a:lnSpc>
                <a:spcPct val="115000"/>
              </a:lnSpc>
              <a:spcBef>
                <a:spcPts val="1000"/>
              </a:spcBef>
              <a:spcAft>
                <a:spcPts val="0"/>
              </a:spcAft>
              <a:buNone/>
            </a:pPr>
            <a:endParaRPr sz="3000">
              <a:latin typeface="Source Sans Pro"/>
              <a:ea typeface="Source Sans Pro"/>
              <a:cs typeface="Source Sans Pro"/>
              <a:sym typeface="Source Sans Pro"/>
            </a:endParaRPr>
          </a:p>
          <a:p>
            <a:pPr marL="457200" lvl="0" indent="-393700" algn="l" rtl="0">
              <a:lnSpc>
                <a:spcPct val="115000"/>
              </a:lnSpc>
              <a:spcBef>
                <a:spcPts val="1000"/>
              </a:spcBef>
              <a:spcAft>
                <a:spcPts val="0"/>
              </a:spcAft>
              <a:buClr>
                <a:schemeClr val="dk1"/>
              </a:buClr>
              <a:buSzPts val="2600"/>
              <a:buFont typeface="Source Sans Pro"/>
              <a:buChar char="●"/>
            </a:pPr>
            <a:r>
              <a:rPr lang="en" sz="2600" u="sng">
                <a:solidFill>
                  <a:srgbClr val="2200CC"/>
                </a:solidFill>
                <a:highlight>
                  <a:schemeClr val="lt1"/>
                </a:highlight>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Advantages and Challenges of Wind Energy</a:t>
            </a:r>
            <a:r>
              <a:rPr lang="en" sz="2600">
                <a:solidFill>
                  <a:schemeClr val="dk1"/>
                </a:solidFill>
                <a:highlight>
                  <a:schemeClr val="lt1"/>
                </a:highlight>
                <a:latin typeface="Source Sans Pro"/>
                <a:ea typeface="Source Sans Pro"/>
                <a:cs typeface="Source Sans Pro"/>
                <a:sym typeface="Source Sans Pro"/>
              </a:rPr>
              <a:t> </a:t>
            </a:r>
            <a:endParaRPr sz="2600">
              <a:solidFill>
                <a:schemeClr val="dk1"/>
              </a:solidFill>
              <a:highlight>
                <a:schemeClr val="lt1"/>
              </a:highlight>
              <a:latin typeface="Source Sans Pro"/>
              <a:ea typeface="Source Sans Pro"/>
              <a:cs typeface="Source Sans Pro"/>
              <a:sym typeface="Source Sans Pro"/>
            </a:endParaRPr>
          </a:p>
          <a:p>
            <a:pPr marL="457200" lvl="0" indent="-393700" algn="l" rtl="0">
              <a:lnSpc>
                <a:spcPct val="115000"/>
              </a:lnSpc>
              <a:spcBef>
                <a:spcPts val="1000"/>
              </a:spcBef>
              <a:spcAft>
                <a:spcPts val="0"/>
              </a:spcAft>
              <a:buClr>
                <a:schemeClr val="dk1"/>
              </a:buClr>
              <a:buSzPts val="2600"/>
              <a:buFont typeface="Source Sans Pro"/>
              <a:buChar char="●"/>
            </a:pPr>
            <a:r>
              <a:rPr lang="en" sz="2600">
                <a:solidFill>
                  <a:schemeClr val="dk1"/>
                </a:solidFill>
                <a:highlight>
                  <a:schemeClr val="lt1"/>
                </a:highlight>
                <a:latin typeface="Source Sans Pro"/>
                <a:ea typeface="Source Sans Pro"/>
                <a:cs typeface="Source Sans Pro"/>
                <a:sym typeface="Source Sans Pro"/>
              </a:rPr>
              <a:t> </a:t>
            </a:r>
            <a:r>
              <a:rPr lang="en" sz="2600" u="sng">
                <a:solidFill>
                  <a:srgbClr val="2200CC"/>
                </a:solidFill>
                <a:highlight>
                  <a:schemeClr val="lt1"/>
                </a:highlight>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Wind Power Another Crop to Harvest</a:t>
            </a:r>
            <a:r>
              <a:rPr lang="en" sz="2600">
                <a:solidFill>
                  <a:schemeClr val="dk1"/>
                </a:solidFill>
                <a:highlight>
                  <a:schemeClr val="lt1"/>
                </a:highlight>
                <a:latin typeface="Source Sans Pro"/>
                <a:ea typeface="Source Sans Pro"/>
                <a:cs typeface="Source Sans Pro"/>
                <a:sym typeface="Source Sans Pro"/>
              </a:rPr>
              <a:t> </a:t>
            </a:r>
            <a:endParaRPr sz="2600">
              <a:solidFill>
                <a:schemeClr val="dk1"/>
              </a:solidFill>
              <a:highlight>
                <a:schemeClr val="lt1"/>
              </a:highlight>
              <a:latin typeface="Source Sans Pro"/>
              <a:ea typeface="Source Sans Pro"/>
              <a:cs typeface="Source Sans Pro"/>
              <a:sym typeface="Source Sans Pro"/>
            </a:endParaRPr>
          </a:p>
          <a:p>
            <a:pPr marL="457200" lvl="0" indent="-393700" algn="l" rtl="0">
              <a:lnSpc>
                <a:spcPct val="115000"/>
              </a:lnSpc>
              <a:spcBef>
                <a:spcPts val="1000"/>
              </a:spcBef>
              <a:spcAft>
                <a:spcPts val="1000"/>
              </a:spcAft>
              <a:buClr>
                <a:schemeClr val="dk1"/>
              </a:buClr>
              <a:buSzPts val="2600"/>
              <a:buFont typeface="Source Sans Pro"/>
              <a:buChar char="●"/>
            </a:pPr>
            <a:r>
              <a:rPr lang="en" sz="2600" u="sng">
                <a:solidFill>
                  <a:srgbClr val="2200CC"/>
                </a:solidFill>
                <a:highlight>
                  <a:schemeClr val="lt1"/>
                </a:highlight>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Advantages and Disadvantages of Biogas</a:t>
            </a:r>
            <a:r>
              <a:rPr lang="en" sz="2600">
                <a:solidFill>
                  <a:schemeClr val="dk1"/>
                </a:solidFill>
                <a:highlight>
                  <a:schemeClr val="lt1"/>
                </a:highlight>
                <a:latin typeface="Source Sans Pro"/>
                <a:ea typeface="Source Sans Pro"/>
                <a:cs typeface="Source Sans Pro"/>
                <a:sym typeface="Source Sans Pro"/>
              </a:rPr>
              <a:t> </a:t>
            </a:r>
            <a:endParaRPr sz="2600">
              <a:solidFill>
                <a:schemeClr val="dk1"/>
              </a:solidFill>
              <a:highlight>
                <a:schemeClr val="lt1"/>
              </a:highlight>
              <a:latin typeface="Source Sans Pro"/>
              <a:ea typeface="Source Sans Pro"/>
              <a:cs typeface="Source Sans Pro"/>
              <a:sym typeface="Source Sans Pro"/>
            </a:endParaRPr>
          </a:p>
        </p:txBody>
      </p:sp>
      <p:pic>
        <p:nvPicPr>
          <p:cNvPr id="590" name="Google Shape;590;p60" descr="Open Book"/>
          <p:cNvPicPr preferRelativeResize="0"/>
          <p:nvPr/>
        </p:nvPicPr>
        <p:blipFill>
          <a:blip r:embed="rId6">
            <a:alphaModFix/>
          </a:blip>
          <a:stretch>
            <a:fillRect/>
          </a:stretch>
        </p:blipFill>
        <p:spPr>
          <a:xfrm>
            <a:off x="7922812" y="753746"/>
            <a:ext cx="731525" cy="731500"/>
          </a:xfrm>
          <a:prstGeom prst="rect">
            <a:avLst/>
          </a:prstGeom>
          <a:noFill/>
          <a:ln>
            <a:noFill/>
          </a:ln>
        </p:spPr>
      </p:pic>
      <p:pic>
        <p:nvPicPr>
          <p:cNvPr id="591" name="Google Shape;591;p60" descr="Video Play Button"/>
          <p:cNvPicPr preferRelativeResize="0"/>
          <p:nvPr/>
        </p:nvPicPr>
        <p:blipFill>
          <a:blip r:embed="rId7">
            <a:alphaModFix/>
          </a:blip>
          <a:stretch>
            <a:fillRect/>
          </a:stretch>
        </p:blipFill>
        <p:spPr>
          <a:xfrm>
            <a:off x="7951425" y="1586440"/>
            <a:ext cx="665075" cy="665088"/>
          </a:xfrm>
          <a:prstGeom prst="rect">
            <a:avLst/>
          </a:prstGeom>
          <a:noFill/>
          <a:ln>
            <a:noFill/>
          </a:ln>
        </p:spPr>
      </p:pic>
      <p:pic>
        <p:nvPicPr>
          <p:cNvPr id="593" name="Google Shape;593;p60" descr="Pencil"/>
          <p:cNvPicPr preferRelativeResize="0"/>
          <p:nvPr/>
        </p:nvPicPr>
        <p:blipFill>
          <a:blip r:embed="rId8">
            <a:alphaModFix/>
          </a:blip>
          <a:stretch>
            <a:fillRect/>
          </a:stretch>
        </p:blipFill>
        <p:spPr>
          <a:xfrm>
            <a:off x="7967787" y="2352836"/>
            <a:ext cx="655825" cy="655825"/>
          </a:xfrm>
          <a:prstGeom prst="rect">
            <a:avLst/>
          </a:prstGeom>
          <a:noFill/>
          <a:ln>
            <a:noFill/>
          </a:ln>
        </p:spPr>
      </p:pic>
      <p:pic>
        <p:nvPicPr>
          <p:cNvPr id="594" name="Google Shape;594;p60" descr="Advantages and Disadvantages"/>
          <p:cNvPicPr preferRelativeResize="0"/>
          <p:nvPr/>
        </p:nvPicPr>
        <p:blipFill>
          <a:blip r:embed="rId9">
            <a:alphaModFix/>
          </a:blip>
          <a:stretch>
            <a:fillRect/>
          </a:stretch>
        </p:blipFill>
        <p:spPr>
          <a:xfrm>
            <a:off x="7637220" y="3170225"/>
            <a:ext cx="1293483" cy="1002076"/>
          </a:xfrm>
          <a:prstGeom prst="rect">
            <a:avLst/>
          </a:prstGeom>
          <a:noFill/>
          <a:ln>
            <a:noFill/>
          </a:ln>
        </p:spPr>
      </p:pic>
      <p:sp>
        <p:nvSpPr>
          <p:cNvPr id="592" name="Google Shape;592;p60"/>
          <p:cNvSpPr txBox="1"/>
          <p:nvPr/>
        </p:nvSpPr>
        <p:spPr>
          <a:xfrm>
            <a:off x="7528075" y="4249875"/>
            <a:ext cx="1521000" cy="6465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1000"/>
              </a:spcAft>
              <a:buClr>
                <a:schemeClr val="dk1"/>
              </a:buClr>
              <a:buSzPts val="1100"/>
              <a:buFont typeface="Arial"/>
              <a:buNone/>
            </a:pPr>
            <a:r>
              <a:rPr lang="en" sz="1000" u="sng">
                <a:solidFill>
                  <a:schemeClr val="hlink"/>
                </a:solidFill>
                <a:latin typeface="Source Sans Pro"/>
                <a:ea typeface="Source Sans Pro"/>
                <a:cs typeface="Source Sans Pro"/>
                <a:sym typeface="Source Sans Pro"/>
                <a:hlinkClick r:id="rId10"/>
              </a:rPr>
              <a:t>Advantages and Disadvantages Student Journal page</a:t>
            </a:r>
            <a:endParaRPr sz="1000">
              <a:solidFill>
                <a:srgbClr val="1155CC"/>
              </a:solidFill>
              <a:latin typeface="Source Sans Pro"/>
              <a:ea typeface="Source Sans Pro"/>
              <a:cs typeface="Source Sans Pro"/>
              <a:sym typeface="Source Sans Pro"/>
            </a:endParaRPr>
          </a:p>
        </p:txBody>
      </p:sp>
      <p:sp>
        <p:nvSpPr>
          <p:cNvPr id="587" name="Google Shape;587;p60"/>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1">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500"/>
              </a:spcAft>
              <a:buClr>
                <a:schemeClr val="dk1"/>
              </a:buClr>
              <a:buSzPts val="1100"/>
              <a:buFont typeface="Arial"/>
              <a:buNone/>
            </a:pPr>
            <a:endParaRPr sz="1000"/>
          </a:p>
        </p:txBody>
      </p:sp>
      <p:sp>
        <p:nvSpPr>
          <p:cNvPr id="601" name="Google Shape;601;p61">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EE3C89C5-1717-EA0C-AFDB-2EEB3A755535}"/>
              </a:ext>
            </a:extLst>
          </p:cNvPr>
          <p:cNvSpPr>
            <a:spLocks noGrp="1"/>
          </p:cNvSpPr>
          <p:nvPr>
            <p:ph type="title" idx="4294967295"/>
          </p:nvPr>
        </p:nvSpPr>
        <p:spPr>
          <a:xfrm>
            <a:off x="628650" y="-993775"/>
            <a:ext cx="7886700" cy="993775"/>
          </a:xfrm>
          <a:prstGeom prst="rect">
            <a:avLst/>
          </a:prstGeom>
        </p:spPr>
        <p:txBody>
          <a:bodyPr anchor="b"/>
          <a:lstStyle/>
          <a:p>
            <a:r>
              <a:rPr lang="en-US" dirty="0"/>
              <a:t>Lesson 9: EVALUATE</a:t>
            </a:r>
          </a:p>
        </p:txBody>
      </p:sp>
      <p:sp>
        <p:nvSpPr>
          <p:cNvPr id="602" name="Google Shape;602;p61"/>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9:</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605" name="Google Shape;605;p61"/>
          <p:cNvSpPr txBox="1"/>
          <p:nvPr/>
        </p:nvSpPr>
        <p:spPr>
          <a:xfrm>
            <a:off x="376625" y="1623850"/>
            <a:ext cx="67305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000">
                <a:latin typeface="Source Sans Pro"/>
                <a:ea typeface="Source Sans Pro"/>
                <a:cs typeface="Source Sans Pro"/>
                <a:sym typeface="Source Sans Pro"/>
              </a:rPr>
              <a:t>Let’s look at our new vision for farming and add to the models we’ve developed. </a:t>
            </a:r>
            <a:endParaRPr sz="3000">
              <a:latin typeface="Source Sans Pro"/>
              <a:ea typeface="Source Sans Pro"/>
              <a:cs typeface="Source Sans Pro"/>
              <a:sym typeface="Source Sans Pro"/>
            </a:endParaRPr>
          </a:p>
        </p:txBody>
      </p:sp>
      <p:pic>
        <p:nvPicPr>
          <p:cNvPr id="607" name="Google Shape;607;p61" descr="Pencil"/>
          <p:cNvPicPr preferRelativeResize="0"/>
          <p:nvPr/>
        </p:nvPicPr>
        <p:blipFill>
          <a:blip r:embed="rId3">
            <a:alphaModFix/>
          </a:blip>
          <a:stretch>
            <a:fillRect/>
          </a:stretch>
        </p:blipFill>
        <p:spPr>
          <a:xfrm>
            <a:off x="7960712" y="968025"/>
            <a:ext cx="655825" cy="655825"/>
          </a:xfrm>
          <a:prstGeom prst="rect">
            <a:avLst/>
          </a:prstGeom>
          <a:noFill/>
          <a:ln>
            <a:noFill/>
          </a:ln>
        </p:spPr>
      </p:pic>
      <p:pic>
        <p:nvPicPr>
          <p:cNvPr id="608" name="Google Shape;608;p61" descr="Farm Model"/>
          <p:cNvPicPr preferRelativeResize="0"/>
          <p:nvPr/>
        </p:nvPicPr>
        <p:blipFill rotWithShape="1">
          <a:blip r:embed="rId4">
            <a:alphaModFix/>
          </a:blip>
          <a:srcRect t="406" b="416"/>
          <a:stretch/>
        </p:blipFill>
        <p:spPr>
          <a:xfrm>
            <a:off x="7706290" y="2100888"/>
            <a:ext cx="1178820" cy="900050"/>
          </a:xfrm>
          <a:prstGeom prst="rect">
            <a:avLst/>
          </a:prstGeom>
          <a:noFill/>
          <a:ln w="12700" cap="flat" cmpd="sng">
            <a:solidFill>
              <a:srgbClr val="666666"/>
            </a:solidFill>
            <a:prstDash val="solid"/>
            <a:miter lim="8000"/>
            <a:headEnd type="none" w="sm" len="sm"/>
            <a:tailEnd type="none" w="sm" len="sm"/>
          </a:ln>
        </p:spPr>
      </p:pic>
      <p:sp>
        <p:nvSpPr>
          <p:cNvPr id="606" name="Google Shape;606;p61"/>
          <p:cNvSpPr txBox="1"/>
          <p:nvPr/>
        </p:nvSpPr>
        <p:spPr>
          <a:xfrm>
            <a:off x="7382200" y="3220126"/>
            <a:ext cx="18270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dirty="0">
                <a:solidFill>
                  <a:schemeClr val="hlink"/>
                </a:solidFill>
                <a:latin typeface="Source Sans Pro"/>
                <a:ea typeface="Source Sans Pro"/>
                <a:cs typeface="Source Sans Pro"/>
                <a:sym typeface="Source Sans Pro"/>
                <a:hlinkClick r:id="rId5"/>
              </a:rPr>
              <a:t>A Farm that Helps Protect the Earth Student Journal page</a:t>
            </a:r>
            <a:endParaRPr sz="1000" dirty="0">
              <a:latin typeface="Source Sans Pro"/>
              <a:ea typeface="Source Sans Pro"/>
              <a:cs typeface="Source Sans Pro"/>
              <a:sym typeface="Source Sans Pro"/>
            </a:endParaRPr>
          </a:p>
        </p:txBody>
      </p:sp>
      <p:sp>
        <p:nvSpPr>
          <p:cNvPr id="603" name="Google Shape;603;p61"/>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fld id="{00000000-1234-1234-1234-123412341234}" type="slidenum">
              <a:rPr lang="en">
                <a:solidFill>
                  <a:schemeClr val="tx1"/>
                </a:solidFill>
              </a:rPr>
              <a:t>45</a:t>
            </a:fld>
            <a:endParaRPr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2">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2">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030F1CE8-6D69-1F43-6531-FACBDE8E1A7B}"/>
              </a:ext>
            </a:extLst>
          </p:cNvPr>
          <p:cNvSpPr>
            <a:spLocks noGrp="1"/>
          </p:cNvSpPr>
          <p:nvPr>
            <p:ph type="title" idx="4294967295"/>
          </p:nvPr>
        </p:nvSpPr>
        <p:spPr>
          <a:xfrm>
            <a:off x="628650" y="-993775"/>
            <a:ext cx="7886700" cy="993775"/>
          </a:xfrm>
          <a:prstGeom prst="rect">
            <a:avLst/>
          </a:prstGeom>
        </p:spPr>
        <p:txBody>
          <a:bodyPr anchor="b"/>
          <a:lstStyle/>
          <a:p>
            <a:r>
              <a:rPr lang="en-US" dirty="0"/>
              <a:t>Lesson 9: EVALUATE (part 2)</a:t>
            </a:r>
          </a:p>
        </p:txBody>
      </p:sp>
      <p:sp>
        <p:nvSpPr>
          <p:cNvPr id="615" name="Google Shape;615;p62"/>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9:</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graphicFrame>
        <p:nvGraphicFramePr>
          <p:cNvPr id="618" name="Google Shape;618;p62"/>
          <p:cNvGraphicFramePr/>
          <p:nvPr>
            <p:extLst>
              <p:ext uri="{D42A27DB-BD31-4B8C-83A1-F6EECF244321}">
                <p14:modId xmlns:p14="http://schemas.microsoft.com/office/powerpoint/2010/main" val="1298661986"/>
              </p:ext>
            </p:extLst>
          </p:nvPr>
        </p:nvGraphicFramePr>
        <p:xfrm>
          <a:off x="240113" y="1078338"/>
          <a:ext cx="2773200" cy="2986775"/>
        </p:xfrm>
        <a:graphic>
          <a:graphicData uri="http://schemas.openxmlformats.org/drawingml/2006/table">
            <a:tbl>
              <a:tblPr firstRow="1">
                <a:noFill/>
                <a:tableStyleId>{612C9A51-2D9D-4CBD-BB38-8E3CDB40F704}</a:tableStyleId>
              </a:tblPr>
              <a:tblGrid>
                <a:gridCol w="2773200">
                  <a:extLst>
                    <a:ext uri="{9D8B030D-6E8A-4147-A177-3AD203B41FA5}">
                      <a16:colId xmlns:a16="http://schemas.microsoft.com/office/drawing/2014/main" val="20000"/>
                    </a:ext>
                  </a:extLst>
                </a:gridCol>
              </a:tblGrid>
              <a:tr h="609575">
                <a:tc>
                  <a:txBody>
                    <a:bodyPr/>
                    <a:lstStyle/>
                    <a:p>
                      <a:pPr marL="0" lvl="0" indent="0" algn="ctr" rtl="0">
                        <a:spcBef>
                          <a:spcPts val="0"/>
                        </a:spcBef>
                        <a:spcAft>
                          <a:spcPts val="0"/>
                        </a:spcAft>
                        <a:buNone/>
                      </a:pPr>
                      <a:r>
                        <a:rPr lang="en" b="1">
                          <a:solidFill>
                            <a:srgbClr val="FFFFFF"/>
                          </a:solidFill>
                          <a:latin typeface="Source Sans Pro"/>
                          <a:ea typeface="Source Sans Pro"/>
                          <a:cs typeface="Source Sans Pro"/>
                          <a:sym typeface="Source Sans Pro"/>
                        </a:rPr>
                        <a:t>“Gotta Have It” Checklist:</a:t>
                      </a:r>
                      <a:endParaRPr b="1">
                        <a:solidFill>
                          <a:srgbClr val="FFFFFF"/>
                        </a:solidFill>
                        <a:latin typeface="Source Sans Pro"/>
                        <a:ea typeface="Source Sans Pro"/>
                        <a:cs typeface="Source Sans Pro"/>
                        <a:sym typeface="Source Sans Pro"/>
                      </a:endParaRPr>
                    </a:p>
                    <a:p>
                      <a:pPr marL="0" lvl="0" indent="0" algn="ctr" rtl="0">
                        <a:spcBef>
                          <a:spcPts val="0"/>
                        </a:spcBef>
                        <a:spcAft>
                          <a:spcPts val="0"/>
                        </a:spcAft>
                        <a:buNone/>
                      </a:pPr>
                      <a:r>
                        <a:rPr lang="en" b="1">
                          <a:solidFill>
                            <a:srgbClr val="FFFFFF"/>
                          </a:solidFill>
                          <a:latin typeface="Source Sans Pro"/>
                          <a:ea typeface="Source Sans Pro"/>
                          <a:cs typeface="Source Sans Pro"/>
                          <a:sym typeface="Source Sans Pro"/>
                        </a:rPr>
                        <a:t>Our Farm Model has to have...</a:t>
                      </a:r>
                      <a:endParaRPr b="1">
                        <a:solidFill>
                          <a:srgbClr val="FFFFFF"/>
                        </a:solidFill>
                        <a:latin typeface="Source Sans Pro"/>
                        <a:ea typeface="Source Sans Pro"/>
                        <a:cs typeface="Source Sans Pro"/>
                        <a:sym typeface="Source Sans Pro"/>
                      </a:endParaRPr>
                    </a:p>
                  </a:txBody>
                  <a:tcPr marL="91425" marR="91425" marT="91425" marB="91425">
                    <a:solidFill>
                      <a:srgbClr val="666666"/>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1200">
                          <a:latin typeface="Source Sans Pro"/>
                          <a:ea typeface="Source Sans Pro"/>
                          <a:cs typeface="Source Sans Pro"/>
                          <a:sym typeface="Source Sans Pro"/>
                        </a:rPr>
                        <a:t>✔</a:t>
                      </a:r>
                      <a:endParaRPr sz="12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200">
                          <a:latin typeface="Source Sans Pro"/>
                          <a:ea typeface="Source Sans Pro"/>
                          <a:cs typeface="Source Sans Pro"/>
                          <a:sym typeface="Source Sans Pro"/>
                        </a:rPr>
                        <a:t>✔</a:t>
                      </a:r>
                      <a:endParaRPr sz="12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sz="1200">
                          <a:latin typeface="Source Sans Pro"/>
                          <a:ea typeface="Source Sans Pro"/>
                          <a:cs typeface="Source Sans Pro"/>
                          <a:sym typeface="Source Sans Pro"/>
                        </a:rPr>
                        <a:t>✔</a:t>
                      </a:r>
                      <a:endParaRPr sz="12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sz="1200">
                          <a:latin typeface="Source Sans Pro"/>
                          <a:ea typeface="Source Sans Pro"/>
                          <a:cs typeface="Source Sans Pro"/>
                          <a:sym typeface="Source Sans Pro"/>
                        </a:rPr>
                        <a:t>✔</a:t>
                      </a:r>
                      <a:endParaRPr sz="12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sz="1200">
                          <a:latin typeface="Source Sans Pro"/>
                          <a:ea typeface="Source Sans Pro"/>
                          <a:cs typeface="Source Sans Pro"/>
                          <a:sym typeface="Source Sans Pro"/>
                        </a:rPr>
                        <a:t>✔</a:t>
                      </a:r>
                      <a:endParaRPr sz="12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 sz="1200" dirty="0">
                          <a:latin typeface="Source Sans Pro"/>
                          <a:ea typeface="Source Sans Pro"/>
                          <a:cs typeface="Source Sans Pro"/>
                          <a:sym typeface="Source Sans Pro"/>
                        </a:rPr>
                        <a:t>✔</a:t>
                      </a:r>
                      <a:endParaRPr sz="1200" dirty="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6"/>
                  </a:ext>
                </a:extLst>
              </a:tr>
            </a:tbl>
          </a:graphicData>
        </a:graphic>
      </p:graphicFrame>
      <p:sp>
        <p:nvSpPr>
          <p:cNvPr id="617" name="Google Shape;617;p62"/>
          <p:cNvSpPr txBox="1"/>
          <p:nvPr/>
        </p:nvSpPr>
        <p:spPr>
          <a:xfrm>
            <a:off x="3218675" y="797700"/>
            <a:ext cx="4163700" cy="35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1"/>
                </a:solidFill>
                <a:latin typeface="Source Sans Pro"/>
                <a:ea typeface="Source Sans Pro"/>
                <a:cs typeface="Source Sans Pro"/>
                <a:sym typeface="Source Sans Pro"/>
              </a:rPr>
              <a:t>A good model of a system shows relationships between parts of the system! </a:t>
            </a:r>
            <a:endParaRPr sz="240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240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2400">
                <a:solidFill>
                  <a:schemeClr val="dk1"/>
                </a:solidFill>
                <a:latin typeface="Source Sans Pro"/>
                <a:ea typeface="Source Sans Pro"/>
                <a:cs typeface="Source Sans Pro"/>
                <a:sym typeface="Source Sans Pro"/>
              </a:rPr>
              <a:t>How will we show how a farm can use natural resources in a way that doesn’t harm Earth systems as much?</a:t>
            </a:r>
            <a:endParaRPr sz="2400">
              <a:solidFill>
                <a:schemeClr val="dk1"/>
              </a:solidFill>
              <a:latin typeface="Source Sans Pro"/>
              <a:ea typeface="Source Sans Pro"/>
              <a:cs typeface="Source Sans Pro"/>
              <a:sym typeface="Source Sans Pro"/>
            </a:endParaRPr>
          </a:p>
        </p:txBody>
      </p:sp>
      <p:pic>
        <p:nvPicPr>
          <p:cNvPr id="619" name="Google Shape;619;p62" descr="Pencil"/>
          <p:cNvPicPr preferRelativeResize="0"/>
          <p:nvPr/>
        </p:nvPicPr>
        <p:blipFill>
          <a:blip r:embed="rId3">
            <a:alphaModFix/>
          </a:blip>
          <a:stretch>
            <a:fillRect/>
          </a:stretch>
        </p:blipFill>
        <p:spPr>
          <a:xfrm>
            <a:off x="7960712" y="750425"/>
            <a:ext cx="655825" cy="655825"/>
          </a:xfrm>
          <a:prstGeom prst="rect">
            <a:avLst/>
          </a:prstGeom>
          <a:noFill/>
          <a:ln>
            <a:noFill/>
          </a:ln>
        </p:spPr>
      </p:pic>
      <p:pic>
        <p:nvPicPr>
          <p:cNvPr id="620" name="Google Shape;620;p62" descr="Farm Model"/>
          <p:cNvPicPr preferRelativeResize="0"/>
          <p:nvPr/>
        </p:nvPicPr>
        <p:blipFill rotWithShape="1">
          <a:blip r:embed="rId4">
            <a:alphaModFix/>
          </a:blip>
          <a:srcRect t="406" b="416"/>
          <a:stretch/>
        </p:blipFill>
        <p:spPr>
          <a:xfrm>
            <a:off x="7706440" y="1449975"/>
            <a:ext cx="1178820" cy="900050"/>
          </a:xfrm>
          <a:prstGeom prst="rect">
            <a:avLst/>
          </a:prstGeom>
          <a:noFill/>
          <a:ln w="12700" cap="flat" cmpd="sng">
            <a:solidFill>
              <a:srgbClr val="666666"/>
            </a:solidFill>
            <a:prstDash val="solid"/>
            <a:miter lim="8000"/>
            <a:headEnd type="none" w="sm" len="sm"/>
            <a:tailEnd type="none" w="sm" len="sm"/>
          </a:ln>
        </p:spPr>
      </p:pic>
      <p:sp>
        <p:nvSpPr>
          <p:cNvPr id="621" name="Google Shape;621;p62"/>
          <p:cNvSpPr txBox="1"/>
          <p:nvPr/>
        </p:nvSpPr>
        <p:spPr>
          <a:xfrm>
            <a:off x="7478800" y="2284275"/>
            <a:ext cx="16338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dirty="0">
                <a:solidFill>
                  <a:schemeClr val="hlink"/>
                </a:solidFill>
                <a:latin typeface="Source Sans Pro"/>
                <a:ea typeface="Source Sans Pro"/>
                <a:cs typeface="Source Sans Pro"/>
                <a:sym typeface="Source Sans Pro"/>
                <a:hlinkClick r:id="rId5"/>
              </a:rPr>
              <a:t>Farm Model</a:t>
            </a:r>
            <a:endParaRPr sz="1000" dirty="0">
              <a:solidFill>
                <a:srgbClr val="000000"/>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000" u="sng" dirty="0">
                <a:solidFill>
                  <a:schemeClr val="hlink"/>
                </a:solidFill>
                <a:latin typeface="Source Sans Pro"/>
                <a:ea typeface="Source Sans Pro"/>
                <a:cs typeface="Source Sans Pro"/>
                <a:sym typeface="Source Sans Pro"/>
                <a:hlinkClick r:id="rId5"/>
              </a:rPr>
              <a:t>Student Journal page</a:t>
            </a:r>
            <a:endParaRPr sz="1000" dirty="0">
              <a:latin typeface="Source Sans Pro"/>
              <a:ea typeface="Source Sans Pro"/>
              <a:cs typeface="Source Sans Pro"/>
              <a:sym typeface="Source Sans Pro"/>
            </a:endParaRPr>
          </a:p>
        </p:txBody>
      </p:sp>
      <p:pic>
        <p:nvPicPr>
          <p:cNvPr id="623" name="Google Shape;623;p62" descr="Checkmark"/>
          <p:cNvPicPr preferRelativeResize="0"/>
          <p:nvPr/>
        </p:nvPicPr>
        <p:blipFill>
          <a:blip r:embed="rId6">
            <a:alphaModFix/>
          </a:blip>
          <a:stretch>
            <a:fillRect/>
          </a:stretch>
        </p:blipFill>
        <p:spPr>
          <a:xfrm>
            <a:off x="8030483" y="2809700"/>
            <a:ext cx="530434" cy="515700"/>
          </a:xfrm>
          <a:prstGeom prst="rect">
            <a:avLst/>
          </a:prstGeom>
          <a:noFill/>
          <a:ln>
            <a:noFill/>
          </a:ln>
        </p:spPr>
      </p:pic>
      <p:pic>
        <p:nvPicPr>
          <p:cNvPr id="624" name="Google Shape;624;p62" descr="Farm Model"/>
          <p:cNvPicPr preferRelativeResize="0"/>
          <p:nvPr/>
        </p:nvPicPr>
        <p:blipFill rotWithShape="1">
          <a:blip r:embed="rId4">
            <a:alphaModFix/>
          </a:blip>
          <a:srcRect t="406" b="416"/>
          <a:stretch/>
        </p:blipFill>
        <p:spPr>
          <a:xfrm>
            <a:off x="7706440" y="3403600"/>
            <a:ext cx="1178820" cy="900050"/>
          </a:xfrm>
          <a:prstGeom prst="rect">
            <a:avLst/>
          </a:prstGeom>
          <a:noFill/>
          <a:ln w="12700" cap="flat" cmpd="sng">
            <a:solidFill>
              <a:srgbClr val="666666"/>
            </a:solidFill>
            <a:prstDash val="solid"/>
            <a:miter lim="8000"/>
            <a:headEnd type="none" w="sm" len="sm"/>
            <a:tailEnd type="none" w="sm" len="sm"/>
          </a:ln>
        </p:spPr>
      </p:pic>
      <p:sp>
        <p:nvSpPr>
          <p:cNvPr id="622" name="Google Shape;622;p62"/>
          <p:cNvSpPr txBox="1"/>
          <p:nvPr/>
        </p:nvSpPr>
        <p:spPr>
          <a:xfrm>
            <a:off x="7382375" y="4286550"/>
            <a:ext cx="18270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7"/>
              </a:rPr>
              <a:t>A Farm that Helps Protect the Earth Student Journal page</a:t>
            </a:r>
            <a:endParaRPr sz="1000">
              <a:latin typeface="Source Sans Pro"/>
              <a:ea typeface="Source Sans Pro"/>
              <a:cs typeface="Source Sans Pro"/>
              <a:sym typeface="Source Sans Pro"/>
            </a:endParaRPr>
          </a:p>
        </p:txBody>
      </p:sp>
      <p:sp>
        <p:nvSpPr>
          <p:cNvPr id="616" name="Google Shape;616;p62"/>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fld id="{00000000-1234-1234-1234-123412341234}" type="slidenum">
              <a:rPr lang="en">
                <a:solidFill>
                  <a:schemeClr val="tx1"/>
                </a:solidFill>
              </a:rPr>
              <a:t>46</a:t>
            </a:fld>
            <a:endParaRPr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63">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3">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D2318911-09E7-F7E1-3EBC-911C5D4797E4}"/>
              </a:ext>
            </a:extLst>
          </p:cNvPr>
          <p:cNvSpPr>
            <a:spLocks noGrp="1"/>
          </p:cNvSpPr>
          <p:nvPr>
            <p:ph type="title" idx="4294967295"/>
          </p:nvPr>
        </p:nvSpPr>
        <p:spPr>
          <a:xfrm>
            <a:off x="628650" y="-993775"/>
            <a:ext cx="7886700" cy="993775"/>
          </a:xfrm>
          <a:prstGeom prst="rect">
            <a:avLst/>
          </a:prstGeom>
        </p:spPr>
        <p:txBody>
          <a:bodyPr anchor="b"/>
          <a:lstStyle/>
          <a:p>
            <a:r>
              <a:rPr lang="en-US" dirty="0"/>
              <a:t>Lesson 9: EVALUATE (part 3)</a:t>
            </a:r>
          </a:p>
        </p:txBody>
      </p:sp>
      <p:sp>
        <p:nvSpPr>
          <p:cNvPr id="631" name="Google Shape;631;p63"/>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9:</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633" name="Google Shape;633;p63"/>
          <p:cNvSpPr txBox="1"/>
          <p:nvPr/>
        </p:nvSpPr>
        <p:spPr>
          <a:xfrm>
            <a:off x="505625" y="744425"/>
            <a:ext cx="6422100" cy="382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a:solidFill>
                  <a:schemeClr val="dk1"/>
                </a:solidFill>
                <a:latin typeface="Source Sans Pro"/>
                <a:ea typeface="Source Sans Pro"/>
                <a:cs typeface="Source Sans Pro"/>
                <a:sym typeface="Source Sans Pro"/>
              </a:rPr>
              <a:t>We’ve created two models of how humans affect Earth’s systems.</a:t>
            </a:r>
            <a:endParaRPr sz="26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26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2600">
                <a:solidFill>
                  <a:schemeClr val="dk1"/>
                </a:solidFill>
                <a:latin typeface="Source Sans Pro"/>
                <a:ea typeface="Source Sans Pro"/>
                <a:cs typeface="Source Sans Pro"/>
                <a:sym typeface="Source Sans Pro"/>
              </a:rPr>
              <a:t>Let’s compare and contrast these models.</a:t>
            </a:r>
            <a:endParaRPr sz="26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26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2600">
                <a:solidFill>
                  <a:schemeClr val="dk1"/>
                </a:solidFill>
                <a:latin typeface="Source Sans Pro"/>
                <a:ea typeface="Source Sans Pro"/>
                <a:cs typeface="Source Sans Pro"/>
                <a:sym typeface="Source Sans Pro"/>
              </a:rPr>
              <a:t>How does the new farm model allow us to use our resources wisely?</a:t>
            </a:r>
            <a:endParaRPr sz="2600">
              <a:solidFill>
                <a:schemeClr val="dk1"/>
              </a:solidFill>
              <a:latin typeface="Source Sans Pro"/>
              <a:ea typeface="Source Sans Pro"/>
              <a:cs typeface="Source Sans Pro"/>
              <a:sym typeface="Source Sans Pro"/>
            </a:endParaRPr>
          </a:p>
        </p:txBody>
      </p:sp>
      <p:pic>
        <p:nvPicPr>
          <p:cNvPr id="634" name="Google Shape;634;p63" descr="Pencil"/>
          <p:cNvPicPr preferRelativeResize="0"/>
          <p:nvPr/>
        </p:nvPicPr>
        <p:blipFill>
          <a:blip r:embed="rId3">
            <a:alphaModFix/>
          </a:blip>
          <a:stretch>
            <a:fillRect/>
          </a:stretch>
        </p:blipFill>
        <p:spPr>
          <a:xfrm>
            <a:off x="7982550" y="744425"/>
            <a:ext cx="655825" cy="655825"/>
          </a:xfrm>
          <a:prstGeom prst="rect">
            <a:avLst/>
          </a:prstGeom>
          <a:noFill/>
          <a:ln>
            <a:noFill/>
          </a:ln>
        </p:spPr>
      </p:pic>
      <p:pic>
        <p:nvPicPr>
          <p:cNvPr id="635" name="Google Shape;635;p63" descr="Farm Model"/>
          <p:cNvPicPr preferRelativeResize="0"/>
          <p:nvPr/>
        </p:nvPicPr>
        <p:blipFill rotWithShape="1">
          <a:blip r:embed="rId4">
            <a:alphaModFix/>
          </a:blip>
          <a:srcRect t="406" b="416"/>
          <a:stretch/>
        </p:blipFill>
        <p:spPr>
          <a:xfrm>
            <a:off x="7706440" y="1441500"/>
            <a:ext cx="1178820" cy="900050"/>
          </a:xfrm>
          <a:prstGeom prst="rect">
            <a:avLst/>
          </a:prstGeom>
          <a:noFill/>
          <a:ln w="12700" cap="flat" cmpd="sng">
            <a:solidFill>
              <a:srgbClr val="666666"/>
            </a:solidFill>
            <a:prstDash val="solid"/>
            <a:miter lim="8000"/>
            <a:headEnd type="none" w="sm" len="sm"/>
            <a:tailEnd type="none" w="sm" len="sm"/>
          </a:ln>
        </p:spPr>
      </p:pic>
      <p:sp>
        <p:nvSpPr>
          <p:cNvPr id="636" name="Google Shape;636;p63"/>
          <p:cNvSpPr txBox="1"/>
          <p:nvPr/>
        </p:nvSpPr>
        <p:spPr>
          <a:xfrm>
            <a:off x="7485925" y="2275800"/>
            <a:ext cx="16338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dirty="0">
                <a:solidFill>
                  <a:schemeClr val="hlink"/>
                </a:solidFill>
                <a:latin typeface="Source Sans Pro"/>
                <a:ea typeface="Source Sans Pro"/>
                <a:cs typeface="Source Sans Pro"/>
                <a:sym typeface="Source Sans Pro"/>
                <a:hlinkClick r:id="rId5"/>
              </a:rPr>
              <a:t>Farm Model</a:t>
            </a:r>
            <a:endParaRPr sz="1000" dirty="0">
              <a:solidFill>
                <a:srgbClr val="000000"/>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1000" u="sng" dirty="0">
                <a:solidFill>
                  <a:schemeClr val="hlink"/>
                </a:solidFill>
                <a:latin typeface="Source Sans Pro"/>
                <a:ea typeface="Source Sans Pro"/>
                <a:cs typeface="Source Sans Pro"/>
                <a:sym typeface="Source Sans Pro"/>
                <a:hlinkClick r:id="rId5"/>
              </a:rPr>
              <a:t>Student Journal page</a:t>
            </a:r>
            <a:endParaRPr sz="1000" dirty="0">
              <a:latin typeface="Source Sans Pro"/>
              <a:ea typeface="Source Sans Pro"/>
              <a:cs typeface="Source Sans Pro"/>
              <a:sym typeface="Source Sans Pro"/>
            </a:endParaRPr>
          </a:p>
        </p:txBody>
      </p:sp>
      <p:pic>
        <p:nvPicPr>
          <p:cNvPr id="638" name="Google Shape;638;p63" descr="Pencil"/>
          <p:cNvPicPr preferRelativeResize="0"/>
          <p:nvPr/>
        </p:nvPicPr>
        <p:blipFill>
          <a:blip r:embed="rId3">
            <a:alphaModFix/>
          </a:blip>
          <a:stretch>
            <a:fillRect/>
          </a:stretch>
        </p:blipFill>
        <p:spPr>
          <a:xfrm>
            <a:off x="7960712" y="2746425"/>
            <a:ext cx="655825" cy="655825"/>
          </a:xfrm>
          <a:prstGeom prst="rect">
            <a:avLst/>
          </a:prstGeom>
          <a:noFill/>
          <a:ln>
            <a:noFill/>
          </a:ln>
        </p:spPr>
      </p:pic>
      <p:pic>
        <p:nvPicPr>
          <p:cNvPr id="639" name="Google Shape;639;p63" descr="Farm Model"/>
          <p:cNvPicPr preferRelativeResize="0"/>
          <p:nvPr/>
        </p:nvPicPr>
        <p:blipFill rotWithShape="1">
          <a:blip r:embed="rId4">
            <a:alphaModFix/>
          </a:blip>
          <a:srcRect t="406" b="416"/>
          <a:stretch/>
        </p:blipFill>
        <p:spPr>
          <a:xfrm>
            <a:off x="7706440" y="3462775"/>
            <a:ext cx="1178820" cy="900050"/>
          </a:xfrm>
          <a:prstGeom prst="rect">
            <a:avLst/>
          </a:prstGeom>
          <a:noFill/>
          <a:ln w="12700" cap="flat" cmpd="sng">
            <a:solidFill>
              <a:srgbClr val="666666"/>
            </a:solidFill>
            <a:prstDash val="solid"/>
            <a:miter lim="8000"/>
            <a:headEnd type="none" w="sm" len="sm"/>
            <a:tailEnd type="none" w="sm" len="sm"/>
          </a:ln>
        </p:spPr>
      </p:pic>
      <p:sp>
        <p:nvSpPr>
          <p:cNvPr id="637" name="Google Shape;637;p63"/>
          <p:cNvSpPr txBox="1"/>
          <p:nvPr/>
        </p:nvSpPr>
        <p:spPr>
          <a:xfrm>
            <a:off x="7382375" y="4362750"/>
            <a:ext cx="1827000" cy="515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u="sng">
                <a:solidFill>
                  <a:schemeClr val="hlink"/>
                </a:solidFill>
                <a:latin typeface="Source Sans Pro"/>
                <a:ea typeface="Source Sans Pro"/>
                <a:cs typeface="Source Sans Pro"/>
                <a:sym typeface="Source Sans Pro"/>
                <a:hlinkClick r:id="rId6"/>
              </a:rPr>
              <a:t>A Farm that Helps Protect the Earth Student Journal page</a:t>
            </a:r>
            <a:endParaRPr sz="1000">
              <a:latin typeface="Source Sans Pro"/>
              <a:ea typeface="Source Sans Pro"/>
              <a:cs typeface="Source Sans Pro"/>
              <a:sym typeface="Source Sans Pro"/>
            </a:endParaRPr>
          </a:p>
        </p:txBody>
      </p:sp>
      <p:sp>
        <p:nvSpPr>
          <p:cNvPr id="632" name="Google Shape;632;p63"/>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4">
            <a:extLst>
              <a:ext uri="{C183D7F6-B498-43B3-948B-1728B52AA6E4}">
                <adec:decorative xmlns:adec="http://schemas.microsoft.com/office/drawing/2017/decorative" val="1"/>
              </a:ext>
            </a:extLst>
          </p:cNvPr>
          <p:cNvSpPr/>
          <p:nvPr/>
        </p:nvSpPr>
        <p:spPr>
          <a:xfrm>
            <a:off x="7440400"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4">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95DE6635-4251-0C7E-185C-874B01D7DD3B}"/>
              </a:ext>
            </a:extLst>
          </p:cNvPr>
          <p:cNvSpPr>
            <a:spLocks noGrp="1"/>
          </p:cNvSpPr>
          <p:nvPr>
            <p:ph type="title" idx="4294967295"/>
          </p:nvPr>
        </p:nvSpPr>
        <p:spPr>
          <a:xfrm>
            <a:off x="628650" y="-993775"/>
            <a:ext cx="7886700" cy="993775"/>
          </a:xfrm>
          <a:prstGeom prst="rect">
            <a:avLst/>
          </a:prstGeom>
        </p:spPr>
        <p:txBody>
          <a:bodyPr anchor="b"/>
          <a:lstStyle/>
          <a:p>
            <a:r>
              <a:rPr lang="en-US" dirty="0"/>
              <a:t>Lesson 9: EVALUATE (part 4)</a:t>
            </a:r>
          </a:p>
        </p:txBody>
      </p:sp>
      <p:sp>
        <p:nvSpPr>
          <p:cNvPr id="646" name="Google Shape;646;p64"/>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9:</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648" name="Google Shape;648;p64"/>
          <p:cNvSpPr txBox="1"/>
          <p:nvPr/>
        </p:nvSpPr>
        <p:spPr>
          <a:xfrm>
            <a:off x="323875" y="877175"/>
            <a:ext cx="6793200" cy="3159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Based on what you have learned in the unit, how can farmers use resources wisely to protect Earth’s systems?</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Why is this important?</a:t>
            </a:r>
            <a:endParaRPr sz="3200">
              <a:solidFill>
                <a:schemeClr val="dk1"/>
              </a:solidFill>
              <a:latin typeface="Source Sans Pro"/>
              <a:ea typeface="Source Sans Pro"/>
              <a:cs typeface="Source Sans Pro"/>
              <a:sym typeface="Source Sans Pro"/>
            </a:endParaRPr>
          </a:p>
        </p:txBody>
      </p:sp>
      <p:pic>
        <p:nvPicPr>
          <p:cNvPr id="649" name="Google Shape;649;p64" descr="D Q B"/>
          <p:cNvPicPr preferRelativeResize="0"/>
          <p:nvPr/>
        </p:nvPicPr>
        <p:blipFill>
          <a:blip r:embed="rId3">
            <a:alphaModFix/>
          </a:blip>
          <a:stretch>
            <a:fillRect/>
          </a:stretch>
        </p:blipFill>
        <p:spPr>
          <a:xfrm>
            <a:off x="7967787" y="1193387"/>
            <a:ext cx="655825" cy="655825"/>
          </a:xfrm>
          <a:prstGeom prst="rect">
            <a:avLst/>
          </a:prstGeom>
          <a:noFill/>
          <a:ln>
            <a:noFill/>
          </a:ln>
        </p:spPr>
      </p:pic>
      <p:sp>
        <p:nvSpPr>
          <p:cNvPr id="647" name="Google Shape;647;p6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t>48</a:t>
            </a:fld>
            <a:endParaRPr sz="13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65">
            <a:extLst>
              <a:ext uri="{C183D7F6-B498-43B3-948B-1728B52AA6E4}">
                <adec:decorative xmlns:adec="http://schemas.microsoft.com/office/drawing/2017/decorative" val="1"/>
              </a:ext>
            </a:extLst>
          </p:cNvPr>
          <p:cNvSpPr/>
          <p:nvPr/>
        </p:nvSpPr>
        <p:spPr>
          <a:xfrm>
            <a:off x="7433324" y="618400"/>
            <a:ext cx="1710600" cy="45252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5">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2" name="Google Shape;662;p65">
            <a:extLst>
              <a:ext uri="{C183D7F6-B498-43B3-948B-1728B52AA6E4}">
                <adec:decorative xmlns:adec="http://schemas.microsoft.com/office/drawing/2017/decorative" val="1"/>
              </a:ext>
            </a:extLst>
          </p:cNvPr>
          <p:cNvPicPr preferRelativeResize="0"/>
          <p:nvPr/>
        </p:nvPicPr>
        <p:blipFill rotWithShape="1">
          <a:blip r:embed="rId3">
            <a:alphaModFix/>
          </a:blip>
          <a:srcRect b="6524"/>
          <a:stretch/>
        </p:blipFill>
        <p:spPr>
          <a:xfrm>
            <a:off x="-7762" y="2101600"/>
            <a:ext cx="7433424" cy="3039825"/>
          </a:xfrm>
          <a:prstGeom prst="rect">
            <a:avLst/>
          </a:prstGeom>
          <a:noFill/>
          <a:ln>
            <a:noFill/>
          </a:ln>
        </p:spPr>
      </p:pic>
      <p:sp>
        <p:nvSpPr>
          <p:cNvPr id="2" name="Title 1">
            <a:extLst>
              <a:ext uri="{FF2B5EF4-FFF2-40B4-BE49-F238E27FC236}">
                <a16:creationId xmlns:a16="http://schemas.microsoft.com/office/drawing/2014/main" id="{D9517FAE-D7FA-00C2-E4FF-88FB99E9204C}"/>
              </a:ext>
            </a:extLst>
          </p:cNvPr>
          <p:cNvSpPr>
            <a:spLocks noGrp="1"/>
          </p:cNvSpPr>
          <p:nvPr>
            <p:ph type="title" idx="4294967295"/>
          </p:nvPr>
        </p:nvSpPr>
        <p:spPr>
          <a:xfrm>
            <a:off x="628650" y="-993775"/>
            <a:ext cx="7886700" cy="993775"/>
          </a:xfrm>
          <a:prstGeom prst="rect">
            <a:avLst/>
          </a:prstGeom>
        </p:spPr>
        <p:txBody>
          <a:bodyPr anchor="b"/>
          <a:lstStyle/>
          <a:p>
            <a:r>
              <a:rPr lang="en-US"/>
              <a:t>Lesson 9: EVALUATE (part 5)</a:t>
            </a:r>
            <a:endParaRPr lang="en-US" dirty="0"/>
          </a:p>
        </p:txBody>
      </p:sp>
      <p:sp>
        <p:nvSpPr>
          <p:cNvPr id="656" name="Google Shape;656;p65"/>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9:</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EVALUATE</a:t>
            </a:r>
            <a:endParaRPr>
              <a:solidFill>
                <a:schemeClr val="lt1"/>
              </a:solidFill>
              <a:latin typeface="Source Sans Pro"/>
              <a:ea typeface="Source Sans Pro"/>
              <a:cs typeface="Source Sans Pro"/>
              <a:sym typeface="Source Sans Pro"/>
            </a:endParaRPr>
          </a:p>
        </p:txBody>
      </p:sp>
      <p:sp>
        <p:nvSpPr>
          <p:cNvPr id="658" name="Google Shape;658;p65"/>
          <p:cNvSpPr txBox="1"/>
          <p:nvPr/>
        </p:nvSpPr>
        <p:spPr>
          <a:xfrm>
            <a:off x="0" y="618400"/>
            <a:ext cx="7433400" cy="827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a:solidFill>
                  <a:schemeClr val="dk1"/>
                </a:solidFill>
                <a:latin typeface="Source Sans Pro"/>
                <a:ea typeface="Source Sans Pro"/>
                <a:cs typeface="Source Sans Pro"/>
                <a:sym typeface="Source Sans Pro"/>
              </a:rPr>
              <a:t>What new questions do you have?</a:t>
            </a:r>
            <a:endParaRPr sz="3000">
              <a:solidFill>
                <a:schemeClr val="dk1"/>
              </a:solidFill>
              <a:latin typeface="Source Sans Pro"/>
              <a:ea typeface="Source Sans Pro"/>
              <a:cs typeface="Source Sans Pro"/>
              <a:sym typeface="Source Sans Pro"/>
            </a:endParaRPr>
          </a:p>
        </p:txBody>
      </p:sp>
      <p:pic>
        <p:nvPicPr>
          <p:cNvPr id="660" name="Google Shape;660;p65" descr="D Q B"/>
          <p:cNvPicPr preferRelativeResize="0"/>
          <p:nvPr/>
        </p:nvPicPr>
        <p:blipFill>
          <a:blip r:embed="rId4">
            <a:alphaModFix/>
          </a:blip>
          <a:stretch>
            <a:fillRect/>
          </a:stretch>
        </p:blipFill>
        <p:spPr>
          <a:xfrm>
            <a:off x="7960712" y="1302887"/>
            <a:ext cx="655825" cy="655825"/>
          </a:xfrm>
          <a:prstGeom prst="rect">
            <a:avLst/>
          </a:prstGeom>
          <a:noFill/>
          <a:ln>
            <a:noFill/>
          </a:ln>
        </p:spPr>
      </p:pic>
      <p:pic>
        <p:nvPicPr>
          <p:cNvPr id="661" name="Google Shape;661;p65" descr="P checkmark"/>
          <p:cNvPicPr preferRelativeResize="0"/>
          <p:nvPr/>
        </p:nvPicPr>
        <p:blipFill>
          <a:blip r:embed="rId5">
            <a:alphaModFix/>
          </a:blip>
          <a:stretch>
            <a:fillRect/>
          </a:stretch>
        </p:blipFill>
        <p:spPr>
          <a:xfrm>
            <a:off x="7967751" y="2553075"/>
            <a:ext cx="655850" cy="655850"/>
          </a:xfrm>
          <a:prstGeom prst="rect">
            <a:avLst/>
          </a:prstGeom>
          <a:noFill/>
          <a:ln>
            <a:noFill/>
          </a:ln>
        </p:spPr>
      </p:pic>
      <p:sp>
        <p:nvSpPr>
          <p:cNvPr id="659" name="Google Shape;659;p65"/>
          <p:cNvSpPr txBox="1"/>
          <p:nvPr/>
        </p:nvSpPr>
        <p:spPr>
          <a:xfrm>
            <a:off x="7485826" y="3363025"/>
            <a:ext cx="1619700" cy="27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Source Sans Pro"/>
                <a:ea typeface="Source Sans Pro"/>
                <a:cs typeface="Source Sans Pro"/>
                <a:sym typeface="Source Sans Pro"/>
              </a:rPr>
              <a:t>Post-Assessment</a:t>
            </a:r>
            <a:endParaRPr sz="1000">
              <a:latin typeface="Source Sans Pro"/>
              <a:ea typeface="Source Sans Pro"/>
              <a:cs typeface="Source Sans Pro"/>
              <a:sym typeface="Source Sans Pro"/>
            </a:endParaRPr>
          </a:p>
        </p:txBody>
      </p:sp>
      <p:sp>
        <p:nvSpPr>
          <p:cNvPr id="657" name="Google Shape;657;p65"/>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1">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1">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615286A9-BCA9-DC5F-330B-AB6D505636C7}"/>
              </a:ext>
            </a:extLst>
          </p:cNvPr>
          <p:cNvSpPr>
            <a:spLocks noGrp="1"/>
          </p:cNvSpPr>
          <p:nvPr>
            <p:ph type="title" idx="4294967295"/>
          </p:nvPr>
        </p:nvSpPr>
        <p:spPr>
          <a:xfrm>
            <a:off x="628650" y="-993775"/>
            <a:ext cx="7886700" cy="993775"/>
          </a:xfrm>
          <a:prstGeom prst="rect">
            <a:avLst/>
          </a:prstGeom>
        </p:spPr>
        <p:txBody>
          <a:bodyPr anchor="b"/>
          <a:lstStyle/>
          <a:p>
            <a:r>
              <a:rPr lang="en-US" dirty="0"/>
              <a:t>Lesson 7: ENGAGE</a:t>
            </a:r>
          </a:p>
        </p:txBody>
      </p:sp>
      <p:sp>
        <p:nvSpPr>
          <p:cNvPr id="96" name="Google Shape;96;p21"/>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ENGAGE</a:t>
            </a:r>
            <a:endParaRPr>
              <a:solidFill>
                <a:schemeClr val="lt1"/>
              </a:solidFill>
              <a:latin typeface="Source Sans Pro"/>
              <a:ea typeface="Source Sans Pro"/>
              <a:cs typeface="Source Sans Pro"/>
              <a:sym typeface="Source Sans Pro"/>
            </a:endParaRPr>
          </a:p>
        </p:txBody>
      </p:sp>
      <p:sp>
        <p:nvSpPr>
          <p:cNvPr id="98" name="Google Shape;98;p21"/>
          <p:cNvSpPr txBox="1"/>
          <p:nvPr/>
        </p:nvSpPr>
        <p:spPr>
          <a:xfrm>
            <a:off x="454350" y="865275"/>
            <a:ext cx="6561600" cy="3080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700">
                <a:solidFill>
                  <a:schemeClr val="dk1"/>
                </a:solidFill>
                <a:latin typeface="Source Sans Pro"/>
                <a:ea typeface="Source Sans Pro"/>
                <a:cs typeface="Source Sans Pro"/>
                <a:sym typeface="Source Sans Pro"/>
              </a:rPr>
              <a:t>We have explored a lot of the harmful effects human activities can have on our planet. </a:t>
            </a:r>
            <a:endParaRPr sz="27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27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r>
              <a:rPr lang="en" sz="2700">
                <a:solidFill>
                  <a:schemeClr val="dk1"/>
                </a:solidFill>
                <a:latin typeface="Source Sans Pro"/>
                <a:ea typeface="Source Sans Pro"/>
                <a:cs typeface="Source Sans Pro"/>
                <a:sym typeface="Source Sans Pro"/>
              </a:rPr>
              <a:t>What are some of the effects we have</a:t>
            </a:r>
            <a:endParaRPr sz="27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r>
              <a:rPr lang="en" sz="2700">
                <a:solidFill>
                  <a:schemeClr val="dk1"/>
                </a:solidFill>
                <a:latin typeface="Source Sans Pro"/>
                <a:ea typeface="Source Sans Pro"/>
                <a:cs typeface="Source Sans Pro"/>
                <a:sym typeface="Source Sans Pro"/>
              </a:rPr>
              <a:t>when we use fossil fuels and water resources, for example? </a:t>
            </a:r>
            <a:endParaRPr sz="4300">
              <a:solidFill>
                <a:schemeClr val="dk1"/>
              </a:solidFill>
              <a:latin typeface="Source Sans Pro"/>
              <a:ea typeface="Source Sans Pro"/>
              <a:cs typeface="Source Sans Pro"/>
              <a:sym typeface="Source Sans Pro"/>
            </a:endParaRPr>
          </a:p>
        </p:txBody>
      </p:sp>
      <p:pic>
        <p:nvPicPr>
          <p:cNvPr id="99" name="Google Shape;99;p21" descr="D Q B"/>
          <p:cNvPicPr preferRelativeResize="0"/>
          <p:nvPr/>
        </p:nvPicPr>
        <p:blipFill>
          <a:blip r:embed="rId3">
            <a:alphaModFix/>
          </a:blip>
          <a:stretch>
            <a:fillRect/>
          </a:stretch>
        </p:blipFill>
        <p:spPr>
          <a:xfrm>
            <a:off x="7960712" y="1082364"/>
            <a:ext cx="655825" cy="655847"/>
          </a:xfrm>
          <a:prstGeom prst="rect">
            <a:avLst/>
          </a:prstGeom>
          <a:noFill/>
          <a:ln>
            <a:noFill/>
          </a:ln>
        </p:spPr>
      </p:pic>
      <p:sp>
        <p:nvSpPr>
          <p:cNvPr id="97" name="Google Shape;97;p21"/>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fld id="{00000000-1234-1234-1234-123412341234}" type="slidenum">
              <a:rPr lang="en">
                <a:solidFill>
                  <a:schemeClr val="tx1"/>
                </a:solidFill>
              </a:rPr>
              <a:t>5</a:t>
            </a:fld>
            <a:endParaRP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2">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2">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FED55892-B9F8-1F87-2083-2E014928114B}"/>
              </a:ext>
            </a:extLst>
          </p:cNvPr>
          <p:cNvSpPr>
            <a:spLocks noGrp="1"/>
          </p:cNvSpPr>
          <p:nvPr>
            <p:ph type="title" idx="4294967295"/>
          </p:nvPr>
        </p:nvSpPr>
        <p:spPr>
          <a:xfrm>
            <a:off x="628650" y="-993775"/>
            <a:ext cx="7886700" cy="993775"/>
          </a:xfrm>
          <a:prstGeom prst="rect">
            <a:avLst/>
          </a:prstGeom>
        </p:spPr>
        <p:txBody>
          <a:bodyPr anchor="b"/>
          <a:lstStyle/>
          <a:p>
            <a:r>
              <a:rPr lang="en-US" dirty="0"/>
              <a:t>Lesson 7: Engage (part 2)</a:t>
            </a:r>
          </a:p>
        </p:txBody>
      </p:sp>
      <p:sp>
        <p:nvSpPr>
          <p:cNvPr id="106" name="Google Shape;106;p22"/>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ENGAGE</a:t>
            </a:r>
            <a:endParaRPr>
              <a:solidFill>
                <a:schemeClr val="lt1"/>
              </a:solidFill>
              <a:latin typeface="Source Sans Pro"/>
              <a:ea typeface="Source Sans Pro"/>
              <a:cs typeface="Source Sans Pro"/>
              <a:sym typeface="Source Sans Pro"/>
            </a:endParaRPr>
          </a:p>
        </p:txBody>
      </p:sp>
      <p:sp>
        <p:nvSpPr>
          <p:cNvPr id="108" name="Google Shape;108;p22"/>
          <p:cNvSpPr txBox="1"/>
          <p:nvPr/>
        </p:nvSpPr>
        <p:spPr>
          <a:xfrm>
            <a:off x="790200" y="473975"/>
            <a:ext cx="5838600" cy="443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700">
                <a:solidFill>
                  <a:schemeClr val="dk1"/>
                </a:solidFill>
                <a:latin typeface="Source Sans Pro"/>
                <a:ea typeface="Source Sans Pro"/>
                <a:cs typeface="Source Sans Pro"/>
                <a:sym typeface="Source Sans Pro"/>
              </a:rPr>
              <a:t>What similarities do you notice across the effects you shared? </a:t>
            </a:r>
            <a:endParaRPr sz="27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2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2700">
                <a:solidFill>
                  <a:schemeClr val="dk1"/>
                </a:solidFill>
                <a:latin typeface="Source Sans Pro"/>
                <a:ea typeface="Source Sans Pro"/>
                <a:cs typeface="Source Sans Pro"/>
                <a:sym typeface="Source Sans Pro"/>
              </a:rPr>
              <a:t>Are there any we could combine</a:t>
            </a:r>
            <a:endParaRPr sz="27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2700">
                <a:solidFill>
                  <a:schemeClr val="dk1"/>
                </a:solidFill>
                <a:latin typeface="Source Sans Pro"/>
                <a:ea typeface="Source Sans Pro"/>
                <a:cs typeface="Source Sans Pro"/>
                <a:sym typeface="Source Sans Pro"/>
              </a:rPr>
              <a:t>into one category?</a:t>
            </a:r>
            <a:endParaRPr sz="27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2700">
                <a:solidFill>
                  <a:schemeClr val="dk1"/>
                </a:solidFill>
                <a:latin typeface="Source Sans Pro"/>
                <a:ea typeface="Source Sans Pro"/>
                <a:cs typeface="Source Sans Pro"/>
                <a:sym typeface="Source Sans Pro"/>
              </a:rPr>
              <a:t>What would we call the new category?</a:t>
            </a:r>
            <a:endParaRPr sz="27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2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2700">
                <a:solidFill>
                  <a:schemeClr val="dk1"/>
                </a:solidFill>
                <a:latin typeface="Source Sans Pro"/>
                <a:ea typeface="Source Sans Pro"/>
                <a:cs typeface="Source Sans Pro"/>
                <a:sym typeface="Source Sans Pro"/>
              </a:rPr>
              <a:t>What do you think are some solutions to these problems?</a:t>
            </a:r>
            <a:endParaRPr sz="2700">
              <a:solidFill>
                <a:schemeClr val="dk1"/>
              </a:solidFill>
              <a:latin typeface="Source Sans Pro"/>
              <a:ea typeface="Source Sans Pro"/>
              <a:cs typeface="Source Sans Pro"/>
              <a:sym typeface="Source Sans Pro"/>
            </a:endParaRPr>
          </a:p>
        </p:txBody>
      </p:sp>
      <p:pic>
        <p:nvPicPr>
          <p:cNvPr id="109" name="Google Shape;109;p22" descr="Marker"/>
          <p:cNvPicPr preferRelativeResize="0"/>
          <p:nvPr/>
        </p:nvPicPr>
        <p:blipFill rotWithShape="1">
          <a:blip r:embed="rId3">
            <a:alphaModFix/>
          </a:blip>
          <a:srcRect t="661" b="670"/>
          <a:stretch/>
        </p:blipFill>
        <p:spPr>
          <a:xfrm>
            <a:off x="7960813" y="1285341"/>
            <a:ext cx="655825" cy="655825"/>
          </a:xfrm>
          <a:prstGeom prst="rect">
            <a:avLst/>
          </a:prstGeom>
          <a:noFill/>
          <a:ln>
            <a:noFill/>
          </a:ln>
        </p:spPr>
      </p:pic>
      <p:sp>
        <p:nvSpPr>
          <p:cNvPr id="107" name="Google Shape;107;p22"/>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 </a:t>
            </a:r>
            <a:fld id="{00000000-1234-1234-1234-123412341234}" type="slidenum">
              <a:rPr lang="en">
                <a:solidFill>
                  <a:schemeClr val="tx1"/>
                </a:solidFill>
              </a:rPr>
              <a:t>6</a:t>
            </a:fld>
            <a:endParaRP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600"/>
              </a:spcAft>
              <a:buNone/>
            </a:pPr>
            <a:endParaRPr/>
          </a:p>
        </p:txBody>
      </p:sp>
      <p:sp>
        <p:nvSpPr>
          <p:cNvPr id="115" name="Google Shape;115;p23">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80BA2F9D-E155-8A9D-95DF-9ADAE419F35F}"/>
              </a:ext>
            </a:extLst>
          </p:cNvPr>
          <p:cNvSpPr>
            <a:spLocks noGrp="1"/>
          </p:cNvSpPr>
          <p:nvPr>
            <p:ph type="title" idx="4294967295"/>
          </p:nvPr>
        </p:nvSpPr>
        <p:spPr>
          <a:xfrm>
            <a:off x="628650" y="-993775"/>
            <a:ext cx="7886700" cy="993775"/>
          </a:xfrm>
          <a:prstGeom prst="rect">
            <a:avLst/>
          </a:prstGeom>
        </p:spPr>
        <p:txBody>
          <a:bodyPr anchor="b"/>
          <a:lstStyle/>
          <a:p>
            <a:r>
              <a:rPr lang="en-US" dirty="0"/>
              <a:t>Lesson 7: Explore</a:t>
            </a:r>
          </a:p>
        </p:txBody>
      </p:sp>
      <p:sp>
        <p:nvSpPr>
          <p:cNvPr id="118" name="Google Shape;118;p23"/>
          <p:cNvSpPr txBox="1"/>
          <p:nvPr/>
        </p:nvSpPr>
        <p:spPr>
          <a:xfrm>
            <a:off x="601175" y="171950"/>
            <a:ext cx="6399900" cy="1713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a:solidFill>
                  <a:schemeClr val="dk1"/>
                </a:solidFill>
                <a:latin typeface="Source Sans Pro"/>
                <a:ea typeface="Source Sans Pro"/>
                <a:cs typeface="Source Sans Pro"/>
                <a:sym typeface="Source Sans Pro"/>
              </a:rPr>
              <a:t>Let’s research how one community is creating solutions to the problems we have learned about. </a:t>
            </a:r>
            <a:endParaRPr sz="3000">
              <a:solidFill>
                <a:schemeClr val="dk1"/>
              </a:solidFill>
              <a:latin typeface="Source Sans Pro"/>
              <a:ea typeface="Source Sans Pro"/>
              <a:cs typeface="Source Sans Pro"/>
              <a:sym typeface="Source Sans Pro"/>
            </a:endParaRPr>
          </a:p>
        </p:txBody>
      </p:sp>
      <p:sp>
        <p:nvSpPr>
          <p:cNvPr id="116" name="Google Shape;116;p23"/>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EXPLORE</a:t>
            </a:r>
            <a:endParaRPr>
              <a:solidFill>
                <a:schemeClr val="lt1"/>
              </a:solidFill>
              <a:latin typeface="Source Sans Pro"/>
              <a:ea typeface="Source Sans Pro"/>
              <a:cs typeface="Source Sans Pro"/>
              <a:sym typeface="Source Sans Pro"/>
            </a:endParaRPr>
          </a:p>
        </p:txBody>
      </p:sp>
      <p:pic>
        <p:nvPicPr>
          <p:cNvPr id="123" name="Google Shape;123;p23" descr="John Larson travels to Denmark's Samso Island to report on its efforts to eliminate fossil fuel use. In 1998, Samso, population 4,000, devised a bold plan to completely switch to renewable energy. Today, the island is 100% carbon-neutral. http://worldfocus.org/blog/2009/12/07/island-in-denmark-produces-more-energy-than-it-consumes/8768/" title="Island in Denmark produces more energy than it consumes">
            <a:hlinkClick r:id="rId3"/>
          </p:cNvPr>
          <p:cNvPicPr preferRelativeResize="0"/>
          <p:nvPr/>
        </p:nvPicPr>
        <p:blipFill>
          <a:blip r:embed="rId4">
            <a:alphaModFix/>
          </a:blip>
          <a:stretch>
            <a:fillRect/>
          </a:stretch>
        </p:blipFill>
        <p:spPr>
          <a:xfrm>
            <a:off x="2149749" y="2001713"/>
            <a:ext cx="3302750" cy="2477075"/>
          </a:xfrm>
          <a:prstGeom prst="rect">
            <a:avLst/>
          </a:prstGeom>
          <a:noFill/>
          <a:ln>
            <a:noFill/>
          </a:ln>
        </p:spPr>
      </p:pic>
      <p:sp>
        <p:nvSpPr>
          <p:cNvPr id="125" name="Google Shape;125;p23"/>
          <p:cNvSpPr txBox="1"/>
          <p:nvPr/>
        </p:nvSpPr>
        <p:spPr>
          <a:xfrm>
            <a:off x="0" y="4595250"/>
            <a:ext cx="7433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hlink"/>
                </a:solidFill>
                <a:latin typeface="Source Sans Pro"/>
                <a:ea typeface="Source Sans Pro"/>
                <a:cs typeface="Source Sans Pro"/>
                <a:sym typeface="Source Sans Pro"/>
                <a:hlinkClick r:id="rId5"/>
              </a:rPr>
              <a:t>Energy Island: When Waste Becomes an Important part of the Island’s Circuit</a:t>
            </a:r>
            <a:endParaRPr>
              <a:latin typeface="Source Sans Pro"/>
              <a:ea typeface="Source Sans Pro"/>
              <a:cs typeface="Source Sans Pro"/>
              <a:sym typeface="Source Sans Pro"/>
            </a:endParaRPr>
          </a:p>
        </p:txBody>
      </p:sp>
      <p:pic>
        <p:nvPicPr>
          <p:cNvPr id="124" name="Google Shape;124;p23" descr="Open Book"/>
          <p:cNvPicPr preferRelativeResize="0"/>
          <p:nvPr/>
        </p:nvPicPr>
        <p:blipFill>
          <a:blip r:embed="rId6">
            <a:alphaModFix/>
          </a:blip>
          <a:stretch>
            <a:fillRect/>
          </a:stretch>
        </p:blipFill>
        <p:spPr>
          <a:xfrm>
            <a:off x="7969468" y="750542"/>
            <a:ext cx="638285" cy="638280"/>
          </a:xfrm>
          <a:prstGeom prst="rect">
            <a:avLst/>
          </a:prstGeom>
          <a:noFill/>
          <a:ln>
            <a:noFill/>
          </a:ln>
        </p:spPr>
      </p:pic>
      <p:pic>
        <p:nvPicPr>
          <p:cNvPr id="126" name="Google Shape;126;p23" descr="Energy Island Book Cover"/>
          <p:cNvPicPr preferRelativeResize="0"/>
          <p:nvPr/>
        </p:nvPicPr>
        <p:blipFill>
          <a:blip r:embed="rId7">
            <a:alphaModFix/>
          </a:blip>
          <a:stretch>
            <a:fillRect/>
          </a:stretch>
        </p:blipFill>
        <p:spPr>
          <a:xfrm>
            <a:off x="7800222" y="1421502"/>
            <a:ext cx="976775" cy="1096975"/>
          </a:xfrm>
          <a:prstGeom prst="rect">
            <a:avLst/>
          </a:prstGeom>
          <a:noFill/>
          <a:ln w="9525" cap="flat" cmpd="sng">
            <a:solidFill>
              <a:srgbClr val="666666"/>
            </a:solidFill>
            <a:prstDash val="solid"/>
            <a:miter lim="8000"/>
            <a:headEnd type="none" w="sm" len="sm"/>
            <a:tailEnd type="none" w="sm" len="sm"/>
          </a:ln>
        </p:spPr>
      </p:pic>
      <p:pic>
        <p:nvPicPr>
          <p:cNvPr id="122" name="Google Shape;122;p23" descr="Video Play Button"/>
          <p:cNvPicPr preferRelativeResize="0"/>
          <p:nvPr/>
        </p:nvPicPr>
        <p:blipFill>
          <a:blip r:embed="rId8">
            <a:alphaModFix/>
          </a:blip>
          <a:stretch>
            <a:fillRect/>
          </a:stretch>
        </p:blipFill>
        <p:spPr>
          <a:xfrm>
            <a:off x="8001033" y="2532377"/>
            <a:ext cx="572234" cy="572276"/>
          </a:xfrm>
          <a:prstGeom prst="rect">
            <a:avLst/>
          </a:prstGeom>
          <a:noFill/>
          <a:ln>
            <a:noFill/>
          </a:ln>
        </p:spPr>
      </p:pic>
      <p:pic>
        <p:nvPicPr>
          <p:cNvPr id="119" name="Google Shape;119;p23" descr="Pencil"/>
          <p:cNvPicPr preferRelativeResize="0"/>
          <p:nvPr/>
        </p:nvPicPr>
        <p:blipFill>
          <a:blip r:embed="rId9">
            <a:alphaModFix/>
          </a:blip>
          <a:stretch>
            <a:fillRect/>
          </a:stretch>
        </p:blipFill>
        <p:spPr>
          <a:xfrm>
            <a:off x="8001033" y="3118554"/>
            <a:ext cx="572234" cy="572249"/>
          </a:xfrm>
          <a:prstGeom prst="rect">
            <a:avLst/>
          </a:prstGeom>
          <a:noFill/>
          <a:ln>
            <a:noFill/>
          </a:ln>
        </p:spPr>
      </p:pic>
      <p:pic>
        <p:nvPicPr>
          <p:cNvPr id="121" name="Google Shape;121;p23" descr="Guiding Questions for Energy Island"/>
          <p:cNvPicPr preferRelativeResize="0"/>
          <p:nvPr/>
        </p:nvPicPr>
        <p:blipFill>
          <a:blip r:embed="rId10">
            <a:alphaModFix/>
          </a:blip>
          <a:stretch>
            <a:fillRect/>
          </a:stretch>
        </p:blipFill>
        <p:spPr>
          <a:xfrm>
            <a:off x="7748512" y="3704984"/>
            <a:ext cx="1077275" cy="827744"/>
          </a:xfrm>
          <a:prstGeom prst="rect">
            <a:avLst/>
          </a:prstGeom>
          <a:noFill/>
          <a:ln w="9525" cap="flat" cmpd="sng">
            <a:solidFill>
              <a:srgbClr val="666666"/>
            </a:solidFill>
            <a:prstDash val="solid"/>
            <a:round/>
            <a:headEnd type="none" w="sm" len="sm"/>
            <a:tailEnd type="none" w="sm" len="sm"/>
          </a:ln>
        </p:spPr>
      </p:pic>
      <p:sp>
        <p:nvSpPr>
          <p:cNvPr id="120" name="Google Shape;120;p23"/>
          <p:cNvSpPr txBox="1"/>
          <p:nvPr/>
        </p:nvSpPr>
        <p:spPr>
          <a:xfrm>
            <a:off x="7528125" y="4484967"/>
            <a:ext cx="1473000" cy="27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u="sng">
                <a:solidFill>
                  <a:schemeClr val="hlink"/>
                </a:solidFill>
                <a:latin typeface="Source Sans Pro"/>
                <a:ea typeface="Source Sans Pro"/>
                <a:cs typeface="Source Sans Pro"/>
                <a:sym typeface="Source Sans Pro"/>
                <a:hlinkClick r:id="rId11"/>
              </a:rPr>
              <a:t>Guiding Questions for Energy Island Student Journal pages</a:t>
            </a:r>
            <a:endParaRPr sz="1000">
              <a:solidFill>
                <a:srgbClr val="1155CC"/>
              </a:solidFill>
            </a:endParaRPr>
          </a:p>
        </p:txBody>
      </p:sp>
      <p:sp>
        <p:nvSpPr>
          <p:cNvPr id="117" name="Google Shape;117;p23"/>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600"/>
              </a:spcAft>
              <a:buNone/>
            </a:pPr>
            <a:endParaRPr/>
          </a:p>
        </p:txBody>
      </p:sp>
      <p:sp>
        <p:nvSpPr>
          <p:cNvPr id="132" name="Google Shape;132;p24">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AE4508FC-EAEE-F3F5-62BE-512B41D5A046}"/>
              </a:ext>
            </a:extLst>
          </p:cNvPr>
          <p:cNvSpPr>
            <a:spLocks noGrp="1"/>
          </p:cNvSpPr>
          <p:nvPr>
            <p:ph type="title" idx="4294967295"/>
          </p:nvPr>
        </p:nvSpPr>
        <p:spPr>
          <a:xfrm>
            <a:off x="628650" y="-993775"/>
            <a:ext cx="7886700" cy="993775"/>
          </a:xfrm>
          <a:prstGeom prst="rect">
            <a:avLst/>
          </a:prstGeom>
        </p:spPr>
        <p:txBody>
          <a:bodyPr anchor="b"/>
          <a:lstStyle/>
          <a:p>
            <a:r>
              <a:rPr lang="en-US" dirty="0"/>
              <a:t>Lesson 7: EXPLAIN</a:t>
            </a:r>
          </a:p>
        </p:txBody>
      </p:sp>
      <p:sp>
        <p:nvSpPr>
          <p:cNvPr id="133" name="Google Shape;133;p24"/>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sp>
        <p:nvSpPr>
          <p:cNvPr id="136" name="Google Shape;136;p24"/>
          <p:cNvSpPr txBox="1"/>
          <p:nvPr/>
        </p:nvSpPr>
        <p:spPr>
          <a:xfrm>
            <a:off x="148125" y="1786375"/>
            <a:ext cx="7101600" cy="1243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400"/>
              </a:spcAft>
              <a:buNone/>
            </a:pPr>
            <a:r>
              <a:rPr lang="en" sz="3200">
                <a:solidFill>
                  <a:schemeClr val="dk1"/>
                </a:solidFill>
                <a:latin typeface="Source Sans Pro"/>
                <a:ea typeface="Source Sans Pro"/>
                <a:cs typeface="Source Sans Pro"/>
                <a:sym typeface="Source Sans Pro"/>
              </a:rPr>
              <a:t>Let’s communicate what we learned about Samsø.</a:t>
            </a:r>
            <a:endParaRPr/>
          </a:p>
        </p:txBody>
      </p:sp>
      <p:sp>
        <p:nvSpPr>
          <p:cNvPr id="134" name="Google Shape;134;p24"/>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a:extLst>
              <a:ext uri="{C183D7F6-B498-43B3-948B-1728B52AA6E4}">
                <adec:decorative xmlns:adec="http://schemas.microsoft.com/office/drawing/2017/decorative" val="1"/>
              </a:ext>
            </a:extLst>
          </p:cNvPr>
          <p:cNvSpPr/>
          <p:nvPr/>
        </p:nvSpPr>
        <p:spPr>
          <a:xfrm>
            <a:off x="7433325" y="704550"/>
            <a:ext cx="1710600" cy="44388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600"/>
              </a:spcAft>
              <a:buNone/>
            </a:pPr>
            <a:endParaRPr/>
          </a:p>
        </p:txBody>
      </p:sp>
      <p:sp>
        <p:nvSpPr>
          <p:cNvPr id="142" name="Google Shape;142;p25">
            <a:extLst>
              <a:ext uri="{C183D7F6-B498-43B3-948B-1728B52AA6E4}">
                <adec:decorative xmlns:adec="http://schemas.microsoft.com/office/drawing/2017/decorative" val="1"/>
              </a:ext>
            </a:extLst>
          </p:cNvPr>
          <p:cNvSpPr/>
          <p:nvPr/>
        </p:nvSpPr>
        <p:spPr>
          <a:xfrm>
            <a:off x="7433425" y="7650"/>
            <a:ext cx="1710600" cy="696900"/>
          </a:xfrm>
          <a:prstGeom prst="rect">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BA4045AA-0988-137F-A74E-58DA334F244D}"/>
              </a:ext>
            </a:extLst>
          </p:cNvPr>
          <p:cNvSpPr>
            <a:spLocks noGrp="1"/>
          </p:cNvSpPr>
          <p:nvPr>
            <p:ph type="title" idx="4294967295"/>
          </p:nvPr>
        </p:nvSpPr>
        <p:spPr>
          <a:xfrm>
            <a:off x="628650" y="-993775"/>
            <a:ext cx="7886700" cy="993775"/>
          </a:xfrm>
          <a:prstGeom prst="rect">
            <a:avLst/>
          </a:prstGeom>
        </p:spPr>
        <p:txBody>
          <a:bodyPr anchor="b"/>
          <a:lstStyle/>
          <a:p>
            <a:r>
              <a:rPr lang="en-US" dirty="0"/>
              <a:t>Lesson 7 EXPLAIN (part 2)</a:t>
            </a:r>
          </a:p>
        </p:txBody>
      </p:sp>
      <p:sp>
        <p:nvSpPr>
          <p:cNvPr id="143" name="Google Shape;143;p25"/>
          <p:cNvSpPr txBox="1"/>
          <p:nvPr/>
        </p:nvSpPr>
        <p:spPr>
          <a:xfrm>
            <a:off x="7528125" y="54750"/>
            <a:ext cx="15210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Lesson 7:</a:t>
            </a:r>
            <a:endParaRPr>
              <a:solidFill>
                <a:schemeClr val="lt1"/>
              </a:solidFill>
              <a:latin typeface="Source Sans Pro"/>
              <a:ea typeface="Source Sans Pro"/>
              <a:cs typeface="Source Sans Pro"/>
              <a:sym typeface="Source Sans Pro"/>
            </a:endParaRPr>
          </a:p>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EXPLAIN</a:t>
            </a:r>
            <a:endParaRPr>
              <a:solidFill>
                <a:schemeClr val="lt1"/>
              </a:solidFill>
              <a:latin typeface="Source Sans Pro"/>
              <a:ea typeface="Source Sans Pro"/>
              <a:cs typeface="Source Sans Pro"/>
              <a:sym typeface="Source Sans Pro"/>
            </a:endParaRPr>
          </a:p>
        </p:txBody>
      </p:sp>
      <p:sp>
        <p:nvSpPr>
          <p:cNvPr id="145" name="Google Shape;145;p25"/>
          <p:cNvSpPr txBox="1"/>
          <p:nvPr/>
        </p:nvSpPr>
        <p:spPr>
          <a:xfrm>
            <a:off x="784775" y="912050"/>
            <a:ext cx="5863800" cy="349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Do you think the people of Samsø provided a solution to any of these problems? </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 sz="3200">
                <a:solidFill>
                  <a:schemeClr val="dk1"/>
                </a:solidFill>
                <a:latin typeface="Source Sans Pro"/>
                <a:ea typeface="Source Sans Pro"/>
                <a:cs typeface="Source Sans Pro"/>
                <a:sym typeface="Source Sans Pro"/>
              </a:rPr>
              <a:t>If so, what was their solution? </a:t>
            </a:r>
            <a:endParaRPr sz="32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Clr>
                <a:schemeClr val="dk1"/>
              </a:buClr>
              <a:buSzPts val="1100"/>
              <a:buFont typeface="Arial"/>
              <a:buNone/>
            </a:pPr>
            <a:endParaRPr sz="3200">
              <a:solidFill>
                <a:schemeClr val="dk1"/>
              </a:solidFill>
              <a:latin typeface="Source Sans Pro"/>
              <a:ea typeface="Source Sans Pro"/>
              <a:cs typeface="Source Sans Pro"/>
              <a:sym typeface="Source Sans Pro"/>
            </a:endParaRPr>
          </a:p>
        </p:txBody>
      </p:sp>
      <p:sp>
        <p:nvSpPr>
          <p:cNvPr id="144" name="Google Shape;144;p25"/>
          <p:cNvSpPr txBox="1">
            <a:spLocks noGrp="1"/>
          </p:cNvSpPr>
          <p:nvPr>
            <p:ph type="sldNum" idx="12"/>
          </p:nvPr>
        </p:nvSpPr>
        <p:spPr>
          <a:xfrm>
            <a:off x="8222370" y="4749850"/>
            <a:ext cx="8832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no header">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35ED75752BCA4DA4E256401831089B" ma:contentTypeVersion="17" ma:contentTypeDescription="Create a new document." ma:contentTypeScope="" ma:versionID="4b22d856db1669cb7b2b07fe0dda9684">
  <xsd:schema xmlns:xsd="http://www.w3.org/2001/XMLSchema" xmlns:xs="http://www.w3.org/2001/XMLSchema" xmlns:p="http://schemas.microsoft.com/office/2006/metadata/properties" xmlns:ns2="619e9023-7fe2-4e3d-9807-62b6c8302c1b" xmlns:ns3="fbc037d5-3aae-4eba-9dec-a926451bc98f" targetNamespace="http://schemas.microsoft.com/office/2006/metadata/properties" ma:root="true" ma:fieldsID="5bd0d2a1c348e4703ad3f2a373afc867" ns2:_="" ns3:_="">
    <xsd:import namespace="619e9023-7fe2-4e3d-9807-62b6c8302c1b"/>
    <xsd:import namespace="fbc037d5-3aae-4eba-9dec-a926451bc9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9023-7fe2-4e3d-9807-62b6c8302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a5fc0d6-7222-447d-a74f-50773848813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c037d5-3aae-4eba-9dec-a926451bc9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953e9ec-ae23-4c66-8fbc-a31ce0e85919}" ma:internalName="TaxCatchAll" ma:showField="CatchAllData" ma:web="fbc037d5-3aae-4eba-9dec-a926451bc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bc037d5-3aae-4eba-9dec-a926451bc98f" xsi:nil="true"/>
    <lcf76f155ced4ddcb4097134ff3c332f xmlns="619e9023-7fe2-4e3d-9807-62b6c8302c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6C6829-B73C-4F1F-8F5F-1CE717240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9023-7fe2-4e3d-9807-62b6c8302c1b"/>
    <ds:schemaRef ds:uri="fbc037d5-3aae-4eba-9dec-a926451b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0E31A9-E5B1-4D09-B56C-52324C31C912}">
  <ds:schemaRefs>
    <ds:schemaRef ds:uri="http://schemas.microsoft.com/sharepoint/v3/contenttype/forms"/>
  </ds:schemaRefs>
</ds:datastoreItem>
</file>

<file path=customXml/itemProps3.xml><?xml version="1.0" encoding="utf-8"?>
<ds:datastoreItem xmlns:ds="http://schemas.openxmlformats.org/officeDocument/2006/customXml" ds:itemID="{34A31657-245C-4CD4-8446-D27DD43D952F}">
  <ds:schemaRefs>
    <ds:schemaRef ds:uri="http://schemas.microsoft.com/office/2006/metadata/properties"/>
    <ds:schemaRef ds:uri="http://schemas.microsoft.com/office/infopath/2007/PartnerControls"/>
    <ds:schemaRef ds:uri="fbc037d5-3aae-4eba-9dec-a926451bc98f"/>
    <ds:schemaRef ds:uri="619e9023-7fe2-4e3d-9807-62b6c8302c1b"/>
  </ds:schemaRefs>
</ds:datastoreItem>
</file>

<file path=docProps/app.xml><?xml version="1.0" encoding="utf-8"?>
<Properties xmlns="http://schemas.openxmlformats.org/officeDocument/2006/extended-properties" xmlns:vt="http://schemas.openxmlformats.org/officeDocument/2006/docPropsVTypes">
  <TotalTime>119</TotalTime>
  <Words>9264</Words>
  <Application>Microsoft Office PowerPoint</Application>
  <PresentationFormat>On-screen Show (16:9)</PresentationFormat>
  <Paragraphs>667</Paragraphs>
  <Slides>49</Slides>
  <Notes>49</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Dosis</vt:lpstr>
      <vt:lpstr>Arial</vt:lpstr>
      <vt:lpstr>Source Sans Pro</vt:lpstr>
      <vt:lpstr>Poppins</vt:lpstr>
      <vt:lpstr>no header</vt:lpstr>
      <vt:lpstr>Unit 22: Using Our Resources Wisely Section 3: Lessons 7, 8, and 9</vt:lpstr>
      <vt:lpstr>mySci symbols key</vt:lpstr>
      <vt:lpstr>UNIT 22, SECTION 3:  How can farmers use resources wisely to protect Earth’s systems?</vt:lpstr>
      <vt:lpstr>Lesson 7: LEARNING TARGET</vt:lpstr>
      <vt:lpstr>Lesson 7: ENGAGE</vt:lpstr>
      <vt:lpstr>Lesson 7: Engage (part 2)</vt:lpstr>
      <vt:lpstr>Lesson 7: Explore</vt:lpstr>
      <vt:lpstr>Lesson 7: EXPLAIN</vt:lpstr>
      <vt:lpstr>Lesson 7 EXPLAIN (part 2)</vt:lpstr>
      <vt:lpstr>Lesson 7: EXPLAIN (part 3)</vt:lpstr>
      <vt:lpstr>Renewable Resources</vt:lpstr>
      <vt:lpstr>Lesson 7: EXPLAIN (part 4)</vt:lpstr>
      <vt:lpstr>Lesson 7: ELABORATE</vt:lpstr>
      <vt:lpstr>Lesson 7: EVALUATE</vt:lpstr>
      <vt:lpstr>Lesson 7: EVALUATE (part 2)</vt:lpstr>
      <vt:lpstr>Lesson 7: EVALUATE (part 3)</vt:lpstr>
      <vt:lpstr>Lesson 8: LEARNING TARGET</vt:lpstr>
      <vt:lpstr>Lesson 8: ENGAGE</vt:lpstr>
      <vt:lpstr>Lesson 8: EXPLORE</vt:lpstr>
      <vt:lpstr>Engineer</vt:lpstr>
      <vt:lpstr>Lesson 8: Explore (part 2)</vt:lpstr>
      <vt:lpstr>Criteria</vt:lpstr>
      <vt:lpstr>Constraint</vt:lpstr>
      <vt:lpstr>Lesson 8: Explore (part 3)</vt:lpstr>
      <vt:lpstr>Lesson 8: Explore (part 4)</vt:lpstr>
      <vt:lpstr>Lesson 8: Explore (part 5)</vt:lpstr>
      <vt:lpstr>Lesson 8: Explore (Homemade Wind Turbine)</vt:lpstr>
      <vt:lpstr>Prototype</vt:lpstr>
      <vt:lpstr>Lesson 8: Explore (part 6)</vt:lpstr>
      <vt:lpstr>Lesson 8: EXPLAIN</vt:lpstr>
      <vt:lpstr>Lesson 8: EXPLAIN (part 2)</vt:lpstr>
      <vt:lpstr>Lesson 8: ELABORATE</vt:lpstr>
      <vt:lpstr>Lesson 8: ELABORATE (part 2)</vt:lpstr>
      <vt:lpstr>Lesson 8: ELABORATE (part 3)</vt:lpstr>
      <vt:lpstr>Lesson 8: EVALUATE</vt:lpstr>
      <vt:lpstr>Lesson 8: EVALUATE (part 2)</vt:lpstr>
      <vt:lpstr>Lesson 8: EVALUATE (part 3)</vt:lpstr>
      <vt:lpstr>Lesson 9: LEARNING TARGET</vt:lpstr>
      <vt:lpstr>Lesson 9: ENGAGE</vt:lpstr>
      <vt:lpstr>Lesson 9: EXPLORE</vt:lpstr>
      <vt:lpstr>Lesson 9: EXPLAIN</vt:lpstr>
      <vt:lpstr>Lesson 9: EXPLAIN (part 2)</vt:lpstr>
      <vt:lpstr>Lesson 9: ELABORATE</vt:lpstr>
      <vt:lpstr>Lesson 9: ELABORATE (part 2)</vt:lpstr>
      <vt:lpstr>Lesson 9: EVALUATE</vt:lpstr>
      <vt:lpstr>Lesson 9: EVALUATE (part 2)</vt:lpstr>
      <vt:lpstr>Lesson 9: EVALUATE (part 3)</vt:lpstr>
      <vt:lpstr>Lesson 9: EVALUATE (part 4)</vt:lpstr>
      <vt:lpstr>Lesson 9: EVALUATE (part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Aaron Feuerstein</cp:lastModifiedBy>
  <cp:revision>1</cp:revision>
  <dcterms:modified xsi:type="dcterms:W3CDTF">2025-06-16T18:46:06Z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0x0101009535ED75752BCA4DA4E256401831089B</vt:lpwstr>
  </property>
  <property fmtid="{D5CDD505-2E9C-101B-9397-08002B2CF9AE}" pid="3" name="MediaServiceImageTags">
    <vt:lpwstr/>
  </property>
</Properties>
</file>