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4BAB5C-8D12-42D4-9FF2-7781AEA05177}"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55BE-C4A3-4F35-B88A-5B57BBECEC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BAB5C-8D12-42D4-9FF2-7781AEA05177}"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55BE-C4A3-4F35-B88A-5B57BBECEC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4BAB5C-8D12-42D4-9FF2-7781AEA05177}"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55BE-C4A3-4F35-B88A-5B57BBECEC0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BAB5C-8D12-42D4-9FF2-7781AEA05177}"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55BE-C4A3-4F35-B88A-5B57BBECEC0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4BAB5C-8D12-42D4-9FF2-7781AEA05177}"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55BE-C4A3-4F35-B88A-5B57BBECEC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54BAB5C-8D12-42D4-9FF2-7781AEA05177}"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C55BE-C4A3-4F35-B88A-5B57BBECEC0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4BAB5C-8D12-42D4-9FF2-7781AEA05177}" type="datetimeFigureOut">
              <a:rPr lang="en-US" smtClean="0"/>
              <a:t>11/17/2017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C55BE-C4A3-4F35-B88A-5B57BBECEC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4BAB5C-8D12-42D4-9FF2-7781AEA05177}" type="datetimeFigureOut">
              <a:rPr lang="en-US" smtClean="0"/>
              <a:t>11/17/2017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C55BE-C4A3-4F35-B88A-5B57BBECEC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54BAB5C-8D12-42D4-9FF2-7781AEA05177}" type="datetimeFigureOut">
              <a:rPr lang="en-US" smtClean="0"/>
              <a:t>11/17/2017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C55BE-C4A3-4F35-B88A-5B57BBECEC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4BAB5C-8D12-42D4-9FF2-7781AEA05177}"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C55BE-C4A3-4F35-B88A-5B57BBECEC0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BAB5C-8D12-42D4-9FF2-7781AEA05177}"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C55BE-C4A3-4F35-B88A-5B57BBECEC0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54BAB5C-8D12-42D4-9FF2-7781AEA05177}" type="datetimeFigureOut">
              <a:rPr lang="en-US" smtClean="0"/>
              <a:t>11/17/2017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F3C55BE-C4A3-4F35-B88A-5B57BBECEC0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an outline for a research paper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8291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Once you have your thesis statement your outline should follow it.</a:t>
            </a:r>
          </a:p>
          <a:p>
            <a:r>
              <a:rPr lang="en-US" dirty="0" smtClean="0"/>
              <a:t>Example thesis: Despite the fact that putting a casino in Gettysburg would bring more income into the county, this is a bad idea because the casino will increase the crime rate, gamboling addictions will deplete family incomes and the historic and family feel of the area will be compromised.</a:t>
            </a:r>
            <a:endParaRPr lang="en-US" dirty="0"/>
          </a:p>
        </p:txBody>
      </p:sp>
      <p:sp>
        <p:nvSpPr>
          <p:cNvPr id="3" name="Title 2"/>
          <p:cNvSpPr>
            <a:spLocks noGrp="1"/>
          </p:cNvSpPr>
          <p:nvPr>
            <p:ph type="title"/>
          </p:nvPr>
        </p:nvSpPr>
        <p:spPr/>
        <p:txBody>
          <a:bodyPr/>
          <a:lstStyle/>
          <a:p>
            <a:r>
              <a:rPr lang="en-US" dirty="0" smtClean="0"/>
              <a:t>Thesis</a:t>
            </a:r>
            <a:endParaRPr lang="en-US" dirty="0"/>
          </a:p>
        </p:txBody>
      </p:sp>
    </p:spTree>
    <p:extLst>
      <p:ext uri="{BB962C8B-B14F-4D97-AF65-F5344CB8AC3E}">
        <p14:creationId xmlns:p14="http://schemas.microsoft.com/office/powerpoint/2010/main" val="2337059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first part of your outline matches the first part of your thesis, which in the case of an argumentative paper is the opposite side of your argument.</a:t>
            </a:r>
          </a:p>
          <a:p>
            <a:r>
              <a:rPr lang="en-US" dirty="0" smtClean="0"/>
              <a:t>Example:</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 Benefits to county</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Casino jobs</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 More tourism</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338328"/>
            <a:ext cx="8229600" cy="2328672"/>
          </a:xfrm>
        </p:spPr>
        <p:txBody>
          <a:bodyPr>
            <a:normAutofit fontScale="90000"/>
          </a:bodyPr>
          <a:lstStyle/>
          <a:p>
            <a:r>
              <a:rPr lang="en-US" sz="2700" dirty="0">
                <a:solidFill>
                  <a:srgbClr val="FF0000"/>
                </a:solidFill>
              </a:rPr>
              <a:t>Despite the fact that putting a casino in Gettysburg would bring more income into the county, this is a bad idea because the casino will increase the crime rate, gamboling addictions will deplete family incomes and the historic and family feel of the area will be compromised.</a:t>
            </a:r>
            <a:r>
              <a:rPr lang="en-US" dirty="0"/>
              <a:t/>
            </a:r>
            <a:br>
              <a:rPr lang="en-US" dirty="0"/>
            </a:br>
            <a:endParaRPr lang="en-US" dirty="0"/>
          </a:p>
        </p:txBody>
      </p:sp>
      <p:sp>
        <p:nvSpPr>
          <p:cNvPr id="4" name="TextBox 3"/>
          <p:cNvSpPr txBox="1"/>
          <p:nvPr/>
        </p:nvSpPr>
        <p:spPr>
          <a:xfrm>
            <a:off x="5715000" y="4419600"/>
            <a:ext cx="2667000" cy="923330"/>
          </a:xfrm>
          <a:prstGeom prst="rect">
            <a:avLst/>
          </a:prstGeom>
          <a:noFill/>
        </p:spPr>
        <p:txBody>
          <a:bodyPr wrap="square" rtlCol="0">
            <a:spAutoFit/>
          </a:bodyPr>
          <a:lstStyle/>
          <a:p>
            <a:r>
              <a:rPr lang="en-US" dirty="0" smtClean="0"/>
              <a:t>Notice the headings and</a:t>
            </a:r>
          </a:p>
          <a:p>
            <a:r>
              <a:rPr lang="en-US" dirty="0" smtClean="0"/>
              <a:t>Subheadings are SUBJECTS not facts</a:t>
            </a:r>
            <a:endParaRPr lang="en-US" dirty="0"/>
          </a:p>
        </p:txBody>
      </p:sp>
      <p:cxnSp>
        <p:nvCxnSpPr>
          <p:cNvPr id="6" name="Straight Arrow Connector 5"/>
          <p:cNvCxnSpPr/>
          <p:nvPr/>
        </p:nvCxnSpPr>
        <p:spPr>
          <a:xfrm flipH="1">
            <a:off x="4191000" y="4881265"/>
            <a:ext cx="1371600" cy="4572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219200" y="609600"/>
            <a:ext cx="2133600" cy="533400"/>
          </a:xfrm>
          <a:prstGeom prst="ellipse">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04256" y="4152900"/>
            <a:ext cx="2634343" cy="647700"/>
          </a:xfrm>
          <a:prstGeom prst="ellipse">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842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153399" cy="3763963"/>
          </a:xfrm>
        </p:spPr>
        <p:txBody>
          <a:bodyPr>
            <a:normAutofit fontScale="92500"/>
          </a:bodyPr>
          <a:lstStyle/>
          <a:p>
            <a:r>
              <a:rPr lang="en-US" dirty="0" smtClean="0"/>
              <a:t>The next part of your outline will be the next part of your thesis</a:t>
            </a:r>
          </a:p>
          <a:p>
            <a:r>
              <a:rPr lang="en-US" dirty="0" smtClean="0"/>
              <a:t>Example</a:t>
            </a:r>
          </a:p>
          <a:p>
            <a:pPr marL="0" indent="0">
              <a:buNone/>
            </a:pPr>
            <a:r>
              <a:rPr lang="en-US" dirty="0">
                <a:latin typeface="Times New Roman" panose="02020603050405020304" pitchFamily="18" charset="0"/>
                <a:cs typeface="Times New Roman" panose="02020603050405020304" pitchFamily="18" charset="0"/>
              </a:rPr>
              <a:t> I. Benefits to county</a:t>
            </a:r>
          </a:p>
          <a:p>
            <a:pPr marL="0" indent="0">
              <a:buNone/>
            </a:pPr>
            <a:r>
              <a:rPr lang="en-US" dirty="0">
                <a:latin typeface="Times New Roman" panose="02020603050405020304" pitchFamily="18" charset="0"/>
                <a:cs typeface="Times New Roman" panose="02020603050405020304" pitchFamily="18" charset="0"/>
              </a:rPr>
              <a:t>	A. Casino jobs</a:t>
            </a:r>
          </a:p>
          <a:p>
            <a:pPr marL="0" indent="0">
              <a:buNone/>
            </a:pPr>
            <a:r>
              <a:rPr lang="en-US" dirty="0">
                <a:latin typeface="Times New Roman" panose="02020603050405020304" pitchFamily="18" charset="0"/>
                <a:cs typeface="Times New Roman" panose="02020603050405020304" pitchFamily="18" charset="0"/>
              </a:rPr>
              <a:t>	B. More </a:t>
            </a:r>
            <a:r>
              <a:rPr lang="en-US" dirty="0" smtClean="0">
                <a:latin typeface="Times New Roman" panose="02020603050405020304" pitchFamily="18" charset="0"/>
                <a:cs typeface="Times New Roman" panose="02020603050405020304" pitchFamily="18" charset="0"/>
              </a:rPr>
              <a:t>tourism</a:t>
            </a:r>
          </a:p>
          <a:p>
            <a:pPr marL="0" indent="0">
              <a:buNone/>
            </a:pPr>
            <a:r>
              <a:rPr lang="en-US" dirty="0" smtClean="0">
                <a:latin typeface="Times New Roman" panose="02020603050405020304" pitchFamily="18" charset="0"/>
                <a:cs typeface="Times New Roman" panose="02020603050405020304" pitchFamily="18" charset="0"/>
              </a:rPr>
              <a:t>II. Crime rate</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Different type of tourist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 Law enforcement increase</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 Traffic</a:t>
            </a:r>
            <a:endParaRPr lang="en-US" dirty="0"/>
          </a:p>
        </p:txBody>
      </p:sp>
      <p:sp>
        <p:nvSpPr>
          <p:cNvPr id="3" name="Title 2"/>
          <p:cNvSpPr>
            <a:spLocks noGrp="1"/>
          </p:cNvSpPr>
          <p:nvPr>
            <p:ph type="title"/>
          </p:nvPr>
        </p:nvSpPr>
        <p:spPr>
          <a:xfrm>
            <a:off x="457200" y="338328"/>
            <a:ext cx="8458200" cy="2023872"/>
          </a:xfrm>
        </p:spPr>
        <p:txBody>
          <a:bodyPr>
            <a:noAutofit/>
          </a:bodyPr>
          <a:lstStyle/>
          <a:p>
            <a:r>
              <a:rPr lang="en-US" sz="2400" dirty="0">
                <a:solidFill>
                  <a:srgbClr val="FF0000"/>
                </a:solidFill>
              </a:rPr>
              <a:t>Despite the fact that putting a casino in Gettysburg would bring more income into the county, this is a bad idea because the casino will increase the crime rate, gamboling addictions will deplete family incomes and the historic and family feel of the area will be compromised.</a:t>
            </a:r>
            <a:endParaRPr lang="en-US" sz="2400" dirty="0"/>
          </a:p>
        </p:txBody>
      </p:sp>
      <p:sp>
        <p:nvSpPr>
          <p:cNvPr id="4" name="TextBox 3"/>
          <p:cNvSpPr txBox="1"/>
          <p:nvPr/>
        </p:nvSpPr>
        <p:spPr>
          <a:xfrm>
            <a:off x="5715000" y="3496270"/>
            <a:ext cx="2743200" cy="923330"/>
          </a:xfrm>
          <a:prstGeom prst="rect">
            <a:avLst/>
          </a:prstGeom>
          <a:noFill/>
        </p:spPr>
        <p:txBody>
          <a:bodyPr wrap="square" rtlCol="0">
            <a:spAutoFit/>
          </a:bodyPr>
          <a:lstStyle/>
          <a:p>
            <a:r>
              <a:rPr lang="en-US" dirty="0" smtClean="0"/>
              <a:t>Notice the length of each</a:t>
            </a:r>
          </a:p>
          <a:p>
            <a:r>
              <a:rPr lang="en-US" dirty="0" smtClean="0"/>
              <a:t>Heading and subheading are short – NOT sentences</a:t>
            </a:r>
            <a:endParaRPr lang="en-US" dirty="0"/>
          </a:p>
        </p:txBody>
      </p:sp>
      <p:cxnSp>
        <p:nvCxnSpPr>
          <p:cNvPr id="5" name="Straight Arrow Connector 4"/>
          <p:cNvCxnSpPr/>
          <p:nvPr/>
        </p:nvCxnSpPr>
        <p:spPr>
          <a:xfrm flipH="1">
            <a:off x="4191000" y="4191000"/>
            <a:ext cx="1371600" cy="4572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733800" y="1143000"/>
            <a:ext cx="1600200" cy="4572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2000" y="4408714"/>
            <a:ext cx="1600200" cy="4572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462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Continue to have a heading with at least 2 subheadings for each part of your thesis.</a:t>
            </a:r>
          </a:p>
          <a:p>
            <a:r>
              <a:rPr lang="en-US" dirty="0" smtClean="0"/>
              <a:t>Do not add introduction and conclusion as part of outline. These are mandatory so not needed as part of outline.</a:t>
            </a:r>
          </a:p>
        </p:txBody>
      </p:sp>
      <p:sp>
        <p:nvSpPr>
          <p:cNvPr id="3" name="Title 2"/>
          <p:cNvSpPr>
            <a:spLocks noGrp="1"/>
          </p:cNvSpPr>
          <p:nvPr>
            <p:ph type="title"/>
          </p:nvPr>
        </p:nvSpPr>
        <p:spPr>
          <a:xfrm>
            <a:off x="457200" y="338328"/>
            <a:ext cx="8229600" cy="1795272"/>
          </a:xfrm>
        </p:spPr>
        <p:txBody>
          <a:bodyPr>
            <a:normAutofit fontScale="90000"/>
          </a:bodyPr>
          <a:lstStyle/>
          <a:p>
            <a:r>
              <a:rPr lang="en-US" sz="2400" dirty="0">
                <a:solidFill>
                  <a:srgbClr val="FF0000"/>
                </a:solidFill>
              </a:rPr>
              <a:t>Despite the fact that putting a casino in Gettysburg would bring more income into the county, this is a bad idea because the casino will increase the crime rate, gamboling addictions will deplete family incomes and the historic and family feel of the area will be compromised.</a:t>
            </a:r>
            <a:endParaRPr lang="en-US" dirty="0"/>
          </a:p>
        </p:txBody>
      </p:sp>
      <p:sp>
        <p:nvSpPr>
          <p:cNvPr id="4" name="Oval 3"/>
          <p:cNvSpPr/>
          <p:nvPr/>
        </p:nvSpPr>
        <p:spPr>
          <a:xfrm>
            <a:off x="3810000" y="1066800"/>
            <a:ext cx="2590800" cy="3810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971800" y="1409700"/>
            <a:ext cx="2590800" cy="3810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585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1999" cy="5745163"/>
          </a:xfrm>
        </p:spPr>
        <p:txBody>
          <a:bodyPr/>
          <a:lstStyle/>
          <a:p>
            <a:pPr marL="0" indent="0">
              <a:buNone/>
            </a:pPr>
            <a:r>
              <a:rPr lang="en-US" dirty="0">
                <a:latin typeface="Times New Roman" panose="02020603050405020304" pitchFamily="18" charset="0"/>
                <a:cs typeface="Times New Roman" panose="02020603050405020304" pitchFamily="18" charset="0"/>
              </a:rPr>
              <a:t> I. Benefits to county</a:t>
            </a:r>
          </a:p>
          <a:p>
            <a:pPr marL="0" indent="0">
              <a:buNone/>
            </a:pPr>
            <a:r>
              <a:rPr lang="en-US" dirty="0">
                <a:latin typeface="Times New Roman" panose="02020603050405020304" pitchFamily="18" charset="0"/>
                <a:cs typeface="Times New Roman" panose="02020603050405020304" pitchFamily="18" charset="0"/>
              </a:rPr>
              <a:t>	A. Casino jobs</a:t>
            </a:r>
          </a:p>
          <a:p>
            <a:pPr marL="0" indent="0">
              <a:buNone/>
            </a:pPr>
            <a:r>
              <a:rPr lang="en-US" dirty="0">
                <a:latin typeface="Times New Roman" panose="02020603050405020304" pitchFamily="18" charset="0"/>
                <a:cs typeface="Times New Roman" panose="02020603050405020304" pitchFamily="18" charset="0"/>
              </a:rPr>
              <a:t>	B. More tourism</a:t>
            </a:r>
          </a:p>
          <a:p>
            <a:pPr marL="0" indent="0">
              <a:buNone/>
            </a:pPr>
            <a:r>
              <a:rPr lang="en-US" dirty="0">
                <a:latin typeface="Times New Roman" panose="02020603050405020304" pitchFamily="18" charset="0"/>
                <a:cs typeface="Times New Roman" panose="02020603050405020304" pitchFamily="18" charset="0"/>
              </a:rPr>
              <a:t>II. Crime rate</a:t>
            </a:r>
          </a:p>
          <a:p>
            <a:pPr marL="0" indent="0">
              <a:buNone/>
            </a:pPr>
            <a:r>
              <a:rPr lang="en-US" dirty="0">
                <a:latin typeface="Times New Roman" panose="02020603050405020304" pitchFamily="18" charset="0"/>
                <a:cs typeface="Times New Roman" panose="02020603050405020304" pitchFamily="18" charset="0"/>
              </a:rPr>
              <a:t>	A. Different type of tourist</a:t>
            </a:r>
          </a:p>
          <a:p>
            <a:pPr marL="0" indent="0">
              <a:buNone/>
            </a:pPr>
            <a:r>
              <a:rPr lang="en-US" dirty="0">
                <a:latin typeface="Times New Roman" panose="02020603050405020304" pitchFamily="18" charset="0"/>
                <a:cs typeface="Times New Roman" panose="02020603050405020304" pitchFamily="18" charset="0"/>
              </a:rPr>
              <a:t>	B. Law enforcement increase</a:t>
            </a:r>
          </a:p>
          <a:p>
            <a:pPr marL="0" indent="0">
              <a:buNone/>
            </a:pPr>
            <a:r>
              <a:rPr lang="en-US" dirty="0">
                <a:latin typeface="Times New Roman" panose="02020603050405020304" pitchFamily="18" charset="0"/>
                <a:cs typeface="Times New Roman" panose="02020603050405020304" pitchFamily="18" charset="0"/>
              </a:rPr>
              <a:t>	C. Traffic</a:t>
            </a:r>
            <a:endParaRPr lang="en-US" dirty="0"/>
          </a:p>
          <a:p>
            <a:pPr marL="0" indent="0">
              <a:buNone/>
            </a:pPr>
            <a:r>
              <a:rPr lang="en-US" dirty="0" smtClean="0">
                <a:latin typeface="Times New Roman" panose="02020603050405020304" pitchFamily="18" charset="0"/>
                <a:cs typeface="Times New Roman" panose="02020603050405020304" pitchFamily="18" charset="0"/>
              </a:rPr>
              <a:t>III. Gambling addiction</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Counseling costs</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 Family problems</a:t>
            </a:r>
          </a:p>
          <a:p>
            <a:pPr marL="0" indent="0">
              <a:buNone/>
            </a:pPr>
            <a:r>
              <a:rPr lang="en-US" dirty="0" smtClean="0">
                <a:latin typeface="Times New Roman" panose="02020603050405020304" pitchFamily="18" charset="0"/>
                <a:cs typeface="Times New Roman" panose="02020603050405020304" pitchFamily="18" charset="0"/>
              </a:rPr>
              <a:t>IV. Historic atmosphere</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Museums</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 Historic and family events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953000" y="381000"/>
            <a:ext cx="4027714" cy="5693866"/>
          </a:xfrm>
          <a:prstGeom prst="rect">
            <a:avLst/>
          </a:prstGeom>
          <a:noFill/>
        </p:spPr>
        <p:txBody>
          <a:bodyPr wrap="square" rtlCol="0">
            <a:spAutoFit/>
          </a:bodyPr>
          <a:lstStyle/>
          <a:p>
            <a:r>
              <a:rPr lang="en-US" sz="2800" dirty="0" smtClean="0">
                <a:solidFill>
                  <a:srgbClr val="FF0000"/>
                </a:solidFill>
                <a:latin typeface="Times New Roman" panose="02020603050405020304" pitchFamily="18" charset="0"/>
                <a:cs typeface="Times New Roman" panose="02020603050405020304" pitchFamily="18" charset="0"/>
              </a:rPr>
              <a:t>Despite the fact that putting a casino in Gettysburg would bring more income into the county, this is a bad idea because the casino will increase the crime rate, gamboling addictions will deplete family incomes and the historic and family feel of the area will be compromised.</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5" name="Oval 4"/>
          <p:cNvSpPr/>
          <p:nvPr/>
        </p:nvSpPr>
        <p:spPr>
          <a:xfrm>
            <a:off x="4920343" y="1611086"/>
            <a:ext cx="2122714" cy="685800"/>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11043" y="2906486"/>
            <a:ext cx="2122714" cy="685800"/>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96542" y="3390900"/>
            <a:ext cx="2122714" cy="685800"/>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77643" y="4229100"/>
            <a:ext cx="2656114" cy="685800"/>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flipV="1">
            <a:off x="3124200" y="609600"/>
            <a:ext cx="1828800" cy="121920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590800" y="2019300"/>
            <a:ext cx="4223657" cy="1197429"/>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p:cNvCxnSpPr>
          <p:nvPr/>
        </p:nvCxnSpPr>
        <p:spPr>
          <a:xfrm flipH="1">
            <a:off x="3429001" y="3733800"/>
            <a:ext cx="1567541" cy="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494315" y="4648200"/>
            <a:ext cx="2563584" cy="26670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4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408333" cy="2362200"/>
          </a:xfrm>
        </p:spPr>
        <p:txBody>
          <a:bodyPr/>
          <a:lstStyle/>
          <a:p>
            <a:r>
              <a:rPr lang="en-US" dirty="0" smtClean="0"/>
              <a:t>From this outline you can take notes on these subjects and placing the subject in the upper left hand corner of your note card (the slug) means you cards can be easily organized.</a:t>
            </a:r>
          </a:p>
          <a:p>
            <a:r>
              <a:rPr lang="en-US" dirty="0" smtClean="0"/>
              <a:t>Since the headings and subheadings are short this will be easy.</a:t>
            </a:r>
            <a:endParaRPr lang="en-US" dirty="0"/>
          </a:p>
        </p:txBody>
      </p:sp>
      <p:sp>
        <p:nvSpPr>
          <p:cNvPr id="3" name="Title 2"/>
          <p:cNvSpPr>
            <a:spLocks noGrp="1"/>
          </p:cNvSpPr>
          <p:nvPr>
            <p:ph type="title"/>
          </p:nvPr>
        </p:nvSpPr>
        <p:spPr/>
        <p:txBody>
          <a:bodyPr/>
          <a:lstStyle/>
          <a:p>
            <a:r>
              <a:rPr lang="en-US" dirty="0" smtClean="0"/>
              <a:t>Note taking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8657" y="34290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927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TotalTime>
  <Words>449</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Creating an outline for a research paper</vt:lpstr>
      <vt:lpstr>Thesis</vt:lpstr>
      <vt:lpstr>Despite the fact that putting a casino in Gettysburg would bring more income into the county, this is a bad idea because the casino will increase the crime rate, gamboling addictions will deplete family incomes and the historic and family feel of the area will be compromised. </vt:lpstr>
      <vt:lpstr>Despite the fact that putting a casino in Gettysburg would bring more income into the county, this is a bad idea because the casino will increase the crime rate, gamboling addictions will deplete family incomes and the historic and family feel of the area will be compromised.</vt:lpstr>
      <vt:lpstr>Despite the fact that putting a casino in Gettysburg would bring more income into the county, this is a bad idea because the casino will increase the crime rate, gamboling addictions will deplete family incomes and the historic and family feel of the area will be compromised.</vt:lpstr>
      <vt:lpstr>PowerPoint Presentation</vt:lpstr>
      <vt:lpstr>Note taking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outline for a research paper</dc:title>
  <dc:creator>Maureen Costello</dc:creator>
  <cp:lastModifiedBy>Maureen Costello</cp:lastModifiedBy>
  <cp:revision>5</cp:revision>
  <dcterms:created xsi:type="dcterms:W3CDTF">2017-11-17T13:50:31Z</dcterms:created>
  <dcterms:modified xsi:type="dcterms:W3CDTF">2017-11-17T14:43:29Z</dcterms:modified>
</cp:coreProperties>
</file>