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8" r:id="rId6"/>
    <p:sldId id="259" r:id="rId7"/>
    <p:sldId id="260" r:id="rId8"/>
    <p:sldId id="261" r:id="rId9"/>
    <p:sldId id="262" r:id="rId10"/>
    <p:sldId id="264" r:id="rId11"/>
    <p:sldId id="265" r:id="rId12"/>
    <p:sldId id="266" r:id="rId13"/>
    <p:sldId id="267" r:id="rId14"/>
    <p:sldId id="268" r:id="rId15"/>
    <p:sldId id="269" r:id="rId16"/>
    <p:sldId id="270" r:id="rId17"/>
    <p:sldId id="271" r:id="rId18"/>
  </p:sldIdLst>
  <p:sldSz cx="7772400" cy="10058400"/>
  <p:notesSz cx="7772400" cy="10058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E1A18C-745A-47C4-A5EE-14C13DBAD817}" v="2" dt="2025-07-30T20:26:38.911"/>
  </p1510:revLst>
</p1510:revInfo>
</file>

<file path=ppt/tableStyles.xml><?xml version="1.0" encoding="utf-8"?>
<a:tblStyleLst xmlns:a="http://schemas.openxmlformats.org/drawingml/2006/main" def="{4D40E8D5-C6B2-4F1B-8578-4CD07707B099}">
  <a:tblStyle styleId="{4D40E8D5-C6B2-4F1B-8578-4CD07707B099}"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36"/>
    <p:restoredTop sz="92721" autoAdjust="0"/>
  </p:normalViewPr>
  <p:slideViewPr>
    <p:cSldViewPr snapToGrid="0">
      <p:cViewPr varScale="1">
        <p:scale>
          <a:sx n="101" d="100"/>
          <a:sy n="101" d="100"/>
        </p:scale>
        <p:origin x="3510" y="19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gis Marrale" userId="b28590b7-0026-408b-9d62-51b23fc133b4" providerId="ADAL" clId="{CD15180A-01C6-4A77-ADB5-B7E11C70A548}"/>
    <pc:docChg chg="custSel modSld">
      <pc:chgData name="Regis Marrale" userId="b28590b7-0026-408b-9d62-51b23fc133b4" providerId="ADAL" clId="{CD15180A-01C6-4A77-ADB5-B7E11C70A548}" dt="2025-06-04T15:13:04.348" v="32" actId="478"/>
      <pc:docMkLst>
        <pc:docMk/>
      </pc:docMkLst>
      <pc:sldChg chg="delSp modSp mod">
        <pc:chgData name="Regis Marrale" userId="b28590b7-0026-408b-9d62-51b23fc133b4" providerId="ADAL" clId="{CD15180A-01C6-4A77-ADB5-B7E11C70A548}" dt="2025-06-04T15:11:27.133" v="11" actId="962"/>
        <pc:sldMkLst>
          <pc:docMk/>
          <pc:sldMk cId="0" sldId="258"/>
        </pc:sldMkLst>
        <pc:cxnChg chg="mod">
          <ac:chgData name="Regis Marrale" userId="b28590b7-0026-408b-9d62-51b23fc133b4" providerId="ADAL" clId="{CD15180A-01C6-4A77-ADB5-B7E11C70A548}" dt="2025-06-04T15:11:27.133" v="11" actId="962"/>
          <ac:cxnSpMkLst>
            <pc:docMk/>
            <pc:sldMk cId="0" sldId="258"/>
            <ac:cxnSpMk id="4" creationId="{9EC00BA7-6A0C-43B8-AF92-E382A6535F2B}"/>
          </ac:cxnSpMkLst>
        </pc:cxnChg>
      </pc:sldChg>
      <pc:sldChg chg="delSp modSp mod">
        <pc:chgData name="Regis Marrale" userId="b28590b7-0026-408b-9d62-51b23fc133b4" providerId="ADAL" clId="{CD15180A-01C6-4A77-ADB5-B7E11C70A548}" dt="2025-06-04T15:12:12.389" v="20" actId="478"/>
        <pc:sldMkLst>
          <pc:docMk/>
          <pc:sldMk cId="0" sldId="259"/>
        </pc:sldMkLst>
      </pc:sldChg>
      <pc:sldChg chg="delSp modSp mod">
        <pc:chgData name="Regis Marrale" userId="b28590b7-0026-408b-9d62-51b23fc133b4" providerId="ADAL" clId="{CD15180A-01C6-4A77-ADB5-B7E11C70A548}" dt="2025-06-04T15:12:46.230" v="28" actId="478"/>
        <pc:sldMkLst>
          <pc:docMk/>
          <pc:sldMk cId="0" sldId="260"/>
        </pc:sldMkLst>
      </pc:sldChg>
      <pc:sldChg chg="delSp modSp mod">
        <pc:chgData name="Regis Marrale" userId="b28590b7-0026-408b-9d62-51b23fc133b4" providerId="ADAL" clId="{CD15180A-01C6-4A77-ADB5-B7E11C70A548}" dt="2025-06-04T15:13:04.348" v="32" actId="478"/>
        <pc:sldMkLst>
          <pc:docMk/>
          <pc:sldMk cId="0" sldId="261"/>
        </pc:sldMkLst>
      </pc:sldChg>
    </pc:docChg>
  </pc:docChgLst>
  <pc:docChgLst>
    <pc:chgData name="Aaron Feuerstein" userId="f5de8b9a-5c09-4bc3-b449-ac980e458ac8" providerId="ADAL" clId="{42E1A18C-745A-47C4-A5EE-14C13DBAD817}"/>
    <pc:docChg chg="undo custSel modSld">
      <pc:chgData name="Aaron Feuerstein" userId="f5de8b9a-5c09-4bc3-b449-ac980e458ac8" providerId="ADAL" clId="{42E1A18C-745A-47C4-A5EE-14C13DBAD817}" dt="2025-07-30T21:52:29.924" v="745" actId="13244"/>
      <pc:docMkLst>
        <pc:docMk/>
      </pc:docMkLst>
      <pc:sldChg chg="addSp modSp mod">
        <pc:chgData name="Aaron Feuerstein" userId="f5de8b9a-5c09-4bc3-b449-ac980e458ac8" providerId="ADAL" clId="{42E1A18C-745A-47C4-A5EE-14C13DBAD817}" dt="2025-07-30T21:06:46.965" v="687"/>
        <pc:sldMkLst>
          <pc:docMk/>
          <pc:sldMk cId="0" sldId="256"/>
        </pc:sldMkLst>
        <pc:spChg chg="add mod ord">
          <ac:chgData name="Aaron Feuerstein" userId="f5de8b9a-5c09-4bc3-b449-ac980e458ac8" providerId="ADAL" clId="{42E1A18C-745A-47C4-A5EE-14C13DBAD817}" dt="2025-07-30T21:06:01.465" v="681" actId="13244"/>
          <ac:spMkLst>
            <pc:docMk/>
            <pc:sldMk cId="0" sldId="256"/>
            <ac:spMk id="3" creationId="{063949BE-C4CB-563E-58CA-DBCDEC0EC86C}"/>
          </ac:spMkLst>
        </pc:spChg>
        <pc:spChg chg="mod">
          <ac:chgData name="Aaron Feuerstein" userId="f5de8b9a-5c09-4bc3-b449-ac980e458ac8" providerId="ADAL" clId="{42E1A18C-745A-47C4-A5EE-14C13DBAD817}" dt="2025-07-30T20:13:48.179" v="1" actId="207"/>
          <ac:spMkLst>
            <pc:docMk/>
            <pc:sldMk cId="0" sldId="256"/>
            <ac:spMk id="39" creationId="{00000000-0000-0000-0000-000000000000}"/>
          </ac:spMkLst>
        </pc:spChg>
        <pc:spChg chg="mod ord">
          <ac:chgData name="Aaron Feuerstein" userId="f5de8b9a-5c09-4bc3-b449-ac980e458ac8" providerId="ADAL" clId="{42E1A18C-745A-47C4-A5EE-14C13DBAD817}" dt="2025-07-30T21:06:14.633" v="683" actId="13244"/>
          <ac:spMkLst>
            <pc:docMk/>
            <pc:sldMk cId="0" sldId="256"/>
            <ac:spMk id="41" creationId="{00000000-0000-0000-0000-000000000000}"/>
          </ac:spMkLst>
        </pc:spChg>
        <pc:spChg chg="ord">
          <ac:chgData name="Aaron Feuerstein" userId="f5de8b9a-5c09-4bc3-b449-ac980e458ac8" providerId="ADAL" clId="{42E1A18C-745A-47C4-A5EE-14C13DBAD817}" dt="2025-07-30T21:06:09.341" v="682" actId="13244"/>
          <ac:spMkLst>
            <pc:docMk/>
            <pc:sldMk cId="0" sldId="256"/>
            <ac:spMk id="42" creationId="{00000000-0000-0000-0000-000000000000}"/>
          </ac:spMkLst>
        </pc:spChg>
        <pc:spChg chg="ord">
          <ac:chgData name="Aaron Feuerstein" userId="f5de8b9a-5c09-4bc3-b449-ac980e458ac8" providerId="ADAL" clId="{42E1A18C-745A-47C4-A5EE-14C13DBAD817}" dt="2025-07-30T21:06:20.267" v="684" actId="13244"/>
          <ac:spMkLst>
            <pc:docMk/>
            <pc:sldMk cId="0" sldId="256"/>
            <ac:spMk id="44" creationId="{00000000-0000-0000-0000-000000000000}"/>
          </ac:spMkLst>
        </pc:spChg>
        <pc:picChg chg="mod">
          <ac:chgData name="Aaron Feuerstein" userId="f5de8b9a-5c09-4bc3-b449-ac980e458ac8" providerId="ADAL" clId="{42E1A18C-745A-47C4-A5EE-14C13DBAD817}" dt="2025-07-30T20:22:23.094" v="3" actId="962"/>
          <ac:picMkLst>
            <pc:docMk/>
            <pc:sldMk cId="0" sldId="256"/>
            <ac:picMk id="10" creationId="{718B6841-F965-401A-9C1B-20D2A164E9FF}"/>
          </ac:picMkLst>
        </pc:picChg>
        <pc:picChg chg="mod">
          <ac:chgData name="Aaron Feuerstein" userId="f5de8b9a-5c09-4bc3-b449-ac980e458ac8" providerId="ADAL" clId="{42E1A18C-745A-47C4-A5EE-14C13DBAD817}" dt="2025-07-30T20:22:23.875" v="4" actId="962"/>
          <ac:picMkLst>
            <pc:docMk/>
            <pc:sldMk cId="0" sldId="256"/>
            <ac:picMk id="11" creationId="{BB72A3EA-A3E1-400D-B338-F7E0CD1F12BC}"/>
          </ac:picMkLst>
        </pc:picChg>
        <pc:picChg chg="ord">
          <ac:chgData name="Aaron Feuerstein" userId="f5de8b9a-5c09-4bc3-b449-ac980e458ac8" providerId="ADAL" clId="{42E1A18C-745A-47C4-A5EE-14C13DBAD817}" dt="2025-07-30T21:06:46.965" v="687"/>
          <ac:picMkLst>
            <pc:docMk/>
            <pc:sldMk cId="0" sldId="256"/>
            <ac:picMk id="43" creationId="{00000000-0000-0000-0000-000000000000}"/>
          </ac:picMkLst>
        </pc:picChg>
      </pc:sldChg>
      <pc:sldChg chg="addSp modSp mod">
        <pc:chgData name="Aaron Feuerstein" userId="f5de8b9a-5c09-4bc3-b449-ac980e458ac8" providerId="ADAL" clId="{42E1A18C-745A-47C4-A5EE-14C13DBAD817}" dt="2025-07-30T21:07:15.448" v="692" actId="13244"/>
        <pc:sldMkLst>
          <pc:docMk/>
          <pc:sldMk cId="0" sldId="258"/>
        </pc:sldMkLst>
        <pc:spChg chg="add mod ord">
          <ac:chgData name="Aaron Feuerstein" userId="f5de8b9a-5c09-4bc3-b449-ac980e458ac8" providerId="ADAL" clId="{42E1A18C-745A-47C4-A5EE-14C13DBAD817}" dt="2025-07-30T21:07:02.877" v="690" actId="13244"/>
          <ac:spMkLst>
            <pc:docMk/>
            <pc:sldMk cId="0" sldId="258"/>
            <ac:spMk id="3" creationId="{0638AB0A-2BEC-409A-2BCD-060236157ADE}"/>
          </ac:spMkLst>
        </pc:spChg>
        <pc:spChg chg="ord">
          <ac:chgData name="Aaron Feuerstein" userId="f5de8b9a-5c09-4bc3-b449-ac980e458ac8" providerId="ADAL" clId="{42E1A18C-745A-47C4-A5EE-14C13DBAD817}" dt="2025-07-30T21:06:56.402" v="688" actId="13244"/>
          <ac:spMkLst>
            <pc:docMk/>
            <pc:sldMk cId="0" sldId="258"/>
            <ac:spMk id="64" creationId="{00000000-0000-0000-0000-000000000000}"/>
          </ac:spMkLst>
        </pc:spChg>
        <pc:spChg chg="mod">
          <ac:chgData name="Aaron Feuerstein" userId="f5de8b9a-5c09-4bc3-b449-ac980e458ac8" providerId="ADAL" clId="{42E1A18C-745A-47C4-A5EE-14C13DBAD817}" dt="2025-07-30T20:22:24.932" v="5" actId="962"/>
          <ac:spMkLst>
            <pc:docMk/>
            <pc:sldMk cId="0" sldId="258"/>
            <ac:spMk id="67" creationId="{00000000-0000-0000-0000-000000000000}"/>
          </ac:spMkLst>
        </pc:spChg>
        <pc:spChg chg="ord">
          <ac:chgData name="Aaron Feuerstein" userId="f5de8b9a-5c09-4bc3-b449-ac980e458ac8" providerId="ADAL" clId="{42E1A18C-745A-47C4-A5EE-14C13DBAD817}" dt="2025-07-30T21:07:15.448" v="692" actId="13244"/>
          <ac:spMkLst>
            <pc:docMk/>
            <pc:sldMk cId="0" sldId="258"/>
            <ac:spMk id="70" creationId="{00000000-0000-0000-0000-000000000000}"/>
          </ac:spMkLst>
        </pc:spChg>
        <pc:spChg chg="ord">
          <ac:chgData name="Aaron Feuerstein" userId="f5de8b9a-5c09-4bc3-b449-ac980e458ac8" providerId="ADAL" clId="{42E1A18C-745A-47C4-A5EE-14C13DBAD817}" dt="2025-07-30T21:07:06.972" v="691" actId="13244"/>
          <ac:spMkLst>
            <pc:docMk/>
            <pc:sldMk cId="0" sldId="258"/>
            <ac:spMk id="81" creationId="{00000000-0000-0000-0000-000000000000}"/>
          </ac:spMkLst>
        </pc:spChg>
        <pc:picChg chg="mod">
          <ac:chgData name="Aaron Feuerstein" userId="f5de8b9a-5c09-4bc3-b449-ac980e458ac8" providerId="ADAL" clId="{42E1A18C-745A-47C4-A5EE-14C13DBAD817}" dt="2025-07-30T20:22:26.867" v="6" actId="962"/>
          <ac:picMkLst>
            <pc:docMk/>
            <pc:sldMk cId="0" sldId="258"/>
            <ac:picMk id="21" creationId="{6BEE08AA-9367-44A3-A27B-D52171F8812D}"/>
          </ac:picMkLst>
        </pc:picChg>
        <pc:picChg chg="ord">
          <ac:chgData name="Aaron Feuerstein" userId="f5de8b9a-5c09-4bc3-b449-ac980e458ac8" providerId="ADAL" clId="{42E1A18C-745A-47C4-A5EE-14C13DBAD817}" dt="2025-07-30T21:07:00.321" v="689" actId="13244"/>
          <ac:picMkLst>
            <pc:docMk/>
            <pc:sldMk cId="0" sldId="258"/>
            <ac:picMk id="69" creationId="{00000000-0000-0000-0000-000000000000}"/>
          </ac:picMkLst>
        </pc:picChg>
      </pc:sldChg>
      <pc:sldChg chg="addSp modSp mod">
        <pc:chgData name="Aaron Feuerstein" userId="f5de8b9a-5c09-4bc3-b449-ac980e458ac8" providerId="ADAL" clId="{42E1A18C-745A-47C4-A5EE-14C13DBAD817}" dt="2025-07-30T21:09:13.634" v="697" actId="13244"/>
        <pc:sldMkLst>
          <pc:docMk/>
          <pc:sldMk cId="0" sldId="259"/>
        </pc:sldMkLst>
        <pc:spChg chg="add mod ord">
          <ac:chgData name="Aaron Feuerstein" userId="f5de8b9a-5c09-4bc3-b449-ac980e458ac8" providerId="ADAL" clId="{42E1A18C-745A-47C4-A5EE-14C13DBAD817}" dt="2025-07-30T21:09:05.282" v="695" actId="13244"/>
          <ac:spMkLst>
            <pc:docMk/>
            <pc:sldMk cId="0" sldId="259"/>
            <ac:spMk id="2" creationId="{F6E1933E-3366-1799-C508-4ECE1CF58170}"/>
          </ac:spMkLst>
        </pc:spChg>
        <pc:spChg chg="mod ord">
          <ac:chgData name="Aaron Feuerstein" userId="f5de8b9a-5c09-4bc3-b449-ac980e458ac8" providerId="ADAL" clId="{42E1A18C-745A-47C4-A5EE-14C13DBAD817}" dt="2025-07-30T21:09:08.921" v="696" actId="13244"/>
          <ac:spMkLst>
            <pc:docMk/>
            <pc:sldMk cId="0" sldId="259"/>
            <ac:spMk id="90" creationId="{00000000-0000-0000-0000-000000000000}"/>
          </ac:spMkLst>
        </pc:spChg>
        <pc:spChg chg="ord">
          <ac:chgData name="Aaron Feuerstein" userId="f5de8b9a-5c09-4bc3-b449-ac980e458ac8" providerId="ADAL" clId="{42E1A18C-745A-47C4-A5EE-14C13DBAD817}" dt="2025-07-30T21:09:00.445" v="693" actId="13244"/>
          <ac:spMkLst>
            <pc:docMk/>
            <pc:sldMk cId="0" sldId="259"/>
            <ac:spMk id="91" creationId="{00000000-0000-0000-0000-000000000000}"/>
          </ac:spMkLst>
        </pc:spChg>
        <pc:spChg chg="ord">
          <ac:chgData name="Aaron Feuerstein" userId="f5de8b9a-5c09-4bc3-b449-ac980e458ac8" providerId="ADAL" clId="{42E1A18C-745A-47C4-A5EE-14C13DBAD817}" dt="2025-07-30T21:09:13.634" v="697" actId="13244"/>
          <ac:spMkLst>
            <pc:docMk/>
            <pc:sldMk cId="0" sldId="259"/>
            <ac:spMk id="93" creationId="{00000000-0000-0000-0000-000000000000}"/>
          </ac:spMkLst>
        </pc:spChg>
        <pc:graphicFrameChg chg="modGraphic">
          <ac:chgData name="Aaron Feuerstein" userId="f5de8b9a-5c09-4bc3-b449-ac980e458ac8" providerId="ADAL" clId="{42E1A18C-745A-47C4-A5EE-14C13DBAD817}" dt="2025-07-30T20:42:34.347" v="105" actId="13238"/>
          <ac:graphicFrameMkLst>
            <pc:docMk/>
            <pc:sldMk cId="0" sldId="259"/>
            <ac:graphicFrameMk id="98" creationId="{00000000-0000-0000-0000-000000000000}"/>
          </ac:graphicFrameMkLst>
        </pc:graphicFrameChg>
        <pc:graphicFrameChg chg="modGraphic">
          <ac:chgData name="Aaron Feuerstein" userId="f5de8b9a-5c09-4bc3-b449-ac980e458ac8" providerId="ADAL" clId="{42E1A18C-745A-47C4-A5EE-14C13DBAD817}" dt="2025-07-30T20:42:35.458" v="106" actId="13238"/>
          <ac:graphicFrameMkLst>
            <pc:docMk/>
            <pc:sldMk cId="0" sldId="259"/>
            <ac:graphicFrameMk id="99" creationId="{00000000-0000-0000-0000-000000000000}"/>
          </ac:graphicFrameMkLst>
        </pc:graphicFrameChg>
        <pc:picChg chg="ord">
          <ac:chgData name="Aaron Feuerstein" userId="f5de8b9a-5c09-4bc3-b449-ac980e458ac8" providerId="ADAL" clId="{42E1A18C-745A-47C4-A5EE-14C13DBAD817}" dt="2025-07-30T21:09:02.971" v="694" actId="13244"/>
          <ac:picMkLst>
            <pc:docMk/>
            <pc:sldMk cId="0" sldId="259"/>
            <ac:picMk id="92" creationId="{00000000-0000-0000-0000-000000000000}"/>
          </ac:picMkLst>
        </pc:picChg>
      </pc:sldChg>
      <pc:sldChg chg="addSp modSp mod">
        <pc:chgData name="Aaron Feuerstein" userId="f5de8b9a-5c09-4bc3-b449-ac980e458ac8" providerId="ADAL" clId="{42E1A18C-745A-47C4-A5EE-14C13DBAD817}" dt="2025-07-30T21:11:11.966" v="700" actId="13244"/>
        <pc:sldMkLst>
          <pc:docMk/>
          <pc:sldMk cId="0" sldId="260"/>
        </pc:sldMkLst>
        <pc:spChg chg="add mod ord">
          <ac:chgData name="Aaron Feuerstein" userId="f5de8b9a-5c09-4bc3-b449-ac980e458ac8" providerId="ADAL" clId="{42E1A18C-745A-47C4-A5EE-14C13DBAD817}" dt="2025-07-30T21:11:04.747" v="698" actId="13244"/>
          <ac:spMkLst>
            <pc:docMk/>
            <pc:sldMk cId="0" sldId="260"/>
            <ac:spMk id="2" creationId="{9073A17F-D0BA-9100-9FBD-1800CC4E52C3}"/>
          </ac:spMkLst>
        </pc:spChg>
        <pc:spChg chg="ord">
          <ac:chgData name="Aaron Feuerstein" userId="f5de8b9a-5c09-4bc3-b449-ac980e458ac8" providerId="ADAL" clId="{42E1A18C-745A-47C4-A5EE-14C13DBAD817}" dt="2025-07-30T21:11:10.460" v="699" actId="13244"/>
          <ac:spMkLst>
            <pc:docMk/>
            <pc:sldMk cId="0" sldId="260"/>
            <ac:spMk id="104" creationId="{00000000-0000-0000-0000-000000000000}"/>
          </ac:spMkLst>
        </pc:spChg>
        <pc:spChg chg="mod">
          <ac:chgData name="Aaron Feuerstein" userId="f5de8b9a-5c09-4bc3-b449-ac980e458ac8" providerId="ADAL" clId="{42E1A18C-745A-47C4-A5EE-14C13DBAD817}" dt="2025-07-30T20:22:28.403" v="8" actId="962"/>
          <ac:spMkLst>
            <pc:docMk/>
            <pc:sldMk cId="0" sldId="260"/>
            <ac:spMk id="107" creationId="{00000000-0000-0000-0000-000000000000}"/>
          </ac:spMkLst>
        </pc:spChg>
        <pc:spChg chg="ord">
          <ac:chgData name="Aaron Feuerstein" userId="f5de8b9a-5c09-4bc3-b449-ac980e458ac8" providerId="ADAL" clId="{42E1A18C-745A-47C4-A5EE-14C13DBAD817}" dt="2025-07-30T21:11:11.966" v="700" actId="13244"/>
          <ac:spMkLst>
            <pc:docMk/>
            <pc:sldMk cId="0" sldId="260"/>
            <ac:spMk id="110" creationId="{00000000-0000-0000-0000-000000000000}"/>
          </ac:spMkLst>
        </pc:spChg>
        <pc:graphicFrameChg chg="modGraphic">
          <ac:chgData name="Aaron Feuerstein" userId="f5de8b9a-5c09-4bc3-b449-ac980e458ac8" providerId="ADAL" clId="{42E1A18C-745A-47C4-A5EE-14C13DBAD817}" dt="2025-07-30T20:42:36.304" v="107" actId="13238"/>
          <ac:graphicFrameMkLst>
            <pc:docMk/>
            <pc:sldMk cId="0" sldId="260"/>
            <ac:graphicFrameMk id="114" creationId="{00000000-0000-0000-0000-000000000000}"/>
          </ac:graphicFrameMkLst>
        </pc:graphicFrameChg>
        <pc:graphicFrameChg chg="modGraphic">
          <ac:chgData name="Aaron Feuerstein" userId="f5de8b9a-5c09-4bc3-b449-ac980e458ac8" providerId="ADAL" clId="{42E1A18C-745A-47C4-A5EE-14C13DBAD817}" dt="2025-07-30T20:42:38.724" v="108" actId="13238"/>
          <ac:graphicFrameMkLst>
            <pc:docMk/>
            <pc:sldMk cId="0" sldId="260"/>
            <ac:graphicFrameMk id="115" creationId="{00000000-0000-0000-0000-000000000000}"/>
          </ac:graphicFrameMkLst>
        </pc:graphicFrameChg>
      </pc:sldChg>
      <pc:sldChg chg="addSp delSp modSp mod">
        <pc:chgData name="Aaron Feuerstein" userId="f5de8b9a-5c09-4bc3-b449-ac980e458ac8" providerId="ADAL" clId="{42E1A18C-745A-47C4-A5EE-14C13DBAD817}" dt="2025-07-30T21:11:56.636" v="707" actId="13244"/>
        <pc:sldMkLst>
          <pc:docMk/>
          <pc:sldMk cId="0" sldId="261"/>
        </pc:sldMkLst>
        <pc:spChg chg="add mod ord">
          <ac:chgData name="Aaron Feuerstein" userId="f5de8b9a-5c09-4bc3-b449-ac980e458ac8" providerId="ADAL" clId="{42E1A18C-745A-47C4-A5EE-14C13DBAD817}" dt="2025-07-30T21:11:28.500" v="702" actId="13244"/>
          <ac:spMkLst>
            <pc:docMk/>
            <pc:sldMk cId="0" sldId="261"/>
            <ac:spMk id="2" creationId="{2EF04524-021C-C9FD-CBFB-B5B31D787706}"/>
          </ac:spMkLst>
        </pc:spChg>
        <pc:spChg chg="ord">
          <ac:chgData name="Aaron Feuerstein" userId="f5de8b9a-5c09-4bc3-b449-ac980e458ac8" providerId="ADAL" clId="{42E1A18C-745A-47C4-A5EE-14C13DBAD817}" dt="2025-07-30T21:11:56.636" v="707" actId="13244"/>
          <ac:spMkLst>
            <pc:docMk/>
            <pc:sldMk cId="0" sldId="261"/>
            <ac:spMk id="18" creationId="{CD273D3A-B712-4D0D-A651-64C2BAF65912}"/>
          </ac:spMkLst>
        </pc:spChg>
        <pc:spChg chg="ord">
          <ac:chgData name="Aaron Feuerstein" userId="f5de8b9a-5c09-4bc3-b449-ac980e458ac8" providerId="ADAL" clId="{42E1A18C-745A-47C4-A5EE-14C13DBAD817}" dt="2025-07-30T21:11:33.383" v="703" actId="13244"/>
          <ac:spMkLst>
            <pc:docMk/>
            <pc:sldMk cId="0" sldId="261"/>
            <ac:spMk id="120" creationId="{00000000-0000-0000-0000-000000000000}"/>
          </ac:spMkLst>
        </pc:spChg>
        <pc:spChg chg="mod">
          <ac:chgData name="Aaron Feuerstein" userId="f5de8b9a-5c09-4bc3-b449-ac980e458ac8" providerId="ADAL" clId="{42E1A18C-745A-47C4-A5EE-14C13DBAD817}" dt="2025-07-30T20:22:29.565" v="9" actId="962"/>
          <ac:spMkLst>
            <pc:docMk/>
            <pc:sldMk cId="0" sldId="261"/>
            <ac:spMk id="123" creationId="{00000000-0000-0000-0000-000000000000}"/>
          </ac:spMkLst>
        </pc:spChg>
        <pc:spChg chg="ord">
          <ac:chgData name="Aaron Feuerstein" userId="f5de8b9a-5c09-4bc3-b449-ac980e458ac8" providerId="ADAL" clId="{42E1A18C-745A-47C4-A5EE-14C13DBAD817}" dt="2025-07-30T21:11:39.510" v="704" actId="13244"/>
          <ac:spMkLst>
            <pc:docMk/>
            <pc:sldMk cId="0" sldId="261"/>
            <ac:spMk id="126" creationId="{00000000-0000-0000-0000-000000000000}"/>
          </ac:spMkLst>
        </pc:spChg>
        <pc:spChg chg="mod">
          <ac:chgData name="Aaron Feuerstein" userId="f5de8b9a-5c09-4bc3-b449-ac980e458ac8" providerId="ADAL" clId="{42E1A18C-745A-47C4-A5EE-14C13DBAD817}" dt="2025-07-30T20:22:30.590" v="10" actId="962"/>
          <ac:spMkLst>
            <pc:docMk/>
            <pc:sldMk cId="0" sldId="261"/>
            <ac:spMk id="127" creationId="{00000000-0000-0000-0000-000000000000}"/>
          </ac:spMkLst>
        </pc:spChg>
        <pc:spChg chg="del mod">
          <ac:chgData name="Aaron Feuerstein" userId="f5de8b9a-5c09-4bc3-b449-ac980e458ac8" providerId="ADAL" clId="{42E1A18C-745A-47C4-A5EE-14C13DBAD817}" dt="2025-07-30T20:22:36.089" v="12" actId="478"/>
          <ac:spMkLst>
            <pc:docMk/>
            <pc:sldMk cId="0" sldId="261"/>
            <ac:spMk id="128" creationId="{00000000-0000-0000-0000-000000000000}"/>
          </ac:spMkLst>
        </pc:spChg>
        <pc:graphicFrameChg chg="ord modGraphic">
          <ac:chgData name="Aaron Feuerstein" userId="f5de8b9a-5c09-4bc3-b449-ac980e458ac8" providerId="ADAL" clId="{42E1A18C-745A-47C4-A5EE-14C13DBAD817}" dt="2025-07-30T21:11:46.139" v="705" actId="13244"/>
          <ac:graphicFrameMkLst>
            <pc:docMk/>
            <pc:sldMk cId="0" sldId="261"/>
            <ac:graphicFrameMk id="131" creationId="{00000000-0000-0000-0000-000000000000}"/>
          </ac:graphicFrameMkLst>
        </pc:graphicFrameChg>
        <pc:graphicFrameChg chg="modGraphic">
          <ac:chgData name="Aaron Feuerstein" userId="f5de8b9a-5c09-4bc3-b449-ac980e458ac8" providerId="ADAL" clId="{42E1A18C-745A-47C4-A5EE-14C13DBAD817}" dt="2025-07-30T20:42:41.754" v="110" actId="13238"/>
          <ac:graphicFrameMkLst>
            <pc:docMk/>
            <pc:sldMk cId="0" sldId="261"/>
            <ac:graphicFrameMk id="132" creationId="{00000000-0000-0000-0000-000000000000}"/>
          </ac:graphicFrameMkLst>
        </pc:graphicFrameChg>
      </pc:sldChg>
      <pc:sldChg chg="addSp delSp modSp mod">
        <pc:chgData name="Aaron Feuerstein" userId="f5de8b9a-5c09-4bc3-b449-ac980e458ac8" providerId="ADAL" clId="{42E1A18C-745A-47C4-A5EE-14C13DBAD817}" dt="2025-07-30T21:17:36.294" v="711" actId="13244"/>
        <pc:sldMkLst>
          <pc:docMk/>
          <pc:sldMk cId="0" sldId="262"/>
        </pc:sldMkLst>
        <pc:spChg chg="add mod ord">
          <ac:chgData name="Aaron Feuerstein" userId="f5de8b9a-5c09-4bc3-b449-ac980e458ac8" providerId="ADAL" clId="{42E1A18C-745A-47C4-A5EE-14C13DBAD817}" dt="2025-07-30T21:17:28.627" v="708" actId="13244"/>
          <ac:spMkLst>
            <pc:docMk/>
            <pc:sldMk cId="0" sldId="262"/>
            <ac:spMk id="2" creationId="{F4322EF3-B5DA-A2FA-C185-D4B0318E432E}"/>
          </ac:spMkLst>
        </pc:spChg>
        <pc:spChg chg="ord">
          <ac:chgData name="Aaron Feuerstein" userId="f5de8b9a-5c09-4bc3-b449-ac980e458ac8" providerId="ADAL" clId="{42E1A18C-745A-47C4-A5EE-14C13DBAD817}" dt="2025-07-30T21:17:31.222" v="709" actId="13244"/>
          <ac:spMkLst>
            <pc:docMk/>
            <pc:sldMk cId="0" sldId="262"/>
            <ac:spMk id="138" creationId="{00000000-0000-0000-0000-000000000000}"/>
          </ac:spMkLst>
        </pc:spChg>
        <pc:spChg chg="del">
          <ac:chgData name="Aaron Feuerstein" userId="f5de8b9a-5c09-4bc3-b449-ac980e458ac8" providerId="ADAL" clId="{42E1A18C-745A-47C4-A5EE-14C13DBAD817}" dt="2025-07-30T20:22:42.304" v="13" actId="478"/>
          <ac:spMkLst>
            <pc:docMk/>
            <pc:sldMk cId="0" sldId="262"/>
            <ac:spMk id="139" creationId="{00000000-0000-0000-0000-000000000000}"/>
          </ac:spMkLst>
        </pc:spChg>
        <pc:spChg chg="del mod">
          <ac:chgData name="Aaron Feuerstein" userId="f5de8b9a-5c09-4bc3-b449-ac980e458ac8" providerId="ADAL" clId="{42E1A18C-745A-47C4-A5EE-14C13DBAD817}" dt="2025-07-30T20:22:46.414" v="15" actId="478"/>
          <ac:spMkLst>
            <pc:docMk/>
            <pc:sldMk cId="0" sldId="262"/>
            <ac:spMk id="140" creationId="{00000000-0000-0000-0000-000000000000}"/>
          </ac:spMkLst>
        </pc:spChg>
        <pc:spChg chg="mod">
          <ac:chgData name="Aaron Feuerstein" userId="f5de8b9a-5c09-4bc3-b449-ac980e458ac8" providerId="ADAL" clId="{42E1A18C-745A-47C4-A5EE-14C13DBAD817}" dt="2025-07-30T20:22:49.576" v="16" actId="962"/>
          <ac:spMkLst>
            <pc:docMk/>
            <pc:sldMk cId="0" sldId="262"/>
            <ac:spMk id="141" creationId="{00000000-0000-0000-0000-000000000000}"/>
          </ac:spMkLst>
        </pc:spChg>
        <pc:spChg chg="ord">
          <ac:chgData name="Aaron Feuerstein" userId="f5de8b9a-5c09-4bc3-b449-ac980e458ac8" providerId="ADAL" clId="{42E1A18C-745A-47C4-A5EE-14C13DBAD817}" dt="2025-07-30T21:17:36.294" v="711" actId="13244"/>
          <ac:spMkLst>
            <pc:docMk/>
            <pc:sldMk cId="0" sldId="262"/>
            <ac:spMk id="144" creationId="{00000000-0000-0000-0000-000000000000}"/>
          </ac:spMkLst>
        </pc:spChg>
        <pc:spChg chg="del mod">
          <ac:chgData name="Aaron Feuerstein" userId="f5de8b9a-5c09-4bc3-b449-ac980e458ac8" providerId="ADAL" clId="{42E1A18C-745A-47C4-A5EE-14C13DBAD817}" dt="2025-07-30T20:22:52.437" v="18" actId="478"/>
          <ac:spMkLst>
            <pc:docMk/>
            <pc:sldMk cId="0" sldId="262"/>
            <ac:spMk id="145" creationId="{00000000-0000-0000-0000-000000000000}"/>
          </ac:spMkLst>
        </pc:spChg>
        <pc:spChg chg="del">
          <ac:chgData name="Aaron Feuerstein" userId="f5de8b9a-5c09-4bc3-b449-ac980e458ac8" providerId="ADAL" clId="{42E1A18C-745A-47C4-A5EE-14C13DBAD817}" dt="2025-07-30T20:22:56.386" v="19" actId="478"/>
          <ac:spMkLst>
            <pc:docMk/>
            <pc:sldMk cId="0" sldId="262"/>
            <ac:spMk id="146" creationId="{00000000-0000-0000-0000-000000000000}"/>
          </ac:spMkLst>
        </pc:spChg>
        <pc:graphicFrameChg chg="modGraphic">
          <ac:chgData name="Aaron Feuerstein" userId="f5de8b9a-5c09-4bc3-b449-ac980e458ac8" providerId="ADAL" clId="{42E1A18C-745A-47C4-A5EE-14C13DBAD817}" dt="2025-07-30T20:42:42.673" v="111" actId="13238"/>
          <ac:graphicFrameMkLst>
            <pc:docMk/>
            <pc:sldMk cId="0" sldId="262"/>
            <ac:graphicFrameMk id="148" creationId="{00000000-0000-0000-0000-000000000000}"/>
          </ac:graphicFrameMkLst>
        </pc:graphicFrameChg>
        <pc:picChg chg="ord">
          <ac:chgData name="Aaron Feuerstein" userId="f5de8b9a-5c09-4bc3-b449-ac980e458ac8" providerId="ADAL" clId="{42E1A18C-745A-47C4-A5EE-14C13DBAD817}" dt="2025-07-30T21:17:33.213" v="710" actId="13244"/>
          <ac:picMkLst>
            <pc:docMk/>
            <pc:sldMk cId="0" sldId="262"/>
            <ac:picMk id="143" creationId="{00000000-0000-0000-0000-000000000000}"/>
          </ac:picMkLst>
        </pc:picChg>
      </pc:sldChg>
      <pc:sldChg chg="addSp delSp modSp mod">
        <pc:chgData name="Aaron Feuerstein" userId="f5de8b9a-5c09-4bc3-b449-ac980e458ac8" providerId="ADAL" clId="{42E1A18C-745A-47C4-A5EE-14C13DBAD817}" dt="2025-07-30T21:18:33.231" v="719" actId="13244"/>
        <pc:sldMkLst>
          <pc:docMk/>
          <pc:sldMk cId="0" sldId="264"/>
        </pc:sldMkLst>
        <pc:spChg chg="add mod ord">
          <ac:chgData name="Aaron Feuerstein" userId="f5de8b9a-5c09-4bc3-b449-ac980e458ac8" providerId="ADAL" clId="{42E1A18C-745A-47C4-A5EE-14C13DBAD817}" dt="2025-07-30T21:17:47.038" v="714" actId="13244"/>
          <ac:spMkLst>
            <pc:docMk/>
            <pc:sldMk cId="0" sldId="264"/>
            <ac:spMk id="2" creationId="{0CD2359E-F743-2FC6-C7DF-4C9276F01B59}"/>
          </ac:spMkLst>
        </pc:spChg>
        <pc:spChg chg="ord">
          <ac:chgData name="Aaron Feuerstein" userId="f5de8b9a-5c09-4bc3-b449-ac980e458ac8" providerId="ADAL" clId="{42E1A18C-745A-47C4-A5EE-14C13DBAD817}" dt="2025-07-30T21:17:43.494" v="712" actId="13244"/>
          <ac:spMkLst>
            <pc:docMk/>
            <pc:sldMk cId="0" sldId="264"/>
            <ac:spMk id="164" creationId="{00000000-0000-0000-0000-000000000000}"/>
          </ac:spMkLst>
        </pc:spChg>
        <pc:spChg chg="del mod">
          <ac:chgData name="Aaron Feuerstein" userId="f5de8b9a-5c09-4bc3-b449-ac980e458ac8" providerId="ADAL" clId="{42E1A18C-745A-47C4-A5EE-14C13DBAD817}" dt="2025-07-30T20:23:08.413" v="22" actId="478"/>
          <ac:spMkLst>
            <pc:docMk/>
            <pc:sldMk cId="0" sldId="264"/>
            <ac:spMk id="165" creationId="{00000000-0000-0000-0000-000000000000}"/>
          </ac:spMkLst>
        </pc:spChg>
        <pc:spChg chg="del mod">
          <ac:chgData name="Aaron Feuerstein" userId="f5de8b9a-5c09-4bc3-b449-ac980e458ac8" providerId="ADAL" clId="{42E1A18C-745A-47C4-A5EE-14C13DBAD817}" dt="2025-07-30T20:23:13.804" v="25" actId="478"/>
          <ac:spMkLst>
            <pc:docMk/>
            <pc:sldMk cId="0" sldId="264"/>
            <ac:spMk id="166" creationId="{00000000-0000-0000-0000-000000000000}"/>
          </ac:spMkLst>
        </pc:spChg>
        <pc:spChg chg="mod">
          <ac:chgData name="Aaron Feuerstein" userId="f5de8b9a-5c09-4bc3-b449-ac980e458ac8" providerId="ADAL" clId="{42E1A18C-745A-47C4-A5EE-14C13DBAD817}" dt="2025-07-30T20:23:16.394" v="26" actId="962"/>
          <ac:spMkLst>
            <pc:docMk/>
            <pc:sldMk cId="0" sldId="264"/>
            <ac:spMk id="167" creationId="{00000000-0000-0000-0000-000000000000}"/>
          </ac:spMkLst>
        </pc:spChg>
        <pc:spChg chg="ord">
          <ac:chgData name="Aaron Feuerstein" userId="f5de8b9a-5c09-4bc3-b449-ac980e458ac8" providerId="ADAL" clId="{42E1A18C-745A-47C4-A5EE-14C13DBAD817}" dt="2025-07-30T21:17:45.119" v="713" actId="13244"/>
          <ac:spMkLst>
            <pc:docMk/>
            <pc:sldMk cId="0" sldId="264"/>
            <ac:spMk id="170" creationId="{00000000-0000-0000-0000-000000000000}"/>
          </ac:spMkLst>
        </pc:spChg>
        <pc:spChg chg="del mod">
          <ac:chgData name="Aaron Feuerstein" userId="f5de8b9a-5c09-4bc3-b449-ac980e458ac8" providerId="ADAL" clId="{42E1A18C-745A-47C4-A5EE-14C13DBAD817}" dt="2025-07-30T20:23:21.111" v="28" actId="478"/>
          <ac:spMkLst>
            <pc:docMk/>
            <pc:sldMk cId="0" sldId="264"/>
            <ac:spMk id="171" creationId="{00000000-0000-0000-0000-000000000000}"/>
          </ac:spMkLst>
        </pc:spChg>
        <pc:spChg chg="del mod">
          <ac:chgData name="Aaron Feuerstein" userId="f5de8b9a-5c09-4bc3-b449-ac980e458ac8" providerId="ADAL" clId="{42E1A18C-745A-47C4-A5EE-14C13DBAD817}" dt="2025-07-30T20:23:29.992" v="32" actId="478"/>
          <ac:spMkLst>
            <pc:docMk/>
            <pc:sldMk cId="0" sldId="264"/>
            <ac:spMk id="172" creationId="{00000000-0000-0000-0000-000000000000}"/>
          </ac:spMkLst>
        </pc:spChg>
        <pc:spChg chg="mod">
          <ac:chgData name="Aaron Feuerstein" userId="f5de8b9a-5c09-4bc3-b449-ac980e458ac8" providerId="ADAL" clId="{42E1A18C-745A-47C4-A5EE-14C13DBAD817}" dt="2025-07-30T21:18:24.370" v="717" actId="14100"/>
          <ac:spMkLst>
            <pc:docMk/>
            <pc:sldMk cId="0" sldId="264"/>
            <ac:spMk id="173" creationId="{00000000-0000-0000-0000-000000000000}"/>
          </ac:spMkLst>
        </pc:spChg>
        <pc:spChg chg="ord">
          <ac:chgData name="Aaron Feuerstein" userId="f5de8b9a-5c09-4bc3-b449-ac980e458ac8" providerId="ADAL" clId="{42E1A18C-745A-47C4-A5EE-14C13DBAD817}" dt="2025-07-30T21:18:31.131" v="718" actId="13244"/>
          <ac:spMkLst>
            <pc:docMk/>
            <pc:sldMk cId="0" sldId="264"/>
            <ac:spMk id="176" creationId="{00000000-0000-0000-0000-000000000000}"/>
          </ac:spMkLst>
        </pc:spChg>
        <pc:picChg chg="mod ord">
          <ac:chgData name="Aaron Feuerstein" userId="f5de8b9a-5c09-4bc3-b449-ac980e458ac8" providerId="ADAL" clId="{42E1A18C-745A-47C4-A5EE-14C13DBAD817}" dt="2025-07-30T21:18:33.231" v="719" actId="13244"/>
          <ac:picMkLst>
            <pc:docMk/>
            <pc:sldMk cId="0" sldId="264"/>
            <ac:picMk id="175" creationId="{00000000-0000-0000-0000-000000000000}"/>
          </ac:picMkLst>
        </pc:picChg>
        <pc:picChg chg="mod">
          <ac:chgData name="Aaron Feuerstein" userId="f5de8b9a-5c09-4bc3-b449-ac980e458ac8" providerId="ADAL" clId="{42E1A18C-745A-47C4-A5EE-14C13DBAD817}" dt="2025-07-30T20:23:50.047" v="35" actId="962"/>
          <ac:picMkLst>
            <pc:docMk/>
            <pc:sldMk cId="0" sldId="264"/>
            <ac:picMk id="177" creationId="{00000000-0000-0000-0000-000000000000}"/>
          </ac:picMkLst>
        </pc:picChg>
        <pc:picChg chg="mod">
          <ac:chgData name="Aaron Feuerstein" userId="f5de8b9a-5c09-4bc3-b449-ac980e458ac8" providerId="ADAL" clId="{42E1A18C-745A-47C4-A5EE-14C13DBAD817}" dt="2025-07-30T20:23:58.215" v="37" actId="962"/>
          <ac:picMkLst>
            <pc:docMk/>
            <pc:sldMk cId="0" sldId="264"/>
            <ac:picMk id="178" creationId="{00000000-0000-0000-0000-000000000000}"/>
          </ac:picMkLst>
        </pc:picChg>
      </pc:sldChg>
      <pc:sldChg chg="addSp delSp modSp mod">
        <pc:chgData name="Aaron Feuerstein" userId="f5de8b9a-5c09-4bc3-b449-ac980e458ac8" providerId="ADAL" clId="{42E1A18C-745A-47C4-A5EE-14C13DBAD817}" dt="2025-07-30T21:21:49.266" v="723" actId="13244"/>
        <pc:sldMkLst>
          <pc:docMk/>
          <pc:sldMk cId="0" sldId="265"/>
        </pc:sldMkLst>
        <pc:spChg chg="add mod ord">
          <ac:chgData name="Aaron Feuerstein" userId="f5de8b9a-5c09-4bc3-b449-ac980e458ac8" providerId="ADAL" clId="{42E1A18C-745A-47C4-A5EE-14C13DBAD817}" dt="2025-07-30T21:21:35.599" v="720" actId="13244"/>
          <ac:spMkLst>
            <pc:docMk/>
            <pc:sldMk cId="0" sldId="265"/>
            <ac:spMk id="2" creationId="{51FB5190-6132-FF5B-FF54-4DC4AAB747C2}"/>
          </ac:spMkLst>
        </pc:spChg>
        <pc:spChg chg="ord">
          <ac:chgData name="Aaron Feuerstein" userId="f5de8b9a-5c09-4bc3-b449-ac980e458ac8" providerId="ADAL" clId="{42E1A18C-745A-47C4-A5EE-14C13DBAD817}" dt="2025-07-30T21:21:39.086" v="721" actId="13244"/>
          <ac:spMkLst>
            <pc:docMk/>
            <pc:sldMk cId="0" sldId="265"/>
            <ac:spMk id="183" creationId="{00000000-0000-0000-0000-000000000000}"/>
          </ac:spMkLst>
        </pc:spChg>
        <pc:spChg chg="del mod">
          <ac:chgData name="Aaron Feuerstein" userId="f5de8b9a-5c09-4bc3-b449-ac980e458ac8" providerId="ADAL" clId="{42E1A18C-745A-47C4-A5EE-14C13DBAD817}" dt="2025-07-30T20:24:03.889" v="39" actId="478"/>
          <ac:spMkLst>
            <pc:docMk/>
            <pc:sldMk cId="0" sldId="265"/>
            <ac:spMk id="184" creationId="{00000000-0000-0000-0000-000000000000}"/>
          </ac:spMkLst>
        </pc:spChg>
        <pc:spChg chg="del mod">
          <ac:chgData name="Aaron Feuerstein" userId="f5de8b9a-5c09-4bc3-b449-ac980e458ac8" providerId="ADAL" clId="{42E1A18C-745A-47C4-A5EE-14C13DBAD817}" dt="2025-07-30T20:24:23.012" v="43" actId="478"/>
          <ac:spMkLst>
            <pc:docMk/>
            <pc:sldMk cId="0" sldId="265"/>
            <ac:spMk id="185" creationId="{00000000-0000-0000-0000-000000000000}"/>
          </ac:spMkLst>
        </pc:spChg>
        <pc:spChg chg="mod">
          <ac:chgData name="Aaron Feuerstein" userId="f5de8b9a-5c09-4bc3-b449-ac980e458ac8" providerId="ADAL" clId="{42E1A18C-745A-47C4-A5EE-14C13DBAD817}" dt="2025-07-30T20:24:25.895" v="44" actId="962"/>
          <ac:spMkLst>
            <pc:docMk/>
            <pc:sldMk cId="0" sldId="265"/>
            <ac:spMk id="186" creationId="{00000000-0000-0000-0000-000000000000}"/>
          </ac:spMkLst>
        </pc:spChg>
        <pc:spChg chg="ord">
          <ac:chgData name="Aaron Feuerstein" userId="f5de8b9a-5c09-4bc3-b449-ac980e458ac8" providerId="ADAL" clId="{42E1A18C-745A-47C4-A5EE-14C13DBAD817}" dt="2025-07-30T21:21:49.266" v="723" actId="13244"/>
          <ac:spMkLst>
            <pc:docMk/>
            <pc:sldMk cId="0" sldId="265"/>
            <ac:spMk id="189" creationId="{00000000-0000-0000-0000-000000000000}"/>
          </ac:spMkLst>
        </pc:spChg>
        <pc:spChg chg="del mod">
          <ac:chgData name="Aaron Feuerstein" userId="f5de8b9a-5c09-4bc3-b449-ac980e458ac8" providerId="ADAL" clId="{42E1A18C-745A-47C4-A5EE-14C13DBAD817}" dt="2025-07-30T20:24:28.306" v="46" actId="478"/>
          <ac:spMkLst>
            <pc:docMk/>
            <pc:sldMk cId="0" sldId="265"/>
            <ac:spMk id="190" creationId="{00000000-0000-0000-0000-000000000000}"/>
          </ac:spMkLst>
        </pc:spChg>
        <pc:spChg chg="del mod">
          <ac:chgData name="Aaron Feuerstein" userId="f5de8b9a-5c09-4bc3-b449-ac980e458ac8" providerId="ADAL" clId="{42E1A18C-745A-47C4-A5EE-14C13DBAD817}" dt="2025-07-30T20:24:31.435" v="48" actId="478"/>
          <ac:spMkLst>
            <pc:docMk/>
            <pc:sldMk cId="0" sldId="265"/>
            <ac:spMk id="191" creationId="{00000000-0000-0000-0000-000000000000}"/>
          </ac:spMkLst>
        </pc:spChg>
        <pc:graphicFrameChg chg="modGraphic">
          <ac:chgData name="Aaron Feuerstein" userId="f5de8b9a-5c09-4bc3-b449-ac980e458ac8" providerId="ADAL" clId="{42E1A18C-745A-47C4-A5EE-14C13DBAD817}" dt="2025-07-30T20:42:43.573" v="112" actId="13238"/>
          <ac:graphicFrameMkLst>
            <pc:docMk/>
            <pc:sldMk cId="0" sldId="265"/>
            <ac:graphicFrameMk id="194" creationId="{00000000-0000-0000-0000-000000000000}"/>
          </ac:graphicFrameMkLst>
        </pc:graphicFrameChg>
        <pc:graphicFrameChg chg="modGraphic">
          <ac:chgData name="Aaron Feuerstein" userId="f5de8b9a-5c09-4bc3-b449-ac980e458ac8" providerId="ADAL" clId="{42E1A18C-745A-47C4-A5EE-14C13DBAD817}" dt="2025-07-30T20:42:44.079" v="113" actId="13238"/>
          <ac:graphicFrameMkLst>
            <pc:docMk/>
            <pc:sldMk cId="0" sldId="265"/>
            <ac:graphicFrameMk id="195" creationId="{00000000-0000-0000-0000-000000000000}"/>
          </ac:graphicFrameMkLst>
        </pc:graphicFrameChg>
        <pc:picChg chg="mod">
          <ac:chgData name="Aaron Feuerstein" userId="f5de8b9a-5c09-4bc3-b449-ac980e458ac8" providerId="ADAL" clId="{42E1A18C-745A-47C4-A5EE-14C13DBAD817}" dt="2025-07-30T21:21:42.844" v="722" actId="962"/>
          <ac:picMkLst>
            <pc:docMk/>
            <pc:sldMk cId="0" sldId="265"/>
            <ac:picMk id="188" creationId="{00000000-0000-0000-0000-000000000000}"/>
          </ac:picMkLst>
        </pc:picChg>
      </pc:sldChg>
      <pc:sldChg chg="addSp modSp mod">
        <pc:chgData name="Aaron Feuerstein" userId="f5de8b9a-5c09-4bc3-b449-ac980e458ac8" providerId="ADAL" clId="{42E1A18C-745A-47C4-A5EE-14C13DBAD817}" dt="2025-07-30T21:50:29.549" v="728" actId="13244"/>
        <pc:sldMkLst>
          <pc:docMk/>
          <pc:sldMk cId="0" sldId="266"/>
        </pc:sldMkLst>
        <pc:spChg chg="add mod ord">
          <ac:chgData name="Aaron Feuerstein" userId="f5de8b9a-5c09-4bc3-b449-ac980e458ac8" providerId="ADAL" clId="{42E1A18C-745A-47C4-A5EE-14C13DBAD817}" dt="2025-07-30T21:50:15.353" v="726" actId="13244"/>
          <ac:spMkLst>
            <pc:docMk/>
            <pc:sldMk cId="0" sldId="266"/>
            <ac:spMk id="4" creationId="{58F6EBDF-F609-B4FC-91D8-0A11F465EE0F}"/>
          </ac:spMkLst>
        </pc:spChg>
        <pc:spChg chg="mod ord">
          <ac:chgData name="Aaron Feuerstein" userId="f5de8b9a-5c09-4bc3-b449-ac980e458ac8" providerId="ADAL" clId="{42E1A18C-745A-47C4-A5EE-14C13DBAD817}" dt="2025-07-30T21:50:19.819" v="727" actId="13244"/>
          <ac:spMkLst>
            <pc:docMk/>
            <pc:sldMk cId="0" sldId="266"/>
            <ac:spMk id="201" creationId="{00000000-0000-0000-0000-000000000000}"/>
          </ac:spMkLst>
        </pc:spChg>
        <pc:spChg chg="mod">
          <ac:chgData name="Aaron Feuerstein" userId="f5de8b9a-5c09-4bc3-b449-ac980e458ac8" providerId="ADAL" clId="{42E1A18C-745A-47C4-A5EE-14C13DBAD817}" dt="2025-07-30T20:24:33.870" v="49" actId="962"/>
          <ac:spMkLst>
            <pc:docMk/>
            <pc:sldMk cId="0" sldId="266"/>
            <ac:spMk id="202" creationId="{00000000-0000-0000-0000-000000000000}"/>
          </ac:spMkLst>
        </pc:spChg>
        <pc:graphicFrameChg chg="modGraphic">
          <ac:chgData name="Aaron Feuerstein" userId="f5de8b9a-5c09-4bc3-b449-ac980e458ac8" providerId="ADAL" clId="{42E1A18C-745A-47C4-A5EE-14C13DBAD817}" dt="2025-07-30T20:42:45.339" v="114" actId="13238"/>
          <ac:graphicFrameMkLst>
            <pc:docMk/>
            <pc:sldMk cId="0" sldId="266"/>
            <ac:graphicFrameMk id="207" creationId="{00000000-0000-0000-0000-000000000000}"/>
          </ac:graphicFrameMkLst>
        </pc:graphicFrameChg>
        <pc:picChg chg="mod ord">
          <ac:chgData name="Aaron Feuerstein" userId="f5de8b9a-5c09-4bc3-b449-ac980e458ac8" providerId="ADAL" clId="{42E1A18C-745A-47C4-A5EE-14C13DBAD817}" dt="2025-07-30T21:50:29.549" v="728" actId="13244"/>
          <ac:picMkLst>
            <pc:docMk/>
            <pc:sldMk cId="0" sldId="266"/>
            <ac:picMk id="2" creationId="{4423390D-3B23-4A43-BDD6-55E30F6F0BC9}"/>
          </ac:picMkLst>
        </pc:picChg>
        <pc:picChg chg="mod">
          <ac:chgData name="Aaron Feuerstein" userId="f5de8b9a-5c09-4bc3-b449-ac980e458ac8" providerId="ADAL" clId="{42E1A18C-745A-47C4-A5EE-14C13DBAD817}" dt="2025-07-30T20:24:49.369" v="51" actId="962"/>
          <ac:picMkLst>
            <pc:docMk/>
            <pc:sldMk cId="0" sldId="266"/>
            <ac:picMk id="208" creationId="{00000000-0000-0000-0000-000000000000}"/>
          </ac:picMkLst>
        </pc:picChg>
        <pc:picChg chg="mod">
          <ac:chgData name="Aaron Feuerstein" userId="f5de8b9a-5c09-4bc3-b449-ac980e458ac8" providerId="ADAL" clId="{42E1A18C-745A-47C4-A5EE-14C13DBAD817}" dt="2025-07-30T20:25:01.181" v="53" actId="962"/>
          <ac:picMkLst>
            <pc:docMk/>
            <pc:sldMk cId="0" sldId="266"/>
            <ac:picMk id="209" creationId="{00000000-0000-0000-0000-000000000000}"/>
          </ac:picMkLst>
        </pc:picChg>
      </pc:sldChg>
      <pc:sldChg chg="addSp delSp modSp mod">
        <pc:chgData name="Aaron Feuerstein" userId="f5de8b9a-5c09-4bc3-b449-ac980e458ac8" providerId="ADAL" clId="{42E1A18C-745A-47C4-A5EE-14C13DBAD817}" dt="2025-07-30T21:50:55.204" v="731" actId="13244"/>
        <pc:sldMkLst>
          <pc:docMk/>
          <pc:sldMk cId="0" sldId="267"/>
        </pc:sldMkLst>
        <pc:spChg chg="add mod ord">
          <ac:chgData name="Aaron Feuerstein" userId="f5de8b9a-5c09-4bc3-b449-ac980e458ac8" providerId="ADAL" clId="{42E1A18C-745A-47C4-A5EE-14C13DBAD817}" dt="2025-07-30T21:50:39.782" v="729" actId="13244"/>
          <ac:spMkLst>
            <pc:docMk/>
            <pc:sldMk cId="0" sldId="267"/>
            <ac:spMk id="2" creationId="{F6C300F3-1631-14FC-05FF-0890E67B7D5E}"/>
          </ac:spMkLst>
        </pc:spChg>
        <pc:spChg chg="ord">
          <ac:chgData name="Aaron Feuerstein" userId="f5de8b9a-5c09-4bc3-b449-ac980e458ac8" providerId="ADAL" clId="{42E1A18C-745A-47C4-A5EE-14C13DBAD817}" dt="2025-07-30T21:50:55.204" v="731" actId="13244"/>
          <ac:spMkLst>
            <pc:docMk/>
            <pc:sldMk cId="0" sldId="267"/>
            <ac:spMk id="214" creationId="{00000000-0000-0000-0000-000000000000}"/>
          </ac:spMkLst>
        </pc:spChg>
        <pc:spChg chg="del mod">
          <ac:chgData name="Aaron Feuerstein" userId="f5de8b9a-5c09-4bc3-b449-ac980e458ac8" providerId="ADAL" clId="{42E1A18C-745A-47C4-A5EE-14C13DBAD817}" dt="2025-07-30T20:25:20.697" v="59" actId="478"/>
          <ac:spMkLst>
            <pc:docMk/>
            <pc:sldMk cId="0" sldId="267"/>
            <ac:spMk id="215" creationId="{00000000-0000-0000-0000-000000000000}"/>
          </ac:spMkLst>
        </pc:spChg>
        <pc:spChg chg="del mod">
          <ac:chgData name="Aaron Feuerstein" userId="f5de8b9a-5c09-4bc3-b449-ac980e458ac8" providerId="ADAL" clId="{42E1A18C-745A-47C4-A5EE-14C13DBAD817}" dt="2025-07-30T20:25:23.336" v="61" actId="478"/>
          <ac:spMkLst>
            <pc:docMk/>
            <pc:sldMk cId="0" sldId="267"/>
            <ac:spMk id="216" creationId="{00000000-0000-0000-0000-000000000000}"/>
          </ac:spMkLst>
        </pc:spChg>
        <pc:spChg chg="mod">
          <ac:chgData name="Aaron Feuerstein" userId="f5de8b9a-5c09-4bc3-b449-ac980e458ac8" providerId="ADAL" clId="{42E1A18C-745A-47C4-A5EE-14C13DBAD817}" dt="2025-07-30T20:25:25.807" v="62" actId="962"/>
          <ac:spMkLst>
            <pc:docMk/>
            <pc:sldMk cId="0" sldId="267"/>
            <ac:spMk id="217" creationId="{00000000-0000-0000-0000-000000000000}"/>
          </ac:spMkLst>
        </pc:spChg>
        <pc:spChg chg="ord">
          <ac:chgData name="Aaron Feuerstein" userId="f5de8b9a-5c09-4bc3-b449-ac980e458ac8" providerId="ADAL" clId="{42E1A18C-745A-47C4-A5EE-14C13DBAD817}" dt="2025-07-30T21:50:44.458" v="730" actId="13244"/>
          <ac:spMkLst>
            <pc:docMk/>
            <pc:sldMk cId="0" sldId="267"/>
            <ac:spMk id="220" creationId="{00000000-0000-0000-0000-000000000000}"/>
          </ac:spMkLst>
        </pc:spChg>
        <pc:spChg chg="del mod">
          <ac:chgData name="Aaron Feuerstein" userId="f5de8b9a-5c09-4bc3-b449-ac980e458ac8" providerId="ADAL" clId="{42E1A18C-745A-47C4-A5EE-14C13DBAD817}" dt="2025-07-30T20:25:27.961" v="64" actId="478"/>
          <ac:spMkLst>
            <pc:docMk/>
            <pc:sldMk cId="0" sldId="267"/>
            <ac:spMk id="221" creationId="{00000000-0000-0000-0000-000000000000}"/>
          </ac:spMkLst>
        </pc:spChg>
        <pc:spChg chg="del mod">
          <ac:chgData name="Aaron Feuerstein" userId="f5de8b9a-5c09-4bc3-b449-ac980e458ac8" providerId="ADAL" clId="{42E1A18C-745A-47C4-A5EE-14C13DBAD817}" dt="2025-07-30T20:25:31.397" v="66" actId="478"/>
          <ac:spMkLst>
            <pc:docMk/>
            <pc:sldMk cId="0" sldId="267"/>
            <ac:spMk id="222" creationId="{00000000-0000-0000-0000-000000000000}"/>
          </ac:spMkLst>
        </pc:spChg>
        <pc:graphicFrameChg chg="mod modGraphic">
          <ac:chgData name="Aaron Feuerstein" userId="f5de8b9a-5c09-4bc3-b449-ac980e458ac8" providerId="ADAL" clId="{42E1A18C-745A-47C4-A5EE-14C13DBAD817}" dt="2025-07-30T20:42:46.226" v="115" actId="13238"/>
          <ac:graphicFrameMkLst>
            <pc:docMk/>
            <pc:sldMk cId="0" sldId="267"/>
            <ac:graphicFrameMk id="228" creationId="{00000000-0000-0000-0000-000000000000}"/>
          </ac:graphicFrameMkLst>
        </pc:graphicFrameChg>
      </pc:sldChg>
      <pc:sldChg chg="addSp delSp modSp mod">
        <pc:chgData name="Aaron Feuerstein" userId="f5de8b9a-5c09-4bc3-b449-ac980e458ac8" providerId="ADAL" clId="{42E1A18C-745A-47C4-A5EE-14C13DBAD817}" dt="2025-07-30T21:51:15.018" v="734" actId="13244"/>
        <pc:sldMkLst>
          <pc:docMk/>
          <pc:sldMk cId="0" sldId="268"/>
        </pc:sldMkLst>
        <pc:spChg chg="add mod ord">
          <ac:chgData name="Aaron Feuerstein" userId="f5de8b9a-5c09-4bc3-b449-ac980e458ac8" providerId="ADAL" clId="{42E1A18C-745A-47C4-A5EE-14C13DBAD817}" dt="2025-07-30T21:51:08.914" v="732" actId="13244"/>
          <ac:spMkLst>
            <pc:docMk/>
            <pc:sldMk cId="0" sldId="268"/>
            <ac:spMk id="2" creationId="{53FADBCC-79C5-B821-173F-8D93F8510A31}"/>
          </ac:spMkLst>
        </pc:spChg>
        <pc:spChg chg="ord">
          <ac:chgData name="Aaron Feuerstein" userId="f5de8b9a-5c09-4bc3-b449-ac980e458ac8" providerId="ADAL" clId="{42E1A18C-745A-47C4-A5EE-14C13DBAD817}" dt="2025-07-30T21:51:12.809" v="733" actId="13244"/>
          <ac:spMkLst>
            <pc:docMk/>
            <pc:sldMk cId="0" sldId="268"/>
            <ac:spMk id="233" creationId="{00000000-0000-0000-0000-000000000000}"/>
          </ac:spMkLst>
        </pc:spChg>
        <pc:spChg chg="del">
          <ac:chgData name="Aaron Feuerstein" userId="f5de8b9a-5c09-4bc3-b449-ac980e458ac8" providerId="ADAL" clId="{42E1A18C-745A-47C4-A5EE-14C13DBAD817}" dt="2025-07-30T20:25:34.765" v="67" actId="478"/>
          <ac:spMkLst>
            <pc:docMk/>
            <pc:sldMk cId="0" sldId="268"/>
            <ac:spMk id="234" creationId="{00000000-0000-0000-0000-000000000000}"/>
          </ac:spMkLst>
        </pc:spChg>
        <pc:spChg chg="del mod">
          <ac:chgData name="Aaron Feuerstein" userId="f5de8b9a-5c09-4bc3-b449-ac980e458ac8" providerId="ADAL" clId="{42E1A18C-745A-47C4-A5EE-14C13DBAD817}" dt="2025-07-30T20:25:37.339" v="69" actId="478"/>
          <ac:spMkLst>
            <pc:docMk/>
            <pc:sldMk cId="0" sldId="268"/>
            <ac:spMk id="235" creationId="{00000000-0000-0000-0000-000000000000}"/>
          </ac:spMkLst>
        </pc:spChg>
        <pc:spChg chg="mod">
          <ac:chgData name="Aaron Feuerstein" userId="f5de8b9a-5c09-4bc3-b449-ac980e458ac8" providerId="ADAL" clId="{42E1A18C-745A-47C4-A5EE-14C13DBAD817}" dt="2025-07-30T20:25:39.427" v="70" actId="962"/>
          <ac:spMkLst>
            <pc:docMk/>
            <pc:sldMk cId="0" sldId="268"/>
            <ac:spMk id="236" creationId="{00000000-0000-0000-0000-000000000000}"/>
          </ac:spMkLst>
        </pc:spChg>
        <pc:spChg chg="ord">
          <ac:chgData name="Aaron Feuerstein" userId="f5de8b9a-5c09-4bc3-b449-ac980e458ac8" providerId="ADAL" clId="{42E1A18C-745A-47C4-A5EE-14C13DBAD817}" dt="2025-07-30T21:51:15.018" v="734" actId="13244"/>
          <ac:spMkLst>
            <pc:docMk/>
            <pc:sldMk cId="0" sldId="268"/>
            <ac:spMk id="239" creationId="{00000000-0000-0000-0000-000000000000}"/>
          </ac:spMkLst>
        </pc:spChg>
        <pc:spChg chg="del mod">
          <ac:chgData name="Aaron Feuerstein" userId="f5de8b9a-5c09-4bc3-b449-ac980e458ac8" providerId="ADAL" clId="{42E1A18C-745A-47C4-A5EE-14C13DBAD817}" dt="2025-07-30T20:25:41.760" v="72" actId="478"/>
          <ac:spMkLst>
            <pc:docMk/>
            <pc:sldMk cId="0" sldId="268"/>
            <ac:spMk id="240" creationId="{00000000-0000-0000-0000-000000000000}"/>
          </ac:spMkLst>
        </pc:spChg>
        <pc:spChg chg="del mod">
          <ac:chgData name="Aaron Feuerstein" userId="f5de8b9a-5c09-4bc3-b449-ac980e458ac8" providerId="ADAL" clId="{42E1A18C-745A-47C4-A5EE-14C13DBAD817}" dt="2025-07-30T20:25:45.500" v="74" actId="478"/>
          <ac:spMkLst>
            <pc:docMk/>
            <pc:sldMk cId="0" sldId="268"/>
            <ac:spMk id="241" creationId="{00000000-0000-0000-0000-000000000000}"/>
          </ac:spMkLst>
        </pc:spChg>
        <pc:spChg chg="del mod">
          <ac:chgData name="Aaron Feuerstein" userId="f5de8b9a-5c09-4bc3-b449-ac980e458ac8" providerId="ADAL" clId="{42E1A18C-745A-47C4-A5EE-14C13DBAD817}" dt="2025-07-30T20:25:51.740" v="76" actId="478"/>
          <ac:spMkLst>
            <pc:docMk/>
            <pc:sldMk cId="0" sldId="268"/>
            <ac:spMk id="242" creationId="{00000000-0000-0000-0000-000000000000}"/>
          </ac:spMkLst>
        </pc:spChg>
        <pc:graphicFrameChg chg="modGraphic">
          <ac:chgData name="Aaron Feuerstein" userId="f5de8b9a-5c09-4bc3-b449-ac980e458ac8" providerId="ADAL" clId="{42E1A18C-745A-47C4-A5EE-14C13DBAD817}" dt="2025-07-30T20:42:47.050" v="116" actId="13238"/>
          <ac:graphicFrameMkLst>
            <pc:docMk/>
            <pc:sldMk cId="0" sldId="268"/>
            <ac:graphicFrameMk id="244" creationId="{00000000-0000-0000-0000-000000000000}"/>
          </ac:graphicFrameMkLst>
        </pc:graphicFrameChg>
      </pc:sldChg>
      <pc:sldChg chg="addSp modSp mod">
        <pc:chgData name="Aaron Feuerstein" userId="f5de8b9a-5c09-4bc3-b449-ac980e458ac8" providerId="ADAL" clId="{42E1A18C-745A-47C4-A5EE-14C13DBAD817}" dt="2025-07-30T21:51:26.443" v="736" actId="13244"/>
        <pc:sldMkLst>
          <pc:docMk/>
          <pc:sldMk cId="0" sldId="269"/>
        </pc:sldMkLst>
        <pc:spChg chg="add mod ord">
          <ac:chgData name="Aaron Feuerstein" userId="f5de8b9a-5c09-4bc3-b449-ac980e458ac8" providerId="ADAL" clId="{42E1A18C-745A-47C4-A5EE-14C13DBAD817}" dt="2025-07-30T21:51:22.535" v="735" actId="13244"/>
          <ac:spMkLst>
            <pc:docMk/>
            <pc:sldMk cId="0" sldId="269"/>
            <ac:spMk id="3" creationId="{A1A058F4-78A1-A76E-FFF0-A57A816F698F}"/>
          </ac:spMkLst>
        </pc:spChg>
        <pc:spChg chg="ord">
          <ac:chgData name="Aaron Feuerstein" userId="f5de8b9a-5c09-4bc3-b449-ac980e458ac8" providerId="ADAL" clId="{42E1A18C-745A-47C4-A5EE-14C13DBAD817}" dt="2025-07-30T21:51:26.443" v="736" actId="13244"/>
          <ac:spMkLst>
            <pc:docMk/>
            <pc:sldMk cId="0" sldId="269"/>
            <ac:spMk id="249" creationId="{00000000-0000-0000-0000-000000000000}"/>
          </ac:spMkLst>
        </pc:spChg>
        <pc:spChg chg="mod">
          <ac:chgData name="Aaron Feuerstein" userId="f5de8b9a-5c09-4bc3-b449-ac980e458ac8" providerId="ADAL" clId="{42E1A18C-745A-47C4-A5EE-14C13DBAD817}" dt="2025-07-30T20:25:54.993" v="77" actId="962"/>
          <ac:spMkLst>
            <pc:docMk/>
            <pc:sldMk cId="0" sldId="269"/>
            <ac:spMk id="250" creationId="{00000000-0000-0000-0000-000000000000}"/>
          </ac:spMkLst>
        </pc:spChg>
        <pc:graphicFrameChg chg="modGraphic">
          <ac:chgData name="Aaron Feuerstein" userId="f5de8b9a-5c09-4bc3-b449-ac980e458ac8" providerId="ADAL" clId="{42E1A18C-745A-47C4-A5EE-14C13DBAD817}" dt="2025-07-30T20:42:47.957" v="117" actId="13238"/>
          <ac:graphicFrameMkLst>
            <pc:docMk/>
            <pc:sldMk cId="0" sldId="269"/>
            <ac:graphicFrameMk id="255" creationId="{00000000-0000-0000-0000-000000000000}"/>
          </ac:graphicFrameMkLst>
        </pc:graphicFrameChg>
      </pc:sldChg>
      <pc:sldChg chg="addSp delSp modSp mod">
        <pc:chgData name="Aaron Feuerstein" userId="f5de8b9a-5c09-4bc3-b449-ac980e458ac8" providerId="ADAL" clId="{42E1A18C-745A-47C4-A5EE-14C13DBAD817}" dt="2025-07-30T21:52:07.722" v="742" actId="14100"/>
        <pc:sldMkLst>
          <pc:docMk/>
          <pc:sldMk cId="0" sldId="270"/>
        </pc:sldMkLst>
        <pc:spChg chg="add mod ord">
          <ac:chgData name="Aaron Feuerstein" userId="f5de8b9a-5c09-4bc3-b449-ac980e458ac8" providerId="ADAL" clId="{42E1A18C-745A-47C4-A5EE-14C13DBAD817}" dt="2025-07-30T21:51:38.597" v="737" actId="13244"/>
          <ac:spMkLst>
            <pc:docMk/>
            <pc:sldMk cId="0" sldId="270"/>
            <ac:spMk id="3" creationId="{2E3697B1-7A4F-7C61-A539-EF4E11889BAF}"/>
          </ac:spMkLst>
        </pc:spChg>
        <pc:spChg chg="ord">
          <ac:chgData name="Aaron Feuerstein" userId="f5de8b9a-5c09-4bc3-b449-ac980e458ac8" providerId="ADAL" clId="{42E1A18C-745A-47C4-A5EE-14C13DBAD817}" dt="2025-07-30T21:51:42.156" v="738" actId="13244"/>
          <ac:spMkLst>
            <pc:docMk/>
            <pc:sldMk cId="0" sldId="270"/>
            <ac:spMk id="260" creationId="{00000000-0000-0000-0000-000000000000}"/>
          </ac:spMkLst>
        </pc:spChg>
        <pc:spChg chg="del mod">
          <ac:chgData name="Aaron Feuerstein" userId="f5de8b9a-5c09-4bc3-b449-ac980e458ac8" providerId="ADAL" clId="{42E1A18C-745A-47C4-A5EE-14C13DBAD817}" dt="2025-07-30T20:25:58.328" v="79" actId="478"/>
          <ac:spMkLst>
            <pc:docMk/>
            <pc:sldMk cId="0" sldId="270"/>
            <ac:spMk id="261" creationId="{00000000-0000-0000-0000-000000000000}"/>
          </ac:spMkLst>
        </pc:spChg>
        <pc:spChg chg="del mod">
          <ac:chgData name="Aaron Feuerstein" userId="f5de8b9a-5c09-4bc3-b449-ac980e458ac8" providerId="ADAL" clId="{42E1A18C-745A-47C4-A5EE-14C13DBAD817}" dt="2025-07-30T20:26:01.272" v="81" actId="478"/>
          <ac:spMkLst>
            <pc:docMk/>
            <pc:sldMk cId="0" sldId="270"/>
            <ac:spMk id="262" creationId="{00000000-0000-0000-0000-000000000000}"/>
          </ac:spMkLst>
        </pc:spChg>
        <pc:spChg chg="mod">
          <ac:chgData name="Aaron Feuerstein" userId="f5de8b9a-5c09-4bc3-b449-ac980e458ac8" providerId="ADAL" clId="{42E1A18C-745A-47C4-A5EE-14C13DBAD817}" dt="2025-07-30T20:26:03.613" v="82" actId="962"/>
          <ac:spMkLst>
            <pc:docMk/>
            <pc:sldMk cId="0" sldId="270"/>
            <ac:spMk id="263" creationId="{00000000-0000-0000-0000-000000000000}"/>
          </ac:spMkLst>
        </pc:spChg>
        <pc:spChg chg="ord">
          <ac:chgData name="Aaron Feuerstein" userId="f5de8b9a-5c09-4bc3-b449-ac980e458ac8" providerId="ADAL" clId="{42E1A18C-745A-47C4-A5EE-14C13DBAD817}" dt="2025-07-30T21:51:47.382" v="739" actId="13244"/>
          <ac:spMkLst>
            <pc:docMk/>
            <pc:sldMk cId="0" sldId="270"/>
            <ac:spMk id="266" creationId="{00000000-0000-0000-0000-000000000000}"/>
          </ac:spMkLst>
        </pc:spChg>
        <pc:spChg chg="del mod">
          <ac:chgData name="Aaron Feuerstein" userId="f5de8b9a-5c09-4bc3-b449-ac980e458ac8" providerId="ADAL" clId="{42E1A18C-745A-47C4-A5EE-14C13DBAD817}" dt="2025-07-30T20:26:05.488" v="84" actId="478"/>
          <ac:spMkLst>
            <pc:docMk/>
            <pc:sldMk cId="0" sldId="270"/>
            <ac:spMk id="267" creationId="{00000000-0000-0000-0000-000000000000}"/>
          </ac:spMkLst>
        </pc:spChg>
        <pc:spChg chg="del mod">
          <ac:chgData name="Aaron Feuerstein" userId="f5de8b9a-5c09-4bc3-b449-ac980e458ac8" providerId="ADAL" clId="{42E1A18C-745A-47C4-A5EE-14C13DBAD817}" dt="2025-07-30T20:26:08.113" v="86" actId="478"/>
          <ac:spMkLst>
            <pc:docMk/>
            <pc:sldMk cId="0" sldId="270"/>
            <ac:spMk id="268" creationId="{00000000-0000-0000-0000-000000000000}"/>
          </ac:spMkLst>
        </pc:spChg>
        <pc:spChg chg="mod">
          <ac:chgData name="Aaron Feuerstein" userId="f5de8b9a-5c09-4bc3-b449-ac980e458ac8" providerId="ADAL" clId="{42E1A18C-745A-47C4-A5EE-14C13DBAD817}" dt="2025-07-30T21:52:07.722" v="742" actId="14100"/>
          <ac:spMkLst>
            <pc:docMk/>
            <pc:sldMk cId="0" sldId="270"/>
            <ac:spMk id="269" creationId="{00000000-0000-0000-0000-000000000000}"/>
          </ac:spMkLst>
        </pc:spChg>
        <pc:graphicFrameChg chg="modGraphic">
          <ac:chgData name="Aaron Feuerstein" userId="f5de8b9a-5c09-4bc3-b449-ac980e458ac8" providerId="ADAL" clId="{42E1A18C-745A-47C4-A5EE-14C13DBAD817}" dt="2025-07-30T20:42:50.325" v="119" actId="13238"/>
          <ac:graphicFrameMkLst>
            <pc:docMk/>
            <pc:sldMk cId="0" sldId="270"/>
            <ac:graphicFrameMk id="2" creationId="{032F9205-A863-46A2-9F07-8407916D7B0C}"/>
          </ac:graphicFrameMkLst>
        </pc:graphicFrameChg>
        <pc:graphicFrameChg chg="modGraphic">
          <ac:chgData name="Aaron Feuerstein" userId="f5de8b9a-5c09-4bc3-b449-ac980e458ac8" providerId="ADAL" clId="{42E1A18C-745A-47C4-A5EE-14C13DBAD817}" dt="2025-07-30T20:42:48.894" v="118" actId="13238"/>
          <ac:graphicFrameMkLst>
            <pc:docMk/>
            <pc:sldMk cId="0" sldId="270"/>
            <ac:graphicFrameMk id="274" creationId="{00000000-0000-0000-0000-000000000000}"/>
          </ac:graphicFrameMkLst>
        </pc:graphicFrameChg>
        <pc:picChg chg="mod ord">
          <ac:chgData name="Aaron Feuerstein" userId="f5de8b9a-5c09-4bc3-b449-ac980e458ac8" providerId="ADAL" clId="{42E1A18C-745A-47C4-A5EE-14C13DBAD817}" dt="2025-07-30T21:51:54.121" v="740" actId="13244"/>
          <ac:picMkLst>
            <pc:docMk/>
            <pc:sldMk cId="0" sldId="270"/>
            <ac:picMk id="271" creationId="{00000000-0000-0000-0000-000000000000}"/>
          </ac:picMkLst>
        </pc:picChg>
      </pc:sldChg>
      <pc:sldChg chg="addSp delSp modSp mod">
        <pc:chgData name="Aaron Feuerstein" userId="f5de8b9a-5c09-4bc3-b449-ac980e458ac8" providerId="ADAL" clId="{42E1A18C-745A-47C4-A5EE-14C13DBAD817}" dt="2025-07-30T21:52:29.924" v="745" actId="13244"/>
        <pc:sldMkLst>
          <pc:docMk/>
          <pc:sldMk cId="0" sldId="271"/>
        </pc:sldMkLst>
        <pc:spChg chg="add mod ord">
          <ac:chgData name="Aaron Feuerstein" userId="f5de8b9a-5c09-4bc3-b449-ac980e458ac8" providerId="ADAL" clId="{42E1A18C-745A-47C4-A5EE-14C13DBAD817}" dt="2025-07-30T21:52:20.868" v="743" actId="13244"/>
          <ac:spMkLst>
            <pc:docMk/>
            <pc:sldMk cId="0" sldId="271"/>
            <ac:spMk id="2" creationId="{EA650E47-E466-E2F4-203D-F1A599F972F3}"/>
          </ac:spMkLst>
        </pc:spChg>
        <pc:spChg chg="ord">
          <ac:chgData name="Aaron Feuerstein" userId="f5de8b9a-5c09-4bc3-b449-ac980e458ac8" providerId="ADAL" clId="{42E1A18C-745A-47C4-A5EE-14C13DBAD817}" dt="2025-07-30T21:52:24.244" v="744" actId="13244"/>
          <ac:spMkLst>
            <pc:docMk/>
            <pc:sldMk cId="0" sldId="271"/>
            <ac:spMk id="279" creationId="{00000000-0000-0000-0000-000000000000}"/>
          </ac:spMkLst>
        </pc:spChg>
        <pc:spChg chg="del mod">
          <ac:chgData name="Aaron Feuerstein" userId="f5de8b9a-5c09-4bc3-b449-ac980e458ac8" providerId="ADAL" clId="{42E1A18C-745A-47C4-A5EE-14C13DBAD817}" dt="2025-07-30T20:26:22.484" v="92" actId="478"/>
          <ac:spMkLst>
            <pc:docMk/>
            <pc:sldMk cId="0" sldId="271"/>
            <ac:spMk id="280" creationId="{00000000-0000-0000-0000-000000000000}"/>
          </ac:spMkLst>
        </pc:spChg>
        <pc:spChg chg="del mod">
          <ac:chgData name="Aaron Feuerstein" userId="f5de8b9a-5c09-4bc3-b449-ac980e458ac8" providerId="ADAL" clId="{42E1A18C-745A-47C4-A5EE-14C13DBAD817}" dt="2025-07-30T20:26:25.646" v="94" actId="478"/>
          <ac:spMkLst>
            <pc:docMk/>
            <pc:sldMk cId="0" sldId="271"/>
            <ac:spMk id="281" creationId="{00000000-0000-0000-0000-000000000000}"/>
          </ac:spMkLst>
        </pc:spChg>
        <pc:spChg chg="mod">
          <ac:chgData name="Aaron Feuerstein" userId="f5de8b9a-5c09-4bc3-b449-ac980e458ac8" providerId="ADAL" clId="{42E1A18C-745A-47C4-A5EE-14C13DBAD817}" dt="2025-07-30T20:27:01.535" v="104" actId="1076"/>
          <ac:spMkLst>
            <pc:docMk/>
            <pc:sldMk cId="0" sldId="271"/>
            <ac:spMk id="282" creationId="{00000000-0000-0000-0000-000000000000}"/>
          </ac:spMkLst>
        </pc:spChg>
        <pc:spChg chg="ord">
          <ac:chgData name="Aaron Feuerstein" userId="f5de8b9a-5c09-4bc3-b449-ac980e458ac8" providerId="ADAL" clId="{42E1A18C-745A-47C4-A5EE-14C13DBAD817}" dt="2025-07-30T21:52:29.924" v="745" actId="13244"/>
          <ac:spMkLst>
            <pc:docMk/>
            <pc:sldMk cId="0" sldId="271"/>
            <ac:spMk id="285" creationId="{00000000-0000-0000-0000-000000000000}"/>
          </ac:spMkLst>
        </pc:spChg>
        <pc:spChg chg="del mod">
          <ac:chgData name="Aaron Feuerstein" userId="f5de8b9a-5c09-4bc3-b449-ac980e458ac8" providerId="ADAL" clId="{42E1A18C-745A-47C4-A5EE-14C13DBAD817}" dt="2025-07-30T20:26:30.274" v="97" actId="478"/>
          <ac:spMkLst>
            <pc:docMk/>
            <pc:sldMk cId="0" sldId="271"/>
            <ac:spMk id="286" creationId="{00000000-0000-0000-0000-000000000000}"/>
          </ac:spMkLst>
        </pc:spChg>
        <pc:spChg chg="del mod">
          <ac:chgData name="Aaron Feuerstein" userId="f5de8b9a-5c09-4bc3-b449-ac980e458ac8" providerId="ADAL" clId="{42E1A18C-745A-47C4-A5EE-14C13DBAD817}" dt="2025-07-30T20:26:32.881" v="99" actId="478"/>
          <ac:spMkLst>
            <pc:docMk/>
            <pc:sldMk cId="0" sldId="271"/>
            <ac:spMk id="287" creationId="{00000000-0000-0000-0000-000000000000}"/>
          </ac:spMkLst>
        </pc:spChg>
        <pc:spChg chg="del">
          <ac:chgData name="Aaron Feuerstein" userId="f5de8b9a-5c09-4bc3-b449-ac980e458ac8" providerId="ADAL" clId="{42E1A18C-745A-47C4-A5EE-14C13DBAD817}" dt="2025-07-30T20:26:35.793" v="100" actId="478"/>
          <ac:spMkLst>
            <pc:docMk/>
            <pc:sldMk cId="0" sldId="271"/>
            <ac:spMk id="288" creationId="{00000000-0000-0000-0000-000000000000}"/>
          </ac:spMkLst>
        </pc:spChg>
        <pc:graphicFrameChg chg="modGraphic">
          <ac:chgData name="Aaron Feuerstein" userId="f5de8b9a-5c09-4bc3-b449-ac980e458ac8" providerId="ADAL" clId="{42E1A18C-745A-47C4-A5EE-14C13DBAD817}" dt="2025-07-30T20:42:51.383" v="120" actId="13238"/>
          <ac:graphicFrameMkLst>
            <pc:docMk/>
            <pc:sldMk cId="0" sldId="271"/>
            <ac:graphicFrameMk id="290" creationId="{00000000-0000-0000-0000-000000000000}"/>
          </ac:graphicFrameMkLst>
        </pc:graphicFrameChg>
        <pc:picChg chg="mod">
          <ac:chgData name="Aaron Feuerstein" userId="f5de8b9a-5c09-4bc3-b449-ac980e458ac8" providerId="ADAL" clId="{42E1A18C-745A-47C4-A5EE-14C13DBAD817}" dt="2025-07-30T20:26:38.297" v="101" actId="962"/>
          <ac:picMkLst>
            <pc:docMk/>
            <pc:sldMk cId="0" sldId="271"/>
            <ac:picMk id="13" creationId="{718B6841-F965-401A-9C1B-20D2A164E9FF}"/>
          </ac:picMkLst>
        </pc:picChg>
        <pc:picChg chg="mod">
          <ac:chgData name="Aaron Feuerstein" userId="f5de8b9a-5c09-4bc3-b449-ac980e458ac8" providerId="ADAL" clId="{42E1A18C-745A-47C4-A5EE-14C13DBAD817}" dt="2025-07-30T20:26:38.910" v="102" actId="962"/>
          <ac:picMkLst>
            <pc:docMk/>
            <pc:sldMk cId="0" sldId="271"/>
            <ac:picMk id="14" creationId="{BB72A3EA-A3E1-400D-B338-F7E0CD1F12B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95650" y="754375"/>
            <a:ext cx="51818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uFillTx/>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36" name="Google Shape;36;p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2: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212" name="Google Shape;212;p12: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3: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231" name="Google Shape;231;p13: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g8a4ed68938_2_187: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7" name="Google Shape;247;g8a4ed68938_2_187: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14: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258" name="Google Shape;258;p14: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g8a4ed68938_2_197: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277" name="Google Shape;277;g8a4ed68938_2_197: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g7de6b06b86_0_20: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62" name="Google Shape;62;g7de6b06b86_0_20: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85" name="Google Shape;85;p2: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9: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102" name="Google Shape;102;p9: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8a4ed68938_2_119: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118" name="Google Shape;118;g8a4ed68938_2_119: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136" name="Google Shape;136;p10: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1: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162" name="Google Shape;162;p1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g8a4ed68938_2_145: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
        <p:nvSpPr>
          <p:cNvPr id="181" name="Google Shape;181;g8a4ed68938_2_145: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g8a4ed68938_2_16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9" name="Google Shape;199;g8a4ed68938_2_161: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uFillTx/>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cSld name="OBJECT">
    <p:spTree>
      <p:nvGrpSpPr>
        <p:cNvPr id="1" name="Shape 12"/>
        <p:cNvGrpSpPr/>
        <p:nvPr/>
      </p:nvGrpSpPr>
      <p:grpSpPr>
        <a:xfrm>
          <a:off x="0" y="0"/>
          <a:ext cx="0" cy="0"/>
          <a:chOff x="0" y="0"/>
          <a:chExt cx="0" cy="0"/>
        </a:xfrm>
      </p:grpSpPr>
      <p:sp>
        <p:nvSpPr>
          <p:cNvPr id="13" name="Google Shape;13;p4"/>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14" name="Google Shape;14;p4"/>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15" name="Google Shape;15;p4"/>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uFillTx/>
              </a:rPr>
              <a:t>‹#›</a:t>
            </a:fld>
            <a:endParaRPr dirty="0">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and Content">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a:p>
        </p:txBody>
      </p:sp>
      <p:sp>
        <p:nvSpPr>
          <p:cNvPr id="18" name="Google Shape;18;p6"/>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uFillTx/>
              </a:defRPr>
            </a:lvl1pPr>
            <a:lvl2pPr marL="914400" lvl="1" indent="-228600" algn="l">
              <a:lnSpc>
                <a:spcPct val="100000"/>
              </a:lnSpc>
              <a:spcBef>
                <a:spcPts val="0"/>
              </a:spcBef>
              <a:spcAft>
                <a:spcPts val="0"/>
              </a:spcAft>
              <a:buSzPts val="1400"/>
              <a:buNone/>
              <a:defRPr>
                <a:uFillTx/>
              </a:defRPr>
            </a:lvl2pPr>
            <a:lvl3pPr marL="1371600" lvl="2" indent="-228600" algn="l">
              <a:lnSpc>
                <a:spcPct val="100000"/>
              </a:lnSpc>
              <a:spcBef>
                <a:spcPts val="0"/>
              </a:spcBef>
              <a:spcAft>
                <a:spcPts val="0"/>
              </a:spcAft>
              <a:buSzPts val="1400"/>
              <a:buNone/>
              <a:defRPr>
                <a:uFillTx/>
              </a:defRPr>
            </a:lvl3pPr>
            <a:lvl4pPr marL="1828800" lvl="3" indent="-228600" algn="l">
              <a:lnSpc>
                <a:spcPct val="100000"/>
              </a:lnSpc>
              <a:spcBef>
                <a:spcPts val="0"/>
              </a:spcBef>
              <a:spcAft>
                <a:spcPts val="0"/>
              </a:spcAft>
              <a:buSzPts val="1400"/>
              <a:buNone/>
              <a:defRPr>
                <a:uFillTx/>
              </a:defRPr>
            </a:lvl4pPr>
            <a:lvl5pPr marL="2286000" lvl="4" indent="-228600" algn="l">
              <a:lnSpc>
                <a:spcPct val="100000"/>
              </a:lnSpc>
              <a:spcBef>
                <a:spcPts val="0"/>
              </a:spcBef>
              <a:spcAft>
                <a:spcPts val="0"/>
              </a:spcAft>
              <a:buSzPts val="1400"/>
              <a:buNone/>
              <a:defRPr>
                <a:uFillTx/>
              </a:defRPr>
            </a:lvl5pPr>
            <a:lvl6pPr marL="2743200" lvl="5" indent="-228600" algn="l">
              <a:lnSpc>
                <a:spcPct val="100000"/>
              </a:lnSpc>
              <a:spcBef>
                <a:spcPts val="0"/>
              </a:spcBef>
              <a:spcAft>
                <a:spcPts val="0"/>
              </a:spcAft>
              <a:buSzPts val="1400"/>
              <a:buNone/>
              <a:defRPr>
                <a:uFillTx/>
              </a:defRPr>
            </a:lvl6pPr>
            <a:lvl7pPr marL="3200400" lvl="6" indent="-228600" algn="l">
              <a:lnSpc>
                <a:spcPct val="100000"/>
              </a:lnSpc>
              <a:spcBef>
                <a:spcPts val="0"/>
              </a:spcBef>
              <a:spcAft>
                <a:spcPts val="0"/>
              </a:spcAft>
              <a:buSzPts val="1400"/>
              <a:buNone/>
              <a:defRPr>
                <a:uFillTx/>
              </a:defRPr>
            </a:lvl7pPr>
            <a:lvl8pPr marL="3657600" lvl="7" indent="-228600" algn="l">
              <a:lnSpc>
                <a:spcPct val="100000"/>
              </a:lnSpc>
              <a:spcBef>
                <a:spcPts val="0"/>
              </a:spcBef>
              <a:spcAft>
                <a:spcPts val="0"/>
              </a:spcAft>
              <a:buSzPts val="1400"/>
              <a:buNone/>
              <a:defRPr>
                <a:uFillTx/>
              </a:defRPr>
            </a:lvl8pPr>
            <a:lvl9pPr marL="4114800" lvl="8" indent="-228600" algn="l">
              <a:lnSpc>
                <a:spcPct val="100000"/>
              </a:lnSpc>
              <a:spcBef>
                <a:spcPts val="0"/>
              </a:spcBef>
              <a:spcAft>
                <a:spcPts val="0"/>
              </a:spcAft>
              <a:buSzPts val="1400"/>
              <a:buNone/>
              <a:defRPr>
                <a:uFillTx/>
              </a:defRPr>
            </a:lvl9pPr>
          </a:lstStyle>
          <a:p>
            <a:endParaRPr/>
          </a:p>
        </p:txBody>
      </p:sp>
      <p:sp>
        <p:nvSpPr>
          <p:cNvPr id="19" name="Google Shape;19;p6"/>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20" name="Google Shape;20;p6"/>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21" name="Google Shape;21;p6"/>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uFillTx/>
              </a:rPr>
              <a:t>‹#›</a:t>
            </a:fld>
            <a:endParaRPr dirty="0">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Two Content">
    <p:spTree>
      <p:nvGrpSpPr>
        <p:cNvPr id="1" name="Shape 22"/>
        <p:cNvGrpSpPr/>
        <p:nvPr/>
      </p:nvGrpSpPr>
      <p:grpSpPr>
        <a:xfrm>
          <a:off x="0" y="0"/>
          <a:ext cx="0" cy="0"/>
          <a:chOff x="0" y="0"/>
          <a:chExt cx="0" cy="0"/>
        </a:xfrm>
      </p:grpSpPr>
      <p:sp>
        <p:nvSpPr>
          <p:cNvPr id="23" name="Google Shape;23;p7"/>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a:p>
        </p:txBody>
      </p:sp>
      <p:sp>
        <p:nvSpPr>
          <p:cNvPr id="24" name="Google Shape;24;p7"/>
          <p:cNvSpPr txBox="1">
            <a:spLocks noGrp="1"/>
          </p:cNvSpPr>
          <p:nvPr>
            <p:ph type="body" idx="1"/>
          </p:nvPr>
        </p:nvSpPr>
        <p:spPr>
          <a:xfrm>
            <a:off x="388620"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uFillTx/>
              </a:defRPr>
            </a:lvl1pPr>
            <a:lvl2pPr marL="914400" lvl="1" indent="-228600" algn="l">
              <a:lnSpc>
                <a:spcPct val="100000"/>
              </a:lnSpc>
              <a:spcBef>
                <a:spcPts val="0"/>
              </a:spcBef>
              <a:spcAft>
                <a:spcPts val="0"/>
              </a:spcAft>
              <a:buSzPts val="1400"/>
              <a:buNone/>
              <a:defRPr>
                <a:uFillTx/>
              </a:defRPr>
            </a:lvl2pPr>
            <a:lvl3pPr marL="1371600" lvl="2" indent="-228600" algn="l">
              <a:lnSpc>
                <a:spcPct val="100000"/>
              </a:lnSpc>
              <a:spcBef>
                <a:spcPts val="0"/>
              </a:spcBef>
              <a:spcAft>
                <a:spcPts val="0"/>
              </a:spcAft>
              <a:buSzPts val="1400"/>
              <a:buNone/>
              <a:defRPr>
                <a:uFillTx/>
              </a:defRPr>
            </a:lvl3pPr>
            <a:lvl4pPr marL="1828800" lvl="3" indent="-228600" algn="l">
              <a:lnSpc>
                <a:spcPct val="100000"/>
              </a:lnSpc>
              <a:spcBef>
                <a:spcPts val="0"/>
              </a:spcBef>
              <a:spcAft>
                <a:spcPts val="0"/>
              </a:spcAft>
              <a:buSzPts val="1400"/>
              <a:buNone/>
              <a:defRPr>
                <a:uFillTx/>
              </a:defRPr>
            </a:lvl4pPr>
            <a:lvl5pPr marL="2286000" lvl="4" indent="-228600" algn="l">
              <a:lnSpc>
                <a:spcPct val="100000"/>
              </a:lnSpc>
              <a:spcBef>
                <a:spcPts val="0"/>
              </a:spcBef>
              <a:spcAft>
                <a:spcPts val="0"/>
              </a:spcAft>
              <a:buSzPts val="1400"/>
              <a:buNone/>
              <a:defRPr>
                <a:uFillTx/>
              </a:defRPr>
            </a:lvl5pPr>
            <a:lvl6pPr marL="2743200" lvl="5" indent="-228600" algn="l">
              <a:lnSpc>
                <a:spcPct val="100000"/>
              </a:lnSpc>
              <a:spcBef>
                <a:spcPts val="0"/>
              </a:spcBef>
              <a:spcAft>
                <a:spcPts val="0"/>
              </a:spcAft>
              <a:buSzPts val="1400"/>
              <a:buNone/>
              <a:defRPr>
                <a:uFillTx/>
              </a:defRPr>
            </a:lvl6pPr>
            <a:lvl7pPr marL="3200400" lvl="6" indent="-228600" algn="l">
              <a:lnSpc>
                <a:spcPct val="100000"/>
              </a:lnSpc>
              <a:spcBef>
                <a:spcPts val="0"/>
              </a:spcBef>
              <a:spcAft>
                <a:spcPts val="0"/>
              </a:spcAft>
              <a:buSzPts val="1400"/>
              <a:buNone/>
              <a:defRPr>
                <a:uFillTx/>
              </a:defRPr>
            </a:lvl7pPr>
            <a:lvl8pPr marL="3657600" lvl="7" indent="-228600" algn="l">
              <a:lnSpc>
                <a:spcPct val="100000"/>
              </a:lnSpc>
              <a:spcBef>
                <a:spcPts val="0"/>
              </a:spcBef>
              <a:spcAft>
                <a:spcPts val="0"/>
              </a:spcAft>
              <a:buSzPts val="1400"/>
              <a:buNone/>
              <a:defRPr>
                <a:uFillTx/>
              </a:defRPr>
            </a:lvl8pPr>
            <a:lvl9pPr marL="4114800" lvl="8" indent="-228600" algn="l">
              <a:lnSpc>
                <a:spcPct val="100000"/>
              </a:lnSpc>
              <a:spcBef>
                <a:spcPts val="0"/>
              </a:spcBef>
              <a:spcAft>
                <a:spcPts val="0"/>
              </a:spcAft>
              <a:buSzPts val="1400"/>
              <a:buNone/>
              <a:defRPr>
                <a:uFillTx/>
              </a:defRPr>
            </a:lvl9pPr>
          </a:lstStyle>
          <a:p>
            <a:endParaRPr/>
          </a:p>
        </p:txBody>
      </p:sp>
      <p:sp>
        <p:nvSpPr>
          <p:cNvPr id="25" name="Google Shape;25;p7"/>
          <p:cNvSpPr txBox="1">
            <a:spLocks noGrp="1"/>
          </p:cNvSpPr>
          <p:nvPr>
            <p:ph type="body" idx="2"/>
          </p:nvPr>
        </p:nvSpPr>
        <p:spPr>
          <a:xfrm>
            <a:off x="4002786"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uFillTx/>
              </a:defRPr>
            </a:lvl1pPr>
            <a:lvl2pPr marL="914400" lvl="1" indent="-228600" algn="l">
              <a:lnSpc>
                <a:spcPct val="100000"/>
              </a:lnSpc>
              <a:spcBef>
                <a:spcPts val="0"/>
              </a:spcBef>
              <a:spcAft>
                <a:spcPts val="0"/>
              </a:spcAft>
              <a:buSzPts val="1400"/>
              <a:buNone/>
              <a:defRPr>
                <a:uFillTx/>
              </a:defRPr>
            </a:lvl2pPr>
            <a:lvl3pPr marL="1371600" lvl="2" indent="-228600" algn="l">
              <a:lnSpc>
                <a:spcPct val="100000"/>
              </a:lnSpc>
              <a:spcBef>
                <a:spcPts val="0"/>
              </a:spcBef>
              <a:spcAft>
                <a:spcPts val="0"/>
              </a:spcAft>
              <a:buSzPts val="1400"/>
              <a:buNone/>
              <a:defRPr>
                <a:uFillTx/>
              </a:defRPr>
            </a:lvl3pPr>
            <a:lvl4pPr marL="1828800" lvl="3" indent="-228600" algn="l">
              <a:lnSpc>
                <a:spcPct val="100000"/>
              </a:lnSpc>
              <a:spcBef>
                <a:spcPts val="0"/>
              </a:spcBef>
              <a:spcAft>
                <a:spcPts val="0"/>
              </a:spcAft>
              <a:buSzPts val="1400"/>
              <a:buNone/>
              <a:defRPr>
                <a:uFillTx/>
              </a:defRPr>
            </a:lvl4pPr>
            <a:lvl5pPr marL="2286000" lvl="4" indent="-228600" algn="l">
              <a:lnSpc>
                <a:spcPct val="100000"/>
              </a:lnSpc>
              <a:spcBef>
                <a:spcPts val="0"/>
              </a:spcBef>
              <a:spcAft>
                <a:spcPts val="0"/>
              </a:spcAft>
              <a:buSzPts val="1400"/>
              <a:buNone/>
              <a:defRPr>
                <a:uFillTx/>
              </a:defRPr>
            </a:lvl5pPr>
            <a:lvl6pPr marL="2743200" lvl="5" indent="-228600" algn="l">
              <a:lnSpc>
                <a:spcPct val="100000"/>
              </a:lnSpc>
              <a:spcBef>
                <a:spcPts val="0"/>
              </a:spcBef>
              <a:spcAft>
                <a:spcPts val="0"/>
              </a:spcAft>
              <a:buSzPts val="1400"/>
              <a:buNone/>
              <a:defRPr>
                <a:uFillTx/>
              </a:defRPr>
            </a:lvl6pPr>
            <a:lvl7pPr marL="3200400" lvl="6" indent="-228600" algn="l">
              <a:lnSpc>
                <a:spcPct val="100000"/>
              </a:lnSpc>
              <a:spcBef>
                <a:spcPts val="0"/>
              </a:spcBef>
              <a:spcAft>
                <a:spcPts val="0"/>
              </a:spcAft>
              <a:buSzPts val="1400"/>
              <a:buNone/>
              <a:defRPr>
                <a:uFillTx/>
              </a:defRPr>
            </a:lvl7pPr>
            <a:lvl8pPr marL="3657600" lvl="7" indent="-228600" algn="l">
              <a:lnSpc>
                <a:spcPct val="100000"/>
              </a:lnSpc>
              <a:spcBef>
                <a:spcPts val="0"/>
              </a:spcBef>
              <a:spcAft>
                <a:spcPts val="0"/>
              </a:spcAft>
              <a:buSzPts val="1400"/>
              <a:buNone/>
              <a:defRPr>
                <a:uFillTx/>
              </a:defRPr>
            </a:lvl8pPr>
            <a:lvl9pPr marL="4114800" lvl="8" indent="-228600" algn="l">
              <a:lnSpc>
                <a:spcPct val="100000"/>
              </a:lnSpc>
              <a:spcBef>
                <a:spcPts val="0"/>
              </a:spcBef>
              <a:spcAft>
                <a:spcPts val="0"/>
              </a:spcAft>
              <a:buSzPts val="1400"/>
              <a:buNone/>
              <a:defRPr>
                <a:uFillTx/>
              </a:defRPr>
            </a:lvl9pPr>
          </a:lstStyle>
          <a:p>
            <a:endParaRPr/>
          </a:p>
        </p:txBody>
      </p:sp>
      <p:sp>
        <p:nvSpPr>
          <p:cNvPr id="26" name="Google Shape;26;p7"/>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27" name="Google Shape;27;p7"/>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28" name="Google Shape;28;p7"/>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uFillTx/>
              </a:rPr>
              <a:t>‹#›</a:t>
            </a:fld>
            <a:endParaRPr dirty="0">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Only">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a:p>
        </p:txBody>
      </p:sp>
      <p:sp>
        <p:nvSpPr>
          <p:cNvPr id="31" name="Google Shape;31;p8"/>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32" name="Google Shape;32;p8"/>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uFillTx/>
              </a:defRPr>
            </a:lvl1pPr>
            <a:lvl2pPr lvl="1" algn="l">
              <a:lnSpc>
                <a:spcPct val="100000"/>
              </a:lnSpc>
              <a:spcBef>
                <a:spcPts val="0"/>
              </a:spcBef>
              <a:spcAft>
                <a:spcPts val="0"/>
              </a:spcAft>
              <a:buSzPts val="1400"/>
              <a:buNone/>
              <a:defRPr>
                <a:uFillTx/>
              </a:defRPr>
            </a:lvl2pPr>
            <a:lvl3pPr lvl="2" algn="l">
              <a:lnSpc>
                <a:spcPct val="100000"/>
              </a:lnSpc>
              <a:spcBef>
                <a:spcPts val="0"/>
              </a:spcBef>
              <a:spcAft>
                <a:spcPts val="0"/>
              </a:spcAft>
              <a:buSzPts val="1400"/>
              <a:buNone/>
              <a:defRPr>
                <a:uFillTx/>
              </a:defRPr>
            </a:lvl3pPr>
            <a:lvl4pPr lvl="3" algn="l">
              <a:lnSpc>
                <a:spcPct val="100000"/>
              </a:lnSpc>
              <a:spcBef>
                <a:spcPts val="0"/>
              </a:spcBef>
              <a:spcAft>
                <a:spcPts val="0"/>
              </a:spcAft>
              <a:buSzPts val="1400"/>
              <a:buNone/>
              <a:defRPr>
                <a:uFillTx/>
              </a:defRPr>
            </a:lvl4pPr>
            <a:lvl5pPr lvl="4" algn="l">
              <a:lnSpc>
                <a:spcPct val="100000"/>
              </a:lnSpc>
              <a:spcBef>
                <a:spcPts val="0"/>
              </a:spcBef>
              <a:spcAft>
                <a:spcPts val="0"/>
              </a:spcAft>
              <a:buSzPts val="1400"/>
              <a:buNone/>
              <a:defRPr>
                <a:uFillTx/>
              </a:defRPr>
            </a:lvl5pPr>
            <a:lvl6pPr lvl="5" algn="l">
              <a:lnSpc>
                <a:spcPct val="100000"/>
              </a:lnSpc>
              <a:spcBef>
                <a:spcPts val="0"/>
              </a:spcBef>
              <a:spcAft>
                <a:spcPts val="0"/>
              </a:spcAft>
              <a:buSzPts val="1400"/>
              <a:buNone/>
              <a:defRPr>
                <a:uFillTx/>
              </a:defRPr>
            </a:lvl6pPr>
            <a:lvl7pPr lvl="6" algn="l">
              <a:lnSpc>
                <a:spcPct val="100000"/>
              </a:lnSpc>
              <a:spcBef>
                <a:spcPts val="0"/>
              </a:spcBef>
              <a:spcAft>
                <a:spcPts val="0"/>
              </a:spcAft>
              <a:buSzPts val="1400"/>
              <a:buNone/>
              <a:defRPr>
                <a:uFillTx/>
              </a:defRPr>
            </a:lvl7pPr>
            <a:lvl8pPr lvl="7" algn="l">
              <a:lnSpc>
                <a:spcPct val="100000"/>
              </a:lnSpc>
              <a:spcBef>
                <a:spcPts val="0"/>
              </a:spcBef>
              <a:spcAft>
                <a:spcPts val="0"/>
              </a:spcAft>
              <a:buSzPts val="1400"/>
              <a:buNone/>
              <a:defRPr>
                <a:uFillTx/>
              </a:defRPr>
            </a:lvl8pPr>
            <a:lvl9pPr lvl="8" algn="l">
              <a:lnSpc>
                <a:spcPct val="100000"/>
              </a:lnSpc>
              <a:spcBef>
                <a:spcPts val="0"/>
              </a:spcBef>
              <a:spcAft>
                <a:spcPts val="0"/>
              </a:spcAft>
              <a:buSzPts val="1400"/>
              <a:buNone/>
              <a:defRPr>
                <a:uFillTx/>
              </a:defRPr>
            </a:lvl9pPr>
          </a:lstStyle>
          <a:p>
            <a:endParaRPr dirty="0"/>
          </a:p>
        </p:txBody>
      </p:sp>
      <p:sp>
        <p:nvSpPr>
          <p:cNvPr id="33" name="Google Shape;33;p8"/>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uFillTx/>
              </a:rPr>
              <a:t>‹#›</a:t>
            </a:fld>
            <a:endParaRPr dirty="0">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a:spLocks/>
          </p:cNvSpPr>
          <p:nvPr/>
        </p:nvSpPr>
        <p:spPr>
          <a:xfrm>
            <a:off x="2011173" y="0"/>
            <a:ext cx="5761355" cy="530860"/>
          </a:xfrm>
          <a:custGeom>
            <a:avLst/>
            <a:gdLst/>
            <a:ahLst/>
            <a:cxnLst/>
            <a:rect l="l" t="t" r="r" b="b"/>
            <a:pathLst>
              <a:path w="5761355" h="530860" extrusionOk="0">
                <a:moveTo>
                  <a:pt x="0" y="530351"/>
                </a:moveTo>
                <a:lnTo>
                  <a:pt x="5761227" y="530351"/>
                </a:lnTo>
                <a:lnTo>
                  <a:pt x="5761227" y="0"/>
                </a:lnTo>
                <a:lnTo>
                  <a:pt x="0" y="0"/>
                </a:lnTo>
                <a:lnTo>
                  <a:pt x="0" y="530351"/>
                </a:lnTo>
                <a:close/>
              </a:path>
            </a:pathLst>
          </a:custGeom>
          <a:solidFill>
            <a:srgbClr val="4B5EA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uFillTx/>
              <a:latin typeface="Calibri"/>
              <a:ea typeface="Calibri"/>
              <a:cs typeface="Calibri"/>
              <a:sym typeface="Calibri"/>
            </a:endParaRPr>
          </a:p>
        </p:txBody>
      </p:sp>
      <p:sp>
        <p:nvSpPr>
          <p:cNvPr id="7" name="Google Shape;7;p3"/>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Arial"/>
                <a:ea typeface="Arial"/>
                <a:cs typeface="Arial"/>
                <a:sym typeface="Arial"/>
              </a:defRPr>
            </a:lvl9pPr>
          </a:lstStyle>
          <a:p>
            <a:endParaRPr/>
          </a:p>
        </p:txBody>
      </p:sp>
      <p:sp>
        <p:nvSpPr>
          <p:cNvPr id="8" name="Google Shape;8;p3"/>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uFillTx/>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uFillTx/>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9pPr>
          </a:lstStyle>
          <a:p>
            <a:endParaRPr dirty="0"/>
          </a:p>
        </p:txBody>
      </p:sp>
      <p:sp>
        <p:nvSpPr>
          <p:cNvPr id="10" name="Google Shape;10;p3"/>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uFillTx/>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uFillTx/>
                <a:latin typeface="Calibri"/>
                <a:ea typeface="Calibri"/>
                <a:cs typeface="Calibri"/>
                <a:sym typeface="Calibri"/>
              </a:defRPr>
            </a:lvl9pPr>
          </a:lstStyle>
          <a:p>
            <a:endParaRPr dirty="0"/>
          </a:p>
        </p:txBody>
      </p:sp>
      <p:sp>
        <p:nvSpPr>
          <p:cNvPr id="11" name="Google Shape;11;p3"/>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1pPr>
            <a:lvl2pPr marL="25400" marR="0" lvl="1"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2pPr>
            <a:lvl3pPr marL="25400" marR="0" lvl="2"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3pPr>
            <a:lvl4pPr marL="25400" marR="0" lvl="3"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4pPr>
            <a:lvl5pPr marL="25400" marR="0" lvl="4"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5pPr>
            <a:lvl6pPr marL="25400" marR="0" lvl="5"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6pPr>
            <a:lvl7pPr marL="25400" marR="0" lvl="6"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7pPr>
            <a:lvl8pPr marL="25400" marR="0" lvl="7"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8pPr>
            <a:lvl9pPr marL="25400" marR="0" lvl="8"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uFillTx/>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uFillTx/>
              </a:rPr>
              <a:t>‹#›</a:t>
            </a:fld>
            <a:endParaRPr dirty="0">
              <a:uFillTx/>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source:%20https://hps.org/documents/po210fac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hps.org/documents/po210fac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37"/>
        <p:cNvGrpSpPr/>
        <p:nvPr/>
      </p:nvGrpSpPr>
      <p:grpSpPr>
        <a:xfrm>
          <a:off x="0" y="0"/>
          <a:ext cx="0" cy="0"/>
          <a:chOff x="0" y="0"/>
          <a:chExt cx="0" cy="0"/>
        </a:xfrm>
      </p:grpSpPr>
      <p:sp>
        <p:nvSpPr>
          <p:cNvPr id="3" name="Title 2">
            <a:extLst>
              <a:ext uri="{FF2B5EF4-FFF2-40B4-BE49-F238E27FC236}">
                <a16:creationId xmlns:a16="http://schemas.microsoft.com/office/drawing/2014/main" id="{063949BE-C4CB-563E-58CA-DBCDEC0EC86C}"/>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Spy Poisoning Teacher Guide</a:t>
            </a:r>
          </a:p>
        </p:txBody>
      </p:sp>
      <p:sp>
        <p:nvSpPr>
          <p:cNvPr id="41" name="Google Shape;41;p1">
            <a:extLst>
              <a:ext uri="{C183D7F6-B498-43B3-948B-1728B52AA6E4}">
                <adec:decorative xmlns:adec="http://schemas.microsoft.com/office/drawing/2017/decorative" val="1"/>
              </a:ext>
            </a:extLst>
          </p:cNvPr>
          <p:cNvSpPr>
            <a:spLocks/>
          </p:cNvSpPr>
          <p:nvPr/>
        </p:nvSpPr>
        <p:spPr>
          <a:xfrm>
            <a:off x="0" y="12049"/>
            <a:ext cx="7772400" cy="81318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42" name="Google Shape;42;p1"/>
          <p:cNvSpPr txBox="1">
            <a:spLocks/>
          </p:cNvSpPr>
          <p:nvPr/>
        </p:nvSpPr>
        <p:spPr>
          <a:xfrm>
            <a:off x="2286000" y="153949"/>
            <a:ext cx="4524295"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43" name="Google Shape;43;p1" descr="Image result for creative commons tennessee stars logo"/>
          <p:cNvPicPr preferRelativeResize="0"/>
          <p:nvPr/>
        </p:nvPicPr>
        <p:blipFill rotWithShape="1">
          <a:blip r:embed="rId3"/>
          <a:srcRect l="28891" t="20469" r="35950" b="20793"/>
          <a:stretch/>
        </p:blipFill>
        <p:spPr>
          <a:xfrm>
            <a:off x="6972367" y="188418"/>
            <a:ext cx="441432" cy="442522"/>
          </a:xfrm>
          <a:prstGeom prst="flowChartConnector">
            <a:avLst/>
          </a:prstGeom>
          <a:noFill/>
          <a:ln>
            <a:noFill/>
          </a:ln>
        </p:spPr>
      </p:pic>
      <p:sp>
        <p:nvSpPr>
          <p:cNvPr id="38" name="Google Shape;38;p1"/>
          <p:cNvSpPr txBox="1">
            <a:spLocks/>
          </p:cNvSpPr>
          <p:nvPr/>
        </p:nvSpPr>
        <p:spPr>
          <a:xfrm>
            <a:off x="473900" y="907989"/>
            <a:ext cx="7221000" cy="751488"/>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uFillTx/>
              <a:latin typeface="Calibri"/>
              <a:ea typeface="Calibri"/>
              <a:cs typeface="Calibri"/>
              <a:sym typeface="Calibri"/>
            </a:endParaRPr>
          </a:p>
        </p:txBody>
      </p:sp>
      <p:sp>
        <p:nvSpPr>
          <p:cNvPr id="39" name="Google Shape;39;p1"/>
          <p:cNvSpPr txBox="1">
            <a:spLocks/>
          </p:cNvSpPr>
          <p:nvPr/>
        </p:nvSpPr>
        <p:spPr>
          <a:xfrm>
            <a:off x="473900" y="1478022"/>
            <a:ext cx="6952928" cy="684803"/>
          </a:xfrm>
          <a:prstGeom prst="rect">
            <a:avLst/>
          </a:prstGeom>
          <a:noFill/>
          <a:ln>
            <a:noFill/>
          </a:ln>
        </p:spPr>
        <p:txBody>
          <a:bodyPr spcFirstLastPara="1" wrap="square" lIns="0" tIns="12700" rIns="0" bIns="0" anchor="t" anchorCtr="0">
            <a:spAutoFit/>
          </a:bodyPr>
          <a:lstStyle/>
          <a:p>
            <a:pPr marL="26669" marR="0" lvl="0" indent="0" algn="l" rtl="0">
              <a:lnSpc>
                <a:spcPct val="100000"/>
              </a:lnSpc>
              <a:spcBef>
                <a:spcPts val="0"/>
              </a:spcBef>
              <a:spcAft>
                <a:spcPts val="0"/>
              </a:spcAft>
              <a:buClr>
                <a:srgbClr val="000000"/>
              </a:buClr>
              <a:buSzPts val="1300"/>
              <a:buFont typeface="Arial"/>
              <a:buNone/>
            </a:pPr>
            <a:r>
              <a:rPr lang="en-US" sz="1300" b="1" i="0" u="sng" strike="noStrike" cap="none" dirty="0">
                <a:solidFill>
                  <a:srgbClr val="293983"/>
                </a:solidFill>
                <a:uFillTx/>
                <a:latin typeface="Calibri"/>
                <a:ea typeface="Calibri"/>
                <a:cs typeface="Calibri"/>
                <a:sym typeface="Calibri"/>
              </a:rPr>
              <a:t>Three-Dimensional Claim</a:t>
            </a:r>
            <a:r>
              <a:rPr lang="en-US" sz="1300" b="1" i="0" u="sng" strike="noStrike" cap="none" dirty="0">
                <a:solidFill>
                  <a:srgbClr val="4B5EAB"/>
                </a:solidFill>
                <a:uFillTx/>
                <a:latin typeface="Calibri"/>
                <a:ea typeface="Calibri"/>
                <a:cs typeface="Calibri"/>
                <a:sym typeface="Calibri"/>
              </a:rPr>
              <a:t>						</a:t>
            </a:r>
            <a:endParaRPr sz="1300" b="0" i="0" u="none" strike="noStrike" cap="none" dirty="0">
              <a:solidFill>
                <a:schemeClr val="dk1"/>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000"/>
              <a:buFont typeface="Arial"/>
              <a:buNone/>
            </a:pPr>
            <a:r>
              <a:rPr lang="en-US" sz="1000" b="0" i="0" u="none" strike="noStrike" cap="none" dirty="0">
                <a:solidFill>
                  <a:srgbClr val="231F20"/>
                </a:solidFill>
                <a:uFillTx/>
                <a:latin typeface="Calibri"/>
                <a:ea typeface="Calibri"/>
                <a:cs typeface="Calibri"/>
                <a:sym typeface="Calibri"/>
              </a:rPr>
              <a:t>Students will make </a:t>
            </a:r>
            <a:r>
              <a:rPr lang="en-US" sz="1000" b="0" i="0" u="none" strike="noStrike" cap="none" dirty="0">
                <a:solidFill>
                  <a:srgbClr val="0000FF"/>
                </a:solidFill>
                <a:uFillTx/>
                <a:latin typeface="Calibri"/>
                <a:ea typeface="Calibri"/>
                <a:cs typeface="Calibri"/>
                <a:sym typeface="Calibri"/>
              </a:rPr>
              <a:t>scientific claims by analyzing </a:t>
            </a:r>
            <a:r>
              <a:rPr lang="en-US" sz="1000" dirty="0">
                <a:solidFill>
                  <a:srgbClr val="0000FF"/>
                </a:solidFill>
                <a:uFillTx/>
                <a:latin typeface="Calibri"/>
                <a:ea typeface="Calibri"/>
                <a:cs typeface="Calibri"/>
                <a:sym typeface="Calibri"/>
              </a:rPr>
              <a:t>mathematical</a:t>
            </a:r>
            <a:r>
              <a:rPr lang="en-US" sz="1000" b="0" i="0" u="none" strike="noStrike" cap="none" dirty="0">
                <a:solidFill>
                  <a:srgbClr val="0000FF"/>
                </a:solidFill>
                <a:uFillTx/>
                <a:latin typeface="Calibri"/>
                <a:ea typeface="Calibri"/>
                <a:cs typeface="Calibri"/>
                <a:sym typeface="Calibri"/>
              </a:rPr>
              <a:t> data and/or models</a:t>
            </a:r>
            <a:r>
              <a:rPr lang="en-US" sz="1000" b="0" i="0" u="none" strike="noStrike" cap="none" dirty="0">
                <a:solidFill>
                  <a:srgbClr val="231F20"/>
                </a:solidFill>
                <a:uFillTx/>
                <a:latin typeface="Calibri"/>
                <a:ea typeface="Calibri"/>
                <a:cs typeface="Calibri"/>
                <a:sym typeface="Calibri"/>
              </a:rPr>
              <a:t> </a:t>
            </a:r>
            <a:r>
              <a:rPr lang="en-US" sz="1000" dirty="0">
                <a:solidFill>
                  <a:schemeClr val="accent3">
                    <a:lumMod val="50000"/>
                  </a:schemeClr>
                </a:solidFill>
                <a:uFillTx/>
                <a:latin typeface="Calibri"/>
                <a:ea typeface="Calibri"/>
                <a:cs typeface="Calibri"/>
                <a:sym typeface="Calibri"/>
              </a:rPr>
              <a:t>focusing on the cause and effect relationships</a:t>
            </a:r>
            <a:r>
              <a:rPr lang="en-US" sz="1000" b="0" i="0" u="none" strike="noStrike" cap="none" dirty="0">
                <a:solidFill>
                  <a:schemeClr val="accent3">
                    <a:lumMod val="50000"/>
                  </a:schemeClr>
                </a:solidFill>
                <a:uFillTx/>
                <a:latin typeface="Calibri"/>
                <a:ea typeface="Calibri"/>
                <a:cs typeface="Calibri"/>
                <a:sym typeface="Calibri"/>
              </a:rPr>
              <a:t> </a:t>
            </a:r>
            <a:r>
              <a:rPr lang="en-US" sz="1000" b="0" i="0" u="none" strike="noStrike" cap="none" dirty="0">
                <a:solidFill>
                  <a:schemeClr val="accent6">
                    <a:lumMod val="50000"/>
                  </a:schemeClr>
                </a:solidFill>
                <a:uFillTx/>
                <a:latin typeface="Calibri"/>
                <a:ea typeface="Calibri"/>
                <a:cs typeface="Calibri"/>
                <a:sym typeface="Calibri"/>
              </a:rPr>
              <a:t>to determine the types and nature (half-life) of radioactive decay.</a:t>
            </a:r>
            <a:endParaRPr sz="900" b="0" i="0" u="none" strike="noStrike" cap="none" dirty="0">
              <a:solidFill>
                <a:schemeClr val="accent6">
                  <a:lumMod val="50000"/>
                </a:schemeClr>
              </a:solidFill>
              <a:uFillTx/>
              <a:latin typeface="Century Gothic"/>
              <a:ea typeface="Century Gothic"/>
              <a:cs typeface="Century Gothic"/>
              <a:sym typeface="Century Gothic"/>
            </a:endParaRPr>
          </a:p>
        </p:txBody>
      </p:sp>
      <p:sp>
        <p:nvSpPr>
          <p:cNvPr id="40" name="Google Shape;40;p1"/>
          <p:cNvSpPr txBox="1">
            <a:spLocks/>
          </p:cNvSpPr>
          <p:nvPr/>
        </p:nvSpPr>
        <p:spPr>
          <a:xfrm>
            <a:off x="473900" y="2259074"/>
            <a:ext cx="6869400" cy="4422359"/>
          </a:xfrm>
          <a:prstGeom prst="rect">
            <a:avLst/>
          </a:prstGeom>
          <a:solidFill>
            <a:srgbClr val="E0E8F5"/>
          </a:solidFill>
          <a:ln>
            <a:noFill/>
          </a:ln>
        </p:spPr>
        <p:txBody>
          <a:bodyPr spcFirstLastPara="1" wrap="square" lIns="0" tIns="59050" rIns="0" bIns="0" anchor="t" anchorCtr="0">
            <a:spAutoFit/>
          </a:bodyPr>
          <a:lstStyle/>
          <a:p>
            <a:pPr marL="57785"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Tennessee Academic Standards for Science</a:t>
            </a:r>
          </a:p>
          <a:p>
            <a:pPr marL="57785" marR="0" lvl="0" indent="0" algn="l" rtl="0">
              <a:lnSpc>
                <a:spcPct val="100000"/>
              </a:lnSpc>
              <a:spcBef>
                <a:spcPts val="0"/>
              </a:spcBef>
              <a:spcAft>
                <a:spcPts val="0"/>
              </a:spcAft>
              <a:buClr>
                <a:srgbClr val="000000"/>
              </a:buClr>
              <a:buSzPts val="1300"/>
              <a:buFont typeface="Arial"/>
              <a:buNone/>
            </a:pPr>
            <a:r>
              <a:rPr lang="en-US" sz="1000" b="0" i="0" u="none" strike="noStrike" cap="none" dirty="0">
                <a:solidFill>
                  <a:srgbClr val="231F20"/>
                </a:solidFill>
                <a:uFillTx/>
                <a:latin typeface="Calibri"/>
                <a:ea typeface="Calibri"/>
                <a:cs typeface="Calibri"/>
                <a:sym typeface="Calibri"/>
              </a:rPr>
              <a:t>This task is intended to elicit student learning of the following </a:t>
            </a:r>
            <a:r>
              <a:rPr lang="en-US" sz="1000" b="0" i="0" u="sng" strike="noStrike" cap="none" dirty="0">
                <a:solidFill>
                  <a:srgbClr val="231F20"/>
                </a:solidFill>
                <a:uFillTx/>
                <a:latin typeface="Calibri"/>
                <a:ea typeface="Calibri"/>
                <a:cs typeface="Calibri"/>
                <a:sym typeface="Calibri"/>
              </a:rPr>
              <a:t>Tennessee Science Standards</a:t>
            </a:r>
            <a:r>
              <a:rPr lang="en-US" sz="1000" b="0" i="0" u="none" strike="noStrike" cap="none" dirty="0">
                <a:solidFill>
                  <a:srgbClr val="231F20"/>
                </a:solidFill>
                <a:uFillTx/>
                <a:latin typeface="Calibri"/>
                <a:ea typeface="Calibri"/>
                <a:cs typeface="Calibri"/>
                <a:sym typeface="Calibri"/>
              </a:rPr>
              <a:t>:</a:t>
            </a:r>
            <a:endParaRPr sz="1000" b="0" i="0" u="none" strike="noStrike" cap="none" dirty="0">
              <a:solidFill>
                <a:srgbClr val="231F20"/>
              </a:solidFill>
              <a:uFillTx/>
              <a:latin typeface="Calibri"/>
              <a:ea typeface="Calibri"/>
              <a:cs typeface="Calibri"/>
              <a:sym typeface="Calibri"/>
            </a:endParaRPr>
          </a:p>
          <a:p>
            <a:pPr marL="71755" marR="418465" lvl="0" indent="0" algn="l" rtl="0">
              <a:lnSpc>
                <a:spcPct val="100000"/>
              </a:lnSpc>
              <a:spcBef>
                <a:spcPts val="0"/>
              </a:spcBef>
              <a:spcAft>
                <a:spcPts val="0"/>
              </a:spcAft>
              <a:buClr>
                <a:srgbClr val="000000"/>
              </a:buClr>
              <a:buSzPts val="1000"/>
              <a:buFont typeface="Arial"/>
              <a:buNone/>
            </a:pPr>
            <a:endParaRPr sz="1000" b="0" i="0" u="none" strike="noStrike" cap="none" dirty="0">
              <a:solidFill>
                <a:srgbClr val="231F20"/>
              </a:solidFill>
              <a:uFillTx/>
              <a:latin typeface="Calibri"/>
              <a:ea typeface="Calibri"/>
              <a:cs typeface="Calibri"/>
              <a:sym typeface="Calibri"/>
            </a:endParaRPr>
          </a:p>
          <a:p>
            <a:pPr marL="5080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rgbClr val="231F20"/>
                </a:solidFill>
                <a:uFillTx/>
                <a:latin typeface="Calibri"/>
                <a:ea typeface="Calibri"/>
                <a:cs typeface="Calibri"/>
                <a:sym typeface="Calibri"/>
              </a:rPr>
              <a:t>CHEM1.PS1.9 </a:t>
            </a:r>
            <a:r>
              <a:rPr lang="en-US" sz="1000" b="0" i="0" u="none" strike="noStrike" cap="none" dirty="0">
                <a:solidFill>
                  <a:srgbClr val="231F20"/>
                </a:solidFill>
                <a:uFillTx/>
                <a:latin typeface="Calibri"/>
                <a:ea typeface="Calibri"/>
                <a:cs typeface="Calibri"/>
                <a:sym typeface="Calibri"/>
              </a:rPr>
              <a:t>Draw models (qualitative models such as pictures or diagrams) to demonstrate understanding of radioactive stability and decay. </a:t>
            </a:r>
            <a:r>
              <a:rPr lang="en-US" sz="1000" b="0" i="0" u="none" strike="sngStrike" cap="none" dirty="0">
                <a:solidFill>
                  <a:srgbClr val="231F20"/>
                </a:solidFill>
                <a:uFillTx/>
                <a:latin typeface="Calibri"/>
                <a:ea typeface="Calibri"/>
                <a:cs typeface="Calibri"/>
                <a:sym typeface="Calibri"/>
              </a:rPr>
              <a:t>Understand and differentiate between fission and fusion reactions</a:t>
            </a:r>
            <a:r>
              <a:rPr lang="en-US" sz="1000" b="0" i="0" u="none" strike="noStrike" cap="none" dirty="0">
                <a:solidFill>
                  <a:srgbClr val="231F20"/>
                </a:solidFill>
                <a:uFillTx/>
                <a:latin typeface="Calibri"/>
                <a:ea typeface="Calibri"/>
                <a:cs typeface="Calibri"/>
                <a:sym typeface="Calibri"/>
              </a:rPr>
              <a:t>. Use models (graphs or tables) to explain the concept of half-life and its use in determining the age of materials (such as radiometric dating).</a:t>
            </a:r>
          </a:p>
          <a:p>
            <a:pPr marL="50800" marR="0" lvl="0" indent="0" algn="l" rtl="0">
              <a:lnSpc>
                <a:spcPct val="100000"/>
              </a:lnSpc>
              <a:spcBef>
                <a:spcPts val="0"/>
              </a:spcBef>
              <a:spcAft>
                <a:spcPts val="0"/>
              </a:spcAft>
              <a:buClr>
                <a:srgbClr val="000000"/>
              </a:buClr>
              <a:buSzPts val="1000"/>
              <a:buFont typeface="Arial"/>
              <a:buNone/>
            </a:pPr>
            <a:endParaRPr lang="en-US" sz="1000" b="0" i="0" u="none" strike="noStrike" cap="none" dirty="0">
              <a:solidFill>
                <a:srgbClr val="231F20"/>
              </a:solidFill>
              <a:uFillTx/>
              <a:latin typeface="Calibri"/>
              <a:ea typeface="Calibri"/>
              <a:cs typeface="Calibri"/>
              <a:sym typeface="Calibri"/>
            </a:endParaRPr>
          </a:p>
          <a:p>
            <a:pPr marL="50800" marR="0" lvl="0" indent="0" algn="l" rtl="0">
              <a:lnSpc>
                <a:spcPct val="100000"/>
              </a:lnSpc>
              <a:spcBef>
                <a:spcPts val="0"/>
              </a:spcBef>
              <a:spcAft>
                <a:spcPts val="0"/>
              </a:spcAft>
              <a:buClr>
                <a:srgbClr val="000000"/>
              </a:buClr>
              <a:buSzPts val="1000"/>
              <a:buFont typeface="Arial"/>
              <a:buNone/>
            </a:pPr>
            <a:r>
              <a:rPr kumimoji="0" lang="en-US" sz="1300" b="1" i="0" u="none" strike="noStrike" kern="0" cap="none" spc="0" normalizeH="0" baseline="0" noProof="0" dirty="0">
                <a:ln>
                  <a:noFill/>
                </a:ln>
                <a:solidFill>
                  <a:srgbClr val="293983"/>
                </a:solidFill>
                <a:effectLst/>
                <a:uLnTx/>
                <a:uFillTx/>
                <a:latin typeface="Calibri"/>
                <a:ea typeface="Calibri"/>
                <a:cs typeface="Calibri"/>
                <a:sym typeface="Calibri"/>
              </a:rPr>
              <a:t>Next Generation Science Standards</a:t>
            </a:r>
          </a:p>
          <a:p>
            <a:pPr marL="57785" marR="0" lvl="0" indent="0" algn="l" rtl="0">
              <a:lnSpc>
                <a:spcPct val="100000"/>
              </a:lnSpc>
              <a:spcBef>
                <a:spcPts val="465"/>
              </a:spcBef>
              <a:spcAft>
                <a:spcPts val="0"/>
              </a:spcAft>
              <a:buClr>
                <a:srgbClr val="000000"/>
              </a:buClr>
              <a:buSzPts val="1000"/>
              <a:buFont typeface="Arial"/>
              <a:buNone/>
            </a:pPr>
            <a:r>
              <a:rPr lang="en-US" sz="1000" b="0" i="0" u="none" strike="noStrike" cap="none" dirty="0">
                <a:solidFill>
                  <a:srgbClr val="231F20"/>
                </a:solidFill>
                <a:uFillTx/>
                <a:latin typeface="Calibri"/>
                <a:ea typeface="Calibri"/>
                <a:cs typeface="Calibri"/>
                <a:sym typeface="Calibri"/>
              </a:rPr>
              <a:t>This task is intended to elicit student learning of the following NGSS elements for each of the three dimensions:</a:t>
            </a:r>
          </a:p>
          <a:p>
            <a:pPr marL="57785" marR="0" lvl="0" indent="0" algn="l" rtl="0">
              <a:lnSpc>
                <a:spcPct val="100000"/>
              </a:lnSpc>
              <a:spcBef>
                <a:spcPts val="465"/>
              </a:spcBef>
              <a:spcAft>
                <a:spcPts val="0"/>
              </a:spcAft>
              <a:buClr>
                <a:srgbClr val="000000"/>
              </a:buClr>
              <a:buSzPts val="1000"/>
              <a:buFont typeface="Arial"/>
              <a:buNone/>
            </a:pPr>
            <a:r>
              <a:rPr lang="en-US" sz="1000" b="1" i="0" u="none" strike="noStrike" cap="none" dirty="0">
                <a:solidFill>
                  <a:srgbClr val="231F20"/>
                </a:solidFill>
                <a:uFillTx/>
                <a:latin typeface="Calibri"/>
                <a:ea typeface="Calibri"/>
                <a:cs typeface="Calibri"/>
                <a:sym typeface="Calibri"/>
              </a:rPr>
              <a:t>Science and Engineering Practices</a:t>
            </a:r>
            <a:br>
              <a:rPr lang="en-US" sz="1000" b="1" i="0" u="none" strike="noStrike" cap="none" dirty="0">
                <a:solidFill>
                  <a:srgbClr val="231F20"/>
                </a:solidFill>
                <a:uFillTx/>
                <a:latin typeface="Calibri"/>
                <a:ea typeface="Calibri"/>
                <a:cs typeface="Calibri"/>
                <a:sym typeface="Calibri"/>
              </a:rPr>
            </a:br>
            <a:r>
              <a:rPr lang="en-US" sz="1000" dirty="0">
                <a:solidFill>
                  <a:srgbClr val="231F20"/>
                </a:solidFill>
                <a:latin typeface="Calibri"/>
                <a:ea typeface="Calibri"/>
                <a:cs typeface="Calibri"/>
                <a:sym typeface="Calibri"/>
              </a:rPr>
              <a:t>Developing and Using Models</a:t>
            </a:r>
          </a:p>
          <a:p>
            <a:pPr marL="229235" marR="0" lvl="0" indent="-171450" algn="l" rtl="0">
              <a:lnSpc>
                <a:spcPct val="100000"/>
              </a:lnSpc>
              <a:spcBef>
                <a:spcPts val="465"/>
              </a:spcBef>
              <a:spcAft>
                <a:spcPts val="0"/>
              </a:spcAft>
              <a:buClr>
                <a:srgbClr val="000000"/>
              </a:buClr>
              <a:buSzPts val="1000"/>
              <a:buFont typeface="Arial" panose="020B0604020202020204" pitchFamily="34" charset="0"/>
              <a:buChar char="•"/>
            </a:pPr>
            <a:r>
              <a:rPr lang="en-US" sz="1000" i="1" dirty="0">
                <a:solidFill>
                  <a:srgbClr val="231F20"/>
                </a:solidFill>
                <a:uFillTx/>
                <a:latin typeface="Calibri"/>
                <a:ea typeface="Calibri"/>
                <a:cs typeface="Calibri"/>
                <a:sym typeface="Calibri"/>
              </a:rPr>
              <a:t>High School Element</a:t>
            </a:r>
            <a:r>
              <a:rPr lang="en-US" sz="1000" dirty="0">
                <a:solidFill>
                  <a:srgbClr val="231F20"/>
                </a:solidFill>
                <a:uFillTx/>
                <a:latin typeface="Calibri"/>
                <a:ea typeface="Calibri"/>
                <a:cs typeface="Calibri"/>
                <a:sym typeface="Calibri"/>
              </a:rPr>
              <a:t>: Develop and/or use multiple types of models to provide mechanistic accounts and/or predict phenomena and move flexibly between model types </a:t>
            </a:r>
            <a:r>
              <a:rPr lang="en-US" sz="1000" strike="sngStrike" dirty="0">
                <a:solidFill>
                  <a:srgbClr val="231F20"/>
                </a:solidFill>
                <a:uFillTx/>
                <a:latin typeface="Calibri"/>
                <a:ea typeface="Calibri"/>
                <a:cs typeface="Calibri"/>
                <a:sym typeface="Calibri"/>
              </a:rPr>
              <a:t>based on merits and limitations</a:t>
            </a:r>
            <a:r>
              <a:rPr lang="en-US" sz="1000" dirty="0">
                <a:solidFill>
                  <a:srgbClr val="231F20"/>
                </a:solidFill>
                <a:uFillTx/>
                <a:latin typeface="Calibri"/>
                <a:ea typeface="Calibri"/>
                <a:cs typeface="Calibri"/>
                <a:sym typeface="Calibri"/>
              </a:rPr>
              <a:t>.</a:t>
            </a:r>
            <a:endParaRPr sz="1000" b="0" i="0" u="none" strike="noStrike" cap="none" dirty="0">
              <a:solidFill>
                <a:srgbClr val="231F20"/>
              </a:solidFill>
              <a:uFillTx/>
              <a:latin typeface="Calibri"/>
              <a:ea typeface="Calibri"/>
              <a:cs typeface="Calibri"/>
              <a:sym typeface="Calibri"/>
            </a:endParaRPr>
          </a:p>
          <a:p>
            <a:pPr marL="57785" marR="0" lvl="0" indent="0" algn="l" rtl="0">
              <a:lnSpc>
                <a:spcPct val="100000"/>
              </a:lnSpc>
              <a:spcBef>
                <a:spcPts val="465"/>
              </a:spcBef>
              <a:spcAft>
                <a:spcPts val="0"/>
              </a:spcAft>
              <a:buClr>
                <a:srgbClr val="000000"/>
              </a:buClr>
              <a:buSzPts val="1000"/>
              <a:buFont typeface="Arial"/>
              <a:buNone/>
            </a:pPr>
            <a:r>
              <a:rPr lang="en-US" sz="1000" b="1" i="0" u="none" strike="noStrike" cap="none" dirty="0">
                <a:solidFill>
                  <a:srgbClr val="231F20"/>
                </a:solidFill>
                <a:uFillTx/>
                <a:latin typeface="Calibri"/>
                <a:ea typeface="Calibri"/>
                <a:cs typeface="Calibri"/>
                <a:sym typeface="Calibri"/>
              </a:rPr>
              <a:t>Disciplinary Core Ideas</a:t>
            </a:r>
            <a:br>
              <a:rPr lang="en-US" sz="1000" b="1" i="0" u="none" strike="noStrike" cap="none" dirty="0">
                <a:solidFill>
                  <a:srgbClr val="231F20"/>
                </a:solidFill>
                <a:uFillTx/>
                <a:latin typeface="Calibri"/>
                <a:ea typeface="Calibri"/>
                <a:cs typeface="Calibri"/>
                <a:sym typeface="Calibri"/>
              </a:rPr>
            </a:br>
            <a:r>
              <a:rPr lang="en-US" sz="1000" u="none" strike="noStrike" cap="none" dirty="0">
                <a:solidFill>
                  <a:srgbClr val="231F20"/>
                </a:solidFill>
                <a:uFillTx/>
                <a:latin typeface="Calibri"/>
                <a:ea typeface="Calibri"/>
                <a:cs typeface="Calibri"/>
                <a:sym typeface="Calibri"/>
              </a:rPr>
              <a:t>PS1C: Nuclear Processes</a:t>
            </a:r>
            <a:endParaRPr sz="1000" b="1" u="none" strike="noStrike" cap="none" dirty="0">
              <a:solidFill>
                <a:srgbClr val="231F20"/>
              </a:solidFill>
              <a:uFillTx/>
              <a:latin typeface="Calibri"/>
              <a:ea typeface="Calibri"/>
              <a:cs typeface="Calibri"/>
              <a:sym typeface="Calibri"/>
            </a:endParaRPr>
          </a:p>
          <a:p>
            <a:pPr marL="229235" indent="-171450">
              <a:spcBef>
                <a:spcPts val="465"/>
              </a:spcBef>
              <a:buSzPts val="1000"/>
              <a:buFont typeface="Arial" panose="020B0604020202020204" pitchFamily="34" charset="0"/>
              <a:buChar char="•"/>
            </a:pPr>
            <a:r>
              <a:rPr lang="en-US" sz="1000" b="0" i="1" u="none" strike="noStrike" cap="none" dirty="0">
                <a:solidFill>
                  <a:srgbClr val="231F20"/>
                </a:solidFill>
                <a:uFillTx/>
                <a:latin typeface="Calibri"/>
                <a:ea typeface="Calibri"/>
                <a:cs typeface="Calibri"/>
                <a:sym typeface="Calibri"/>
              </a:rPr>
              <a:t>High School Element: </a:t>
            </a:r>
            <a:r>
              <a:rPr lang="en-US" sz="1000" b="0" i="0" u="none" strike="noStrike" cap="none" dirty="0">
                <a:solidFill>
                  <a:srgbClr val="231F20"/>
                </a:solidFill>
                <a:uFillTx/>
                <a:latin typeface="Calibri"/>
                <a:ea typeface="Calibri"/>
                <a:cs typeface="Calibri"/>
                <a:sym typeface="Calibri"/>
              </a:rPr>
              <a:t>Nuclear processes, </a:t>
            </a:r>
            <a:r>
              <a:rPr lang="en-US" sz="1000" b="0" i="0" u="none" strike="sngStrike" cap="none" dirty="0">
                <a:solidFill>
                  <a:srgbClr val="231F20"/>
                </a:solidFill>
                <a:uFillTx/>
                <a:latin typeface="Calibri"/>
                <a:ea typeface="Calibri"/>
                <a:cs typeface="Calibri"/>
                <a:sym typeface="Calibri"/>
              </a:rPr>
              <a:t>including fusion, fission,</a:t>
            </a:r>
            <a:r>
              <a:rPr lang="en-US" sz="1000" b="0" i="0" u="none" strike="noStrike" cap="none" dirty="0">
                <a:solidFill>
                  <a:srgbClr val="231F20"/>
                </a:solidFill>
                <a:uFillTx/>
                <a:latin typeface="Calibri"/>
                <a:ea typeface="Calibri"/>
                <a:cs typeface="Calibri"/>
                <a:sym typeface="Calibri"/>
              </a:rPr>
              <a:t> and radioactive decays of unstable nuclei, involve release or absorption of energy. The total number of neutrons plus protons does not change in any nuclear process.</a:t>
            </a:r>
            <a:r>
              <a:rPr lang="en-US" sz="1000" dirty="0">
                <a:solidFill>
                  <a:srgbClr val="231F20"/>
                </a:solidFill>
                <a:latin typeface="Calibri"/>
                <a:ea typeface="Calibri"/>
                <a:cs typeface="Calibri"/>
                <a:sym typeface="Calibri"/>
              </a:rPr>
              <a:t> </a:t>
            </a:r>
          </a:p>
          <a:p>
            <a:pPr marL="229235" marR="0" lvl="0" indent="-171450" algn="l" rtl="0">
              <a:lnSpc>
                <a:spcPct val="100000"/>
              </a:lnSpc>
              <a:spcBef>
                <a:spcPts val="465"/>
              </a:spcBef>
              <a:spcAft>
                <a:spcPts val="0"/>
              </a:spcAft>
              <a:buClr>
                <a:srgbClr val="000000"/>
              </a:buClr>
              <a:buSzPts val="1000"/>
              <a:buFont typeface="Arial" panose="020B0604020202020204" pitchFamily="34" charset="0"/>
              <a:buChar char="•"/>
            </a:pPr>
            <a:r>
              <a:rPr lang="en-US" sz="1000" b="0" i="1" u="none" strike="noStrike" cap="none" dirty="0">
                <a:solidFill>
                  <a:srgbClr val="231F20"/>
                </a:solidFill>
                <a:uFillTx/>
                <a:latin typeface="Calibri"/>
                <a:ea typeface="Calibri"/>
                <a:cs typeface="Calibri"/>
                <a:sym typeface="Calibri"/>
              </a:rPr>
              <a:t>High School Element: </a:t>
            </a:r>
            <a:r>
              <a:rPr lang="en-US" sz="1000" b="0" i="0" u="none" strike="noStrike" cap="none" dirty="0">
                <a:solidFill>
                  <a:srgbClr val="231F20"/>
                </a:solidFill>
                <a:uFillTx/>
                <a:latin typeface="Calibri"/>
                <a:ea typeface="Calibri"/>
                <a:cs typeface="Calibri"/>
                <a:sym typeface="Calibri"/>
              </a:rPr>
              <a:t>Spontaneous radioactive decays follow a characteristic exponential decay law. Nuclear lifetimes allow radiometric dating to be used to determine the ages of rocks and other materials.</a:t>
            </a:r>
            <a:r>
              <a:rPr lang="en-US" sz="1000" dirty="0">
                <a:solidFill>
                  <a:srgbClr val="231F20"/>
                </a:solidFill>
                <a:latin typeface="Calibri"/>
                <a:ea typeface="Calibri"/>
                <a:cs typeface="Calibri"/>
                <a:sym typeface="Calibri"/>
              </a:rPr>
              <a:t> </a:t>
            </a:r>
            <a:endParaRPr sz="1000" b="0" i="0" u="none" strike="noStrike" cap="none">
              <a:solidFill>
                <a:srgbClr val="231F20"/>
              </a:solidFill>
              <a:uFillTx/>
              <a:latin typeface="Calibri"/>
              <a:ea typeface="Calibri"/>
              <a:cs typeface="Calibri"/>
              <a:sym typeface="Calibri"/>
            </a:endParaRPr>
          </a:p>
          <a:p>
            <a:pPr marL="57785" marR="0" lvl="0" indent="0" algn="l" rtl="0">
              <a:lnSpc>
                <a:spcPct val="100000"/>
              </a:lnSpc>
              <a:spcBef>
                <a:spcPts val="465"/>
              </a:spcBef>
              <a:spcAft>
                <a:spcPts val="0"/>
              </a:spcAft>
              <a:buClr>
                <a:schemeClr val="dk1"/>
              </a:buClr>
              <a:buSzPts val="1000"/>
              <a:buFont typeface="Arial"/>
              <a:buNone/>
            </a:pPr>
            <a:r>
              <a:rPr lang="en-US" sz="1000" b="1" i="0" u="none" strike="noStrike" cap="none" dirty="0">
                <a:solidFill>
                  <a:srgbClr val="231F20"/>
                </a:solidFill>
                <a:uFillTx/>
                <a:latin typeface="Calibri"/>
                <a:ea typeface="Calibri"/>
                <a:cs typeface="Calibri"/>
                <a:sym typeface="Calibri"/>
              </a:rPr>
              <a:t>Crosscutting Concepts</a:t>
            </a:r>
            <a:br>
              <a:rPr lang="en-US" sz="1000" b="1" i="0" u="none" strike="noStrike" cap="none" dirty="0">
                <a:solidFill>
                  <a:srgbClr val="231F20"/>
                </a:solidFill>
                <a:uFillTx/>
                <a:latin typeface="Calibri"/>
                <a:ea typeface="Calibri"/>
                <a:cs typeface="Calibri"/>
                <a:sym typeface="Calibri"/>
              </a:rPr>
            </a:br>
            <a:r>
              <a:rPr lang="en-US" sz="1000" u="none" strike="noStrike" cap="none" dirty="0">
                <a:solidFill>
                  <a:srgbClr val="231F20"/>
                </a:solidFill>
                <a:uFillTx/>
                <a:latin typeface="Calibri"/>
                <a:ea typeface="Calibri"/>
                <a:cs typeface="Calibri"/>
                <a:sym typeface="Calibri"/>
              </a:rPr>
              <a:t>Cause and Effect: Mechanism and Prediction</a:t>
            </a:r>
          </a:p>
          <a:p>
            <a:pPr marL="229235" marR="0" lvl="0" indent="-171450" algn="l" rtl="0">
              <a:lnSpc>
                <a:spcPct val="100000"/>
              </a:lnSpc>
              <a:spcBef>
                <a:spcPts val="465"/>
              </a:spcBef>
              <a:spcAft>
                <a:spcPts val="0"/>
              </a:spcAft>
              <a:buClr>
                <a:schemeClr val="dk1"/>
              </a:buClr>
              <a:buSzPts val="1000"/>
              <a:buFont typeface="Arial" panose="020B0604020202020204" pitchFamily="34" charset="0"/>
              <a:buChar char="•"/>
            </a:pPr>
            <a:r>
              <a:rPr lang="en-US" sz="1000" i="1" dirty="0">
                <a:solidFill>
                  <a:srgbClr val="231F20"/>
                </a:solidFill>
                <a:latin typeface="Calibri"/>
                <a:cs typeface="Calibri"/>
                <a:sym typeface="Calibri"/>
              </a:rPr>
              <a:t>High School Element: </a:t>
            </a:r>
            <a:r>
              <a:rPr lang="en-US" sz="1000" dirty="0">
                <a:solidFill>
                  <a:srgbClr val="231F20"/>
                </a:solidFill>
                <a:latin typeface="Calibri"/>
                <a:cs typeface="Calibri"/>
                <a:sym typeface="Calibri"/>
              </a:rPr>
              <a:t>Empirical evidence is required to differentiate between cause and correlation and make claims about specific causes and effects.</a:t>
            </a:r>
          </a:p>
          <a:p>
            <a:pPr marL="57785">
              <a:spcBef>
                <a:spcPts val="465"/>
              </a:spcBef>
              <a:buClr>
                <a:schemeClr val="dk1"/>
              </a:buClr>
              <a:buSzPts val="1000"/>
            </a:pPr>
            <a:r>
              <a:rPr lang="en-US" sz="1000" b="1" i="1" dirty="0">
                <a:solidFill>
                  <a:srgbClr val="231F20"/>
                </a:solidFill>
                <a:uFillTx/>
                <a:latin typeface="Calibri"/>
                <a:ea typeface="Calibri"/>
                <a:cs typeface="Calibri"/>
                <a:sym typeface="Calibri"/>
              </a:rPr>
              <a:t>Note</a:t>
            </a:r>
            <a:r>
              <a:rPr lang="en-US" sz="1000" i="1" dirty="0">
                <a:solidFill>
                  <a:srgbClr val="231F20"/>
                </a:solidFill>
                <a:uFillTx/>
                <a:latin typeface="Calibri"/>
                <a:ea typeface="Calibri"/>
                <a:cs typeface="Calibri"/>
                <a:sym typeface="Calibri"/>
              </a:rPr>
              <a:t>: The </a:t>
            </a:r>
            <a:r>
              <a:rPr lang="en-US" sz="1000" i="1" dirty="0">
                <a:solidFill>
                  <a:srgbClr val="231F20"/>
                </a:solidFill>
                <a:latin typeface="Calibri"/>
                <a:ea typeface="Calibri"/>
                <a:cs typeface="Calibri"/>
                <a:sym typeface="Calibri"/>
              </a:rPr>
              <a:t>strikeout language is</a:t>
            </a:r>
            <a:r>
              <a:rPr lang="en-US" sz="1000" i="1" dirty="0">
                <a:solidFill>
                  <a:srgbClr val="231F20"/>
                </a:solidFill>
                <a:uFillTx/>
                <a:latin typeface="Calibri"/>
                <a:ea typeface="Calibri"/>
                <a:cs typeface="Calibri"/>
                <a:sym typeface="Calibri"/>
              </a:rPr>
              <a:t> not addressed in this assessment.</a:t>
            </a:r>
            <a:endParaRPr sz="1000" dirty="0">
              <a:solidFill>
                <a:srgbClr val="231F20"/>
              </a:solidFill>
              <a:uFillTx/>
              <a:latin typeface="Calibri"/>
              <a:ea typeface="Calibri"/>
              <a:cs typeface="Calibri"/>
              <a:sym typeface="Calibri"/>
            </a:endParaRPr>
          </a:p>
        </p:txBody>
      </p:sp>
      <p:sp>
        <p:nvSpPr>
          <p:cNvPr id="2" name="Google Shape;58;g7de6b06b86_0_4">
            <a:extLst>
              <a:ext uri="{FF2B5EF4-FFF2-40B4-BE49-F238E27FC236}">
                <a16:creationId xmlns:a16="http://schemas.microsoft.com/office/drawing/2014/main" id="{BE64E0CD-6A44-434C-BA41-76EC85E6FA69}"/>
              </a:ext>
            </a:extLst>
          </p:cNvPr>
          <p:cNvSpPr txBox="1">
            <a:spLocks/>
          </p:cNvSpPr>
          <p:nvPr/>
        </p:nvSpPr>
        <p:spPr>
          <a:xfrm>
            <a:off x="473900" y="6831082"/>
            <a:ext cx="6952928" cy="2598572"/>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Suggestions for Use</a:t>
            </a:r>
            <a:br>
              <a:rPr lang="en-US" sz="1300" b="1" dirty="0">
                <a:solidFill>
                  <a:srgbClr val="293983"/>
                </a:solidFill>
                <a:latin typeface="Calibri"/>
                <a:ea typeface="Calibri"/>
                <a:cs typeface="Calibri"/>
                <a:sym typeface="Calibri"/>
              </a:rPr>
            </a:br>
            <a:r>
              <a:rPr lang="en-US" sz="1000" b="0" i="0" u="none" strike="noStrike" cap="none" dirty="0">
                <a:solidFill>
                  <a:srgbClr val="231F20"/>
                </a:solidFill>
                <a:uFillTx/>
                <a:latin typeface="Calibri"/>
                <a:ea typeface="Calibri"/>
                <a:cs typeface="Calibri"/>
                <a:sym typeface="Calibri"/>
              </a:rPr>
              <a:t>This task is best used in a summative manner after students have been exposed to the </a:t>
            </a:r>
            <a:r>
              <a:rPr lang="en-US" sz="1000" dirty="0">
                <a:solidFill>
                  <a:srgbClr val="231F20"/>
                </a:solidFill>
                <a:latin typeface="Calibri"/>
                <a:ea typeface="Calibri"/>
                <a:cs typeface="Calibri"/>
                <a:sym typeface="Calibri"/>
              </a:rPr>
              <a:t>DCIs</a:t>
            </a:r>
            <a:r>
              <a:rPr lang="en-US" sz="1000" b="0" i="0" u="none" strike="noStrike" cap="none" dirty="0">
                <a:solidFill>
                  <a:srgbClr val="231F20"/>
                </a:solidFill>
                <a:uFillTx/>
                <a:latin typeface="Calibri"/>
                <a:ea typeface="Calibri"/>
                <a:cs typeface="Calibri"/>
                <a:sym typeface="Calibri"/>
              </a:rPr>
              <a:t>, </a:t>
            </a:r>
            <a:r>
              <a:rPr lang="en-US" sz="1000" dirty="0">
                <a:solidFill>
                  <a:srgbClr val="231F20"/>
                </a:solidFill>
                <a:latin typeface="Calibri"/>
                <a:ea typeface="Calibri"/>
                <a:cs typeface="Calibri"/>
                <a:sym typeface="Calibri"/>
              </a:rPr>
              <a:t>SEPs</a:t>
            </a:r>
            <a:r>
              <a:rPr lang="en-US" sz="1000" b="0" i="0" u="none" strike="noStrike" cap="none" dirty="0">
                <a:solidFill>
                  <a:srgbClr val="231F20"/>
                </a:solidFill>
                <a:uFillTx/>
                <a:latin typeface="Calibri"/>
                <a:ea typeface="Calibri"/>
                <a:cs typeface="Calibri"/>
                <a:sym typeface="Calibri"/>
              </a:rPr>
              <a:t>, and </a:t>
            </a:r>
            <a:r>
              <a:rPr lang="en-US" sz="1000" dirty="0">
                <a:solidFill>
                  <a:srgbClr val="231F20"/>
                </a:solidFill>
                <a:latin typeface="Calibri"/>
                <a:ea typeface="Calibri"/>
                <a:cs typeface="Calibri"/>
                <a:sym typeface="Calibri"/>
              </a:rPr>
              <a:t>CCCs</a:t>
            </a:r>
            <a:r>
              <a:rPr lang="en-US" sz="1000" b="0" i="0" u="none" strike="noStrike" cap="none" dirty="0">
                <a:solidFill>
                  <a:srgbClr val="231F20"/>
                </a:solidFill>
                <a:uFillTx/>
                <a:latin typeface="Calibri"/>
                <a:ea typeface="Calibri"/>
                <a:cs typeface="Calibri"/>
                <a:sym typeface="Calibri"/>
              </a:rPr>
              <a:t>.</a:t>
            </a:r>
            <a:endParaRPr sz="1000" b="0" i="0" u="none" strike="noStrike" cap="none" dirty="0">
              <a:solidFill>
                <a:srgbClr val="231F20"/>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300"/>
              <a:buFont typeface="Arial"/>
              <a:buNone/>
            </a:pPr>
            <a:endParaRPr lang="en-US" sz="900" dirty="0">
              <a:solidFill>
                <a:srgbClr val="293983"/>
              </a:solidFill>
              <a:latin typeface="Calibri"/>
              <a:ea typeface="Calibri"/>
              <a:cs typeface="Calibri"/>
              <a:sym typeface="Calibri"/>
            </a:endParaRPr>
          </a:p>
          <a:p>
            <a:pPr>
              <a:buSzPts val="1300"/>
            </a:pPr>
            <a:r>
              <a:rPr lang="en-US" sz="1300" b="1" i="0" u="none" strike="noStrike" cap="none" dirty="0">
                <a:solidFill>
                  <a:srgbClr val="293983"/>
                </a:solidFill>
                <a:uFillTx/>
                <a:latin typeface="Calibri"/>
                <a:ea typeface="Calibri"/>
                <a:cs typeface="Calibri"/>
                <a:sym typeface="Calibri"/>
              </a:rPr>
              <a:t>Assumptions</a:t>
            </a:r>
            <a:br>
              <a:rPr lang="en-US" sz="1300" b="1" dirty="0">
                <a:solidFill>
                  <a:srgbClr val="293983"/>
                </a:solidFill>
                <a:latin typeface="Calibri"/>
                <a:ea typeface="Calibri"/>
                <a:cs typeface="Calibri"/>
                <a:sym typeface="Calibri"/>
              </a:rPr>
            </a:br>
            <a:r>
              <a:rPr lang="en-US" sz="1000" b="0" i="0" u="none" strike="noStrike" cap="none" dirty="0">
                <a:solidFill>
                  <a:srgbClr val="231F20"/>
                </a:solidFill>
                <a:uFillTx/>
                <a:latin typeface="Calibri"/>
                <a:ea typeface="Calibri"/>
                <a:cs typeface="Calibri"/>
                <a:sym typeface="Calibri"/>
              </a:rPr>
              <a:t>Students are expected to be able to properly read and analyze text, create a graph, draw simple models or verbally explain phenomena via Flipgrid, and complete uncomplicated math (nuclear decay and half-life) to answer questions while also using prior knowledge from the </a:t>
            </a:r>
            <a:r>
              <a:rPr lang="en-US" sz="1000" dirty="0">
                <a:solidFill>
                  <a:srgbClr val="231F20"/>
                </a:solidFill>
                <a:latin typeface="Calibri"/>
                <a:ea typeface="Calibri"/>
                <a:cs typeface="Calibri"/>
                <a:sym typeface="Calibri"/>
              </a:rPr>
              <a:t>DCIs</a:t>
            </a:r>
            <a:r>
              <a:rPr lang="en-US" sz="1000" b="0" i="0" u="none" strike="noStrike" cap="none" dirty="0">
                <a:solidFill>
                  <a:srgbClr val="231F20"/>
                </a:solidFill>
                <a:uFillTx/>
                <a:latin typeface="Calibri"/>
                <a:ea typeface="Calibri"/>
                <a:cs typeface="Calibri"/>
                <a:sym typeface="Calibri"/>
              </a:rPr>
              <a:t>, </a:t>
            </a:r>
            <a:r>
              <a:rPr lang="en-US" sz="1000" dirty="0">
                <a:solidFill>
                  <a:srgbClr val="231F20"/>
                </a:solidFill>
                <a:latin typeface="Calibri"/>
                <a:ea typeface="Calibri"/>
                <a:cs typeface="Calibri"/>
                <a:sym typeface="Calibri"/>
              </a:rPr>
              <a:t>SEPs</a:t>
            </a:r>
            <a:r>
              <a:rPr lang="en-US" sz="1000" b="0" i="0" u="none" strike="noStrike" cap="none" dirty="0">
                <a:solidFill>
                  <a:srgbClr val="231F20"/>
                </a:solidFill>
                <a:uFillTx/>
                <a:latin typeface="Calibri"/>
                <a:ea typeface="Calibri"/>
                <a:cs typeface="Calibri"/>
                <a:sym typeface="Calibri"/>
              </a:rPr>
              <a:t>, and </a:t>
            </a:r>
            <a:r>
              <a:rPr lang="en-US" sz="1000" dirty="0">
                <a:solidFill>
                  <a:srgbClr val="231F20"/>
                </a:solidFill>
                <a:latin typeface="Calibri"/>
                <a:ea typeface="Calibri"/>
                <a:cs typeface="Calibri"/>
                <a:sym typeface="Calibri"/>
              </a:rPr>
              <a:t>CCCs</a:t>
            </a:r>
            <a:r>
              <a:rPr lang="en-US" sz="1000" b="0" i="0" u="none" strike="noStrike" cap="none" dirty="0">
                <a:solidFill>
                  <a:srgbClr val="231F20"/>
                </a:solidFill>
                <a:uFillTx/>
                <a:latin typeface="Calibri"/>
                <a:ea typeface="Calibri"/>
                <a:cs typeface="Calibri"/>
                <a:sym typeface="Calibri"/>
              </a:rPr>
              <a:t>.</a:t>
            </a:r>
            <a:r>
              <a:rPr lang="en-US" sz="1000" dirty="0">
                <a:solidFill>
                  <a:srgbClr val="231F20"/>
                </a:solidFill>
                <a:latin typeface="Calibri"/>
                <a:ea typeface="Calibri"/>
                <a:cs typeface="Calibri"/>
                <a:sym typeface="Calibri"/>
              </a:rPr>
              <a:t> </a:t>
            </a:r>
            <a:r>
              <a:rPr lang="en-US" sz="1000" b="0" i="0" u="none" strike="noStrike" cap="none" dirty="0">
                <a:solidFill>
                  <a:srgbClr val="231F20"/>
                </a:solidFill>
                <a:uFillTx/>
                <a:latin typeface="Calibri"/>
                <a:ea typeface="Calibri"/>
                <a:cs typeface="Calibri"/>
                <a:sym typeface="Calibri"/>
              </a:rPr>
              <a:t> Students should have a strong grasp on the topics of nuclear decay and half-life. </a:t>
            </a:r>
            <a:r>
              <a:rPr lang="en-US" sz="1000" dirty="0">
                <a:solidFill>
                  <a:srgbClr val="231F20"/>
                </a:solidFill>
                <a:uFillTx/>
                <a:latin typeface="Calibri"/>
                <a:ea typeface="Calibri"/>
                <a:cs typeface="Calibri"/>
                <a:sym typeface="Calibri"/>
              </a:rPr>
              <a:t>Introductory vocabulary work can be introduced at the beginning of the lesson when discussing the scenario at the discretion of the teacher.</a:t>
            </a:r>
          </a:p>
          <a:p>
            <a:pPr marL="0" marR="0" lvl="0" indent="0" algn="l" rtl="0">
              <a:lnSpc>
                <a:spcPct val="100000"/>
              </a:lnSpc>
              <a:spcBef>
                <a:spcPts val="0"/>
              </a:spcBef>
              <a:spcAft>
                <a:spcPts val="0"/>
              </a:spcAft>
              <a:buClr>
                <a:srgbClr val="000000"/>
              </a:buClr>
              <a:buSzPts val="1300"/>
              <a:buFont typeface="Arial"/>
              <a:buNone/>
            </a:pPr>
            <a:endParaRPr sz="900" b="1" i="0" u="none" strike="noStrike" cap="none" dirty="0">
              <a:solidFill>
                <a:srgbClr val="293983"/>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Logistics</a:t>
            </a:r>
            <a:br>
              <a:rPr lang="en-US" sz="1300" b="1" dirty="0">
                <a:solidFill>
                  <a:srgbClr val="293983"/>
                </a:solidFill>
                <a:latin typeface="Calibri"/>
                <a:ea typeface="Calibri"/>
                <a:cs typeface="Calibri"/>
                <a:sym typeface="Calibri"/>
              </a:rPr>
            </a:br>
            <a:r>
              <a:rPr lang="en-US" sz="1000" b="0" i="0" u="none" strike="noStrike" cap="none" dirty="0">
                <a:solidFill>
                  <a:srgbClr val="231F20"/>
                </a:solidFill>
                <a:uFillTx/>
                <a:latin typeface="Calibri"/>
                <a:ea typeface="Calibri"/>
                <a:cs typeface="Calibri"/>
                <a:sym typeface="Calibri"/>
              </a:rPr>
              <a:t>This task should take one (90 minute) block class or two (45 minute) class periods to complete.  The teacher will need to make a copy of the task for each student or supply the task digitally (supply graph paper for Question 3).  Question 5 is an enrichment question for students looking for a challenge or if they finish with excess time.  Struggling readers may need support on Questions 4 and 5 by cutting out some of the reading/text. The teacher can give an example model of decay for scaffolding on Question 2 (e.g., showing Francium’s decay as an example).</a:t>
            </a:r>
            <a:endParaRPr sz="1000" b="0" i="0" u="none" strike="noStrike" cap="none" dirty="0">
              <a:solidFill>
                <a:srgbClr val="231F20"/>
              </a:solidFill>
              <a:uFillTx/>
              <a:latin typeface="Calibri"/>
              <a:ea typeface="Calibri"/>
              <a:cs typeface="Calibri"/>
              <a:sym typeface="Calibri"/>
            </a:endParaRPr>
          </a:p>
        </p:txBody>
      </p:sp>
      <p:pic>
        <p:nvPicPr>
          <p:cNvPr id="10" name="table">
            <a:extLst>
              <a:ext uri="{FF2B5EF4-FFF2-40B4-BE49-F238E27FC236}">
                <a16:creationId xmlns:a16="http://schemas.microsoft.com/office/drawing/2014/main" id="{718B6841-F965-401A-9C1B-20D2A164E9F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02822" y="9429654"/>
            <a:ext cx="6010275" cy="558165"/>
          </a:xfrm>
          <a:prstGeom prst="rect">
            <a:avLst/>
          </a:prstGeom>
        </p:spPr>
      </p:pic>
      <p:pic>
        <p:nvPicPr>
          <p:cNvPr id="11" name="Picture 10">
            <a:hlinkClick r:id="" action="ppaction://noaction"/>
            <a:extLst>
              <a:ext uri="{FF2B5EF4-FFF2-40B4-BE49-F238E27FC236}">
                <a16:creationId xmlns:a16="http://schemas.microsoft.com/office/drawing/2014/main" id="{BB72A3EA-A3E1-400D-B338-F7E0CD1F12B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572" y="9573799"/>
            <a:ext cx="742950" cy="269875"/>
          </a:xfrm>
          <a:prstGeom prst="rect">
            <a:avLst/>
          </a:prstGeom>
          <a:noFill/>
          <a:extLst>
            <a:ext uri="{909E8E84-426E-40DD-AFC4-6F175D3DCCD1}">
              <a14:hiddenFill xmlns:a14="http://schemas.microsoft.com/office/drawing/2010/main">
                <a:solidFill>
                  <a:srgbClr val="FFFFFF"/>
                </a:solidFill>
              </a14:hiddenFill>
            </a:ext>
          </a:extLst>
        </p:spPr>
      </p:pic>
      <p:sp>
        <p:nvSpPr>
          <p:cNvPr id="44" name="Google Shape;44;p1"/>
          <p:cNvSpPr txBox="1">
            <a:spLocks/>
          </p:cNvSpPr>
          <p:nvPr/>
        </p:nvSpPr>
        <p:spPr>
          <a:xfrm>
            <a:off x="7313163" y="9595950"/>
            <a:ext cx="113665" cy="156209"/>
          </a:xfrm>
          <a:prstGeom prst="rect">
            <a:avLst/>
          </a:prstGeom>
          <a:noFill/>
          <a:ln>
            <a:noFill/>
          </a:ln>
        </p:spPr>
        <p:txBody>
          <a:bodyPr spcFirstLastPara="1" wrap="square" lIns="0" tIns="13325" rIns="0" bIns="0" anchor="t" anchorCtr="0">
            <a:sp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 name="Title 1">
            <a:extLst>
              <a:ext uri="{FF2B5EF4-FFF2-40B4-BE49-F238E27FC236}">
                <a16:creationId xmlns:a16="http://schemas.microsoft.com/office/drawing/2014/main" id="{F6C300F3-1631-14FC-05FF-0890E67B7D5E}"/>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#4 – Rubric and Scoring Guidance</a:t>
            </a:r>
          </a:p>
        </p:txBody>
      </p:sp>
      <p:sp>
        <p:nvSpPr>
          <p:cNvPr id="217" name="Google Shape;217;p12">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18" name="Google Shape;218;p12"/>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19" name="Google Shape;219;p12"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14" name="Google Shape;214;p12"/>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#4</a:t>
            </a:r>
            <a:endParaRPr sz="1700" b="1" i="0" u="none" strike="noStrike" cap="none" dirty="0">
              <a:solidFill>
                <a:schemeClr val="dk1"/>
              </a:solidFill>
              <a:uFillTx/>
              <a:latin typeface="Calibri"/>
              <a:ea typeface="Calibri"/>
              <a:cs typeface="Calibri"/>
              <a:sym typeface="Calibri"/>
            </a:endParaRPr>
          </a:p>
        </p:txBody>
      </p:sp>
      <p:sp>
        <p:nvSpPr>
          <p:cNvPr id="223" name="Google Shape;223;p12"/>
          <p:cNvSpPr txBox="1">
            <a:spLocks/>
          </p:cNvSpPr>
          <p:nvPr/>
        </p:nvSpPr>
        <p:spPr>
          <a:xfrm>
            <a:off x="424850" y="1867700"/>
            <a:ext cx="7181700" cy="18684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Rubric and Scoring Guidance</a:t>
            </a:r>
            <a:endParaRPr sz="1300" b="1" i="0" u="none" strike="noStrike" cap="none" dirty="0">
              <a:solidFill>
                <a:srgbClr val="293983"/>
              </a:solidFill>
              <a:uFillTx/>
              <a:latin typeface="Calibri"/>
              <a:ea typeface="Calibri"/>
              <a:cs typeface="Calibri"/>
              <a:sym typeface="Calibri"/>
            </a:endParaRPr>
          </a:p>
          <a:p>
            <a:pPr marL="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uFillTx/>
              <a:latin typeface="Calibri"/>
              <a:ea typeface="Calibri"/>
              <a:cs typeface="Calibri"/>
              <a:sym typeface="Calibri"/>
            </a:endParaRPr>
          </a:p>
        </p:txBody>
      </p:sp>
      <p:sp>
        <p:nvSpPr>
          <p:cNvPr id="226" name="Google Shape;226;p12"/>
          <p:cNvSpPr>
            <a:spLocks/>
          </p:cNvSpPr>
          <p:nvPr/>
        </p:nvSpPr>
        <p:spPr>
          <a:xfrm>
            <a:off x="342963" y="2115987"/>
            <a:ext cx="6970200" cy="116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000" b="0" i="0" u="none" strike="noStrike" cap="none" dirty="0">
                <a:solidFill>
                  <a:srgbClr val="000000"/>
                </a:solidFill>
                <a:uFillTx/>
                <a:latin typeface="Calibri"/>
                <a:ea typeface="Calibri"/>
                <a:cs typeface="Calibri"/>
                <a:sym typeface="Calibri"/>
              </a:rPr>
              <a:t>4. Someone dumped Polonium-210 into a freshwater lake that is used for recreational purposes such as swimming, fishing, and boating. The lake has been closed to the public due to high levels of Polonium-210 because the authorities are worried about people drinking the water while swimming or eating the fish. The current levels of Polonium-210 in the lake are 6 parts per billion. When, in number of days, will the lake be safe for recreational use again? Develop an explanation of why the lake is safe for use by analyzing evidence from the articles and the data table, as well as your graph and/or mathematical reasoning to support your claim. You must show your mathematical work to identify the pattern of half-life and cite evidence in the form of direct quotes from the text and data table provided.</a:t>
            </a:r>
            <a:endParaRPr dirty="0">
              <a:uFillTx/>
            </a:endParaRPr>
          </a:p>
        </p:txBody>
      </p:sp>
      <p:graphicFrame>
        <p:nvGraphicFramePr>
          <p:cNvPr id="228" name="Google Shape;228;p12"/>
          <p:cNvGraphicFramePr/>
          <p:nvPr>
            <p:extLst>
              <p:ext uri="{D42A27DB-BD31-4B8C-83A1-F6EECF244321}">
                <p14:modId xmlns:p14="http://schemas.microsoft.com/office/powerpoint/2010/main" val="3997839813"/>
              </p:ext>
            </p:extLst>
          </p:nvPr>
        </p:nvGraphicFramePr>
        <p:xfrm>
          <a:off x="405200" y="3528253"/>
          <a:ext cx="6767525" cy="1981080"/>
        </p:xfrm>
        <a:graphic>
          <a:graphicData uri="http://schemas.openxmlformats.org/drawingml/2006/table">
            <a:tbl>
              <a:tblPr firstRow="1">
                <a:noFill/>
                <a:tableStyleId>{4D40E8D5-C6B2-4F1B-8578-4CD07707B099}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34975">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Tahoma"/>
                          <a:ea typeface="Tahoma"/>
                          <a:cs typeface="Tahoma"/>
                          <a:sym typeface="Tahoma"/>
                        </a:rPr>
                        <a:t>This prompt assesses: </a:t>
                      </a:r>
                      <a:endParaRPr sz="1200" b="1" u="none" strike="noStrike" cap="none" dirty="0">
                        <a:uFillTx/>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4588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rPr>
                        <a:t>DCI</a:t>
                      </a:r>
                      <a:endParaRPr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uFillTx/>
                          <a:latin typeface="Calibri" panose="020F0502020204030204" pitchFamily="34" charset="0"/>
                          <a:cs typeface="Calibri" panose="020F0502020204030204" pitchFamily="34" charset="0"/>
                        </a:rPr>
                        <a:t>Spontaneous radioactive decays follow a characteristic exponential decay law. Nuclear lifetimes allow radiometric dating to be used to determine ages of rocks and other materials.  </a:t>
                      </a:r>
                      <a:endParaRPr sz="100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876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uFillTx/>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57785" lvl="0" indent="0" algn="l" rtl="0">
                        <a:spcBef>
                          <a:spcPts val="465"/>
                        </a:spcBef>
                        <a:spcAft>
                          <a:spcPts val="0"/>
                        </a:spcAft>
                        <a:buClr>
                          <a:schemeClr val="dk1"/>
                        </a:buClr>
                        <a:buSzPts val="1000"/>
                        <a:buFont typeface="Arial"/>
                        <a:buNone/>
                      </a:pPr>
                      <a:r>
                        <a:rPr lang="en-US" sz="1000" dirty="0">
                          <a:solidFill>
                            <a:schemeClr val="tx1"/>
                          </a:solidFill>
                          <a:uFillTx/>
                          <a:latin typeface="Calibri" panose="020F0502020204030204" pitchFamily="34" charset="0"/>
                          <a:ea typeface="Calibri"/>
                          <a:cs typeface="Calibri" panose="020F0502020204030204" pitchFamily="34" charset="0"/>
                          <a:sym typeface="Calibri"/>
                        </a:rPr>
                        <a:t>Develop and/or use multiple types of models to provide mechanistic accounts and/or predict phenomena, and move flexibly between model types </a:t>
                      </a:r>
                      <a:r>
                        <a:rPr lang="en-US" sz="1000" strike="sngStrike" dirty="0">
                          <a:solidFill>
                            <a:schemeClr val="tx1"/>
                          </a:solidFill>
                          <a:uFillTx/>
                          <a:latin typeface="Calibri" panose="020F0502020204030204" pitchFamily="34" charset="0"/>
                          <a:ea typeface="Calibri"/>
                          <a:cs typeface="Calibri" panose="020F0502020204030204" pitchFamily="34" charset="0"/>
                          <a:sym typeface="Calibri"/>
                        </a:rPr>
                        <a:t>based on merits and limitations</a:t>
                      </a:r>
                      <a:r>
                        <a:rPr lang="en-US" sz="1000" dirty="0">
                          <a:solidFill>
                            <a:schemeClr val="tx1"/>
                          </a:solidFill>
                          <a:uFillTx/>
                          <a:latin typeface="Calibri" panose="020F0502020204030204" pitchFamily="34" charset="0"/>
                          <a:ea typeface="Calibri"/>
                          <a:cs typeface="Calibri" panose="020F0502020204030204" pitchFamily="34" charset="0"/>
                          <a:sym typeface="Calibri"/>
                        </a:rPr>
                        <a:t>.</a:t>
                      </a:r>
                      <a:endParaRPr sz="1000" u="none" strike="noStrike" cap="none" dirty="0">
                        <a:solidFill>
                          <a:schemeClr val="tx1"/>
                        </a:solidFill>
                        <a:uFillTx/>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2"/>
                  </a:ext>
                </a:extLst>
              </a:tr>
              <a:tr h="434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rPr>
                        <a:t>CCC</a:t>
                      </a:r>
                      <a:endParaRPr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57785" lvl="0" indent="0" algn="l" rtl="0">
                        <a:spcBef>
                          <a:spcPts val="465"/>
                        </a:spcBef>
                        <a:spcAft>
                          <a:spcPts val="0"/>
                        </a:spcAft>
                        <a:buClr>
                          <a:schemeClr val="dk1"/>
                        </a:buClr>
                        <a:buSzPts val="1000"/>
                        <a:buFont typeface="Arial"/>
                        <a:buNone/>
                      </a:pPr>
                      <a:r>
                        <a:rPr lang="en-US" sz="1000" dirty="0">
                          <a:solidFill>
                            <a:schemeClr val="tx1"/>
                          </a:solidFill>
                          <a:highlight>
                            <a:schemeClr val="lt1"/>
                          </a:highlight>
                          <a:uFillTx/>
                          <a:latin typeface="Calibri" panose="020F0502020204030204" pitchFamily="34" charset="0"/>
                          <a:ea typeface="Calibri"/>
                          <a:cs typeface="Calibri" panose="020F0502020204030204" pitchFamily="34" charset="0"/>
                          <a:sym typeface="Calibri"/>
                        </a:rPr>
                        <a:t>Empirical evidence is required to differentiate between cause and correlation and make claims about specific causes and effects.</a:t>
                      </a:r>
                      <a:endParaRPr sz="1000" dirty="0">
                        <a:solidFill>
                          <a:schemeClr val="tx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chemeClr val="dk1"/>
                        </a:buClr>
                        <a:buSzPts val="1100"/>
                        <a:buFont typeface="Arial"/>
                        <a:buNone/>
                      </a:pPr>
                      <a:endParaRPr sz="1000"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3"/>
                  </a:ext>
                </a:extLst>
              </a:tr>
            </a:tbl>
          </a:graphicData>
        </a:graphic>
      </p:graphicFrame>
      <p:sp>
        <p:nvSpPr>
          <p:cNvPr id="220" name="Google Shape;220;p12"/>
          <p:cNvSpPr txBox="1">
            <a:spLocks/>
          </p:cNvSpPr>
          <p:nvPr/>
        </p:nvSpPr>
        <p:spPr>
          <a:xfrm>
            <a:off x="7313162" y="9595950"/>
            <a:ext cx="293387" cy="274032"/>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10</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 name="Title 1">
            <a:extLst>
              <a:ext uri="{FF2B5EF4-FFF2-40B4-BE49-F238E27FC236}">
                <a16:creationId xmlns:a16="http://schemas.microsoft.com/office/drawing/2014/main" id="{53FADBCC-79C5-B821-173F-8D93F8510A31}"/>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#4 Continued</a:t>
            </a:r>
          </a:p>
        </p:txBody>
      </p:sp>
      <p:sp>
        <p:nvSpPr>
          <p:cNvPr id="236" name="Google Shape;236;p13">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37" name="Google Shape;237;p13"/>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38" name="Google Shape;238;p13"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33" name="Google Shape;233;p13"/>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#4 Continued</a:t>
            </a:r>
            <a:endParaRPr sz="1700" b="1" i="0" u="none" strike="noStrike" cap="none" dirty="0">
              <a:solidFill>
                <a:schemeClr val="dk1"/>
              </a:solidFill>
              <a:uFillTx/>
              <a:latin typeface="Calibri"/>
              <a:ea typeface="Calibri"/>
              <a:cs typeface="Calibri"/>
              <a:sym typeface="Calibri"/>
            </a:endParaRPr>
          </a:p>
        </p:txBody>
      </p:sp>
      <p:graphicFrame>
        <p:nvGraphicFramePr>
          <p:cNvPr id="244" name="Google Shape;244;p13"/>
          <p:cNvGraphicFramePr/>
          <p:nvPr>
            <p:extLst>
              <p:ext uri="{D42A27DB-BD31-4B8C-83A1-F6EECF244321}">
                <p14:modId xmlns:p14="http://schemas.microsoft.com/office/powerpoint/2010/main" val="4081066358"/>
              </p:ext>
            </p:extLst>
          </p:nvPr>
        </p:nvGraphicFramePr>
        <p:xfrm>
          <a:off x="425467" y="2046203"/>
          <a:ext cx="6767550" cy="5941345"/>
        </p:xfrm>
        <a:graphic>
          <a:graphicData uri="http://schemas.openxmlformats.org/drawingml/2006/table">
            <a:tbl>
              <a:tblPr firstRow="1">
                <a:noFill/>
                <a:tableStyleId>{4D40E8D5-C6B2-4F1B-8578-4CD07707B099}</a:tableStyleId>
              </a:tblPr>
              <a:tblGrid>
                <a:gridCol w="965026">
                  <a:extLst>
                    <a:ext uri="{9D8B030D-6E8A-4147-A177-3AD203B41FA5}">
                      <a16:colId xmlns:a16="http://schemas.microsoft.com/office/drawing/2014/main" val="20000"/>
                    </a:ext>
                  </a:extLst>
                </a:gridCol>
                <a:gridCol w="2650599">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93607">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panose="020F0502020204030204" pitchFamily="34" charset="0"/>
                          <a:ea typeface="Calibri"/>
                          <a:cs typeface="Calibri" panose="020F0502020204030204" pitchFamily="34" charset="0"/>
                          <a:sym typeface="Calibri"/>
                        </a:rPr>
                        <a:t>Question #4 Scoring Guidance </a:t>
                      </a:r>
                      <a:endParaRPr sz="12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51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Score</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Components of Student Response (SEP, CCC, and/or DCI) </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Example Responses/Look Fors</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311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Exemplary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includes information obtained from the article/table about safe levels of Po-210.</a:t>
                      </a:r>
                      <a:r>
                        <a:rPr lang="en-US" sz="1000" u="none" strike="noStrike" cap="none" dirty="0">
                          <a:uFillTx/>
                          <a:latin typeface="Calibri" panose="020F0502020204030204" pitchFamily="34" charset="0"/>
                          <a:ea typeface="Calibri"/>
                          <a:cs typeface="Calibri" panose="020F0502020204030204" pitchFamily="34" charset="0"/>
                          <a:sym typeface="Calibri"/>
                        </a:rPr>
                        <a:t> </a:t>
                      </a:r>
                      <a:endParaRPr sz="1000"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includes explanation of the math used to determine when the water would have safe levels of Po-210.</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100"/>
                        <a:buFont typeface="Arial"/>
                        <a:buNone/>
                      </a:pP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includes an accurate number of days until the water is at (414 days) or below (552 days) safe levels. </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15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Half Life means the time it takes for half of the original amount to decay to a more stable element. Since there is 6 parts per billion currently, one half life would leave 3 parts per billion that had not decayed and remained in the lake. A and a second half life would leave 1.5 parts per billion so more of the original amount still needs to undergo further decay. A third half life would leave .75 parts per billion which the table above states is the acceptable level. However, it might be more safe to ensure a fourth decay occurs so that the lake is below the maximum acceptable level of radioactive material. The article/table states that the half life of Polonium 210 is 138 days so it would take 552 days for four decays to occur.</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15000"/>
                        </a:lnSpc>
                        <a:spcBef>
                          <a:spcPts val="0"/>
                        </a:spcBef>
                        <a:spcAft>
                          <a:spcPts val="0"/>
                        </a:spcAft>
                        <a:buClr>
                          <a:schemeClr val="dk1"/>
                        </a:buClr>
                        <a:buSzPts val="1100"/>
                        <a:buFont typeface="Arial"/>
                        <a:buNone/>
                      </a:pPr>
                      <a:endParaRPr sz="1000" u="none" strike="noStrike" cap="none" dirty="0">
                        <a:solidFill>
                          <a:schemeClr val="dk1"/>
                        </a:solidFill>
                        <a:uFillTx/>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2"/>
                  </a:ext>
                </a:extLst>
              </a:tr>
              <a:tr h="9924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Approaching Proficiency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shows the math and a response with minimal evidence from article/table (e.g., the acceptable levels are at 0.75 ppb). The response does not give a timeframe and just reports in half-lifes.</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100"/>
                        <a:buFont typeface="Arial"/>
                        <a:buNone/>
                      </a:pP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doesn’t explain math or reasoning to show how the evidence supports their explanation. </a:t>
                      </a:r>
                      <a:r>
                        <a:rPr lang="en-US" sz="1000" u="none" strike="noStrike" cap="none" dirty="0">
                          <a:uFillTx/>
                          <a:latin typeface="Calibri" panose="020F0502020204030204" pitchFamily="34" charset="0"/>
                          <a:ea typeface="Calibri"/>
                          <a:cs typeface="Calibri" panose="020F0502020204030204" pitchFamily="34" charset="0"/>
                          <a:sym typeface="Calibri"/>
                        </a:rPr>
                        <a:t> </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15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The table states that the acceptable levels are at 0.75 ppb.</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15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ea typeface="Arimo"/>
                          <a:cs typeface="Calibri" panose="020F0502020204030204" pitchFamily="34" charset="0"/>
                          <a:sym typeface="Arimo"/>
                        </a:rPr>
                        <a:t>6ppb → 3ppb → 1.5ppb → 0.75ppb</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15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The lake will be safe after 3 half-lives.</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r h="4311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Entry Level</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did not obtain information from the article or did not complete the math in order to support their response. </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panose="020F0502020204030204" pitchFamily="34" charset="0"/>
                          <a:ea typeface="Calibri"/>
                          <a:cs typeface="Calibri" panose="020F0502020204030204" pitchFamily="34" charset="0"/>
                          <a:sym typeface="Calibri"/>
                        </a:rPr>
                        <a:t>The student attempts the math but gets the incorrect answer.</a:t>
                      </a:r>
                      <a:endParaRPr sz="100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bl>
          </a:graphicData>
        </a:graphic>
      </p:graphicFrame>
      <p:sp>
        <p:nvSpPr>
          <p:cNvPr id="239" name="Google Shape;239;p13"/>
          <p:cNvSpPr txBox="1">
            <a:spLocks/>
          </p:cNvSpPr>
          <p:nvPr/>
        </p:nvSpPr>
        <p:spPr>
          <a:xfrm>
            <a:off x="7313162" y="9595950"/>
            <a:ext cx="293387" cy="1041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11</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3" name="Title 2">
            <a:extLst>
              <a:ext uri="{FF2B5EF4-FFF2-40B4-BE49-F238E27FC236}">
                <a16:creationId xmlns:a16="http://schemas.microsoft.com/office/drawing/2014/main" id="{A1A058F4-78A1-A76E-FFF0-A57A816F698F}"/>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#4 – Student Response Examples</a:t>
            </a:r>
          </a:p>
        </p:txBody>
      </p:sp>
      <p:sp>
        <p:nvSpPr>
          <p:cNvPr id="250" name="Google Shape;250;g8a4ed68938_2_187">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51" name="Google Shape;251;g8a4ed68938_2_187"/>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52" name="Google Shape;252;g8a4ed68938_2_187"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49" name="Google Shape;249;g8a4ed68938_2_187"/>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p>
          <a:p>
            <a:pPr marL="12700">
              <a:buClr>
                <a:schemeClr val="dk1"/>
              </a:buClr>
              <a:buSzPts val="1700"/>
            </a:pPr>
            <a:endParaRPr lang="en-US" sz="1700" b="1" i="0" u="none" strike="noStrike" cap="none" dirty="0">
              <a:solidFill>
                <a:schemeClr val="dk1"/>
              </a:solidFill>
              <a:uFillTx/>
              <a:latin typeface="Calibri"/>
              <a:ea typeface="Calibri"/>
              <a:cs typeface="Calibri"/>
              <a:sym typeface="Calibri"/>
            </a:endParaRPr>
          </a:p>
          <a:p>
            <a:pPr marL="12700">
              <a:buClr>
                <a:schemeClr val="dk1"/>
              </a:buClr>
              <a:buSzPts val="1700"/>
            </a:pPr>
            <a:r>
              <a:rPr lang="en-US" sz="1700" b="1" i="0" u="none" strike="noStrike" cap="none" dirty="0">
                <a:solidFill>
                  <a:schemeClr val="dk1"/>
                </a:solidFill>
                <a:uFillTx/>
                <a:latin typeface="Calibri"/>
                <a:ea typeface="Calibri"/>
                <a:cs typeface="Calibri"/>
                <a:sym typeface="Calibri"/>
              </a:rPr>
              <a:t>Question #4 Continued</a:t>
            </a:r>
          </a:p>
          <a:p>
            <a:pPr marL="12700" marR="0" lvl="0" indent="0" algn="l" rtl="0">
              <a:lnSpc>
                <a:spcPct val="100000"/>
              </a:lnSpc>
              <a:spcBef>
                <a:spcPts val="0"/>
              </a:spcBef>
              <a:spcAft>
                <a:spcPts val="0"/>
              </a:spcAft>
              <a:buClr>
                <a:schemeClr val="dk1"/>
              </a:buClr>
              <a:buSzPts val="1700"/>
              <a:buFont typeface="Arial"/>
              <a:buNone/>
            </a:pPr>
            <a:endParaRPr sz="1700" b="1" i="0" u="none" strike="noStrike" cap="none" dirty="0">
              <a:solidFill>
                <a:schemeClr val="dk1"/>
              </a:solidFill>
              <a:uFillTx/>
              <a:latin typeface="Calibri"/>
              <a:ea typeface="Calibri"/>
              <a:cs typeface="Calibri"/>
              <a:sym typeface="Calibri"/>
            </a:endParaRPr>
          </a:p>
        </p:txBody>
      </p:sp>
      <p:graphicFrame>
        <p:nvGraphicFramePr>
          <p:cNvPr id="255" name="Google Shape;255;g8a4ed68938_2_187"/>
          <p:cNvGraphicFramePr/>
          <p:nvPr>
            <p:extLst>
              <p:ext uri="{D42A27DB-BD31-4B8C-83A1-F6EECF244321}">
                <p14:modId xmlns:p14="http://schemas.microsoft.com/office/powerpoint/2010/main" val="2596683829"/>
              </p:ext>
            </p:extLst>
          </p:nvPr>
        </p:nvGraphicFramePr>
        <p:xfrm>
          <a:off x="405200" y="2170850"/>
          <a:ext cx="6767550" cy="6603753"/>
        </p:xfrm>
        <a:graphic>
          <a:graphicData uri="http://schemas.openxmlformats.org/drawingml/2006/table">
            <a:tbl>
              <a:tblPr firstRow="1">
                <a:noFill/>
                <a:tableStyleId>{4D40E8D5-C6B2-4F1B-8578-4CD07707B099}</a:tableStyleId>
              </a:tblPr>
              <a:tblGrid>
                <a:gridCol w="3615625">
                  <a:extLst>
                    <a:ext uri="{9D8B030D-6E8A-4147-A177-3AD203B41FA5}">
                      <a16:colId xmlns:a16="http://schemas.microsoft.com/office/drawing/2014/main" val="20000"/>
                    </a:ext>
                  </a:extLst>
                </a:gridCol>
                <a:gridCol w="3151925">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Complete Student Response - Example </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Half life is the time it takes for a sample’s mass to decay down to half the original mass.  Taking the starting level (6 ppb) and continuing to half the level until reaching appropriate levels looks like this:  6 ppb → 3 ppb →  1.5 ppb → 0.75 ppb (shows 3 half lives needed to reach acceptable levels) while one more half life 0.75 ppb → 0.375 ppb would get it at a definite safe level.  3 half lives x 138 days (obtained from article/table) = 414 days to be at acceptable level while one more half life 414 + 138 = 552 days to below safe and below acceptable levels.  So a good range of days would be between 414 and 552 for people to start using the lake again.</a:t>
                      </a:r>
                      <a:endParaRPr sz="1000" b="0" i="1"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CC0000"/>
                          </a:solidFill>
                          <a:uFillTx/>
                          <a:latin typeface="Calibri" panose="020F0502020204030204" pitchFamily="34" charset="0"/>
                          <a:ea typeface="Calibri"/>
                          <a:cs typeface="Calibri" panose="020F0502020204030204" pitchFamily="34" charset="0"/>
                          <a:sym typeface="Calibri"/>
                        </a:rPr>
                        <a:t>Exemplary (3 points)</a:t>
                      </a:r>
                      <a:endParaRPr sz="1000" b="1" u="none" strike="noStrike" cap="none" dirty="0">
                        <a:solidFill>
                          <a:srgbClr val="CC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Feedback/Questions to support next level thinking for students: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Lead (Pb) is one of the byproducts of the decay of polonium.  Once the polonium is at a safe level we now have to worry about lead levels in the fish.  Pb has a half life of 1.5 months in tissues and a year in bones.  If 5.0 ppb of lead has entered the fish and an acceptable level is 1.25 ppb, how many months will it take for the Pb to be acceptable in the tissue of the fish and how many years would the level be acceptable in the bones of the fish?</a:t>
                      </a:r>
                      <a:endParaRPr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22260498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Incomplete Student Response - Example A</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It would take 3 half lives to reach safe levels.  6 to 3 to 1.5 to 0.75 ppb. </a:t>
                      </a:r>
                      <a:endParaRPr sz="1000" b="0" i="1"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CC0000"/>
                          </a:solidFill>
                          <a:uFillTx/>
                          <a:latin typeface="Calibri" panose="020F0502020204030204" pitchFamily="34" charset="0"/>
                          <a:ea typeface="Calibri"/>
                          <a:cs typeface="Calibri" panose="020F0502020204030204" pitchFamily="34" charset="0"/>
                          <a:sym typeface="Calibri"/>
                        </a:rPr>
                        <a:t>Approaching Proficiency </a:t>
                      </a:r>
                      <a:endParaRPr sz="1000" b="1" u="none" strike="noStrike" cap="none" dirty="0">
                        <a:solidFill>
                          <a:srgbClr val="CC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How do you know you are at a safe level at 0.75 ppb?  What is half life?  What is the half life of Po-210?</a:t>
                      </a:r>
                      <a:endParaRPr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Incomplete Student Response - Example B</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It would take one half life because there wouldn’t be as much in the lake at that point. </a:t>
                      </a:r>
                      <a:endParaRPr sz="1000" b="0" i="1"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rPr>
                        <a:t>Entry level </a:t>
                      </a:r>
                      <a:endParaRPr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What is the starting/ended levels of Po-210?  What is half life?  What is Po-210’s half life?  What is the acceptable level of Po-210?  How do you complete the math of a half life problem?</a:t>
                      </a:r>
                      <a:endParaRPr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2">
                  <a:txBody>
                    <a:bodyPr/>
                    <a:lstStyle/>
                    <a:p>
                      <a:pPr marL="0" marR="0" lvl="0" indent="0" algn="l" rtl="0">
                        <a:lnSpc>
                          <a:spcPct val="115000"/>
                        </a:lnSpc>
                        <a:spcBef>
                          <a:spcPts val="0"/>
                        </a:spcBef>
                        <a:spcAft>
                          <a:spcPts val="0"/>
                        </a:spcAft>
                        <a:buClr>
                          <a:schemeClr val="dk1"/>
                        </a:buClr>
                        <a:buSzPts val="1000"/>
                        <a:buFont typeface="Arial"/>
                        <a:buNone/>
                      </a:pPr>
                      <a:r>
                        <a:rPr lang="en-US"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rPr>
                        <a:t>Score: </a:t>
                      </a:r>
                      <a:r>
                        <a:rPr lang="en-US" sz="1000" u="none" strike="noStrike" cap="none" dirty="0">
                          <a:solidFill>
                            <a:srgbClr val="FF0000"/>
                          </a:solidFill>
                          <a:uFillTx/>
                          <a:latin typeface="Calibri" panose="020F0502020204030204" pitchFamily="34" charset="0"/>
                          <a:ea typeface="Calibri"/>
                          <a:cs typeface="Calibri" panose="020F0502020204030204" pitchFamily="34" charset="0"/>
                          <a:sym typeface="Calibri"/>
                        </a:rPr>
                        <a:t>Example of how you would score that response</a:t>
                      </a:r>
                      <a:endParaRPr sz="1000" u="none" strike="noStrike" cap="none" dirty="0">
                        <a:solidFill>
                          <a:srgbClr val="FF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15000"/>
                        </a:lnSpc>
                        <a:spcBef>
                          <a:spcPts val="0"/>
                        </a:spcBef>
                        <a:spcAft>
                          <a:spcPts val="0"/>
                        </a:spcAft>
                        <a:buClr>
                          <a:schemeClr val="dk1"/>
                        </a:buClr>
                        <a:buSzPts val="1000"/>
                        <a:buFont typeface="Arial"/>
                        <a:buNone/>
                      </a:pPr>
                      <a:r>
                        <a:rPr lang="en-US"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rPr>
                        <a:t>Scoring Rationale: </a:t>
                      </a:r>
                      <a:r>
                        <a:rPr lang="en-US" sz="1000" u="none" strike="noStrike" cap="none" dirty="0">
                          <a:solidFill>
                            <a:srgbClr val="FF0000"/>
                          </a:solidFill>
                          <a:uFillTx/>
                          <a:latin typeface="Calibri" panose="020F0502020204030204" pitchFamily="34" charset="0"/>
                          <a:ea typeface="Calibri"/>
                          <a:cs typeface="Calibri" panose="020F0502020204030204" pitchFamily="34" charset="0"/>
                          <a:sym typeface="Calibri"/>
                        </a:rPr>
                        <a:t>Reasoning for the score you gave connected to the +1 statements from the scoring guide</a:t>
                      </a:r>
                      <a:endParaRPr sz="1000" u="none" strike="noStrike" cap="none" dirty="0">
                        <a:solidFill>
                          <a:srgbClr val="FF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15000"/>
                        </a:lnSpc>
                        <a:spcBef>
                          <a:spcPts val="0"/>
                        </a:spcBef>
                        <a:spcAft>
                          <a:spcPts val="0"/>
                        </a:spcAft>
                        <a:buClr>
                          <a:schemeClr val="dk1"/>
                        </a:buClr>
                        <a:buSzPts val="1000"/>
                        <a:buFont typeface="Arial"/>
                        <a:buNone/>
                      </a:pPr>
                      <a:r>
                        <a:rPr lang="en-US"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rPr>
                        <a:t>Feedback for Student:</a:t>
                      </a:r>
                      <a:r>
                        <a:rPr lang="en-US" sz="1000" u="none" strike="noStrike" cap="none" dirty="0">
                          <a:solidFill>
                            <a:srgbClr val="FF0000"/>
                          </a:solidFill>
                          <a:uFillTx/>
                          <a:latin typeface="Calibri" panose="020F0502020204030204" pitchFamily="34" charset="0"/>
                          <a:ea typeface="Calibri"/>
                          <a:cs typeface="Calibri" panose="020F0502020204030204" pitchFamily="34" charset="0"/>
                          <a:sym typeface="Calibri"/>
                        </a:rPr>
                        <a:t> What feedback for the student would you recommend given the example response, with the goal of supporting learning toward missing components in their responses</a:t>
                      </a:r>
                      <a:endParaRPr sz="1000" u="none" strike="noStrike" cap="none" dirty="0">
                        <a:solidFill>
                          <a:srgbClr val="FF0000"/>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2"/>
                  </a:ext>
                </a:extLst>
              </a:tr>
            </a:tbl>
          </a:graphicData>
        </a:graphic>
      </p:graphicFrame>
      <p:sp>
        <p:nvSpPr>
          <p:cNvPr id="2" name="Google Shape;239;p13">
            <a:extLst>
              <a:ext uri="{FF2B5EF4-FFF2-40B4-BE49-F238E27FC236}">
                <a16:creationId xmlns:a16="http://schemas.microsoft.com/office/drawing/2014/main" id="{4155B9B3-CBEB-4C4C-BB96-751A22BDBBB6}"/>
              </a:ext>
            </a:extLst>
          </p:cNvPr>
          <p:cNvSpPr txBox="1">
            <a:spLocks/>
          </p:cNvSpPr>
          <p:nvPr/>
        </p:nvSpPr>
        <p:spPr>
          <a:xfrm>
            <a:off x="7313162" y="9595950"/>
            <a:ext cx="293387" cy="1041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12</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3" name="Title 2">
            <a:extLst>
              <a:ext uri="{FF2B5EF4-FFF2-40B4-BE49-F238E27FC236}">
                <a16:creationId xmlns:a16="http://schemas.microsoft.com/office/drawing/2014/main" id="{2E3697B1-7A4F-7C61-A539-EF4E11889BAF}"/>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#5 – Extension Question</a:t>
            </a:r>
          </a:p>
        </p:txBody>
      </p:sp>
      <p:sp>
        <p:nvSpPr>
          <p:cNvPr id="263" name="Google Shape;263;p14">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64" name="Google Shape;264;p14"/>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65" name="Google Shape;265;p14"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60" name="Google Shape;260;p14"/>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None/>
            </a:pPr>
            <a:r>
              <a:rPr lang="en-US" sz="1700" b="1" i="0" u="none" strike="noStrike" cap="none" dirty="0">
                <a:solidFill>
                  <a:schemeClr val="dk1"/>
                </a:solidFill>
                <a:uFillTx/>
                <a:latin typeface="Calibri" panose="020F0502020204030204" pitchFamily="34" charset="0"/>
                <a:ea typeface="Calibri"/>
                <a:cs typeface="Calibri" panose="020F0502020204030204" pitchFamily="34" charset="0"/>
                <a:sym typeface="Calibri"/>
              </a:rPr>
              <a:t>Question #5: </a:t>
            </a:r>
            <a:r>
              <a:rPr lang="en-US" sz="1700" b="1" u="none" strike="noStrike" cap="none" dirty="0">
                <a:solidFill>
                  <a:schemeClr val="tx1"/>
                </a:solidFill>
                <a:uFillTx/>
                <a:latin typeface="Calibri" panose="020F0502020204030204" pitchFamily="34" charset="0"/>
                <a:ea typeface="Calibri"/>
                <a:cs typeface="Calibri" panose="020F0502020204030204" pitchFamily="34" charset="0"/>
                <a:sym typeface="Calibri"/>
              </a:rPr>
              <a:t>Extension Question</a:t>
            </a:r>
            <a:endParaRPr dirty="0">
              <a:solidFill>
                <a:schemeClr val="tx1"/>
              </a:solidFill>
              <a:uFillTx/>
              <a:latin typeface="Calibri" panose="020F0502020204030204" pitchFamily="34" charset="0"/>
              <a:cs typeface="Calibri" panose="020F0502020204030204" pitchFamily="34" charset="0"/>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uFillTx/>
              <a:latin typeface="Calibri"/>
              <a:ea typeface="Calibri"/>
              <a:cs typeface="Calibri"/>
              <a:sym typeface="Calibri"/>
            </a:endParaRPr>
          </a:p>
        </p:txBody>
      </p:sp>
      <p:sp>
        <p:nvSpPr>
          <p:cNvPr id="269" name="Google Shape;269;p14"/>
          <p:cNvSpPr txBox="1">
            <a:spLocks/>
          </p:cNvSpPr>
          <p:nvPr/>
        </p:nvSpPr>
        <p:spPr>
          <a:xfrm>
            <a:off x="424850" y="1867700"/>
            <a:ext cx="508600" cy="265422"/>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Rubric</a:t>
            </a:r>
            <a:endParaRPr sz="1300" b="1" i="0" u="none" strike="noStrike" cap="none" dirty="0">
              <a:solidFill>
                <a:srgbClr val="293983"/>
              </a:solidFill>
              <a:uFillTx/>
              <a:latin typeface="Calibri"/>
              <a:ea typeface="Calibri"/>
              <a:cs typeface="Calibri"/>
              <a:sym typeface="Calibri"/>
            </a:endParaRPr>
          </a:p>
          <a:p>
            <a:pPr marL="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uFillTx/>
              <a:latin typeface="Calibri"/>
              <a:ea typeface="Calibri"/>
              <a:cs typeface="Calibri"/>
              <a:sym typeface="Calibri"/>
            </a:endParaRPr>
          </a:p>
        </p:txBody>
      </p:sp>
      <p:sp>
        <p:nvSpPr>
          <p:cNvPr id="272" name="Google Shape;272;p14"/>
          <p:cNvSpPr>
            <a:spLocks/>
          </p:cNvSpPr>
          <p:nvPr/>
        </p:nvSpPr>
        <p:spPr>
          <a:xfrm>
            <a:off x="342911" y="2133122"/>
            <a:ext cx="6970200" cy="70784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000" b="0" i="0" u="none" strike="noStrike" cap="none" dirty="0">
                <a:solidFill>
                  <a:srgbClr val="000000"/>
                </a:solidFill>
                <a:uFillTx/>
                <a:latin typeface="Calibri"/>
                <a:ea typeface="Calibri"/>
                <a:cs typeface="Calibri"/>
                <a:sym typeface="Calibri"/>
              </a:rPr>
              <a:t>5. At the time of his death, Agent Z had very high levels of Polonium-210 found in his body. He cannot be buried until his body is at acceptable levels and is not a threat to the freshwater supply. Using the data table for information of acceptable levels of Polonium-210 in the body, determine how long (in years and/or days) it will take for his body to reach acceptable levels to be buried. You must show your mathematical work to demonstrate the pattern of half-life. </a:t>
            </a:r>
            <a:endParaRPr dirty="0">
              <a:uFillTx/>
            </a:endParaRPr>
          </a:p>
        </p:txBody>
      </p:sp>
      <p:graphicFrame>
        <p:nvGraphicFramePr>
          <p:cNvPr id="274" name="Google Shape;274;p14"/>
          <p:cNvGraphicFramePr/>
          <p:nvPr>
            <p:extLst>
              <p:ext uri="{D42A27DB-BD31-4B8C-83A1-F6EECF244321}">
                <p14:modId xmlns:p14="http://schemas.microsoft.com/office/powerpoint/2010/main" val="2028501692"/>
              </p:ext>
            </p:extLst>
          </p:nvPr>
        </p:nvGraphicFramePr>
        <p:xfrm>
          <a:off x="416831" y="2979687"/>
          <a:ext cx="6767525" cy="1828680"/>
        </p:xfrm>
        <a:graphic>
          <a:graphicData uri="http://schemas.openxmlformats.org/drawingml/2006/table">
            <a:tbl>
              <a:tblPr firstRow="1">
                <a:noFill/>
                <a:tableStyleId>{4D40E8D5-C6B2-4F1B-8578-4CD07707B099}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45175">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panose="020F0502020204030204" pitchFamily="34" charset="0"/>
                          <a:ea typeface="Tahoma"/>
                          <a:cs typeface="Calibri" panose="020F0502020204030204" pitchFamily="34" charset="0"/>
                          <a:sym typeface="Tahoma"/>
                        </a:rPr>
                        <a:t>This prompt assesses: </a:t>
                      </a:r>
                      <a:endParaRPr sz="1200" b="1" u="none" strike="noStrike" cap="none" dirty="0">
                        <a:uFillTx/>
                        <a:latin typeface="Calibri" panose="020F0502020204030204" pitchFamily="34" charset="0"/>
                        <a:ea typeface="Tahoma"/>
                        <a:cs typeface="Calibri" panose="020F0502020204030204" pitchFamily="34" charset="0"/>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4499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rPr>
                        <a:t>DCI</a:t>
                      </a:r>
                      <a:endParaRPr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uFillTx/>
                          <a:latin typeface="Calibri" panose="020F0502020204030204" pitchFamily="34" charset="0"/>
                          <a:cs typeface="Calibri" panose="020F0502020204030204" pitchFamily="34" charset="0"/>
                        </a:rPr>
                        <a:t>Spontaneous radioactive decays follow a characteristic exponential decay law. Nuclear lifetimes allow radiometric dating to be used to determine ages of rocks and other materials.</a:t>
                      </a:r>
                      <a:endParaRPr sz="100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499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uFillTx/>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uFillTx/>
                          <a:latin typeface="Calibri" panose="020F0502020204030204" pitchFamily="34" charset="0"/>
                          <a:ea typeface="Calibri"/>
                          <a:cs typeface="Calibri" panose="020F0502020204030204" pitchFamily="34" charset="0"/>
                          <a:sym typeface="Calibri"/>
                        </a:rPr>
                        <a:t>Develop and/or use multiple types of models to provide mechanistic accounts and/or predict phenomena, and move flexibly between model types </a:t>
                      </a:r>
                      <a:r>
                        <a:rPr lang="en-US" sz="1000" u="none" strike="sngStrike" cap="none" dirty="0">
                          <a:solidFill>
                            <a:schemeClr val="tx1"/>
                          </a:solidFill>
                          <a:uFillTx/>
                          <a:latin typeface="Calibri" panose="020F0502020204030204" pitchFamily="34" charset="0"/>
                          <a:ea typeface="Calibri"/>
                          <a:cs typeface="Calibri" panose="020F0502020204030204" pitchFamily="34" charset="0"/>
                          <a:sym typeface="Calibri"/>
                        </a:rPr>
                        <a:t>based on merits and limitations</a:t>
                      </a:r>
                      <a:r>
                        <a:rPr lang="en-US" sz="1000" u="none" strike="noStrike" cap="none" dirty="0">
                          <a:solidFill>
                            <a:schemeClr val="tx1"/>
                          </a:solidFill>
                          <a:uFillTx/>
                          <a:latin typeface="Calibri" panose="020F0502020204030204" pitchFamily="34" charset="0"/>
                          <a:ea typeface="Calibri"/>
                          <a:cs typeface="Calibri" panose="020F0502020204030204" pitchFamily="34" charset="0"/>
                          <a:sym typeface="Calibri"/>
                        </a:rPr>
                        <a:t>.</a:t>
                      </a:r>
                    </a:p>
                  </a:txBody>
                  <a:tcPr marL="91425" marR="91425" marT="91425" marB="91425"/>
                </a:tc>
                <a:extLst>
                  <a:ext uri="{0D108BD9-81ED-4DB2-BD59-A6C34878D82A}">
                    <a16:rowId xmlns:a16="http://schemas.microsoft.com/office/drawing/2014/main" val="3691145474"/>
                  </a:ext>
                </a:extLst>
              </a:tr>
              <a:tr h="4499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rPr>
                        <a:t>CCC</a:t>
                      </a:r>
                      <a:endParaRPr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uFillTx/>
                          <a:latin typeface="Calibri" panose="020F0502020204030204" pitchFamily="34" charset="0"/>
                          <a:ea typeface="Calibri"/>
                          <a:cs typeface="Calibri" panose="020F0502020204030204" pitchFamily="34" charset="0"/>
                          <a:sym typeface="Calibri"/>
                        </a:rPr>
                        <a:t>Empirical evidence is required to differentiate between cause and correlation and make claims about specific causes and effects.</a:t>
                      </a:r>
                    </a:p>
                  </a:txBody>
                  <a:tcPr marL="91425" marR="91425" marT="91425" marB="91425"/>
                </a:tc>
                <a:extLst>
                  <a:ext uri="{0D108BD9-81ED-4DB2-BD59-A6C34878D82A}">
                    <a16:rowId xmlns:a16="http://schemas.microsoft.com/office/drawing/2014/main" val="113922455"/>
                  </a:ext>
                </a:extLst>
              </a:tr>
            </a:tbl>
          </a:graphicData>
        </a:graphic>
      </p:graphicFrame>
      <p:graphicFrame>
        <p:nvGraphicFramePr>
          <p:cNvPr id="2" name="Table 1">
            <a:extLst>
              <a:ext uri="{FF2B5EF4-FFF2-40B4-BE49-F238E27FC236}">
                <a16:creationId xmlns:a16="http://schemas.microsoft.com/office/drawing/2014/main" id="{032F9205-A863-46A2-9F07-8407916D7B0C}"/>
              </a:ext>
            </a:extLst>
          </p:cNvPr>
          <p:cNvGraphicFramePr>
            <a:graphicFrameLocks noGrp="1"/>
          </p:cNvGraphicFramePr>
          <p:nvPr>
            <p:extLst>
              <p:ext uri="{D42A27DB-BD31-4B8C-83A1-F6EECF244321}">
                <p14:modId xmlns:p14="http://schemas.microsoft.com/office/powerpoint/2010/main" val="2769382282"/>
              </p:ext>
            </p:extLst>
          </p:nvPr>
        </p:nvGraphicFramePr>
        <p:xfrm>
          <a:off x="425467" y="4915425"/>
          <a:ext cx="6767550" cy="4676625"/>
        </p:xfrm>
        <a:graphic>
          <a:graphicData uri="http://schemas.openxmlformats.org/drawingml/2006/table">
            <a:tbl>
              <a:tblPr firstRow="1">
                <a:noFill/>
                <a:tableStyleId>{4D40E8D5-C6B2-4F1B-8578-4CD07707B099}</a:tableStyleId>
              </a:tblPr>
              <a:tblGrid>
                <a:gridCol w="916900">
                  <a:extLst>
                    <a:ext uri="{9D8B030D-6E8A-4147-A177-3AD203B41FA5}">
                      <a16:colId xmlns:a16="http://schemas.microsoft.com/office/drawing/2014/main" val="1847255192"/>
                    </a:ext>
                  </a:extLst>
                </a:gridCol>
                <a:gridCol w="2851484">
                  <a:extLst>
                    <a:ext uri="{9D8B030D-6E8A-4147-A177-3AD203B41FA5}">
                      <a16:colId xmlns:a16="http://schemas.microsoft.com/office/drawing/2014/main" val="2308103652"/>
                    </a:ext>
                  </a:extLst>
                </a:gridCol>
                <a:gridCol w="2999166">
                  <a:extLst>
                    <a:ext uri="{9D8B030D-6E8A-4147-A177-3AD203B41FA5}">
                      <a16:colId xmlns:a16="http://schemas.microsoft.com/office/drawing/2014/main" val="2005660657"/>
                    </a:ext>
                  </a:extLst>
                </a:gridCol>
              </a:tblGrid>
              <a:tr h="4400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a:ea typeface="Calibri"/>
                          <a:cs typeface="Calibri"/>
                          <a:sym typeface="Calibri"/>
                        </a:rPr>
                        <a:t>Question #5 Scoring Guidance </a:t>
                      </a:r>
                      <a:endParaRPr sz="1200" b="1" u="none" strike="noStrike" cap="none" dirty="0">
                        <a:uFillTx/>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42310078"/>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Score</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Components of Student Response (SEP, CCC, and/or DCI) </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Example Responses/Look Fors</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66049002"/>
                  </a:ext>
                </a:extLst>
              </a:tr>
              <a:tr h="17830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Exemplary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includes information from the articles/table used in coordination with mathematical reasoning to support the explanation that the British government would need to store his body in a safe location for 9.1 years before they bury it.</a:t>
                      </a: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100"/>
                        <a:buFont typeface="Arial"/>
                        <a:buNone/>
                      </a:pPr>
                      <a:endParaRPr sz="1000" u="none" strike="noStrike" cap="none" dirty="0">
                        <a:solidFill>
                          <a:schemeClr val="dk1"/>
                        </a:solidFill>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However, students may also choose to respond without mathematics and say something about his body being ready for burial because the skin will keep the alpha particles inside his body or that he can be buried in a sealed, waterproof casket that wouldn’t allow the radioactive material to escape.</a:t>
                      </a:r>
                      <a:endParaRPr sz="1000" u="none" strike="noStrike" cap="none" dirty="0">
                        <a:solidFill>
                          <a:schemeClr val="dk1"/>
                        </a:solidFill>
                        <a:uFillTx/>
                        <a:latin typeface="Calibri" panose="020F0502020204030204" pitchFamily="34" charset="0"/>
                        <a:cs typeface="Calibri" panose="020F0502020204030204" pitchFamily="34" charset="0"/>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panose="020F0502020204030204" pitchFamily="34" charset="0"/>
                          <a:ea typeface="Calibri"/>
                          <a:cs typeface="Calibri" panose="020F0502020204030204" pitchFamily="34" charset="0"/>
                          <a:sym typeface="Calibri"/>
                        </a:rPr>
                        <a:t>Starting levels: 1,500,000,000 mBq d-1 → 75,000,000 → 37,500,000 →  18,750,000 →  9,375,000 →  4,687,500 → 2,343,750 → 1,171,875 → 585,937.5 → 292,968.75 → 146,484.4 → 73,242.2 → 36,621.1 → 18,310.5 → 9,155.3 → 4,577.6 → 2,288.8 → 1,144.4 → 572.2 → 286.1 → 143.1 → 71.5 → 35.8 → 17.9 → 8.9 mBq d-1= 24 half lives x 138 days = </a:t>
                      </a:r>
                      <a:r>
                        <a:rPr lang="en-US" sz="1000"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rPr>
                        <a:t>3,312 days</a:t>
                      </a:r>
                      <a:r>
                        <a:rPr lang="en-US" sz="1000" u="none" strike="noStrike" cap="none" dirty="0">
                          <a:uFillTx/>
                          <a:latin typeface="Calibri" panose="020F0502020204030204" pitchFamily="34" charset="0"/>
                          <a:ea typeface="Calibri"/>
                          <a:cs typeface="Calibri" panose="020F0502020204030204" pitchFamily="34" charset="0"/>
                          <a:sym typeface="Calibri"/>
                        </a:rPr>
                        <a:t>/365 days = </a:t>
                      </a:r>
                      <a:r>
                        <a:rPr lang="en-US" sz="1000"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rPr>
                        <a:t>9.1 years</a:t>
                      </a:r>
                      <a:endParaRPr sz="1000"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771005542"/>
                  </a:ext>
                </a:extLst>
              </a:tr>
              <a:tr h="344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Approaching Proficiency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Response shows the math completed but maybe incorrect. </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000"/>
                        <a:buFont typeface="Arial"/>
                        <a:buNone/>
                      </a:pPr>
                      <a:r>
                        <a:rPr lang="en-US" sz="1000" u="none" strike="noStrike" cap="none" dirty="0">
                          <a:solidFill>
                            <a:schemeClr val="dk1"/>
                          </a:solidFill>
                          <a:uFillTx/>
                          <a:latin typeface="Calibri" panose="020F0502020204030204" pitchFamily="34" charset="0"/>
                          <a:ea typeface="Calibri"/>
                          <a:cs typeface="Calibri" panose="020F0502020204030204" pitchFamily="34" charset="0"/>
                          <a:sym typeface="Calibri"/>
                        </a:rPr>
                        <a:t>1,500,000,000 mBq d-1→ 75,000,000 → 37,500,000 →  18,750,000 →  9,375,000 →  4,687,500 → 2,343,750 → 1,171,875 → 585,937.5 → 292,968.75 → 146,484.4 → 73,242.2 → 36,621.1 → 18,310.5 → 9,155.3 → 4,577.6 → 2,288.8 → 1,144.4 → 572.2 → 286.1 → 143.1 → 71.5 → 35.8 → 17.9 → 8.9 mBq d-1</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51420393"/>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Entry Level</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panose="020F0502020204030204" pitchFamily="34" charset="0"/>
                          <a:ea typeface="Calibri"/>
                          <a:cs typeface="Calibri" panose="020F0502020204030204" pitchFamily="34" charset="0"/>
                          <a:sym typeface="Calibri"/>
                        </a:rPr>
                        <a:t>Response shows very little to incomplete math with incorrect answer </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panose="020F0502020204030204" pitchFamily="34" charset="0"/>
                          <a:ea typeface="Calibri"/>
                          <a:cs typeface="Calibri" panose="020F0502020204030204" pitchFamily="34" charset="0"/>
                          <a:sym typeface="Calibri"/>
                        </a:rPr>
                        <a:t>It takes 138 days by going through one half life.</a:t>
                      </a:r>
                      <a:endParaRPr sz="100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140375609"/>
                  </a:ext>
                </a:extLst>
              </a:tr>
            </a:tbl>
          </a:graphicData>
        </a:graphic>
      </p:graphicFrame>
      <p:sp>
        <p:nvSpPr>
          <p:cNvPr id="266" name="Google Shape;266;p14"/>
          <p:cNvSpPr txBox="1">
            <a:spLocks/>
          </p:cNvSpPr>
          <p:nvPr/>
        </p:nvSpPr>
        <p:spPr>
          <a:xfrm>
            <a:off x="7313162" y="9595950"/>
            <a:ext cx="293387" cy="113534"/>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13</a:t>
            </a:fld>
            <a:endParaRPr sz="800" b="0" i="0" u="none" strike="noStrike" cap="none" dirty="0">
              <a:solidFill>
                <a:srgbClr val="293983"/>
              </a:solidFill>
              <a:uFillTx/>
              <a:latin typeface="Arial Black"/>
              <a:ea typeface="Arial Black"/>
              <a:cs typeface="Arial Black"/>
              <a:sym typeface="Arial Black"/>
            </a:endParaRPr>
          </a:p>
        </p:txBody>
      </p:sp>
      <p:pic>
        <p:nvPicPr>
          <p:cNvPr id="271" name="Google Shape;271;p14">
            <a:extLst>
              <a:ext uri="{C183D7F6-B498-43B3-948B-1728B52AA6E4}">
                <adec:decorative xmlns:adec="http://schemas.microsoft.com/office/drawing/2017/decorative" val="1"/>
              </a:ext>
            </a:extLst>
          </p:cNvPr>
          <p:cNvPicPr preferRelativeResize="0"/>
          <p:nvPr/>
        </p:nvPicPr>
        <p:blipFill rotWithShape="1">
          <a:blip r:embed="rId4"/>
          <a:srcRect/>
          <a:stretch/>
        </p:blipFill>
        <p:spPr>
          <a:xfrm>
            <a:off x="3522191" y="9592050"/>
            <a:ext cx="602134" cy="45430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278"/>
        <p:cNvGrpSpPr/>
        <p:nvPr/>
      </p:nvGrpSpPr>
      <p:grpSpPr>
        <a:xfrm>
          <a:off x="0" y="0"/>
          <a:ext cx="0" cy="0"/>
          <a:chOff x="0" y="0"/>
          <a:chExt cx="0" cy="0"/>
        </a:xfrm>
      </p:grpSpPr>
      <p:sp>
        <p:nvSpPr>
          <p:cNvPr id="2" name="Title 1">
            <a:extLst>
              <a:ext uri="{FF2B5EF4-FFF2-40B4-BE49-F238E27FC236}">
                <a16:creationId xmlns:a16="http://schemas.microsoft.com/office/drawing/2014/main" id="{EA650E47-E466-E2F4-203D-F1A599F972F3}"/>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#5 – Extension Question Continued</a:t>
            </a:r>
          </a:p>
        </p:txBody>
      </p:sp>
      <p:sp>
        <p:nvSpPr>
          <p:cNvPr id="282" name="Google Shape;282;g8a4ed68938_2_197">
            <a:extLst>
              <a:ext uri="{C183D7F6-B498-43B3-948B-1728B52AA6E4}">
                <adec:decorative xmlns:adec="http://schemas.microsoft.com/office/drawing/2017/decorative" val="1"/>
              </a:ext>
            </a:extLst>
          </p:cNvPr>
          <p:cNvSpPr>
            <a:spLocks/>
          </p:cNvSpPr>
          <p:nvPr/>
        </p:nvSpPr>
        <p:spPr>
          <a:xfrm>
            <a:off x="0" y="3018"/>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83" name="Google Shape;283;g8a4ed68938_2_197"/>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84" name="Google Shape;284;g8a4ed68938_2_197"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79" name="Google Shape;279;g8a4ed68938_2_197"/>
          <p:cNvSpPr txBox="1">
            <a:spLocks/>
          </p:cNvSpPr>
          <p:nvPr/>
        </p:nvSpPr>
        <p:spPr>
          <a:xfrm>
            <a:off x="405200" y="907264"/>
            <a:ext cx="7221000" cy="98676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None/>
            </a:pPr>
            <a:r>
              <a:rPr lang="en-US" sz="1700" b="1" i="0" u="none" strike="noStrike" cap="none" dirty="0">
                <a:solidFill>
                  <a:schemeClr val="dk1"/>
                </a:solidFill>
                <a:uFillTx/>
                <a:latin typeface="Calibri" panose="020F0502020204030204" pitchFamily="34" charset="0"/>
                <a:ea typeface="Calibri"/>
                <a:cs typeface="Calibri" panose="020F0502020204030204" pitchFamily="34" charset="0"/>
                <a:sym typeface="Calibri"/>
              </a:rPr>
              <a:t>Question #5: </a:t>
            </a:r>
            <a:r>
              <a:rPr lang="en-US" sz="1700" b="1" u="none" strike="noStrike" cap="none" dirty="0">
                <a:solidFill>
                  <a:schemeClr val="tx1"/>
                </a:solidFill>
                <a:uFillTx/>
                <a:latin typeface="Calibri" panose="020F0502020204030204" pitchFamily="34" charset="0"/>
                <a:ea typeface="Calibri"/>
                <a:cs typeface="Calibri" panose="020F0502020204030204" pitchFamily="34" charset="0"/>
                <a:sym typeface="Calibri"/>
              </a:rPr>
              <a:t>Extension Question</a:t>
            </a:r>
            <a:endParaRPr lang="en-US" sz="1800" dirty="0">
              <a:solidFill>
                <a:schemeClr val="tx1"/>
              </a:solidFill>
              <a:uFillTx/>
              <a:latin typeface="Calibri" panose="020F0502020204030204" pitchFamily="34" charset="0"/>
              <a:cs typeface="Calibri" panose="020F0502020204030204" pitchFamily="34" charset="0"/>
            </a:endParaRPr>
          </a:p>
        </p:txBody>
      </p:sp>
      <p:graphicFrame>
        <p:nvGraphicFramePr>
          <p:cNvPr id="290" name="Google Shape;290;g8a4ed68938_2_197"/>
          <p:cNvGraphicFramePr/>
          <p:nvPr>
            <p:extLst>
              <p:ext uri="{D42A27DB-BD31-4B8C-83A1-F6EECF244321}">
                <p14:modId xmlns:p14="http://schemas.microsoft.com/office/powerpoint/2010/main" val="4118438624"/>
              </p:ext>
            </p:extLst>
          </p:nvPr>
        </p:nvGraphicFramePr>
        <p:xfrm>
          <a:off x="425467" y="2100526"/>
          <a:ext cx="6767550" cy="7213353"/>
        </p:xfrm>
        <a:graphic>
          <a:graphicData uri="http://schemas.openxmlformats.org/drawingml/2006/table">
            <a:tbl>
              <a:tblPr firstRow="1">
                <a:noFill/>
                <a:tableStyleId>{4D40E8D5-C6B2-4F1B-8578-4CD07707B099}</a:tableStyleId>
              </a:tblPr>
              <a:tblGrid>
                <a:gridCol w="3768384">
                  <a:extLst>
                    <a:ext uri="{9D8B030D-6E8A-4147-A177-3AD203B41FA5}">
                      <a16:colId xmlns:a16="http://schemas.microsoft.com/office/drawing/2014/main" val="20000"/>
                    </a:ext>
                  </a:extLst>
                </a:gridCol>
                <a:gridCol w="2999166">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Complete Student Response - Example</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They will have to wait 9.1 years or 3,312 days before burying the spy’s body.  If the starting levels of Po-210 are 1.5 x 10^9 mBq d-1 and the polonium goes through 24 half lives then that will put the levels at 8.9 mBq d-1 which is below acceptable levels (15.5 mBq d-1).  </a:t>
                      </a:r>
                      <a:r>
                        <a:rPr lang="en-US" sz="1000" b="1" i="0" u="none" strike="noStrike" cap="none" dirty="0">
                          <a:solidFill>
                            <a:srgbClr val="CC0000"/>
                          </a:solidFill>
                          <a:uFillTx/>
                          <a:latin typeface="Calibri" panose="020F0502020204030204" pitchFamily="34" charset="0"/>
                          <a:ea typeface="Calibri"/>
                          <a:cs typeface="Calibri" panose="020F0502020204030204" pitchFamily="34" charset="0"/>
                          <a:sym typeface="Calibri"/>
                        </a:rPr>
                        <a:t>(+1) </a:t>
                      </a: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rgbClr val="FF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tx1"/>
                          </a:solidFill>
                          <a:uFillTx/>
                          <a:latin typeface="Calibri" panose="020F0502020204030204" pitchFamily="34" charset="0"/>
                          <a:ea typeface="Calibri"/>
                          <a:cs typeface="Calibri" panose="020F0502020204030204" pitchFamily="34" charset="0"/>
                          <a:sym typeface="Calibri"/>
                        </a:rPr>
                        <a:t>Math below: </a:t>
                      </a:r>
                      <a:r>
                        <a:rPr lang="en-US" sz="1000" u="none" strike="noStrike" cap="none" dirty="0">
                          <a:solidFill>
                            <a:schemeClr val="dk1"/>
                          </a:solidFill>
                          <a:uFillTx/>
                          <a:latin typeface="Calibri" panose="020F0502020204030204" pitchFamily="34" charset="0"/>
                          <a:ea typeface="Calibri"/>
                          <a:cs typeface="Calibri" panose="020F0502020204030204" pitchFamily="34" charset="0"/>
                          <a:sym typeface="Calibri"/>
                        </a:rPr>
                        <a:t>1,500,000,000 mBq d-1 → 75,000,000 → 37,500,000 →  18,750,000 →  9,375,000 →  4,687,500 → 2,343,750 → 1,171,875 → 585,937.5 → 292,968.75 → 146,484.4 → 73,242.2 → 36,621.1 → 18,310.5 → 9,155.3 → 4,577.6 → 2,288.8 → 1,144.4 → 572.2 → 286.1 → 143.1 → 71.5 → 35.8 → 17.9 → 8.9 mBq d-1= 24 half lives x 138 days = </a:t>
                      </a:r>
                      <a:r>
                        <a:rPr lang="en-US" sz="1000"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rPr>
                        <a:t>3,312 days</a:t>
                      </a:r>
                      <a:r>
                        <a:rPr lang="en-US" sz="1000" u="none" strike="noStrike" cap="none" dirty="0">
                          <a:solidFill>
                            <a:schemeClr val="dk1"/>
                          </a:solidFill>
                          <a:uFillTx/>
                          <a:latin typeface="Calibri" panose="020F0502020204030204" pitchFamily="34" charset="0"/>
                          <a:ea typeface="Calibri"/>
                          <a:cs typeface="Calibri" panose="020F0502020204030204" pitchFamily="34" charset="0"/>
                          <a:sym typeface="Calibri"/>
                        </a:rPr>
                        <a:t>/365 days = </a:t>
                      </a:r>
                      <a:r>
                        <a:rPr lang="en-US" sz="1000"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rPr>
                        <a:t>9.1 years</a:t>
                      </a:r>
                      <a:endParaRPr sz="1000" b="1" i="1" u="none" strike="noStrike" cap="none" dirty="0">
                        <a:solidFill>
                          <a:schemeClr val="accent3">
                            <a:lumMod val="75000"/>
                          </a:schemeClr>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chemeClr val="dk1"/>
                        </a:buClr>
                        <a:buSzPts val="1000"/>
                        <a:buFont typeface="Arial"/>
                        <a:buNone/>
                      </a:pPr>
                      <a:r>
                        <a:rPr lang="en-US" sz="1000" b="1" u="none" strike="noStrike" cap="none" dirty="0">
                          <a:solidFill>
                            <a:srgbClr val="CC0000"/>
                          </a:solidFill>
                          <a:uFillTx/>
                          <a:latin typeface="Calibri" panose="020F0502020204030204" pitchFamily="34" charset="0"/>
                          <a:ea typeface="Calibri"/>
                          <a:cs typeface="Calibri" panose="020F0502020204030204" pitchFamily="34" charset="0"/>
                          <a:sym typeface="Calibri"/>
                        </a:rPr>
                        <a:t>Exemplary</a:t>
                      </a:r>
                      <a:endParaRPr sz="1000" dirty="0">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chemeClr val="dk1"/>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Feedback/Questions to support next level thinking for students: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rPr>
                        <a:t>Instead of burying the spy the government decides to cremate his body and dump the ashes into a nearby stream.  What implications (negative impacts) might occur to the environment/community due to choosing this process?</a:t>
                      </a:r>
                      <a:endParaRPr sz="1000" b="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lgn="ctr">
                      <a:solidFill>
                        <a:srgbClr val="9E9E9E"/>
                      </a:solidFill>
                      <a:prstDash val="solid"/>
                      <a:round/>
                      <a:headEnd type="none" w="sm" len="sm"/>
                      <a:tailEnd type="none" w="sm" len="sm"/>
                    </a:lnL>
                  </a:tcPr>
                </a:tc>
                <a:extLst>
                  <a:ext uri="{0D108BD9-81ED-4DB2-BD59-A6C34878D82A}">
                    <a16:rowId xmlns:a16="http://schemas.microsoft.com/office/drawing/2014/main" val="10005"/>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50" b="1" u="none" strike="noStrike" cap="none" dirty="0">
                          <a:uFillTx/>
                          <a:latin typeface="Calibri"/>
                          <a:ea typeface="Calibri"/>
                          <a:cs typeface="Calibri"/>
                          <a:sym typeface="Calibri"/>
                        </a:rPr>
                        <a:t>Incomplete Student Response - Example A</a:t>
                      </a:r>
                    </a:p>
                    <a:p>
                      <a:pPr marL="0" marR="0" lvl="0" indent="0" algn="l" rtl="0">
                        <a:lnSpc>
                          <a:spcPct val="100000"/>
                        </a:lnSpc>
                        <a:spcBef>
                          <a:spcPts val="0"/>
                        </a:spcBef>
                        <a:spcAft>
                          <a:spcPts val="0"/>
                        </a:spcAft>
                        <a:buClr>
                          <a:srgbClr val="000000"/>
                        </a:buClr>
                        <a:buSzPts val="1000"/>
                        <a:buFont typeface="Arial"/>
                        <a:buNone/>
                      </a:pPr>
                      <a:endParaRPr lang="en-US" sz="1050" b="1"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50" b="0" u="none" strike="noStrike" cap="none" dirty="0">
                          <a:solidFill>
                            <a:schemeClr val="tx1"/>
                          </a:solidFill>
                          <a:uFillTx/>
                          <a:latin typeface="Calibri"/>
                          <a:ea typeface="Calibri"/>
                          <a:cs typeface="Calibri"/>
                          <a:sym typeface="Calibri"/>
                        </a:rPr>
                        <a:t>It takes 24 half lives for the polonium levels to be safe for burying the spy, work below: </a:t>
                      </a:r>
                      <a:endParaRPr lang="en-US" sz="1050" b="0" i="1" u="none" strike="noStrike" cap="none" dirty="0">
                        <a:solidFill>
                          <a:schemeClr val="tx1"/>
                        </a:solidFill>
                        <a:uFillTx/>
                        <a:latin typeface="Calibri"/>
                        <a:ea typeface="Calibri"/>
                        <a:cs typeface="Calibri"/>
                        <a:sym typeface="Calibri"/>
                      </a:endParaRPr>
                    </a:p>
                    <a:p>
                      <a:pPr marL="0" marR="0" lvl="0" indent="0" algn="l" rtl="0">
                        <a:lnSpc>
                          <a:spcPct val="100000"/>
                        </a:lnSpc>
                        <a:spcBef>
                          <a:spcPts val="0"/>
                        </a:spcBef>
                        <a:spcAft>
                          <a:spcPts val="0"/>
                        </a:spcAft>
                        <a:buClr>
                          <a:schemeClr val="dk1"/>
                        </a:buClr>
                        <a:buSzPts val="1000"/>
                        <a:buFont typeface="Arial"/>
                        <a:buNone/>
                      </a:pPr>
                      <a:r>
                        <a:rPr lang="en-US" sz="1000" u="none" strike="noStrike" cap="none" dirty="0">
                          <a:solidFill>
                            <a:schemeClr val="dk1"/>
                          </a:solidFill>
                          <a:uFillTx/>
                          <a:latin typeface="Calibri"/>
                          <a:ea typeface="Calibri"/>
                          <a:cs typeface="Calibri"/>
                          <a:sym typeface="Calibri"/>
                        </a:rPr>
                        <a:t>1,500,000,000 mBq d-1 → 75,000,000 → 37,500,000 →  18,750,000 →  9,375,000 →  4,687,500 → 2,343,750 → 1,171,875 → 585,937.5 → 292,968.75 → 146,484.4 → 73,242.2 → 36,621.1 → 18,310.5 → 9,155.3 → 4,577.6 → 2,288.8 → 1,144.4 → 572.2 → 286.1 → 143.1 → 71.5 → 35.8 → 17.9 → 8.9 mBq d-1= 24 half lives </a:t>
                      </a:r>
                      <a:endParaRPr lang="en-US" sz="1050" b="1" i="1" u="none" strike="noStrike" cap="none" dirty="0">
                        <a:solidFill>
                          <a:srgbClr val="FF0000"/>
                        </a:solidFill>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Score and Score Rationale, if applicable: </a:t>
                      </a:r>
                    </a:p>
                    <a:p>
                      <a:pPr marL="0" marR="0" lvl="0" indent="0" algn="l" rtl="0">
                        <a:lnSpc>
                          <a:spcPct val="100000"/>
                        </a:lnSpc>
                        <a:spcBef>
                          <a:spcPts val="0"/>
                        </a:spcBef>
                        <a:spcAft>
                          <a:spcPts val="0"/>
                        </a:spcAft>
                        <a:buClr>
                          <a:schemeClr val="dk1"/>
                        </a:buClr>
                        <a:buSzPts val="1000"/>
                        <a:buFont typeface="Arial"/>
                        <a:buNone/>
                      </a:pPr>
                      <a:r>
                        <a:rPr lang="en-US" sz="1000" b="1" u="none" strike="noStrike" cap="none" dirty="0">
                          <a:solidFill>
                            <a:srgbClr val="CC0000"/>
                          </a:solidFill>
                          <a:uFillTx/>
                          <a:latin typeface="Calibri"/>
                          <a:ea typeface="Calibri"/>
                          <a:cs typeface="Calibri"/>
                          <a:sym typeface="Calibri"/>
                        </a:rPr>
                        <a:t>Approaching Proficiency </a:t>
                      </a:r>
                      <a:endParaRPr lang="en-US"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Feedback &amp; Next Steps for Students to Make Progress:</a:t>
                      </a: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a:ea typeface="Calibri"/>
                          <a:cs typeface="Calibri"/>
                          <a:sym typeface="Calibri"/>
                        </a:rPr>
                        <a:t>Great job with getting the math set up correctly.  How many days is the half live of Po-210?  How can you use this amount to determine the total day/years it takes to reach safe levels?</a:t>
                      </a:r>
                    </a:p>
                  </a:txBody>
                  <a:tcPr marL="91425" marR="91425" marT="91425" marB="91425">
                    <a:lnL w="9525" cap="flat" cmpd="sng" algn="ctr">
                      <a:solidFill>
                        <a:srgbClr val="9E9E9E"/>
                      </a:solidFill>
                      <a:prstDash val="solid"/>
                      <a:round/>
                      <a:headEnd type="none" w="sm" len="sm"/>
                      <a:tailEnd type="none" w="sm" len="sm"/>
                    </a:lnL>
                  </a:tcPr>
                </a:tc>
                <a:extLst>
                  <a:ext uri="{0D108BD9-81ED-4DB2-BD59-A6C34878D82A}">
                    <a16:rowId xmlns:a16="http://schemas.microsoft.com/office/drawing/2014/main" val="1972314947"/>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Incomplete Student Response - Example B</a:t>
                      </a: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uFillTx/>
                          <a:latin typeface="Calibri"/>
                          <a:ea typeface="Calibri"/>
                          <a:cs typeface="Calibri"/>
                          <a:sym typeface="Calibri"/>
                        </a:rPr>
                        <a:t>It takes 138 days for the body to be ready to be buried due to most of the Po-210 being gone after it goes through a half life. </a:t>
                      </a:r>
                      <a:endParaRPr lang="en-US" sz="1000" b="0" i="1" u="none" strike="noStrike" cap="none" dirty="0">
                        <a:solidFill>
                          <a:srgbClr val="FF0000"/>
                        </a:solidFill>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Score and Score Rationale, if applicable: </a:t>
                      </a:r>
                    </a:p>
                    <a:p>
                      <a:pPr marL="0" marR="0" lvl="0" indent="0" algn="l" rtl="0">
                        <a:lnSpc>
                          <a:spcPct val="100000"/>
                        </a:lnSpc>
                        <a:spcBef>
                          <a:spcPts val="0"/>
                        </a:spcBef>
                        <a:spcAft>
                          <a:spcPts val="0"/>
                        </a:spcAft>
                        <a:buClr>
                          <a:schemeClr val="dk1"/>
                        </a:buClr>
                        <a:buSzPts val="1000"/>
                        <a:buFont typeface="Arial"/>
                        <a:buNone/>
                      </a:pPr>
                      <a:r>
                        <a:rPr lang="en-US" sz="1000" b="1" u="none" strike="noStrike" cap="none" dirty="0">
                          <a:solidFill>
                            <a:srgbClr val="FF0000"/>
                          </a:solidFill>
                          <a:uFillTx/>
                          <a:latin typeface="Calibri"/>
                          <a:ea typeface="Calibri"/>
                          <a:cs typeface="Calibri"/>
                          <a:sym typeface="Calibri"/>
                        </a:rPr>
                        <a:t>Entry level </a:t>
                      </a:r>
                      <a:endParaRPr lang="en-US"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Feedback &amp; Next Steps for Students to Make Progress:</a:t>
                      </a: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tx1"/>
                          </a:solidFill>
                          <a:uFillTx/>
                          <a:latin typeface="Calibri"/>
                          <a:ea typeface="Calibri"/>
                          <a:cs typeface="Calibri"/>
                          <a:sym typeface="Calibri"/>
                        </a:rPr>
                        <a:t>Good job knowing the half life of Po-210.  If you start at such a high level in his body (1.5 x 10^9 mBq d-1), and go through just one half life, wouldn’t that still leave levels at 37,500,000 mBq d-1?  It would need more time to decay.  Try using your calculator and dividing the starting amount in half multiple times to reach safe levels.</a:t>
                      </a:r>
                    </a:p>
                  </a:txBody>
                  <a:tcPr marL="91425" marR="91425" marT="91425" marB="91425">
                    <a:lnL w="9525" cap="flat" cmpd="sng" algn="ctr">
                      <a:solidFill>
                        <a:srgbClr val="9E9E9E"/>
                      </a:solidFill>
                      <a:prstDash val="solid"/>
                      <a:round/>
                      <a:headEnd type="none" w="sm" len="sm"/>
                      <a:tailEnd type="none" w="sm" len="sm"/>
                    </a:lnL>
                  </a:tcPr>
                </a:tc>
                <a:extLst>
                  <a:ext uri="{0D108BD9-81ED-4DB2-BD59-A6C34878D82A}">
                    <a16:rowId xmlns:a16="http://schemas.microsoft.com/office/drawing/2014/main" val="1822760661"/>
                  </a:ext>
                </a:extLst>
              </a:tr>
              <a:tr h="381000">
                <a:tc gridSpan="2">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Score: </a:t>
                      </a:r>
                      <a:r>
                        <a:rPr lang="en-US" sz="1000" u="none" strike="noStrike" cap="none" dirty="0">
                          <a:solidFill>
                            <a:srgbClr val="FF0000"/>
                          </a:solidFill>
                          <a:uFillTx/>
                          <a:latin typeface="Calibri"/>
                          <a:ea typeface="Calibri"/>
                          <a:cs typeface="Calibri"/>
                          <a:sym typeface="Calibri"/>
                        </a:rPr>
                        <a:t>Example of how you would score that response</a:t>
                      </a: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Scoring Rationale: </a:t>
                      </a:r>
                      <a:r>
                        <a:rPr lang="en-US" sz="1000" u="none" strike="noStrike" cap="none" dirty="0">
                          <a:solidFill>
                            <a:srgbClr val="FF0000"/>
                          </a:solidFill>
                          <a:uFillTx/>
                          <a:latin typeface="Calibri"/>
                          <a:ea typeface="Calibri"/>
                          <a:cs typeface="Calibri"/>
                          <a:sym typeface="Calibri"/>
                        </a:rPr>
                        <a:t>Reasoning for the score you gave connected to the +1 statements from the scoring guide</a:t>
                      </a: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Feedback for Student:</a:t>
                      </a:r>
                      <a:r>
                        <a:rPr lang="en-US" sz="1000" u="none" strike="noStrike" cap="none" dirty="0">
                          <a:solidFill>
                            <a:srgbClr val="FF0000"/>
                          </a:solidFill>
                          <a:uFillTx/>
                          <a:latin typeface="Calibri"/>
                          <a:ea typeface="Calibri"/>
                          <a:cs typeface="Calibri"/>
                          <a:sym typeface="Calibri"/>
                        </a:rPr>
                        <a:t> What feedback for the student would you recommend given the example response, with the goal of supporting learning toward missing components in their responses</a:t>
                      </a:r>
                      <a:endParaRPr lang="en-US" sz="1200" u="none" strike="noStrike" cap="none" dirty="0">
                        <a:solidFill>
                          <a:srgbClr val="FF0000"/>
                        </a:solidFill>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T w="9525" cap="flat" cmpd="sng" algn="ctr">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solidFill>
                          <a:schemeClr val="tx1"/>
                        </a:solidFill>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tcPr>
                </a:tc>
                <a:extLst>
                  <a:ext uri="{0D108BD9-81ED-4DB2-BD59-A6C34878D82A}">
                    <a16:rowId xmlns:a16="http://schemas.microsoft.com/office/drawing/2014/main" val="1012345282"/>
                  </a:ext>
                </a:extLst>
              </a:tr>
            </a:tbl>
          </a:graphicData>
        </a:graphic>
      </p:graphicFrame>
      <p:pic>
        <p:nvPicPr>
          <p:cNvPr id="13" name="table">
            <a:extLst>
              <a:ext uri="{FF2B5EF4-FFF2-40B4-BE49-F238E27FC236}">
                <a16:creationId xmlns:a16="http://schemas.microsoft.com/office/drawing/2014/main" id="{718B6841-F965-401A-9C1B-20D2A164E9F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182742" y="9326850"/>
            <a:ext cx="6010275" cy="558165"/>
          </a:xfrm>
          <a:prstGeom prst="rect">
            <a:avLst/>
          </a:prstGeom>
        </p:spPr>
      </p:pic>
      <p:pic>
        <p:nvPicPr>
          <p:cNvPr id="14" name="Picture 13">
            <a:hlinkClick r:id="" action="ppaction://noaction"/>
            <a:extLst>
              <a:ext uri="{FF2B5EF4-FFF2-40B4-BE49-F238E27FC236}">
                <a16:creationId xmlns:a16="http://schemas.microsoft.com/office/drawing/2014/main" id="{BB72A3EA-A3E1-400D-B338-F7E0CD1F12B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492" y="9470995"/>
            <a:ext cx="742950" cy="269875"/>
          </a:xfrm>
          <a:prstGeom prst="rect">
            <a:avLst/>
          </a:prstGeom>
          <a:noFill/>
          <a:extLst>
            <a:ext uri="{909E8E84-426E-40DD-AFC4-6F175D3DCCD1}">
              <a14:hiddenFill xmlns:a14="http://schemas.microsoft.com/office/drawing/2010/main">
                <a:solidFill>
                  <a:srgbClr val="FFFFFF"/>
                </a:solidFill>
              </a14:hiddenFill>
            </a:ext>
          </a:extLst>
        </p:spPr>
      </p:pic>
      <p:sp>
        <p:nvSpPr>
          <p:cNvPr id="285" name="Google Shape;285;g8a4ed68938_2_197"/>
          <p:cNvSpPr txBox="1">
            <a:spLocks/>
          </p:cNvSpPr>
          <p:nvPr/>
        </p:nvSpPr>
        <p:spPr>
          <a:xfrm>
            <a:off x="7313162" y="9595950"/>
            <a:ext cx="293387" cy="12236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14</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63"/>
        <p:cNvGrpSpPr/>
        <p:nvPr/>
      </p:nvGrpSpPr>
      <p:grpSpPr>
        <a:xfrm>
          <a:off x="0" y="0"/>
          <a:ext cx="0" cy="0"/>
          <a:chOff x="0" y="0"/>
          <a:chExt cx="0" cy="0"/>
        </a:xfrm>
      </p:grpSpPr>
      <p:sp>
        <p:nvSpPr>
          <p:cNvPr id="67" name="Google Shape;67;g7de6b06b86_0_20">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3" name="Title 2">
            <a:extLst>
              <a:ext uri="{FF2B5EF4-FFF2-40B4-BE49-F238E27FC236}">
                <a16:creationId xmlns:a16="http://schemas.microsoft.com/office/drawing/2014/main" id="{0638AB0A-2BEC-409A-2BCD-060236157ADE}"/>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Intro to Task</a:t>
            </a:r>
          </a:p>
        </p:txBody>
      </p:sp>
      <p:sp>
        <p:nvSpPr>
          <p:cNvPr id="68" name="Google Shape;68;g7de6b06b86_0_20"/>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69" name="Google Shape;69;g7de6b06b86_0_20" descr="Image result for creative commons tennessee stars logo"/>
          <p:cNvPicPr preferRelativeResize="0"/>
          <p:nvPr/>
        </p:nvPicPr>
        <p:blipFill rotWithShape="1">
          <a:blip r:embed="rId3"/>
          <a:srcRect l="28890" t="20468" r="35950" b="20796"/>
          <a:stretch/>
        </p:blipFill>
        <p:spPr>
          <a:xfrm>
            <a:off x="6972367" y="188418"/>
            <a:ext cx="441300" cy="442500"/>
          </a:xfrm>
          <a:prstGeom prst="flowChartConnector">
            <a:avLst/>
          </a:prstGeom>
          <a:noFill/>
          <a:ln>
            <a:noFill/>
          </a:ln>
        </p:spPr>
      </p:pic>
      <p:sp>
        <p:nvSpPr>
          <p:cNvPr id="64" name="Google Shape;64;g7de6b06b86_0_20"/>
          <p:cNvSpPr txBox="1">
            <a:spLocks/>
          </p:cNvSpPr>
          <p:nvPr/>
        </p:nvSpPr>
        <p:spPr>
          <a:xfrm>
            <a:off x="391625" y="872963"/>
            <a:ext cx="7221000" cy="10356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Intro to Task</a:t>
            </a:r>
            <a:endParaRPr sz="1700" b="1" i="0" u="none" strike="noStrike" cap="none" dirty="0">
              <a:solidFill>
                <a:schemeClr val="dk1"/>
              </a:solidFill>
              <a:uFillTx/>
              <a:latin typeface="Calibri"/>
              <a:ea typeface="Calibri"/>
              <a:cs typeface="Calibri"/>
              <a:sym typeface="Calibri"/>
            </a:endParaRPr>
          </a:p>
        </p:txBody>
      </p:sp>
      <p:sp>
        <p:nvSpPr>
          <p:cNvPr id="74" name="Google Shape;74;g7de6b06b86_0_20"/>
          <p:cNvSpPr>
            <a:spLocks/>
          </p:cNvSpPr>
          <p:nvPr/>
        </p:nvSpPr>
        <p:spPr>
          <a:xfrm>
            <a:off x="342899" y="1783414"/>
            <a:ext cx="7181697" cy="5539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000" b="0" i="1" u="none" strike="noStrike" cap="none" dirty="0">
                <a:solidFill>
                  <a:srgbClr val="1E1E1E"/>
                </a:solidFill>
                <a:uFillTx/>
                <a:latin typeface="Calibri"/>
                <a:ea typeface="Calibri"/>
                <a:cs typeface="Calibri"/>
                <a:sym typeface="Calibri"/>
              </a:rPr>
              <a:t>Agent Z was a spy who began working for the British government as a double agent. He was discovered speaking ill of his previous boss and within a month he was dead </a:t>
            </a:r>
            <a:r>
              <a:rPr lang="en-US" sz="1000" i="1" dirty="0">
                <a:solidFill>
                  <a:srgbClr val="1E1E1E"/>
                </a:solidFill>
                <a:uFillTx/>
                <a:latin typeface="Calibri"/>
                <a:ea typeface="Calibri"/>
                <a:cs typeface="Calibri"/>
                <a:sym typeface="Calibri"/>
              </a:rPr>
              <a:t>from Polonium-210 poisoning. How were they able to poison him with a heavy, radioactive element, and why did it kill him? Use the articles below and respond to the prompts to investigate.</a:t>
            </a:r>
            <a:endParaRPr sz="1000" b="0" i="0" u="none" strike="noStrike" cap="none" dirty="0">
              <a:solidFill>
                <a:srgbClr val="000000"/>
              </a:solidFill>
              <a:uFillTx/>
              <a:latin typeface="Calibri"/>
              <a:ea typeface="Calibri"/>
              <a:cs typeface="Calibri"/>
              <a:sym typeface="Calibri"/>
            </a:endParaRPr>
          </a:p>
        </p:txBody>
      </p:sp>
      <p:sp>
        <p:nvSpPr>
          <p:cNvPr id="77" name="Google Shape;77;g7de6b06b86_0_20"/>
          <p:cNvSpPr>
            <a:spLocks/>
          </p:cNvSpPr>
          <p:nvPr/>
        </p:nvSpPr>
        <p:spPr>
          <a:xfrm>
            <a:off x="391626" y="2392803"/>
            <a:ext cx="7366496" cy="307777"/>
          </a:xfrm>
          <a:prstGeom prst="rect">
            <a:avLst/>
          </a:prstGeom>
          <a:solidFill>
            <a:srgbClr val="FFFFFF"/>
          </a:solidFill>
          <a:ln>
            <a:noFill/>
          </a:ln>
        </p:spPr>
        <p:txBody>
          <a:bodyPr spcFirstLastPara="1" wrap="square" lIns="0" tIns="0" rIns="0" bIns="0" anchor="ctr" anchorCtr="0">
            <a:spAutoFit/>
          </a:bodyPr>
          <a:lstStyle/>
          <a:p>
            <a:pPr marL="0" marR="0" lvl="0" indent="15875" algn="l" rtl="0">
              <a:lnSpc>
                <a:spcPct val="100000"/>
              </a:lnSpc>
              <a:spcBef>
                <a:spcPts val="0"/>
              </a:spcBef>
              <a:spcAft>
                <a:spcPts val="0"/>
              </a:spcAft>
              <a:buClr>
                <a:srgbClr val="1E1E1E"/>
              </a:buClr>
              <a:buSzPts val="1000"/>
              <a:buFont typeface="Arial"/>
              <a:buNone/>
            </a:pPr>
            <a:r>
              <a:rPr lang="en-US" sz="1000" i="1" u="none" strike="noStrike" cap="none" dirty="0">
                <a:solidFill>
                  <a:srgbClr val="1E1E1E"/>
                </a:solidFill>
                <a:uFillTx/>
                <a:latin typeface="Calibri"/>
                <a:ea typeface="Calibri"/>
                <a:cs typeface="Calibri"/>
                <a:sym typeface="Calibri"/>
              </a:rPr>
              <a:t>Excerpt from Article 1</a:t>
            </a:r>
          </a:p>
          <a:p>
            <a:pPr marL="0" marR="0" lvl="0" indent="15875" algn="l" rtl="0">
              <a:lnSpc>
                <a:spcPct val="100000"/>
              </a:lnSpc>
              <a:spcBef>
                <a:spcPts val="0"/>
              </a:spcBef>
              <a:spcAft>
                <a:spcPts val="0"/>
              </a:spcAft>
              <a:buClr>
                <a:srgbClr val="1E1E1E"/>
              </a:buClr>
              <a:buSzPts val="1000"/>
              <a:buFont typeface="Arial"/>
              <a:buNone/>
            </a:pPr>
            <a:r>
              <a:rPr lang="en-US" sz="1000" b="1" i="0" u="none" strike="noStrike" cap="none" dirty="0">
                <a:solidFill>
                  <a:srgbClr val="1E1E1E"/>
                </a:solidFill>
                <a:uFillTx/>
                <a:latin typeface="Calibri"/>
                <a:ea typeface="Calibri"/>
                <a:cs typeface="Calibri"/>
                <a:sym typeface="Calibri"/>
              </a:rPr>
              <a:t>Agent Z: Profile of Murdered Russian Spy</a:t>
            </a:r>
            <a:endParaRPr dirty="0">
              <a:uFillTx/>
            </a:endParaRPr>
          </a:p>
        </p:txBody>
      </p:sp>
      <p:sp>
        <p:nvSpPr>
          <p:cNvPr id="78" name="Google Shape;78;g7de6b06b86_0_20"/>
          <p:cNvSpPr>
            <a:spLocks/>
          </p:cNvSpPr>
          <p:nvPr/>
        </p:nvSpPr>
        <p:spPr>
          <a:xfrm>
            <a:off x="340379" y="2800336"/>
            <a:ext cx="4480062" cy="2246729"/>
          </a:xfrm>
          <a:prstGeom prst="rect">
            <a:avLst/>
          </a:prstGeom>
          <a:solidFill>
            <a:srgbClr val="FFFFFF"/>
          </a:solidFill>
          <a:ln>
            <a:noFill/>
          </a:ln>
        </p:spPr>
        <p:txBody>
          <a:bodyPr spcFirstLastPara="1" wrap="square" lIns="91425" tIns="45700" rIns="91425" bIns="45700" anchor="ctr" anchorCtr="0">
            <a:spAutoFit/>
          </a:bodyPr>
          <a:lstStyle/>
          <a:p>
            <a:pPr indent="457200">
              <a:buClr>
                <a:srgbClr val="404040"/>
              </a:buClr>
              <a:buSzPts val="1000"/>
            </a:pPr>
            <a:r>
              <a:rPr lang="en-US" sz="1000" i="0" u="none" strike="noStrike" cap="none" dirty="0">
                <a:solidFill>
                  <a:srgbClr val="404040"/>
                </a:solidFill>
                <a:uFillTx/>
                <a:latin typeface="Calibri"/>
                <a:ea typeface="Calibri"/>
                <a:cs typeface="Calibri"/>
                <a:sym typeface="Calibri"/>
              </a:rPr>
              <a:t>A public inquiry into the killing of former spy “Agent Z” has concluded that his old boss approved his assassination. But who was he and why did his death cause such controversy?</a:t>
            </a:r>
            <a:endParaRPr lang="en-US" sz="1000" b="0" i="0" u="none" strike="noStrike" cap="none" dirty="0">
              <a:solidFill>
                <a:srgbClr val="404040"/>
              </a:solidFill>
              <a:uFillTx/>
              <a:latin typeface="Calibri"/>
              <a:ea typeface="Calibri"/>
              <a:cs typeface="Calibri"/>
              <a:sym typeface="Calibri"/>
            </a:endParaRPr>
          </a:p>
          <a:p>
            <a:pPr marL="0" marR="0" lvl="0" indent="457200" algn="l" rtl="0">
              <a:lnSpc>
                <a:spcPct val="100000"/>
              </a:lnSpc>
              <a:spcBef>
                <a:spcPts val="0"/>
              </a:spcBef>
              <a:spcAft>
                <a:spcPts val="0"/>
              </a:spcAft>
              <a:buClr>
                <a:srgbClr val="404040"/>
              </a:buClr>
              <a:buSzPts val="1000"/>
              <a:buFont typeface="Arial"/>
              <a:buNone/>
            </a:pPr>
            <a:r>
              <a:rPr lang="en-US" sz="1000" b="0" i="0" u="none" strike="noStrike" cap="none" dirty="0">
                <a:solidFill>
                  <a:srgbClr val="404040"/>
                </a:solidFill>
                <a:uFillTx/>
                <a:latin typeface="Calibri"/>
                <a:ea typeface="Calibri"/>
                <a:cs typeface="Calibri"/>
                <a:sym typeface="Calibri"/>
              </a:rPr>
              <a:t>Agent Z was killed in November 2004. The 43-year-old had been an officer with his country’s spy agency, but he fled to Britain where he became a fierce critic of his old boss. In his final years he also became a British citizen.</a:t>
            </a:r>
          </a:p>
          <a:p>
            <a:pPr marL="0" marR="0" lvl="0" indent="457200" algn="l" rtl="0">
              <a:lnSpc>
                <a:spcPct val="100000"/>
              </a:lnSpc>
              <a:spcBef>
                <a:spcPts val="0"/>
              </a:spcBef>
              <a:spcAft>
                <a:spcPts val="0"/>
              </a:spcAft>
              <a:buClr>
                <a:srgbClr val="404040"/>
              </a:buClr>
              <a:buSzPts val="1000"/>
              <a:buFont typeface="Arial"/>
              <a:buNone/>
            </a:pPr>
            <a:r>
              <a:rPr lang="en-US" sz="1000" b="0" i="0" u="none" strike="noStrike" cap="none" dirty="0">
                <a:solidFill>
                  <a:srgbClr val="404040"/>
                </a:solidFill>
                <a:uFillTx/>
                <a:latin typeface="Calibri"/>
                <a:ea typeface="Calibri"/>
                <a:cs typeface="Calibri"/>
                <a:sym typeface="Calibri"/>
              </a:rPr>
              <a:t>At a central London hotel on 16 November 2004, he had tea with two of his former colleagues, who were also previously spies. Agent Z fell ill soon afterwards and spent the night vomiting. Three days later he was admitted to Barnet General Hospital in north London, where his condition gradually became a cause for concern. On 26 November he was interviewed by a news agency and said he was in "very bad shape" after a "serious poisoning".</a:t>
            </a:r>
          </a:p>
          <a:p>
            <a:pPr marL="0" marR="0" lvl="0" algn="l" rtl="0">
              <a:lnSpc>
                <a:spcPct val="100000"/>
              </a:lnSpc>
              <a:spcBef>
                <a:spcPts val="0"/>
              </a:spcBef>
              <a:spcAft>
                <a:spcPts val="0"/>
              </a:spcAft>
              <a:buClr>
                <a:srgbClr val="404040"/>
              </a:buClr>
              <a:buSzPts val="1000"/>
              <a:buFont typeface="Arial"/>
              <a:buNone/>
            </a:pPr>
            <a:endParaRPr lang="en-US" sz="1000" b="0" i="0" u="none" strike="noStrike" cap="none" dirty="0">
              <a:solidFill>
                <a:srgbClr val="404040"/>
              </a:solidFill>
              <a:uFillTx/>
              <a:latin typeface="Calibri"/>
              <a:ea typeface="Calibri"/>
              <a:cs typeface="Calibri"/>
              <a:sym typeface="Calibri"/>
            </a:endParaRPr>
          </a:p>
          <a:p>
            <a:pPr marL="0" marR="0" lvl="0" algn="l" rtl="0">
              <a:lnSpc>
                <a:spcPct val="100000"/>
              </a:lnSpc>
              <a:spcBef>
                <a:spcPts val="0"/>
              </a:spcBef>
              <a:spcAft>
                <a:spcPts val="0"/>
              </a:spcAft>
              <a:buClr>
                <a:srgbClr val="404040"/>
              </a:buClr>
              <a:buSzPts val="1000"/>
              <a:buFont typeface="Arial"/>
              <a:buNone/>
            </a:pPr>
            <a:r>
              <a:rPr lang="en-US" sz="1000" b="0" i="1" u="none" strike="noStrike" cap="none" dirty="0">
                <a:solidFill>
                  <a:srgbClr val="404040"/>
                </a:solidFill>
                <a:uFillTx/>
                <a:latin typeface="Calibri"/>
                <a:ea typeface="Calibri"/>
                <a:cs typeface="Calibri"/>
                <a:sym typeface="Calibri"/>
              </a:rPr>
              <a:t>This is adapted based on a real-world example.</a:t>
            </a:r>
          </a:p>
        </p:txBody>
      </p:sp>
      <p:pic>
        <p:nvPicPr>
          <p:cNvPr id="21" name="Picture 20">
            <a:extLst>
              <a:ext uri="{FF2B5EF4-FFF2-40B4-BE49-F238E27FC236}">
                <a16:creationId xmlns:a16="http://schemas.microsoft.com/office/drawing/2014/main" id="{6BEE08AA-9367-44A3-A27B-D52171F8812D}"/>
              </a:ext>
              <a:ext uri="{C183D7F6-B498-43B3-948B-1728B52AA6E4}">
                <adec:decorative xmlns:adec="http://schemas.microsoft.com/office/drawing/2017/decorative" val="1"/>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945063" y="2983761"/>
            <a:ext cx="2146991" cy="2045439"/>
          </a:xfrm>
          <a:prstGeom prst="rect">
            <a:avLst/>
          </a:prstGeom>
        </p:spPr>
      </p:pic>
      <p:sp>
        <p:nvSpPr>
          <p:cNvPr id="2" name="Google Shape;77;g7de6b06b86_0_20">
            <a:extLst>
              <a:ext uri="{FF2B5EF4-FFF2-40B4-BE49-F238E27FC236}">
                <a16:creationId xmlns:a16="http://schemas.microsoft.com/office/drawing/2014/main" id="{C43DB490-ED2B-4185-AF57-8B13F670399F}"/>
              </a:ext>
            </a:extLst>
          </p:cNvPr>
          <p:cNvSpPr>
            <a:spLocks/>
          </p:cNvSpPr>
          <p:nvPr/>
        </p:nvSpPr>
        <p:spPr>
          <a:xfrm>
            <a:off x="391625" y="5604731"/>
            <a:ext cx="7366496" cy="307777"/>
          </a:xfrm>
          <a:prstGeom prst="rect">
            <a:avLst/>
          </a:prstGeom>
          <a:solidFill>
            <a:srgbClr val="FFFFFF"/>
          </a:solidFill>
          <a:ln>
            <a:noFill/>
          </a:ln>
        </p:spPr>
        <p:txBody>
          <a:bodyPr spcFirstLastPara="1" wrap="square" lIns="0" tIns="0" rIns="0" bIns="0" anchor="ctr" anchorCtr="0">
            <a:spAutoFit/>
          </a:bodyPr>
          <a:lstStyle/>
          <a:p>
            <a:pPr marL="0" marR="0" lvl="0" indent="15875" algn="l" rtl="0">
              <a:lnSpc>
                <a:spcPct val="100000"/>
              </a:lnSpc>
              <a:spcBef>
                <a:spcPts val="0"/>
              </a:spcBef>
              <a:spcAft>
                <a:spcPts val="0"/>
              </a:spcAft>
              <a:buClr>
                <a:srgbClr val="1E1E1E"/>
              </a:buClr>
              <a:buSzPts val="1000"/>
              <a:buFont typeface="Arial"/>
              <a:buNone/>
            </a:pPr>
            <a:r>
              <a:rPr lang="en-US" sz="1000" i="1" u="none" strike="noStrike" cap="none" dirty="0">
                <a:solidFill>
                  <a:srgbClr val="1E1E1E"/>
                </a:solidFill>
                <a:uFillTx/>
                <a:latin typeface="Calibri"/>
                <a:ea typeface="Calibri"/>
                <a:cs typeface="Calibri"/>
                <a:sym typeface="Calibri"/>
              </a:rPr>
              <a:t>Excerpt from Article 2</a:t>
            </a:r>
          </a:p>
          <a:p>
            <a:pPr marL="0" marR="0" lvl="0" indent="15875" algn="l" rtl="0">
              <a:lnSpc>
                <a:spcPct val="100000"/>
              </a:lnSpc>
              <a:spcBef>
                <a:spcPts val="0"/>
              </a:spcBef>
              <a:spcAft>
                <a:spcPts val="0"/>
              </a:spcAft>
              <a:buClr>
                <a:srgbClr val="1E1E1E"/>
              </a:buClr>
              <a:buSzPts val="1000"/>
              <a:buFont typeface="Arial"/>
              <a:buNone/>
            </a:pPr>
            <a:r>
              <a:rPr lang="en-US" sz="1000" b="1" i="0" u="none" strike="noStrike" cap="none" dirty="0">
                <a:solidFill>
                  <a:srgbClr val="1E1E1E"/>
                </a:solidFill>
                <a:uFillTx/>
                <a:latin typeface="Calibri"/>
                <a:ea typeface="Calibri"/>
                <a:cs typeface="Calibri"/>
                <a:sym typeface="Calibri"/>
              </a:rPr>
              <a:t>Polonium-210 Poisoning: A First-Hand Account</a:t>
            </a:r>
            <a:endParaRPr dirty="0">
              <a:uFillTx/>
            </a:endParaRPr>
          </a:p>
        </p:txBody>
      </p:sp>
      <p:sp>
        <p:nvSpPr>
          <p:cNvPr id="81" name="Google Shape;81;g7de6b06b86_0_20"/>
          <p:cNvSpPr>
            <a:spLocks/>
          </p:cNvSpPr>
          <p:nvPr/>
        </p:nvSpPr>
        <p:spPr>
          <a:xfrm>
            <a:off x="334873" y="6041119"/>
            <a:ext cx="7277752" cy="3170058"/>
          </a:xfrm>
          <a:prstGeom prst="rect">
            <a:avLst/>
          </a:prstGeom>
          <a:noFill/>
          <a:ln>
            <a:noFill/>
          </a:ln>
        </p:spPr>
        <p:txBody>
          <a:bodyPr spcFirstLastPara="1" wrap="square" lIns="91425" tIns="45700" rIns="91425" bIns="45700" anchor="t" anchorCtr="0">
            <a:spAutoFit/>
          </a:bodyPr>
          <a:lstStyle/>
          <a:p>
            <a:pPr marL="0" marR="0" lvl="0" indent="457200" algn="l" rtl="0">
              <a:lnSpc>
                <a:spcPct val="100000"/>
              </a:lnSpc>
              <a:spcBef>
                <a:spcPts val="0"/>
              </a:spcBef>
              <a:spcAft>
                <a:spcPts val="0"/>
              </a:spcAft>
              <a:buNone/>
            </a:pPr>
            <a:r>
              <a:rPr lang="en-US" sz="1000" b="0" i="0" u="none" strike="noStrike" cap="none" dirty="0">
                <a:solidFill>
                  <a:srgbClr val="505050"/>
                </a:solidFill>
                <a:uFillTx/>
                <a:latin typeface="Calibri"/>
                <a:ea typeface="Calibri"/>
                <a:cs typeface="Calibri"/>
                <a:sym typeface="Calibri"/>
              </a:rPr>
              <a:t>Polonium-210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gained widespread notoriety after the poisoning and subsequent death of “Agent Z” in London, UK, in 2004. Exposure to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resulted </a:t>
            </a:r>
            <a:r>
              <a:rPr lang="en-US" sz="1000" dirty="0">
                <a:solidFill>
                  <a:srgbClr val="505050"/>
                </a:solidFill>
                <a:uFillTx/>
                <a:latin typeface="Calibri"/>
                <a:ea typeface="Calibri"/>
                <a:cs typeface="Calibri"/>
                <a:sym typeface="Calibri"/>
              </a:rPr>
              <a:t>in symptoms that stumped doctors because it looks like the same symptoms </a:t>
            </a:r>
            <a:r>
              <a:rPr lang="en-US" sz="1000" b="0" i="0" u="none" strike="noStrike" cap="none" dirty="0">
                <a:solidFill>
                  <a:srgbClr val="505050"/>
                </a:solidFill>
                <a:uFillTx/>
                <a:latin typeface="Calibri"/>
                <a:ea typeface="Calibri"/>
                <a:cs typeface="Calibri"/>
                <a:sym typeface="Calibri"/>
              </a:rPr>
              <a:t>from </a:t>
            </a:r>
            <a:r>
              <a:rPr lang="en-US" sz="1000" dirty="0">
                <a:solidFill>
                  <a:srgbClr val="505050"/>
                </a:solidFill>
                <a:uFillTx/>
                <a:latin typeface="Calibri"/>
                <a:ea typeface="Calibri"/>
                <a:cs typeface="Calibri"/>
                <a:sym typeface="Calibri"/>
              </a:rPr>
              <a:t>an </a:t>
            </a:r>
            <a:r>
              <a:rPr lang="en-US" sz="1000" b="0" i="0" u="none" strike="noStrike" cap="none" dirty="0">
                <a:solidFill>
                  <a:srgbClr val="505050"/>
                </a:solidFill>
                <a:uFillTx/>
                <a:latin typeface="Calibri"/>
                <a:ea typeface="Calibri"/>
                <a:cs typeface="Calibri"/>
                <a:sym typeface="Calibri"/>
              </a:rPr>
              <a:t>infection or exposure to chemical </a:t>
            </a:r>
            <a:r>
              <a:rPr lang="en-US" sz="1000" dirty="0">
                <a:solidFill>
                  <a:srgbClr val="505050"/>
                </a:solidFill>
                <a:uFillTx/>
                <a:latin typeface="Calibri"/>
                <a:ea typeface="Calibri"/>
                <a:cs typeface="Calibri"/>
                <a:sym typeface="Calibri"/>
              </a:rPr>
              <a:t>poisons</a:t>
            </a:r>
            <a:r>
              <a:rPr lang="en-US" sz="1000" b="0" i="0" u="none" strike="noStrike" cap="none" dirty="0">
                <a:solidFill>
                  <a:srgbClr val="505050"/>
                </a:solidFill>
                <a:uFillTx/>
                <a:latin typeface="Calibri"/>
                <a:ea typeface="Calibri"/>
                <a:cs typeface="Calibri"/>
                <a:sym typeface="Calibri"/>
              </a:rPr>
              <a:t>, such as thallium.</a:t>
            </a:r>
          </a:p>
          <a:p>
            <a:pPr indent="457200"/>
            <a:r>
              <a:rPr lang="en-US" sz="1000" b="0" i="0" u="none" strike="noStrike" cap="none" dirty="0">
                <a:solidFill>
                  <a:srgbClr val="505050"/>
                </a:solidFill>
                <a:uFillTx/>
                <a:latin typeface="Calibri"/>
                <a:ea typeface="Calibri"/>
                <a:cs typeface="Calibri"/>
                <a:sym typeface="Calibri"/>
              </a:rPr>
              <a:t>A 43-year-old man presented to his local hospital with acute abdominal pain, diarrhea, and vomiting, and was admitted to the hospital because of dehydration and persistent </a:t>
            </a:r>
            <a:r>
              <a:rPr lang="en-US" sz="1000" dirty="0">
                <a:solidFill>
                  <a:srgbClr val="505050"/>
                </a:solidFill>
                <a:uFillTx/>
                <a:latin typeface="Calibri"/>
                <a:ea typeface="Calibri"/>
                <a:cs typeface="Calibri"/>
                <a:sym typeface="Calibri"/>
              </a:rPr>
              <a:t>stomach upset.</a:t>
            </a:r>
            <a:r>
              <a:rPr lang="en-US" sz="1000" b="0" i="0" u="none" strike="noStrike" cap="none" dirty="0">
                <a:solidFill>
                  <a:srgbClr val="505050"/>
                </a:solidFill>
                <a:uFillTx/>
                <a:latin typeface="Calibri"/>
                <a:ea typeface="Calibri"/>
                <a:cs typeface="Calibri"/>
                <a:sym typeface="Calibri"/>
              </a:rPr>
              <a:t>. He was initially diagnosed with </a:t>
            </a:r>
            <a:r>
              <a:rPr lang="en-US" sz="1000" dirty="0">
                <a:solidFill>
                  <a:srgbClr val="505050"/>
                </a:solidFill>
                <a:uFillTx/>
                <a:latin typeface="Calibri"/>
                <a:ea typeface="Calibri"/>
                <a:cs typeface="Calibri"/>
                <a:sym typeface="Calibri"/>
              </a:rPr>
              <a:t>an infection in his stomach</a:t>
            </a:r>
            <a:r>
              <a:rPr lang="en-US" sz="1000" b="0" i="0" u="none" strike="noStrike" cap="none" dirty="0">
                <a:solidFill>
                  <a:srgbClr val="505050"/>
                </a:solidFill>
                <a:uFillTx/>
                <a:latin typeface="Calibri"/>
                <a:ea typeface="Calibri"/>
                <a:cs typeface="Calibri"/>
                <a:sym typeface="Calibri"/>
              </a:rPr>
              <a:t> and treated with antibiotics. </a:t>
            </a:r>
            <a:r>
              <a:rPr lang="en-US" sz="1000" b="0" i="1" u="none" strike="noStrike" cap="none" dirty="0">
                <a:solidFill>
                  <a:srgbClr val="505050"/>
                </a:solidFill>
                <a:uFillTx/>
                <a:latin typeface="Calibri"/>
                <a:ea typeface="Calibri"/>
                <a:cs typeface="Calibri"/>
                <a:sym typeface="Calibri"/>
              </a:rPr>
              <a:t>Clostridium difficile</a:t>
            </a:r>
            <a:r>
              <a:rPr lang="en-US" sz="1000" b="0" i="0" u="none" strike="noStrike" cap="none" dirty="0">
                <a:solidFill>
                  <a:srgbClr val="505050"/>
                </a:solidFill>
                <a:uFillTx/>
                <a:latin typeface="Calibri"/>
                <a:ea typeface="Calibri"/>
                <a:cs typeface="Calibri"/>
                <a:sym typeface="Calibri"/>
              </a:rPr>
              <a:t> toxin was subsequently detected in his stools (feces), which is when he first raised the possibility of being poisoned</a:t>
            </a:r>
            <a:r>
              <a:rPr lang="en-US" sz="1000" dirty="0">
                <a:solidFill>
                  <a:srgbClr val="505050"/>
                </a:solidFill>
                <a:uFillTx/>
                <a:latin typeface="Calibri"/>
                <a:ea typeface="Calibri"/>
                <a:cs typeface="Calibri"/>
                <a:sym typeface="Calibri"/>
              </a:rPr>
              <a:t>.</a:t>
            </a:r>
            <a:r>
              <a:rPr lang="en-US" sz="1000" b="0" i="0" u="none" strike="noStrike" cap="none" dirty="0">
                <a:solidFill>
                  <a:srgbClr val="505050"/>
                </a:solidFill>
                <a:uFillTx/>
                <a:latin typeface="Calibri"/>
                <a:ea typeface="Calibri"/>
                <a:cs typeface="Calibri"/>
                <a:sym typeface="Calibri"/>
              </a:rPr>
              <a:t> Within 6 days, the patient had </a:t>
            </a:r>
            <a:r>
              <a:rPr lang="en-US" sz="1000" dirty="0">
                <a:solidFill>
                  <a:srgbClr val="505050"/>
                </a:solidFill>
                <a:uFillTx/>
                <a:latin typeface="Calibri"/>
                <a:ea typeface="Calibri"/>
                <a:cs typeface="Calibri"/>
                <a:sym typeface="Calibri"/>
              </a:rPr>
              <a:t>a low white cell count and his blood was not clotting properly.</a:t>
            </a:r>
            <a:r>
              <a:rPr lang="en-US" sz="1000" b="0" i="0" u="none" strike="noStrike" cap="none" dirty="0">
                <a:solidFill>
                  <a:srgbClr val="505050"/>
                </a:solidFill>
                <a:uFillTx/>
                <a:latin typeface="Calibri"/>
                <a:ea typeface="Calibri"/>
                <a:cs typeface="Calibri"/>
                <a:sym typeface="Calibri"/>
              </a:rPr>
              <a:t> By 2 weeks, in addition to bone marrow failure, he had evidence of </a:t>
            </a:r>
            <a:r>
              <a:rPr lang="en-US" sz="1000" dirty="0">
                <a:solidFill>
                  <a:srgbClr val="505050"/>
                </a:solidFill>
                <a:uFillTx/>
                <a:latin typeface="Calibri"/>
                <a:ea typeface="Calibri"/>
                <a:cs typeface="Calibri"/>
                <a:sym typeface="Calibri"/>
              </a:rPr>
              <a:t>hair loss</a:t>
            </a:r>
            <a:r>
              <a:rPr lang="en-US" sz="1000" b="0" i="0" u="none" strike="noStrike" cap="none" dirty="0">
                <a:solidFill>
                  <a:srgbClr val="505050"/>
                </a:solidFill>
                <a:uFillTx/>
                <a:latin typeface="Calibri"/>
                <a:ea typeface="Calibri"/>
                <a:cs typeface="Calibri"/>
                <a:sym typeface="Calibri"/>
              </a:rPr>
              <a:t> and</a:t>
            </a:r>
            <a:r>
              <a:rPr lang="en-US" sz="1000" dirty="0">
                <a:solidFill>
                  <a:srgbClr val="505050"/>
                </a:solidFill>
                <a:uFillTx/>
                <a:latin typeface="Calibri"/>
                <a:ea typeface="Calibri"/>
                <a:cs typeface="Calibri"/>
                <a:sym typeface="Calibri"/>
              </a:rPr>
              <a:t> inflammation of his digestive system</a:t>
            </a:r>
            <a:r>
              <a:rPr lang="en-US" sz="1000" b="0" i="0" u="none" strike="noStrike" cap="none" dirty="0">
                <a:solidFill>
                  <a:srgbClr val="505050"/>
                </a:solidFill>
                <a:uFillTx/>
                <a:latin typeface="Calibri"/>
                <a:ea typeface="Calibri"/>
                <a:cs typeface="Calibri"/>
                <a:sym typeface="Calibri"/>
              </a:rPr>
              <a:t>. Thallium poisoning was suspected and investigated but ultimately dismissed because blood levels of thallium, although raised, were lower than </a:t>
            </a:r>
            <a:r>
              <a:rPr lang="en-US" sz="1000" dirty="0">
                <a:solidFill>
                  <a:srgbClr val="505050"/>
                </a:solidFill>
                <a:uFillTx/>
                <a:latin typeface="Calibri"/>
                <a:ea typeface="Calibri"/>
                <a:cs typeface="Calibri"/>
                <a:sym typeface="Calibri"/>
              </a:rPr>
              <a:t>poisonous</a:t>
            </a:r>
            <a:r>
              <a:rPr lang="en-US" sz="1000" b="0" i="0" u="none" strike="noStrike" cap="none" dirty="0">
                <a:solidFill>
                  <a:srgbClr val="505050"/>
                </a:solidFill>
                <a:uFillTx/>
                <a:latin typeface="Calibri"/>
                <a:ea typeface="Calibri"/>
                <a:cs typeface="Calibri"/>
                <a:sym typeface="Calibri"/>
              </a:rPr>
              <a:t> concentrations. The patient continued to deteriorate and within 3 weeks had developed multiple organ failure requiring ventilation, </a:t>
            </a:r>
            <a:r>
              <a:rPr lang="en-US" sz="1000" dirty="0">
                <a:solidFill>
                  <a:srgbClr val="505050"/>
                </a:solidFill>
                <a:uFillTx/>
                <a:latin typeface="Calibri"/>
                <a:ea typeface="Calibri"/>
                <a:cs typeface="Calibri"/>
                <a:sym typeface="Calibri"/>
              </a:rPr>
              <a:t>blood filtering</a:t>
            </a:r>
            <a:r>
              <a:rPr lang="en-US" sz="1000" b="0" i="0" u="none" strike="noStrike" cap="none" dirty="0">
                <a:solidFill>
                  <a:srgbClr val="505050"/>
                </a:solidFill>
                <a:uFillTx/>
                <a:latin typeface="Calibri"/>
                <a:ea typeface="Calibri"/>
                <a:cs typeface="Calibri"/>
                <a:sym typeface="Calibri"/>
              </a:rPr>
              <a:t>, and </a:t>
            </a:r>
            <a:r>
              <a:rPr lang="en-US" sz="1000" dirty="0">
                <a:solidFill>
                  <a:srgbClr val="505050"/>
                </a:solidFill>
                <a:uFillTx/>
                <a:latin typeface="Calibri"/>
                <a:ea typeface="Calibri"/>
                <a:cs typeface="Calibri"/>
                <a:sym typeface="Calibri"/>
              </a:rPr>
              <a:t>cardiac </a:t>
            </a:r>
            <a:r>
              <a:rPr lang="en-US" sz="1000" b="0" i="0" u="none" strike="noStrike" cap="none" dirty="0">
                <a:solidFill>
                  <a:srgbClr val="505050"/>
                </a:solidFill>
                <a:uFillTx/>
                <a:latin typeface="Calibri"/>
                <a:ea typeface="Calibri"/>
                <a:cs typeface="Calibri"/>
                <a:sym typeface="Calibri"/>
              </a:rPr>
              <a:t>support, associated with a drop in consciousness. On the 23rd day after he first became ill,  he could not be resuscitated and was pronounced dead.</a:t>
            </a:r>
          </a:p>
          <a:p>
            <a:pPr marL="0" marR="0" lvl="0" indent="457200" algn="l" rtl="0">
              <a:lnSpc>
                <a:spcPct val="100000"/>
              </a:lnSpc>
              <a:spcBef>
                <a:spcPts val="0"/>
              </a:spcBef>
              <a:spcAft>
                <a:spcPts val="0"/>
              </a:spcAft>
              <a:buNone/>
            </a:pPr>
            <a:r>
              <a:rPr lang="en-US" sz="1000" b="0" i="0" u="none" strike="noStrike" cap="none" dirty="0">
                <a:solidFill>
                  <a:srgbClr val="505050"/>
                </a:solidFill>
                <a:uFillTx/>
                <a:latin typeface="Calibri"/>
                <a:ea typeface="Calibri"/>
                <a:cs typeface="Calibri"/>
                <a:sym typeface="Calibri"/>
              </a:rPr>
              <a:t>Urine analysis on day 22  the possibility of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poisoning. Results that became available after the patient's death established the presence of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at concentrations about </a:t>
            </a:r>
            <a:r>
              <a:rPr lang="en-US" sz="1000" b="0" i="0" u="none" strike="noStrike" cap="none" dirty="0">
                <a:solidFill>
                  <a:srgbClr val="212121"/>
                </a:solidFill>
                <a:highlight>
                  <a:srgbClr val="FFFFFF"/>
                </a:highlight>
                <a:uFillTx/>
                <a:latin typeface="Calibri"/>
                <a:ea typeface="Calibri"/>
                <a:cs typeface="Calibri"/>
                <a:sym typeface="Calibri"/>
              </a:rPr>
              <a:t>1,500,000,000 mBq d</a:t>
            </a:r>
            <a:r>
              <a:rPr lang="en-US" sz="1000" b="0" i="0" u="none" strike="noStrike" cap="none" baseline="30000" dirty="0">
                <a:solidFill>
                  <a:srgbClr val="212121"/>
                </a:solidFill>
                <a:highlight>
                  <a:srgbClr val="FFFFFF"/>
                </a:highlight>
                <a:uFillTx/>
                <a:latin typeface="Calibri"/>
                <a:ea typeface="Calibri"/>
                <a:cs typeface="Calibri"/>
                <a:sym typeface="Calibri"/>
              </a:rPr>
              <a:t>-1</a:t>
            </a:r>
            <a:r>
              <a:rPr lang="en-US" sz="1000" b="0" i="0" u="none" strike="noStrike" cap="none" dirty="0">
                <a:solidFill>
                  <a:srgbClr val="505050"/>
                </a:solidFill>
                <a:uFillTx/>
                <a:latin typeface="Calibri"/>
                <a:ea typeface="Calibri"/>
                <a:cs typeface="Calibri"/>
                <a:sym typeface="Calibri"/>
              </a:rPr>
              <a:t>. </a:t>
            </a:r>
            <a:r>
              <a:rPr lang="en-US" sz="1000" dirty="0">
                <a:solidFill>
                  <a:srgbClr val="505050"/>
                </a:solidFill>
                <a:uFillTx/>
                <a:latin typeface="Calibri"/>
                <a:ea typeface="Calibri"/>
                <a:cs typeface="Calibri"/>
                <a:sym typeface="Calibri"/>
              </a:rPr>
              <a:t>T</a:t>
            </a:r>
            <a:r>
              <a:rPr lang="en-US" sz="1000" b="0" i="0" u="none" strike="noStrike" cap="none" dirty="0">
                <a:solidFill>
                  <a:srgbClr val="505050"/>
                </a:solidFill>
                <a:uFillTx/>
                <a:latin typeface="Calibri"/>
                <a:ea typeface="Calibri"/>
                <a:cs typeface="Calibri"/>
                <a:sym typeface="Calibri"/>
              </a:rPr>
              <a:t>issue </a:t>
            </a:r>
            <a:r>
              <a:rPr lang="en-US" sz="1000" dirty="0">
                <a:solidFill>
                  <a:srgbClr val="505050"/>
                </a:solidFill>
                <a:uFillTx/>
                <a:latin typeface="Calibri"/>
                <a:ea typeface="Calibri"/>
                <a:cs typeface="Calibri"/>
                <a:sym typeface="Calibri"/>
              </a:rPr>
              <a:t>tests </a:t>
            </a:r>
            <a:r>
              <a:rPr lang="en-US" sz="1000" b="0" i="0" u="none" strike="noStrike" cap="none" dirty="0">
                <a:solidFill>
                  <a:srgbClr val="505050"/>
                </a:solidFill>
                <a:uFillTx/>
                <a:latin typeface="Calibri"/>
                <a:ea typeface="Calibri"/>
                <a:cs typeface="Calibri"/>
                <a:sym typeface="Calibri"/>
              </a:rPr>
              <a:t>collected after his death showed</a:t>
            </a:r>
            <a:r>
              <a:rPr lang="en-US" sz="1000" dirty="0">
                <a:solidFill>
                  <a:srgbClr val="505050"/>
                </a:solidFill>
                <a:uFillTx/>
                <a:latin typeface="Calibri"/>
                <a:ea typeface="Calibri"/>
                <a:cs typeface="Calibri"/>
                <a:sym typeface="Calibri"/>
              </a:rPr>
              <a:t> where his own cells were destroying themselves </a:t>
            </a:r>
            <a:r>
              <a:rPr lang="en-US" sz="1000" b="0" i="0" u="none" strike="noStrike" cap="none" dirty="0">
                <a:solidFill>
                  <a:srgbClr val="505050"/>
                </a:solidFill>
                <a:uFillTx/>
                <a:latin typeface="Calibri"/>
                <a:ea typeface="Calibri"/>
                <a:cs typeface="Calibri"/>
                <a:sym typeface="Calibri"/>
              </a:rPr>
              <a:t>and lethal doses </a:t>
            </a:r>
            <a:r>
              <a:rPr lang="en-US" sz="1000" dirty="0">
                <a:solidFill>
                  <a:srgbClr val="505050"/>
                </a:solidFill>
                <a:uFillTx/>
                <a:latin typeface="Calibri"/>
                <a:ea typeface="Calibri"/>
                <a:cs typeface="Calibri"/>
                <a:sym typeface="Calibri"/>
              </a:rPr>
              <a:t>of </a:t>
            </a:r>
            <a:r>
              <a:rPr lang="en-US" sz="1000" baseline="30000" dirty="0">
                <a:solidFill>
                  <a:srgbClr val="505050"/>
                </a:solidFill>
                <a:uFillTx/>
                <a:latin typeface="Calibri"/>
                <a:ea typeface="Calibri"/>
                <a:cs typeface="Calibri"/>
                <a:sym typeface="Calibri"/>
              </a:rPr>
              <a:t>210</a:t>
            </a:r>
            <a:r>
              <a:rPr lang="en-US" sz="1000" dirty="0">
                <a:solidFill>
                  <a:srgbClr val="505050"/>
                </a:solidFill>
                <a:uFillTx/>
                <a:latin typeface="Calibri"/>
                <a:ea typeface="Calibri"/>
                <a:cs typeface="Calibri"/>
                <a:sym typeface="Calibri"/>
              </a:rPr>
              <a:t>Po </a:t>
            </a:r>
            <a:r>
              <a:rPr lang="en-US" sz="1000" b="0" i="0" u="none" strike="noStrike" cap="none" dirty="0">
                <a:solidFill>
                  <a:srgbClr val="505050"/>
                </a:solidFill>
                <a:uFillTx/>
                <a:latin typeface="Calibri"/>
                <a:ea typeface="Calibri"/>
                <a:cs typeface="Calibri"/>
                <a:sym typeface="Calibri"/>
              </a:rPr>
              <a:t>in several organs. </a:t>
            </a:r>
            <a:r>
              <a:rPr lang="en-US" sz="1000" dirty="0">
                <a:solidFill>
                  <a:srgbClr val="505050"/>
                </a:solidFill>
                <a:uFillTx/>
                <a:latin typeface="Calibri"/>
                <a:ea typeface="Calibri"/>
                <a:cs typeface="Calibri"/>
                <a:sym typeface="Calibri"/>
              </a:rPr>
              <a:t>I</a:t>
            </a:r>
            <a:r>
              <a:rPr lang="en-US" sz="1000" b="0" i="0" u="none" strike="noStrike" cap="none" dirty="0">
                <a:solidFill>
                  <a:srgbClr val="505050"/>
                </a:solidFill>
                <a:uFillTx/>
                <a:latin typeface="Calibri"/>
                <a:ea typeface="Calibri"/>
                <a:cs typeface="Calibri"/>
                <a:sym typeface="Calibri"/>
              </a:rPr>
              <a:t>t was estimated that the patient had probably  ingested </a:t>
            </a:r>
            <a:r>
              <a:rPr lang="en-US" sz="1000" dirty="0">
                <a:solidFill>
                  <a:srgbClr val="505050"/>
                </a:solidFill>
                <a:uFillTx/>
                <a:latin typeface="Calibri"/>
                <a:ea typeface="Calibri"/>
                <a:cs typeface="Calibri"/>
                <a:sym typeface="Calibri"/>
              </a:rPr>
              <a:t> </a:t>
            </a:r>
            <a:r>
              <a:rPr lang="en-US" sz="1000" baseline="30000" dirty="0">
                <a:solidFill>
                  <a:srgbClr val="505050"/>
                </a:solidFill>
                <a:uFillTx/>
                <a:latin typeface="Calibri"/>
                <a:ea typeface="Calibri"/>
                <a:cs typeface="Calibri"/>
                <a:sym typeface="Calibri"/>
              </a:rPr>
              <a:t>210</a:t>
            </a:r>
            <a:r>
              <a:rPr lang="en-US" sz="1000" dirty="0">
                <a:solidFill>
                  <a:srgbClr val="505050"/>
                </a:solidFill>
                <a:uFillTx/>
                <a:latin typeface="Calibri"/>
                <a:ea typeface="Calibri"/>
                <a:cs typeface="Calibri"/>
                <a:sym typeface="Calibri"/>
              </a:rPr>
              <a:t>Po</a:t>
            </a:r>
            <a:r>
              <a:rPr lang="en-US" sz="1000" b="0" i="0" u="none" strike="noStrike" cap="none" dirty="0">
                <a:solidFill>
                  <a:srgbClr val="505050"/>
                </a:solidFill>
                <a:uFillTx/>
                <a:latin typeface="Calibri"/>
                <a:ea typeface="Calibri"/>
                <a:cs typeface="Calibri"/>
                <a:sym typeface="Calibri"/>
              </a:rPr>
              <a:t> </a:t>
            </a:r>
            <a:r>
              <a:rPr lang="en-US" sz="1000" dirty="0">
                <a:solidFill>
                  <a:srgbClr val="505050"/>
                </a:solidFill>
                <a:uFillTx/>
                <a:latin typeface="Calibri"/>
                <a:ea typeface="Calibri"/>
                <a:cs typeface="Calibri"/>
                <a:sym typeface="Calibri"/>
              </a:rPr>
              <a:t>in the form of polonium chloride, which could be dissolved in a liquid.</a:t>
            </a:r>
            <a:r>
              <a:rPr lang="en-US" sz="1000" b="0" i="0" u="none" strike="noStrike" cap="none" dirty="0">
                <a:solidFill>
                  <a:srgbClr val="505050"/>
                </a:solidFill>
                <a:uFillTx/>
                <a:latin typeface="Calibri"/>
                <a:ea typeface="Calibri"/>
                <a:cs typeface="Calibri"/>
                <a:sym typeface="Calibri"/>
              </a:rPr>
              <a:t> </a:t>
            </a:r>
            <a:r>
              <a:rPr lang="en-US" sz="1000" dirty="0">
                <a:solidFill>
                  <a:srgbClr val="505050"/>
                </a:solidFill>
                <a:uFillTx/>
                <a:latin typeface="Calibri"/>
                <a:ea typeface="Calibri"/>
                <a:cs typeface="Calibri"/>
                <a:sym typeface="Calibri"/>
              </a:rPr>
              <a:t>This</a:t>
            </a:r>
            <a:r>
              <a:rPr lang="en-US" sz="1000" b="0" i="0" u="none" strike="noStrike" cap="none" dirty="0">
                <a:solidFill>
                  <a:srgbClr val="505050"/>
                </a:solidFill>
                <a:uFillTx/>
                <a:latin typeface="Calibri"/>
                <a:ea typeface="Calibri"/>
                <a:cs typeface="Calibri"/>
                <a:sym typeface="Calibri"/>
              </a:rPr>
              <a:t> delivered very high and </a:t>
            </a:r>
            <a:r>
              <a:rPr lang="en-US" sz="1000" dirty="0">
                <a:solidFill>
                  <a:srgbClr val="505050"/>
                </a:solidFill>
                <a:uFillTx/>
                <a:latin typeface="Calibri"/>
                <a:ea typeface="Calibri"/>
                <a:cs typeface="Calibri"/>
                <a:sym typeface="Calibri"/>
              </a:rPr>
              <a:t>deadly</a:t>
            </a:r>
            <a:r>
              <a:rPr lang="en-US" sz="1000" b="0" i="0" u="none" strike="noStrike" cap="none" dirty="0">
                <a:solidFill>
                  <a:srgbClr val="505050"/>
                </a:solidFill>
                <a:uFillTx/>
                <a:latin typeface="Calibri"/>
                <a:ea typeface="Calibri"/>
                <a:cs typeface="Calibri"/>
                <a:sym typeface="Calibri"/>
              </a:rPr>
              <a:t> radiation doses</a:t>
            </a:r>
            <a:r>
              <a:rPr lang="en-US" sz="1000" dirty="0">
                <a:solidFill>
                  <a:srgbClr val="505050"/>
                </a:solidFill>
                <a:uFillTx/>
                <a:latin typeface="Calibri"/>
                <a:ea typeface="Calibri"/>
                <a:cs typeface="Calibri"/>
                <a:sym typeface="Calibri"/>
              </a:rPr>
              <a:t>.</a:t>
            </a:r>
            <a:endParaRPr lang="en-US" sz="1000" b="0" i="0" u="none" strike="noStrike" cap="none" dirty="0">
              <a:solidFill>
                <a:srgbClr val="000000"/>
              </a:solidFill>
              <a:uFillTx/>
              <a:latin typeface="Calibri"/>
              <a:ea typeface="Calibri"/>
              <a:cs typeface="Calibri"/>
              <a:sym typeface="Calibri"/>
            </a:endParaRPr>
          </a:p>
          <a:p>
            <a:pPr marL="0" marR="0" lvl="0" indent="457200" algn="l" rtl="0">
              <a:lnSpc>
                <a:spcPct val="100000"/>
              </a:lnSpc>
              <a:spcBef>
                <a:spcPts val="0"/>
              </a:spcBef>
              <a:spcAft>
                <a:spcPts val="0"/>
              </a:spcAft>
              <a:buNone/>
            </a:pPr>
            <a:r>
              <a:rPr lang="en-US" sz="1000" b="0" i="0" u="none" strike="noStrike" cap="none" dirty="0">
                <a:solidFill>
                  <a:srgbClr val="505050"/>
                </a:solidFill>
                <a:uFillTx/>
                <a:latin typeface="Calibri"/>
                <a:ea typeface="Calibri"/>
                <a:cs typeface="Calibri"/>
                <a:sym typeface="Calibri"/>
              </a:rPr>
              <a:t>Early symptoms of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poisoning are </a:t>
            </a:r>
            <a:r>
              <a:rPr lang="en-US" sz="1000" dirty="0">
                <a:solidFill>
                  <a:srgbClr val="505050"/>
                </a:solidFill>
                <a:uFillTx/>
                <a:latin typeface="Calibri"/>
                <a:ea typeface="Calibri"/>
                <a:cs typeface="Calibri"/>
                <a:sym typeface="Calibri"/>
              </a:rPr>
              <a:t>hard to tell apart </a:t>
            </a:r>
            <a:r>
              <a:rPr lang="en-US" sz="1000" b="0" i="0" u="none" strike="noStrike" cap="none" dirty="0">
                <a:solidFill>
                  <a:srgbClr val="505050"/>
                </a:solidFill>
                <a:uFillTx/>
                <a:latin typeface="Calibri"/>
                <a:ea typeface="Calibri"/>
                <a:cs typeface="Calibri"/>
                <a:sym typeface="Calibri"/>
              </a:rPr>
              <a:t> from those of a wide range of chemical </a:t>
            </a:r>
            <a:r>
              <a:rPr lang="en-US" sz="1000" dirty="0">
                <a:solidFill>
                  <a:srgbClr val="505050"/>
                </a:solidFill>
                <a:uFillTx/>
                <a:latin typeface="Calibri"/>
                <a:ea typeface="Calibri"/>
                <a:cs typeface="Calibri"/>
                <a:sym typeface="Calibri"/>
              </a:rPr>
              <a:t>poisons</a:t>
            </a:r>
            <a:r>
              <a:rPr lang="en-US" sz="1000" b="0" i="0" u="none" strike="noStrike" cap="none" dirty="0">
                <a:solidFill>
                  <a:srgbClr val="505050"/>
                </a:solidFill>
                <a:uFillTx/>
                <a:latin typeface="Calibri"/>
                <a:ea typeface="Calibri"/>
                <a:cs typeface="Calibri"/>
                <a:sym typeface="Calibri"/>
              </a:rPr>
              <a:t>. Hence, the diagnosis can </a:t>
            </a:r>
            <a:r>
              <a:rPr lang="en-US" sz="1000" dirty="0">
                <a:solidFill>
                  <a:srgbClr val="505050"/>
                </a:solidFill>
                <a:uFillTx/>
                <a:latin typeface="Calibri"/>
                <a:ea typeface="Calibri"/>
                <a:cs typeface="Calibri"/>
                <a:sym typeface="Calibri"/>
              </a:rPr>
              <a:t>take a long time</a:t>
            </a:r>
            <a:r>
              <a:rPr lang="en-US" sz="1000" b="0" i="0" u="none" strike="noStrike" cap="none" dirty="0">
                <a:solidFill>
                  <a:srgbClr val="505050"/>
                </a:solidFill>
                <a:uFillTx/>
                <a:latin typeface="Calibri"/>
                <a:ea typeface="Calibri"/>
                <a:cs typeface="Calibri"/>
                <a:sym typeface="Calibri"/>
              </a:rPr>
              <a:t> and even missed</a:t>
            </a:r>
            <a:r>
              <a:rPr lang="en-US" sz="1000" dirty="0">
                <a:solidFill>
                  <a:srgbClr val="505050"/>
                </a:solidFill>
                <a:uFillTx/>
                <a:latin typeface="Calibri"/>
                <a:ea typeface="Calibri"/>
                <a:cs typeface="Calibri"/>
                <a:sym typeface="Calibri"/>
              </a:rPr>
              <a:t>.</a:t>
            </a:r>
            <a:r>
              <a:rPr lang="en-US" sz="1000" b="0" i="0" u="none" strike="noStrike" cap="none" dirty="0">
                <a:solidFill>
                  <a:srgbClr val="505050"/>
                </a:solidFill>
                <a:uFillTx/>
                <a:latin typeface="Calibri"/>
                <a:ea typeface="Calibri"/>
                <a:cs typeface="Calibri"/>
                <a:sym typeface="Calibri"/>
              </a:rPr>
              <a:t> Although body surface scanning with a standard Geiger counter was unable to detect the radiation emitted by </a:t>
            </a:r>
            <a:r>
              <a:rPr lang="en-US" sz="1000" b="0" i="0" u="none" strike="noStrike" cap="none" baseline="30000" dirty="0">
                <a:solidFill>
                  <a:srgbClr val="505050"/>
                </a:solidFill>
                <a:uFillTx/>
                <a:latin typeface="Calibri"/>
                <a:ea typeface="Calibri"/>
                <a:cs typeface="Calibri"/>
                <a:sym typeface="Calibri"/>
              </a:rPr>
              <a:t>210</a:t>
            </a:r>
            <a:r>
              <a:rPr lang="en-US" sz="1000" b="0" i="0" u="none" strike="noStrike" cap="none" dirty="0">
                <a:solidFill>
                  <a:srgbClr val="505050"/>
                </a:solidFill>
                <a:uFillTx/>
                <a:latin typeface="Calibri"/>
                <a:ea typeface="Calibri"/>
                <a:cs typeface="Calibri"/>
                <a:sym typeface="Calibri"/>
              </a:rPr>
              <a:t>Po, </a:t>
            </a:r>
            <a:r>
              <a:rPr lang="en-US" sz="1000" dirty="0">
                <a:solidFill>
                  <a:srgbClr val="505050"/>
                </a:solidFill>
                <a:uFillTx/>
                <a:latin typeface="Calibri"/>
                <a:ea typeface="Calibri"/>
                <a:cs typeface="Calibri"/>
                <a:sym typeface="Calibri"/>
              </a:rPr>
              <a:t>unusual symptoms made the doctors think </a:t>
            </a:r>
            <a:r>
              <a:rPr lang="en-US" sz="1000" b="0" i="0" u="none" strike="noStrike" cap="none" dirty="0">
                <a:solidFill>
                  <a:srgbClr val="505050"/>
                </a:solidFill>
                <a:uFillTx/>
                <a:latin typeface="Calibri"/>
                <a:ea typeface="Calibri"/>
                <a:cs typeface="Calibri"/>
                <a:sym typeface="Calibri"/>
              </a:rPr>
              <a:t>of poisoning with radioactive material, with the diagnosis ultimately being made with a urine sample.</a:t>
            </a:r>
            <a:endParaRPr lang="en-US" sz="1000" b="0" i="0" u="none" strike="noStrike" cap="none" dirty="0">
              <a:solidFill>
                <a:srgbClr val="000000"/>
              </a:solidFill>
              <a:uFillTx/>
              <a:latin typeface="Calibri"/>
              <a:ea typeface="Calibri"/>
              <a:cs typeface="Calibri"/>
              <a:sym typeface="Calibri"/>
            </a:endParaRPr>
          </a:p>
        </p:txBody>
      </p:sp>
      <p:sp>
        <p:nvSpPr>
          <p:cNvPr id="70" name="Google Shape;70;g7de6b06b86_0_20"/>
          <p:cNvSpPr txBox="1">
            <a:spLocks/>
          </p:cNvSpPr>
          <p:nvPr/>
        </p:nvSpPr>
        <p:spPr>
          <a:xfrm>
            <a:off x="7313163" y="9253047"/>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1000" b="0" i="0" u="none" strike="noStrike" cap="none">
                <a:solidFill>
                  <a:srgbClr val="293983"/>
                </a:solidFill>
                <a:uFillTx/>
                <a:latin typeface="Calibri"/>
                <a:ea typeface="Calibri"/>
                <a:cs typeface="Calibri"/>
                <a:sym typeface="Calibri"/>
              </a:rPr>
              <a:t>2</a:t>
            </a:fld>
            <a:endParaRPr sz="1000" b="0" i="0" u="none" strike="noStrike" cap="none" dirty="0">
              <a:solidFill>
                <a:srgbClr val="293983"/>
              </a:solidFill>
              <a:uFillTx/>
              <a:latin typeface="Calibri"/>
              <a:ea typeface="Calibri"/>
              <a:cs typeface="Calibri"/>
              <a:sym typeface="Calibri"/>
            </a:endParaRPr>
          </a:p>
        </p:txBody>
      </p:sp>
      <p:cxnSp>
        <p:nvCxnSpPr>
          <p:cNvPr id="4" name="Straight Connector 3">
            <a:extLst>
              <a:ext uri="{FF2B5EF4-FFF2-40B4-BE49-F238E27FC236}">
                <a16:creationId xmlns:a16="http://schemas.microsoft.com/office/drawing/2014/main" id="{9EC00BA7-6A0C-43B8-AF92-E382A6535F2B}"/>
              </a:ext>
              <a:ext uri="{C183D7F6-B498-43B3-948B-1728B52AA6E4}">
                <adec:decorative xmlns:adec="http://schemas.microsoft.com/office/drawing/2017/decorative" val="1"/>
              </a:ext>
            </a:extLst>
          </p:cNvPr>
          <p:cNvCxnSpPr/>
          <p:nvPr/>
        </p:nvCxnSpPr>
        <p:spPr>
          <a:xfrm>
            <a:off x="391625" y="5356100"/>
            <a:ext cx="6801392"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2" name="Title 1">
            <a:extLst>
              <a:ext uri="{FF2B5EF4-FFF2-40B4-BE49-F238E27FC236}">
                <a16:creationId xmlns:a16="http://schemas.microsoft.com/office/drawing/2014/main" id="{F6E1933E-3366-1799-C508-4ECE1CF58170}"/>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#1 - Rubric and Scoring Guidance</a:t>
            </a:r>
          </a:p>
        </p:txBody>
      </p:sp>
      <p:sp>
        <p:nvSpPr>
          <p:cNvPr id="90" name="Google Shape;90;p2">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91" name="Google Shape;91;p2"/>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92" name="Google Shape;92;p2" descr="Image result for creative commons tennessee stars logo"/>
          <p:cNvPicPr preferRelativeResize="0"/>
          <p:nvPr/>
        </p:nvPicPr>
        <p:blipFill rotWithShape="1">
          <a:blip r:embed="rId3"/>
          <a:srcRect l="28890" t="20468" r="35950" b="20796"/>
          <a:stretch/>
        </p:blipFill>
        <p:spPr>
          <a:xfrm>
            <a:off x="6972367" y="188418"/>
            <a:ext cx="441300" cy="442500"/>
          </a:xfrm>
          <a:prstGeom prst="flowChartConnector">
            <a:avLst/>
          </a:prstGeom>
          <a:noFill/>
          <a:ln>
            <a:noFill/>
          </a:ln>
        </p:spPr>
      </p:pic>
      <p:sp>
        <p:nvSpPr>
          <p:cNvPr id="87" name="Google Shape;87;p2"/>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7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#1</a:t>
            </a:r>
            <a:endParaRPr sz="1700" b="1" i="0"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uFillTx/>
              <a:latin typeface="Calibri"/>
              <a:ea typeface="Calibri"/>
              <a:cs typeface="Calibri"/>
              <a:sym typeface="Calibri"/>
            </a:endParaRPr>
          </a:p>
        </p:txBody>
      </p:sp>
      <p:sp>
        <p:nvSpPr>
          <p:cNvPr id="96" name="Google Shape;96;p2"/>
          <p:cNvSpPr txBox="1">
            <a:spLocks/>
          </p:cNvSpPr>
          <p:nvPr/>
        </p:nvSpPr>
        <p:spPr>
          <a:xfrm>
            <a:off x="424850" y="1815545"/>
            <a:ext cx="7181700" cy="1012209"/>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uFillTx/>
                <a:latin typeface="Calibri"/>
                <a:ea typeface="Calibri"/>
                <a:cs typeface="Calibri"/>
                <a:sym typeface="Calibri"/>
              </a:rPr>
              <a:t>Rubric and Scoring Guidance</a:t>
            </a:r>
            <a:endParaRPr sz="1300" b="1" i="0" u="none" strike="noStrike" cap="none" dirty="0">
              <a:solidFill>
                <a:srgbClr val="293983"/>
              </a:solidFill>
              <a:uFillTx/>
              <a:latin typeface="Calibri"/>
              <a:ea typeface="Calibri"/>
              <a:cs typeface="Calibri"/>
              <a:sym typeface="Calibri"/>
            </a:endParaRPr>
          </a:p>
          <a:p>
            <a:pPr marL="0" marR="0" lvl="0" indent="0" algn="l" rtl="0">
              <a:lnSpc>
                <a:spcPct val="100000"/>
              </a:lnSpc>
              <a:spcBef>
                <a:spcPts val="0"/>
              </a:spcBef>
              <a:spcAft>
                <a:spcPts val="0"/>
              </a:spcAft>
              <a:buNone/>
            </a:pPr>
            <a:r>
              <a:rPr lang="en-US" sz="1050" b="0" i="0" u="none" strike="noStrike" cap="none" dirty="0">
                <a:solidFill>
                  <a:srgbClr val="000000"/>
                </a:solidFill>
                <a:uFillTx/>
                <a:latin typeface="Calibri"/>
                <a:ea typeface="Calibri"/>
                <a:cs typeface="Calibri"/>
                <a:sym typeface="Calibri"/>
              </a:rPr>
              <a:t>1. According to the articles above, Agent Z was murdered through </a:t>
            </a:r>
            <a:r>
              <a:rPr lang="en-US" sz="1050" b="0" i="0" u="none" strike="noStrike" cap="none" dirty="0">
                <a:solidFill>
                  <a:srgbClr val="000000"/>
                </a:solidFill>
                <a:uFillTx/>
                <a:latin typeface="Calibri"/>
                <a:ea typeface="Calibri"/>
                <a:cs typeface="Calibri"/>
                <a:sym typeface="Calibri"/>
                <a:hlinkClick r:id="rId4"/>
              </a:rPr>
              <a:t>Polonium-210 poisoning</a:t>
            </a:r>
            <a:r>
              <a:rPr lang="en-US" sz="1050" b="0" i="0" u="none" strike="noStrike" cap="none" dirty="0">
                <a:solidFill>
                  <a:srgbClr val="000000"/>
                </a:solidFill>
                <a:uFillTx/>
                <a:latin typeface="Calibri"/>
                <a:ea typeface="Calibri"/>
                <a:cs typeface="Calibri"/>
                <a:sym typeface="Calibri"/>
              </a:rPr>
              <a:t>. Develop an explanation of Agent Z’s death using evidence from the articles and your knowledge of the patterns of the different types of radioactive decay. Be sure to give reasons why the other types of radioactive decay could not be responsible for his death. </a:t>
            </a:r>
            <a:r>
              <a:rPr lang="en-US" sz="1050" b="0" i="1" u="none" strike="noStrike" cap="none" dirty="0">
                <a:solidFill>
                  <a:srgbClr val="000000"/>
                </a:solidFill>
                <a:uFillTx/>
                <a:latin typeface="Calibri"/>
                <a:ea typeface="Calibri"/>
                <a:cs typeface="Calibri"/>
                <a:sym typeface="Calibri"/>
              </a:rPr>
              <a:t>(</a:t>
            </a:r>
            <a:r>
              <a:rPr lang="en-US" sz="1050" b="0" i="1" u="sng" strike="noStrike" cap="none" dirty="0">
                <a:solidFill>
                  <a:srgbClr val="000000"/>
                </a:solidFill>
                <a:uFillTx/>
                <a:latin typeface="Calibri"/>
                <a:ea typeface="Calibri"/>
                <a:cs typeface="Calibri"/>
                <a:sym typeface="Calibri"/>
              </a:rPr>
              <a:t>You must</a:t>
            </a:r>
            <a:r>
              <a:rPr lang="en-US" sz="1050" b="0" i="1" u="none" strike="noStrike" cap="none" dirty="0">
                <a:solidFill>
                  <a:srgbClr val="000000"/>
                </a:solidFill>
                <a:uFillTx/>
                <a:latin typeface="Calibri"/>
                <a:ea typeface="Calibri"/>
                <a:cs typeface="Calibri"/>
                <a:sym typeface="Calibri"/>
              </a:rPr>
              <a:t> cite direct quotes/text/data from your sources.)</a:t>
            </a:r>
            <a:endParaRPr sz="900" b="0" i="0" u="none" strike="noStrike" cap="none" dirty="0">
              <a:solidFill>
                <a:srgbClr val="231F20"/>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uFillTx/>
              <a:latin typeface="Calibri"/>
              <a:ea typeface="Calibri"/>
              <a:cs typeface="Calibri"/>
              <a:sym typeface="Calibri"/>
            </a:endParaRPr>
          </a:p>
        </p:txBody>
      </p:sp>
      <p:graphicFrame>
        <p:nvGraphicFramePr>
          <p:cNvPr id="98" name="Google Shape;98;p2"/>
          <p:cNvGraphicFramePr/>
          <p:nvPr>
            <p:extLst>
              <p:ext uri="{D42A27DB-BD31-4B8C-83A1-F6EECF244321}">
                <p14:modId xmlns:p14="http://schemas.microsoft.com/office/powerpoint/2010/main" val="1563325279"/>
              </p:ext>
            </p:extLst>
          </p:nvPr>
        </p:nvGraphicFramePr>
        <p:xfrm>
          <a:off x="361578" y="2753555"/>
          <a:ext cx="6847491" cy="1737300"/>
        </p:xfrm>
        <a:graphic>
          <a:graphicData uri="http://schemas.openxmlformats.org/drawingml/2006/table">
            <a:tbl>
              <a:tblPr firstRow="1">
                <a:noFill/>
                <a:tableStyleId>{4D40E8D5-C6B2-4F1B-8578-4CD07707B099}</a:tableStyleId>
              </a:tblPr>
              <a:tblGrid>
                <a:gridCol w="878181">
                  <a:extLst>
                    <a:ext uri="{9D8B030D-6E8A-4147-A177-3AD203B41FA5}">
                      <a16:colId xmlns:a16="http://schemas.microsoft.com/office/drawing/2014/main" val="20000"/>
                    </a:ext>
                  </a:extLst>
                </a:gridCol>
                <a:gridCol w="596931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panose="020F0502020204030204" pitchFamily="34" charset="0"/>
                          <a:ea typeface="Tahoma"/>
                          <a:cs typeface="Calibri" panose="020F0502020204030204" pitchFamily="34" charset="0"/>
                          <a:sym typeface="Tahoma"/>
                        </a:rPr>
                        <a:t>This prompt assesses: </a:t>
                      </a:r>
                      <a:endParaRPr sz="1200" b="1" u="none" strike="noStrike" cap="none" dirty="0">
                        <a:uFillTx/>
                        <a:latin typeface="Calibri" panose="020F0502020204030204" pitchFamily="34" charset="0"/>
                        <a:ea typeface="Tahoma"/>
                        <a:cs typeface="Calibri" panose="020F0502020204030204" pitchFamily="34" charset="0"/>
                        <a:sym typeface="Tahoma"/>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FF9900"/>
                          </a:solidFill>
                          <a:uFillTx/>
                          <a:latin typeface="Calibri"/>
                          <a:ea typeface="Calibri"/>
                          <a:cs typeface="Calibri"/>
                          <a:sym typeface="Calibri"/>
                        </a:rPr>
                        <a:t>DCI</a:t>
                      </a:r>
                      <a:endParaRPr sz="1000" b="1" u="none" strike="noStrike" cap="none" dirty="0">
                        <a:solidFill>
                          <a:srgbClr val="FF9900"/>
                        </a:solidFill>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tx1"/>
                          </a:solidFill>
                          <a:highlight>
                            <a:srgbClr val="FFFFFF"/>
                          </a:highlight>
                          <a:uFillTx/>
                          <a:latin typeface="Calibri"/>
                          <a:ea typeface="Calibri"/>
                          <a:cs typeface="Calibri"/>
                          <a:sym typeface="Calibri"/>
                        </a:rPr>
                        <a:t>Nuclear processes, including fusion, fission, and radioactive decays of unstable nuclei, involve release or absorption of energy. The total number of neutrons plus protons does not change in any nuclear process.</a:t>
                      </a:r>
                      <a:endParaRPr sz="1000" u="none" strike="noStrike" cap="none" dirty="0">
                        <a:solidFill>
                          <a:schemeClr val="tx1"/>
                        </a:solidFill>
                        <a:uFillTx/>
                        <a:latin typeface="Calibri"/>
                        <a:ea typeface="Calibri"/>
                        <a:cs typeface="Calibri"/>
                        <a:sym typeface="Calibri"/>
                      </a:endParaRPr>
                    </a:p>
                  </a:txBody>
                  <a:tcPr marL="91425" marR="91425" marT="91425" marB="914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uFillTx/>
                          <a:latin typeface="Calibri"/>
                          <a:ea typeface="Calibri"/>
                          <a:cs typeface="Calibri"/>
                          <a:sym typeface="Calibri"/>
                        </a:rPr>
                        <a:t>SEP</a:t>
                      </a:r>
                      <a:endParaRPr sz="1000" b="1" u="none" strike="noStrike" cap="none" dirty="0">
                        <a:solidFill>
                          <a:schemeClr val="dk2"/>
                        </a:solidFill>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uFillTx/>
                          <a:latin typeface="Calibri"/>
                          <a:ea typeface="Calibri"/>
                          <a:cs typeface="Calibri"/>
                          <a:sym typeface="Calibri"/>
                        </a:rPr>
                        <a:t>N/A</a:t>
                      </a:r>
                      <a:endParaRPr sz="1000" u="none" strike="noStrike" cap="none" dirty="0">
                        <a:solidFill>
                          <a:schemeClr val="tx1"/>
                        </a:solidFill>
                        <a:uFillTx/>
                        <a:latin typeface="Calibri"/>
                        <a:ea typeface="Calibri"/>
                        <a:cs typeface="Calibri"/>
                        <a:sym typeface="Calibri"/>
                      </a:endParaRPr>
                    </a:p>
                  </a:txBody>
                  <a:tcPr marL="91425" marR="91425" marT="91425" marB="914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uFillTx/>
                          <a:latin typeface="Calibri"/>
                          <a:ea typeface="Calibri"/>
                          <a:cs typeface="Calibri"/>
                          <a:sym typeface="Calibri"/>
                        </a:rPr>
                        <a:t>CCC</a:t>
                      </a:r>
                      <a:endParaRPr sz="1000" b="1" u="none" strike="noStrike" cap="none" dirty="0">
                        <a:solidFill>
                          <a:srgbClr val="38761D"/>
                        </a:solidFill>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tx1"/>
                          </a:solidFill>
                          <a:highlight>
                            <a:srgbClr val="FFFFFF"/>
                          </a:highlight>
                          <a:uFillTx/>
                          <a:latin typeface="Calibri"/>
                          <a:ea typeface="Calibri"/>
                          <a:cs typeface="Calibri"/>
                          <a:sym typeface="Calibri"/>
                        </a:rPr>
                        <a:t>Different patterns may be observed at each of the scales at which a system is studied and can provide evidence for causality and explanation of phenomenon.</a:t>
                      </a:r>
                      <a:endParaRPr sz="1000" u="none" strike="noStrike" cap="none" dirty="0">
                        <a:solidFill>
                          <a:schemeClr val="tx1"/>
                        </a:solidFill>
                        <a:uFillTx/>
                        <a:latin typeface="Calibri"/>
                        <a:ea typeface="Calibri"/>
                        <a:cs typeface="Calibri"/>
                        <a:sym typeface="Calibri"/>
                      </a:endParaRPr>
                    </a:p>
                  </a:txBody>
                  <a:tcPr marL="91425" marR="91425" marT="91425" marB="91425">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99" name="Google Shape;99;p2"/>
          <p:cNvGraphicFramePr/>
          <p:nvPr>
            <p:extLst>
              <p:ext uri="{D42A27DB-BD31-4B8C-83A1-F6EECF244321}">
                <p14:modId xmlns:p14="http://schemas.microsoft.com/office/powerpoint/2010/main" val="894000742"/>
              </p:ext>
            </p:extLst>
          </p:nvPr>
        </p:nvGraphicFramePr>
        <p:xfrm>
          <a:off x="361578" y="4620569"/>
          <a:ext cx="6847491" cy="4891573"/>
        </p:xfrm>
        <a:graphic>
          <a:graphicData uri="http://schemas.openxmlformats.org/drawingml/2006/table">
            <a:tbl>
              <a:tblPr firstRow="1">
                <a:noFill/>
                <a:tableStyleId>{4D40E8D5-C6B2-4F1B-8578-4CD07707B099}</a:tableStyleId>
              </a:tblPr>
              <a:tblGrid>
                <a:gridCol w="851284">
                  <a:extLst>
                    <a:ext uri="{9D8B030D-6E8A-4147-A177-3AD203B41FA5}">
                      <a16:colId xmlns:a16="http://schemas.microsoft.com/office/drawing/2014/main" val="20000"/>
                    </a:ext>
                  </a:extLst>
                </a:gridCol>
                <a:gridCol w="2833433">
                  <a:extLst>
                    <a:ext uri="{9D8B030D-6E8A-4147-A177-3AD203B41FA5}">
                      <a16:colId xmlns:a16="http://schemas.microsoft.com/office/drawing/2014/main" val="20001"/>
                    </a:ext>
                  </a:extLst>
                </a:gridCol>
                <a:gridCol w="3162774">
                  <a:extLst>
                    <a:ext uri="{9D8B030D-6E8A-4147-A177-3AD203B41FA5}">
                      <a16:colId xmlns:a16="http://schemas.microsoft.com/office/drawing/2014/main" val="20002"/>
                    </a:ext>
                  </a:extLst>
                </a:gridCol>
              </a:tblGrid>
              <a:tr h="35037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a:ea typeface="Calibri"/>
                          <a:cs typeface="Calibri"/>
                          <a:sym typeface="Calibri"/>
                        </a:rPr>
                        <a:t>Question #1 Scoring Guidance</a:t>
                      </a:r>
                      <a:endParaRPr sz="12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211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Score</a:t>
                      </a:r>
                      <a:endParaRPr sz="10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Components of Student Response (SEP, CCC, and/or DCI) </a:t>
                      </a:r>
                      <a:endParaRPr sz="1000" b="1" u="none" strike="noStrike" cap="none" dirty="0">
                        <a:uFillTx/>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Example Responses/Look Fors</a:t>
                      </a:r>
                      <a:endParaRPr sz="1000" b="1" u="none" strike="noStrike" cap="none" dirty="0">
                        <a:uFillTx/>
                        <a:latin typeface="Calibri"/>
                        <a:ea typeface="Calibri"/>
                        <a:cs typeface="Calibri"/>
                        <a:sym typeface="Calibri"/>
                      </a:endParaRPr>
                    </a:p>
                  </a:txBody>
                  <a:tcPr marL="91425" marR="91425" marT="91425" marB="914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145995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Exemplary</a:t>
                      </a:r>
                      <a:endParaRPr sz="10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B w="9525" cap="flat" cmpd="sng">
                      <a:solidFill>
                        <a:srgbClr val="9E9E9E"/>
                      </a:solidFill>
                      <a:prstDash val="solid"/>
                      <a:round/>
                      <a:headEnd type="none" w="sm" len="sm"/>
                      <a:tailEnd type="none" w="sm" len="sm"/>
                    </a:lnB>
                  </a:tcPr>
                </a:tc>
                <a:tc>
                  <a:txBody>
                    <a:bodyPr/>
                    <a:lstStyle/>
                    <a:p>
                      <a:pPr marL="171450" marR="0" lvl="0" indent="-171450" algn="l" rtl="0">
                        <a:lnSpc>
                          <a:spcPct val="100000"/>
                        </a:lnSpc>
                        <a:spcBef>
                          <a:spcPts val="0"/>
                        </a:spcBef>
                        <a:spcAft>
                          <a:spcPts val="0"/>
                        </a:spcAft>
                        <a:buClr>
                          <a:schemeClr val="dk1"/>
                        </a:buClr>
                        <a:buSzPts val="1100"/>
                        <a:buFont typeface="Arial"/>
                        <a:buChar char="•"/>
                      </a:pPr>
                      <a:r>
                        <a:rPr lang="en-US" sz="850" u="none" strike="noStrike" cap="none" dirty="0">
                          <a:solidFill>
                            <a:schemeClr val="dk1"/>
                          </a:solidFill>
                          <a:uFillTx/>
                          <a:latin typeface="Calibri" panose="020F0502020204030204" pitchFamily="34" charset="0"/>
                          <a:cs typeface="Calibri" panose="020F0502020204030204" pitchFamily="34" charset="0"/>
                        </a:rPr>
                        <a:t>Includes an explanation that claims the death was caused by a type of radioactive decay.</a:t>
                      </a:r>
                      <a:r>
                        <a:rPr lang="en-US" sz="850" i="1" u="none" strike="noStrike" cap="none" dirty="0">
                          <a:solidFill>
                            <a:schemeClr val="dk1"/>
                          </a:solidFill>
                          <a:uFillTx/>
                          <a:latin typeface="Calibri" panose="020F0502020204030204" pitchFamily="34" charset="0"/>
                          <a:cs typeface="Calibri" panose="020F0502020204030204" pitchFamily="34" charset="0"/>
                        </a:rPr>
                        <a:t> If evidence aligns, there is not a right or wrong answer for this question.</a:t>
                      </a:r>
                      <a:endParaRPr sz="850" dirty="0">
                        <a:uFillTx/>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chemeClr val="dk1"/>
                        </a:buClr>
                        <a:buSzPts val="1100"/>
                        <a:buFont typeface="Arial"/>
                        <a:buChar char="•"/>
                      </a:pPr>
                      <a:r>
                        <a:rPr lang="en-US" sz="850" i="0" u="none" strike="noStrike" cap="none" dirty="0">
                          <a:solidFill>
                            <a:schemeClr val="dk1"/>
                          </a:solidFill>
                          <a:uFillTx/>
                          <a:latin typeface="Calibri" panose="020F0502020204030204" pitchFamily="34" charset="0"/>
                          <a:cs typeface="Calibri" panose="020F0502020204030204" pitchFamily="34" charset="0"/>
                        </a:rPr>
                        <a:t>I</a:t>
                      </a:r>
                      <a:r>
                        <a:rPr lang="en-US" sz="850" u="none" strike="noStrike" cap="none" dirty="0">
                          <a:solidFill>
                            <a:schemeClr val="dk1"/>
                          </a:solidFill>
                          <a:uFillTx/>
                          <a:latin typeface="Calibri" panose="020F0502020204030204" pitchFamily="34" charset="0"/>
                          <a:cs typeface="Calibri" panose="020F0502020204030204" pitchFamily="34" charset="0"/>
                        </a:rPr>
                        <a:t>ncludes multiple pieces of evidence from the articles that support the type of radioactive decay and the implication or pattern  of that decay on a human body. This includes how the radioactive particles are expected to interact with the body given their characteristics.</a:t>
                      </a:r>
                      <a:endParaRPr sz="850" u="none" strike="noStrike" cap="none" dirty="0">
                        <a:solidFill>
                          <a:schemeClr val="dk1"/>
                        </a:solidFill>
                        <a:uFillTx/>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chemeClr val="dk1"/>
                        </a:buClr>
                        <a:buSzPts val="1100"/>
                        <a:buFont typeface="Arial"/>
                        <a:buChar char="•"/>
                      </a:pPr>
                      <a:r>
                        <a:rPr lang="en-US" sz="850" u="none" strike="noStrike" cap="none" dirty="0">
                          <a:solidFill>
                            <a:schemeClr val="dk1"/>
                          </a:solidFill>
                          <a:uFillTx/>
                          <a:latin typeface="Calibri" panose="020F0502020204030204" pitchFamily="34" charset="0"/>
                          <a:cs typeface="Calibri" panose="020F0502020204030204" pitchFamily="34" charset="0"/>
                        </a:rPr>
                        <a:t>Solid evidence should include the method of delivery and time between poisoning and death. Additional evidence could include symptoms or the failure of the Geiger counter to detect radiation.</a:t>
                      </a:r>
                      <a:endParaRPr sz="850" u="none" strike="noStrike" cap="none" dirty="0">
                        <a:solidFill>
                          <a:schemeClr val="dk1"/>
                        </a:solidFill>
                        <a:uFillTx/>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chemeClr val="dk1"/>
                        </a:buClr>
                        <a:buSzPts val="1100"/>
                        <a:buFont typeface="Arial"/>
                        <a:buChar char="•"/>
                      </a:pPr>
                      <a:r>
                        <a:rPr lang="en-US" sz="850" u="none" strike="noStrike" cap="none" dirty="0">
                          <a:solidFill>
                            <a:schemeClr val="dk1"/>
                          </a:solidFill>
                          <a:uFillTx/>
                          <a:latin typeface="Calibri" panose="020F0502020204030204" pitchFamily="34" charset="0"/>
                          <a:cs typeface="Calibri" panose="020F0502020204030204" pitchFamily="34" charset="0"/>
                        </a:rPr>
                        <a:t>Includes at least one plausible reason citing the articles for why the </a:t>
                      </a:r>
                      <a:r>
                        <a:rPr lang="en-US" sz="850" dirty="0">
                          <a:solidFill>
                            <a:schemeClr val="dk1"/>
                          </a:solidFill>
                          <a:uFillTx/>
                          <a:latin typeface="Calibri" panose="020F0502020204030204" pitchFamily="34" charset="0"/>
                          <a:cs typeface="Calibri" panose="020F0502020204030204" pitchFamily="34" charset="0"/>
                        </a:rPr>
                        <a:t>cause and effect relationships</a:t>
                      </a:r>
                      <a:r>
                        <a:rPr lang="en-US" sz="850" u="none" strike="noStrike" cap="none" dirty="0">
                          <a:solidFill>
                            <a:schemeClr val="dk1"/>
                          </a:solidFill>
                          <a:uFillTx/>
                          <a:latin typeface="Calibri" panose="020F0502020204030204" pitchFamily="34" charset="0"/>
                          <a:cs typeface="Calibri" panose="020F0502020204030204" pitchFamily="34" charset="0"/>
                        </a:rPr>
                        <a:t> of other types of decay could not explain his death. </a:t>
                      </a:r>
                      <a:endParaRPr sz="85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850" i="1" u="none" strike="noStrike" cap="none" dirty="0">
                          <a:solidFill>
                            <a:schemeClr val="dk1"/>
                          </a:solidFill>
                          <a:uFillTx/>
                          <a:latin typeface="Calibri" panose="020F0502020204030204" pitchFamily="34" charset="0"/>
                          <a:cs typeface="Calibri" panose="020F0502020204030204" pitchFamily="34" charset="0"/>
                        </a:rPr>
                        <a:t>Even though alpha is the correct answer, students can reason any type of decay as long as they support their answers with scientific evidence/ the pattern of decay and evidence from the articles.</a:t>
                      </a:r>
                      <a:endParaRPr sz="850" dirty="0">
                        <a:uFillTx/>
                        <a:latin typeface="Calibri" panose="020F0502020204030204" pitchFamily="34" charset="0"/>
                        <a:cs typeface="Calibri" panose="020F0502020204030204" pitchFamily="34" charset="0"/>
                      </a:endParaRPr>
                    </a:p>
                    <a:p>
                      <a:pPr marL="0" marR="0" lvl="0" indent="0" algn="l" rtl="0">
                        <a:lnSpc>
                          <a:spcPct val="100000"/>
                        </a:lnSpc>
                        <a:spcBef>
                          <a:spcPts val="1200"/>
                        </a:spcBef>
                        <a:spcAft>
                          <a:spcPts val="0"/>
                        </a:spcAft>
                        <a:buClr>
                          <a:schemeClr val="dk1"/>
                        </a:buClr>
                        <a:buSzPts val="1100"/>
                        <a:buFont typeface="Arial"/>
                        <a:buNone/>
                      </a:pPr>
                      <a:r>
                        <a:rPr lang="en-US" sz="850" b="0" i="0" u="none" strike="noStrike" cap="none" dirty="0">
                          <a:solidFill>
                            <a:schemeClr val="dk1"/>
                          </a:solidFill>
                          <a:uFillTx/>
                          <a:latin typeface="Calibri" panose="020F0502020204030204" pitchFamily="34" charset="0"/>
                          <a:cs typeface="Calibri" panose="020F0502020204030204" pitchFamily="34" charset="0"/>
                        </a:rPr>
                        <a:t>Agent Z died from alpha poisoning as the article states that thallium levels were raised and Polonium 210 was detected in his system.</a:t>
                      </a:r>
                      <a:endParaRPr sz="850" dirty="0">
                        <a:uFillTx/>
                        <a:latin typeface="Calibri" panose="020F0502020204030204" pitchFamily="34" charset="0"/>
                        <a:cs typeface="Calibri" panose="020F0502020204030204" pitchFamily="34" charset="0"/>
                      </a:endParaRPr>
                    </a:p>
                    <a:p>
                      <a:pPr marL="0" marR="0" lvl="0" indent="0" algn="l" rtl="0">
                        <a:lnSpc>
                          <a:spcPct val="100000"/>
                        </a:lnSpc>
                        <a:spcBef>
                          <a:spcPts val="1200"/>
                        </a:spcBef>
                        <a:spcAft>
                          <a:spcPts val="0"/>
                        </a:spcAft>
                        <a:buClr>
                          <a:schemeClr val="dk1"/>
                        </a:buClr>
                        <a:buSzPts val="1100"/>
                        <a:buFont typeface="Arial"/>
                        <a:buNone/>
                      </a:pPr>
                      <a:r>
                        <a:rPr lang="en-US" sz="850" dirty="0">
                          <a:solidFill>
                            <a:schemeClr val="dk1"/>
                          </a:solidFill>
                          <a:uFillTx/>
                          <a:latin typeface="Calibri" panose="020F0502020204030204" pitchFamily="34" charset="0"/>
                          <a:cs typeface="Calibri" panose="020F0502020204030204" pitchFamily="34" charset="0"/>
                        </a:rPr>
                        <a:t>A</a:t>
                      </a:r>
                      <a:r>
                        <a:rPr lang="en-US" sz="850" b="0" i="0" u="none" strike="noStrike" cap="none" dirty="0">
                          <a:solidFill>
                            <a:schemeClr val="dk1"/>
                          </a:solidFill>
                          <a:uFillTx/>
                          <a:latin typeface="Calibri" panose="020F0502020204030204" pitchFamily="34" charset="0"/>
                          <a:cs typeface="Calibri" panose="020F0502020204030204" pitchFamily="34" charset="0"/>
                        </a:rPr>
                        <a:t>lpha decay occurs </a:t>
                      </a:r>
                      <a:r>
                        <a:rPr lang="en-US" sz="850" dirty="0">
                          <a:solidFill>
                            <a:schemeClr val="dk1"/>
                          </a:solidFill>
                          <a:uFillTx/>
                          <a:latin typeface="Calibri" panose="020F0502020204030204" pitchFamily="34" charset="0"/>
                          <a:cs typeface="Calibri" panose="020F0502020204030204" pitchFamily="34" charset="0"/>
                        </a:rPr>
                        <a:t>predominantly</a:t>
                      </a:r>
                      <a:r>
                        <a:rPr lang="en-US" sz="850" b="0" i="0" u="none" strike="noStrike" cap="none" dirty="0">
                          <a:solidFill>
                            <a:schemeClr val="dk1"/>
                          </a:solidFill>
                          <a:uFillTx/>
                          <a:latin typeface="Calibri" panose="020F0502020204030204" pitchFamily="34" charset="0"/>
                          <a:cs typeface="Calibri" panose="020F0502020204030204" pitchFamily="34" charset="0"/>
                        </a:rPr>
                        <a:t> in elements with an atomic number beyond 83 and Polonium has an atomic number of 84.</a:t>
                      </a:r>
                      <a:endParaRPr sz="850" dirty="0">
                        <a:uFillTx/>
                        <a:latin typeface="Calibri" panose="020F0502020204030204" pitchFamily="34" charset="0"/>
                        <a:cs typeface="Calibri" panose="020F0502020204030204" pitchFamily="34" charset="0"/>
                      </a:endParaRPr>
                    </a:p>
                    <a:p>
                      <a:pPr marL="0" marR="0" lvl="0" indent="0" algn="l" rtl="0">
                        <a:lnSpc>
                          <a:spcPct val="100000"/>
                        </a:lnSpc>
                        <a:spcBef>
                          <a:spcPts val="1200"/>
                        </a:spcBef>
                        <a:spcAft>
                          <a:spcPts val="0"/>
                        </a:spcAft>
                        <a:buClr>
                          <a:schemeClr val="dk1"/>
                        </a:buClr>
                        <a:buSzPts val="1100"/>
                        <a:buFont typeface="Arial"/>
                        <a:buNone/>
                      </a:pPr>
                      <a:r>
                        <a:rPr lang="en-US" sz="850" b="0" i="0" u="none" strike="noStrike" cap="none" dirty="0">
                          <a:solidFill>
                            <a:schemeClr val="dk1"/>
                          </a:solidFill>
                          <a:uFillTx/>
                          <a:latin typeface="Calibri" panose="020F0502020204030204" pitchFamily="34" charset="0"/>
                          <a:cs typeface="Calibri" panose="020F0502020204030204" pitchFamily="34" charset="0"/>
                        </a:rPr>
                        <a:t>Alpha decay would have to be delivered by ingestion as it can’t penetrate skin due to the size of the helium nucleus.</a:t>
                      </a:r>
                      <a:endParaRPr sz="850" dirty="0">
                        <a:uFillTx/>
                        <a:latin typeface="Calibri" panose="020F0502020204030204" pitchFamily="34" charset="0"/>
                        <a:cs typeface="Calibri" panose="020F0502020204030204" pitchFamily="34" charset="0"/>
                      </a:endParaRPr>
                    </a:p>
                    <a:p>
                      <a:pPr marL="0" marR="0" lvl="0" indent="0" algn="l" rtl="0">
                        <a:lnSpc>
                          <a:spcPct val="100000"/>
                        </a:lnSpc>
                        <a:spcBef>
                          <a:spcPts val="1200"/>
                        </a:spcBef>
                        <a:spcAft>
                          <a:spcPts val="0"/>
                        </a:spcAft>
                        <a:buClr>
                          <a:schemeClr val="dk1"/>
                        </a:buClr>
                        <a:buSzPts val="1100"/>
                        <a:buFont typeface="Arial"/>
                        <a:buNone/>
                      </a:pPr>
                      <a:r>
                        <a:rPr lang="en-US" sz="850" b="0" i="0" u="none" strike="noStrike" cap="none" dirty="0">
                          <a:solidFill>
                            <a:schemeClr val="dk1"/>
                          </a:solidFill>
                          <a:uFillTx/>
                          <a:latin typeface="Calibri" panose="020F0502020204030204" pitchFamily="34" charset="0"/>
                          <a:cs typeface="Calibri" panose="020F0502020204030204" pitchFamily="34" charset="0"/>
                        </a:rPr>
                        <a:t>Beta and gamma decay are not possible as these types of radiation can penetrate the skin, meaning they would not stay in the body to cause they type of damage that was caused.</a:t>
                      </a:r>
                      <a:endParaRPr sz="85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R w="12700" cap="flat" cmpd="sng" algn="ctr">
                      <a:solidFill>
                        <a:schemeClr val="tx1"/>
                      </a:solidFill>
                      <a:prstDash val="solid"/>
                      <a:round/>
                      <a:headEnd type="none" w="med" len="med"/>
                      <a:tailEnd type="none" w="med" len="med"/>
                    </a:lnR>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2"/>
                  </a:ext>
                </a:extLst>
              </a:tr>
              <a:tr h="759150">
                <a:tc>
                  <a:txBody>
                    <a:bodyPr/>
                    <a:lstStyle/>
                    <a:p>
                      <a:pPr marL="0" marR="0" lvl="0" indent="0" algn="l" rtl="0">
                        <a:lnSpc>
                          <a:spcPct val="100000"/>
                        </a:lnSpc>
                        <a:spcBef>
                          <a:spcPts val="0"/>
                        </a:spcBef>
                        <a:spcAft>
                          <a:spcPts val="0"/>
                        </a:spcAft>
                        <a:buClr>
                          <a:srgbClr val="000000"/>
                        </a:buClr>
                        <a:buSzPts val="1000"/>
                        <a:buFont typeface="Arial"/>
                        <a:buNone/>
                      </a:pPr>
                      <a:r>
                        <a:rPr lang="en-US" sz="1000" b="1" dirty="0">
                          <a:uFillTx/>
                          <a:latin typeface="Calibri"/>
                          <a:ea typeface="Calibri"/>
                          <a:cs typeface="Calibri"/>
                          <a:sym typeface="Calibri"/>
                        </a:rPr>
                        <a:t>Approaching Proficient</a:t>
                      </a: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171450" marR="0" lvl="0" indent="-171450" algn="l" rtl="0">
                        <a:lnSpc>
                          <a:spcPct val="100000"/>
                        </a:lnSpc>
                        <a:spcBef>
                          <a:spcPts val="0"/>
                        </a:spcBef>
                        <a:spcAft>
                          <a:spcPts val="0"/>
                        </a:spcAft>
                        <a:buClr>
                          <a:schemeClr val="dk1"/>
                        </a:buClr>
                        <a:buSzPts val="1100"/>
                        <a:buFont typeface="Arial"/>
                        <a:buChar char="•"/>
                      </a:pPr>
                      <a:r>
                        <a:rPr lang="en-US" sz="850" u="none" strike="noStrike" cap="none" dirty="0">
                          <a:uFillTx/>
                          <a:latin typeface="Calibri" panose="020F0502020204030204" pitchFamily="34" charset="0"/>
                          <a:ea typeface="Calibri"/>
                          <a:cs typeface="Calibri" panose="020F0502020204030204" pitchFamily="34" charset="0"/>
                          <a:sym typeface="Calibri"/>
                        </a:rPr>
                        <a:t>Includes an explanation that the death was caused by a type of radioactive decay. The response either included limited evidence or all the evidence cited does not align with type of radioactive decay in the explanation.</a:t>
                      </a:r>
                      <a:endParaRPr sz="850" u="none" strike="noStrike" cap="none" dirty="0">
                        <a:uFillTx/>
                        <a:latin typeface="Calibri" panose="020F0502020204030204" pitchFamily="34" charset="0"/>
                        <a:ea typeface="Calibri"/>
                        <a:cs typeface="Calibri" panose="020F0502020204030204" pitchFamily="34" charset="0"/>
                        <a:sym typeface="Calibri"/>
                      </a:endParaRPr>
                    </a:p>
                    <a:p>
                      <a:pPr marL="171450" marR="0" lvl="0" indent="-171450" algn="l" rtl="0">
                        <a:lnSpc>
                          <a:spcPct val="100000"/>
                        </a:lnSpc>
                        <a:spcBef>
                          <a:spcPts val="0"/>
                        </a:spcBef>
                        <a:spcAft>
                          <a:spcPts val="0"/>
                        </a:spcAft>
                        <a:buClr>
                          <a:schemeClr val="dk1"/>
                        </a:buClr>
                        <a:buSzPts val="1100"/>
                        <a:buFont typeface="Arial"/>
                        <a:buChar char="•"/>
                      </a:pPr>
                      <a:r>
                        <a:rPr lang="en-US" sz="850" u="none" strike="noStrike" cap="none" dirty="0">
                          <a:uFillTx/>
                          <a:latin typeface="Calibri" panose="020F0502020204030204" pitchFamily="34" charset="0"/>
                          <a:ea typeface="Calibri"/>
                          <a:cs typeface="Calibri" panose="020F0502020204030204" pitchFamily="34" charset="0"/>
                          <a:sym typeface="Calibri"/>
                        </a:rPr>
                        <a:t>Response provides minimal, if any, connection between the type of decay and how it might interact with the body.</a:t>
                      </a:r>
                      <a:endParaRPr sz="85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12700" cap="flat" cmpd="sng">
                      <a:solidFill>
                        <a:srgbClr val="BFBFBF"/>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800"/>
                        <a:buFont typeface="Arial"/>
                        <a:buNone/>
                      </a:pPr>
                      <a:r>
                        <a:rPr lang="en-US" sz="850" i="1" u="none" strike="noStrike" cap="none" dirty="0">
                          <a:uFillTx/>
                          <a:latin typeface="Calibri" panose="020F0502020204030204" pitchFamily="34" charset="0"/>
                          <a:cs typeface="Calibri" panose="020F0502020204030204" pitchFamily="34" charset="0"/>
                        </a:rPr>
                        <a:t>Even though alpha is the correct answer, students can reason any type of decay as long as they support their answers with scientific evidence and evidence from the articles.</a:t>
                      </a:r>
                      <a:endParaRPr sz="850" dirty="0">
                        <a:uFillTx/>
                        <a:latin typeface="Calibri" panose="020F0502020204030204" pitchFamily="34" charset="0"/>
                        <a:cs typeface="Calibri" panose="020F0502020204030204" pitchFamily="34" charset="0"/>
                      </a:endParaRPr>
                    </a:p>
                    <a:p>
                      <a:pPr marL="0" marR="0" lvl="0" indent="0" algn="l" rtl="0">
                        <a:lnSpc>
                          <a:spcPct val="100000"/>
                        </a:lnSpc>
                        <a:spcBef>
                          <a:spcPts val="1200"/>
                        </a:spcBef>
                        <a:spcAft>
                          <a:spcPts val="0"/>
                        </a:spcAft>
                        <a:buClr>
                          <a:srgbClr val="000000"/>
                        </a:buClr>
                        <a:buSzPts val="800"/>
                        <a:buFont typeface="Arial"/>
                        <a:buNone/>
                      </a:pPr>
                      <a:r>
                        <a:rPr lang="en-US" sz="850" i="0" u="none" strike="noStrike" cap="none" dirty="0">
                          <a:uFillTx/>
                          <a:latin typeface="Calibri" panose="020F0502020204030204" pitchFamily="34" charset="0"/>
                          <a:cs typeface="Calibri" panose="020F0502020204030204" pitchFamily="34" charset="0"/>
                        </a:rPr>
                        <a:t>Agent Z died by alpha radiation because it is the most powerful.</a:t>
                      </a:r>
                      <a:endParaRPr sz="850" i="0" dirty="0">
                        <a:uFillTx/>
                        <a:latin typeface="Calibri" panose="020F0502020204030204" pitchFamily="34" charset="0"/>
                        <a:cs typeface="Calibri" panose="020F0502020204030204" pitchFamily="34" charset="0"/>
                      </a:endParaRPr>
                    </a:p>
                  </a:txBody>
                  <a:tcPr marL="63500" marR="63500" marT="63500" marB="63500">
                    <a:lnL w="12700" cap="flat" cmpd="sng">
                      <a:solidFill>
                        <a:srgbClr val="BFBFB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3"/>
                  </a:ext>
                </a:extLst>
              </a:tr>
              <a:tr h="321175">
                <a:tc>
                  <a:txBody>
                    <a:bodyPr/>
                    <a:lstStyle/>
                    <a:p>
                      <a:pPr marL="0" marR="0" lvl="0" indent="0" algn="l" rtl="0">
                        <a:lnSpc>
                          <a:spcPct val="100000"/>
                        </a:lnSpc>
                        <a:spcBef>
                          <a:spcPts val="0"/>
                        </a:spcBef>
                        <a:spcAft>
                          <a:spcPts val="0"/>
                        </a:spcAft>
                        <a:buClr>
                          <a:srgbClr val="000000"/>
                        </a:buClr>
                        <a:buSzPts val="1000"/>
                        <a:buFont typeface="Arial"/>
                        <a:buNone/>
                      </a:pPr>
                      <a:r>
                        <a:rPr lang="en-US" sz="1000" b="1" dirty="0">
                          <a:uFillTx/>
                          <a:latin typeface="Calibri"/>
                          <a:ea typeface="Calibri"/>
                          <a:cs typeface="Calibri"/>
                          <a:sym typeface="Calibri"/>
                        </a:rPr>
                        <a:t>Entry Level</a:t>
                      </a:r>
                      <a:endParaRPr sz="10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12700" cap="flat" cmpd="sng" algn="ctr">
                      <a:solidFill>
                        <a:schemeClr val="tx1"/>
                      </a:solidFill>
                      <a:prstDash val="solid"/>
                      <a:round/>
                      <a:headEnd type="none" w="med" len="med"/>
                      <a:tailEnd type="none" w="med" len="med"/>
                    </a:lnB>
                  </a:tcPr>
                </a:tc>
                <a:tc>
                  <a:txBody>
                    <a:bodyPr/>
                    <a:lstStyle/>
                    <a:p>
                      <a:pPr marL="0" marR="0" lvl="0" indent="0" algn="l" rtl="0">
                        <a:lnSpc>
                          <a:spcPct val="115000"/>
                        </a:lnSpc>
                        <a:spcBef>
                          <a:spcPts val="0"/>
                        </a:spcBef>
                        <a:spcAft>
                          <a:spcPts val="0"/>
                        </a:spcAft>
                        <a:buClr>
                          <a:schemeClr val="dk1"/>
                        </a:buClr>
                        <a:buSzPts val="1100"/>
                        <a:buFont typeface="Arial"/>
                        <a:buNone/>
                      </a:pPr>
                      <a:r>
                        <a:rPr lang="en-US" sz="850" u="none" strike="noStrike" cap="none" dirty="0">
                          <a:uFillTx/>
                          <a:latin typeface="Calibri"/>
                          <a:ea typeface="Calibri"/>
                          <a:cs typeface="Calibri"/>
                          <a:sym typeface="Calibri"/>
                        </a:rPr>
                        <a:t>Includes an explanation that the death was caused by a type of radioactive decay.</a:t>
                      </a:r>
                      <a:endParaRPr sz="850" u="none" strike="noStrike" cap="none" dirty="0">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850" u="none" strike="noStrike" cap="none" dirty="0">
                          <a:solidFill>
                            <a:schemeClr val="dk1"/>
                          </a:solidFill>
                          <a:uFillTx/>
                          <a:latin typeface="Calibri"/>
                          <a:ea typeface="Calibri"/>
                          <a:cs typeface="Calibri"/>
                          <a:sym typeface="Calibri"/>
                        </a:rPr>
                        <a:t>Agent Z died by alpha (beta or gamma) decay.</a:t>
                      </a:r>
                      <a:endParaRPr sz="850" u="none" strike="noStrike" cap="none" dirty="0">
                        <a:solidFill>
                          <a:schemeClr val="dk1"/>
                        </a:solidFill>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BFBFBF"/>
                      </a:solidFill>
                      <a:prstDash val="solid"/>
                      <a:round/>
                      <a:headEnd type="none" w="sm" len="sm"/>
                      <a:tailEnd type="none" w="sm" len="sm"/>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3" name="Google Shape;93;p2"/>
          <p:cNvSpPr txBox="1">
            <a:spLocks/>
          </p:cNvSpPr>
          <p:nvPr/>
        </p:nvSpPr>
        <p:spPr>
          <a:xfrm>
            <a:off x="7313163" y="9433992"/>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3</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2" name="Title 1">
            <a:extLst>
              <a:ext uri="{FF2B5EF4-FFF2-40B4-BE49-F238E27FC236}">
                <a16:creationId xmlns:a16="http://schemas.microsoft.com/office/drawing/2014/main" id="{9073A17F-D0BA-9100-9FBD-1800CC4E52C3}"/>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1 – Student Response Examples</a:t>
            </a:r>
          </a:p>
        </p:txBody>
      </p:sp>
      <p:sp>
        <p:nvSpPr>
          <p:cNvPr id="107" name="Google Shape;107;p9">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108" name="Google Shape;108;p9"/>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109" name="Google Shape;109;p9" descr="Image result for creative commons tennessee stars logo"/>
          <p:cNvPicPr preferRelativeResize="0"/>
          <p:nvPr/>
        </p:nvPicPr>
        <p:blipFill rotWithShape="1">
          <a:blip r:embed="rId3"/>
          <a:srcRect l="28890" t="20468" r="35950" b="20796"/>
          <a:stretch/>
        </p:blipFill>
        <p:spPr>
          <a:xfrm>
            <a:off x="6972367" y="188418"/>
            <a:ext cx="441300" cy="442500"/>
          </a:xfrm>
          <a:prstGeom prst="flowChartConnector">
            <a:avLst/>
          </a:prstGeom>
          <a:noFill/>
          <a:ln>
            <a:noFill/>
          </a:ln>
        </p:spPr>
      </p:pic>
      <p:sp>
        <p:nvSpPr>
          <p:cNvPr id="104" name="Google Shape;104;p9"/>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uFillTx/>
              <a:latin typeface="Calibri"/>
              <a:ea typeface="Calibri"/>
              <a:cs typeface="Calibri"/>
              <a:sym typeface="Calibri"/>
            </a:endParaRPr>
          </a:p>
        </p:txBody>
      </p:sp>
      <p:graphicFrame>
        <p:nvGraphicFramePr>
          <p:cNvPr id="114" name="Google Shape;114;p9"/>
          <p:cNvGraphicFramePr/>
          <p:nvPr>
            <p:extLst>
              <p:ext uri="{D42A27DB-BD31-4B8C-83A1-F6EECF244321}">
                <p14:modId xmlns:p14="http://schemas.microsoft.com/office/powerpoint/2010/main" val="230269879"/>
              </p:ext>
            </p:extLst>
          </p:nvPr>
        </p:nvGraphicFramePr>
        <p:xfrm>
          <a:off x="425467" y="1573515"/>
          <a:ext cx="6767550" cy="3139380"/>
        </p:xfrm>
        <a:graphic>
          <a:graphicData uri="http://schemas.openxmlformats.org/drawingml/2006/table">
            <a:tbl>
              <a:tblPr firstRow="1">
                <a:noFill/>
                <a:tableStyleId>{4D40E8D5-C6B2-4F1B-8578-4CD07707B099}</a:tableStyleId>
              </a:tblPr>
              <a:tblGrid>
                <a:gridCol w="4995600">
                  <a:extLst>
                    <a:ext uri="{9D8B030D-6E8A-4147-A177-3AD203B41FA5}">
                      <a16:colId xmlns:a16="http://schemas.microsoft.com/office/drawing/2014/main" val="20000"/>
                    </a:ext>
                  </a:extLst>
                </a:gridCol>
                <a:gridCol w="1771950">
                  <a:extLst>
                    <a:ext uri="{9D8B030D-6E8A-4147-A177-3AD203B41FA5}">
                      <a16:colId xmlns:a16="http://schemas.microsoft.com/office/drawing/2014/main" val="20001"/>
                    </a:ext>
                  </a:extLst>
                </a:gridCol>
              </a:tblGrid>
              <a:tr h="282228">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a:ea typeface="Calibri"/>
                          <a:cs typeface="Calibri"/>
                          <a:sym typeface="Calibri"/>
                        </a:rPr>
                        <a:t>Question #1 Scoring Guidance </a:t>
                      </a:r>
                      <a:endParaRPr sz="12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10000"/>
                  </a:ext>
                </a:extLst>
              </a:tr>
              <a:tr h="206982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Complete Student Response - Example </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chemeClr val="dk1"/>
                        </a:buClr>
                        <a:buSzPts val="10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Polonium-210 must undergo </a:t>
                      </a:r>
                      <a:r>
                        <a:rPr lang="en-US" sz="1000" b="1" u="none" strike="noStrike" cap="none" dirty="0">
                          <a:solidFill>
                            <a:schemeClr val="dk1"/>
                          </a:solidFill>
                          <a:uFillTx/>
                          <a:latin typeface="Calibri" panose="020F0502020204030204" pitchFamily="34" charset="0"/>
                          <a:cs typeface="Calibri" panose="020F0502020204030204" pitchFamily="34" charset="0"/>
                        </a:rPr>
                        <a:t>alpha decay</a:t>
                      </a:r>
                      <a:r>
                        <a:rPr lang="en-US" sz="1000" u="none" strike="noStrike" cap="none" dirty="0">
                          <a:solidFill>
                            <a:schemeClr val="dk1"/>
                          </a:solidFill>
                          <a:uFillTx/>
                          <a:latin typeface="Calibri" panose="020F0502020204030204" pitchFamily="34" charset="0"/>
                          <a:cs typeface="Calibri" panose="020F0502020204030204" pitchFamily="34" charset="0"/>
                        </a:rPr>
                        <a:t> based on Agent Z’s symptoms presented in the two articles. As Article #2  states, Agent Z died 23 days after being poisoned, which suggests that the radioactive decay that caused his death  must have high ionizing power </a:t>
                      </a:r>
                      <a:r>
                        <a:rPr lang="en-US" sz="1000" dirty="0">
                          <a:solidFill>
                            <a:schemeClr val="dk1"/>
                          </a:solidFill>
                          <a:uFillTx/>
                          <a:latin typeface="Calibri" panose="020F0502020204030204" pitchFamily="34" charset="0"/>
                          <a:cs typeface="Calibri" panose="020F0502020204030204" pitchFamily="34" charset="0"/>
                        </a:rPr>
                        <a:t>such as that found in alpha decay</a:t>
                      </a:r>
                      <a:r>
                        <a:rPr lang="en-US" sz="1000" u="none" strike="noStrike" cap="none" dirty="0">
                          <a:solidFill>
                            <a:schemeClr val="dk1"/>
                          </a:solidFill>
                          <a:uFillTx/>
                          <a:latin typeface="Calibri" panose="020F0502020204030204" pitchFamily="34" charset="0"/>
                          <a:cs typeface="Calibri" panose="020F0502020204030204" pitchFamily="34" charset="0"/>
                        </a:rPr>
                        <a:t>. Because alpha particles are so large (a helium nucleus), as compared to beta decay (electron) and gamma decay (electromagnetic wave), it has much greater ionizing power, thus killing cells quickly, which eventually led to organ failure. In addition, Article #1 suggests that the poisoning occurred through ingestion of tea. Ingestion of </a:t>
                      </a:r>
                      <a:r>
                        <a:rPr lang="en-US" sz="1000" dirty="0">
                          <a:solidFill>
                            <a:schemeClr val="dk1"/>
                          </a:solidFill>
                          <a:uFillTx/>
                          <a:latin typeface="Calibri" panose="020F0502020204030204" pitchFamily="34" charset="0"/>
                          <a:cs typeface="Calibri" panose="020F0502020204030204" pitchFamily="34" charset="0"/>
                        </a:rPr>
                        <a:t>alpha particles</a:t>
                      </a:r>
                      <a:r>
                        <a:rPr lang="en-US" sz="1000" u="none" strike="noStrike" cap="none" dirty="0">
                          <a:solidFill>
                            <a:schemeClr val="dk1"/>
                          </a:solidFill>
                          <a:uFillTx/>
                          <a:latin typeface="Calibri" panose="020F0502020204030204" pitchFamily="34" charset="0"/>
                          <a:cs typeface="Calibri" panose="020F0502020204030204" pitchFamily="34" charset="0"/>
                        </a:rPr>
                        <a:t> would be the only way that alpha decay could hurt a person internally. Because alpha particles are so large, they can be stopped easily by a barrier, such as skin. The Polonium-210 had to be ingested in order to cause damage. Beta and gamma decay have greater power due to their small size and could have had an easier method of delivery, such as through exterior contact with the skin. However, this also means that beta and gamma decay could have easily </a:t>
                      </a:r>
                      <a:r>
                        <a:rPr lang="en-US" sz="1000" dirty="0">
                          <a:solidFill>
                            <a:schemeClr val="dk1"/>
                          </a:solidFill>
                          <a:uFillTx/>
                          <a:latin typeface="Calibri" panose="020F0502020204030204" pitchFamily="34" charset="0"/>
                          <a:cs typeface="Calibri" panose="020F0502020204030204" pitchFamily="34" charset="0"/>
                        </a:rPr>
                        <a:t>left</a:t>
                      </a:r>
                      <a:r>
                        <a:rPr lang="en-US" sz="1000" u="none" strike="noStrike" cap="none" dirty="0">
                          <a:solidFill>
                            <a:schemeClr val="dk1"/>
                          </a:solidFill>
                          <a:uFillTx/>
                          <a:latin typeface="Calibri" panose="020F0502020204030204" pitchFamily="34" charset="0"/>
                          <a:cs typeface="Calibri" panose="020F0502020204030204" pitchFamily="34" charset="0"/>
                        </a:rPr>
                        <a:t> his body before causing lethal harm.</a:t>
                      </a:r>
                      <a:endParaRPr sz="100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rPr>
                        <a:t>Exemplary</a:t>
                      </a:r>
                      <a:endParaRPr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Feedback/Questions to support next level thinking for students: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rPr>
                        <a:t>Which of the types of radioactive decay might not be able to penetrate the skin of an individual from the exterior? Now, if that type of decay was inside a person would there be a potential problem? If so, what would that be?</a:t>
                      </a:r>
                      <a:endParaRPr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5" name="Google Shape;115;p9"/>
          <p:cNvGraphicFramePr/>
          <p:nvPr>
            <p:extLst>
              <p:ext uri="{D42A27DB-BD31-4B8C-83A1-F6EECF244321}">
                <p14:modId xmlns:p14="http://schemas.microsoft.com/office/powerpoint/2010/main" val="1627370512"/>
              </p:ext>
            </p:extLst>
          </p:nvPr>
        </p:nvGraphicFramePr>
        <p:xfrm>
          <a:off x="425467" y="4863833"/>
          <a:ext cx="6767550" cy="4287303"/>
        </p:xfrm>
        <a:graphic>
          <a:graphicData uri="http://schemas.openxmlformats.org/drawingml/2006/table">
            <a:tbl>
              <a:tblPr firstRow="1">
                <a:noFill/>
                <a:tableStyleId>{4D40E8D5-C6B2-4F1B-8578-4CD07707B099}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Incomplete Student Response - Example A</a:t>
                      </a: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15000"/>
                        </a:lnSpc>
                        <a:spcBef>
                          <a:spcPts val="1200"/>
                        </a:spcBef>
                        <a:spcAft>
                          <a:spcPts val="0"/>
                        </a:spcAft>
                        <a:buClr>
                          <a:schemeClr val="dk1"/>
                        </a:buClr>
                        <a:buSzPts val="1100"/>
                        <a:buFont typeface="Arial"/>
                        <a:buNone/>
                      </a:pPr>
                      <a:r>
                        <a:rPr lang="en-US" sz="1000" u="none" strike="noStrike" cap="none" dirty="0">
                          <a:solidFill>
                            <a:schemeClr val="dk1"/>
                          </a:solidFill>
                          <a:uFillTx/>
                          <a:latin typeface="Calibri" panose="020F0502020204030204" pitchFamily="34" charset="0"/>
                          <a:cs typeface="Calibri" panose="020F0502020204030204" pitchFamily="34" charset="0"/>
                        </a:rPr>
                        <a:t>Agent Z was poisoned through alpha decay. It is more harmful than beta and gamma decay once it is in the body. Alpha has the lowest penetrating power; therefore, he had to drink it.</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rPr>
                        <a:t>Approaching Proficient</a:t>
                      </a:r>
                      <a:endParaRPr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rPr>
                        <a:t>In what way is alpha particle emission more harmful than beta or gamma? What does the article say? What type of pattern does one see in alpha vs beta vs gamma decay?</a:t>
                      </a:r>
                      <a:endParaRPr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Incomplete Student Response - Example B</a:t>
                      </a:r>
                      <a:endParaRPr sz="1000" dirty="0">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uFillTx/>
                          <a:latin typeface="Calibri" panose="020F0502020204030204" pitchFamily="34" charset="0"/>
                          <a:ea typeface="Calibri"/>
                          <a:cs typeface="Calibri" panose="020F0502020204030204" pitchFamily="34" charset="0"/>
                          <a:sym typeface="Calibri"/>
                        </a:rPr>
                        <a:t>Agent Z was poisoned through alpha decay because it was in his body.</a:t>
                      </a:r>
                      <a:endParaRPr sz="1000" b="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Score and Score Rationale, if applicable: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rPr>
                        <a:t>Entry Level</a:t>
                      </a:r>
                      <a:endParaRPr sz="1000" b="1"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rPr>
                        <a:t> </a:t>
                      </a: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rPr>
                        <a:t>What is the general pattern for alpha decay? What is the pattern of  penetrating power for each type of decay. What evidence does the article give that might match one of the patterns you wrote above?</a:t>
                      </a:r>
                      <a:endParaRPr sz="1000" b="0"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Score: </a:t>
                      </a:r>
                      <a:r>
                        <a:rPr lang="en-US" sz="1000" u="none" strike="noStrike" cap="none" dirty="0">
                          <a:solidFill>
                            <a:srgbClr val="FF0000"/>
                          </a:solidFill>
                          <a:uFillTx/>
                          <a:latin typeface="Calibri"/>
                          <a:ea typeface="Calibri"/>
                          <a:cs typeface="Calibri"/>
                          <a:sym typeface="Calibri"/>
                        </a:rPr>
                        <a:t>Example of how you would score that response</a:t>
                      </a:r>
                      <a:endParaRPr sz="1000" u="none" strike="noStrike" cap="none" dirty="0">
                        <a:solidFill>
                          <a:srgbClr val="FF0000"/>
                        </a:solidFill>
                        <a:uFillTx/>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Scoring Rationale: </a:t>
                      </a:r>
                      <a:r>
                        <a:rPr lang="en-US" sz="1000" u="none" strike="noStrike" cap="none" dirty="0">
                          <a:solidFill>
                            <a:srgbClr val="FF0000"/>
                          </a:solidFill>
                          <a:uFillTx/>
                          <a:latin typeface="Calibri"/>
                          <a:ea typeface="Calibri"/>
                          <a:cs typeface="Calibri"/>
                          <a:sym typeface="Calibri"/>
                        </a:rPr>
                        <a:t>Reasoning for the score you gave connected to the +1 statements from the scoring guide</a:t>
                      </a:r>
                      <a:endParaRPr sz="1000" u="none" strike="noStrike" cap="none" dirty="0">
                        <a:solidFill>
                          <a:srgbClr val="FF0000"/>
                        </a:solidFill>
                        <a:uFillTx/>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Feedback for Student:</a:t>
                      </a:r>
                      <a:r>
                        <a:rPr lang="en-US" sz="1000" u="none" strike="noStrike" cap="none" dirty="0">
                          <a:solidFill>
                            <a:srgbClr val="FF0000"/>
                          </a:solidFill>
                          <a:uFillTx/>
                          <a:latin typeface="Calibri"/>
                          <a:ea typeface="Calibri"/>
                          <a:cs typeface="Calibri"/>
                          <a:sym typeface="Calibri"/>
                        </a:rPr>
                        <a:t> What feedback for the student would you recommend given the example response, with the goal of supporting learning toward missing components in their responses</a:t>
                      </a:r>
                      <a:endParaRPr sz="1000" u="none" strike="noStrike" cap="none" dirty="0">
                        <a:solidFill>
                          <a:srgbClr val="FF0000"/>
                        </a:solidFill>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solidFill>
                        <a:srgbClr val="9E9E9E"/>
                      </a:solidFill>
                      <a:prstDash val="solid"/>
                      <a:round/>
                      <a:headEnd type="none" w="sm" len="sm"/>
                      <a:tailEnd type="none" w="sm" len="sm"/>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bl>
          </a:graphicData>
        </a:graphic>
      </p:graphicFrame>
      <p:sp>
        <p:nvSpPr>
          <p:cNvPr id="110" name="Google Shape;110;p9"/>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4</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19"/>
        <p:cNvGrpSpPr/>
        <p:nvPr/>
      </p:nvGrpSpPr>
      <p:grpSpPr>
        <a:xfrm>
          <a:off x="0" y="0"/>
          <a:ext cx="0" cy="0"/>
          <a:chOff x="0" y="0"/>
          <a:chExt cx="0" cy="0"/>
        </a:xfrm>
      </p:grpSpPr>
      <p:sp>
        <p:nvSpPr>
          <p:cNvPr id="2" name="Title 1">
            <a:extLst>
              <a:ext uri="{FF2B5EF4-FFF2-40B4-BE49-F238E27FC236}">
                <a16:creationId xmlns:a16="http://schemas.microsoft.com/office/drawing/2014/main" id="{2EF04524-021C-C9FD-CBFB-B5B31D787706}"/>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#2 – Rubric and Scoring Guidance</a:t>
            </a:r>
          </a:p>
        </p:txBody>
      </p:sp>
      <p:sp>
        <p:nvSpPr>
          <p:cNvPr id="123" name="Google Shape;123;g8a4ed68938_2_119">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124" name="Google Shape;124;g8a4ed68938_2_119"/>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125" name="Google Shape;125;g8a4ed68938_2_119"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120" name="Google Shape;120;g8a4ed68938_2_119"/>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#2</a:t>
            </a:r>
            <a:endParaRPr sz="1700" b="1" i="0" u="none" strike="noStrike" cap="none" dirty="0">
              <a:solidFill>
                <a:schemeClr val="dk1"/>
              </a:solidFill>
              <a:uFillTx/>
              <a:latin typeface="Calibri"/>
              <a:ea typeface="Calibri"/>
              <a:cs typeface="Calibri"/>
              <a:sym typeface="Calibri"/>
            </a:endParaRPr>
          </a:p>
        </p:txBody>
      </p:sp>
      <p:sp>
        <p:nvSpPr>
          <p:cNvPr id="127" name="Google Shape;127;g8a4ed68938_2_119">
            <a:extLst>
              <a:ext uri="{C183D7F6-B498-43B3-948B-1728B52AA6E4}">
                <adec:decorative xmlns:adec="http://schemas.microsoft.com/office/drawing/2017/decorative" val="1"/>
              </a:ext>
            </a:extLst>
          </p:cNvPr>
          <p:cNvSpPr>
            <a:spLocks/>
          </p:cNvSpPr>
          <p:nvPr/>
        </p:nvSpPr>
        <p:spPr>
          <a:xfrm>
            <a:off x="3255548" y="7520285"/>
            <a:ext cx="0" cy="437514"/>
          </a:xfrm>
          <a:custGeom>
            <a:avLst/>
            <a:gdLst/>
            <a:ahLst/>
            <a:cxnLst/>
            <a:rect l="l" t="t" r="r" b="b"/>
            <a:pathLst>
              <a:path w="120000" h="437514" extrusionOk="0">
                <a:moveTo>
                  <a:pt x="0" y="437388"/>
                </a:moveTo>
                <a:lnTo>
                  <a:pt x="0" y="0"/>
                </a:lnTo>
              </a:path>
            </a:pathLst>
          </a:custGeom>
          <a:noFill/>
          <a:ln w="9525" cap="flat" cmpd="sng">
            <a:solidFill>
              <a:srgbClr val="FFFFFF"/>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uFillTx/>
              <a:latin typeface="Calibri"/>
              <a:ea typeface="Calibri"/>
              <a:cs typeface="Calibri"/>
              <a:sym typeface="Calibri"/>
            </a:endParaRPr>
          </a:p>
        </p:txBody>
      </p:sp>
      <p:sp>
        <p:nvSpPr>
          <p:cNvPr id="129" name="Google Shape;129;g8a4ed68938_2_119"/>
          <p:cNvSpPr txBox="1">
            <a:spLocks/>
          </p:cNvSpPr>
          <p:nvPr/>
        </p:nvSpPr>
        <p:spPr>
          <a:xfrm>
            <a:off x="424837" y="1761626"/>
            <a:ext cx="7181700" cy="377292"/>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200" b="1" i="0" u="none" strike="noStrike" cap="none" dirty="0">
                <a:solidFill>
                  <a:srgbClr val="293983"/>
                </a:solidFill>
                <a:uFillTx/>
                <a:latin typeface="Calibri" panose="020F0502020204030204" pitchFamily="34" charset="0"/>
                <a:ea typeface="Calibri"/>
                <a:cs typeface="Calibri" panose="020F0502020204030204" pitchFamily="34" charset="0"/>
                <a:sym typeface="Calibri"/>
              </a:rPr>
              <a:t>Rubric and Scoring Guidance</a:t>
            </a:r>
            <a:endParaRPr sz="1200" dirty="0">
              <a:uFillTx/>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r>
              <a:rPr lang="en-US" sz="1000" b="0" i="1" u="none" strike="noStrike" cap="none" dirty="0">
                <a:solidFill>
                  <a:schemeClr val="dk1"/>
                </a:solidFill>
                <a:uFillTx/>
                <a:latin typeface="Calibri"/>
                <a:ea typeface="Calibri"/>
                <a:cs typeface="Calibri"/>
                <a:sym typeface="Calibri"/>
              </a:rPr>
              <a:t>Learn more about Polonium-210 and its properties by reading/analyzing the information in the table provided below:</a:t>
            </a:r>
            <a:endParaRPr i="1" dirty="0">
              <a:uFillTx/>
            </a:endParaRPr>
          </a:p>
        </p:txBody>
      </p:sp>
      <p:graphicFrame>
        <p:nvGraphicFramePr>
          <p:cNvPr id="132" name="Google Shape;132;g8a4ed68938_2_119"/>
          <p:cNvGraphicFramePr/>
          <p:nvPr>
            <p:extLst>
              <p:ext uri="{D42A27DB-BD31-4B8C-83A1-F6EECF244321}">
                <p14:modId xmlns:p14="http://schemas.microsoft.com/office/powerpoint/2010/main" val="2506396720"/>
              </p:ext>
            </p:extLst>
          </p:nvPr>
        </p:nvGraphicFramePr>
        <p:xfrm>
          <a:off x="424838" y="2379285"/>
          <a:ext cx="6628206" cy="2352167"/>
        </p:xfrm>
        <a:graphic>
          <a:graphicData uri="http://schemas.openxmlformats.org/drawingml/2006/table">
            <a:tbl>
              <a:tblPr firstRow="1">
                <a:noFill/>
                <a:tableStyleId>{4D40E8D5-C6B2-4F1B-8578-4CD07707B099}</a:tableStyleId>
              </a:tblPr>
              <a:tblGrid>
                <a:gridCol w="2613043">
                  <a:extLst>
                    <a:ext uri="{9D8B030D-6E8A-4147-A177-3AD203B41FA5}">
                      <a16:colId xmlns:a16="http://schemas.microsoft.com/office/drawing/2014/main" val="20000"/>
                    </a:ext>
                  </a:extLst>
                </a:gridCol>
                <a:gridCol w="4015163">
                  <a:extLst>
                    <a:ext uri="{9D8B030D-6E8A-4147-A177-3AD203B41FA5}">
                      <a16:colId xmlns:a16="http://schemas.microsoft.com/office/drawing/2014/main" val="20001"/>
                    </a:ext>
                  </a:extLst>
                </a:gridCol>
              </a:tblGrid>
              <a:tr h="0">
                <a:tc>
                  <a:txBody>
                    <a:bodyPr/>
                    <a:lstStyle/>
                    <a:p>
                      <a:pPr marL="0" marR="0" lvl="0" indent="0" algn="ctr"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Po-210 Physical Properties</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Po-210 Health Effects</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Half-life = 138 days</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tcPr>
                </a:tc>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Non-hazardous outside the body</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 of protons = 84</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tcPr>
                </a:tc>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Dangerous via ingestion or inhaling</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 of neutrons = 126</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tcPr>
                </a:tc>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Damages vital organs like the kidneys and liver</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25 different isotopes</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tcPr>
                </a:tc>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Cells’ DNA gets fragmented thus causing cell death</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Low melting temperature</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tcPr>
                </a:tc>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 </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0">
                <a:tc>
                  <a:txBody>
                    <a:bodyPr/>
                    <a:lstStyle/>
                    <a:p>
                      <a:pPr marL="0" marR="0" lvl="0" indent="0" algn="l" rtl="0">
                        <a:lnSpc>
                          <a:spcPct val="115000"/>
                        </a:lnSpc>
                        <a:spcBef>
                          <a:spcPts val="0"/>
                        </a:spcBef>
                        <a:spcAft>
                          <a:spcPts val="0"/>
                        </a:spcAft>
                        <a:buNone/>
                      </a:pPr>
                      <a:r>
                        <a:rPr lang="en-US" sz="1100" u="none" strike="noStrike" cap="none" dirty="0">
                          <a:uFillTx/>
                          <a:latin typeface="Calibri" panose="020F0502020204030204" pitchFamily="34" charset="0"/>
                          <a:cs typeface="Calibri" panose="020F0502020204030204" pitchFamily="34" charset="0"/>
                        </a:rPr>
                        <a:t> </a:t>
                      </a:r>
                      <a:endParaRPr sz="1100" u="none" strike="noStrike" cap="none" dirty="0">
                        <a:uFillTx/>
                        <a:latin typeface="Calibri" panose="020F0502020204030204" pitchFamily="34" charset="0"/>
                        <a:ea typeface="Arial"/>
                        <a:cs typeface="Calibri" panose="020F0502020204030204" pitchFamily="34" charset="0"/>
                        <a:sym typeface="Arial"/>
                      </a:endParaRPr>
                    </a:p>
                  </a:txBody>
                  <a:tcPr marL="63500" marR="63500" marT="63500" marB="6350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l" rtl="0">
                        <a:lnSpc>
                          <a:spcPct val="115000"/>
                        </a:lnSpc>
                        <a:spcBef>
                          <a:spcPts val="0"/>
                        </a:spcBef>
                        <a:spcAft>
                          <a:spcPts val="0"/>
                        </a:spcAft>
                        <a:buNone/>
                      </a:pPr>
                      <a:r>
                        <a:rPr lang="en-US" sz="1100" u="none" strike="noStrike" cap="none" dirty="0">
                          <a:solidFill>
                            <a:schemeClr val="accent3">
                              <a:lumMod val="75000"/>
                            </a:schemeClr>
                          </a:solidFill>
                          <a:uFillTx/>
                          <a:latin typeface="Calibri" panose="020F0502020204030204" pitchFamily="34" charset="0"/>
                          <a:cs typeface="Calibri" panose="020F0502020204030204" pitchFamily="34" charset="0"/>
                        </a:rPr>
                        <a:t>Acceptable ground/fresh water levels:  0.75 ppb or less</a:t>
                      </a:r>
                      <a:endParaRPr dirty="0">
                        <a:solidFill>
                          <a:schemeClr val="accent3">
                            <a:lumMod val="75000"/>
                          </a:schemeClr>
                        </a:solidFill>
                        <a:uFillTx/>
                        <a:latin typeface="Calibri" panose="020F0502020204030204" pitchFamily="34" charset="0"/>
                        <a:cs typeface="Calibri" panose="020F0502020204030204" pitchFamily="34" charset="0"/>
                      </a:endParaRPr>
                    </a:p>
                    <a:p>
                      <a:pPr marL="0" marR="0" lvl="0" indent="0" algn="l" rtl="0">
                        <a:lnSpc>
                          <a:spcPct val="115000"/>
                        </a:lnSpc>
                        <a:spcBef>
                          <a:spcPts val="0"/>
                        </a:spcBef>
                        <a:spcAft>
                          <a:spcPts val="0"/>
                        </a:spcAft>
                        <a:buNone/>
                      </a:pPr>
                      <a:r>
                        <a:rPr lang="en-US" sz="1100" u="none" strike="noStrike" cap="none" dirty="0">
                          <a:solidFill>
                            <a:schemeClr val="accent3">
                              <a:lumMod val="75000"/>
                            </a:schemeClr>
                          </a:solidFill>
                          <a:uFillTx/>
                          <a:latin typeface="Calibri" panose="020F0502020204030204" pitchFamily="34" charset="0"/>
                          <a:cs typeface="Calibri" panose="020F0502020204030204" pitchFamily="34" charset="0"/>
                        </a:rPr>
                        <a:t>Acceptable human body levels:  15.5</a:t>
                      </a:r>
                      <a:r>
                        <a:rPr lang="en-US" sz="1100" u="none" strike="noStrike" cap="none" dirty="0">
                          <a:solidFill>
                            <a:schemeClr val="accent3">
                              <a:lumMod val="75000"/>
                            </a:schemeClr>
                          </a:solidFill>
                          <a:highlight>
                            <a:srgbClr val="FFFFFF"/>
                          </a:highlight>
                          <a:uFillTx/>
                          <a:latin typeface="Calibri" panose="020F0502020204030204" pitchFamily="34" charset="0"/>
                          <a:cs typeface="Calibri" panose="020F0502020204030204" pitchFamily="34" charset="0"/>
                        </a:rPr>
                        <a:t>mBq d</a:t>
                      </a:r>
                      <a:r>
                        <a:rPr lang="en-US" sz="1100" u="none" strike="noStrike" cap="none" baseline="30000" dirty="0">
                          <a:solidFill>
                            <a:schemeClr val="accent3">
                              <a:lumMod val="75000"/>
                            </a:schemeClr>
                          </a:solidFill>
                          <a:highlight>
                            <a:srgbClr val="FFFFFF"/>
                          </a:highlight>
                          <a:uFillTx/>
                          <a:latin typeface="Calibri" panose="020F0502020204030204" pitchFamily="34" charset="0"/>
                          <a:cs typeface="Calibri" panose="020F0502020204030204" pitchFamily="34" charset="0"/>
                        </a:rPr>
                        <a:t>-1</a:t>
                      </a:r>
                      <a:endParaRPr sz="1100" u="none" strike="noStrike" cap="none" dirty="0">
                        <a:solidFill>
                          <a:schemeClr val="accent3">
                            <a:lumMod val="75000"/>
                          </a:schemeClr>
                        </a:solidFill>
                        <a:uFillTx/>
                        <a:latin typeface="Calibri" panose="020F0502020204030204" pitchFamily="34" charset="0"/>
                        <a:ea typeface="Arial"/>
                        <a:cs typeface="Calibri" panose="020F0502020204030204" pitchFamily="34" charset="0"/>
                        <a:sym typeface="Arial"/>
                      </a:endParaRPr>
                    </a:p>
                  </a:txBody>
                  <a:tcPr marL="63500" marR="63500" marT="63500" marB="6350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8" name="TextBox 17">
            <a:extLst>
              <a:ext uri="{FF2B5EF4-FFF2-40B4-BE49-F238E27FC236}">
                <a16:creationId xmlns:a16="http://schemas.microsoft.com/office/drawing/2014/main" id="{CD273D3A-B712-4D0D-A651-64C2BAF65912}"/>
              </a:ext>
            </a:extLst>
          </p:cNvPr>
          <p:cNvSpPr txBox="1"/>
          <p:nvPr/>
        </p:nvSpPr>
        <p:spPr>
          <a:xfrm>
            <a:off x="339265" y="4726457"/>
            <a:ext cx="3892216" cy="261610"/>
          </a:xfrm>
          <a:prstGeom prst="rect">
            <a:avLst/>
          </a:prstGeom>
          <a:noFill/>
        </p:spPr>
        <p:txBody>
          <a:bodyPr wrap="square">
            <a:spAutoFit/>
          </a:bodyPr>
          <a:lstStyle/>
          <a:p>
            <a:pPr marL="0" marR="0" lvl="0" indent="0" rtl="0">
              <a:lnSpc>
                <a:spcPct val="100000"/>
              </a:lnSpc>
              <a:spcBef>
                <a:spcPts val="0"/>
              </a:spcBef>
              <a:spcAft>
                <a:spcPts val="0"/>
              </a:spcAft>
              <a:buClr>
                <a:schemeClr val="dk1"/>
              </a:buClr>
              <a:buSzPts val="1000"/>
              <a:buFont typeface="Arial"/>
              <a:buNone/>
            </a:pPr>
            <a:r>
              <a:rPr lang="fr-FR" sz="1050" b="0" i="1" u="none" strike="noStrike" cap="none" dirty="0">
                <a:solidFill>
                  <a:schemeClr val="dk1"/>
                </a:solidFill>
                <a:uFillTx/>
                <a:latin typeface="Calibri"/>
                <a:ea typeface="Calibri"/>
                <a:cs typeface="Calibri"/>
                <a:sym typeface="Calibri"/>
              </a:rPr>
              <a:t>Source: </a:t>
            </a:r>
            <a:r>
              <a:rPr lang="fr-FR" sz="1050" b="0" i="1" u="sng" strike="noStrike" cap="none" dirty="0">
                <a:solidFill>
                  <a:srgbClr val="1155CC"/>
                </a:solidFill>
                <a:uFillTx/>
                <a:latin typeface="Calibri"/>
                <a:ea typeface="Calibri"/>
                <a:cs typeface="Calibri"/>
                <a:sym typeface="Calibri"/>
                <a:hlinkClick r:id="rId4"/>
              </a:rPr>
              <a:t>https://hps.org/documents/po210fact</a:t>
            </a:r>
            <a:endParaRPr lang="fr-FR" sz="1050" b="0" i="1" u="none" strike="noStrike" cap="none" dirty="0">
              <a:solidFill>
                <a:srgbClr val="1155CC"/>
              </a:solidFill>
              <a:uFillTx/>
              <a:latin typeface="Calibri"/>
              <a:ea typeface="Calibri"/>
              <a:cs typeface="Calibri"/>
              <a:sym typeface="Calibri"/>
            </a:endParaRPr>
          </a:p>
        </p:txBody>
      </p:sp>
      <p:sp>
        <p:nvSpPr>
          <p:cNvPr id="133" name="Google Shape;133;g8a4ed68938_2_119"/>
          <p:cNvSpPr>
            <a:spLocks/>
          </p:cNvSpPr>
          <p:nvPr/>
        </p:nvSpPr>
        <p:spPr>
          <a:xfrm>
            <a:off x="339265" y="4943962"/>
            <a:ext cx="6713779" cy="116951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000"/>
              <a:buFont typeface="Arial"/>
              <a:buNone/>
            </a:pPr>
            <a:endParaRPr sz="1000" b="0" i="1" u="none" strike="noStrike" cap="none" dirty="0">
              <a:solidFill>
                <a:srgbClr val="1155CC"/>
              </a:solidFill>
              <a:uFillTx/>
              <a:latin typeface="Calibri"/>
              <a:ea typeface="Calibri"/>
              <a:cs typeface="Calibri"/>
              <a:sym typeface="Calibri"/>
            </a:endParaRPr>
          </a:p>
          <a:p>
            <a:pPr marL="0" marR="0" lvl="0" indent="0" algn="l" rtl="0">
              <a:lnSpc>
                <a:spcPct val="100000"/>
              </a:lnSpc>
              <a:spcBef>
                <a:spcPts val="0"/>
              </a:spcBef>
              <a:spcAft>
                <a:spcPts val="0"/>
              </a:spcAft>
              <a:buNone/>
            </a:pPr>
            <a:r>
              <a:rPr lang="en-US" sz="1000" b="0" i="0" u="none" strike="noStrike" cap="none" dirty="0">
                <a:solidFill>
                  <a:schemeClr val="dk1"/>
                </a:solidFill>
                <a:uFillTx/>
                <a:latin typeface="Calibri"/>
                <a:ea typeface="Calibri"/>
                <a:cs typeface="Calibri"/>
                <a:sym typeface="Calibri"/>
              </a:rPr>
              <a:t>2. What about the human body as a system made the delivery of Polonium-210 in Agent Z’s tea, rather than it being transferred through the skin by coating the tea cup handle, important for poisoning him? Use your knowledge of the patterns of radioactive decay to explain why the spy had to drink tea for this type of poisoning to work. Draw a model of the decay of polonium-210 in relation to the delivery technique (drinking tea) to explain how Polonium-210 was used to poison the spy. In your model, make sure that protons, neutrons, parent nuclide, and daughter nuclide are labeled clearly.  Write an explanation of your model below your drawing or use </a:t>
            </a:r>
            <a:r>
              <a:rPr lang="en-US" sz="1000" dirty="0">
                <a:solidFill>
                  <a:schemeClr val="dk1"/>
                </a:solidFill>
                <a:latin typeface="Calibri"/>
                <a:ea typeface="Calibri"/>
                <a:cs typeface="Calibri"/>
                <a:sym typeface="Calibri"/>
              </a:rPr>
              <a:t>F</a:t>
            </a:r>
            <a:r>
              <a:rPr lang="en-US" sz="1000" b="0" i="0" u="none" strike="noStrike" cap="none" dirty="0">
                <a:solidFill>
                  <a:schemeClr val="dk1"/>
                </a:solidFill>
                <a:uFillTx/>
                <a:latin typeface="Calibri"/>
                <a:ea typeface="Calibri"/>
                <a:cs typeface="Calibri"/>
                <a:sym typeface="Calibri"/>
              </a:rPr>
              <a:t>lipgrid to explain the model you drew.</a:t>
            </a:r>
            <a:endParaRPr dirty="0">
              <a:uFillTx/>
            </a:endParaRPr>
          </a:p>
        </p:txBody>
      </p:sp>
      <p:graphicFrame>
        <p:nvGraphicFramePr>
          <p:cNvPr id="131" name="Google Shape;131;g8a4ed68938_2_119"/>
          <p:cNvGraphicFramePr/>
          <p:nvPr>
            <p:extLst>
              <p:ext uri="{D42A27DB-BD31-4B8C-83A1-F6EECF244321}">
                <p14:modId xmlns:p14="http://schemas.microsoft.com/office/powerpoint/2010/main" val="3571333545"/>
              </p:ext>
            </p:extLst>
          </p:nvPr>
        </p:nvGraphicFramePr>
        <p:xfrm>
          <a:off x="424837" y="6325983"/>
          <a:ext cx="6628207" cy="1889670"/>
        </p:xfrm>
        <a:graphic>
          <a:graphicData uri="http://schemas.openxmlformats.org/drawingml/2006/table">
            <a:tbl>
              <a:tblPr firstRow="1">
                <a:noFill/>
                <a:tableStyleId>{4D40E8D5-C6B2-4F1B-8578-4CD07707B099}</a:tableStyleId>
              </a:tblPr>
              <a:tblGrid>
                <a:gridCol w="850058">
                  <a:extLst>
                    <a:ext uri="{9D8B030D-6E8A-4147-A177-3AD203B41FA5}">
                      <a16:colId xmlns:a16="http://schemas.microsoft.com/office/drawing/2014/main" val="20000"/>
                    </a:ext>
                  </a:extLst>
                </a:gridCol>
                <a:gridCol w="5778149">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panose="020F0502020204030204" pitchFamily="34" charset="0"/>
                          <a:ea typeface="Tahoma"/>
                          <a:cs typeface="Calibri" panose="020F0502020204030204" pitchFamily="34" charset="0"/>
                          <a:sym typeface="Tahoma"/>
                        </a:rPr>
                        <a:t>This prompt assesses: </a:t>
                      </a:r>
                      <a:endParaRPr sz="1200" b="1" u="none" strike="noStrike" cap="none" dirty="0">
                        <a:uFillTx/>
                        <a:latin typeface="Calibri" panose="020F0502020204030204" pitchFamily="34" charset="0"/>
                        <a:ea typeface="Tahoma"/>
                        <a:cs typeface="Calibri" panose="020F0502020204030204" pitchFamily="34" charset="0"/>
                        <a:sym typeface="Tahoma"/>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rPr>
                        <a:t>DCI</a:t>
                      </a:r>
                      <a:endParaRPr sz="1000" b="1" u="none" strike="noStrike" cap="none" dirty="0">
                        <a:solidFill>
                          <a:srgbClr val="FF9900"/>
                        </a:solidFill>
                        <a:uFillTx/>
                        <a:latin typeface="Calibri" panose="020F0502020204030204" pitchFamily="34" charset="0"/>
                        <a:ea typeface="Tahoma"/>
                        <a:cs typeface="Calibri" panose="020F0502020204030204" pitchFamily="34" charset="0"/>
                        <a:sym typeface="Tahoma"/>
                      </a:endParaRPr>
                    </a:p>
                  </a:txBody>
                  <a:tcPr marL="91425" marR="91425" marT="91425" marB="91425">
                    <a:lnL w="12700" cap="flat" cmpd="sng" algn="ctr">
                      <a:solidFill>
                        <a:schemeClr val="tx1"/>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50" dirty="0">
                          <a:solidFill>
                            <a:schemeClr val="tx1"/>
                          </a:solidFill>
                          <a:highlight>
                            <a:srgbClr val="FFFFFF"/>
                          </a:highlight>
                          <a:uFillTx/>
                          <a:latin typeface="Calibri" panose="020F0502020204030204" pitchFamily="34" charset="0"/>
                          <a:ea typeface="Roboto"/>
                          <a:cs typeface="Calibri" panose="020F0502020204030204" pitchFamily="34" charset="0"/>
                          <a:sym typeface="Roboto"/>
                        </a:rPr>
                        <a:t>Spontaneous radioactive decays follow a characteristic exponential decay law. [Nuclear lifetimes allow radiometric dating to be used to determine the ages of rocks and other materials.]</a:t>
                      </a:r>
                      <a:endParaRPr sz="100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uFillTx/>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uFillTx/>
                        <a:latin typeface="Calibri" panose="020F0502020204030204" pitchFamily="34" charset="0"/>
                        <a:ea typeface="Tahoma"/>
                        <a:cs typeface="Calibri" panose="020F0502020204030204" pitchFamily="34" charset="0"/>
                        <a:sym typeface="Tahoma"/>
                      </a:endParaRPr>
                    </a:p>
                  </a:txBody>
                  <a:tcPr marL="91425" marR="91425" marT="91425" marB="91425">
                    <a:lnL w="12700" cap="flat" cmpd="sng" algn="ctr">
                      <a:solidFill>
                        <a:schemeClr val="tx1"/>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50" dirty="0">
                          <a:solidFill>
                            <a:schemeClr val="tx1"/>
                          </a:solidFill>
                          <a:highlight>
                            <a:srgbClr val="FFFFFF"/>
                          </a:highlight>
                          <a:uFillTx/>
                          <a:latin typeface="Calibri" panose="020F0502020204030204" pitchFamily="34" charset="0"/>
                          <a:ea typeface="Roboto"/>
                          <a:cs typeface="Calibri" panose="020F0502020204030204" pitchFamily="34" charset="0"/>
                          <a:sym typeface="Roboto"/>
                        </a:rPr>
                        <a:t>Develop and/or use multiple types of models to provide mechanistic accounts and/or predict phenomena, and move flexibly between model types based on merits and limitations.</a:t>
                      </a:r>
                      <a:endParaRPr sz="140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rPr>
                        <a:t>CCC</a:t>
                      </a:r>
                      <a:endParaRPr sz="1000" b="1" u="none" strike="noStrike" cap="none" dirty="0">
                        <a:solidFill>
                          <a:srgbClr val="38761D"/>
                        </a:solidFill>
                        <a:uFillTx/>
                        <a:latin typeface="Calibri" panose="020F0502020204030204" pitchFamily="34" charset="0"/>
                        <a:ea typeface="Tahoma"/>
                        <a:cs typeface="Calibri" panose="020F0502020204030204" pitchFamily="34" charset="0"/>
                        <a:sym typeface="Tahoma"/>
                      </a:endParaRPr>
                    </a:p>
                  </a:txBody>
                  <a:tcPr marL="91425" marR="91425" marT="91425" marB="9142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50" dirty="0">
                          <a:solidFill>
                            <a:schemeClr val="tx1"/>
                          </a:solidFill>
                          <a:highlight>
                            <a:srgbClr val="FFFFFF"/>
                          </a:highlight>
                          <a:uFillTx/>
                          <a:latin typeface="Calibri" panose="020F0502020204030204" pitchFamily="34" charset="0"/>
                          <a:ea typeface="Roboto"/>
                          <a:cs typeface="Calibri" panose="020F0502020204030204" pitchFamily="34" charset="0"/>
                          <a:sym typeface="Roboto"/>
                        </a:rPr>
                        <a:t>Empirical evidence is required to differentiate between cause and correlation and make claims about specific causes and effects.</a:t>
                      </a:r>
                      <a:endParaRPr sz="1400" u="none" strike="noStrike" cap="none" dirty="0">
                        <a:solidFill>
                          <a:schemeClr val="tx1"/>
                        </a:solidFill>
                        <a:uFillTx/>
                        <a:latin typeface="Calibri" panose="020F0502020204030204" pitchFamily="34" charset="0"/>
                        <a:ea typeface="Calibri"/>
                        <a:cs typeface="Calibri" panose="020F0502020204030204" pitchFamily="34" charset="0"/>
                        <a:sym typeface="Calibri"/>
                      </a:endParaRPr>
                    </a:p>
                  </a:txBody>
                  <a:tcPr marL="91425" marR="91425" marT="91425" marB="91425">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26" name="Google Shape;126;g8a4ed68938_2_119"/>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5</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2" name="Title 1">
            <a:extLst>
              <a:ext uri="{FF2B5EF4-FFF2-40B4-BE49-F238E27FC236}">
                <a16:creationId xmlns:a16="http://schemas.microsoft.com/office/drawing/2014/main" id="{F4322EF3-B5DA-A2FA-C185-D4B0318E432E}"/>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#2 – Scoring Guidance</a:t>
            </a:r>
          </a:p>
        </p:txBody>
      </p:sp>
      <p:sp>
        <p:nvSpPr>
          <p:cNvPr id="141" name="Google Shape;141;p10">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142" name="Google Shape;142;p10"/>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143" name="Google Shape;143;p10"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138" name="Google Shape;138;p10"/>
          <p:cNvSpPr txBox="1">
            <a:spLocks/>
          </p:cNvSpPr>
          <p:nvPr/>
        </p:nvSpPr>
        <p:spPr>
          <a:xfrm>
            <a:off x="493295" y="956289"/>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800" b="0" i="1" u="none" strike="noStrike" cap="none" dirty="0">
              <a:solidFill>
                <a:schemeClr val="dk1"/>
              </a:solidFill>
              <a:uFillTx/>
              <a:latin typeface="Calibri"/>
              <a:ea typeface="Calibri"/>
              <a:cs typeface="Calibri"/>
              <a:sym typeface="Calibri"/>
            </a:endParaRPr>
          </a:p>
        </p:txBody>
      </p:sp>
      <p:graphicFrame>
        <p:nvGraphicFramePr>
          <p:cNvPr id="148" name="Google Shape;148;p10"/>
          <p:cNvGraphicFramePr/>
          <p:nvPr>
            <p:extLst>
              <p:ext uri="{D42A27DB-BD31-4B8C-83A1-F6EECF244321}">
                <p14:modId xmlns:p14="http://schemas.microsoft.com/office/powerpoint/2010/main" val="176911548"/>
              </p:ext>
            </p:extLst>
          </p:nvPr>
        </p:nvGraphicFramePr>
        <p:xfrm>
          <a:off x="493294" y="1592780"/>
          <a:ext cx="6612889" cy="5341661"/>
        </p:xfrm>
        <a:graphic>
          <a:graphicData uri="http://schemas.openxmlformats.org/drawingml/2006/table">
            <a:tbl>
              <a:tblPr firstRow="1">
                <a:noFill/>
                <a:tableStyleId>{4D40E8D5-C6B2-4F1B-8578-4CD07707B099}</a:tableStyleId>
              </a:tblPr>
              <a:tblGrid>
                <a:gridCol w="1258365">
                  <a:extLst>
                    <a:ext uri="{9D8B030D-6E8A-4147-A177-3AD203B41FA5}">
                      <a16:colId xmlns:a16="http://schemas.microsoft.com/office/drawing/2014/main" val="20000"/>
                    </a:ext>
                  </a:extLst>
                </a:gridCol>
                <a:gridCol w="5354524">
                  <a:extLst>
                    <a:ext uri="{9D8B030D-6E8A-4147-A177-3AD203B41FA5}">
                      <a16:colId xmlns:a16="http://schemas.microsoft.com/office/drawing/2014/main" val="20001"/>
                    </a:ext>
                  </a:extLst>
                </a:gridCol>
              </a:tblGrid>
              <a:tr h="395877">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a:ea typeface="Calibri"/>
                          <a:cs typeface="Calibri"/>
                          <a:sym typeface="Calibri"/>
                        </a:rPr>
                        <a:t>Question #2 Scoring Guidance </a:t>
                      </a:r>
                      <a:endParaRPr sz="1200" b="1"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10000"/>
                  </a:ext>
                </a:extLst>
              </a:tr>
              <a:tr h="527847">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Score</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Components of Student Response (SEP, CCC, and/or DCI) </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bg1">
                          <a:lumMod val="50000"/>
                        </a:schemeClr>
                      </a:solidFill>
                      <a:prstDash val="solid"/>
                      <a:round/>
                      <a:headEnd type="none" w="med" len="med"/>
                      <a:tailEnd type="none" w="med" len="med"/>
                    </a:lnL>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839966">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Exemplary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800"/>
                        <a:buFont typeface="Arial"/>
                        <a:buNone/>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Model includes two parts: delivery inside the human body and delivery outside the human body. Both models include the following components:</a:t>
                      </a:r>
                    </a:p>
                    <a:p>
                      <a:pPr marL="457200" marR="0" lvl="0" indent="-279400" algn="l" defTabSz="914400" rtl="0" eaLnBrk="1" fontAlgn="auto" latinLnBrk="0" hangingPunct="1">
                        <a:lnSpc>
                          <a:spcPct val="100000"/>
                        </a:lnSpc>
                        <a:spcBef>
                          <a:spcPts val="0"/>
                        </a:spcBef>
                        <a:spcAft>
                          <a:spcPts val="0"/>
                        </a:spcAft>
                        <a:buClr>
                          <a:srgbClr val="000000"/>
                        </a:buClr>
                        <a:buSzPts val="800"/>
                        <a:buFont typeface="Arial"/>
                        <a:buChar char="●"/>
                        <a:tabLst/>
                        <a:defRPr/>
                      </a:pPr>
                      <a:r>
                        <a:rPr kumimoji="0" lang="en-US" sz="1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Skin</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Human body</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Po-210</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Energy</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Alpha Particle</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Daughter nuclide </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0" marR="0" lvl="0" indent="0" algn="l" rtl="0">
                        <a:lnSpc>
                          <a:spcPct val="115000"/>
                        </a:lnSpc>
                        <a:spcBef>
                          <a:spcPts val="1200"/>
                        </a:spcBef>
                        <a:spcAft>
                          <a:spcPts val="0"/>
                        </a:spcAft>
                        <a:buClr>
                          <a:srgbClr val="000000"/>
                        </a:buClr>
                        <a:buSzPts val="800"/>
                        <a:buFont typeface="Arial"/>
                        <a:buNone/>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Interactions in the model include: </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ea typeface="Arial"/>
                          <a:cs typeface="Calibri" panose="020F0502020204030204" pitchFamily="34" charset="0"/>
                          <a:sym typeface="Arial"/>
                        </a:rPr>
                        <a:t>Alpha particle interacting with system boundary (skin) or traveling around the body (ingestion)</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457200" marR="0" lvl="0" indent="-279400" algn="l" rtl="0">
                        <a:lnSpc>
                          <a:spcPct val="100000"/>
                        </a:lnSpc>
                        <a:spcBef>
                          <a:spcPts val="0"/>
                        </a:spcBef>
                        <a:spcAft>
                          <a:spcPts val="0"/>
                        </a:spcAft>
                        <a:buClr>
                          <a:srgbClr val="000000"/>
                        </a:buClr>
                        <a:buSzPts val="800"/>
                        <a:buFont typeface="Arial"/>
                        <a:buChar char="●"/>
                      </a:pPr>
                      <a:r>
                        <a:rPr lang="en-US" sz="1000" b="0" i="0" u="none" strike="noStrike" cap="none" dirty="0">
                          <a:solidFill>
                            <a:srgbClr val="000000"/>
                          </a:solidFill>
                          <a:uFillTx/>
                          <a:latin typeface="Calibri" panose="020F0502020204030204" pitchFamily="34" charset="0"/>
                          <a:ea typeface="Arial"/>
                          <a:cs typeface="Calibri" panose="020F0502020204030204" pitchFamily="34" charset="0"/>
                          <a:sym typeface="Arial"/>
                        </a:rPr>
                        <a:t>Arrows representing decay and movement of particles</a:t>
                      </a:r>
                      <a:endParaRPr sz="1000" b="0" i="0" u="none" strike="noStrike" cap="none" dirty="0">
                        <a:solidFill>
                          <a:srgbClr val="000000"/>
                        </a:solidFill>
                        <a:uFillTx/>
                        <a:latin typeface="Calibri" panose="020F0502020204030204" pitchFamily="34" charset="0"/>
                        <a:ea typeface="Arial"/>
                        <a:cs typeface="Calibri" panose="020F0502020204030204" pitchFamily="34" charset="0"/>
                        <a:sym typeface="Arial"/>
                      </a:endParaRPr>
                    </a:p>
                    <a:p>
                      <a:pPr marL="0" marR="0" lvl="0" indent="0" algn="l" rtl="0">
                        <a:lnSpc>
                          <a:spcPct val="115000"/>
                        </a:lnSpc>
                        <a:spcBef>
                          <a:spcPts val="1200"/>
                        </a:spcBef>
                        <a:spcAft>
                          <a:spcPts val="0"/>
                        </a:spcAft>
                        <a:buClr>
                          <a:srgbClr val="000000"/>
                        </a:buClr>
                        <a:buSzPts val="800"/>
                        <a:buFont typeface="Arial"/>
                        <a:buNone/>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Explanation of model includes that the size of the alpha particle dictates how it interacts with the human body as a system.</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txBody>
                  <a:tcPr marL="63500" marR="63500" marT="63500" marB="635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2"/>
                  </a:ext>
                </a:extLst>
              </a:tr>
              <a:tr h="1050124">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Approaching Proficiency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15000"/>
                        </a:lnSpc>
                        <a:spcBef>
                          <a:spcPts val="0"/>
                        </a:spcBef>
                        <a:spcAft>
                          <a:spcPts val="0"/>
                        </a:spcAft>
                        <a:buClr>
                          <a:srgbClr val="000000"/>
                        </a:buClr>
                        <a:buSzPts val="800"/>
                        <a:buFont typeface="Arial"/>
                        <a:buNone/>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Model includes two parts: delivery inside the human body and delivery outside the human body.</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p>
                      <a:pPr marL="0" marR="0" lvl="0" indent="0" algn="l" rtl="0">
                        <a:lnSpc>
                          <a:spcPct val="115000"/>
                        </a:lnSpc>
                        <a:spcBef>
                          <a:spcPts val="1200"/>
                        </a:spcBef>
                        <a:spcAft>
                          <a:spcPts val="0"/>
                        </a:spcAft>
                        <a:buClr>
                          <a:srgbClr val="000000"/>
                        </a:buClr>
                        <a:buSzPts val="800"/>
                        <a:buFont typeface="Arial"/>
                        <a:buNone/>
                      </a:pPr>
                      <a:r>
                        <a:rPr lang="en-US" sz="1000" b="0" i="0" u="none" strike="noStrike" cap="none" dirty="0">
                          <a:solidFill>
                            <a:srgbClr val="000000"/>
                          </a:solidFill>
                          <a:uFillTx/>
                          <a:latin typeface="Calibri" panose="020F0502020204030204" pitchFamily="34" charset="0"/>
                          <a:cs typeface="Calibri" panose="020F0502020204030204" pitchFamily="34" charset="0"/>
                          <a:sym typeface="Arial"/>
                        </a:rPr>
                        <a:t>Model includes components from exemplary response but does not include implications or interactions with the body.</a:t>
                      </a:r>
                      <a:endParaRPr sz="1000" b="0" i="0" u="none" strike="noStrike" cap="none" dirty="0">
                        <a:solidFill>
                          <a:srgbClr val="000000"/>
                        </a:solidFill>
                        <a:uFillTx/>
                        <a:latin typeface="Calibri" panose="020F0502020204030204" pitchFamily="34" charset="0"/>
                        <a:cs typeface="Calibri" panose="020F0502020204030204" pitchFamily="34" charset="0"/>
                        <a:sym typeface="Arial"/>
                      </a:endParaRPr>
                    </a:p>
                  </a:txBody>
                  <a:tcPr marL="63500" marR="63500" marT="63500" marB="635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27847">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Entry Level</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panose="020F0502020204030204" pitchFamily="34" charset="0"/>
                          <a:ea typeface="Calibri"/>
                          <a:cs typeface="Calibri" panose="020F0502020204030204" pitchFamily="34" charset="0"/>
                          <a:sym typeface="Calibri"/>
                        </a:rPr>
                        <a:t>Model is incomplete and/or not used to explain why the poison needed to be delivered so that it would be ingested. </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44" name="Google Shape;144;p10"/>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6</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2" name="Title 1">
            <a:extLst>
              <a:ext uri="{FF2B5EF4-FFF2-40B4-BE49-F238E27FC236}">
                <a16:creationId xmlns:a16="http://schemas.microsoft.com/office/drawing/2014/main" id="{0CD2359E-F743-2FC6-C7DF-4C9276F01B59}"/>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#3 – Rubric and Scoring Guidance</a:t>
            </a:r>
          </a:p>
        </p:txBody>
      </p:sp>
      <p:sp>
        <p:nvSpPr>
          <p:cNvPr id="167" name="Google Shape;167;p11">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168" name="Google Shape;168;p11"/>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169" name="Google Shape;169;p11"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164" name="Google Shape;164;p11"/>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#3</a:t>
            </a:r>
            <a:endParaRPr sz="1700" b="1" i="0" u="none" strike="noStrike" cap="none" dirty="0">
              <a:solidFill>
                <a:schemeClr val="dk1"/>
              </a:solidFill>
              <a:uFillTx/>
              <a:latin typeface="Calibri"/>
              <a:ea typeface="Calibri"/>
              <a:cs typeface="Calibri"/>
              <a:sym typeface="Calibri"/>
            </a:endParaRPr>
          </a:p>
        </p:txBody>
      </p:sp>
      <p:sp>
        <p:nvSpPr>
          <p:cNvPr id="173" name="Google Shape;173;p11"/>
          <p:cNvSpPr txBox="1">
            <a:spLocks/>
          </p:cNvSpPr>
          <p:nvPr/>
        </p:nvSpPr>
        <p:spPr>
          <a:xfrm>
            <a:off x="388620" y="1832596"/>
            <a:ext cx="1897380" cy="294689"/>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200" b="1" i="0" u="none" strike="noStrike" cap="none" dirty="0">
                <a:solidFill>
                  <a:srgbClr val="293983"/>
                </a:solidFill>
                <a:uFillTx/>
                <a:latin typeface="Calibri"/>
                <a:ea typeface="Calibri"/>
                <a:cs typeface="Calibri"/>
                <a:sym typeface="Calibri"/>
              </a:rPr>
              <a:t>Rubric and Scoring Guidance</a:t>
            </a:r>
          </a:p>
          <a:p>
            <a:pPr marL="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uFillTx/>
              <a:latin typeface="Calibri"/>
              <a:ea typeface="Calibri"/>
              <a:cs typeface="Calibri"/>
              <a:sym typeface="Calibri"/>
            </a:endParaRPr>
          </a:p>
        </p:txBody>
      </p:sp>
      <p:sp>
        <p:nvSpPr>
          <p:cNvPr id="176" name="Google Shape;176;p11"/>
          <p:cNvSpPr>
            <a:spLocks/>
          </p:cNvSpPr>
          <p:nvPr/>
        </p:nvSpPr>
        <p:spPr>
          <a:xfrm>
            <a:off x="315474" y="2127285"/>
            <a:ext cx="6970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000" b="0" i="0" u="none" strike="noStrike" cap="none" dirty="0">
                <a:solidFill>
                  <a:srgbClr val="000000"/>
                </a:solidFill>
                <a:uFillTx/>
                <a:latin typeface="Calibri"/>
                <a:ea typeface="Calibri"/>
                <a:cs typeface="Calibri"/>
                <a:sym typeface="Calibri"/>
              </a:rPr>
              <a:t>3. Why was Polonium-210 used to poison Agent Z and not a different element? Francium-223 and Americium-243 are also radioactive isotopes that decay in the same way as Polonium-210. The graphs below represent the half-lives of Francium-223 and Americium-243. Sketch a graph representing the half-life of Polonium-210. Compare the three graphs to identify the pattern of radioactive decay among these isotopes and make a scientific claim as to why Polonium-210 was used instead of Francium-223 and Americium-243. Justify your claim with evidence from the graphs.</a:t>
            </a:r>
            <a:endParaRPr dirty="0">
              <a:uFillTx/>
            </a:endParaRPr>
          </a:p>
        </p:txBody>
      </p:sp>
      <p:pic>
        <p:nvPicPr>
          <p:cNvPr id="177" name="Google Shape;177;p11" descr="Half Life of Francium-223"/>
          <p:cNvPicPr preferRelativeResize="0"/>
          <p:nvPr/>
        </p:nvPicPr>
        <p:blipFill rotWithShape="1">
          <a:blip r:embed="rId4"/>
          <a:srcRect/>
          <a:stretch/>
        </p:blipFill>
        <p:spPr>
          <a:xfrm>
            <a:off x="1443792" y="3446653"/>
            <a:ext cx="4581525" cy="2752725"/>
          </a:xfrm>
          <a:prstGeom prst="rect">
            <a:avLst/>
          </a:prstGeom>
          <a:noFill/>
          <a:ln>
            <a:noFill/>
          </a:ln>
        </p:spPr>
      </p:pic>
      <p:pic>
        <p:nvPicPr>
          <p:cNvPr id="178" name="Google Shape;178;p11" descr="Half Life of Americium-243"/>
          <p:cNvPicPr preferRelativeResize="0"/>
          <p:nvPr/>
        </p:nvPicPr>
        <p:blipFill rotWithShape="1">
          <a:blip r:embed="rId5"/>
          <a:srcRect/>
          <a:stretch/>
        </p:blipFill>
        <p:spPr>
          <a:xfrm>
            <a:off x="1443792" y="6357404"/>
            <a:ext cx="4581525" cy="2752725"/>
          </a:xfrm>
          <a:prstGeom prst="rect">
            <a:avLst/>
          </a:prstGeom>
          <a:noFill/>
          <a:ln>
            <a:noFill/>
          </a:ln>
        </p:spPr>
      </p:pic>
      <p:sp>
        <p:nvSpPr>
          <p:cNvPr id="170" name="Google Shape;170;p11"/>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7</a:t>
            </a:fld>
            <a:endParaRPr sz="800" b="0" i="0" u="none" strike="noStrike" cap="none" dirty="0">
              <a:solidFill>
                <a:srgbClr val="293983"/>
              </a:solidFill>
              <a:uFillTx/>
              <a:latin typeface="Arial Black"/>
              <a:ea typeface="Arial Black"/>
              <a:cs typeface="Arial Black"/>
              <a:sym typeface="Arial Black"/>
            </a:endParaRPr>
          </a:p>
        </p:txBody>
      </p:sp>
      <p:pic>
        <p:nvPicPr>
          <p:cNvPr id="175" name="Google Shape;175;p11">
            <a:extLst>
              <a:ext uri="{C183D7F6-B498-43B3-948B-1728B52AA6E4}">
                <adec:decorative xmlns:adec="http://schemas.microsoft.com/office/drawing/2017/decorative" val="1"/>
              </a:ext>
            </a:extLst>
          </p:cNvPr>
          <p:cNvPicPr preferRelativeResize="0"/>
          <p:nvPr/>
        </p:nvPicPr>
        <p:blipFill rotWithShape="1">
          <a:blip r:embed="rId6"/>
          <a:srcRect/>
          <a:stretch/>
        </p:blipFill>
        <p:spPr>
          <a:xfrm>
            <a:off x="3428734" y="9387551"/>
            <a:ext cx="611640" cy="5169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82"/>
        <p:cNvGrpSpPr/>
        <p:nvPr/>
      </p:nvGrpSpPr>
      <p:grpSpPr>
        <a:xfrm>
          <a:off x="0" y="0"/>
          <a:ext cx="0" cy="0"/>
          <a:chOff x="0" y="0"/>
          <a:chExt cx="0" cy="0"/>
        </a:xfrm>
      </p:grpSpPr>
      <p:sp>
        <p:nvSpPr>
          <p:cNvPr id="2" name="Title 1">
            <a:extLst>
              <a:ext uri="{FF2B5EF4-FFF2-40B4-BE49-F238E27FC236}">
                <a16:creationId xmlns:a16="http://schemas.microsoft.com/office/drawing/2014/main" id="{51FB5190-6132-FF5B-FF54-4DC4AAB747C2}"/>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#3 – Scoring Guidance</a:t>
            </a:r>
          </a:p>
        </p:txBody>
      </p:sp>
      <p:sp>
        <p:nvSpPr>
          <p:cNvPr id="186" name="Google Shape;186;g8a4ed68938_2_145">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187" name="Google Shape;187;g8a4ed68938_2_145"/>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188" name="Google Shape;188;g8a4ed68938_2_145"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183" name="Google Shape;183;g8a4ed68938_2_145"/>
          <p:cNvSpPr txBox="1">
            <a:spLocks/>
          </p:cNvSpPr>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endParaRPr sz="14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800" b="0" i="1"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Question #3</a:t>
            </a:r>
            <a:endParaRPr sz="1700" b="1" i="0" u="none" strike="noStrike" cap="none" dirty="0">
              <a:solidFill>
                <a:schemeClr val="dk1"/>
              </a:solidFill>
              <a:uFillTx/>
              <a:latin typeface="Calibri"/>
              <a:ea typeface="Calibri"/>
              <a:cs typeface="Calibri"/>
              <a:sym typeface="Calibri"/>
            </a:endParaRPr>
          </a:p>
        </p:txBody>
      </p:sp>
      <p:sp>
        <p:nvSpPr>
          <p:cNvPr id="192" name="Google Shape;192;g8a4ed68938_2_145"/>
          <p:cNvSpPr txBox="1">
            <a:spLocks/>
          </p:cNvSpPr>
          <p:nvPr/>
        </p:nvSpPr>
        <p:spPr>
          <a:xfrm>
            <a:off x="424850" y="1807540"/>
            <a:ext cx="7181700" cy="310193"/>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200" b="1" i="0" u="none" strike="noStrike" cap="none" dirty="0">
                <a:solidFill>
                  <a:srgbClr val="293983"/>
                </a:solidFill>
                <a:uFillTx/>
                <a:latin typeface="Calibri"/>
                <a:ea typeface="Calibri"/>
                <a:cs typeface="Calibri"/>
                <a:sym typeface="Calibri"/>
              </a:rPr>
              <a:t>Rubric and Scoring Guidance</a:t>
            </a:r>
            <a:endParaRPr sz="1200" b="0" i="0" u="none" strike="noStrike" cap="none" dirty="0">
              <a:solidFill>
                <a:srgbClr val="231F20"/>
              </a:solidFill>
              <a:uFillTx/>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uFillTx/>
              <a:latin typeface="Calibri"/>
              <a:ea typeface="Calibri"/>
              <a:cs typeface="Calibri"/>
              <a:sym typeface="Calibri"/>
            </a:endParaRPr>
          </a:p>
        </p:txBody>
      </p:sp>
      <p:graphicFrame>
        <p:nvGraphicFramePr>
          <p:cNvPr id="194" name="Google Shape;194;g8a4ed68938_2_145"/>
          <p:cNvGraphicFramePr/>
          <p:nvPr>
            <p:extLst>
              <p:ext uri="{D42A27DB-BD31-4B8C-83A1-F6EECF244321}">
                <p14:modId xmlns:p14="http://schemas.microsoft.com/office/powerpoint/2010/main" val="1947980994"/>
              </p:ext>
            </p:extLst>
          </p:nvPr>
        </p:nvGraphicFramePr>
        <p:xfrm>
          <a:off x="424838" y="2081978"/>
          <a:ext cx="6767525" cy="1981080"/>
        </p:xfrm>
        <a:graphic>
          <a:graphicData uri="http://schemas.openxmlformats.org/drawingml/2006/table">
            <a:tbl>
              <a:tblPr firstRow="1">
                <a:noFill/>
                <a:tableStyleId>{4D40E8D5-C6B2-4F1B-8578-4CD07707B099}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35675">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panose="020F0502020204030204" pitchFamily="34" charset="0"/>
                          <a:ea typeface="Tahoma"/>
                          <a:cs typeface="Calibri" panose="020F0502020204030204" pitchFamily="34" charset="0"/>
                          <a:sym typeface="Tahoma"/>
                        </a:rPr>
                        <a:t>This prompt assesses: </a:t>
                      </a:r>
                      <a:endParaRPr sz="1200" b="1" u="none" strike="noStrike" cap="none" dirty="0">
                        <a:uFillTx/>
                        <a:latin typeface="Calibri" panose="020F0502020204030204" pitchFamily="34" charset="0"/>
                        <a:ea typeface="Tahoma"/>
                        <a:cs typeface="Calibri" panose="020F0502020204030204" pitchFamily="34" charset="0"/>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4475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accent6">
                              <a:lumMod val="50000"/>
                            </a:schemeClr>
                          </a:solidFill>
                          <a:uFillTx/>
                          <a:latin typeface="Calibri" panose="020F0502020204030204" pitchFamily="34" charset="0"/>
                          <a:ea typeface="Tahoma"/>
                          <a:cs typeface="Calibri" panose="020F0502020204030204" pitchFamily="34" charset="0"/>
                          <a:sym typeface="Tahoma"/>
                        </a:rPr>
                        <a:t>DCI</a:t>
                      </a:r>
                      <a:endParaRPr sz="1000" b="1" u="none" strike="noStrike" cap="none" dirty="0">
                        <a:solidFill>
                          <a:schemeClr val="accent6">
                            <a:lumMod val="50000"/>
                          </a:schemeClr>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panose="020F0502020204030204" pitchFamily="34" charset="0"/>
                          <a:ea typeface="Calibri"/>
                          <a:cs typeface="Calibri" panose="020F0502020204030204" pitchFamily="34" charset="0"/>
                          <a:sym typeface="Calibri"/>
                        </a:rPr>
                        <a:t>Spontaneous radioactive decays follow a characteristic exponential decay law. Nuclear lifetimes allow radiometric dating to be used to determine the ages of rocks and other materials.</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475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uFillTx/>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57785" lvl="0" indent="0" algn="l" rtl="0">
                        <a:spcBef>
                          <a:spcPts val="465"/>
                        </a:spcBef>
                        <a:spcAft>
                          <a:spcPts val="0"/>
                        </a:spcAft>
                        <a:buClr>
                          <a:schemeClr val="dk1"/>
                        </a:buClr>
                        <a:buSzPts val="1000"/>
                        <a:buFont typeface="Arial"/>
                        <a:buNone/>
                      </a:pPr>
                      <a:r>
                        <a:rPr lang="en-US" sz="1000" strike="sngStrike" dirty="0">
                          <a:solidFill>
                            <a:srgbClr val="231F20"/>
                          </a:solidFill>
                          <a:uFillTx/>
                          <a:latin typeface="Calibri" panose="020F0502020204030204" pitchFamily="34" charset="0"/>
                          <a:ea typeface="Calibri"/>
                          <a:cs typeface="Calibri" panose="020F0502020204030204" pitchFamily="34" charset="0"/>
                          <a:sym typeface="Calibri"/>
                        </a:rPr>
                        <a:t>Develop and/or</a:t>
                      </a:r>
                      <a:r>
                        <a:rPr lang="en-US" sz="1000" dirty="0">
                          <a:solidFill>
                            <a:srgbClr val="231F20"/>
                          </a:solidFill>
                          <a:uFillTx/>
                          <a:latin typeface="Calibri" panose="020F0502020204030204" pitchFamily="34" charset="0"/>
                          <a:ea typeface="Calibri"/>
                          <a:cs typeface="Calibri" panose="020F0502020204030204" pitchFamily="34" charset="0"/>
                          <a:sym typeface="Calibri"/>
                        </a:rPr>
                        <a:t> use multiple types of models to provide mechanistic accounts and/or predict phenomena, and move flexibly between model types.</a:t>
                      </a:r>
                      <a:endParaRPr sz="1000"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3077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accent3">
                              <a:lumMod val="50000"/>
                            </a:schemeClr>
                          </a:solidFill>
                          <a:uFillTx/>
                          <a:latin typeface="Calibri" panose="020F0502020204030204" pitchFamily="34" charset="0"/>
                          <a:ea typeface="Tahoma"/>
                          <a:cs typeface="Calibri" panose="020F0502020204030204" pitchFamily="34" charset="0"/>
                          <a:sym typeface="Tahoma"/>
                        </a:rPr>
                        <a:t>CCC</a:t>
                      </a:r>
                      <a:endParaRPr sz="1000" b="1" u="none" strike="noStrike" cap="none" dirty="0">
                        <a:solidFill>
                          <a:schemeClr val="accent3">
                            <a:lumMod val="50000"/>
                          </a:schemeClr>
                        </a:solidFill>
                        <a:uFillTx/>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57785" lvl="0" indent="0" algn="l" rtl="0">
                        <a:spcBef>
                          <a:spcPts val="465"/>
                        </a:spcBef>
                        <a:spcAft>
                          <a:spcPts val="0"/>
                        </a:spcAft>
                        <a:buClr>
                          <a:schemeClr val="dk1"/>
                        </a:buClr>
                        <a:buSzPts val="1000"/>
                        <a:buFont typeface="Arial"/>
                        <a:buNone/>
                      </a:pPr>
                      <a:r>
                        <a:rPr lang="en-US" sz="1000" dirty="0">
                          <a:solidFill>
                            <a:srgbClr val="3C4043"/>
                          </a:solidFill>
                          <a:highlight>
                            <a:schemeClr val="lt1"/>
                          </a:highlight>
                          <a:uFillTx/>
                          <a:latin typeface="Calibri" panose="020F0502020204030204" pitchFamily="34" charset="0"/>
                          <a:ea typeface="Calibri"/>
                          <a:cs typeface="Calibri" panose="020F0502020204030204" pitchFamily="34" charset="0"/>
                          <a:sym typeface="Calibri"/>
                        </a:rPr>
                        <a:t>Empirical evidence is required to differentiate between cause and correlation and make claims about specific causes and effects.</a:t>
                      </a:r>
                      <a:endParaRPr sz="1000" dirty="0">
                        <a:solidFill>
                          <a:schemeClr val="dk1"/>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chemeClr val="dk1"/>
                        </a:buClr>
                        <a:buSzPts val="1100"/>
                        <a:buFont typeface="Arial"/>
                        <a:buNone/>
                      </a:pPr>
                      <a:endParaRPr sz="1000" dirty="0">
                        <a:uFillTx/>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95" name="Google Shape;195;g8a4ed68938_2_145"/>
          <p:cNvGraphicFramePr/>
          <p:nvPr>
            <p:extLst>
              <p:ext uri="{D42A27DB-BD31-4B8C-83A1-F6EECF244321}">
                <p14:modId xmlns:p14="http://schemas.microsoft.com/office/powerpoint/2010/main" val="4094238114"/>
              </p:ext>
            </p:extLst>
          </p:nvPr>
        </p:nvGraphicFramePr>
        <p:xfrm>
          <a:off x="424825" y="4187505"/>
          <a:ext cx="6888338" cy="4681617"/>
        </p:xfrm>
        <a:graphic>
          <a:graphicData uri="http://schemas.openxmlformats.org/drawingml/2006/table">
            <a:tbl>
              <a:tblPr firstRow="1">
                <a:noFill/>
                <a:tableStyleId>{4D40E8D5-C6B2-4F1B-8578-4CD07707B099}</a:tableStyleId>
              </a:tblPr>
              <a:tblGrid>
                <a:gridCol w="982870">
                  <a:extLst>
                    <a:ext uri="{9D8B030D-6E8A-4147-A177-3AD203B41FA5}">
                      <a16:colId xmlns:a16="http://schemas.microsoft.com/office/drawing/2014/main" val="20000"/>
                    </a:ext>
                  </a:extLst>
                </a:gridCol>
                <a:gridCol w="2306942">
                  <a:extLst>
                    <a:ext uri="{9D8B030D-6E8A-4147-A177-3AD203B41FA5}">
                      <a16:colId xmlns:a16="http://schemas.microsoft.com/office/drawing/2014/main" val="20001"/>
                    </a:ext>
                  </a:extLst>
                </a:gridCol>
                <a:gridCol w="3598526">
                  <a:extLst>
                    <a:ext uri="{9D8B030D-6E8A-4147-A177-3AD203B41FA5}">
                      <a16:colId xmlns:a16="http://schemas.microsoft.com/office/drawing/2014/main" val="20002"/>
                    </a:ext>
                  </a:extLst>
                </a:gridCol>
              </a:tblGrid>
              <a:tr h="336370">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uFillTx/>
                          <a:latin typeface="Calibri"/>
                          <a:ea typeface="Calibri"/>
                          <a:cs typeface="Calibri"/>
                          <a:sym typeface="Calibri"/>
                        </a:rPr>
                        <a:t>Question 3 Scoring Guidance </a:t>
                      </a:r>
                      <a:endParaRPr sz="1200" b="1" u="none" strike="noStrike" cap="none" dirty="0">
                        <a:uFillTx/>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56872">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Score</a:t>
                      </a:r>
                      <a:endParaRPr sz="1000" b="1" u="none" strike="noStrike" cap="none" dirty="0">
                        <a:uFillTx/>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Components of Student Response (SEP, CCC, and/or DCI) </a:t>
                      </a:r>
                      <a:endParaRPr sz="1000" b="1" u="none" strike="noStrike" cap="none" dirty="0">
                        <a:uFillTx/>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Example Responses/Look Fors</a:t>
                      </a:r>
                      <a:endParaRPr sz="1000" b="1" u="none" strike="noStrike" cap="none" dirty="0">
                        <a:uFillTx/>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177510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Exemplary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Student creates a graph using the half life of Polonium-210 and uses the patterns formed to compare the half lives of Polonium-210,  Francium-223, and Americium-243 to write a scientific claim that Polonium-210 must have been used to commit the murder.</a:t>
                      </a:r>
                      <a:endParaRPr sz="1000" u="none" strike="noStrike" cap="none" dirty="0">
                        <a:uFillTx/>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171450" marR="0" lvl="0" indent="-171450" algn="l" rtl="0">
                        <a:lnSpc>
                          <a:spcPct val="100000"/>
                        </a:lnSpc>
                        <a:spcBef>
                          <a:spcPts val="0"/>
                        </a:spcBef>
                        <a:spcAft>
                          <a:spcPts val="0"/>
                        </a:spcAft>
                        <a:buClr>
                          <a:srgbClr val="000000"/>
                        </a:buClr>
                        <a:buSzPts val="1000"/>
                        <a:buFont typeface="Arial" panose="020B0604020202020204" pitchFamily="34" charset="0"/>
                        <a:buChar char="•"/>
                      </a:pPr>
                      <a:r>
                        <a:rPr lang="en-US" sz="1000" u="none" strike="noStrike" cap="none" dirty="0">
                          <a:uFillTx/>
                          <a:latin typeface="Calibri"/>
                          <a:ea typeface="Calibri"/>
                          <a:cs typeface="Calibri"/>
                          <a:sym typeface="Calibri"/>
                        </a:rPr>
                        <a:t>Student graphs the half-life of Polonium-210 correctly at 138 days.</a:t>
                      </a:r>
                      <a:endParaRPr sz="1000" u="none" strike="noStrike" cap="none" dirty="0">
                        <a:uFillTx/>
                        <a:latin typeface="Calibri"/>
                        <a:ea typeface="Calibri"/>
                        <a:cs typeface="Calibri"/>
                        <a:sym typeface="Calibri"/>
                      </a:endParaRPr>
                    </a:p>
                    <a:p>
                      <a:pPr marL="171450" marR="0" lvl="0" indent="-171450" algn="l" rtl="0">
                        <a:lnSpc>
                          <a:spcPct val="100000"/>
                        </a:lnSpc>
                        <a:spcBef>
                          <a:spcPts val="0"/>
                        </a:spcBef>
                        <a:spcAft>
                          <a:spcPts val="0"/>
                        </a:spcAft>
                        <a:buClr>
                          <a:srgbClr val="000000"/>
                        </a:buClr>
                        <a:buSzPts val="1000"/>
                        <a:buFont typeface="Arial" panose="020B0604020202020204" pitchFamily="34" charset="0"/>
                        <a:buChar char="•"/>
                      </a:pPr>
                      <a:r>
                        <a:rPr lang="en-US" sz="1000" u="none" strike="noStrike" cap="none" dirty="0">
                          <a:uFillTx/>
                          <a:latin typeface="Calibri"/>
                          <a:ea typeface="Calibri"/>
                          <a:cs typeface="Calibri"/>
                          <a:sym typeface="Calibri"/>
                        </a:rPr>
                        <a:t>Student uses the patterns of the three graphs to correctly concludes that the decay of Francium-223 would be too short to be sued in the murder.</a:t>
                      </a:r>
                      <a:endParaRPr sz="1000" u="none" strike="noStrike" cap="none" dirty="0">
                        <a:uFillTx/>
                        <a:latin typeface="Calibri"/>
                        <a:ea typeface="Calibri"/>
                        <a:cs typeface="Calibri"/>
                        <a:sym typeface="Calibri"/>
                      </a:endParaRPr>
                    </a:p>
                    <a:p>
                      <a:pPr marL="171450" marR="0" lvl="0" indent="-171450" algn="l" rtl="0">
                        <a:lnSpc>
                          <a:spcPct val="100000"/>
                        </a:lnSpc>
                        <a:spcBef>
                          <a:spcPts val="0"/>
                        </a:spcBef>
                        <a:spcAft>
                          <a:spcPts val="0"/>
                        </a:spcAft>
                        <a:buClr>
                          <a:srgbClr val="000000"/>
                        </a:buClr>
                        <a:buSzPts val="1000"/>
                        <a:buFont typeface="Arial" panose="020B0604020202020204" pitchFamily="34" charset="0"/>
                        <a:buChar char="•"/>
                      </a:pPr>
                      <a:r>
                        <a:rPr lang="en-US" sz="1000" u="none" strike="noStrike" cap="none" dirty="0">
                          <a:uFillTx/>
                          <a:latin typeface="Calibri"/>
                          <a:ea typeface="Calibri"/>
                          <a:cs typeface="Calibri"/>
                          <a:sym typeface="Calibri"/>
                        </a:rPr>
                        <a:t>Students uses the patterns of the three graphs to correctly concludes that the decay of Americium-243 would be too long to be used in the murder. </a:t>
                      </a:r>
                      <a:endParaRPr sz="1000" u="none" strike="noStrike" cap="none" dirty="0">
                        <a:uFillTx/>
                        <a:latin typeface="Calibri"/>
                        <a:ea typeface="Calibri"/>
                        <a:cs typeface="Calibri"/>
                        <a:sym typeface="Calibri"/>
                      </a:endParaRPr>
                    </a:p>
                    <a:p>
                      <a:pPr marL="171450" marR="0" lvl="0" indent="-171450" algn="l" rtl="0">
                        <a:lnSpc>
                          <a:spcPct val="100000"/>
                        </a:lnSpc>
                        <a:spcBef>
                          <a:spcPts val="0"/>
                        </a:spcBef>
                        <a:spcAft>
                          <a:spcPts val="0"/>
                        </a:spcAft>
                        <a:buClr>
                          <a:srgbClr val="000000"/>
                        </a:buClr>
                        <a:buSzPts val="1000"/>
                        <a:buFont typeface="Arial" panose="020B0604020202020204" pitchFamily="34" charset="0"/>
                        <a:buChar char="•"/>
                      </a:pPr>
                      <a:r>
                        <a:rPr lang="en-US" sz="1000" u="none" strike="noStrike" cap="none" dirty="0">
                          <a:uFillTx/>
                          <a:latin typeface="Calibri"/>
                          <a:ea typeface="Calibri"/>
                          <a:cs typeface="Calibri"/>
                          <a:sym typeface="Calibri"/>
                        </a:rPr>
                        <a:t>Students cite evidence from the graph to support conclusions.</a:t>
                      </a:r>
                      <a:endParaRPr sz="1000" u="none" strike="noStrike" cap="none" dirty="0">
                        <a:uFillTx/>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1078972">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Approaching Proficiency</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Student creates a graph using the half-life of Polonium-210 and uses the patterns formed to compare the half lives of Polonium-210, Francium-223, and Americium-243.</a:t>
                      </a:r>
                      <a:endParaRPr sz="1000" u="none" strike="noStrike" cap="none" dirty="0">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171450" marR="0" lvl="0" indent="-171450" algn="l" rtl="0">
                        <a:lnSpc>
                          <a:spcPct val="100000"/>
                        </a:lnSpc>
                        <a:spcBef>
                          <a:spcPts val="0"/>
                        </a:spcBef>
                        <a:spcAft>
                          <a:spcPts val="0"/>
                        </a:spcAft>
                        <a:buClr>
                          <a:schemeClr val="dk1"/>
                        </a:buClr>
                        <a:buSzPts val="1000"/>
                        <a:buFont typeface="Arial" panose="020B0604020202020204" pitchFamily="34" charset="0"/>
                        <a:buChar char="•"/>
                      </a:pPr>
                      <a:r>
                        <a:rPr lang="en-US" sz="1000" u="none" strike="noStrike" cap="none" dirty="0">
                          <a:solidFill>
                            <a:schemeClr val="dk1"/>
                          </a:solidFill>
                          <a:uFillTx/>
                          <a:latin typeface="Calibri"/>
                          <a:ea typeface="Calibri"/>
                          <a:cs typeface="Calibri"/>
                          <a:sym typeface="Calibri"/>
                        </a:rPr>
                        <a:t>Student graphs the half-life of Polonium-210 correctly at 138 days.</a:t>
                      </a:r>
                      <a:endParaRPr sz="1000" u="none" strike="noStrike" cap="none" dirty="0">
                        <a:solidFill>
                          <a:schemeClr val="dk1"/>
                        </a:solidFill>
                        <a:uFillTx/>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000"/>
                        <a:buFont typeface="Arial" panose="020B0604020202020204" pitchFamily="34" charset="0"/>
                        <a:buChar char="•"/>
                      </a:pPr>
                      <a:r>
                        <a:rPr lang="en-US" sz="1000" u="none" strike="noStrike" cap="none" dirty="0">
                          <a:solidFill>
                            <a:schemeClr val="dk1"/>
                          </a:solidFill>
                          <a:uFillTx/>
                          <a:latin typeface="Calibri"/>
                          <a:ea typeface="Calibri"/>
                          <a:cs typeface="Calibri"/>
                          <a:sym typeface="Calibri"/>
                        </a:rPr>
                        <a:t>Student uses the patterns of the three graphs to conclude that Francium-223 has the shortest half life, followed by Polonium-210, with Americium-243 having the longest half life.</a:t>
                      </a:r>
                      <a:endParaRPr sz="1000" u="none" strike="noStrike" cap="none" dirty="0">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r h="904938">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panose="020F0502020204030204" pitchFamily="34" charset="0"/>
                          <a:ea typeface="Calibri"/>
                          <a:cs typeface="Calibri" panose="020F0502020204030204" pitchFamily="34" charset="0"/>
                          <a:sym typeface="Calibri"/>
                        </a:rPr>
                        <a:t>Entry Level</a:t>
                      </a:r>
                      <a:endParaRPr sz="1000" b="1" u="none" strike="noStrike" cap="none" dirty="0">
                        <a:uFillTx/>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Student creates a graph using the half-life of Polonium-210 but does not correctly compare the three isotopes.</a:t>
                      </a:r>
                      <a:endParaRPr sz="1000" u="none" strike="noStrike" cap="none" dirty="0">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171450" marR="0" lvl="0" indent="-171450" algn="l" rtl="0">
                        <a:lnSpc>
                          <a:spcPct val="100000"/>
                        </a:lnSpc>
                        <a:spcBef>
                          <a:spcPts val="0"/>
                        </a:spcBef>
                        <a:spcAft>
                          <a:spcPts val="0"/>
                        </a:spcAft>
                        <a:buClr>
                          <a:schemeClr val="dk1"/>
                        </a:buClr>
                        <a:buSzPts val="1000"/>
                        <a:buFont typeface="Arial" panose="020B0604020202020204" pitchFamily="34" charset="0"/>
                        <a:buChar char="•"/>
                      </a:pPr>
                      <a:r>
                        <a:rPr lang="en-US" sz="1000" u="none" strike="noStrike" cap="none" dirty="0">
                          <a:solidFill>
                            <a:schemeClr val="dk1"/>
                          </a:solidFill>
                          <a:uFillTx/>
                          <a:latin typeface="Calibri"/>
                          <a:ea typeface="Calibri"/>
                          <a:cs typeface="Calibri"/>
                          <a:sym typeface="Calibri"/>
                        </a:rPr>
                        <a:t>Student graphs the half-life of Polonium-210 correctly at 138 days.</a:t>
                      </a:r>
                      <a:endParaRPr sz="1000" u="none" strike="noStrike" cap="none" dirty="0">
                        <a:solidFill>
                          <a:schemeClr val="dk1"/>
                        </a:solidFill>
                        <a:uFillTx/>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000"/>
                        <a:buFont typeface="Arial" panose="020B0604020202020204" pitchFamily="34" charset="0"/>
                        <a:buChar char="•"/>
                      </a:pPr>
                      <a:r>
                        <a:rPr lang="en-US" sz="1000" u="none" strike="noStrike" cap="none" dirty="0">
                          <a:solidFill>
                            <a:schemeClr val="dk1"/>
                          </a:solidFill>
                          <a:uFillTx/>
                          <a:latin typeface="Calibri"/>
                          <a:ea typeface="Calibri"/>
                          <a:cs typeface="Calibri"/>
                          <a:sym typeface="Calibri"/>
                        </a:rPr>
                        <a:t>Student does not determine relative half lives using the patterns from the graphs.</a:t>
                      </a:r>
                      <a:endParaRPr sz="1000" u="none" strike="noStrike" cap="none" dirty="0">
                        <a:solidFill>
                          <a:schemeClr val="dk1"/>
                        </a:solidFill>
                        <a:uFillTx/>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bl>
          </a:graphicData>
        </a:graphic>
      </p:graphicFrame>
      <p:sp>
        <p:nvSpPr>
          <p:cNvPr id="189" name="Google Shape;189;g8a4ed68938_2_145"/>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uFillTx/>
                <a:latin typeface="Arial Black"/>
                <a:ea typeface="Arial Black"/>
                <a:cs typeface="Arial Black"/>
                <a:sym typeface="Arial Black"/>
              </a:rPr>
              <a:t>8</a:t>
            </a:fld>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4" name="Title 3">
            <a:extLst>
              <a:ext uri="{FF2B5EF4-FFF2-40B4-BE49-F238E27FC236}">
                <a16:creationId xmlns:a16="http://schemas.microsoft.com/office/drawing/2014/main" id="{58F6EBDF-F609-B4FC-91D8-0A11F465EE0F}"/>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Question #3 Continued</a:t>
            </a:r>
          </a:p>
        </p:txBody>
      </p:sp>
      <p:sp>
        <p:nvSpPr>
          <p:cNvPr id="202" name="Google Shape;202;g8a4ed68938_2_161">
            <a:extLst>
              <a:ext uri="{C183D7F6-B498-43B3-948B-1728B52AA6E4}">
                <adec:decorative xmlns:adec="http://schemas.microsoft.com/office/drawing/2017/decorative" val="1"/>
              </a:ext>
            </a:extLst>
          </p:cNvPr>
          <p:cNvSpPr>
            <a:spLocks/>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uFillTx/>
              <a:latin typeface="Calibri"/>
              <a:ea typeface="Calibri"/>
              <a:cs typeface="Calibri"/>
              <a:sym typeface="Calibri"/>
            </a:endParaRPr>
          </a:p>
        </p:txBody>
      </p:sp>
      <p:sp>
        <p:nvSpPr>
          <p:cNvPr id="203" name="Google Shape;203;g8a4ed68938_2_161"/>
          <p:cNvSpPr txBox="1">
            <a:spLocks/>
          </p:cNvSpPr>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uFillTx/>
                <a:latin typeface="Calibri"/>
                <a:ea typeface="Calibri"/>
                <a:cs typeface="Calibri"/>
                <a:sym typeface="Calibri"/>
              </a:rPr>
              <a:t>Tennessee District Science Network </a:t>
            </a:r>
            <a:r>
              <a:rPr lang="en-US" sz="1600" b="1" i="0" u="none" strike="noStrike" cap="none" dirty="0">
                <a:solidFill>
                  <a:schemeClr val="dk1"/>
                </a:solidFill>
                <a:uFillTx/>
                <a:latin typeface="Calibri"/>
                <a:ea typeface="Calibri"/>
                <a:cs typeface="Calibri"/>
                <a:sym typeface="Calibri"/>
              </a:rPr>
              <a:t>Task Library</a:t>
            </a:r>
            <a:endParaRPr sz="1400" b="0" i="0" u="none" strike="noStrike" cap="none" dirty="0">
              <a:solidFill>
                <a:srgbClr val="000000"/>
              </a:solidFill>
              <a:uFillTx/>
              <a:latin typeface="Arial"/>
              <a:ea typeface="Arial"/>
              <a:cs typeface="Arial"/>
              <a:sym typeface="Arial"/>
            </a:endParaRPr>
          </a:p>
        </p:txBody>
      </p:sp>
      <p:pic>
        <p:nvPicPr>
          <p:cNvPr id="204" name="Google Shape;204;g8a4ed68938_2_161" descr="Image result for creative commons tennessee stars logo"/>
          <p:cNvPicPr preferRelativeResize="0"/>
          <p:nvPr/>
        </p:nvPicPr>
        <p:blipFill rotWithShape="1">
          <a:blip r:embed="rId3"/>
          <a:srcRect l="28891" t="20469" r="35948" b="20791"/>
          <a:stretch/>
        </p:blipFill>
        <p:spPr>
          <a:xfrm>
            <a:off x="6972367" y="188418"/>
            <a:ext cx="441300" cy="442500"/>
          </a:xfrm>
          <a:prstGeom prst="flowChartConnector">
            <a:avLst/>
          </a:prstGeom>
          <a:noFill/>
          <a:ln>
            <a:noFill/>
          </a:ln>
        </p:spPr>
      </p:pic>
      <p:sp>
        <p:nvSpPr>
          <p:cNvPr id="201" name="Google Shape;201;g8a4ed68938_2_161"/>
          <p:cNvSpPr txBox="1">
            <a:spLocks/>
          </p:cNvSpPr>
          <p:nvPr/>
        </p:nvSpPr>
        <p:spPr>
          <a:xfrm>
            <a:off x="405200" y="907264"/>
            <a:ext cx="3481000" cy="473314"/>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uFillTx/>
                <a:latin typeface="Calibri"/>
                <a:ea typeface="Calibri"/>
                <a:cs typeface="Calibri"/>
                <a:sym typeface="Calibri"/>
              </a:rPr>
              <a:t>Spy Poisoning Teacher Guide</a:t>
            </a: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uFillTx/>
                <a:latin typeface="Calibri"/>
                <a:ea typeface="Calibri"/>
                <a:cs typeface="Calibri"/>
                <a:sym typeface="Calibri"/>
              </a:rPr>
              <a:t>High School Physical Science: Chemistry</a:t>
            </a:r>
          </a:p>
          <a:p>
            <a:pPr marL="12700" marR="0" lvl="0" indent="0" algn="l" rtl="0">
              <a:lnSpc>
                <a:spcPct val="100000"/>
              </a:lnSpc>
              <a:spcBef>
                <a:spcPts val="0"/>
              </a:spcBef>
              <a:spcAft>
                <a:spcPts val="0"/>
              </a:spcAft>
              <a:buClr>
                <a:schemeClr val="dk1"/>
              </a:buClr>
              <a:buSzPts val="1700"/>
              <a:buFont typeface="Arial"/>
              <a:buNone/>
            </a:pPr>
            <a:endParaRPr lang="en-US" sz="1700" b="1" i="0" u="none" strike="noStrike" cap="none" dirty="0">
              <a:solidFill>
                <a:schemeClr val="dk1"/>
              </a:solidFill>
              <a:uFillTx/>
              <a:latin typeface="Calibri"/>
              <a:ea typeface="Calibri"/>
              <a:cs typeface="Calibri"/>
              <a:sym typeface="Calibri"/>
            </a:endParaRPr>
          </a:p>
          <a:p>
            <a:pPr marL="12700" marR="0" lvl="0" indent="0" algn="l" rtl="0">
              <a:lnSpc>
                <a:spcPct val="100000"/>
              </a:lnSpc>
              <a:spcBef>
                <a:spcPts val="0"/>
              </a:spcBef>
              <a:spcAft>
                <a:spcPts val="0"/>
              </a:spcAft>
              <a:buClr>
                <a:schemeClr val="dk1"/>
              </a:buClr>
              <a:buSzPts val="1700"/>
              <a:buFont typeface="Arial"/>
              <a:buNone/>
            </a:pPr>
            <a:r>
              <a:rPr lang="en-US" sz="1700" b="1" i="0" u="none" strike="noStrike" cap="none" dirty="0">
                <a:solidFill>
                  <a:schemeClr val="dk1"/>
                </a:solidFill>
                <a:uFillTx/>
                <a:latin typeface="Calibri"/>
                <a:ea typeface="Calibri"/>
                <a:cs typeface="Calibri"/>
                <a:sym typeface="Calibri"/>
              </a:rPr>
              <a:t>Question #3 continued</a:t>
            </a:r>
            <a:endParaRPr sz="1700" b="1" i="0" u="none" strike="noStrike" cap="none" dirty="0">
              <a:solidFill>
                <a:schemeClr val="dk1"/>
              </a:solidFill>
              <a:uFillTx/>
              <a:latin typeface="Calibri"/>
              <a:ea typeface="Calibri"/>
              <a:cs typeface="Calibri"/>
              <a:sym typeface="Calibri"/>
            </a:endParaRPr>
          </a:p>
        </p:txBody>
      </p:sp>
      <p:graphicFrame>
        <p:nvGraphicFramePr>
          <p:cNvPr id="207" name="Google Shape;207;g8a4ed68938_2_161"/>
          <p:cNvGraphicFramePr/>
          <p:nvPr>
            <p:extLst>
              <p:ext uri="{D42A27DB-BD31-4B8C-83A1-F6EECF244321}">
                <p14:modId xmlns:p14="http://schemas.microsoft.com/office/powerpoint/2010/main" val="4111560333"/>
              </p:ext>
            </p:extLst>
          </p:nvPr>
        </p:nvGraphicFramePr>
        <p:xfrm>
          <a:off x="424850" y="2310200"/>
          <a:ext cx="6767551" cy="6298953"/>
        </p:xfrm>
        <a:graphic>
          <a:graphicData uri="http://schemas.openxmlformats.org/drawingml/2006/table">
            <a:tbl>
              <a:tblPr firstRow="1">
                <a:noFill/>
                <a:tableStyleId>{4D40E8D5-C6B2-4F1B-8578-4CD07707B099}</a:tableStyleId>
              </a:tblPr>
              <a:tblGrid>
                <a:gridCol w="2356594">
                  <a:extLst>
                    <a:ext uri="{9D8B030D-6E8A-4147-A177-3AD203B41FA5}">
                      <a16:colId xmlns:a16="http://schemas.microsoft.com/office/drawing/2014/main" val="20000"/>
                    </a:ext>
                  </a:extLst>
                </a:gridCol>
                <a:gridCol w="1774918">
                  <a:extLst>
                    <a:ext uri="{9D8B030D-6E8A-4147-A177-3AD203B41FA5}">
                      <a16:colId xmlns:a16="http://schemas.microsoft.com/office/drawing/2014/main" val="1732945404"/>
                    </a:ext>
                  </a:extLst>
                </a:gridCol>
                <a:gridCol w="2636039">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Complete Student Response - Example </a:t>
                      </a:r>
                      <a:endParaRPr sz="1000" b="1"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Polonium-210 was used to murder Agent Z instead of Francium-223 and Americium-243. Polonium-210’s half-life is long enough to not be suspected as poison while Francium-223’s half life is so fast, It would make the poisoning immediately obvious. Americium-243 half life is so long that it would not do enough damage to make a difference in Agent Z’s lifetime.</a:t>
                      </a:r>
                      <a:endParaRPr sz="1000"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lgn="ctr">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a:ea typeface="Calibri"/>
                        <a:cs typeface="Calibri"/>
                        <a:sym typeface="Calibri"/>
                      </a:endParaRPr>
                    </a:p>
                  </a:txBody>
                  <a:tcPr marL="91425" marR="91425" marT="91425" marB="91425">
                    <a:lnL w="9525" cap="flat" cmpd="sng" algn="ctr">
                      <a:noFill/>
                      <a:prstDash val="solid"/>
                      <a:round/>
                      <a:headEnd type="none" w="sm" len="sm"/>
                      <a:tailEnd type="none" w="sm" len="sm"/>
                    </a:lnL>
                    <a:lnR w="9525" cap="flat" cmpd="sng" algn="ctr">
                      <a:solidFill>
                        <a:srgbClr val="9E9E9E"/>
                      </a:solid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Score and Score Rationale, if applicable: </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rPr>
                        <a:t>Exemplary</a:t>
                      </a:r>
                      <a:endParaRPr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Feedback/Questions to support next level thinking for students: </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a:ea typeface="Calibri"/>
                          <a:cs typeface="Calibri"/>
                          <a:sym typeface="Calibri"/>
                        </a:rPr>
                        <a:t>Assuming those who poisoned Agent Z had to pick up the radioisotope at a lab, transport it to the restaurant, and place it in the tea before Agent Z got there, what would they have had in the tea had they used Francium-234 instead?</a:t>
                      </a:r>
                      <a:endParaRPr sz="1000" b="1" u="none" strike="noStrike" cap="none" dirty="0">
                        <a:solidFill>
                          <a:schemeClr val="dk1"/>
                        </a:solidFill>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24919783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Incomplete Student Response - Example A</a:t>
                      </a:r>
                      <a:endParaRPr sz="1000" b="1"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The half life of Polonium-210 is in the middle of the three elements. Francium-223 has the shortest half life. Americium-243 has the longest half life.</a:t>
                      </a:r>
                      <a:endParaRPr sz="1000"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no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a:ea typeface="Calibri"/>
                        <a:cs typeface="Calibri"/>
                        <a:sym typeface="Calibri"/>
                      </a:endParaRPr>
                    </a:p>
                  </a:txBody>
                  <a:tcPr marL="91425" marR="91425" marT="91425" marB="91425">
                    <a:lnL w="9525" cap="flat" cmpd="sng" algn="ctr">
                      <a:noFill/>
                      <a:prstDash val="solid"/>
                      <a:round/>
                      <a:headEnd type="none" w="sm" len="sm"/>
                      <a:tailEnd type="none" w="sm" len="sm"/>
                    </a:lnL>
                    <a:lnR w="9525" cap="flat" cmpd="sng">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Score and Score Rationale, if applicable: </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rPr>
                        <a:t>Approaching Proficiency </a:t>
                      </a:r>
                      <a:endParaRPr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Feedback &amp; Next Steps for Students to Make Progress:</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a:ea typeface="Calibri"/>
                          <a:cs typeface="Calibri"/>
                          <a:sym typeface="Calibri"/>
                        </a:rPr>
                        <a:t>You have correctly identified the relative half lives of these three isotopes. Why would the murderers have chosen Polonium-210 over Francium-223 and Americium-243?</a:t>
                      </a:r>
                      <a:endParaRPr sz="1000" b="1" u="none" strike="noStrike" cap="none" dirty="0">
                        <a:solidFill>
                          <a:schemeClr val="dk1"/>
                        </a:solidFill>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uFillTx/>
                          <a:latin typeface="Calibri"/>
                          <a:ea typeface="Calibri"/>
                          <a:cs typeface="Calibri"/>
                          <a:sym typeface="Calibri"/>
                        </a:rPr>
                        <a:t>Incomplete Student Response - Example B</a:t>
                      </a:r>
                      <a:endParaRPr sz="1000"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uFillTx/>
                          <a:latin typeface="Calibri"/>
                          <a:ea typeface="Calibri"/>
                          <a:cs typeface="Calibri"/>
                          <a:sym typeface="Calibri"/>
                        </a:rPr>
                        <a:t>Po-210 was used to poison Agent Z because it decays at the perfect rate to continue to poison him over 100 days and was not able to leave his body.</a:t>
                      </a:r>
                      <a:endParaRPr sz="1000" u="none" strike="noStrike" cap="none" dirty="0">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9525" cap="flat" cmpd="sng">
                      <a:no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dirty="0">
                        <a:uFillTx/>
                        <a:latin typeface="Calibri"/>
                        <a:ea typeface="Calibri"/>
                        <a:cs typeface="Calibri"/>
                        <a:sym typeface="Calibri"/>
                      </a:endParaRPr>
                    </a:p>
                  </a:txBody>
                  <a:tcPr marL="91425" marR="91425" marT="91425" marB="91425">
                    <a:lnL w="9525" cap="flat" cmpd="sng" algn="ctr">
                      <a:noFill/>
                      <a:prstDash val="solid"/>
                      <a:round/>
                      <a:headEnd type="none" w="sm" len="sm"/>
                      <a:tailEnd type="none" w="sm" len="sm"/>
                    </a:lnL>
                    <a:lnR w="9525" cap="flat" cmpd="sng">
                      <a:solidFill>
                        <a:srgbClr val="9E9E9E"/>
                      </a:solidFill>
                      <a:prstDash val="solid"/>
                      <a:round/>
                      <a:headEnd type="none" w="sm" len="sm"/>
                      <a:tailEnd type="none" w="sm" len="sm"/>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Score and Score Rationale, if applicable: </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rPr>
                        <a:t>Entry Level</a:t>
                      </a:r>
                      <a:endParaRPr sz="1000" b="1" i="0" u="none" strike="noStrike" cap="none" dirty="0">
                        <a:solidFill>
                          <a:srgbClr val="C00000"/>
                        </a:solidFill>
                        <a:uFillTx/>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uFillTx/>
                          <a:latin typeface="Calibri"/>
                          <a:ea typeface="Calibri"/>
                          <a:cs typeface="Calibri"/>
                          <a:sym typeface="Calibri"/>
                        </a:rPr>
                        <a:t>Feedback &amp; Next Steps for Students to Make Progress:</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dk1"/>
                          </a:solidFill>
                          <a:uFillTx/>
                          <a:latin typeface="Calibri"/>
                          <a:ea typeface="Calibri"/>
                          <a:cs typeface="Calibri"/>
                          <a:sym typeface="Calibri"/>
                        </a:rPr>
                        <a:t>How did the half life of Polonium-210 compare to that of Francium-223 and Americium-243?</a:t>
                      </a:r>
                      <a:r>
                        <a:rPr lang="en-US" sz="1000" b="1" u="none" strike="noStrike" cap="none" dirty="0">
                          <a:solidFill>
                            <a:schemeClr val="dk1"/>
                          </a:solidFill>
                          <a:uFillTx/>
                          <a:latin typeface="Calibri"/>
                          <a:ea typeface="Calibri"/>
                          <a:cs typeface="Calibri"/>
                          <a:sym typeface="Calibri"/>
                        </a:rPr>
                        <a:t> </a:t>
                      </a: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uFillTx/>
                        <a:latin typeface="Calibri"/>
                        <a:ea typeface="Calibri"/>
                        <a:cs typeface="Calibri"/>
                        <a:sym typeface="Calibri"/>
                      </a:endParaRPr>
                    </a:p>
                  </a:txBody>
                  <a:tcPr marL="91425" marR="91425" marT="91425" marB="91425">
                    <a:lnL w="9525" cap="flat" cmpd="sng" algn="ctr">
                      <a:solidFill>
                        <a:srgbClr val="9E9E9E"/>
                      </a:solidFill>
                      <a:prstDash val="solid"/>
                      <a:round/>
                      <a:headEnd type="none" w="sm" len="sm"/>
                      <a:tailEnd type="none" w="sm" len="sm"/>
                    </a:lnL>
                    <a:lnR w="12700" cap="flat" cmpd="sng" algn="ctr">
                      <a:solidFill>
                        <a:schemeClr val="tx1"/>
                      </a:solidFill>
                      <a:prstDash val="solid"/>
                      <a:round/>
                      <a:headEnd type="none" w="med" len="med"/>
                      <a:tailEnd type="none" w="med" len="med"/>
                    </a:lnR>
                    <a:lnT w="9525" cap="flat" cmpd="sng" algn="ctr">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Score: </a:t>
                      </a:r>
                      <a:r>
                        <a:rPr lang="en-US" sz="1000" u="none" strike="noStrike" cap="none" dirty="0">
                          <a:solidFill>
                            <a:srgbClr val="FF0000"/>
                          </a:solidFill>
                          <a:uFillTx/>
                          <a:latin typeface="Calibri"/>
                          <a:ea typeface="Calibri"/>
                          <a:cs typeface="Calibri"/>
                          <a:sym typeface="Calibri"/>
                        </a:rPr>
                        <a:t>Example of how you would score that response</a:t>
                      </a:r>
                      <a:endParaRPr sz="1000" u="none" strike="noStrike" cap="none" dirty="0">
                        <a:solidFill>
                          <a:srgbClr val="FF0000"/>
                        </a:solidFill>
                        <a:uFillTx/>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Scoring Rationale: </a:t>
                      </a:r>
                      <a:r>
                        <a:rPr lang="en-US" sz="1000" u="none" strike="noStrike" cap="none" dirty="0">
                          <a:solidFill>
                            <a:srgbClr val="FF0000"/>
                          </a:solidFill>
                          <a:uFillTx/>
                          <a:latin typeface="Calibri"/>
                          <a:ea typeface="Calibri"/>
                          <a:cs typeface="Calibri"/>
                          <a:sym typeface="Calibri"/>
                        </a:rPr>
                        <a:t>Reasoning for the score you gave connected to the +1 statements from the scoring guide</a:t>
                      </a:r>
                      <a:endParaRPr sz="1000" u="none" strike="noStrike" cap="none" dirty="0">
                        <a:solidFill>
                          <a:srgbClr val="FF0000"/>
                        </a:solidFill>
                        <a:uFillTx/>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solidFill>
                            <a:srgbClr val="FF0000"/>
                          </a:solidFill>
                          <a:uFillTx/>
                          <a:latin typeface="Calibri"/>
                          <a:ea typeface="Calibri"/>
                          <a:cs typeface="Calibri"/>
                          <a:sym typeface="Calibri"/>
                        </a:rPr>
                        <a:t>Feedback for Student:</a:t>
                      </a:r>
                      <a:r>
                        <a:rPr lang="en-US" sz="1000" u="none" strike="noStrike" cap="none" dirty="0">
                          <a:solidFill>
                            <a:srgbClr val="FF0000"/>
                          </a:solidFill>
                          <a:uFillTx/>
                          <a:latin typeface="Calibri"/>
                          <a:ea typeface="Calibri"/>
                          <a:cs typeface="Calibri"/>
                          <a:sym typeface="Calibri"/>
                        </a:rPr>
                        <a:t> What feedback for the student would you recommend given the example response, with the goal of supporting learning toward missing components in their responses</a:t>
                      </a:r>
                      <a:endParaRPr sz="1200" u="none" strike="noStrike" cap="none" dirty="0">
                        <a:solidFill>
                          <a:srgbClr val="FF0000"/>
                        </a:solidFill>
                        <a:uFillTx/>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solidFill>
                        <a:srgbClr val="9E9E9E"/>
                      </a:solidFill>
                      <a:prstDash val="solid"/>
                      <a:round/>
                      <a:headEnd type="none" w="sm" len="sm"/>
                      <a:tailEnd type="none" w="sm" len="sm"/>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bl>
          </a:graphicData>
        </a:graphic>
      </p:graphicFrame>
      <p:pic>
        <p:nvPicPr>
          <p:cNvPr id="2" name="Google Shape;196;g8a4ed68938_2_145" descr="Complete Student Response - Example">
            <a:extLst>
              <a:ext uri="{FF2B5EF4-FFF2-40B4-BE49-F238E27FC236}">
                <a16:creationId xmlns:a16="http://schemas.microsoft.com/office/drawing/2014/main" id="{4423390D-3B23-4A43-BDD6-55E30F6F0BC9}"/>
              </a:ext>
            </a:extLst>
          </p:cNvPr>
          <p:cNvPicPr preferRelativeResize="0"/>
          <p:nvPr/>
        </p:nvPicPr>
        <p:blipFill rotWithShape="1">
          <a:blip r:embed="rId4"/>
          <a:srcRect/>
          <a:stretch/>
        </p:blipFill>
        <p:spPr>
          <a:xfrm>
            <a:off x="2759757" y="2952129"/>
            <a:ext cx="1710174" cy="1445277"/>
          </a:xfrm>
          <a:prstGeom prst="rect">
            <a:avLst/>
          </a:prstGeom>
          <a:noFill/>
          <a:ln>
            <a:noFill/>
          </a:ln>
        </p:spPr>
      </p:pic>
      <p:pic>
        <p:nvPicPr>
          <p:cNvPr id="208" name="Google Shape;208;g8a4ed68938_2_161" descr="Incomplete Student Response - Example A"/>
          <p:cNvPicPr preferRelativeResize="0"/>
          <p:nvPr/>
        </p:nvPicPr>
        <p:blipFill rotWithShape="1">
          <a:blip r:embed="rId4"/>
          <a:srcRect/>
          <a:stretch/>
        </p:blipFill>
        <p:spPr>
          <a:xfrm>
            <a:off x="2754346" y="4515326"/>
            <a:ext cx="1710174" cy="1445276"/>
          </a:xfrm>
          <a:prstGeom prst="rect">
            <a:avLst/>
          </a:prstGeom>
          <a:noFill/>
          <a:ln>
            <a:noFill/>
          </a:ln>
        </p:spPr>
      </p:pic>
      <p:pic>
        <p:nvPicPr>
          <p:cNvPr id="209" name="Google Shape;209;g8a4ed68938_2_161" descr="Incomplete Student Response - Example B"/>
          <p:cNvPicPr preferRelativeResize="0"/>
          <p:nvPr/>
        </p:nvPicPr>
        <p:blipFill rotWithShape="1">
          <a:blip r:embed="rId4"/>
          <a:srcRect/>
          <a:stretch/>
        </p:blipFill>
        <p:spPr>
          <a:xfrm>
            <a:off x="2735693" y="6174778"/>
            <a:ext cx="1747480" cy="1476804"/>
          </a:xfrm>
          <a:prstGeom prst="rect">
            <a:avLst/>
          </a:prstGeom>
          <a:noFill/>
          <a:ln>
            <a:noFill/>
          </a:ln>
        </p:spPr>
      </p:pic>
      <p:sp>
        <p:nvSpPr>
          <p:cNvPr id="3" name="Google Shape;189;g8a4ed68938_2_145">
            <a:extLst>
              <a:ext uri="{FF2B5EF4-FFF2-40B4-BE49-F238E27FC236}">
                <a16:creationId xmlns:a16="http://schemas.microsoft.com/office/drawing/2014/main" id="{EFE99E50-7B13-4766-8ADF-7DD22CDFABC3}"/>
              </a:ext>
            </a:extLst>
          </p:cNvPr>
          <p:cNvSpPr txBox="1">
            <a:spLocks/>
          </p:cNvSpPr>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r>
              <a:rPr lang="en-US" sz="800" b="0" i="0" u="none" strike="noStrike" cap="none" dirty="0">
                <a:solidFill>
                  <a:srgbClr val="293983"/>
                </a:solidFill>
                <a:uFillTx/>
                <a:latin typeface="Arial Black"/>
                <a:ea typeface="Arial Black"/>
                <a:cs typeface="Arial Black"/>
                <a:sym typeface="Arial Black"/>
              </a:rPr>
              <a:t>9</a:t>
            </a:r>
            <a:endParaRPr sz="800" b="0" i="0" u="none" strike="noStrike" cap="none" dirty="0">
              <a:solidFill>
                <a:srgbClr val="293983"/>
              </a:solidFill>
              <a:uFillTx/>
              <a:latin typeface="Arial Black"/>
              <a:ea typeface="Arial Black"/>
              <a:cs typeface="Arial Black"/>
              <a:sym typeface="Arial Black"/>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28FC8C-9092-4FDA-8CF3-E29D84A65C20}">
  <ds:schemaRefs>
    <ds:schemaRef ds:uri="http://schemas.microsoft.com/sharepoint/v3/contenttype/forms"/>
  </ds:schemaRefs>
</ds:datastoreItem>
</file>

<file path=customXml/itemProps2.xml><?xml version="1.0" encoding="utf-8"?>
<ds:datastoreItem xmlns:ds="http://schemas.openxmlformats.org/officeDocument/2006/customXml" ds:itemID="{9EA00E64-0769-49F9-98BF-3040AFFE5643}">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3.xml><?xml version="1.0" encoding="utf-8"?>
<ds:datastoreItem xmlns:ds="http://schemas.openxmlformats.org/officeDocument/2006/customXml" ds:itemID="{CD7677B0-6859-4DDA-AF1C-243DA38E3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582</TotalTime>
  <Words>6066</Words>
  <Application>Microsoft Office PowerPoint</Application>
  <PresentationFormat>Custom</PresentationFormat>
  <Paragraphs>412</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Black</vt:lpstr>
      <vt:lpstr>Calibri</vt:lpstr>
      <vt:lpstr>Century Gothic</vt:lpstr>
      <vt:lpstr>Tahoma</vt:lpstr>
      <vt:lpstr>Office Theme</vt:lpstr>
      <vt:lpstr>Spy Poisoning Teacher Guide</vt:lpstr>
      <vt:lpstr>Intro to Task</vt:lpstr>
      <vt:lpstr>Question #1 - Rubric and Scoring Guidance</vt:lpstr>
      <vt:lpstr>Question 1 – Student Response Examples</vt:lpstr>
      <vt:lpstr>Question #2 – Rubric and Scoring Guidance</vt:lpstr>
      <vt:lpstr>Question #2 – Scoring Guidance</vt:lpstr>
      <vt:lpstr>Question #3 – Rubric and Scoring Guidance</vt:lpstr>
      <vt:lpstr>Question #3 – Scoring Guidance</vt:lpstr>
      <vt:lpstr>Question #3 Continued</vt:lpstr>
      <vt:lpstr>Question #4 – Rubric and Scoring Guidance</vt:lpstr>
      <vt:lpstr>Question #4 Continued</vt:lpstr>
      <vt:lpstr>Question #4 – Student Response Examples</vt:lpstr>
      <vt:lpstr>Question #5 – Extension Question</vt:lpstr>
      <vt:lpstr>Question #5 – Extension Question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Vanessa Wolbrink</dc:creator>
  <cp:lastModifiedBy>Aaron Feuerstein</cp:lastModifiedBy>
  <cp:revision>68</cp:revision>
  <dcterms:created xsi:type="dcterms:W3CDTF">2019-07-25T22:32:22Z</dcterms:created>
  <dcterms:modified xsi:type="dcterms:W3CDTF">2025-07-30T21:52:30Z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2018-11-28T00:00:00Z</vt:filetime>
  </property>
  <property fmtid="{D5CDD505-2E9C-101B-9397-08002B2CF9AE}" pid="3" name="Creator">
    <vt:lpwstr>Adobe InDesign CC 13.1 (Macintosh)</vt:lpwstr>
  </property>
  <property fmtid="{D5CDD505-2E9C-101B-9397-08002B2CF9AE}" pid="4" name="LastSaved">
    <vt:filetime>2019-07-25T00:00:00Z</vt:filetime>
  </property>
  <property fmtid="{D5CDD505-2E9C-101B-9397-08002B2CF9AE}" pid="5" name="ContentTypeId">
    <vt:lpwstr>0x0101009535ED75752BCA4DA4E256401831089B</vt:lpwstr>
  </property>
  <property fmtid="{D5CDD505-2E9C-101B-9397-08002B2CF9AE}" pid="6" name="MediaServiceImageTags">
    <vt:lpwstr/>
  </property>
</Properties>
</file>