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7"/>
  </p:notesMasterIdLst>
  <p:sldIdLst>
    <p:sldId id="256" r:id="rId5"/>
    <p:sldId id="257" r:id="rId6"/>
  </p:sldIdLst>
  <p:sldSz cx="10058400" cy="7772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3" d="100"/>
          <a:sy n="133" d="100"/>
        </p:scale>
        <p:origin x="1416" y="1530"/>
      </p:cViewPr>
      <p:guideLst>
        <p:guide orient="horz" pos="2448"/>
        <p:guide pos="31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75F6228D-8A00-4FC3-A850-A61B92155221}"/>
    <pc:docChg chg="undo custSel modSld">
      <pc:chgData name="Aaron Feuerstein" userId="f5de8b9a-5c09-4bc3-b449-ac980e458ac8" providerId="ADAL" clId="{75F6228D-8A00-4FC3-A850-A61B92155221}" dt="2025-06-13T13:57:27.746" v="175" actId="13244"/>
      <pc:docMkLst>
        <pc:docMk/>
      </pc:docMkLst>
      <pc:sldChg chg="addSp modSp mod">
        <pc:chgData name="Aaron Feuerstein" userId="f5de8b9a-5c09-4bc3-b449-ac980e458ac8" providerId="ADAL" clId="{75F6228D-8A00-4FC3-A850-A61B92155221}" dt="2025-06-13T13:56:32.322" v="164" actId="13244"/>
        <pc:sldMkLst>
          <pc:docMk/>
          <pc:sldMk cId="0" sldId="256"/>
        </pc:sldMkLst>
        <pc:spChg chg="add mod ord">
          <ac:chgData name="Aaron Feuerstein" userId="f5de8b9a-5c09-4bc3-b449-ac980e458ac8" providerId="ADAL" clId="{75F6228D-8A00-4FC3-A850-A61B92155221}" dt="2025-06-13T13:56:32.322" v="164" actId="13244"/>
          <ac:spMkLst>
            <pc:docMk/>
            <pc:sldMk cId="0" sldId="256"/>
            <ac:spMk id="2" creationId="{D44F536F-2E7E-BBD5-289A-EDD8E12A3218}"/>
          </ac:spMkLst>
        </pc:spChg>
        <pc:spChg chg="mod">
          <ac:chgData name="Aaron Feuerstein" userId="f5de8b9a-5c09-4bc3-b449-ac980e458ac8" providerId="ADAL" clId="{75F6228D-8A00-4FC3-A850-A61B92155221}" dt="2025-06-13T13:54:37.140" v="147" actId="1036"/>
          <ac:spMkLst>
            <pc:docMk/>
            <pc:sldMk cId="0" sldId="256"/>
            <ac:spMk id="55" creationId="{00000000-0000-0000-0000-000000000000}"/>
          </ac:spMkLst>
        </pc:spChg>
        <pc:spChg chg="ord">
          <ac:chgData name="Aaron Feuerstein" userId="f5de8b9a-5c09-4bc3-b449-ac980e458ac8" providerId="ADAL" clId="{75F6228D-8A00-4FC3-A850-A61B92155221}" dt="2025-06-13T13:54:18.153" v="142" actId="13244"/>
          <ac:spMkLst>
            <pc:docMk/>
            <pc:sldMk cId="0" sldId="256"/>
            <ac:spMk id="64" creationId="{00000000-0000-0000-0000-000000000000}"/>
          </ac:spMkLst>
        </pc:spChg>
        <pc:spChg chg="ord">
          <ac:chgData name="Aaron Feuerstein" userId="f5de8b9a-5c09-4bc3-b449-ac980e458ac8" providerId="ADAL" clId="{75F6228D-8A00-4FC3-A850-A61B92155221}" dt="2025-06-13T13:53:54.787" v="140" actId="13244"/>
          <ac:spMkLst>
            <pc:docMk/>
            <pc:sldMk cId="0" sldId="256"/>
            <ac:spMk id="66" creationId="{00000000-0000-0000-0000-000000000000}"/>
          </ac:spMkLst>
        </pc:spChg>
        <pc:spChg chg="ord">
          <ac:chgData name="Aaron Feuerstein" userId="f5de8b9a-5c09-4bc3-b449-ac980e458ac8" providerId="ADAL" clId="{75F6228D-8A00-4FC3-A850-A61B92155221}" dt="2025-06-13T13:54:12.772" v="141" actId="13244"/>
          <ac:spMkLst>
            <pc:docMk/>
            <pc:sldMk cId="0" sldId="256"/>
            <ac:spMk id="78" creationId="{00000000-0000-0000-0000-000000000000}"/>
          </ac:spMkLst>
        </pc:spChg>
        <pc:spChg chg="ord">
          <ac:chgData name="Aaron Feuerstein" userId="f5de8b9a-5c09-4bc3-b449-ac980e458ac8" providerId="ADAL" clId="{75F6228D-8A00-4FC3-A850-A61B92155221}" dt="2025-06-13T13:54:25.751" v="143" actId="13244"/>
          <ac:spMkLst>
            <pc:docMk/>
            <pc:sldMk cId="0" sldId="256"/>
            <ac:spMk id="80" creationId="{00000000-0000-0000-0000-000000000000}"/>
          </ac:spMkLst>
        </pc:spChg>
        <pc:spChg chg="ord">
          <ac:chgData name="Aaron Feuerstein" userId="f5de8b9a-5c09-4bc3-b449-ac980e458ac8" providerId="ADAL" clId="{75F6228D-8A00-4FC3-A850-A61B92155221}" dt="2025-06-13T13:54:29.955" v="144" actId="13244"/>
          <ac:spMkLst>
            <pc:docMk/>
            <pc:sldMk cId="0" sldId="256"/>
            <ac:spMk id="82" creationId="{00000000-0000-0000-0000-000000000000}"/>
          </ac:spMkLst>
        </pc:spChg>
        <pc:spChg chg="ord">
          <ac:chgData name="Aaron Feuerstein" userId="f5de8b9a-5c09-4bc3-b449-ac980e458ac8" providerId="ADAL" clId="{75F6228D-8A00-4FC3-A850-A61B92155221}" dt="2025-06-13T13:54:33.192" v="145" actId="13244"/>
          <ac:spMkLst>
            <pc:docMk/>
            <pc:sldMk cId="0" sldId="256"/>
            <ac:spMk id="84" creationId="{00000000-0000-0000-0000-000000000000}"/>
          </ac:spMkLst>
        </pc:spChg>
        <pc:picChg chg="mod ord">
          <ac:chgData name="Aaron Feuerstein" userId="f5de8b9a-5c09-4bc3-b449-ac980e458ac8" providerId="ADAL" clId="{75F6228D-8A00-4FC3-A850-A61B92155221}" dt="2025-06-13T13:56:02.597" v="156" actId="13244"/>
          <ac:picMkLst>
            <pc:docMk/>
            <pc:sldMk cId="0" sldId="256"/>
            <ac:picMk id="65" creationId="{00000000-0000-0000-0000-000000000000}"/>
          </ac:picMkLst>
        </pc:picChg>
        <pc:picChg chg="mod ord">
          <ac:chgData name="Aaron Feuerstein" userId="f5de8b9a-5c09-4bc3-b449-ac980e458ac8" providerId="ADAL" clId="{75F6228D-8A00-4FC3-A850-A61B92155221}" dt="2025-06-13T13:56:20.979" v="160" actId="13244"/>
          <ac:picMkLst>
            <pc:docMk/>
            <pc:sldMk cId="0" sldId="256"/>
            <ac:picMk id="67" creationId="{00000000-0000-0000-0000-000000000000}"/>
          </ac:picMkLst>
        </pc:picChg>
        <pc:picChg chg="mod ord">
          <ac:chgData name="Aaron Feuerstein" userId="f5de8b9a-5c09-4bc3-b449-ac980e458ac8" providerId="ADAL" clId="{75F6228D-8A00-4FC3-A850-A61B92155221}" dt="2025-06-13T13:55:26.001" v="151" actId="13244"/>
          <ac:picMkLst>
            <pc:docMk/>
            <pc:sldMk cId="0" sldId="256"/>
            <ac:picMk id="68" creationId="{00000000-0000-0000-0000-000000000000}"/>
          </ac:picMkLst>
        </pc:picChg>
        <pc:picChg chg="mod ord">
          <ac:chgData name="Aaron Feuerstein" userId="f5de8b9a-5c09-4bc3-b449-ac980e458ac8" providerId="ADAL" clId="{75F6228D-8A00-4FC3-A850-A61B92155221}" dt="2025-06-13T13:55:08.235" v="149" actId="13244"/>
          <ac:picMkLst>
            <pc:docMk/>
            <pc:sldMk cId="0" sldId="256"/>
            <ac:picMk id="69" creationId="{00000000-0000-0000-0000-000000000000}"/>
          </ac:picMkLst>
        </pc:picChg>
        <pc:picChg chg="mod ord">
          <ac:chgData name="Aaron Feuerstein" userId="f5de8b9a-5c09-4bc3-b449-ac980e458ac8" providerId="ADAL" clId="{75F6228D-8A00-4FC3-A850-A61B92155221}" dt="2025-06-13T13:56:16.026" v="159" actId="13244"/>
          <ac:picMkLst>
            <pc:docMk/>
            <pc:sldMk cId="0" sldId="256"/>
            <ac:picMk id="70" creationId="{00000000-0000-0000-0000-000000000000}"/>
          </ac:picMkLst>
        </pc:picChg>
        <pc:picChg chg="mod ord">
          <ac:chgData name="Aaron Feuerstein" userId="f5de8b9a-5c09-4bc3-b449-ac980e458ac8" providerId="ADAL" clId="{75F6228D-8A00-4FC3-A850-A61B92155221}" dt="2025-06-13T13:56:06.782" v="157" actId="13244"/>
          <ac:picMkLst>
            <pc:docMk/>
            <pc:sldMk cId="0" sldId="256"/>
            <ac:picMk id="71" creationId="{00000000-0000-0000-0000-000000000000}"/>
          </ac:picMkLst>
        </pc:picChg>
        <pc:picChg chg="mod ord">
          <ac:chgData name="Aaron Feuerstein" userId="f5de8b9a-5c09-4bc3-b449-ac980e458ac8" providerId="ADAL" clId="{75F6228D-8A00-4FC3-A850-A61B92155221}" dt="2025-06-13T13:55:17.501" v="150" actId="13244"/>
          <ac:picMkLst>
            <pc:docMk/>
            <pc:sldMk cId="0" sldId="256"/>
            <ac:picMk id="72" creationId="{00000000-0000-0000-0000-000000000000}"/>
          </ac:picMkLst>
        </pc:picChg>
        <pc:picChg chg="mod ord">
          <ac:chgData name="Aaron Feuerstein" userId="f5de8b9a-5c09-4bc3-b449-ac980e458ac8" providerId="ADAL" clId="{75F6228D-8A00-4FC3-A850-A61B92155221}" dt="2025-06-13T13:55:57.569" v="155" actId="13244"/>
          <ac:picMkLst>
            <pc:docMk/>
            <pc:sldMk cId="0" sldId="256"/>
            <ac:picMk id="73" creationId="{00000000-0000-0000-0000-000000000000}"/>
          </ac:picMkLst>
        </pc:picChg>
        <pc:picChg chg="mod ord">
          <ac:chgData name="Aaron Feuerstein" userId="f5de8b9a-5c09-4bc3-b449-ac980e458ac8" providerId="ADAL" clId="{75F6228D-8A00-4FC3-A850-A61B92155221}" dt="2025-06-13T13:54:58.445" v="148" actId="13244"/>
          <ac:picMkLst>
            <pc:docMk/>
            <pc:sldMk cId="0" sldId="256"/>
            <ac:picMk id="74" creationId="{00000000-0000-0000-0000-000000000000}"/>
          </ac:picMkLst>
        </pc:picChg>
        <pc:picChg chg="mod ord">
          <ac:chgData name="Aaron Feuerstein" userId="f5de8b9a-5c09-4bc3-b449-ac980e458ac8" providerId="ADAL" clId="{75F6228D-8A00-4FC3-A850-A61B92155221}" dt="2025-06-13T13:55:48.072" v="154" actId="13244"/>
          <ac:picMkLst>
            <pc:docMk/>
            <pc:sldMk cId="0" sldId="256"/>
            <ac:picMk id="75" creationId="{00000000-0000-0000-0000-000000000000}"/>
          </ac:picMkLst>
        </pc:picChg>
        <pc:picChg chg="mod ord">
          <ac:chgData name="Aaron Feuerstein" userId="f5de8b9a-5c09-4bc3-b449-ac980e458ac8" providerId="ADAL" clId="{75F6228D-8A00-4FC3-A850-A61B92155221}" dt="2025-06-13T13:55:41.293" v="153" actId="13244"/>
          <ac:picMkLst>
            <pc:docMk/>
            <pc:sldMk cId="0" sldId="256"/>
            <ac:picMk id="76" creationId="{00000000-0000-0000-0000-000000000000}"/>
          </ac:picMkLst>
        </pc:picChg>
        <pc:picChg chg="mod ord">
          <ac:chgData name="Aaron Feuerstein" userId="f5de8b9a-5c09-4bc3-b449-ac980e458ac8" providerId="ADAL" clId="{75F6228D-8A00-4FC3-A850-A61B92155221}" dt="2025-06-13T13:56:24.568" v="161" actId="13244"/>
          <ac:picMkLst>
            <pc:docMk/>
            <pc:sldMk cId="0" sldId="256"/>
            <ac:picMk id="77" creationId="{00000000-0000-0000-0000-000000000000}"/>
          </ac:picMkLst>
        </pc:picChg>
        <pc:picChg chg="mod ord">
          <ac:chgData name="Aaron Feuerstein" userId="f5de8b9a-5c09-4bc3-b449-ac980e458ac8" providerId="ADAL" clId="{75F6228D-8A00-4FC3-A850-A61B92155221}" dt="2025-06-13T13:56:11.490" v="158" actId="13244"/>
          <ac:picMkLst>
            <pc:docMk/>
            <pc:sldMk cId="0" sldId="256"/>
            <ac:picMk id="79" creationId="{00000000-0000-0000-0000-000000000000}"/>
          </ac:picMkLst>
        </pc:picChg>
        <pc:picChg chg="mod ord">
          <ac:chgData name="Aaron Feuerstein" userId="f5de8b9a-5c09-4bc3-b449-ac980e458ac8" providerId="ADAL" clId="{75F6228D-8A00-4FC3-A850-A61B92155221}" dt="2025-06-13T13:56:27.512" v="162" actId="13244"/>
          <ac:picMkLst>
            <pc:docMk/>
            <pc:sldMk cId="0" sldId="256"/>
            <ac:picMk id="81" creationId="{00000000-0000-0000-0000-000000000000}"/>
          </ac:picMkLst>
        </pc:picChg>
        <pc:picChg chg="mod ord">
          <ac:chgData name="Aaron Feuerstein" userId="f5de8b9a-5c09-4bc3-b449-ac980e458ac8" providerId="ADAL" clId="{75F6228D-8A00-4FC3-A850-A61B92155221}" dt="2025-06-13T13:56:29.529" v="163" actId="13244"/>
          <ac:picMkLst>
            <pc:docMk/>
            <pc:sldMk cId="0" sldId="256"/>
            <ac:picMk id="83" creationId="{00000000-0000-0000-0000-000000000000}"/>
          </ac:picMkLst>
        </pc:picChg>
      </pc:sldChg>
      <pc:sldChg chg="addSp modSp mod">
        <pc:chgData name="Aaron Feuerstein" userId="f5de8b9a-5c09-4bc3-b449-ac980e458ac8" providerId="ADAL" clId="{75F6228D-8A00-4FC3-A850-A61B92155221}" dt="2025-06-13T13:57:27.746" v="175" actId="13244"/>
        <pc:sldMkLst>
          <pc:docMk/>
          <pc:sldMk cId="0" sldId="257"/>
        </pc:sldMkLst>
        <pc:spChg chg="add mod ord">
          <ac:chgData name="Aaron Feuerstein" userId="f5de8b9a-5c09-4bc3-b449-ac980e458ac8" providerId="ADAL" clId="{75F6228D-8A00-4FC3-A850-A61B92155221}" dt="2025-06-13T13:57:27.746" v="175" actId="13244"/>
          <ac:spMkLst>
            <pc:docMk/>
            <pc:sldMk cId="0" sldId="257"/>
            <ac:spMk id="2" creationId="{D07CB99D-EE0D-70D1-A6BB-71541CCB512F}"/>
          </ac:spMkLst>
        </pc:spChg>
        <pc:spChg chg="ord">
          <ac:chgData name="Aaron Feuerstein" userId="f5de8b9a-5c09-4bc3-b449-ac980e458ac8" providerId="ADAL" clId="{75F6228D-8A00-4FC3-A850-A61B92155221}" dt="2025-06-13T13:56:49.961" v="166" actId="13244"/>
          <ac:spMkLst>
            <pc:docMk/>
            <pc:sldMk cId="0" sldId="257"/>
            <ac:spMk id="92" creationId="{00000000-0000-0000-0000-000000000000}"/>
          </ac:spMkLst>
        </pc:spChg>
        <pc:spChg chg="ord">
          <ac:chgData name="Aaron Feuerstein" userId="f5de8b9a-5c09-4bc3-b449-ac980e458ac8" providerId="ADAL" clId="{75F6228D-8A00-4FC3-A850-A61B92155221}" dt="2025-06-13T13:56:44.281" v="165" actId="13244"/>
          <ac:spMkLst>
            <pc:docMk/>
            <pc:sldMk cId="0" sldId="257"/>
            <ac:spMk id="93" creationId="{00000000-0000-0000-0000-000000000000}"/>
          </ac:spMkLst>
        </pc:spChg>
        <pc:spChg chg="ord">
          <ac:chgData name="Aaron Feuerstein" userId="f5de8b9a-5c09-4bc3-b449-ac980e458ac8" providerId="ADAL" clId="{75F6228D-8A00-4FC3-A850-A61B92155221}" dt="2025-06-13T13:56:51.903" v="167" actId="13244"/>
          <ac:spMkLst>
            <pc:docMk/>
            <pc:sldMk cId="0" sldId="257"/>
            <ac:spMk id="94" creationId="{00000000-0000-0000-0000-000000000000}"/>
          </ac:spMkLst>
        </pc:spChg>
        <pc:picChg chg="mod ord">
          <ac:chgData name="Aaron Feuerstein" userId="f5de8b9a-5c09-4bc3-b449-ac980e458ac8" providerId="ADAL" clId="{75F6228D-8A00-4FC3-A850-A61B92155221}" dt="2025-06-13T13:56:57.400" v="168" actId="13244"/>
          <ac:picMkLst>
            <pc:docMk/>
            <pc:sldMk cId="0" sldId="257"/>
            <ac:picMk id="96" creationId="{00000000-0000-0000-0000-000000000000}"/>
          </ac:picMkLst>
        </pc:picChg>
        <pc:picChg chg="mod ord">
          <ac:chgData name="Aaron Feuerstein" userId="f5de8b9a-5c09-4bc3-b449-ac980e458ac8" providerId="ADAL" clId="{75F6228D-8A00-4FC3-A850-A61B92155221}" dt="2025-06-13T13:57:02.410" v="169" actId="13244"/>
          <ac:picMkLst>
            <pc:docMk/>
            <pc:sldMk cId="0" sldId="257"/>
            <ac:picMk id="97" creationId="{00000000-0000-0000-0000-000000000000}"/>
          </ac:picMkLst>
        </pc:picChg>
        <pc:picChg chg="mod ord">
          <ac:chgData name="Aaron Feuerstein" userId="f5de8b9a-5c09-4bc3-b449-ac980e458ac8" providerId="ADAL" clId="{75F6228D-8A00-4FC3-A850-A61B92155221}" dt="2025-06-13T13:57:18.682" v="172" actId="13244"/>
          <ac:picMkLst>
            <pc:docMk/>
            <pc:sldMk cId="0" sldId="257"/>
            <ac:picMk id="98" creationId="{00000000-0000-0000-0000-000000000000}"/>
          </ac:picMkLst>
        </pc:picChg>
        <pc:picChg chg="mod ord">
          <ac:chgData name="Aaron Feuerstein" userId="f5de8b9a-5c09-4bc3-b449-ac980e458ac8" providerId="ADAL" clId="{75F6228D-8A00-4FC3-A850-A61B92155221}" dt="2025-06-13T13:57:24.472" v="174" actId="13244"/>
          <ac:picMkLst>
            <pc:docMk/>
            <pc:sldMk cId="0" sldId="257"/>
            <ac:picMk id="99" creationId="{00000000-0000-0000-0000-000000000000}"/>
          </ac:picMkLst>
        </pc:picChg>
        <pc:picChg chg="mod ord">
          <ac:chgData name="Aaron Feuerstein" userId="f5de8b9a-5c09-4bc3-b449-ac980e458ac8" providerId="ADAL" clId="{75F6228D-8A00-4FC3-A850-A61B92155221}" dt="2025-06-13T13:57:10.572" v="170" actId="13244"/>
          <ac:picMkLst>
            <pc:docMk/>
            <pc:sldMk cId="0" sldId="257"/>
            <ac:picMk id="100" creationId="{00000000-0000-0000-0000-000000000000}"/>
          </ac:picMkLst>
        </pc:picChg>
        <pc:picChg chg="mod ord">
          <ac:chgData name="Aaron Feuerstein" userId="f5de8b9a-5c09-4bc3-b449-ac980e458ac8" providerId="ADAL" clId="{75F6228D-8A00-4FC3-A850-A61B92155221}" dt="2025-06-13T13:57:22.651" v="173" actId="13244"/>
          <ac:picMkLst>
            <pc:docMk/>
            <pc:sldMk cId="0" sldId="257"/>
            <ac:picMk id="101" creationId="{00000000-0000-0000-0000-000000000000}"/>
          </ac:picMkLst>
        </pc:picChg>
        <pc:picChg chg="mod ord">
          <ac:chgData name="Aaron Feuerstein" userId="f5de8b9a-5c09-4bc3-b449-ac980e458ac8" providerId="ADAL" clId="{75F6228D-8A00-4FC3-A850-A61B92155221}" dt="2025-06-13T13:57:14.332" v="171" actId="13244"/>
          <ac:picMkLst>
            <pc:docMk/>
            <pc:sldMk cId="0" sldId="257"/>
            <ac:picMk id="102"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10539" y="685800"/>
            <a:ext cx="4437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i="1"/>
              <a:t>Teaching Tip: </a:t>
            </a:r>
            <a:r>
              <a:rPr lang="en"/>
              <a:t>While all vocabulary words for the unit are listed here, the intention is that you would only show students the vocabulary that has been covered in a lesson. For instance, after lesson 1 you may display the terms geosphere, biosphere, hydrosphere, and atmosphere. One way to do this could be creating a word wall that you add to as you progress through the unit. By the end of the unit, all vocabulary words would be on the word wall. The word wall can be used to support student talk as well as model building by giving them scientific words to reference.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bb3ec095cd_0_93:notes"/>
          <p:cNvSpPr>
            <a:spLocks noGrp="1" noRot="1" noChangeAspect="1"/>
          </p:cNvSpPr>
          <p:nvPr>
            <p:ph type="sldImg" idx="2"/>
          </p:nvPr>
        </p:nvSpPr>
        <p:spPr>
          <a:xfrm>
            <a:off x="1211263" y="685800"/>
            <a:ext cx="443706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bb3ec095cd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42879" y="1125136"/>
            <a:ext cx="9372600" cy="3101700"/>
          </a:xfrm>
          <a:prstGeom prst="rect">
            <a:avLst/>
          </a:prstGeom>
        </p:spPr>
        <p:txBody>
          <a:bodyPr spcFirstLastPara="1" wrap="square" lIns="108500" tIns="108500" rIns="108500" bIns="108500" anchor="b" anchorCtr="0">
            <a:normAutofit/>
          </a:bodyPr>
          <a:lstStyle>
            <a:lvl1pPr lvl="0" algn="ctr">
              <a:spcBef>
                <a:spcPts val="0"/>
              </a:spcBef>
              <a:spcAft>
                <a:spcPts val="0"/>
              </a:spcAft>
              <a:buSzPts val="6200"/>
              <a:buNone/>
              <a:defRPr sz="6200"/>
            </a:lvl1pPr>
            <a:lvl2pPr lvl="1" algn="ctr">
              <a:spcBef>
                <a:spcPts val="0"/>
              </a:spcBef>
              <a:spcAft>
                <a:spcPts val="0"/>
              </a:spcAft>
              <a:buSzPts val="6200"/>
              <a:buNone/>
              <a:defRPr sz="6200"/>
            </a:lvl2pPr>
            <a:lvl3pPr lvl="2" algn="ctr">
              <a:spcBef>
                <a:spcPts val="0"/>
              </a:spcBef>
              <a:spcAft>
                <a:spcPts val="0"/>
              </a:spcAft>
              <a:buSzPts val="6200"/>
              <a:buNone/>
              <a:defRPr sz="6200"/>
            </a:lvl3pPr>
            <a:lvl4pPr lvl="3" algn="ctr">
              <a:spcBef>
                <a:spcPts val="0"/>
              </a:spcBef>
              <a:spcAft>
                <a:spcPts val="0"/>
              </a:spcAft>
              <a:buSzPts val="6200"/>
              <a:buNone/>
              <a:defRPr sz="6200"/>
            </a:lvl4pPr>
            <a:lvl5pPr lvl="4" algn="ctr">
              <a:spcBef>
                <a:spcPts val="0"/>
              </a:spcBef>
              <a:spcAft>
                <a:spcPts val="0"/>
              </a:spcAft>
              <a:buSzPts val="6200"/>
              <a:buNone/>
              <a:defRPr sz="6200"/>
            </a:lvl5pPr>
            <a:lvl6pPr lvl="5" algn="ctr">
              <a:spcBef>
                <a:spcPts val="0"/>
              </a:spcBef>
              <a:spcAft>
                <a:spcPts val="0"/>
              </a:spcAft>
              <a:buSzPts val="6200"/>
              <a:buNone/>
              <a:defRPr sz="6200"/>
            </a:lvl6pPr>
            <a:lvl7pPr lvl="6" algn="ctr">
              <a:spcBef>
                <a:spcPts val="0"/>
              </a:spcBef>
              <a:spcAft>
                <a:spcPts val="0"/>
              </a:spcAft>
              <a:buSzPts val="6200"/>
              <a:buNone/>
              <a:defRPr sz="6200"/>
            </a:lvl7pPr>
            <a:lvl8pPr lvl="7" algn="ctr">
              <a:spcBef>
                <a:spcPts val="0"/>
              </a:spcBef>
              <a:spcAft>
                <a:spcPts val="0"/>
              </a:spcAft>
              <a:buSzPts val="6200"/>
              <a:buNone/>
              <a:defRPr sz="6200"/>
            </a:lvl8pPr>
            <a:lvl9pPr lvl="8" algn="ctr">
              <a:spcBef>
                <a:spcPts val="0"/>
              </a:spcBef>
              <a:spcAft>
                <a:spcPts val="0"/>
              </a:spcAft>
              <a:buSzPts val="6200"/>
              <a:buNone/>
              <a:defRPr sz="6200"/>
            </a:lvl9pPr>
          </a:lstStyle>
          <a:p>
            <a:endParaRPr/>
          </a:p>
        </p:txBody>
      </p:sp>
      <p:sp>
        <p:nvSpPr>
          <p:cNvPr id="11" name="Google Shape;11;p2"/>
          <p:cNvSpPr txBox="1">
            <a:spLocks noGrp="1"/>
          </p:cNvSpPr>
          <p:nvPr>
            <p:ph type="subTitle" idx="1"/>
          </p:nvPr>
        </p:nvSpPr>
        <p:spPr>
          <a:xfrm>
            <a:off x="342870" y="4282678"/>
            <a:ext cx="9372600" cy="1197900"/>
          </a:xfrm>
          <a:prstGeom prst="rect">
            <a:avLst/>
          </a:prstGeom>
        </p:spPr>
        <p:txBody>
          <a:bodyPr spcFirstLastPara="1" wrap="square" lIns="108500" tIns="108500" rIns="108500" bIns="108500" anchor="t" anchorCtr="0">
            <a:normAutofit/>
          </a:bodyPr>
          <a:lstStyle>
            <a:lvl1pPr lvl="0" algn="ctr">
              <a:lnSpc>
                <a:spcPct val="100000"/>
              </a:lnSpc>
              <a:spcBef>
                <a:spcPts val="0"/>
              </a:spcBef>
              <a:spcAft>
                <a:spcPts val="0"/>
              </a:spcAft>
              <a:buSzPts val="3300"/>
              <a:buNone/>
              <a:defRPr sz="3300"/>
            </a:lvl1pPr>
            <a:lvl2pPr lvl="1" algn="ctr">
              <a:lnSpc>
                <a:spcPct val="100000"/>
              </a:lnSpc>
              <a:spcBef>
                <a:spcPts val="0"/>
              </a:spcBef>
              <a:spcAft>
                <a:spcPts val="0"/>
              </a:spcAft>
              <a:buSzPts val="3300"/>
              <a:buNone/>
              <a:defRPr sz="3300"/>
            </a:lvl2pPr>
            <a:lvl3pPr lvl="2" algn="ctr">
              <a:lnSpc>
                <a:spcPct val="100000"/>
              </a:lnSpc>
              <a:spcBef>
                <a:spcPts val="0"/>
              </a:spcBef>
              <a:spcAft>
                <a:spcPts val="0"/>
              </a:spcAft>
              <a:buSzPts val="3300"/>
              <a:buNone/>
              <a:defRPr sz="3300"/>
            </a:lvl3pPr>
            <a:lvl4pPr lvl="3" algn="ctr">
              <a:lnSpc>
                <a:spcPct val="100000"/>
              </a:lnSpc>
              <a:spcBef>
                <a:spcPts val="0"/>
              </a:spcBef>
              <a:spcAft>
                <a:spcPts val="0"/>
              </a:spcAft>
              <a:buSzPts val="3300"/>
              <a:buNone/>
              <a:defRPr sz="3300"/>
            </a:lvl4pPr>
            <a:lvl5pPr lvl="4" algn="ctr">
              <a:lnSpc>
                <a:spcPct val="100000"/>
              </a:lnSpc>
              <a:spcBef>
                <a:spcPts val="0"/>
              </a:spcBef>
              <a:spcAft>
                <a:spcPts val="0"/>
              </a:spcAft>
              <a:buSzPts val="3300"/>
              <a:buNone/>
              <a:defRPr sz="3300"/>
            </a:lvl5pPr>
            <a:lvl6pPr lvl="5" algn="ctr">
              <a:lnSpc>
                <a:spcPct val="100000"/>
              </a:lnSpc>
              <a:spcBef>
                <a:spcPts val="0"/>
              </a:spcBef>
              <a:spcAft>
                <a:spcPts val="0"/>
              </a:spcAft>
              <a:buSzPts val="3300"/>
              <a:buNone/>
              <a:defRPr sz="3300"/>
            </a:lvl6pPr>
            <a:lvl7pPr lvl="6" algn="ctr">
              <a:lnSpc>
                <a:spcPct val="100000"/>
              </a:lnSpc>
              <a:spcBef>
                <a:spcPts val="0"/>
              </a:spcBef>
              <a:spcAft>
                <a:spcPts val="0"/>
              </a:spcAft>
              <a:buSzPts val="3300"/>
              <a:buNone/>
              <a:defRPr sz="3300"/>
            </a:lvl7pPr>
            <a:lvl8pPr lvl="7" algn="ctr">
              <a:lnSpc>
                <a:spcPct val="100000"/>
              </a:lnSpc>
              <a:spcBef>
                <a:spcPts val="0"/>
              </a:spcBef>
              <a:spcAft>
                <a:spcPts val="0"/>
              </a:spcAft>
              <a:buSzPts val="3300"/>
              <a:buNone/>
              <a:defRPr sz="3300"/>
            </a:lvl8pPr>
            <a:lvl9pPr lvl="8" algn="ctr">
              <a:lnSpc>
                <a:spcPct val="100000"/>
              </a:lnSpc>
              <a:spcBef>
                <a:spcPts val="0"/>
              </a:spcBef>
              <a:spcAft>
                <a:spcPts val="0"/>
              </a:spcAft>
              <a:buSzPts val="3300"/>
              <a:buNone/>
              <a:defRPr sz="3300"/>
            </a:lvl9pPr>
          </a:lstStyle>
          <a:p>
            <a:endParaRPr/>
          </a:p>
        </p:txBody>
      </p:sp>
      <p:sp>
        <p:nvSpPr>
          <p:cNvPr id="12" name="Google Shape;12;p2"/>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42870" y="1671478"/>
            <a:ext cx="9372600" cy="2967000"/>
          </a:xfrm>
          <a:prstGeom prst="rect">
            <a:avLst/>
          </a:prstGeom>
        </p:spPr>
        <p:txBody>
          <a:bodyPr spcFirstLastPara="1" wrap="square" lIns="108500" tIns="108500" rIns="108500" bIns="108500" anchor="b" anchorCtr="0">
            <a:normAutofit/>
          </a:bodyPr>
          <a:lstStyle>
            <a:lvl1pPr lvl="0" algn="ctr">
              <a:spcBef>
                <a:spcPts val="0"/>
              </a:spcBef>
              <a:spcAft>
                <a:spcPts val="0"/>
              </a:spcAft>
              <a:buSzPts val="14200"/>
              <a:buNone/>
              <a:defRPr sz="14200"/>
            </a:lvl1pPr>
            <a:lvl2pPr lvl="1" algn="ctr">
              <a:spcBef>
                <a:spcPts val="0"/>
              </a:spcBef>
              <a:spcAft>
                <a:spcPts val="0"/>
              </a:spcAft>
              <a:buSzPts val="14200"/>
              <a:buNone/>
              <a:defRPr sz="14200"/>
            </a:lvl2pPr>
            <a:lvl3pPr lvl="2" algn="ctr">
              <a:spcBef>
                <a:spcPts val="0"/>
              </a:spcBef>
              <a:spcAft>
                <a:spcPts val="0"/>
              </a:spcAft>
              <a:buSzPts val="14200"/>
              <a:buNone/>
              <a:defRPr sz="14200"/>
            </a:lvl3pPr>
            <a:lvl4pPr lvl="3" algn="ctr">
              <a:spcBef>
                <a:spcPts val="0"/>
              </a:spcBef>
              <a:spcAft>
                <a:spcPts val="0"/>
              </a:spcAft>
              <a:buSzPts val="14200"/>
              <a:buNone/>
              <a:defRPr sz="14200"/>
            </a:lvl4pPr>
            <a:lvl5pPr lvl="4" algn="ctr">
              <a:spcBef>
                <a:spcPts val="0"/>
              </a:spcBef>
              <a:spcAft>
                <a:spcPts val="0"/>
              </a:spcAft>
              <a:buSzPts val="14200"/>
              <a:buNone/>
              <a:defRPr sz="14200"/>
            </a:lvl5pPr>
            <a:lvl6pPr lvl="5" algn="ctr">
              <a:spcBef>
                <a:spcPts val="0"/>
              </a:spcBef>
              <a:spcAft>
                <a:spcPts val="0"/>
              </a:spcAft>
              <a:buSzPts val="14200"/>
              <a:buNone/>
              <a:defRPr sz="14200"/>
            </a:lvl6pPr>
            <a:lvl7pPr lvl="6" algn="ctr">
              <a:spcBef>
                <a:spcPts val="0"/>
              </a:spcBef>
              <a:spcAft>
                <a:spcPts val="0"/>
              </a:spcAft>
              <a:buSzPts val="14200"/>
              <a:buNone/>
              <a:defRPr sz="14200"/>
            </a:lvl7pPr>
            <a:lvl8pPr lvl="7" algn="ctr">
              <a:spcBef>
                <a:spcPts val="0"/>
              </a:spcBef>
              <a:spcAft>
                <a:spcPts val="0"/>
              </a:spcAft>
              <a:buSzPts val="14200"/>
              <a:buNone/>
              <a:defRPr sz="14200"/>
            </a:lvl8pPr>
            <a:lvl9pPr lvl="8" algn="ctr">
              <a:spcBef>
                <a:spcPts val="0"/>
              </a:spcBef>
              <a:spcAft>
                <a:spcPts val="0"/>
              </a:spcAft>
              <a:buSzPts val="14200"/>
              <a:buNone/>
              <a:defRPr sz="14200"/>
            </a:lvl9pPr>
          </a:lstStyle>
          <a:p>
            <a:r>
              <a:t>xx%</a:t>
            </a:r>
          </a:p>
        </p:txBody>
      </p:sp>
      <p:sp>
        <p:nvSpPr>
          <p:cNvPr id="46" name="Google Shape;46;p11"/>
          <p:cNvSpPr txBox="1">
            <a:spLocks noGrp="1"/>
          </p:cNvSpPr>
          <p:nvPr>
            <p:ph type="body" idx="1"/>
          </p:nvPr>
        </p:nvSpPr>
        <p:spPr>
          <a:xfrm>
            <a:off x="342870" y="4763362"/>
            <a:ext cx="9372600" cy="1965600"/>
          </a:xfrm>
          <a:prstGeom prst="rect">
            <a:avLst/>
          </a:prstGeom>
        </p:spPr>
        <p:txBody>
          <a:bodyPr spcFirstLastPara="1" wrap="square" lIns="108500" tIns="108500" rIns="108500" bIns="108500" anchor="t" anchorCtr="0">
            <a:normAutofit/>
          </a:bodyPr>
          <a:lstStyle>
            <a:lvl1pPr marL="457200" lvl="0" indent="-361950" algn="ctr">
              <a:spcBef>
                <a:spcPts val="0"/>
              </a:spcBef>
              <a:spcAft>
                <a:spcPts val="0"/>
              </a:spcAft>
              <a:buSzPts val="2100"/>
              <a:buChar char="●"/>
              <a:defRPr/>
            </a:lvl1pPr>
            <a:lvl2pPr marL="914400" lvl="1" indent="-336550" algn="ctr">
              <a:spcBef>
                <a:spcPts val="0"/>
              </a:spcBef>
              <a:spcAft>
                <a:spcPts val="0"/>
              </a:spcAft>
              <a:buSzPts val="1700"/>
              <a:buChar char="○"/>
              <a:defRPr/>
            </a:lvl2pPr>
            <a:lvl3pPr marL="1371600" lvl="2" indent="-336550" algn="ctr">
              <a:spcBef>
                <a:spcPts val="0"/>
              </a:spcBef>
              <a:spcAft>
                <a:spcPts val="0"/>
              </a:spcAft>
              <a:buSzPts val="1700"/>
              <a:buChar char="■"/>
              <a:defRPr/>
            </a:lvl3pPr>
            <a:lvl4pPr marL="1828800" lvl="3" indent="-336550" algn="ctr">
              <a:spcBef>
                <a:spcPts val="0"/>
              </a:spcBef>
              <a:spcAft>
                <a:spcPts val="0"/>
              </a:spcAft>
              <a:buSzPts val="1700"/>
              <a:buChar char="●"/>
              <a:defRPr/>
            </a:lvl4pPr>
            <a:lvl5pPr marL="2286000" lvl="4" indent="-336550" algn="ctr">
              <a:spcBef>
                <a:spcPts val="0"/>
              </a:spcBef>
              <a:spcAft>
                <a:spcPts val="0"/>
              </a:spcAft>
              <a:buSzPts val="1700"/>
              <a:buChar char="○"/>
              <a:defRPr/>
            </a:lvl5pPr>
            <a:lvl6pPr marL="2743200" lvl="5" indent="-336550" algn="ctr">
              <a:spcBef>
                <a:spcPts val="0"/>
              </a:spcBef>
              <a:spcAft>
                <a:spcPts val="0"/>
              </a:spcAft>
              <a:buSzPts val="1700"/>
              <a:buChar char="■"/>
              <a:defRPr/>
            </a:lvl6pPr>
            <a:lvl7pPr marL="3200400" lvl="6" indent="-336550" algn="ctr">
              <a:spcBef>
                <a:spcPts val="0"/>
              </a:spcBef>
              <a:spcAft>
                <a:spcPts val="0"/>
              </a:spcAft>
              <a:buSzPts val="1700"/>
              <a:buChar char="●"/>
              <a:defRPr/>
            </a:lvl7pPr>
            <a:lvl8pPr marL="3657600" lvl="7" indent="-336550" algn="ctr">
              <a:spcBef>
                <a:spcPts val="0"/>
              </a:spcBef>
              <a:spcAft>
                <a:spcPts val="0"/>
              </a:spcAft>
              <a:buSzPts val="1700"/>
              <a:buChar char="○"/>
              <a:defRPr/>
            </a:lvl8pPr>
            <a:lvl9pPr marL="4114800" lvl="8" indent="-336550" algn="ctr">
              <a:spcBef>
                <a:spcPts val="0"/>
              </a:spcBef>
              <a:spcAft>
                <a:spcPts val="0"/>
              </a:spcAft>
              <a:buSzPts val="1700"/>
              <a:buChar char="■"/>
              <a:defRPr/>
            </a:lvl9pPr>
          </a:lstStyle>
          <a:p>
            <a:endParaRPr/>
          </a:p>
        </p:txBody>
      </p:sp>
      <p:sp>
        <p:nvSpPr>
          <p:cNvPr id="47" name="Google Shape;47;p11"/>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42870" y="3250173"/>
            <a:ext cx="9372600" cy="1272000"/>
          </a:xfrm>
          <a:prstGeom prst="rect">
            <a:avLst/>
          </a:prstGeom>
        </p:spPr>
        <p:txBody>
          <a:bodyPr spcFirstLastPara="1" wrap="square" lIns="108500" tIns="108500" rIns="108500" bIns="108500" anchor="ctr" anchorCtr="0">
            <a:normAutofit/>
          </a:bodyPr>
          <a:lstStyle>
            <a:lvl1pPr lvl="0" algn="ctr">
              <a:spcBef>
                <a:spcPts val="0"/>
              </a:spcBef>
              <a:spcAft>
                <a:spcPts val="0"/>
              </a:spcAft>
              <a:buSzPts val="4300"/>
              <a:buNone/>
              <a:defRPr sz="4300"/>
            </a:lvl1pPr>
            <a:lvl2pPr lvl="1" algn="ctr">
              <a:spcBef>
                <a:spcPts val="0"/>
              </a:spcBef>
              <a:spcAft>
                <a:spcPts val="0"/>
              </a:spcAft>
              <a:buSzPts val="4300"/>
              <a:buNone/>
              <a:defRPr sz="4300"/>
            </a:lvl2pPr>
            <a:lvl3pPr lvl="2" algn="ctr">
              <a:spcBef>
                <a:spcPts val="0"/>
              </a:spcBef>
              <a:spcAft>
                <a:spcPts val="0"/>
              </a:spcAft>
              <a:buSzPts val="4300"/>
              <a:buNone/>
              <a:defRPr sz="4300"/>
            </a:lvl3pPr>
            <a:lvl4pPr lvl="3" algn="ctr">
              <a:spcBef>
                <a:spcPts val="0"/>
              </a:spcBef>
              <a:spcAft>
                <a:spcPts val="0"/>
              </a:spcAft>
              <a:buSzPts val="4300"/>
              <a:buNone/>
              <a:defRPr sz="4300"/>
            </a:lvl4pPr>
            <a:lvl5pPr lvl="4" algn="ctr">
              <a:spcBef>
                <a:spcPts val="0"/>
              </a:spcBef>
              <a:spcAft>
                <a:spcPts val="0"/>
              </a:spcAft>
              <a:buSzPts val="4300"/>
              <a:buNone/>
              <a:defRPr sz="4300"/>
            </a:lvl5pPr>
            <a:lvl6pPr lvl="5" algn="ctr">
              <a:spcBef>
                <a:spcPts val="0"/>
              </a:spcBef>
              <a:spcAft>
                <a:spcPts val="0"/>
              </a:spcAft>
              <a:buSzPts val="4300"/>
              <a:buNone/>
              <a:defRPr sz="4300"/>
            </a:lvl6pPr>
            <a:lvl7pPr lvl="6" algn="ctr">
              <a:spcBef>
                <a:spcPts val="0"/>
              </a:spcBef>
              <a:spcAft>
                <a:spcPts val="0"/>
              </a:spcAft>
              <a:buSzPts val="4300"/>
              <a:buNone/>
              <a:defRPr sz="4300"/>
            </a:lvl7pPr>
            <a:lvl8pPr lvl="7" algn="ctr">
              <a:spcBef>
                <a:spcPts val="0"/>
              </a:spcBef>
              <a:spcAft>
                <a:spcPts val="0"/>
              </a:spcAft>
              <a:buSzPts val="4300"/>
              <a:buNone/>
              <a:defRPr sz="4300"/>
            </a:lvl8pPr>
            <a:lvl9pPr lvl="8" algn="ctr">
              <a:spcBef>
                <a:spcPts val="0"/>
              </a:spcBef>
              <a:spcAft>
                <a:spcPts val="0"/>
              </a:spcAft>
              <a:buSzPts val="4300"/>
              <a:buNone/>
              <a:defRPr sz="4300"/>
            </a:lvl9pPr>
          </a:lstStyle>
          <a:p>
            <a:endParaRPr/>
          </a:p>
        </p:txBody>
      </p:sp>
      <p:sp>
        <p:nvSpPr>
          <p:cNvPr id="15" name="Google Shape;15;p3"/>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42870" y="672482"/>
            <a:ext cx="9372600" cy="865500"/>
          </a:xfrm>
          <a:prstGeom prst="rect">
            <a:avLst/>
          </a:prstGeom>
        </p:spPr>
        <p:txBody>
          <a:bodyPr spcFirstLastPara="1" wrap="square" lIns="108500" tIns="108500" rIns="108500" bIns="108500" anchor="t" anchorCtr="0">
            <a:normAutofit/>
          </a:bodyPr>
          <a:lstStyle>
            <a:lvl1pPr lvl="0">
              <a:spcBef>
                <a:spcPts val="0"/>
              </a:spcBef>
              <a:spcAft>
                <a:spcPts val="0"/>
              </a:spcAft>
              <a:buSzPts val="3300"/>
              <a:buNone/>
              <a:defRPr/>
            </a:lvl1pPr>
            <a:lvl2pPr lvl="1">
              <a:spcBef>
                <a:spcPts val="0"/>
              </a:spcBef>
              <a:spcAft>
                <a:spcPts val="0"/>
              </a:spcAft>
              <a:buSzPts val="3300"/>
              <a:buNone/>
              <a:defRPr/>
            </a:lvl2pPr>
            <a:lvl3pPr lvl="2">
              <a:spcBef>
                <a:spcPts val="0"/>
              </a:spcBef>
              <a:spcAft>
                <a:spcPts val="0"/>
              </a:spcAft>
              <a:buSzPts val="3300"/>
              <a:buNone/>
              <a:defRPr/>
            </a:lvl3pPr>
            <a:lvl4pPr lvl="3">
              <a:spcBef>
                <a:spcPts val="0"/>
              </a:spcBef>
              <a:spcAft>
                <a:spcPts val="0"/>
              </a:spcAft>
              <a:buSzPts val="3300"/>
              <a:buNone/>
              <a:defRPr/>
            </a:lvl4pPr>
            <a:lvl5pPr lvl="4">
              <a:spcBef>
                <a:spcPts val="0"/>
              </a:spcBef>
              <a:spcAft>
                <a:spcPts val="0"/>
              </a:spcAft>
              <a:buSzPts val="3300"/>
              <a:buNone/>
              <a:defRPr/>
            </a:lvl5pPr>
            <a:lvl6pPr lvl="5">
              <a:spcBef>
                <a:spcPts val="0"/>
              </a:spcBef>
              <a:spcAft>
                <a:spcPts val="0"/>
              </a:spcAft>
              <a:buSzPts val="3300"/>
              <a:buNone/>
              <a:defRPr/>
            </a:lvl6pPr>
            <a:lvl7pPr lvl="6">
              <a:spcBef>
                <a:spcPts val="0"/>
              </a:spcBef>
              <a:spcAft>
                <a:spcPts val="0"/>
              </a:spcAft>
              <a:buSzPts val="3300"/>
              <a:buNone/>
              <a:defRPr/>
            </a:lvl7pPr>
            <a:lvl8pPr lvl="7">
              <a:spcBef>
                <a:spcPts val="0"/>
              </a:spcBef>
              <a:spcAft>
                <a:spcPts val="0"/>
              </a:spcAft>
              <a:buSzPts val="3300"/>
              <a:buNone/>
              <a:defRPr/>
            </a:lvl8pPr>
            <a:lvl9pPr lvl="8">
              <a:spcBef>
                <a:spcPts val="0"/>
              </a:spcBef>
              <a:spcAft>
                <a:spcPts val="0"/>
              </a:spcAft>
              <a:buSzPts val="3300"/>
              <a:buNone/>
              <a:defRPr/>
            </a:lvl9pPr>
          </a:lstStyle>
          <a:p>
            <a:endParaRPr/>
          </a:p>
        </p:txBody>
      </p:sp>
      <p:sp>
        <p:nvSpPr>
          <p:cNvPr id="18" name="Google Shape;18;p4"/>
          <p:cNvSpPr txBox="1">
            <a:spLocks noGrp="1"/>
          </p:cNvSpPr>
          <p:nvPr>
            <p:ph type="body" idx="1"/>
          </p:nvPr>
        </p:nvSpPr>
        <p:spPr>
          <a:xfrm>
            <a:off x="342870" y="1741518"/>
            <a:ext cx="9372600" cy="5162400"/>
          </a:xfrm>
          <a:prstGeom prst="rect">
            <a:avLst/>
          </a:prstGeom>
        </p:spPr>
        <p:txBody>
          <a:bodyPr spcFirstLastPara="1" wrap="square" lIns="108500" tIns="108500" rIns="108500" bIns="108500" anchor="t" anchorCtr="0">
            <a:normAutofit/>
          </a:bodyPr>
          <a:lstStyle>
            <a:lvl1pPr marL="457200" lvl="0" indent="-361950">
              <a:spcBef>
                <a:spcPts val="0"/>
              </a:spcBef>
              <a:spcAft>
                <a:spcPts val="0"/>
              </a:spcAft>
              <a:buSzPts val="21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19" name="Google Shape;19;p4"/>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42870" y="672482"/>
            <a:ext cx="9372600" cy="865500"/>
          </a:xfrm>
          <a:prstGeom prst="rect">
            <a:avLst/>
          </a:prstGeom>
        </p:spPr>
        <p:txBody>
          <a:bodyPr spcFirstLastPara="1" wrap="square" lIns="108500" tIns="108500" rIns="108500" bIns="108500" anchor="t" anchorCtr="0">
            <a:normAutofit/>
          </a:bodyPr>
          <a:lstStyle>
            <a:lvl1pPr lvl="0">
              <a:spcBef>
                <a:spcPts val="0"/>
              </a:spcBef>
              <a:spcAft>
                <a:spcPts val="0"/>
              </a:spcAft>
              <a:buSzPts val="3300"/>
              <a:buNone/>
              <a:defRPr/>
            </a:lvl1pPr>
            <a:lvl2pPr lvl="1">
              <a:spcBef>
                <a:spcPts val="0"/>
              </a:spcBef>
              <a:spcAft>
                <a:spcPts val="0"/>
              </a:spcAft>
              <a:buSzPts val="3300"/>
              <a:buNone/>
              <a:defRPr/>
            </a:lvl2pPr>
            <a:lvl3pPr lvl="2">
              <a:spcBef>
                <a:spcPts val="0"/>
              </a:spcBef>
              <a:spcAft>
                <a:spcPts val="0"/>
              </a:spcAft>
              <a:buSzPts val="3300"/>
              <a:buNone/>
              <a:defRPr/>
            </a:lvl3pPr>
            <a:lvl4pPr lvl="3">
              <a:spcBef>
                <a:spcPts val="0"/>
              </a:spcBef>
              <a:spcAft>
                <a:spcPts val="0"/>
              </a:spcAft>
              <a:buSzPts val="3300"/>
              <a:buNone/>
              <a:defRPr/>
            </a:lvl4pPr>
            <a:lvl5pPr lvl="4">
              <a:spcBef>
                <a:spcPts val="0"/>
              </a:spcBef>
              <a:spcAft>
                <a:spcPts val="0"/>
              </a:spcAft>
              <a:buSzPts val="3300"/>
              <a:buNone/>
              <a:defRPr/>
            </a:lvl5pPr>
            <a:lvl6pPr lvl="5">
              <a:spcBef>
                <a:spcPts val="0"/>
              </a:spcBef>
              <a:spcAft>
                <a:spcPts val="0"/>
              </a:spcAft>
              <a:buSzPts val="3300"/>
              <a:buNone/>
              <a:defRPr/>
            </a:lvl6pPr>
            <a:lvl7pPr lvl="6">
              <a:spcBef>
                <a:spcPts val="0"/>
              </a:spcBef>
              <a:spcAft>
                <a:spcPts val="0"/>
              </a:spcAft>
              <a:buSzPts val="3300"/>
              <a:buNone/>
              <a:defRPr/>
            </a:lvl7pPr>
            <a:lvl8pPr lvl="7">
              <a:spcBef>
                <a:spcPts val="0"/>
              </a:spcBef>
              <a:spcAft>
                <a:spcPts val="0"/>
              </a:spcAft>
              <a:buSzPts val="3300"/>
              <a:buNone/>
              <a:defRPr/>
            </a:lvl8pPr>
            <a:lvl9pPr lvl="8">
              <a:spcBef>
                <a:spcPts val="0"/>
              </a:spcBef>
              <a:spcAft>
                <a:spcPts val="0"/>
              </a:spcAft>
              <a:buSzPts val="3300"/>
              <a:buNone/>
              <a:defRPr/>
            </a:lvl9pPr>
          </a:lstStyle>
          <a:p>
            <a:endParaRPr/>
          </a:p>
        </p:txBody>
      </p:sp>
      <p:sp>
        <p:nvSpPr>
          <p:cNvPr id="22" name="Google Shape;22;p5"/>
          <p:cNvSpPr txBox="1">
            <a:spLocks noGrp="1"/>
          </p:cNvSpPr>
          <p:nvPr>
            <p:ph type="body" idx="1"/>
          </p:nvPr>
        </p:nvSpPr>
        <p:spPr>
          <a:xfrm>
            <a:off x="342870" y="1741518"/>
            <a:ext cx="4399800" cy="5162400"/>
          </a:xfrm>
          <a:prstGeom prst="rect">
            <a:avLst/>
          </a:prstGeom>
        </p:spPr>
        <p:txBody>
          <a:bodyPr spcFirstLastPara="1" wrap="square" lIns="108500" tIns="108500" rIns="108500" bIns="108500" anchor="t" anchorCtr="0">
            <a:normAutofit/>
          </a:bodyPr>
          <a:lstStyle>
            <a:lvl1pPr marL="457200" lvl="0" indent="-336550">
              <a:spcBef>
                <a:spcPts val="0"/>
              </a:spcBef>
              <a:spcAft>
                <a:spcPts val="0"/>
              </a:spcAft>
              <a:buSzPts val="1700"/>
              <a:buChar char="●"/>
              <a:defRPr sz="1700"/>
            </a:lvl1pPr>
            <a:lvl2pPr marL="914400" lvl="1" indent="-317500">
              <a:spcBef>
                <a:spcPts val="0"/>
              </a:spcBef>
              <a:spcAft>
                <a:spcPts val="0"/>
              </a:spcAft>
              <a:buSzPts val="1400"/>
              <a:buChar char="○"/>
              <a:defRPr sz="1400"/>
            </a:lvl2pPr>
            <a:lvl3pPr marL="1371600" lvl="2" indent="-317500">
              <a:spcBef>
                <a:spcPts val="0"/>
              </a:spcBef>
              <a:spcAft>
                <a:spcPts val="0"/>
              </a:spcAft>
              <a:buSzPts val="1400"/>
              <a:buChar char="■"/>
              <a:defRPr sz="1400"/>
            </a:lvl3pPr>
            <a:lvl4pPr marL="1828800" lvl="3" indent="-317500">
              <a:spcBef>
                <a:spcPts val="0"/>
              </a:spcBef>
              <a:spcAft>
                <a:spcPts val="0"/>
              </a:spcAft>
              <a:buSzPts val="1400"/>
              <a:buChar char="●"/>
              <a:defRPr sz="1400"/>
            </a:lvl4pPr>
            <a:lvl5pPr marL="2286000" lvl="4" indent="-317500">
              <a:spcBef>
                <a:spcPts val="0"/>
              </a:spcBef>
              <a:spcAft>
                <a:spcPts val="0"/>
              </a:spcAft>
              <a:buSzPts val="1400"/>
              <a:buChar char="○"/>
              <a:defRPr sz="1400"/>
            </a:lvl5pPr>
            <a:lvl6pPr marL="2743200" lvl="5" indent="-317500">
              <a:spcBef>
                <a:spcPts val="0"/>
              </a:spcBef>
              <a:spcAft>
                <a:spcPts val="0"/>
              </a:spcAft>
              <a:buSzPts val="1400"/>
              <a:buChar char="■"/>
              <a:defRPr sz="1400"/>
            </a:lvl6pPr>
            <a:lvl7pPr marL="3200400" lvl="6" indent="-317500">
              <a:spcBef>
                <a:spcPts val="0"/>
              </a:spcBef>
              <a:spcAft>
                <a:spcPts val="0"/>
              </a:spcAft>
              <a:buSzPts val="1400"/>
              <a:buChar char="●"/>
              <a:defRPr sz="1400"/>
            </a:lvl7pPr>
            <a:lvl8pPr marL="3657600" lvl="7" indent="-317500">
              <a:spcBef>
                <a:spcPts val="0"/>
              </a:spcBef>
              <a:spcAft>
                <a:spcPts val="0"/>
              </a:spcAft>
              <a:buSzPts val="1400"/>
              <a:buChar char="○"/>
              <a:defRPr sz="1400"/>
            </a:lvl8pPr>
            <a:lvl9pPr marL="4114800" lvl="8" indent="-317500">
              <a:spcBef>
                <a:spcPts val="0"/>
              </a:spcBef>
              <a:spcAft>
                <a:spcPts val="0"/>
              </a:spcAft>
              <a:buSzPts val="1400"/>
              <a:buChar char="■"/>
              <a:defRPr sz="1400"/>
            </a:lvl9pPr>
          </a:lstStyle>
          <a:p>
            <a:endParaRPr/>
          </a:p>
        </p:txBody>
      </p:sp>
      <p:sp>
        <p:nvSpPr>
          <p:cNvPr id="23" name="Google Shape;23;p5"/>
          <p:cNvSpPr txBox="1">
            <a:spLocks noGrp="1"/>
          </p:cNvSpPr>
          <p:nvPr>
            <p:ph type="body" idx="2"/>
          </p:nvPr>
        </p:nvSpPr>
        <p:spPr>
          <a:xfrm>
            <a:off x="5315640" y="1741518"/>
            <a:ext cx="4399800" cy="5162400"/>
          </a:xfrm>
          <a:prstGeom prst="rect">
            <a:avLst/>
          </a:prstGeom>
        </p:spPr>
        <p:txBody>
          <a:bodyPr spcFirstLastPara="1" wrap="square" lIns="108500" tIns="108500" rIns="108500" bIns="108500" anchor="t" anchorCtr="0">
            <a:normAutofit/>
          </a:bodyPr>
          <a:lstStyle>
            <a:lvl1pPr marL="457200" lvl="0" indent="-336550">
              <a:spcBef>
                <a:spcPts val="0"/>
              </a:spcBef>
              <a:spcAft>
                <a:spcPts val="0"/>
              </a:spcAft>
              <a:buSzPts val="1700"/>
              <a:buChar char="●"/>
              <a:defRPr sz="1700"/>
            </a:lvl1pPr>
            <a:lvl2pPr marL="914400" lvl="1" indent="-317500">
              <a:spcBef>
                <a:spcPts val="0"/>
              </a:spcBef>
              <a:spcAft>
                <a:spcPts val="0"/>
              </a:spcAft>
              <a:buSzPts val="1400"/>
              <a:buChar char="○"/>
              <a:defRPr sz="1400"/>
            </a:lvl2pPr>
            <a:lvl3pPr marL="1371600" lvl="2" indent="-317500">
              <a:spcBef>
                <a:spcPts val="0"/>
              </a:spcBef>
              <a:spcAft>
                <a:spcPts val="0"/>
              </a:spcAft>
              <a:buSzPts val="1400"/>
              <a:buChar char="■"/>
              <a:defRPr sz="1400"/>
            </a:lvl3pPr>
            <a:lvl4pPr marL="1828800" lvl="3" indent="-317500">
              <a:spcBef>
                <a:spcPts val="0"/>
              </a:spcBef>
              <a:spcAft>
                <a:spcPts val="0"/>
              </a:spcAft>
              <a:buSzPts val="1400"/>
              <a:buChar char="●"/>
              <a:defRPr sz="1400"/>
            </a:lvl4pPr>
            <a:lvl5pPr marL="2286000" lvl="4" indent="-317500">
              <a:spcBef>
                <a:spcPts val="0"/>
              </a:spcBef>
              <a:spcAft>
                <a:spcPts val="0"/>
              </a:spcAft>
              <a:buSzPts val="1400"/>
              <a:buChar char="○"/>
              <a:defRPr sz="1400"/>
            </a:lvl5pPr>
            <a:lvl6pPr marL="2743200" lvl="5" indent="-317500">
              <a:spcBef>
                <a:spcPts val="0"/>
              </a:spcBef>
              <a:spcAft>
                <a:spcPts val="0"/>
              </a:spcAft>
              <a:buSzPts val="1400"/>
              <a:buChar char="■"/>
              <a:defRPr sz="1400"/>
            </a:lvl6pPr>
            <a:lvl7pPr marL="3200400" lvl="6" indent="-317500">
              <a:spcBef>
                <a:spcPts val="0"/>
              </a:spcBef>
              <a:spcAft>
                <a:spcPts val="0"/>
              </a:spcAft>
              <a:buSzPts val="1400"/>
              <a:buChar char="●"/>
              <a:defRPr sz="1400"/>
            </a:lvl7pPr>
            <a:lvl8pPr marL="3657600" lvl="7" indent="-317500">
              <a:spcBef>
                <a:spcPts val="0"/>
              </a:spcBef>
              <a:spcAft>
                <a:spcPts val="0"/>
              </a:spcAft>
              <a:buSzPts val="1400"/>
              <a:buChar char="○"/>
              <a:defRPr sz="1400"/>
            </a:lvl8pPr>
            <a:lvl9pPr marL="4114800" lvl="8" indent="-317500">
              <a:spcBef>
                <a:spcPts val="0"/>
              </a:spcBef>
              <a:spcAft>
                <a:spcPts val="0"/>
              </a:spcAft>
              <a:buSzPts val="1400"/>
              <a:buChar char="■"/>
              <a:defRPr sz="1400"/>
            </a:lvl9pPr>
          </a:lstStyle>
          <a:p>
            <a:endParaRPr/>
          </a:p>
        </p:txBody>
      </p:sp>
      <p:sp>
        <p:nvSpPr>
          <p:cNvPr id="24" name="Google Shape;24;p5"/>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42870" y="672482"/>
            <a:ext cx="9372600" cy="865500"/>
          </a:xfrm>
          <a:prstGeom prst="rect">
            <a:avLst/>
          </a:prstGeom>
        </p:spPr>
        <p:txBody>
          <a:bodyPr spcFirstLastPara="1" wrap="square" lIns="108500" tIns="108500" rIns="108500" bIns="108500" anchor="t" anchorCtr="0">
            <a:normAutofit/>
          </a:bodyPr>
          <a:lstStyle>
            <a:lvl1pPr lvl="0">
              <a:spcBef>
                <a:spcPts val="0"/>
              </a:spcBef>
              <a:spcAft>
                <a:spcPts val="0"/>
              </a:spcAft>
              <a:buSzPts val="3300"/>
              <a:buNone/>
              <a:defRPr/>
            </a:lvl1pPr>
            <a:lvl2pPr lvl="1">
              <a:spcBef>
                <a:spcPts val="0"/>
              </a:spcBef>
              <a:spcAft>
                <a:spcPts val="0"/>
              </a:spcAft>
              <a:buSzPts val="3300"/>
              <a:buNone/>
              <a:defRPr/>
            </a:lvl2pPr>
            <a:lvl3pPr lvl="2">
              <a:spcBef>
                <a:spcPts val="0"/>
              </a:spcBef>
              <a:spcAft>
                <a:spcPts val="0"/>
              </a:spcAft>
              <a:buSzPts val="3300"/>
              <a:buNone/>
              <a:defRPr/>
            </a:lvl3pPr>
            <a:lvl4pPr lvl="3">
              <a:spcBef>
                <a:spcPts val="0"/>
              </a:spcBef>
              <a:spcAft>
                <a:spcPts val="0"/>
              </a:spcAft>
              <a:buSzPts val="3300"/>
              <a:buNone/>
              <a:defRPr/>
            </a:lvl4pPr>
            <a:lvl5pPr lvl="4">
              <a:spcBef>
                <a:spcPts val="0"/>
              </a:spcBef>
              <a:spcAft>
                <a:spcPts val="0"/>
              </a:spcAft>
              <a:buSzPts val="3300"/>
              <a:buNone/>
              <a:defRPr/>
            </a:lvl5pPr>
            <a:lvl6pPr lvl="5">
              <a:spcBef>
                <a:spcPts val="0"/>
              </a:spcBef>
              <a:spcAft>
                <a:spcPts val="0"/>
              </a:spcAft>
              <a:buSzPts val="3300"/>
              <a:buNone/>
              <a:defRPr/>
            </a:lvl6pPr>
            <a:lvl7pPr lvl="6">
              <a:spcBef>
                <a:spcPts val="0"/>
              </a:spcBef>
              <a:spcAft>
                <a:spcPts val="0"/>
              </a:spcAft>
              <a:buSzPts val="3300"/>
              <a:buNone/>
              <a:defRPr/>
            </a:lvl7pPr>
            <a:lvl8pPr lvl="7">
              <a:spcBef>
                <a:spcPts val="0"/>
              </a:spcBef>
              <a:spcAft>
                <a:spcPts val="0"/>
              </a:spcAft>
              <a:buSzPts val="3300"/>
              <a:buNone/>
              <a:defRPr/>
            </a:lvl8pPr>
            <a:lvl9pPr lvl="8">
              <a:spcBef>
                <a:spcPts val="0"/>
              </a:spcBef>
              <a:spcAft>
                <a:spcPts val="0"/>
              </a:spcAft>
              <a:buSzPts val="3300"/>
              <a:buNone/>
              <a:defRPr/>
            </a:lvl9pPr>
          </a:lstStyle>
          <a:p>
            <a:endParaRPr/>
          </a:p>
        </p:txBody>
      </p:sp>
      <p:sp>
        <p:nvSpPr>
          <p:cNvPr id="27" name="Google Shape;27;p6"/>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42870" y="839573"/>
            <a:ext cx="3088800" cy="1142100"/>
          </a:xfrm>
          <a:prstGeom prst="rect">
            <a:avLst/>
          </a:prstGeom>
        </p:spPr>
        <p:txBody>
          <a:bodyPr spcFirstLastPara="1" wrap="square" lIns="108500" tIns="108500" rIns="108500" bIns="108500" anchor="b" anchorCtr="0">
            <a:normAutofit/>
          </a:bodyPr>
          <a:lstStyle>
            <a:lvl1pPr lvl="0">
              <a:spcBef>
                <a:spcPts val="0"/>
              </a:spcBef>
              <a:spcAft>
                <a:spcPts val="0"/>
              </a:spcAft>
              <a:buSzPts val="2800"/>
              <a:buNone/>
              <a:defRPr sz="2800"/>
            </a:lvl1pPr>
            <a:lvl2pPr lvl="1">
              <a:spcBef>
                <a:spcPts val="0"/>
              </a:spcBef>
              <a:spcAft>
                <a:spcPts val="0"/>
              </a:spcAft>
              <a:buSzPts val="2800"/>
              <a:buNone/>
              <a:defRPr sz="2800"/>
            </a:lvl2pPr>
            <a:lvl3pPr lvl="2">
              <a:spcBef>
                <a:spcPts val="0"/>
              </a:spcBef>
              <a:spcAft>
                <a:spcPts val="0"/>
              </a:spcAft>
              <a:buSzPts val="2800"/>
              <a:buNone/>
              <a:defRPr sz="2800"/>
            </a:lvl3pPr>
            <a:lvl4pPr lvl="3">
              <a:spcBef>
                <a:spcPts val="0"/>
              </a:spcBef>
              <a:spcAft>
                <a:spcPts val="0"/>
              </a:spcAft>
              <a:buSzPts val="2800"/>
              <a:buNone/>
              <a:defRPr sz="2800"/>
            </a:lvl4pPr>
            <a:lvl5pPr lvl="4">
              <a:spcBef>
                <a:spcPts val="0"/>
              </a:spcBef>
              <a:spcAft>
                <a:spcPts val="0"/>
              </a:spcAft>
              <a:buSzPts val="2800"/>
              <a:buNone/>
              <a:defRPr sz="2800"/>
            </a:lvl5pPr>
            <a:lvl6pPr lvl="5">
              <a:spcBef>
                <a:spcPts val="0"/>
              </a:spcBef>
              <a:spcAft>
                <a:spcPts val="0"/>
              </a:spcAft>
              <a:buSzPts val="2800"/>
              <a:buNone/>
              <a:defRPr sz="2800"/>
            </a:lvl6pPr>
            <a:lvl7pPr lvl="6">
              <a:spcBef>
                <a:spcPts val="0"/>
              </a:spcBef>
              <a:spcAft>
                <a:spcPts val="0"/>
              </a:spcAft>
              <a:buSzPts val="2800"/>
              <a:buNone/>
              <a:defRPr sz="2800"/>
            </a:lvl7pPr>
            <a:lvl8pPr lvl="7">
              <a:spcBef>
                <a:spcPts val="0"/>
              </a:spcBef>
              <a:spcAft>
                <a:spcPts val="0"/>
              </a:spcAft>
              <a:buSzPts val="2800"/>
              <a:buNone/>
              <a:defRPr sz="2800"/>
            </a:lvl8pPr>
            <a:lvl9pPr lvl="8">
              <a:spcBef>
                <a:spcPts val="0"/>
              </a:spcBef>
              <a:spcAft>
                <a:spcPts val="0"/>
              </a:spcAft>
              <a:buSzPts val="2800"/>
              <a:buNone/>
              <a:defRPr sz="2800"/>
            </a:lvl9pPr>
          </a:lstStyle>
          <a:p>
            <a:endParaRPr/>
          </a:p>
        </p:txBody>
      </p:sp>
      <p:sp>
        <p:nvSpPr>
          <p:cNvPr id="30" name="Google Shape;30;p7"/>
          <p:cNvSpPr txBox="1">
            <a:spLocks noGrp="1"/>
          </p:cNvSpPr>
          <p:nvPr>
            <p:ph type="body" idx="1"/>
          </p:nvPr>
        </p:nvSpPr>
        <p:spPr>
          <a:xfrm>
            <a:off x="342870" y="2099840"/>
            <a:ext cx="3088800" cy="4804500"/>
          </a:xfrm>
          <a:prstGeom prst="rect">
            <a:avLst/>
          </a:prstGeom>
        </p:spPr>
        <p:txBody>
          <a:bodyPr spcFirstLastPara="1" wrap="square" lIns="108500" tIns="108500" rIns="108500" bIns="108500" anchor="t" anchorCtr="0">
            <a:normAutofit/>
          </a:bodyPr>
          <a:lstStyle>
            <a:lvl1pPr marL="457200" lvl="0" indent="-317500">
              <a:spcBef>
                <a:spcPts val="0"/>
              </a:spcBef>
              <a:spcAft>
                <a:spcPts val="0"/>
              </a:spcAft>
              <a:buSzPts val="1400"/>
              <a:buChar char="●"/>
              <a:defRPr sz="1400"/>
            </a:lvl1pPr>
            <a:lvl2pPr marL="914400" lvl="1" indent="-317500">
              <a:spcBef>
                <a:spcPts val="0"/>
              </a:spcBef>
              <a:spcAft>
                <a:spcPts val="0"/>
              </a:spcAft>
              <a:buSzPts val="1400"/>
              <a:buChar char="○"/>
              <a:defRPr sz="1400"/>
            </a:lvl2pPr>
            <a:lvl3pPr marL="1371600" lvl="2" indent="-317500">
              <a:spcBef>
                <a:spcPts val="0"/>
              </a:spcBef>
              <a:spcAft>
                <a:spcPts val="0"/>
              </a:spcAft>
              <a:buSzPts val="1400"/>
              <a:buChar char="■"/>
              <a:defRPr sz="1400"/>
            </a:lvl3pPr>
            <a:lvl4pPr marL="1828800" lvl="3" indent="-317500">
              <a:spcBef>
                <a:spcPts val="0"/>
              </a:spcBef>
              <a:spcAft>
                <a:spcPts val="0"/>
              </a:spcAft>
              <a:buSzPts val="1400"/>
              <a:buChar char="●"/>
              <a:defRPr sz="1400"/>
            </a:lvl4pPr>
            <a:lvl5pPr marL="2286000" lvl="4" indent="-317500">
              <a:spcBef>
                <a:spcPts val="0"/>
              </a:spcBef>
              <a:spcAft>
                <a:spcPts val="0"/>
              </a:spcAft>
              <a:buSzPts val="1400"/>
              <a:buChar char="○"/>
              <a:defRPr sz="1400"/>
            </a:lvl5pPr>
            <a:lvl6pPr marL="2743200" lvl="5" indent="-317500">
              <a:spcBef>
                <a:spcPts val="0"/>
              </a:spcBef>
              <a:spcAft>
                <a:spcPts val="0"/>
              </a:spcAft>
              <a:buSzPts val="1400"/>
              <a:buChar char="■"/>
              <a:defRPr sz="1400"/>
            </a:lvl6pPr>
            <a:lvl7pPr marL="3200400" lvl="6" indent="-317500">
              <a:spcBef>
                <a:spcPts val="0"/>
              </a:spcBef>
              <a:spcAft>
                <a:spcPts val="0"/>
              </a:spcAft>
              <a:buSzPts val="1400"/>
              <a:buChar char="●"/>
              <a:defRPr sz="1400"/>
            </a:lvl7pPr>
            <a:lvl8pPr marL="3657600" lvl="7" indent="-317500">
              <a:spcBef>
                <a:spcPts val="0"/>
              </a:spcBef>
              <a:spcAft>
                <a:spcPts val="0"/>
              </a:spcAft>
              <a:buSzPts val="1400"/>
              <a:buChar char="○"/>
              <a:defRPr sz="1400"/>
            </a:lvl8pPr>
            <a:lvl9pPr marL="4114800" lvl="8" indent="-317500">
              <a:spcBef>
                <a:spcPts val="0"/>
              </a:spcBef>
              <a:spcAft>
                <a:spcPts val="0"/>
              </a:spcAft>
              <a:buSzPts val="1400"/>
              <a:buChar char="■"/>
              <a:defRPr sz="1400"/>
            </a:lvl9pPr>
          </a:lstStyle>
          <a:p>
            <a:endParaRPr/>
          </a:p>
        </p:txBody>
      </p:sp>
      <p:sp>
        <p:nvSpPr>
          <p:cNvPr id="31" name="Google Shape;31;p7"/>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39275" y="680227"/>
            <a:ext cx="7004700" cy="6181500"/>
          </a:xfrm>
          <a:prstGeom prst="rect">
            <a:avLst/>
          </a:prstGeom>
        </p:spPr>
        <p:txBody>
          <a:bodyPr spcFirstLastPara="1" wrap="square" lIns="108500" tIns="108500" rIns="108500" bIns="108500" anchor="ctr" anchorCtr="0">
            <a:normAutofit/>
          </a:bodyPr>
          <a:lstStyle>
            <a:lvl1pPr lvl="0">
              <a:spcBef>
                <a:spcPts val="0"/>
              </a:spcBef>
              <a:spcAft>
                <a:spcPts val="0"/>
              </a:spcAft>
              <a:buSzPts val="5700"/>
              <a:buNone/>
              <a:defRPr sz="5700"/>
            </a:lvl1pPr>
            <a:lvl2pPr lvl="1">
              <a:spcBef>
                <a:spcPts val="0"/>
              </a:spcBef>
              <a:spcAft>
                <a:spcPts val="0"/>
              </a:spcAft>
              <a:buSzPts val="5700"/>
              <a:buNone/>
              <a:defRPr sz="5700"/>
            </a:lvl2pPr>
            <a:lvl3pPr lvl="2">
              <a:spcBef>
                <a:spcPts val="0"/>
              </a:spcBef>
              <a:spcAft>
                <a:spcPts val="0"/>
              </a:spcAft>
              <a:buSzPts val="5700"/>
              <a:buNone/>
              <a:defRPr sz="5700"/>
            </a:lvl3pPr>
            <a:lvl4pPr lvl="3">
              <a:spcBef>
                <a:spcPts val="0"/>
              </a:spcBef>
              <a:spcAft>
                <a:spcPts val="0"/>
              </a:spcAft>
              <a:buSzPts val="5700"/>
              <a:buNone/>
              <a:defRPr sz="5700"/>
            </a:lvl4pPr>
            <a:lvl5pPr lvl="4">
              <a:spcBef>
                <a:spcPts val="0"/>
              </a:spcBef>
              <a:spcAft>
                <a:spcPts val="0"/>
              </a:spcAft>
              <a:buSzPts val="5700"/>
              <a:buNone/>
              <a:defRPr sz="5700"/>
            </a:lvl5pPr>
            <a:lvl6pPr lvl="5">
              <a:spcBef>
                <a:spcPts val="0"/>
              </a:spcBef>
              <a:spcAft>
                <a:spcPts val="0"/>
              </a:spcAft>
              <a:buSzPts val="5700"/>
              <a:buNone/>
              <a:defRPr sz="5700"/>
            </a:lvl6pPr>
            <a:lvl7pPr lvl="6">
              <a:spcBef>
                <a:spcPts val="0"/>
              </a:spcBef>
              <a:spcAft>
                <a:spcPts val="0"/>
              </a:spcAft>
              <a:buSzPts val="5700"/>
              <a:buNone/>
              <a:defRPr sz="5700"/>
            </a:lvl7pPr>
            <a:lvl8pPr lvl="7">
              <a:spcBef>
                <a:spcPts val="0"/>
              </a:spcBef>
              <a:spcAft>
                <a:spcPts val="0"/>
              </a:spcAft>
              <a:buSzPts val="5700"/>
              <a:buNone/>
              <a:defRPr sz="5700"/>
            </a:lvl8pPr>
            <a:lvl9pPr lvl="8">
              <a:spcBef>
                <a:spcPts val="0"/>
              </a:spcBef>
              <a:spcAft>
                <a:spcPts val="0"/>
              </a:spcAft>
              <a:buSzPts val="5700"/>
              <a:buNone/>
              <a:defRPr sz="5700"/>
            </a:lvl9pPr>
          </a:lstStyle>
          <a:p>
            <a:endParaRPr/>
          </a:p>
        </p:txBody>
      </p:sp>
      <p:sp>
        <p:nvSpPr>
          <p:cNvPr id="34" name="Google Shape;34;p8"/>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spcFirstLastPara="1" wrap="square" lIns="108500" tIns="108500" rIns="108500" bIns="10850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92050" y="1863464"/>
            <a:ext cx="4449600" cy="2239800"/>
          </a:xfrm>
          <a:prstGeom prst="rect">
            <a:avLst/>
          </a:prstGeom>
        </p:spPr>
        <p:txBody>
          <a:bodyPr spcFirstLastPara="1" wrap="square" lIns="108500" tIns="108500" rIns="108500" bIns="108500" anchor="b" anchorCtr="0">
            <a:normAutofit/>
          </a:bodyPr>
          <a:lstStyle>
            <a:lvl1pPr lvl="0" algn="ctr">
              <a:spcBef>
                <a:spcPts val="0"/>
              </a:spcBef>
              <a:spcAft>
                <a:spcPts val="0"/>
              </a:spcAft>
              <a:buSzPts val="5000"/>
              <a:buNone/>
              <a:defRPr sz="5000"/>
            </a:lvl1pPr>
            <a:lvl2pPr lvl="1" algn="ctr">
              <a:spcBef>
                <a:spcPts val="0"/>
              </a:spcBef>
              <a:spcAft>
                <a:spcPts val="0"/>
              </a:spcAft>
              <a:buSzPts val="5000"/>
              <a:buNone/>
              <a:defRPr sz="5000"/>
            </a:lvl2pPr>
            <a:lvl3pPr lvl="2" algn="ctr">
              <a:spcBef>
                <a:spcPts val="0"/>
              </a:spcBef>
              <a:spcAft>
                <a:spcPts val="0"/>
              </a:spcAft>
              <a:buSzPts val="5000"/>
              <a:buNone/>
              <a:defRPr sz="5000"/>
            </a:lvl3pPr>
            <a:lvl4pPr lvl="3" algn="ctr">
              <a:spcBef>
                <a:spcPts val="0"/>
              </a:spcBef>
              <a:spcAft>
                <a:spcPts val="0"/>
              </a:spcAft>
              <a:buSzPts val="5000"/>
              <a:buNone/>
              <a:defRPr sz="5000"/>
            </a:lvl4pPr>
            <a:lvl5pPr lvl="4" algn="ctr">
              <a:spcBef>
                <a:spcPts val="0"/>
              </a:spcBef>
              <a:spcAft>
                <a:spcPts val="0"/>
              </a:spcAft>
              <a:buSzPts val="5000"/>
              <a:buNone/>
              <a:defRPr sz="5000"/>
            </a:lvl5pPr>
            <a:lvl6pPr lvl="5" algn="ctr">
              <a:spcBef>
                <a:spcPts val="0"/>
              </a:spcBef>
              <a:spcAft>
                <a:spcPts val="0"/>
              </a:spcAft>
              <a:buSzPts val="5000"/>
              <a:buNone/>
              <a:defRPr sz="5000"/>
            </a:lvl6pPr>
            <a:lvl7pPr lvl="6" algn="ctr">
              <a:spcBef>
                <a:spcPts val="0"/>
              </a:spcBef>
              <a:spcAft>
                <a:spcPts val="0"/>
              </a:spcAft>
              <a:buSzPts val="5000"/>
              <a:buNone/>
              <a:defRPr sz="5000"/>
            </a:lvl7pPr>
            <a:lvl8pPr lvl="7" algn="ctr">
              <a:spcBef>
                <a:spcPts val="0"/>
              </a:spcBef>
              <a:spcAft>
                <a:spcPts val="0"/>
              </a:spcAft>
              <a:buSzPts val="5000"/>
              <a:buNone/>
              <a:defRPr sz="5000"/>
            </a:lvl8pPr>
            <a:lvl9pPr lvl="8" algn="ctr">
              <a:spcBef>
                <a:spcPts val="0"/>
              </a:spcBef>
              <a:spcAft>
                <a:spcPts val="0"/>
              </a:spcAft>
              <a:buSzPts val="5000"/>
              <a:buNone/>
              <a:defRPr sz="5000"/>
            </a:lvl9pPr>
          </a:lstStyle>
          <a:p>
            <a:endParaRPr/>
          </a:p>
        </p:txBody>
      </p:sp>
      <p:sp>
        <p:nvSpPr>
          <p:cNvPr id="38" name="Google Shape;38;p9"/>
          <p:cNvSpPr txBox="1">
            <a:spLocks noGrp="1"/>
          </p:cNvSpPr>
          <p:nvPr>
            <p:ph type="subTitle" idx="1"/>
          </p:nvPr>
        </p:nvSpPr>
        <p:spPr>
          <a:xfrm>
            <a:off x="292050" y="4235758"/>
            <a:ext cx="4449600" cy="1866300"/>
          </a:xfrm>
          <a:prstGeom prst="rect">
            <a:avLst/>
          </a:prstGeom>
        </p:spPr>
        <p:txBody>
          <a:bodyPr spcFirstLastPara="1" wrap="square" lIns="108500" tIns="108500" rIns="108500" bIns="108500" anchor="t" anchorCtr="0">
            <a:normAutofit/>
          </a:bodyPr>
          <a:lstStyle>
            <a:lvl1pPr lvl="0" algn="ctr">
              <a:lnSpc>
                <a:spcPct val="100000"/>
              </a:lnSpc>
              <a:spcBef>
                <a:spcPts val="0"/>
              </a:spcBef>
              <a:spcAft>
                <a:spcPts val="0"/>
              </a:spcAft>
              <a:buSzPts val="2500"/>
              <a:buNone/>
              <a:defRPr sz="2500"/>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a:endParaRPr/>
          </a:p>
        </p:txBody>
      </p:sp>
      <p:sp>
        <p:nvSpPr>
          <p:cNvPr id="39" name="Google Shape;39;p9"/>
          <p:cNvSpPr txBox="1">
            <a:spLocks noGrp="1"/>
          </p:cNvSpPr>
          <p:nvPr>
            <p:ph type="body" idx="2"/>
          </p:nvPr>
        </p:nvSpPr>
        <p:spPr>
          <a:xfrm>
            <a:off x="5433450" y="1094158"/>
            <a:ext cx="4220700" cy="5583900"/>
          </a:xfrm>
          <a:prstGeom prst="rect">
            <a:avLst/>
          </a:prstGeom>
        </p:spPr>
        <p:txBody>
          <a:bodyPr spcFirstLastPara="1" wrap="square" lIns="108500" tIns="108500" rIns="108500" bIns="108500" anchor="ctr" anchorCtr="0">
            <a:normAutofit/>
          </a:bodyPr>
          <a:lstStyle>
            <a:lvl1pPr marL="457200" lvl="0" indent="-361950">
              <a:spcBef>
                <a:spcPts val="0"/>
              </a:spcBef>
              <a:spcAft>
                <a:spcPts val="0"/>
              </a:spcAft>
              <a:buSzPts val="2100"/>
              <a:buChar char="●"/>
              <a:defRPr/>
            </a:lvl1pPr>
            <a:lvl2pPr marL="914400" lvl="1" indent="-336550">
              <a:spcBef>
                <a:spcPts val="0"/>
              </a:spcBef>
              <a:spcAft>
                <a:spcPts val="0"/>
              </a:spcAft>
              <a:buSzPts val="1700"/>
              <a:buChar char="○"/>
              <a:defRPr/>
            </a:lvl2pPr>
            <a:lvl3pPr marL="1371600" lvl="2" indent="-336550">
              <a:spcBef>
                <a:spcPts val="0"/>
              </a:spcBef>
              <a:spcAft>
                <a:spcPts val="0"/>
              </a:spcAft>
              <a:buSzPts val="1700"/>
              <a:buChar char="■"/>
              <a:defRPr/>
            </a:lvl3pPr>
            <a:lvl4pPr marL="1828800" lvl="3" indent="-336550">
              <a:spcBef>
                <a:spcPts val="0"/>
              </a:spcBef>
              <a:spcAft>
                <a:spcPts val="0"/>
              </a:spcAft>
              <a:buSzPts val="1700"/>
              <a:buChar char="●"/>
              <a:defRPr/>
            </a:lvl4pPr>
            <a:lvl5pPr marL="2286000" lvl="4" indent="-336550">
              <a:spcBef>
                <a:spcPts val="0"/>
              </a:spcBef>
              <a:spcAft>
                <a:spcPts val="0"/>
              </a:spcAft>
              <a:buSzPts val="1700"/>
              <a:buChar char="○"/>
              <a:defRPr/>
            </a:lvl5pPr>
            <a:lvl6pPr marL="2743200" lvl="5" indent="-336550">
              <a:spcBef>
                <a:spcPts val="0"/>
              </a:spcBef>
              <a:spcAft>
                <a:spcPts val="0"/>
              </a:spcAft>
              <a:buSzPts val="1700"/>
              <a:buChar char="■"/>
              <a:defRPr/>
            </a:lvl6pPr>
            <a:lvl7pPr marL="3200400" lvl="6" indent="-336550">
              <a:spcBef>
                <a:spcPts val="0"/>
              </a:spcBef>
              <a:spcAft>
                <a:spcPts val="0"/>
              </a:spcAft>
              <a:buSzPts val="1700"/>
              <a:buChar char="●"/>
              <a:defRPr/>
            </a:lvl7pPr>
            <a:lvl8pPr marL="3657600" lvl="7" indent="-336550">
              <a:spcBef>
                <a:spcPts val="0"/>
              </a:spcBef>
              <a:spcAft>
                <a:spcPts val="0"/>
              </a:spcAft>
              <a:buSzPts val="1700"/>
              <a:buChar char="○"/>
              <a:defRPr/>
            </a:lvl8pPr>
            <a:lvl9pPr marL="4114800" lvl="8" indent="-336550">
              <a:spcBef>
                <a:spcPts val="0"/>
              </a:spcBef>
              <a:spcAft>
                <a:spcPts val="0"/>
              </a:spcAft>
              <a:buSzPts val="1700"/>
              <a:buChar char="■"/>
              <a:defRPr/>
            </a:lvl9pPr>
          </a:lstStyle>
          <a:p>
            <a:endParaRPr/>
          </a:p>
        </p:txBody>
      </p:sp>
      <p:sp>
        <p:nvSpPr>
          <p:cNvPr id="40" name="Google Shape;40;p9"/>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42870" y="6392869"/>
            <a:ext cx="6598800" cy="914400"/>
          </a:xfrm>
          <a:prstGeom prst="rect">
            <a:avLst/>
          </a:prstGeom>
        </p:spPr>
        <p:txBody>
          <a:bodyPr spcFirstLastPara="1" wrap="square" lIns="108500" tIns="108500" rIns="108500" bIns="108500" anchor="ctr" anchorCtr="0">
            <a:normAutofit/>
          </a:bodyPr>
          <a:lstStyle>
            <a:lvl1pPr marL="457200" lvl="0" indent="-228600">
              <a:lnSpc>
                <a:spcPct val="100000"/>
              </a:lnSpc>
              <a:spcBef>
                <a:spcPts val="0"/>
              </a:spcBef>
              <a:spcAft>
                <a:spcPts val="0"/>
              </a:spcAft>
              <a:buSzPts val="2100"/>
              <a:buNone/>
              <a:defRPr/>
            </a:lvl1pPr>
          </a:lstStyle>
          <a:p>
            <a:endParaRPr/>
          </a:p>
        </p:txBody>
      </p:sp>
      <p:sp>
        <p:nvSpPr>
          <p:cNvPr id="43" name="Google Shape;43;p10"/>
          <p:cNvSpPr txBox="1">
            <a:spLocks noGrp="1"/>
          </p:cNvSpPr>
          <p:nvPr>
            <p:ph type="sldNum" idx="12"/>
          </p:nvPr>
        </p:nvSpPr>
        <p:spPr>
          <a:xfrm>
            <a:off x="9319704" y="7046639"/>
            <a:ext cx="603600" cy="594900"/>
          </a:xfrm>
          <a:prstGeom prst="rect">
            <a:avLst/>
          </a:prstGeom>
        </p:spPr>
        <p:txBody>
          <a:bodyPr spcFirstLastPara="1" wrap="square" lIns="108500" tIns="108500" rIns="108500" bIns="1085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42870" y="672482"/>
            <a:ext cx="9372600" cy="865500"/>
          </a:xfrm>
          <a:prstGeom prst="rect">
            <a:avLst/>
          </a:prstGeom>
          <a:noFill/>
          <a:ln>
            <a:noFill/>
          </a:ln>
        </p:spPr>
        <p:txBody>
          <a:bodyPr spcFirstLastPara="1" wrap="square" lIns="108500" tIns="108500" rIns="108500" bIns="108500" anchor="t" anchorCtr="0">
            <a:normAutofit/>
          </a:bodyPr>
          <a:lstStyle>
            <a:lvl1pPr lvl="0">
              <a:spcBef>
                <a:spcPts val="0"/>
              </a:spcBef>
              <a:spcAft>
                <a:spcPts val="0"/>
              </a:spcAft>
              <a:buClr>
                <a:schemeClr val="dk1"/>
              </a:buClr>
              <a:buSzPts val="3300"/>
              <a:buFont typeface="Source Sans Pro"/>
              <a:buNone/>
              <a:defRPr sz="3300">
                <a:solidFill>
                  <a:schemeClr val="dk1"/>
                </a:solidFill>
                <a:latin typeface="Source Sans Pro"/>
                <a:ea typeface="Source Sans Pro"/>
                <a:cs typeface="Source Sans Pro"/>
                <a:sym typeface="Source Sans Pro"/>
              </a:defRPr>
            </a:lvl1pPr>
            <a:lvl2pPr lvl="1">
              <a:spcBef>
                <a:spcPts val="0"/>
              </a:spcBef>
              <a:spcAft>
                <a:spcPts val="0"/>
              </a:spcAft>
              <a:buClr>
                <a:schemeClr val="dk1"/>
              </a:buClr>
              <a:buSzPts val="3300"/>
              <a:buNone/>
              <a:defRPr sz="3300">
                <a:solidFill>
                  <a:schemeClr val="dk1"/>
                </a:solidFill>
              </a:defRPr>
            </a:lvl2pPr>
            <a:lvl3pPr lvl="2">
              <a:spcBef>
                <a:spcPts val="0"/>
              </a:spcBef>
              <a:spcAft>
                <a:spcPts val="0"/>
              </a:spcAft>
              <a:buClr>
                <a:schemeClr val="dk1"/>
              </a:buClr>
              <a:buSzPts val="3300"/>
              <a:buNone/>
              <a:defRPr sz="3300">
                <a:solidFill>
                  <a:schemeClr val="dk1"/>
                </a:solidFill>
              </a:defRPr>
            </a:lvl3pPr>
            <a:lvl4pPr lvl="3">
              <a:spcBef>
                <a:spcPts val="0"/>
              </a:spcBef>
              <a:spcAft>
                <a:spcPts val="0"/>
              </a:spcAft>
              <a:buClr>
                <a:schemeClr val="dk1"/>
              </a:buClr>
              <a:buSzPts val="3300"/>
              <a:buNone/>
              <a:defRPr sz="3300">
                <a:solidFill>
                  <a:schemeClr val="dk1"/>
                </a:solidFill>
              </a:defRPr>
            </a:lvl4pPr>
            <a:lvl5pPr lvl="4">
              <a:spcBef>
                <a:spcPts val="0"/>
              </a:spcBef>
              <a:spcAft>
                <a:spcPts val="0"/>
              </a:spcAft>
              <a:buClr>
                <a:schemeClr val="dk1"/>
              </a:buClr>
              <a:buSzPts val="3300"/>
              <a:buNone/>
              <a:defRPr sz="3300">
                <a:solidFill>
                  <a:schemeClr val="dk1"/>
                </a:solidFill>
              </a:defRPr>
            </a:lvl5pPr>
            <a:lvl6pPr lvl="5">
              <a:spcBef>
                <a:spcPts val="0"/>
              </a:spcBef>
              <a:spcAft>
                <a:spcPts val="0"/>
              </a:spcAft>
              <a:buClr>
                <a:schemeClr val="dk1"/>
              </a:buClr>
              <a:buSzPts val="3300"/>
              <a:buNone/>
              <a:defRPr sz="3300">
                <a:solidFill>
                  <a:schemeClr val="dk1"/>
                </a:solidFill>
              </a:defRPr>
            </a:lvl6pPr>
            <a:lvl7pPr lvl="6">
              <a:spcBef>
                <a:spcPts val="0"/>
              </a:spcBef>
              <a:spcAft>
                <a:spcPts val="0"/>
              </a:spcAft>
              <a:buClr>
                <a:schemeClr val="dk1"/>
              </a:buClr>
              <a:buSzPts val="3300"/>
              <a:buNone/>
              <a:defRPr sz="3300">
                <a:solidFill>
                  <a:schemeClr val="dk1"/>
                </a:solidFill>
              </a:defRPr>
            </a:lvl7pPr>
            <a:lvl8pPr lvl="7">
              <a:spcBef>
                <a:spcPts val="0"/>
              </a:spcBef>
              <a:spcAft>
                <a:spcPts val="0"/>
              </a:spcAft>
              <a:buClr>
                <a:schemeClr val="dk1"/>
              </a:buClr>
              <a:buSzPts val="3300"/>
              <a:buNone/>
              <a:defRPr sz="3300">
                <a:solidFill>
                  <a:schemeClr val="dk1"/>
                </a:solidFill>
              </a:defRPr>
            </a:lvl8pPr>
            <a:lvl9pPr lvl="8">
              <a:spcBef>
                <a:spcPts val="0"/>
              </a:spcBef>
              <a:spcAft>
                <a:spcPts val="0"/>
              </a:spcAft>
              <a:buClr>
                <a:schemeClr val="dk1"/>
              </a:buClr>
              <a:buSzPts val="3300"/>
              <a:buNone/>
              <a:defRPr sz="3300">
                <a:solidFill>
                  <a:schemeClr val="dk1"/>
                </a:solidFill>
              </a:defRPr>
            </a:lvl9pPr>
          </a:lstStyle>
          <a:p>
            <a:endParaRPr/>
          </a:p>
        </p:txBody>
      </p:sp>
      <p:sp>
        <p:nvSpPr>
          <p:cNvPr id="7" name="Google Shape;7;p1"/>
          <p:cNvSpPr txBox="1">
            <a:spLocks noGrp="1"/>
          </p:cNvSpPr>
          <p:nvPr>
            <p:ph type="body" idx="1"/>
          </p:nvPr>
        </p:nvSpPr>
        <p:spPr>
          <a:xfrm>
            <a:off x="342870" y="1741518"/>
            <a:ext cx="9372600" cy="5162400"/>
          </a:xfrm>
          <a:prstGeom prst="rect">
            <a:avLst/>
          </a:prstGeom>
          <a:noFill/>
          <a:ln>
            <a:noFill/>
          </a:ln>
        </p:spPr>
        <p:txBody>
          <a:bodyPr spcFirstLastPara="1" wrap="square" lIns="108500" tIns="108500" rIns="108500" bIns="108500" anchor="t" anchorCtr="0">
            <a:normAutofit/>
          </a:bodyPr>
          <a:lstStyle>
            <a:lvl1pPr marL="457200" lvl="0" indent="-361950">
              <a:lnSpc>
                <a:spcPct val="115000"/>
              </a:lnSpc>
              <a:spcBef>
                <a:spcPts val="0"/>
              </a:spcBef>
              <a:spcAft>
                <a:spcPts val="0"/>
              </a:spcAft>
              <a:buClr>
                <a:schemeClr val="dk2"/>
              </a:buClr>
              <a:buSzPts val="2100"/>
              <a:buFont typeface="Source Sans Pro"/>
              <a:buChar char="●"/>
              <a:defRPr sz="2100">
                <a:solidFill>
                  <a:schemeClr val="dk2"/>
                </a:solidFill>
                <a:latin typeface="Source Sans Pro"/>
                <a:ea typeface="Source Sans Pro"/>
                <a:cs typeface="Source Sans Pro"/>
                <a:sym typeface="Source Sans Pro"/>
              </a:defRPr>
            </a:lvl1pPr>
            <a:lvl2pPr marL="914400" lvl="1"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2pPr>
            <a:lvl3pPr marL="1371600" lvl="2"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3pPr>
            <a:lvl4pPr marL="1828800" lvl="3"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4pPr>
            <a:lvl5pPr marL="2286000" lvl="4"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5pPr>
            <a:lvl6pPr marL="2743200" lvl="5"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6pPr>
            <a:lvl7pPr marL="3200400" lvl="6"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7pPr>
            <a:lvl8pPr marL="3657600" lvl="7"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8pPr>
            <a:lvl9pPr marL="4114800" lvl="8" indent="-336550">
              <a:lnSpc>
                <a:spcPct val="115000"/>
              </a:lnSpc>
              <a:spcBef>
                <a:spcPts val="0"/>
              </a:spcBef>
              <a:spcAft>
                <a:spcPts val="0"/>
              </a:spcAft>
              <a:buClr>
                <a:schemeClr val="dk2"/>
              </a:buClr>
              <a:buSzPts val="1700"/>
              <a:buFont typeface="Source Sans Pro"/>
              <a:buChar char="■"/>
              <a:defRPr sz="1700">
                <a:solidFill>
                  <a:schemeClr val="dk2"/>
                </a:solidFill>
                <a:latin typeface="Source Sans Pro"/>
                <a:ea typeface="Source Sans Pro"/>
                <a:cs typeface="Source Sans Pro"/>
                <a:sym typeface="Source Sans Pro"/>
              </a:defRPr>
            </a:lvl9pPr>
          </a:lstStyle>
          <a:p>
            <a:endParaRPr/>
          </a:p>
        </p:txBody>
      </p:sp>
      <p:sp>
        <p:nvSpPr>
          <p:cNvPr id="8" name="Google Shape;8;p1"/>
          <p:cNvSpPr txBox="1">
            <a:spLocks noGrp="1"/>
          </p:cNvSpPr>
          <p:nvPr>
            <p:ph type="sldNum" idx="12"/>
          </p:nvPr>
        </p:nvSpPr>
        <p:spPr>
          <a:xfrm>
            <a:off x="9319704" y="7046639"/>
            <a:ext cx="603600" cy="594900"/>
          </a:xfrm>
          <a:prstGeom prst="rect">
            <a:avLst/>
          </a:prstGeom>
          <a:noFill/>
          <a:ln>
            <a:noFill/>
          </a:ln>
        </p:spPr>
        <p:txBody>
          <a:bodyPr spcFirstLastPara="1" wrap="square" lIns="108500" tIns="108500" rIns="108500" bIns="108500" anchor="ctr" anchorCtr="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pn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21.jp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9.jpg"/><Relationship Id="rId5" Type="http://schemas.openxmlformats.org/officeDocument/2006/relationships/image" Target="../media/image18.jpg"/><Relationship Id="rId4" Type="http://schemas.openxmlformats.org/officeDocument/2006/relationships/image" Target="../media/image17.png"/><Relationship Id="rId9" Type="http://schemas.openxmlformats.org/officeDocument/2006/relationships/image" Target="../media/image2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Title 1">
            <a:extLst>
              <a:ext uri="{FF2B5EF4-FFF2-40B4-BE49-F238E27FC236}">
                <a16:creationId xmlns:a16="http://schemas.microsoft.com/office/drawing/2014/main" id="{D44F536F-2E7E-BBD5-289A-EDD8E12A3218}"/>
              </a:ext>
            </a:extLst>
          </p:cNvPr>
          <p:cNvSpPr>
            <a:spLocks noGrp="1"/>
          </p:cNvSpPr>
          <p:nvPr>
            <p:ph type="ctrTitle"/>
          </p:nvPr>
        </p:nvSpPr>
        <p:spPr>
          <a:xfrm>
            <a:off x="342879" y="-3101700"/>
            <a:ext cx="9372600" cy="3101700"/>
          </a:xfrm>
        </p:spPr>
        <p:txBody>
          <a:bodyPr spcFirstLastPara="1" wrap="square" lIns="108500" tIns="108500" rIns="108500" bIns="108500" anchor="b" anchorCtr="0">
            <a:normAutofit/>
          </a:bodyPr>
          <a:lstStyle/>
          <a:p>
            <a:r>
              <a:rPr lang="en-US" dirty="0" err="1"/>
              <a:t>mySci</a:t>
            </a:r>
            <a:r>
              <a:rPr lang="en-US" dirty="0"/>
              <a:t> Unit 22 Vocabulary and Glossary</a:t>
            </a:r>
          </a:p>
        </p:txBody>
      </p:sp>
      <p:sp>
        <p:nvSpPr>
          <p:cNvPr id="54" name="Google Shape;54;p13"/>
          <p:cNvSpPr txBox="1"/>
          <p:nvPr/>
        </p:nvSpPr>
        <p:spPr>
          <a:xfrm>
            <a:off x="-11850" y="213275"/>
            <a:ext cx="10058400" cy="554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400">
                <a:latin typeface="Source Sans Pro"/>
                <a:ea typeface="Source Sans Pro"/>
                <a:cs typeface="Source Sans Pro"/>
                <a:sym typeface="Source Sans Pro"/>
              </a:rPr>
              <a:t>mySci Unit 22 Vocabulary and Glossary</a:t>
            </a:r>
            <a:endParaRPr sz="2400">
              <a:latin typeface="Source Sans Pro"/>
              <a:ea typeface="Source Sans Pro"/>
              <a:cs typeface="Source Sans Pro"/>
              <a:sym typeface="Source Sans Pro"/>
            </a:endParaRPr>
          </a:p>
        </p:txBody>
      </p:sp>
      <p:pic>
        <p:nvPicPr>
          <p:cNvPr id="74" name="Google Shape;74;p13" descr="Underground water spouting up to the surface"/>
          <p:cNvPicPr preferRelativeResize="0"/>
          <p:nvPr/>
        </p:nvPicPr>
        <p:blipFill>
          <a:blip r:embed="rId3">
            <a:alphaModFix/>
          </a:blip>
          <a:stretch>
            <a:fillRect/>
          </a:stretch>
        </p:blipFill>
        <p:spPr>
          <a:xfrm>
            <a:off x="407937" y="971975"/>
            <a:ext cx="1123950" cy="1123950"/>
          </a:xfrm>
          <a:prstGeom prst="rect">
            <a:avLst/>
          </a:prstGeom>
          <a:noFill/>
          <a:ln>
            <a:noFill/>
          </a:ln>
        </p:spPr>
      </p:pic>
      <p:sp>
        <p:nvSpPr>
          <p:cNvPr id="55" name="Google Shape;55;p13"/>
          <p:cNvSpPr txBox="1"/>
          <p:nvPr/>
        </p:nvSpPr>
        <p:spPr>
          <a:xfrm>
            <a:off x="1555700" y="929750"/>
            <a:ext cx="1470900" cy="1254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AQUIFER</a:t>
            </a:r>
            <a:endParaRPr b="1">
              <a:latin typeface="Source Sans Pro"/>
              <a:ea typeface="Source Sans Pro"/>
              <a:cs typeface="Source Sans Pro"/>
              <a:sym typeface="Source Sans Pro"/>
            </a:endParaRPr>
          </a:p>
          <a:p>
            <a:pPr marL="0" lvl="0" indent="0" algn="l" rtl="0">
              <a:lnSpc>
                <a:spcPct val="115000"/>
              </a:lnSpc>
              <a:spcBef>
                <a:spcPts val="0"/>
              </a:spcBef>
              <a:spcAft>
                <a:spcPts val="400"/>
              </a:spcAft>
              <a:buClr>
                <a:schemeClr val="dk1"/>
              </a:buClr>
              <a:buSzPts val="1100"/>
              <a:buFont typeface="Arial"/>
              <a:buNone/>
            </a:pPr>
            <a:r>
              <a:rPr lang="en" sz="1200">
                <a:latin typeface="Source Sans Pro"/>
                <a:ea typeface="Source Sans Pro"/>
                <a:cs typeface="Source Sans Pro"/>
                <a:sym typeface="Source Sans Pro"/>
              </a:rPr>
              <a:t>large bodies of underground rock that contain fresh groundwater</a:t>
            </a:r>
            <a:endParaRPr sz="1300">
              <a:latin typeface="Source Sans Pro"/>
              <a:ea typeface="Source Sans Pro"/>
              <a:cs typeface="Source Sans Pro"/>
              <a:sym typeface="Source Sans Pro"/>
            </a:endParaRPr>
          </a:p>
        </p:txBody>
      </p:sp>
      <p:pic>
        <p:nvPicPr>
          <p:cNvPr id="69" name="Google Shape;69;p13" descr="The Earth"/>
          <p:cNvPicPr preferRelativeResize="0"/>
          <p:nvPr/>
        </p:nvPicPr>
        <p:blipFill>
          <a:blip r:embed="rId4">
            <a:alphaModFix/>
          </a:blip>
          <a:stretch>
            <a:fillRect/>
          </a:stretch>
        </p:blipFill>
        <p:spPr>
          <a:xfrm>
            <a:off x="484138" y="2286229"/>
            <a:ext cx="971550" cy="952500"/>
          </a:xfrm>
          <a:prstGeom prst="rect">
            <a:avLst/>
          </a:prstGeom>
          <a:noFill/>
          <a:ln>
            <a:noFill/>
          </a:ln>
        </p:spPr>
      </p:pic>
      <p:sp>
        <p:nvSpPr>
          <p:cNvPr id="66" name="Google Shape;66;p13"/>
          <p:cNvSpPr txBox="1"/>
          <p:nvPr/>
        </p:nvSpPr>
        <p:spPr>
          <a:xfrm>
            <a:off x="1555700" y="2281563"/>
            <a:ext cx="1743900" cy="829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ATMOSPHERE</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200">
                <a:latin typeface="Source Sans Pro"/>
                <a:ea typeface="Source Sans Pro"/>
                <a:cs typeface="Source Sans Pro"/>
                <a:sym typeface="Source Sans Pro"/>
              </a:rPr>
              <a:t>the air that surrounds Earth</a:t>
            </a:r>
            <a:endParaRPr sz="1300">
              <a:latin typeface="Source Sans Pro"/>
              <a:ea typeface="Source Sans Pro"/>
              <a:cs typeface="Source Sans Pro"/>
              <a:sym typeface="Source Sans Pro"/>
            </a:endParaRPr>
          </a:p>
        </p:txBody>
      </p:sp>
      <p:pic>
        <p:nvPicPr>
          <p:cNvPr id="72" name="Google Shape;72;p13" descr="Biodigester container"/>
          <p:cNvPicPr preferRelativeResize="0"/>
          <p:nvPr/>
        </p:nvPicPr>
        <p:blipFill>
          <a:blip r:embed="rId5">
            <a:alphaModFix/>
          </a:blip>
          <a:stretch>
            <a:fillRect/>
          </a:stretch>
        </p:blipFill>
        <p:spPr>
          <a:xfrm>
            <a:off x="384125" y="3544163"/>
            <a:ext cx="1171575" cy="907971"/>
          </a:xfrm>
          <a:prstGeom prst="rect">
            <a:avLst/>
          </a:prstGeom>
          <a:noFill/>
          <a:ln>
            <a:noFill/>
          </a:ln>
        </p:spPr>
      </p:pic>
      <p:sp>
        <p:nvSpPr>
          <p:cNvPr id="56" name="Google Shape;56;p13"/>
          <p:cNvSpPr txBox="1"/>
          <p:nvPr/>
        </p:nvSpPr>
        <p:spPr>
          <a:xfrm>
            <a:off x="1555700" y="3291700"/>
            <a:ext cx="1680000" cy="1254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BIODIGESTER</a:t>
            </a:r>
            <a:endParaRPr b="1">
              <a:latin typeface="Source Sans Pro"/>
              <a:ea typeface="Source Sans Pro"/>
              <a:cs typeface="Source Sans Pro"/>
              <a:sym typeface="Source Sans Pro"/>
            </a:endParaRPr>
          </a:p>
          <a:p>
            <a:pPr marL="0" lvl="0" indent="0" algn="l" rtl="0">
              <a:lnSpc>
                <a:spcPct val="115000"/>
              </a:lnSpc>
              <a:spcBef>
                <a:spcPts val="0"/>
              </a:spcBef>
              <a:spcAft>
                <a:spcPts val="400"/>
              </a:spcAft>
              <a:buClr>
                <a:schemeClr val="dk1"/>
              </a:buClr>
              <a:buSzPts val="1100"/>
              <a:buFont typeface="Arial"/>
              <a:buNone/>
            </a:pPr>
            <a:r>
              <a:rPr lang="en" sz="1200">
                <a:latin typeface="Source Sans Pro"/>
                <a:ea typeface="Source Sans Pro"/>
                <a:cs typeface="Source Sans Pro"/>
                <a:sym typeface="Source Sans Pro"/>
              </a:rPr>
              <a:t>a container that collects gas created by living things as they break down food</a:t>
            </a:r>
            <a:endParaRPr sz="1200">
              <a:latin typeface="Source Sans Pro"/>
              <a:ea typeface="Source Sans Pro"/>
              <a:cs typeface="Source Sans Pro"/>
              <a:sym typeface="Source Sans Pro"/>
            </a:endParaRPr>
          </a:p>
        </p:txBody>
      </p:sp>
      <p:pic>
        <p:nvPicPr>
          <p:cNvPr id="68" name="Google Shape;68;p13" descr="Birds in the sky, fish in the ocean, snakes bugs and dogs on land"/>
          <p:cNvPicPr preferRelativeResize="0"/>
          <p:nvPr/>
        </p:nvPicPr>
        <p:blipFill>
          <a:blip r:embed="rId6">
            <a:alphaModFix/>
          </a:blip>
          <a:stretch>
            <a:fillRect/>
          </a:stretch>
        </p:blipFill>
        <p:spPr>
          <a:xfrm>
            <a:off x="384125" y="4757571"/>
            <a:ext cx="1171575" cy="990600"/>
          </a:xfrm>
          <a:prstGeom prst="rect">
            <a:avLst/>
          </a:prstGeom>
          <a:noFill/>
          <a:ln>
            <a:noFill/>
          </a:ln>
        </p:spPr>
      </p:pic>
      <p:sp>
        <p:nvSpPr>
          <p:cNvPr id="57" name="Google Shape;57;p13"/>
          <p:cNvSpPr txBox="1"/>
          <p:nvPr/>
        </p:nvSpPr>
        <p:spPr>
          <a:xfrm>
            <a:off x="1555700" y="4783150"/>
            <a:ext cx="1680000" cy="829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b="1">
                <a:latin typeface="Source Sans Pro"/>
                <a:ea typeface="Source Sans Pro"/>
                <a:cs typeface="Source Sans Pro"/>
                <a:sym typeface="Source Sans Pro"/>
              </a:rPr>
              <a:t>BIOSPHERE</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parts of the Earth that contain organisms</a:t>
            </a:r>
            <a:endParaRPr sz="1200">
              <a:latin typeface="Source Sans Pro"/>
              <a:ea typeface="Source Sans Pro"/>
              <a:cs typeface="Source Sans Pro"/>
              <a:sym typeface="Source Sans Pro"/>
            </a:endParaRPr>
          </a:p>
        </p:txBody>
      </p:sp>
      <p:pic>
        <p:nvPicPr>
          <p:cNvPr id="76" name="Google Shape;76;p13" descr="Weight Limit sign for trucks"/>
          <p:cNvPicPr preferRelativeResize="0"/>
          <p:nvPr/>
        </p:nvPicPr>
        <p:blipFill>
          <a:blip r:embed="rId7">
            <a:alphaModFix/>
          </a:blip>
          <a:stretch>
            <a:fillRect/>
          </a:stretch>
        </p:blipFill>
        <p:spPr>
          <a:xfrm>
            <a:off x="608865" y="6053612"/>
            <a:ext cx="722095" cy="1077125"/>
          </a:xfrm>
          <a:prstGeom prst="rect">
            <a:avLst/>
          </a:prstGeom>
          <a:noFill/>
          <a:ln>
            <a:noFill/>
          </a:ln>
        </p:spPr>
      </p:pic>
      <p:sp>
        <p:nvSpPr>
          <p:cNvPr id="64" name="Google Shape;64;p13"/>
          <p:cNvSpPr txBox="1"/>
          <p:nvPr/>
        </p:nvSpPr>
        <p:spPr>
          <a:xfrm>
            <a:off x="1542187" y="6168125"/>
            <a:ext cx="1869600" cy="797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CONSTRAINT</a:t>
            </a:r>
            <a:endParaRPr b="1">
              <a:latin typeface="Source Sans Pro"/>
              <a:ea typeface="Source Sans Pro"/>
              <a:cs typeface="Source Sans Pro"/>
              <a:sym typeface="Source Sans Pro"/>
            </a:endParaRPr>
          </a:p>
          <a:p>
            <a:pPr marL="0" lvl="0" indent="0" algn="l" rtl="0">
              <a:lnSpc>
                <a:spcPct val="115000"/>
              </a:lnSpc>
              <a:spcBef>
                <a:spcPts val="0"/>
              </a:spcBef>
              <a:spcAft>
                <a:spcPts val="900"/>
              </a:spcAft>
              <a:buClr>
                <a:schemeClr val="dk1"/>
              </a:buClr>
              <a:buSzPts val="1100"/>
              <a:buFont typeface="Arial"/>
              <a:buNone/>
            </a:pPr>
            <a:r>
              <a:rPr lang="en" sz="1200">
                <a:latin typeface="Source Sans Pro"/>
                <a:ea typeface="Source Sans Pro"/>
                <a:cs typeface="Source Sans Pro"/>
                <a:sym typeface="Source Sans Pro"/>
              </a:rPr>
              <a:t>what the design is limited by or cannot do</a:t>
            </a:r>
            <a:endParaRPr>
              <a:latin typeface="Source Sans Pro"/>
              <a:ea typeface="Source Sans Pro"/>
              <a:cs typeface="Source Sans Pro"/>
              <a:sym typeface="Source Sans Pro"/>
            </a:endParaRPr>
          </a:p>
        </p:txBody>
      </p:sp>
      <p:pic>
        <p:nvPicPr>
          <p:cNvPr id="75" name="Google Shape;75;p13" descr="A checklist"/>
          <p:cNvPicPr preferRelativeResize="0"/>
          <p:nvPr/>
        </p:nvPicPr>
        <p:blipFill>
          <a:blip r:embed="rId8">
            <a:alphaModFix/>
          </a:blip>
          <a:stretch>
            <a:fillRect/>
          </a:stretch>
        </p:blipFill>
        <p:spPr>
          <a:xfrm>
            <a:off x="3299588" y="1143863"/>
            <a:ext cx="1020000" cy="1020000"/>
          </a:xfrm>
          <a:prstGeom prst="rect">
            <a:avLst/>
          </a:prstGeom>
          <a:noFill/>
          <a:ln>
            <a:noFill/>
          </a:ln>
        </p:spPr>
      </p:pic>
      <p:sp>
        <p:nvSpPr>
          <p:cNvPr id="58" name="Google Shape;58;p13"/>
          <p:cNvSpPr txBox="1"/>
          <p:nvPr/>
        </p:nvSpPr>
        <p:spPr>
          <a:xfrm>
            <a:off x="4452525" y="971975"/>
            <a:ext cx="1869600" cy="797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CRITERIA</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what the design must have or be like</a:t>
            </a:r>
            <a:endParaRPr>
              <a:latin typeface="Source Sans Pro"/>
              <a:ea typeface="Source Sans Pro"/>
              <a:cs typeface="Source Sans Pro"/>
              <a:sym typeface="Source Sans Pro"/>
            </a:endParaRPr>
          </a:p>
        </p:txBody>
      </p:sp>
      <p:pic>
        <p:nvPicPr>
          <p:cNvPr id="73" name="Google Shape;73;p13" descr="Bacteria"/>
          <p:cNvPicPr preferRelativeResize="0"/>
          <p:nvPr/>
        </p:nvPicPr>
        <p:blipFill>
          <a:blip r:embed="rId9">
            <a:alphaModFix/>
          </a:blip>
          <a:stretch>
            <a:fillRect/>
          </a:stretch>
        </p:blipFill>
        <p:spPr>
          <a:xfrm>
            <a:off x="3299600" y="2241843"/>
            <a:ext cx="1020000" cy="1041250"/>
          </a:xfrm>
          <a:prstGeom prst="rect">
            <a:avLst/>
          </a:prstGeom>
          <a:noFill/>
          <a:ln>
            <a:noFill/>
          </a:ln>
        </p:spPr>
      </p:pic>
      <p:sp>
        <p:nvSpPr>
          <p:cNvPr id="59" name="Google Shape;59;p13"/>
          <p:cNvSpPr txBox="1"/>
          <p:nvPr/>
        </p:nvSpPr>
        <p:spPr>
          <a:xfrm>
            <a:off x="4452525" y="2241838"/>
            <a:ext cx="1680000" cy="1222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DECOMPOSER</a:t>
            </a:r>
            <a:endParaRPr b="1">
              <a:latin typeface="Source Sans Pro"/>
              <a:ea typeface="Source Sans Pro"/>
              <a:cs typeface="Source Sans Pro"/>
              <a:sym typeface="Source Sans Pro"/>
            </a:endParaRPr>
          </a:p>
          <a:p>
            <a:pPr marL="0" lvl="0" indent="0" algn="l" rtl="0">
              <a:lnSpc>
                <a:spcPct val="115000"/>
              </a:lnSpc>
              <a:spcBef>
                <a:spcPts val="0"/>
              </a:spcBef>
              <a:spcAft>
                <a:spcPts val="400"/>
              </a:spcAft>
              <a:buClr>
                <a:schemeClr val="dk1"/>
              </a:buClr>
              <a:buSzPts val="1100"/>
              <a:buFont typeface="Arial"/>
              <a:buNone/>
            </a:pPr>
            <a:r>
              <a:rPr lang="en" sz="1200">
                <a:latin typeface="Source Sans Pro"/>
                <a:ea typeface="Source Sans Pro"/>
                <a:cs typeface="Source Sans Pro"/>
                <a:sym typeface="Source Sans Pro"/>
              </a:rPr>
              <a:t>an organism, such as bacteria or fungi, that breaks down dead organisms</a:t>
            </a:r>
            <a:endParaRPr>
              <a:latin typeface="Source Sans Pro"/>
              <a:ea typeface="Source Sans Pro"/>
              <a:cs typeface="Source Sans Pro"/>
              <a:sym typeface="Source Sans Pro"/>
            </a:endParaRPr>
          </a:p>
        </p:txBody>
      </p:sp>
      <p:pic>
        <p:nvPicPr>
          <p:cNvPr id="65" name="Google Shape;65;p13" descr="An engineer"/>
          <p:cNvPicPr preferRelativeResize="0"/>
          <p:nvPr/>
        </p:nvPicPr>
        <p:blipFill>
          <a:blip r:embed="rId10">
            <a:alphaModFix/>
          </a:blip>
          <a:stretch>
            <a:fillRect/>
          </a:stretch>
        </p:blipFill>
        <p:spPr>
          <a:xfrm>
            <a:off x="3490100" y="3483666"/>
            <a:ext cx="829500" cy="1302315"/>
          </a:xfrm>
          <a:prstGeom prst="rect">
            <a:avLst/>
          </a:prstGeom>
          <a:noFill/>
          <a:ln>
            <a:noFill/>
          </a:ln>
        </p:spPr>
      </p:pic>
      <p:sp>
        <p:nvSpPr>
          <p:cNvPr id="60" name="Google Shape;60;p13"/>
          <p:cNvSpPr txBox="1"/>
          <p:nvPr/>
        </p:nvSpPr>
        <p:spPr>
          <a:xfrm>
            <a:off x="4421325" y="3441838"/>
            <a:ext cx="1590600" cy="954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ENGINEER</a:t>
            </a:r>
            <a:endParaRPr b="1">
              <a:latin typeface="Source Sans Pro"/>
              <a:ea typeface="Source Sans Pro"/>
              <a:cs typeface="Source Sans Pro"/>
              <a:sym typeface="Source Sans Pro"/>
            </a:endParaRPr>
          </a:p>
          <a:p>
            <a:pPr marL="0" lvl="0" indent="0" algn="l" rtl="0">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someone who designs solutions to problems</a:t>
            </a:r>
            <a:endParaRPr sz="1500">
              <a:latin typeface="Source Sans Pro"/>
              <a:ea typeface="Source Sans Pro"/>
              <a:cs typeface="Source Sans Pro"/>
              <a:sym typeface="Source Sans Pro"/>
            </a:endParaRPr>
          </a:p>
        </p:txBody>
      </p:sp>
      <p:pic>
        <p:nvPicPr>
          <p:cNvPr id="71" name="Google Shape;71;p13" descr="A campfire"/>
          <p:cNvPicPr preferRelativeResize="0"/>
          <p:nvPr/>
        </p:nvPicPr>
        <p:blipFill>
          <a:blip r:embed="rId11">
            <a:alphaModFix/>
          </a:blip>
          <a:stretch>
            <a:fillRect/>
          </a:stretch>
        </p:blipFill>
        <p:spPr>
          <a:xfrm>
            <a:off x="3508200" y="4986562"/>
            <a:ext cx="994400" cy="1247138"/>
          </a:xfrm>
          <a:prstGeom prst="rect">
            <a:avLst/>
          </a:prstGeom>
          <a:noFill/>
          <a:ln>
            <a:noFill/>
          </a:ln>
        </p:spPr>
      </p:pic>
      <p:sp>
        <p:nvSpPr>
          <p:cNvPr id="61" name="Google Shape;61;p13"/>
          <p:cNvSpPr txBox="1"/>
          <p:nvPr/>
        </p:nvSpPr>
        <p:spPr>
          <a:xfrm>
            <a:off x="4516113" y="4990305"/>
            <a:ext cx="18483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FLAMMABLE</a:t>
            </a:r>
            <a:endParaRPr b="1">
              <a:latin typeface="Source Sans Pro"/>
              <a:ea typeface="Source Sans Pro"/>
              <a:cs typeface="Source Sans Pro"/>
              <a:sym typeface="Source Sans Pro"/>
            </a:endParaRPr>
          </a:p>
          <a:p>
            <a:pPr marL="0" lvl="0" indent="0" algn="l" rtl="0">
              <a:lnSpc>
                <a:spcPct val="115000"/>
              </a:lnSpc>
              <a:spcBef>
                <a:spcPts val="0"/>
              </a:spcBef>
              <a:spcAft>
                <a:spcPts val="400"/>
              </a:spcAft>
              <a:buClr>
                <a:schemeClr val="dk1"/>
              </a:buClr>
              <a:buSzPts val="1100"/>
              <a:buFont typeface="Arial"/>
              <a:buNone/>
            </a:pPr>
            <a:r>
              <a:rPr lang="en" sz="1200">
                <a:latin typeface="Source Sans Pro"/>
                <a:ea typeface="Source Sans Pro"/>
                <a:cs typeface="Source Sans Pro"/>
                <a:sym typeface="Source Sans Pro"/>
              </a:rPr>
              <a:t>able to be lit on fire</a:t>
            </a:r>
            <a:endParaRPr>
              <a:latin typeface="Source Sans Pro"/>
              <a:ea typeface="Source Sans Pro"/>
              <a:cs typeface="Source Sans Pro"/>
              <a:sym typeface="Source Sans Pro"/>
            </a:endParaRPr>
          </a:p>
        </p:txBody>
      </p:sp>
      <p:pic>
        <p:nvPicPr>
          <p:cNvPr id="79" name="Google Shape;79;p13" descr="Oil Drilling Rig"/>
          <p:cNvPicPr preferRelativeResize="0"/>
          <p:nvPr/>
        </p:nvPicPr>
        <p:blipFill>
          <a:blip r:embed="rId12">
            <a:alphaModFix/>
          </a:blip>
          <a:stretch>
            <a:fillRect/>
          </a:stretch>
        </p:blipFill>
        <p:spPr>
          <a:xfrm>
            <a:off x="3508212" y="6434275"/>
            <a:ext cx="994400" cy="932250"/>
          </a:xfrm>
          <a:prstGeom prst="rect">
            <a:avLst/>
          </a:prstGeom>
          <a:noFill/>
          <a:ln>
            <a:noFill/>
          </a:ln>
        </p:spPr>
      </p:pic>
      <p:sp>
        <p:nvSpPr>
          <p:cNvPr id="80" name="Google Shape;80;p13"/>
          <p:cNvSpPr txBox="1"/>
          <p:nvPr/>
        </p:nvSpPr>
        <p:spPr>
          <a:xfrm>
            <a:off x="4598400" y="6233700"/>
            <a:ext cx="1813500" cy="1434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FOSSIL FUEL</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rgbClr val="000000"/>
              </a:buClr>
              <a:buSzPts val="1100"/>
              <a:buFont typeface="Arial"/>
              <a:buNone/>
            </a:pPr>
            <a:r>
              <a:rPr lang="en" sz="1200">
                <a:latin typeface="Source Sans Pro"/>
                <a:ea typeface="Source Sans Pro"/>
                <a:cs typeface="Source Sans Pro"/>
                <a:sym typeface="Source Sans Pro"/>
              </a:rPr>
              <a:t>a fuel that formed from the decayed remains of ancient plants and animals (coal, oil, and natural gas)</a:t>
            </a:r>
            <a:endParaRPr>
              <a:latin typeface="Source Sans Pro"/>
              <a:ea typeface="Source Sans Pro"/>
              <a:cs typeface="Source Sans Pro"/>
              <a:sym typeface="Source Sans Pro"/>
            </a:endParaRPr>
          </a:p>
        </p:txBody>
      </p:sp>
      <p:pic>
        <p:nvPicPr>
          <p:cNvPr id="70" name="Google Shape;70;p13" descr="A waterfall"/>
          <p:cNvPicPr preferRelativeResize="0"/>
          <p:nvPr/>
        </p:nvPicPr>
        <p:blipFill>
          <a:blip r:embed="rId13">
            <a:alphaModFix/>
          </a:blip>
          <a:stretch>
            <a:fillRect/>
          </a:stretch>
        </p:blipFill>
        <p:spPr>
          <a:xfrm>
            <a:off x="6557750" y="922538"/>
            <a:ext cx="994400" cy="800182"/>
          </a:xfrm>
          <a:prstGeom prst="rect">
            <a:avLst/>
          </a:prstGeom>
          <a:noFill/>
          <a:ln>
            <a:noFill/>
          </a:ln>
        </p:spPr>
      </p:pic>
      <p:sp>
        <p:nvSpPr>
          <p:cNvPr id="62" name="Google Shape;62;p13"/>
          <p:cNvSpPr txBox="1"/>
          <p:nvPr/>
        </p:nvSpPr>
        <p:spPr>
          <a:xfrm>
            <a:off x="7674975" y="817738"/>
            <a:ext cx="19389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FRESHWATER</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water that does not contain a large amount of salt (like river or lake water)</a:t>
            </a:r>
            <a:endParaRPr>
              <a:latin typeface="Source Sans Pro"/>
              <a:ea typeface="Source Sans Pro"/>
              <a:cs typeface="Source Sans Pro"/>
              <a:sym typeface="Source Sans Pro"/>
            </a:endParaRPr>
          </a:p>
        </p:txBody>
      </p:sp>
      <p:pic>
        <p:nvPicPr>
          <p:cNvPr id="67" name="Google Shape;67;p13" descr="A diagram of Earth with a section taken out to showcase the inner mantle"/>
          <p:cNvPicPr preferRelativeResize="0"/>
          <p:nvPr/>
        </p:nvPicPr>
        <p:blipFill>
          <a:blip r:embed="rId14">
            <a:alphaModFix/>
          </a:blip>
          <a:stretch>
            <a:fillRect/>
          </a:stretch>
        </p:blipFill>
        <p:spPr>
          <a:xfrm>
            <a:off x="6502962" y="1991513"/>
            <a:ext cx="1123950" cy="1181100"/>
          </a:xfrm>
          <a:prstGeom prst="rect">
            <a:avLst/>
          </a:prstGeom>
          <a:noFill/>
          <a:ln>
            <a:noFill/>
          </a:ln>
        </p:spPr>
      </p:pic>
      <p:sp>
        <p:nvSpPr>
          <p:cNvPr id="63" name="Google Shape;63;p13"/>
          <p:cNvSpPr txBox="1"/>
          <p:nvPr/>
        </p:nvSpPr>
        <p:spPr>
          <a:xfrm>
            <a:off x="7720275" y="1991525"/>
            <a:ext cx="18483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GEOSPHERE</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Earth’s crust and mantle (soil, rocks, and molten rock)</a:t>
            </a:r>
            <a:endParaRPr>
              <a:latin typeface="Source Sans Pro"/>
              <a:ea typeface="Source Sans Pro"/>
              <a:cs typeface="Source Sans Pro"/>
              <a:sym typeface="Source Sans Pro"/>
            </a:endParaRPr>
          </a:p>
        </p:txBody>
      </p:sp>
      <p:pic>
        <p:nvPicPr>
          <p:cNvPr id="77" name="Google Shape;77;p13" descr="Cross-section of earth showing groundwater collected below"/>
          <p:cNvPicPr preferRelativeResize="0"/>
          <p:nvPr/>
        </p:nvPicPr>
        <p:blipFill>
          <a:blip r:embed="rId15">
            <a:alphaModFix/>
          </a:blip>
          <a:stretch>
            <a:fillRect/>
          </a:stretch>
        </p:blipFill>
        <p:spPr>
          <a:xfrm>
            <a:off x="6668531" y="3441425"/>
            <a:ext cx="1114425" cy="1238250"/>
          </a:xfrm>
          <a:prstGeom prst="rect">
            <a:avLst/>
          </a:prstGeom>
          <a:noFill/>
          <a:ln>
            <a:noFill/>
          </a:ln>
        </p:spPr>
      </p:pic>
      <p:sp>
        <p:nvSpPr>
          <p:cNvPr id="78" name="Google Shape;78;p13"/>
          <p:cNvSpPr txBox="1"/>
          <p:nvPr/>
        </p:nvSpPr>
        <p:spPr>
          <a:xfrm>
            <a:off x="7782944" y="3493250"/>
            <a:ext cx="17502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GROUNDWATER</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water that collects underground in cracks and spaces in rock</a:t>
            </a:r>
            <a:endParaRPr>
              <a:latin typeface="Source Sans Pro"/>
              <a:ea typeface="Source Sans Pro"/>
              <a:cs typeface="Source Sans Pro"/>
              <a:sym typeface="Source Sans Pro"/>
            </a:endParaRPr>
          </a:p>
        </p:txBody>
      </p:sp>
      <p:pic>
        <p:nvPicPr>
          <p:cNvPr id="81" name="Google Shape;81;p13" descr="Cloud rains over a body of water next to a mountain"/>
          <p:cNvPicPr preferRelativeResize="0"/>
          <p:nvPr/>
        </p:nvPicPr>
        <p:blipFill>
          <a:blip r:embed="rId16">
            <a:alphaModFix/>
          </a:blip>
          <a:stretch>
            <a:fillRect/>
          </a:stretch>
        </p:blipFill>
        <p:spPr>
          <a:xfrm>
            <a:off x="6616131" y="4948475"/>
            <a:ext cx="1219200" cy="657225"/>
          </a:xfrm>
          <a:prstGeom prst="rect">
            <a:avLst/>
          </a:prstGeom>
          <a:noFill/>
          <a:ln>
            <a:noFill/>
          </a:ln>
        </p:spPr>
      </p:pic>
      <p:sp>
        <p:nvSpPr>
          <p:cNvPr id="82" name="Google Shape;82;p13"/>
          <p:cNvSpPr txBox="1"/>
          <p:nvPr/>
        </p:nvSpPr>
        <p:spPr>
          <a:xfrm>
            <a:off x="7863669" y="4772186"/>
            <a:ext cx="17502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HYDROSPHERE </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liquid water on Earth’s surface, in the ground, and in the air</a:t>
            </a:r>
            <a:endParaRPr sz="1500">
              <a:latin typeface="Source Sans Pro"/>
              <a:ea typeface="Source Sans Pro"/>
              <a:cs typeface="Source Sans Pro"/>
              <a:sym typeface="Source Sans Pro"/>
            </a:endParaRPr>
          </a:p>
        </p:txBody>
      </p:sp>
      <p:pic>
        <p:nvPicPr>
          <p:cNvPr id="83" name="Google Shape;83;p13" descr="A bee pollinates a flower"/>
          <p:cNvPicPr preferRelativeResize="0"/>
          <p:nvPr/>
        </p:nvPicPr>
        <p:blipFill>
          <a:blip r:embed="rId17">
            <a:alphaModFix/>
          </a:blip>
          <a:stretch>
            <a:fillRect/>
          </a:stretch>
        </p:blipFill>
        <p:spPr>
          <a:xfrm>
            <a:off x="6679843" y="6156838"/>
            <a:ext cx="1219200" cy="1209675"/>
          </a:xfrm>
          <a:prstGeom prst="rect">
            <a:avLst/>
          </a:prstGeom>
          <a:noFill/>
          <a:ln>
            <a:noFill/>
          </a:ln>
        </p:spPr>
      </p:pic>
      <p:sp>
        <p:nvSpPr>
          <p:cNvPr id="84" name="Google Shape;84;p13"/>
          <p:cNvSpPr txBox="1"/>
          <p:nvPr/>
        </p:nvSpPr>
        <p:spPr>
          <a:xfrm>
            <a:off x="7846719" y="6434275"/>
            <a:ext cx="1784100" cy="797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INTERACT</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have an effect on each other</a:t>
            </a:r>
            <a:endParaRPr>
              <a:latin typeface="Source Sans Pro"/>
              <a:ea typeface="Source Sans Pro"/>
              <a:cs typeface="Source Sans Pro"/>
              <a:sym typeface="Source Sans Pr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2" name="Title 1">
            <a:extLst>
              <a:ext uri="{FF2B5EF4-FFF2-40B4-BE49-F238E27FC236}">
                <a16:creationId xmlns:a16="http://schemas.microsoft.com/office/drawing/2014/main" id="{D07CB99D-EE0D-70D1-A6BB-71541CCB512F}"/>
              </a:ext>
            </a:extLst>
          </p:cNvPr>
          <p:cNvSpPr>
            <a:spLocks noGrp="1"/>
          </p:cNvSpPr>
          <p:nvPr>
            <p:ph type="ctrTitle"/>
          </p:nvPr>
        </p:nvSpPr>
        <p:spPr>
          <a:xfrm>
            <a:off x="342879" y="-3101700"/>
            <a:ext cx="9372600" cy="3101700"/>
          </a:xfrm>
        </p:spPr>
        <p:txBody>
          <a:bodyPr spcFirstLastPara="1" wrap="square" lIns="108500" tIns="108500" rIns="108500" bIns="108500" anchor="b" anchorCtr="0">
            <a:normAutofit/>
          </a:bodyPr>
          <a:lstStyle/>
          <a:p>
            <a:r>
              <a:rPr lang="en-US" dirty="0" err="1"/>
              <a:t>mySci</a:t>
            </a:r>
            <a:r>
              <a:rPr lang="en-US" dirty="0"/>
              <a:t> Unit 22 Vocabulary and Glossary (part 2)</a:t>
            </a:r>
          </a:p>
        </p:txBody>
      </p:sp>
      <p:pic>
        <p:nvPicPr>
          <p:cNvPr id="96" name="Google Shape;96;p14" descr="A tree growing in sunlight"/>
          <p:cNvPicPr preferRelativeResize="0"/>
          <p:nvPr/>
        </p:nvPicPr>
        <p:blipFill>
          <a:blip r:embed="rId3">
            <a:alphaModFix/>
          </a:blip>
          <a:stretch>
            <a:fillRect/>
          </a:stretch>
        </p:blipFill>
        <p:spPr>
          <a:xfrm>
            <a:off x="670471" y="644575"/>
            <a:ext cx="1219200" cy="1152525"/>
          </a:xfrm>
          <a:prstGeom prst="rect">
            <a:avLst/>
          </a:prstGeom>
          <a:noFill/>
          <a:ln>
            <a:noFill/>
          </a:ln>
        </p:spPr>
      </p:pic>
      <p:sp>
        <p:nvSpPr>
          <p:cNvPr id="89" name="Google Shape;89;p14"/>
          <p:cNvSpPr txBox="1"/>
          <p:nvPr/>
        </p:nvSpPr>
        <p:spPr>
          <a:xfrm>
            <a:off x="1981649" y="832100"/>
            <a:ext cx="18696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NATURAL RESOURCE</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200">
                <a:latin typeface="Source Sans Pro"/>
                <a:ea typeface="Source Sans Pro"/>
                <a:cs typeface="Source Sans Pro"/>
                <a:sym typeface="Source Sans Pro"/>
              </a:rPr>
              <a:t>materials in Earth’s spheres that are useful to people</a:t>
            </a:r>
            <a:endParaRPr>
              <a:latin typeface="Source Sans Pro"/>
              <a:ea typeface="Source Sans Pro"/>
              <a:cs typeface="Source Sans Pro"/>
              <a:sym typeface="Source Sans Pro"/>
            </a:endParaRPr>
          </a:p>
        </p:txBody>
      </p:sp>
      <p:pic>
        <p:nvPicPr>
          <p:cNvPr id="97" name="Google Shape;97;p14" descr="A coal chute"/>
          <p:cNvPicPr preferRelativeResize="0"/>
          <p:nvPr/>
        </p:nvPicPr>
        <p:blipFill>
          <a:blip r:embed="rId4">
            <a:alphaModFix/>
          </a:blip>
          <a:stretch>
            <a:fillRect/>
          </a:stretch>
        </p:blipFill>
        <p:spPr>
          <a:xfrm>
            <a:off x="670471" y="2014988"/>
            <a:ext cx="1219200" cy="1000125"/>
          </a:xfrm>
          <a:prstGeom prst="rect">
            <a:avLst/>
          </a:prstGeom>
          <a:noFill/>
          <a:ln>
            <a:noFill/>
          </a:ln>
        </p:spPr>
      </p:pic>
      <p:sp>
        <p:nvSpPr>
          <p:cNvPr id="93" name="Google Shape;93;p14"/>
          <p:cNvSpPr txBox="1"/>
          <p:nvPr/>
        </p:nvSpPr>
        <p:spPr>
          <a:xfrm>
            <a:off x="2032649" y="1902438"/>
            <a:ext cx="1767600" cy="122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NON-RENEWABLE RESOURCE</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200">
                <a:latin typeface="Source Sans Pro"/>
                <a:ea typeface="Source Sans Pro"/>
                <a:cs typeface="Source Sans Pro"/>
                <a:sym typeface="Source Sans Pro"/>
              </a:rPr>
              <a:t>resource that is not replaced by nature as fast as it is used</a:t>
            </a:r>
            <a:endParaRPr>
              <a:latin typeface="Source Sans Pro"/>
              <a:ea typeface="Source Sans Pro"/>
              <a:cs typeface="Source Sans Pro"/>
              <a:sym typeface="Source Sans Pro"/>
            </a:endParaRPr>
          </a:p>
        </p:txBody>
      </p:sp>
      <p:pic>
        <p:nvPicPr>
          <p:cNvPr id="100" name="Google Shape;100;p14" descr="A sewage pipe dumps waste into the ocean"/>
          <p:cNvPicPr preferRelativeResize="0"/>
          <p:nvPr/>
        </p:nvPicPr>
        <p:blipFill>
          <a:blip r:embed="rId5">
            <a:alphaModFix/>
          </a:blip>
          <a:stretch>
            <a:fillRect/>
          </a:stretch>
        </p:blipFill>
        <p:spPr>
          <a:xfrm>
            <a:off x="722859" y="3587063"/>
            <a:ext cx="1114425" cy="976979"/>
          </a:xfrm>
          <a:prstGeom prst="rect">
            <a:avLst/>
          </a:prstGeom>
          <a:noFill/>
          <a:ln>
            <a:noFill/>
          </a:ln>
        </p:spPr>
      </p:pic>
      <p:sp>
        <p:nvSpPr>
          <p:cNvPr id="90" name="Google Shape;90;p14"/>
          <p:cNvSpPr txBox="1"/>
          <p:nvPr/>
        </p:nvSpPr>
        <p:spPr>
          <a:xfrm>
            <a:off x="2076449" y="3570650"/>
            <a:ext cx="16800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POLLUTION</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Clr>
                <a:schemeClr val="dk1"/>
              </a:buClr>
              <a:buSzPts val="1100"/>
              <a:buFont typeface="Arial"/>
              <a:buNone/>
            </a:pPr>
            <a:r>
              <a:rPr lang="en" sz="1200">
                <a:latin typeface="Source Sans Pro"/>
                <a:ea typeface="Source Sans Pro"/>
                <a:cs typeface="Source Sans Pro"/>
                <a:sym typeface="Source Sans Pro"/>
              </a:rPr>
              <a:t>adding a harmful or poisonous substance to the environment</a:t>
            </a:r>
            <a:endParaRPr>
              <a:latin typeface="Source Sans Pro"/>
              <a:ea typeface="Source Sans Pro"/>
              <a:cs typeface="Source Sans Pro"/>
              <a:sym typeface="Source Sans Pro"/>
            </a:endParaRPr>
          </a:p>
        </p:txBody>
      </p:sp>
      <p:pic>
        <p:nvPicPr>
          <p:cNvPr id="102" name="Google Shape;102;p14" descr="Prototype flightless drone"/>
          <p:cNvPicPr preferRelativeResize="0"/>
          <p:nvPr/>
        </p:nvPicPr>
        <p:blipFill>
          <a:blip r:embed="rId6">
            <a:alphaModFix/>
          </a:blip>
          <a:stretch>
            <a:fillRect/>
          </a:stretch>
        </p:blipFill>
        <p:spPr>
          <a:xfrm>
            <a:off x="722859" y="5092671"/>
            <a:ext cx="1114425" cy="626862"/>
          </a:xfrm>
          <a:prstGeom prst="rect">
            <a:avLst/>
          </a:prstGeom>
          <a:noFill/>
          <a:ln>
            <a:noFill/>
          </a:ln>
        </p:spPr>
      </p:pic>
      <p:sp>
        <p:nvSpPr>
          <p:cNvPr id="91" name="Google Shape;91;p14"/>
          <p:cNvSpPr txBox="1"/>
          <p:nvPr/>
        </p:nvSpPr>
        <p:spPr>
          <a:xfrm>
            <a:off x="2121149" y="4788038"/>
            <a:ext cx="1590600" cy="797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PROTOTYPE</a:t>
            </a:r>
            <a:endParaRPr b="1">
              <a:latin typeface="Source Sans Pro"/>
              <a:ea typeface="Source Sans Pro"/>
              <a:cs typeface="Source Sans Pro"/>
              <a:sym typeface="Source Sans Pro"/>
            </a:endParaRPr>
          </a:p>
          <a:p>
            <a:pPr marL="0" lvl="0" indent="0" algn="l" rtl="0">
              <a:lnSpc>
                <a:spcPct val="115000"/>
              </a:lnSpc>
              <a:spcBef>
                <a:spcPts val="0"/>
              </a:spcBef>
              <a:spcAft>
                <a:spcPts val="900"/>
              </a:spcAft>
              <a:buClr>
                <a:schemeClr val="dk1"/>
              </a:buClr>
              <a:buSzPts val="1100"/>
              <a:buFont typeface="Arial"/>
              <a:buNone/>
            </a:pPr>
            <a:r>
              <a:rPr lang="en" sz="1200">
                <a:latin typeface="Source Sans Pro"/>
                <a:ea typeface="Source Sans Pro"/>
                <a:cs typeface="Source Sans Pro"/>
                <a:sym typeface="Source Sans Pro"/>
              </a:rPr>
              <a:t>a first model or design of something</a:t>
            </a:r>
            <a:endParaRPr sz="1500">
              <a:latin typeface="Source Sans Pro"/>
              <a:ea typeface="Source Sans Pro"/>
              <a:cs typeface="Source Sans Pro"/>
              <a:sym typeface="Source Sans Pro"/>
            </a:endParaRPr>
          </a:p>
        </p:txBody>
      </p:sp>
      <p:pic>
        <p:nvPicPr>
          <p:cNvPr id="98" name="Google Shape;98;p14" descr="Sun shining"/>
          <p:cNvPicPr preferRelativeResize="0"/>
          <p:nvPr/>
        </p:nvPicPr>
        <p:blipFill>
          <a:blip r:embed="rId7">
            <a:alphaModFix/>
          </a:blip>
          <a:stretch>
            <a:fillRect/>
          </a:stretch>
        </p:blipFill>
        <p:spPr>
          <a:xfrm>
            <a:off x="4044522" y="688725"/>
            <a:ext cx="1219200" cy="1181100"/>
          </a:xfrm>
          <a:prstGeom prst="rect">
            <a:avLst/>
          </a:prstGeom>
          <a:noFill/>
          <a:ln>
            <a:noFill/>
          </a:ln>
        </p:spPr>
      </p:pic>
      <p:sp>
        <p:nvSpPr>
          <p:cNvPr id="95" name="Google Shape;95;p14"/>
          <p:cNvSpPr txBox="1"/>
          <p:nvPr/>
        </p:nvSpPr>
        <p:spPr>
          <a:xfrm>
            <a:off x="5457009" y="724400"/>
            <a:ext cx="1848300" cy="122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RENEWABLE RESOURCE</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200">
                <a:latin typeface="Source Sans Pro"/>
                <a:ea typeface="Source Sans Pro"/>
                <a:cs typeface="Source Sans Pro"/>
                <a:sym typeface="Source Sans Pro"/>
              </a:rPr>
              <a:t>resources that are replaced by nature faster than they are used</a:t>
            </a:r>
            <a:endParaRPr>
              <a:latin typeface="Source Sans Pro"/>
              <a:ea typeface="Source Sans Pro"/>
              <a:cs typeface="Source Sans Pro"/>
              <a:sym typeface="Source Sans Pro"/>
            </a:endParaRPr>
          </a:p>
        </p:txBody>
      </p:sp>
      <p:pic>
        <p:nvPicPr>
          <p:cNvPr id="101" name="Google Shape;101;p14" descr="Tropical Ocean"/>
          <p:cNvPicPr preferRelativeResize="0"/>
          <p:nvPr/>
        </p:nvPicPr>
        <p:blipFill>
          <a:blip r:embed="rId8">
            <a:alphaModFix/>
          </a:blip>
          <a:stretch>
            <a:fillRect/>
          </a:stretch>
        </p:blipFill>
        <p:spPr>
          <a:xfrm>
            <a:off x="4044522" y="2305251"/>
            <a:ext cx="1219200" cy="975344"/>
          </a:xfrm>
          <a:prstGeom prst="rect">
            <a:avLst/>
          </a:prstGeom>
          <a:noFill/>
          <a:ln>
            <a:noFill/>
          </a:ln>
        </p:spPr>
      </p:pic>
      <p:sp>
        <p:nvSpPr>
          <p:cNvPr id="94" name="Google Shape;94;p14"/>
          <p:cNvSpPr txBox="1"/>
          <p:nvPr/>
        </p:nvSpPr>
        <p:spPr>
          <a:xfrm>
            <a:off x="5508009" y="2394225"/>
            <a:ext cx="1813500" cy="797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SALTWATER</a:t>
            </a:r>
            <a:endParaRPr b="1">
              <a:latin typeface="Source Sans Pro"/>
              <a:ea typeface="Source Sans Pro"/>
              <a:cs typeface="Source Sans Pro"/>
              <a:sym typeface="Source Sans Pro"/>
            </a:endParaRPr>
          </a:p>
          <a:p>
            <a:pPr marL="0" lvl="0" indent="0" algn="l" rtl="0">
              <a:lnSpc>
                <a:spcPct val="115000"/>
              </a:lnSpc>
              <a:spcBef>
                <a:spcPts val="0"/>
              </a:spcBef>
              <a:spcAft>
                <a:spcPts val="400"/>
              </a:spcAft>
              <a:buNone/>
            </a:pPr>
            <a:r>
              <a:rPr lang="en" sz="1200">
                <a:latin typeface="Source Sans Pro"/>
                <a:ea typeface="Source Sans Pro"/>
                <a:cs typeface="Source Sans Pro"/>
                <a:sym typeface="Source Sans Pro"/>
              </a:rPr>
              <a:t>water that contains a lot of salt (like ocean water)</a:t>
            </a:r>
            <a:endParaRPr>
              <a:latin typeface="Source Sans Pro"/>
              <a:ea typeface="Source Sans Pro"/>
              <a:cs typeface="Source Sans Pro"/>
              <a:sym typeface="Source Sans Pro"/>
            </a:endParaRPr>
          </a:p>
        </p:txBody>
      </p:sp>
      <p:pic>
        <p:nvPicPr>
          <p:cNvPr id="99" name="Google Shape;99;p14" descr="A tree with it's root system shown"/>
          <p:cNvPicPr preferRelativeResize="0"/>
          <p:nvPr/>
        </p:nvPicPr>
        <p:blipFill>
          <a:blip r:embed="rId9">
            <a:alphaModFix/>
          </a:blip>
          <a:stretch>
            <a:fillRect/>
          </a:stretch>
        </p:blipFill>
        <p:spPr>
          <a:xfrm>
            <a:off x="4179122" y="3363042"/>
            <a:ext cx="950000" cy="1425000"/>
          </a:xfrm>
          <a:prstGeom prst="rect">
            <a:avLst/>
          </a:prstGeom>
          <a:noFill/>
          <a:ln>
            <a:noFill/>
          </a:ln>
        </p:spPr>
      </p:pic>
      <p:sp>
        <p:nvSpPr>
          <p:cNvPr id="92" name="Google Shape;92;p14"/>
          <p:cNvSpPr txBox="1"/>
          <p:nvPr/>
        </p:nvSpPr>
        <p:spPr>
          <a:xfrm>
            <a:off x="5551809" y="3480875"/>
            <a:ext cx="1938900" cy="1009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latin typeface="Source Sans Pro"/>
                <a:ea typeface="Source Sans Pro"/>
                <a:cs typeface="Source Sans Pro"/>
                <a:sym typeface="Source Sans Pro"/>
              </a:rPr>
              <a:t>SYSTEM</a:t>
            </a:r>
            <a:endParaRPr b="1">
              <a:latin typeface="Source Sans Pro"/>
              <a:ea typeface="Source Sans Pro"/>
              <a:cs typeface="Source Sans Pro"/>
              <a:sym typeface="Source Sans Pro"/>
            </a:endParaRPr>
          </a:p>
          <a:p>
            <a:pPr marL="0" lvl="0" indent="0" algn="l" rtl="0">
              <a:lnSpc>
                <a:spcPct val="115000"/>
              </a:lnSpc>
              <a:spcBef>
                <a:spcPts val="0"/>
              </a:spcBef>
              <a:spcAft>
                <a:spcPts val="0"/>
              </a:spcAft>
              <a:buNone/>
            </a:pPr>
            <a:r>
              <a:rPr lang="en" sz="1200">
                <a:latin typeface="Source Sans Pro"/>
                <a:ea typeface="Source Sans Pro"/>
                <a:cs typeface="Source Sans Pro"/>
                <a:sym typeface="Source Sans Pro"/>
              </a:rPr>
              <a:t>a group of related parts that function together as a whole</a:t>
            </a:r>
            <a:endParaRPr>
              <a:latin typeface="Source Sans Pro"/>
              <a:ea typeface="Source Sans Pro"/>
              <a:cs typeface="Source Sans Pro"/>
              <a:sym typeface="Source Sans Pr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C38678-8006-4ABA-9DAC-CF771BE07609}">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41DD0A2F-48EC-4699-ADBB-74275FB38941}">
  <ds:schemaRefs>
    <ds:schemaRef ds:uri="http://schemas.microsoft.com/sharepoint/v3/contenttype/forms"/>
  </ds:schemaRefs>
</ds:datastoreItem>
</file>

<file path=customXml/itemProps3.xml><?xml version="1.0" encoding="utf-8"?>
<ds:datastoreItem xmlns:ds="http://schemas.openxmlformats.org/officeDocument/2006/customXml" ds:itemID="{E0E2EAC2-FF49-463F-B0BD-64AB2121DB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395</Words>
  <Application>Microsoft Office PowerPoint</Application>
  <PresentationFormat>Custom</PresentationFormat>
  <Paragraphs>48</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Source Sans Pro</vt:lpstr>
      <vt:lpstr>Simple Light</vt:lpstr>
      <vt:lpstr>mySci Unit 22 Vocabulary and Glossary</vt:lpstr>
      <vt:lpstr>mySci Unit 22 Vocabulary and Glossary (part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Aaron Feuerstein</cp:lastModifiedBy>
  <cp:revision>1</cp:revision>
  <dcterms:modified xsi:type="dcterms:W3CDTF">2025-06-13T13:57:29Z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0x0101009535ED75752BCA4DA4E256401831089B</vt:lpwstr>
  </property>
  <property fmtid="{D5CDD505-2E9C-101B-9397-08002B2CF9AE}" pid="3" name="MediaServiceImageTags">
    <vt:lpwstr/>
  </property>
</Properties>
</file>