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361" r:id="rId6"/>
    <p:sldId id="362" r:id="rId7"/>
    <p:sldId id="259" r:id="rId8"/>
    <p:sldId id="260" r:id="rId9"/>
    <p:sldId id="264" r:id="rId10"/>
    <p:sldId id="268" r:id="rId11"/>
    <p:sldId id="267" r:id="rId12"/>
    <p:sldId id="323" r:id="rId13"/>
    <p:sldId id="280" r:id="rId14"/>
    <p:sldId id="314" r:id="rId15"/>
    <p:sldId id="330" r:id="rId16"/>
    <p:sldId id="331" r:id="rId17"/>
    <p:sldId id="274" r:id="rId18"/>
    <p:sldId id="328" r:id="rId19"/>
    <p:sldId id="329" r:id="rId20"/>
    <p:sldId id="334" r:id="rId21"/>
    <p:sldId id="335" r:id="rId22"/>
    <p:sldId id="363" r:id="rId23"/>
    <p:sldId id="318" r:id="rId24"/>
    <p:sldId id="324" r:id="rId25"/>
    <p:sldId id="327" r:id="rId26"/>
    <p:sldId id="317" r:id="rId27"/>
    <p:sldId id="321" r:id="rId28"/>
    <p:sldId id="319" r:id="rId29"/>
    <p:sldId id="320" r:id="rId30"/>
    <p:sldId id="283" r:id="rId31"/>
    <p:sldId id="322" r:id="rId32"/>
    <p:sldId id="310" r:id="rId33"/>
    <p:sldId id="325" r:id="rId34"/>
    <p:sldId id="336" r:id="rId35"/>
    <p:sldId id="275" r:id="rId36"/>
    <p:sldId id="339" r:id="rId37"/>
    <p:sldId id="340" r:id="rId38"/>
    <p:sldId id="341" r:id="rId39"/>
    <p:sldId id="342" r:id="rId40"/>
    <p:sldId id="343" r:id="rId41"/>
    <p:sldId id="348" r:id="rId42"/>
    <p:sldId id="366" r:id="rId43"/>
    <p:sldId id="367" r:id="rId44"/>
    <p:sldId id="365" r:id="rId45"/>
    <p:sldId id="352" r:id="rId46"/>
    <p:sldId id="360" r:id="rId47"/>
    <p:sldId id="326" r:id="rId48"/>
    <p:sldId id="369" r:id="rId49"/>
    <p:sldId id="346" r:id="rId50"/>
    <p:sldId id="344" r:id="rId51"/>
    <p:sldId id="356" r:id="rId52"/>
    <p:sldId id="347" r:id="rId53"/>
    <p:sldId id="357" r:id="rId54"/>
    <p:sldId id="368" r:id="rId55"/>
    <p:sldId id="354" r:id="rId56"/>
    <p:sldId id="355" r:id="rId57"/>
    <p:sldId id="308" r:id="rId58"/>
    <p:sldId id="350" r:id="rId59"/>
    <p:sldId id="358" r:id="rId60"/>
    <p:sldId id="359" r:id="rId61"/>
    <p:sldId id="2166" r:id="rId62"/>
    <p:sldId id="25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509E29-2AD2-7B3E-7D77-31ADFEEE3A96}" name="Jenny Sarna" initials="JS" userId="S::jsarna@wested.org::5acb7c3f-93cc-4b05-ac20-f10b48a8c402" providerId="AD"/>
  <p188:author id="{3075C874-1A9F-BA6A-BEE5-23A3EAEF7AB6}" name="Vanessa Wolbrink" initials="VW" userId="S::vwolbri@wested.org::2e40689f-8716-4a85-8eb3-742da0e6ec25" providerId="AD"/>
  <p188:author id="{944783A2-AC98-E0E8-99F8-074360EC36EA}" name="Anne Cliffe Entsminger" initials="ACE" userId="60eb79d9176306db" providerId="Windows Live"/>
  <p188:author id="{B35A70C1-7341-C94A-3BBD-16320D95666F}" name="Neelo Soltanzadeh" initials="NS" userId="S::nsoltan@wested.org::ec8559de-13b5-45e9-900b-527c6248b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E"/>
    <a:srgbClr val="696969"/>
    <a:srgbClr val="797979"/>
    <a:srgbClr val="003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4A192-78BA-47BE-9CE7-D96152A1265A}" v="48" dt="2025-06-18T15:34:49.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0" autoAdjust="0"/>
    <p:restoredTop sz="86364" autoAdjust="0"/>
  </p:normalViewPr>
  <p:slideViewPr>
    <p:cSldViewPr snapToGrid="0">
      <p:cViewPr varScale="1">
        <p:scale>
          <a:sx n="96" d="100"/>
          <a:sy n="96" d="100"/>
        </p:scale>
        <p:origin x="1272" y="108"/>
      </p:cViewPr>
      <p:guideLst>
        <p:guide orient="horz" pos="2160"/>
        <p:guide pos="2880"/>
      </p:guideLst>
    </p:cSldViewPr>
  </p:slideViewPr>
  <p:outlineViewPr>
    <p:cViewPr>
      <p:scale>
        <a:sx n="33" d="100"/>
        <a:sy n="33" d="100"/>
      </p:scale>
      <p:origin x="0" y="-4782"/>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zel, Brandt" userId="S::brhutzel@pa.gov::11460894-0a64-4db4-be80-90bd511c04e4" providerId="AD" clId="Web-{B93D4B2D-4A90-959A-76E5-5627D5E26B6D}"/>
    <pc:docChg chg="modSld">
      <pc:chgData name="Hutzel, Brandt" userId="S::brhutzel@pa.gov::11460894-0a64-4db4-be80-90bd511c04e4" providerId="AD" clId="Web-{B93D4B2D-4A90-959A-76E5-5627D5E26B6D}" dt="2024-10-23T18:34:18.556" v="8" actId="20577"/>
      <pc:docMkLst>
        <pc:docMk/>
      </pc:docMkLst>
      <pc:sldChg chg="modSp">
        <pc:chgData name="Hutzel, Brandt" userId="S::brhutzel@pa.gov::11460894-0a64-4db4-be80-90bd511c04e4" providerId="AD" clId="Web-{B93D4B2D-4A90-959A-76E5-5627D5E26B6D}" dt="2024-10-23T18:34:18.556" v="8" actId="20577"/>
        <pc:sldMkLst>
          <pc:docMk/>
          <pc:sldMk cId="2481658361" sldId="361"/>
        </pc:sldMkLst>
      </pc:sldChg>
    </pc:docChg>
  </pc:docChgLst>
  <pc:docChgLst>
    <pc:chgData name="Baum Leaman, Rebekah" userId="S::c-rbaumlea@pa.gov::fddf8941-f9ee-446a-8c91-983c3f83c3cd" providerId="AD" clId="Web-{58DBA546-4E42-C54C-37C2-CD76EE7FABA8}"/>
    <pc:docChg chg="modSld">
      <pc:chgData name="Baum Leaman, Rebekah" userId="S::c-rbaumlea@pa.gov::fddf8941-f9ee-446a-8c91-983c3f83c3cd" providerId="AD" clId="Web-{58DBA546-4E42-C54C-37C2-CD76EE7FABA8}" dt="2024-11-08T23:26:56.763" v="0" actId="20577"/>
      <pc:docMkLst>
        <pc:docMk/>
      </pc:docMkLst>
      <pc:sldChg chg="modSp">
        <pc:chgData name="Baum Leaman, Rebekah" userId="S::c-rbaumlea@pa.gov::fddf8941-f9ee-446a-8c91-983c3f83c3cd" providerId="AD" clId="Web-{58DBA546-4E42-C54C-37C2-CD76EE7FABA8}" dt="2024-11-08T23:26:56.763" v="0" actId="20577"/>
        <pc:sldMkLst>
          <pc:docMk/>
          <pc:sldMk cId="2481658361" sldId="361"/>
        </pc:sldMkLst>
      </pc:sldChg>
    </pc:docChg>
  </pc:docChgLst>
  <pc:docChgLst>
    <pc:chgData name="Hutzel, Brandt" userId="11460894-0a64-4db4-be80-90bd511c04e4" providerId="ADAL" clId="{A13F9BC2-86D0-4EAE-916B-0610B3E768A5}"/>
    <pc:docChg chg="undo custSel modSld">
      <pc:chgData name="Hutzel, Brandt" userId="11460894-0a64-4db4-be80-90bd511c04e4" providerId="ADAL" clId="{A13F9BC2-86D0-4EAE-916B-0610B3E768A5}" dt="2024-09-30T14:24:44.335" v="145" actId="20577"/>
      <pc:docMkLst>
        <pc:docMk/>
      </pc:docMkLst>
      <pc:sldChg chg="modSp mod">
        <pc:chgData name="Hutzel, Brandt" userId="11460894-0a64-4db4-be80-90bd511c04e4" providerId="ADAL" clId="{A13F9BC2-86D0-4EAE-916B-0610B3E768A5}" dt="2024-09-30T14:11:25.590" v="23" actId="20577"/>
        <pc:sldMkLst>
          <pc:docMk/>
          <pc:sldMk cId="244991039" sldId="259"/>
        </pc:sldMkLst>
      </pc:sldChg>
      <pc:sldChg chg="modSp">
        <pc:chgData name="Hutzel, Brandt" userId="11460894-0a64-4db4-be80-90bd511c04e4" providerId="ADAL" clId="{A13F9BC2-86D0-4EAE-916B-0610B3E768A5}" dt="2024-09-30T14:11:53.971" v="43" actId="20577"/>
        <pc:sldMkLst>
          <pc:docMk/>
          <pc:sldMk cId="207559318" sldId="260"/>
        </pc:sldMkLst>
      </pc:sldChg>
      <pc:sldChg chg="modSp mod">
        <pc:chgData name="Hutzel, Brandt" userId="11460894-0a64-4db4-be80-90bd511c04e4" providerId="ADAL" clId="{A13F9BC2-86D0-4EAE-916B-0610B3E768A5}" dt="2024-09-30T14:14:44.076" v="61" actId="20577"/>
        <pc:sldMkLst>
          <pc:docMk/>
          <pc:sldMk cId="878321427" sldId="280"/>
        </pc:sldMkLst>
      </pc:sldChg>
      <pc:sldChg chg="modSp">
        <pc:chgData name="Hutzel, Brandt" userId="11460894-0a64-4db4-be80-90bd511c04e4" providerId="ADAL" clId="{A13F9BC2-86D0-4EAE-916B-0610B3E768A5}" dt="2024-09-30T14:20:08.002" v="101" actId="20577"/>
        <pc:sldMkLst>
          <pc:docMk/>
          <pc:sldMk cId="3177276088" sldId="320"/>
        </pc:sldMkLst>
      </pc:sldChg>
      <pc:sldChg chg="modSp mod">
        <pc:chgData name="Hutzel, Brandt" userId="11460894-0a64-4db4-be80-90bd511c04e4" providerId="ADAL" clId="{A13F9BC2-86D0-4EAE-916B-0610B3E768A5}" dt="2024-09-30T14:21:26.996" v="121" actId="20577"/>
        <pc:sldMkLst>
          <pc:docMk/>
          <pc:sldMk cId="564002411" sldId="322"/>
        </pc:sldMkLst>
      </pc:sldChg>
      <pc:sldChg chg="modSp mod">
        <pc:chgData name="Hutzel, Brandt" userId="11460894-0a64-4db4-be80-90bd511c04e4" providerId="ADAL" clId="{A13F9BC2-86D0-4EAE-916B-0610B3E768A5}" dt="2024-09-30T14:16:19.087" v="74" actId="20577"/>
        <pc:sldMkLst>
          <pc:docMk/>
          <pc:sldMk cId="1178345137" sldId="329"/>
        </pc:sldMkLst>
      </pc:sldChg>
      <pc:sldChg chg="modSp mod">
        <pc:chgData name="Hutzel, Brandt" userId="11460894-0a64-4db4-be80-90bd511c04e4" providerId="ADAL" clId="{A13F9BC2-86D0-4EAE-916B-0610B3E768A5}" dt="2024-09-30T14:16:30.858" v="88" actId="27636"/>
        <pc:sldMkLst>
          <pc:docMk/>
          <pc:sldMk cId="1244343706" sldId="334"/>
        </pc:sldMkLst>
      </pc:sldChg>
      <pc:sldChg chg="modSp mod">
        <pc:chgData name="Hutzel, Brandt" userId="11460894-0a64-4db4-be80-90bd511c04e4" providerId="ADAL" clId="{A13F9BC2-86D0-4EAE-916B-0610B3E768A5}" dt="2024-09-30T14:24:44.335" v="145" actId="20577"/>
        <pc:sldMkLst>
          <pc:docMk/>
          <pc:sldMk cId="669843095" sldId="358"/>
        </pc:sldMkLst>
      </pc:sldChg>
    </pc:docChg>
  </pc:docChgLst>
  <pc:docChgLst>
    <pc:chgData name="Aaron Feuerstein" userId="f5de8b9a-5c09-4bc3-b449-ac980e458ac8" providerId="ADAL" clId="{9494A192-78BA-47BE-9CE7-D96152A1265A}"/>
    <pc:docChg chg="undo custSel modSld">
      <pc:chgData name="Aaron Feuerstein" userId="f5de8b9a-5c09-4bc3-b449-ac980e458ac8" providerId="ADAL" clId="{9494A192-78BA-47BE-9CE7-D96152A1265A}" dt="2025-06-18T15:36:30.398" v="173" actId="13244"/>
      <pc:docMkLst>
        <pc:docMk/>
      </pc:docMkLst>
      <pc:sldChg chg="modSp mod">
        <pc:chgData name="Aaron Feuerstein" userId="f5de8b9a-5c09-4bc3-b449-ac980e458ac8" providerId="ADAL" clId="{9494A192-78BA-47BE-9CE7-D96152A1265A}" dt="2025-06-18T14:51:59.277" v="0" actId="13244"/>
        <pc:sldMkLst>
          <pc:docMk/>
          <pc:sldMk cId="1379834099" sldId="256"/>
        </pc:sldMkLst>
        <pc:spChg chg="ord">
          <ac:chgData name="Aaron Feuerstein" userId="f5de8b9a-5c09-4bc3-b449-ac980e458ac8" providerId="ADAL" clId="{9494A192-78BA-47BE-9CE7-D96152A1265A}" dt="2025-06-18T14:51:59.277" v="0" actId="13244"/>
          <ac:spMkLst>
            <pc:docMk/>
            <pc:sldMk cId="1379834099" sldId="256"/>
            <ac:spMk id="4" creationId="{00000000-0000-0000-0000-000000000000}"/>
          </ac:spMkLst>
        </pc:spChg>
      </pc:sldChg>
      <pc:sldChg chg="modSp mod">
        <pc:chgData name="Aaron Feuerstein" userId="f5de8b9a-5c09-4bc3-b449-ac980e458ac8" providerId="ADAL" clId="{9494A192-78BA-47BE-9CE7-D96152A1265A}" dt="2025-06-18T15:36:30.398" v="173" actId="13244"/>
        <pc:sldMkLst>
          <pc:docMk/>
          <pc:sldMk cId="2283214525" sldId="258"/>
        </pc:sldMkLst>
        <pc:spChg chg="ord">
          <ac:chgData name="Aaron Feuerstein" userId="f5de8b9a-5c09-4bc3-b449-ac980e458ac8" providerId="ADAL" clId="{9494A192-78BA-47BE-9CE7-D96152A1265A}" dt="2025-06-18T15:36:30.398" v="173" actId="13244"/>
          <ac:spMkLst>
            <pc:docMk/>
            <pc:sldMk cId="2283214525" sldId="258"/>
            <ac:spMk id="5" creationId="{00000000-0000-0000-0000-000000000000}"/>
          </ac:spMkLst>
        </pc:spChg>
        <pc:spChg chg="ord">
          <ac:chgData name="Aaron Feuerstein" userId="f5de8b9a-5c09-4bc3-b449-ac980e458ac8" providerId="ADAL" clId="{9494A192-78BA-47BE-9CE7-D96152A1265A}" dt="2025-06-18T15:36:24.869" v="172" actId="13244"/>
          <ac:spMkLst>
            <pc:docMk/>
            <pc:sldMk cId="2283214525" sldId="258"/>
            <ac:spMk id="6" creationId="{00000000-0000-0000-0000-000000000000}"/>
          </ac:spMkLst>
        </pc:spChg>
      </pc:sldChg>
      <pc:sldChg chg="modSp mod">
        <pc:chgData name="Aaron Feuerstein" userId="f5de8b9a-5c09-4bc3-b449-ac980e458ac8" providerId="ADAL" clId="{9494A192-78BA-47BE-9CE7-D96152A1265A}" dt="2025-06-18T14:53:55.810" v="12" actId="13244"/>
        <pc:sldMkLst>
          <pc:docMk/>
          <pc:sldMk cId="244991039" sldId="259"/>
        </pc:sldMkLst>
        <pc:spChg chg="ord">
          <ac:chgData name="Aaron Feuerstein" userId="f5de8b9a-5c09-4bc3-b449-ac980e458ac8" providerId="ADAL" clId="{9494A192-78BA-47BE-9CE7-D96152A1265A}" dt="2025-06-18T14:52:47.619" v="5" actId="13244"/>
          <ac:spMkLst>
            <pc:docMk/>
            <pc:sldMk cId="244991039" sldId="259"/>
            <ac:spMk id="4" creationId="{3BAADA94-BC1C-3D1E-80C8-047B96763259}"/>
          </ac:spMkLst>
        </pc:spChg>
        <pc:spChg chg="ord">
          <ac:chgData name="Aaron Feuerstein" userId="f5de8b9a-5c09-4bc3-b449-ac980e458ac8" providerId="ADAL" clId="{9494A192-78BA-47BE-9CE7-D96152A1265A}" dt="2025-06-18T14:52:49.007" v="6" actId="13244"/>
          <ac:spMkLst>
            <pc:docMk/>
            <pc:sldMk cId="244991039" sldId="259"/>
            <ac:spMk id="5" creationId="{6DC0C389-4CB6-3E95-097B-EF2D376BBD97}"/>
          </ac:spMkLst>
        </pc:spChg>
        <pc:spChg chg="ord">
          <ac:chgData name="Aaron Feuerstein" userId="f5de8b9a-5c09-4bc3-b449-ac980e458ac8" providerId="ADAL" clId="{9494A192-78BA-47BE-9CE7-D96152A1265A}" dt="2025-06-18T14:53:55.810" v="12" actId="13244"/>
          <ac:spMkLst>
            <pc:docMk/>
            <pc:sldMk cId="244991039" sldId="259"/>
            <ac:spMk id="7" creationId="{FE73BC03-2989-38F1-8375-A17502C66BA7}"/>
          </ac:spMkLst>
        </pc:spChg>
        <pc:spChg chg="ord">
          <ac:chgData name="Aaron Feuerstein" userId="f5de8b9a-5c09-4bc3-b449-ac980e458ac8" providerId="ADAL" clId="{9494A192-78BA-47BE-9CE7-D96152A1265A}" dt="2025-06-18T14:52:52.961" v="7" actId="13244"/>
          <ac:spMkLst>
            <pc:docMk/>
            <pc:sldMk cId="244991039" sldId="259"/>
            <ac:spMk id="9" creationId="{23E97DB0-E3C8-219A-F7F2-C49D32C3A05A}"/>
          </ac:spMkLst>
        </pc:spChg>
        <pc:graphicFrameChg chg="mod">
          <ac:chgData name="Aaron Feuerstein" userId="f5de8b9a-5c09-4bc3-b449-ac980e458ac8" providerId="ADAL" clId="{9494A192-78BA-47BE-9CE7-D96152A1265A}" dt="2025-06-18T14:53:50.801" v="11" actId="962"/>
          <ac:graphicFrameMkLst>
            <pc:docMk/>
            <pc:sldMk cId="244991039" sldId="259"/>
            <ac:graphicFrameMk id="6" creationId="{82365FF5-C280-F98E-B328-EBA266744A75}"/>
          </ac:graphicFrameMkLst>
        </pc:graphicFrameChg>
      </pc:sldChg>
      <pc:sldChg chg="modSp">
        <pc:chgData name="Aaron Feuerstein" userId="f5de8b9a-5c09-4bc3-b449-ac980e458ac8" providerId="ADAL" clId="{9494A192-78BA-47BE-9CE7-D96152A1265A}" dt="2025-06-18T14:54:41.261" v="15" actId="962"/>
        <pc:sldMkLst>
          <pc:docMk/>
          <pc:sldMk cId="207559318" sldId="260"/>
        </pc:sldMkLst>
        <pc:graphicFrameChg chg="mod">
          <ac:chgData name="Aaron Feuerstein" userId="f5de8b9a-5c09-4bc3-b449-ac980e458ac8" providerId="ADAL" clId="{9494A192-78BA-47BE-9CE7-D96152A1265A}" dt="2025-06-18T14:54:41.261" v="15" actId="962"/>
          <ac:graphicFrameMkLst>
            <pc:docMk/>
            <pc:sldMk cId="207559318" sldId="260"/>
            <ac:graphicFrameMk id="6" creationId="{1D0B9B96-4B3A-2B56-861B-25C01E4C55D8}"/>
          </ac:graphicFrameMkLst>
        </pc:graphicFrameChg>
      </pc:sldChg>
      <pc:sldChg chg="modSp mod">
        <pc:chgData name="Aaron Feuerstein" userId="f5de8b9a-5c09-4bc3-b449-ac980e458ac8" providerId="ADAL" clId="{9494A192-78BA-47BE-9CE7-D96152A1265A}" dt="2025-06-18T14:57:21.605" v="20" actId="13244"/>
        <pc:sldMkLst>
          <pc:docMk/>
          <pc:sldMk cId="2395392295" sldId="264"/>
        </pc:sldMkLst>
        <pc:spChg chg="ord">
          <ac:chgData name="Aaron Feuerstein" userId="f5de8b9a-5c09-4bc3-b449-ac980e458ac8" providerId="ADAL" clId="{9494A192-78BA-47BE-9CE7-D96152A1265A}" dt="2025-06-18T14:57:21.605" v="20" actId="13244"/>
          <ac:spMkLst>
            <pc:docMk/>
            <pc:sldMk cId="2395392295" sldId="264"/>
            <ac:spMk id="5" creationId="{6DC0C389-4CB6-3E95-097B-EF2D376BBD97}"/>
          </ac:spMkLst>
        </pc:spChg>
        <pc:graphicFrameChg chg="mod">
          <ac:chgData name="Aaron Feuerstein" userId="f5de8b9a-5c09-4bc3-b449-ac980e458ac8" providerId="ADAL" clId="{9494A192-78BA-47BE-9CE7-D96152A1265A}" dt="2025-06-18T14:57:15.347" v="19" actId="962"/>
          <ac:graphicFrameMkLst>
            <pc:docMk/>
            <pc:sldMk cId="2395392295" sldId="264"/>
            <ac:graphicFrameMk id="12" creationId="{91865806-AE50-4AAF-4647-D5D7C6A23693}"/>
          </ac:graphicFrameMkLst>
        </pc:graphicFrameChg>
      </pc:sldChg>
      <pc:sldChg chg="modSp mod">
        <pc:chgData name="Aaron Feuerstein" userId="f5de8b9a-5c09-4bc3-b449-ac980e458ac8" providerId="ADAL" clId="{9494A192-78BA-47BE-9CE7-D96152A1265A}" dt="2025-06-18T14:57:54.314" v="22" actId="13244"/>
        <pc:sldMkLst>
          <pc:docMk/>
          <pc:sldMk cId="2899435091" sldId="267"/>
        </pc:sldMkLst>
        <pc:spChg chg="ord">
          <ac:chgData name="Aaron Feuerstein" userId="f5de8b9a-5c09-4bc3-b449-ac980e458ac8" providerId="ADAL" clId="{9494A192-78BA-47BE-9CE7-D96152A1265A}" dt="2025-06-18T14:57:54.314" v="22" actId="13244"/>
          <ac:spMkLst>
            <pc:docMk/>
            <pc:sldMk cId="2899435091" sldId="267"/>
            <ac:spMk id="5" creationId="{37E64FA6-4DC4-6C0B-634C-8B08CD0329DE}"/>
          </ac:spMkLst>
        </pc:spChg>
      </pc:sldChg>
      <pc:sldChg chg="modSp mod">
        <pc:chgData name="Aaron Feuerstein" userId="f5de8b9a-5c09-4bc3-b449-ac980e458ac8" providerId="ADAL" clId="{9494A192-78BA-47BE-9CE7-D96152A1265A}" dt="2025-06-18T14:57:42.802" v="21" actId="13244"/>
        <pc:sldMkLst>
          <pc:docMk/>
          <pc:sldMk cId="1557085099" sldId="268"/>
        </pc:sldMkLst>
        <pc:spChg chg="ord">
          <ac:chgData name="Aaron Feuerstein" userId="f5de8b9a-5c09-4bc3-b449-ac980e458ac8" providerId="ADAL" clId="{9494A192-78BA-47BE-9CE7-D96152A1265A}" dt="2025-06-18T14:57:42.802" v="21" actId="13244"/>
          <ac:spMkLst>
            <pc:docMk/>
            <pc:sldMk cId="1557085099" sldId="268"/>
            <ac:spMk id="5" creationId="{6D4BC704-3568-0234-50A5-F71662640BD9}"/>
          </ac:spMkLst>
        </pc:spChg>
      </pc:sldChg>
      <pc:sldChg chg="modSp mod">
        <pc:chgData name="Aaron Feuerstein" userId="f5de8b9a-5c09-4bc3-b449-ac980e458ac8" providerId="ADAL" clId="{9494A192-78BA-47BE-9CE7-D96152A1265A}" dt="2025-06-18T15:00:23.732" v="48" actId="962"/>
        <pc:sldMkLst>
          <pc:docMk/>
          <pc:sldMk cId="2777112509" sldId="274"/>
        </pc:sldMkLst>
        <pc:picChg chg="mod">
          <ac:chgData name="Aaron Feuerstein" userId="f5de8b9a-5c09-4bc3-b449-ac980e458ac8" providerId="ADAL" clId="{9494A192-78BA-47BE-9CE7-D96152A1265A}" dt="2025-06-18T15:00:23.732" v="48" actId="962"/>
          <ac:picMkLst>
            <pc:docMk/>
            <pc:sldMk cId="2777112509" sldId="274"/>
            <ac:picMk id="8" creationId="{B4114E70-4C86-457D-B3A6-C21B64EE931F}"/>
          </ac:picMkLst>
        </pc:picChg>
        <pc:picChg chg="mod">
          <ac:chgData name="Aaron Feuerstein" userId="f5de8b9a-5c09-4bc3-b449-ac980e458ac8" providerId="ADAL" clId="{9494A192-78BA-47BE-9CE7-D96152A1265A}" dt="2025-06-18T15:00:20.538" v="45" actId="962"/>
          <ac:picMkLst>
            <pc:docMk/>
            <pc:sldMk cId="2777112509" sldId="274"/>
            <ac:picMk id="10" creationId="{F3930111-BA8D-CDDE-7683-A2C1BB6BCD28}"/>
          </ac:picMkLst>
        </pc:picChg>
        <pc:picChg chg="mod">
          <ac:chgData name="Aaron Feuerstein" userId="f5de8b9a-5c09-4bc3-b449-ac980e458ac8" providerId="ADAL" clId="{9494A192-78BA-47BE-9CE7-D96152A1265A}" dt="2025-06-18T15:00:20.902" v="46" actId="962"/>
          <ac:picMkLst>
            <pc:docMk/>
            <pc:sldMk cId="2777112509" sldId="274"/>
            <ac:picMk id="12" creationId="{ACFA3D90-45F5-1CBB-A8D8-CB5CD462BCC0}"/>
          </ac:picMkLst>
        </pc:picChg>
        <pc:picChg chg="mod">
          <ac:chgData name="Aaron Feuerstein" userId="f5de8b9a-5c09-4bc3-b449-ac980e458ac8" providerId="ADAL" clId="{9494A192-78BA-47BE-9CE7-D96152A1265A}" dt="2025-06-18T15:00:21.677" v="47" actId="962"/>
          <ac:picMkLst>
            <pc:docMk/>
            <pc:sldMk cId="2777112509" sldId="274"/>
            <ac:picMk id="14" creationId="{31306163-73D6-CE41-D5C8-267C8FB655E3}"/>
          </ac:picMkLst>
        </pc:picChg>
      </pc:sldChg>
      <pc:sldChg chg="modSp mod">
        <pc:chgData name="Aaron Feuerstein" userId="f5de8b9a-5c09-4bc3-b449-ac980e458ac8" providerId="ADAL" clId="{9494A192-78BA-47BE-9CE7-D96152A1265A}" dt="2025-06-18T15:10:54.032" v="102" actId="962"/>
        <pc:sldMkLst>
          <pc:docMk/>
          <pc:sldMk cId="3095879057" sldId="275"/>
        </pc:sldMkLst>
        <pc:spChg chg="ord">
          <ac:chgData name="Aaron Feuerstein" userId="f5de8b9a-5c09-4bc3-b449-ac980e458ac8" providerId="ADAL" clId="{9494A192-78BA-47BE-9CE7-D96152A1265A}" dt="2025-06-18T15:09:25.940" v="99" actId="13244"/>
          <ac:spMkLst>
            <pc:docMk/>
            <pc:sldMk cId="3095879057" sldId="275"/>
            <ac:spMk id="4" creationId="{ACBE27DC-7CFC-14D7-8CB1-4EDE99EDDC4D}"/>
          </ac:spMkLst>
        </pc:spChg>
        <pc:spChg chg="ord">
          <ac:chgData name="Aaron Feuerstein" userId="f5de8b9a-5c09-4bc3-b449-ac980e458ac8" providerId="ADAL" clId="{9494A192-78BA-47BE-9CE7-D96152A1265A}" dt="2025-06-18T15:09:21.348" v="96" actId="13244"/>
          <ac:spMkLst>
            <pc:docMk/>
            <pc:sldMk cId="3095879057" sldId="275"/>
            <ac:spMk id="5" creationId="{74149F00-A2A8-66D8-42B1-F4165807A8D9}"/>
          </ac:spMkLst>
        </pc:spChg>
        <pc:graphicFrameChg chg="mod">
          <ac:chgData name="Aaron Feuerstein" userId="f5de8b9a-5c09-4bc3-b449-ac980e458ac8" providerId="ADAL" clId="{9494A192-78BA-47BE-9CE7-D96152A1265A}" dt="2025-06-18T15:10:54.032" v="102" actId="962"/>
          <ac:graphicFrameMkLst>
            <pc:docMk/>
            <pc:sldMk cId="3095879057" sldId="275"/>
            <ac:graphicFrameMk id="6" creationId="{7EDA4F81-68CD-DA54-261D-ED7CFE3E73AE}"/>
          </ac:graphicFrameMkLst>
        </pc:graphicFrameChg>
        <pc:picChg chg="mod">
          <ac:chgData name="Aaron Feuerstein" userId="f5de8b9a-5c09-4bc3-b449-ac980e458ac8" providerId="ADAL" clId="{9494A192-78BA-47BE-9CE7-D96152A1265A}" dt="2025-06-18T15:09:22.783" v="97" actId="962"/>
          <ac:picMkLst>
            <pc:docMk/>
            <pc:sldMk cId="3095879057" sldId="275"/>
            <ac:picMk id="78" creationId="{5A57F7BA-C288-77DD-AEA1-AC5E8EADDB6E}"/>
          </ac:picMkLst>
        </pc:picChg>
        <pc:picChg chg="mod">
          <ac:chgData name="Aaron Feuerstein" userId="f5de8b9a-5c09-4bc3-b449-ac980e458ac8" providerId="ADAL" clId="{9494A192-78BA-47BE-9CE7-D96152A1265A}" dt="2025-06-18T15:09:23.701" v="98" actId="962"/>
          <ac:picMkLst>
            <pc:docMk/>
            <pc:sldMk cId="3095879057" sldId="275"/>
            <ac:picMk id="80" creationId="{0901EBE0-9ABC-01C4-8160-6DD28C5DCD50}"/>
          </ac:picMkLst>
        </pc:picChg>
      </pc:sldChg>
      <pc:sldChg chg="modSp mod">
        <pc:chgData name="Aaron Feuerstein" userId="f5de8b9a-5c09-4bc3-b449-ac980e458ac8" providerId="ADAL" clId="{9494A192-78BA-47BE-9CE7-D96152A1265A}" dt="2025-06-18T14:58:48.182" v="32" actId="13244"/>
        <pc:sldMkLst>
          <pc:docMk/>
          <pc:sldMk cId="878321427" sldId="280"/>
        </pc:sldMkLst>
        <pc:spChg chg="ord">
          <ac:chgData name="Aaron Feuerstein" userId="f5de8b9a-5c09-4bc3-b449-ac980e458ac8" providerId="ADAL" clId="{9494A192-78BA-47BE-9CE7-D96152A1265A}" dt="2025-06-18T14:58:33.099" v="28" actId="13244"/>
          <ac:spMkLst>
            <pc:docMk/>
            <pc:sldMk cId="878321427" sldId="280"/>
            <ac:spMk id="4" creationId="{8180BD2F-8506-C6AA-5D28-D9A487143BF0}"/>
          </ac:spMkLst>
        </pc:spChg>
        <pc:spChg chg="ord">
          <ac:chgData name="Aaron Feuerstein" userId="f5de8b9a-5c09-4bc3-b449-ac980e458ac8" providerId="ADAL" clId="{9494A192-78BA-47BE-9CE7-D96152A1265A}" dt="2025-06-18T14:58:35.239" v="29" actId="13244"/>
          <ac:spMkLst>
            <pc:docMk/>
            <pc:sldMk cId="878321427" sldId="280"/>
            <ac:spMk id="5" creationId="{D9A1F11A-3EA0-B4F8-6665-CED60A74C0D1}"/>
          </ac:spMkLst>
        </pc:spChg>
        <pc:spChg chg="ord">
          <ac:chgData name="Aaron Feuerstein" userId="f5de8b9a-5c09-4bc3-b449-ac980e458ac8" providerId="ADAL" clId="{9494A192-78BA-47BE-9CE7-D96152A1265A}" dt="2025-06-18T14:58:42.185" v="30" actId="13244"/>
          <ac:spMkLst>
            <pc:docMk/>
            <pc:sldMk cId="878321427" sldId="280"/>
            <ac:spMk id="12" creationId="{AB62521C-0C07-F992-B714-30023A11EEC7}"/>
          </ac:spMkLst>
        </pc:spChg>
        <pc:spChg chg="ord">
          <ac:chgData name="Aaron Feuerstein" userId="f5de8b9a-5c09-4bc3-b449-ac980e458ac8" providerId="ADAL" clId="{9494A192-78BA-47BE-9CE7-D96152A1265A}" dt="2025-06-18T14:58:48.182" v="32" actId="13244"/>
          <ac:spMkLst>
            <pc:docMk/>
            <pc:sldMk cId="878321427" sldId="280"/>
            <ac:spMk id="13" creationId="{7826AD30-97D6-AC57-CBB1-95A6E7890978}"/>
          </ac:spMkLst>
        </pc:spChg>
        <pc:spChg chg="ord">
          <ac:chgData name="Aaron Feuerstein" userId="f5de8b9a-5c09-4bc3-b449-ac980e458ac8" providerId="ADAL" clId="{9494A192-78BA-47BE-9CE7-D96152A1265A}" dt="2025-06-18T14:58:45.007" v="31" actId="13244"/>
          <ac:spMkLst>
            <pc:docMk/>
            <pc:sldMk cId="878321427" sldId="280"/>
            <ac:spMk id="14" creationId="{F88C39F6-C8B9-FBAE-4F78-F20732E2710B}"/>
          </ac:spMkLst>
        </pc:spChg>
      </pc:sldChg>
      <pc:sldChg chg="modSp mod">
        <pc:chgData name="Aaron Feuerstein" userId="f5de8b9a-5c09-4bc3-b449-ac980e458ac8" providerId="ADAL" clId="{9494A192-78BA-47BE-9CE7-D96152A1265A}" dt="2025-06-18T15:08:06.710" v="85" actId="962"/>
        <pc:sldMkLst>
          <pc:docMk/>
          <pc:sldMk cId="3187556164" sldId="283"/>
        </pc:sldMkLst>
        <pc:picChg chg="mod">
          <ac:chgData name="Aaron Feuerstein" userId="f5de8b9a-5c09-4bc3-b449-ac980e458ac8" providerId="ADAL" clId="{9494A192-78BA-47BE-9CE7-D96152A1265A}" dt="2025-06-18T15:08:06.710" v="85" actId="962"/>
          <ac:picMkLst>
            <pc:docMk/>
            <pc:sldMk cId="3187556164" sldId="283"/>
            <ac:picMk id="8" creationId="{39B72FA4-6D60-A800-D42A-3179F5A9B33B}"/>
          </ac:picMkLst>
        </pc:picChg>
      </pc:sldChg>
      <pc:sldChg chg="modSp">
        <pc:chgData name="Aaron Feuerstein" userId="f5de8b9a-5c09-4bc3-b449-ac980e458ac8" providerId="ADAL" clId="{9494A192-78BA-47BE-9CE7-D96152A1265A}" dt="2025-06-18T15:30:59.325" v="162" actId="13244"/>
        <pc:sldMkLst>
          <pc:docMk/>
          <pc:sldMk cId="3792882922" sldId="308"/>
        </pc:sldMkLst>
        <pc:graphicFrameChg chg="mod">
          <ac:chgData name="Aaron Feuerstein" userId="f5de8b9a-5c09-4bc3-b449-ac980e458ac8" providerId="ADAL" clId="{9494A192-78BA-47BE-9CE7-D96152A1265A}" dt="2025-06-18T15:30:59.325" v="162" actId="13244"/>
          <ac:graphicFrameMkLst>
            <pc:docMk/>
            <pc:sldMk cId="3792882922" sldId="308"/>
            <ac:graphicFrameMk id="8" creationId="{E1084963-C3FB-9A94-6E05-5EE1BDDE96E1}"/>
          </ac:graphicFrameMkLst>
        </pc:graphicFrameChg>
        <pc:graphicFrameChg chg="mod">
          <ac:chgData name="Aaron Feuerstein" userId="f5de8b9a-5c09-4bc3-b449-ac980e458ac8" providerId="ADAL" clId="{9494A192-78BA-47BE-9CE7-D96152A1265A}" dt="2025-06-18T15:30:57.361" v="161" actId="13244"/>
          <ac:graphicFrameMkLst>
            <pc:docMk/>
            <pc:sldMk cId="3792882922" sldId="308"/>
            <ac:graphicFrameMk id="128" creationId="{7D7131A2-0A6C-E9DF-BECF-1C9AEA44C7F8}"/>
          </ac:graphicFrameMkLst>
        </pc:graphicFrameChg>
      </pc:sldChg>
      <pc:sldChg chg="modSp mod">
        <pc:chgData name="Aaron Feuerstein" userId="f5de8b9a-5c09-4bc3-b449-ac980e458ac8" providerId="ADAL" clId="{9494A192-78BA-47BE-9CE7-D96152A1265A}" dt="2025-06-18T15:08:30.551" v="89" actId="13244"/>
        <pc:sldMkLst>
          <pc:docMk/>
          <pc:sldMk cId="4250961176" sldId="310"/>
        </pc:sldMkLst>
        <pc:spChg chg="ord">
          <ac:chgData name="Aaron Feuerstein" userId="f5de8b9a-5c09-4bc3-b449-ac980e458ac8" providerId="ADAL" clId="{9494A192-78BA-47BE-9CE7-D96152A1265A}" dt="2025-06-18T15:08:24.241" v="86" actId="13244"/>
          <ac:spMkLst>
            <pc:docMk/>
            <pc:sldMk cId="4250961176" sldId="310"/>
            <ac:spMk id="7" creationId="{19F923F5-482C-C63A-6C10-A5D950769FB5}"/>
          </ac:spMkLst>
        </pc:spChg>
        <pc:spChg chg="ord">
          <ac:chgData name="Aaron Feuerstein" userId="f5de8b9a-5c09-4bc3-b449-ac980e458ac8" providerId="ADAL" clId="{9494A192-78BA-47BE-9CE7-D96152A1265A}" dt="2025-06-18T15:08:26.156" v="87" actId="13244"/>
          <ac:spMkLst>
            <pc:docMk/>
            <pc:sldMk cId="4250961176" sldId="310"/>
            <ac:spMk id="10" creationId="{19723FD6-5C3F-7AA1-144C-7C1A56756EB7}"/>
          </ac:spMkLst>
        </pc:spChg>
        <pc:spChg chg="ord">
          <ac:chgData name="Aaron Feuerstein" userId="f5de8b9a-5c09-4bc3-b449-ac980e458ac8" providerId="ADAL" clId="{9494A192-78BA-47BE-9CE7-D96152A1265A}" dt="2025-06-18T15:08:30.551" v="89" actId="13244"/>
          <ac:spMkLst>
            <pc:docMk/>
            <pc:sldMk cId="4250961176" sldId="310"/>
            <ac:spMk id="12" creationId="{8185A116-8FF7-AD45-FC3A-D604D7F42372}"/>
          </ac:spMkLst>
        </pc:spChg>
        <pc:picChg chg="mod">
          <ac:chgData name="Aaron Feuerstein" userId="f5de8b9a-5c09-4bc3-b449-ac980e458ac8" providerId="ADAL" clId="{9494A192-78BA-47BE-9CE7-D96152A1265A}" dt="2025-06-18T15:08:29.181" v="88" actId="962"/>
          <ac:picMkLst>
            <pc:docMk/>
            <pc:sldMk cId="4250961176" sldId="310"/>
            <ac:picMk id="13" creationId="{0457BED9-FEB8-38E4-1A6E-1886AE38D3FA}"/>
          </ac:picMkLst>
        </pc:picChg>
      </pc:sldChg>
      <pc:sldChg chg="modSp mod">
        <pc:chgData name="Aaron Feuerstein" userId="f5de8b9a-5c09-4bc3-b449-ac980e458ac8" providerId="ADAL" clId="{9494A192-78BA-47BE-9CE7-D96152A1265A}" dt="2025-06-18T14:59:45.836" v="40" actId="13244"/>
        <pc:sldMkLst>
          <pc:docMk/>
          <pc:sldMk cId="1866770825" sldId="314"/>
        </pc:sldMkLst>
        <pc:spChg chg="ord">
          <ac:chgData name="Aaron Feuerstein" userId="f5de8b9a-5c09-4bc3-b449-ac980e458ac8" providerId="ADAL" clId="{9494A192-78BA-47BE-9CE7-D96152A1265A}" dt="2025-06-18T14:59:45.836" v="40" actId="13244"/>
          <ac:spMkLst>
            <pc:docMk/>
            <pc:sldMk cId="1866770825" sldId="314"/>
            <ac:spMk id="9" creationId="{72F2C8C3-CBCB-81FC-DDB6-AAC25FCCE857}"/>
          </ac:spMkLst>
        </pc:spChg>
        <pc:graphicFrameChg chg="mod">
          <ac:chgData name="Aaron Feuerstein" userId="f5de8b9a-5c09-4bc3-b449-ac980e458ac8" providerId="ADAL" clId="{9494A192-78BA-47BE-9CE7-D96152A1265A}" dt="2025-06-18T14:59:43.130" v="39" actId="962"/>
          <ac:graphicFrameMkLst>
            <pc:docMk/>
            <pc:sldMk cId="1866770825" sldId="314"/>
            <ac:graphicFrameMk id="6" creationId="{E9F71033-AF29-9915-E8C8-576DDF6EED1D}"/>
          </ac:graphicFrameMkLst>
        </pc:graphicFrameChg>
      </pc:sldChg>
      <pc:sldChg chg="delSp modSp mod">
        <pc:chgData name="Aaron Feuerstein" userId="f5de8b9a-5c09-4bc3-b449-ac980e458ac8" providerId="ADAL" clId="{9494A192-78BA-47BE-9CE7-D96152A1265A}" dt="2025-06-18T15:07:46.550" v="80" actId="962"/>
        <pc:sldMkLst>
          <pc:docMk/>
          <pc:sldMk cId="3118810662" sldId="317"/>
        </pc:sldMkLst>
        <pc:spChg chg="mod">
          <ac:chgData name="Aaron Feuerstein" userId="f5de8b9a-5c09-4bc3-b449-ac980e458ac8" providerId="ADAL" clId="{9494A192-78BA-47BE-9CE7-D96152A1265A}" dt="2025-06-18T15:07:41.772" v="77" actId="14100"/>
          <ac:spMkLst>
            <pc:docMk/>
            <pc:sldMk cId="3118810662" sldId="317"/>
            <ac:spMk id="2" creationId="{D17D8DE4-FD53-F2FE-F49C-3CAAC62766C0}"/>
          </ac:spMkLst>
        </pc:spChg>
        <pc:spChg chg="ord">
          <ac:chgData name="Aaron Feuerstein" userId="f5de8b9a-5c09-4bc3-b449-ac980e458ac8" providerId="ADAL" clId="{9494A192-78BA-47BE-9CE7-D96152A1265A}" dt="2025-06-18T15:07:24.380" v="73" actId="13244"/>
          <ac:spMkLst>
            <pc:docMk/>
            <pc:sldMk cId="3118810662" sldId="317"/>
            <ac:spMk id="4" creationId="{0A7567EF-1379-057F-C893-E75225546089}"/>
          </ac:spMkLst>
        </pc:spChg>
        <pc:spChg chg="ord">
          <ac:chgData name="Aaron Feuerstein" userId="f5de8b9a-5c09-4bc3-b449-ac980e458ac8" providerId="ADAL" clId="{9494A192-78BA-47BE-9CE7-D96152A1265A}" dt="2025-06-18T15:07:24.380" v="73" actId="13244"/>
          <ac:spMkLst>
            <pc:docMk/>
            <pc:sldMk cId="3118810662" sldId="317"/>
            <ac:spMk id="5" creationId="{497DFB78-753A-3A94-34E6-845A3FA990AB}"/>
          </ac:spMkLst>
        </pc:spChg>
        <pc:spChg chg="del ord">
          <ac:chgData name="Aaron Feuerstein" userId="f5de8b9a-5c09-4bc3-b449-ac980e458ac8" providerId="ADAL" clId="{9494A192-78BA-47BE-9CE7-D96152A1265A}" dt="2025-06-18T15:07:34.879" v="75" actId="478"/>
          <ac:spMkLst>
            <pc:docMk/>
            <pc:sldMk cId="3118810662" sldId="317"/>
            <ac:spMk id="7" creationId="{9A240B7B-442B-5024-7E78-F9671A1F0D45}"/>
          </ac:spMkLst>
        </pc:spChg>
        <pc:picChg chg="mod">
          <ac:chgData name="Aaron Feuerstein" userId="f5de8b9a-5c09-4bc3-b449-ac980e458ac8" providerId="ADAL" clId="{9494A192-78BA-47BE-9CE7-D96152A1265A}" dt="2025-06-18T15:07:45.025" v="78" actId="962"/>
          <ac:picMkLst>
            <pc:docMk/>
            <pc:sldMk cId="3118810662" sldId="317"/>
            <ac:picMk id="8" creationId="{6CADA4D5-BD54-786E-7797-8E47B1F5802D}"/>
          </ac:picMkLst>
        </pc:picChg>
        <pc:picChg chg="mod">
          <ac:chgData name="Aaron Feuerstein" userId="f5de8b9a-5c09-4bc3-b449-ac980e458ac8" providerId="ADAL" clId="{9494A192-78BA-47BE-9CE7-D96152A1265A}" dt="2025-06-18T15:07:45.680" v="79" actId="962"/>
          <ac:picMkLst>
            <pc:docMk/>
            <pc:sldMk cId="3118810662" sldId="317"/>
            <ac:picMk id="9" creationId="{395BC0D6-8485-873E-82DE-C47802281965}"/>
          </ac:picMkLst>
        </pc:picChg>
        <pc:picChg chg="mod">
          <ac:chgData name="Aaron Feuerstein" userId="f5de8b9a-5c09-4bc3-b449-ac980e458ac8" providerId="ADAL" clId="{9494A192-78BA-47BE-9CE7-D96152A1265A}" dt="2025-06-18T15:07:46.550" v="80" actId="962"/>
          <ac:picMkLst>
            <pc:docMk/>
            <pc:sldMk cId="3118810662" sldId="317"/>
            <ac:picMk id="10" creationId="{A1F144D8-48C5-2438-F892-BD707D296DB3}"/>
          </ac:picMkLst>
        </pc:picChg>
      </pc:sldChg>
      <pc:sldChg chg="modSp mod">
        <pc:chgData name="Aaron Feuerstein" userId="f5de8b9a-5c09-4bc3-b449-ac980e458ac8" providerId="ADAL" clId="{9494A192-78BA-47BE-9CE7-D96152A1265A}" dt="2025-06-18T15:06:07.124" v="67" actId="13244"/>
        <pc:sldMkLst>
          <pc:docMk/>
          <pc:sldMk cId="4101491709" sldId="318"/>
        </pc:sldMkLst>
        <pc:spChg chg="ord">
          <ac:chgData name="Aaron Feuerstein" userId="f5de8b9a-5c09-4bc3-b449-ac980e458ac8" providerId="ADAL" clId="{9494A192-78BA-47BE-9CE7-D96152A1265A}" dt="2025-06-18T15:05:32.434" v="59" actId="13244"/>
          <ac:spMkLst>
            <pc:docMk/>
            <pc:sldMk cId="4101491709" sldId="318"/>
            <ac:spMk id="3" creationId="{3245081D-3DF8-4FD5-DD47-306E759617CD}"/>
          </ac:spMkLst>
        </pc:spChg>
        <pc:spChg chg="ord">
          <ac:chgData name="Aaron Feuerstein" userId="f5de8b9a-5c09-4bc3-b449-ac980e458ac8" providerId="ADAL" clId="{9494A192-78BA-47BE-9CE7-D96152A1265A}" dt="2025-06-18T15:05:22.781" v="57" actId="13244"/>
          <ac:spMkLst>
            <pc:docMk/>
            <pc:sldMk cId="4101491709" sldId="318"/>
            <ac:spMk id="4" creationId="{85CDEC3A-42E9-FD5D-CEB1-785E89AED6C1}"/>
          </ac:spMkLst>
        </pc:spChg>
        <pc:spChg chg="ord">
          <ac:chgData name="Aaron Feuerstein" userId="f5de8b9a-5c09-4bc3-b449-ac980e458ac8" providerId="ADAL" clId="{9494A192-78BA-47BE-9CE7-D96152A1265A}" dt="2025-06-18T15:05:29.643" v="58" actId="13244"/>
          <ac:spMkLst>
            <pc:docMk/>
            <pc:sldMk cId="4101491709" sldId="318"/>
            <ac:spMk id="5" creationId="{BC281D75-08A9-CF3E-DE7E-96FDAB852A85}"/>
          </ac:spMkLst>
        </pc:spChg>
        <pc:spChg chg="ord">
          <ac:chgData name="Aaron Feuerstein" userId="f5de8b9a-5c09-4bc3-b449-ac980e458ac8" providerId="ADAL" clId="{9494A192-78BA-47BE-9CE7-D96152A1265A}" dt="2025-06-18T15:05:49.190" v="62" actId="13244"/>
          <ac:spMkLst>
            <pc:docMk/>
            <pc:sldMk cId="4101491709" sldId="318"/>
            <ac:spMk id="10" creationId="{393DF641-2E9C-B856-D0FE-9E4CFE53B043}"/>
          </ac:spMkLst>
        </pc:spChg>
        <pc:spChg chg="ord">
          <ac:chgData name="Aaron Feuerstein" userId="f5de8b9a-5c09-4bc3-b449-ac980e458ac8" providerId="ADAL" clId="{9494A192-78BA-47BE-9CE7-D96152A1265A}" dt="2025-06-18T15:05:38.261" v="60" actId="13244"/>
          <ac:spMkLst>
            <pc:docMk/>
            <pc:sldMk cId="4101491709" sldId="318"/>
            <ac:spMk id="11" creationId="{A3BB1B0C-4217-BEE2-85F8-0ECC658FC31D}"/>
          </ac:spMkLst>
        </pc:spChg>
        <pc:spChg chg="ord">
          <ac:chgData name="Aaron Feuerstein" userId="f5de8b9a-5c09-4bc3-b449-ac980e458ac8" providerId="ADAL" clId="{9494A192-78BA-47BE-9CE7-D96152A1265A}" dt="2025-06-18T15:05:56.919" v="64" actId="13244"/>
          <ac:spMkLst>
            <pc:docMk/>
            <pc:sldMk cId="4101491709" sldId="318"/>
            <ac:spMk id="12" creationId="{8E616376-C38F-11CB-3401-5038915BF93F}"/>
          </ac:spMkLst>
        </pc:spChg>
        <pc:spChg chg="ord">
          <ac:chgData name="Aaron Feuerstein" userId="f5de8b9a-5c09-4bc3-b449-ac980e458ac8" providerId="ADAL" clId="{9494A192-78BA-47BE-9CE7-D96152A1265A}" dt="2025-06-18T15:06:07.124" v="67" actId="13244"/>
          <ac:spMkLst>
            <pc:docMk/>
            <pc:sldMk cId="4101491709" sldId="318"/>
            <ac:spMk id="13" creationId="{8787A564-4CC5-E9AD-B7E6-1026A39B726E}"/>
          </ac:spMkLst>
        </pc:spChg>
        <pc:spChg chg="ord">
          <ac:chgData name="Aaron Feuerstein" userId="f5de8b9a-5c09-4bc3-b449-ac980e458ac8" providerId="ADAL" clId="{9494A192-78BA-47BE-9CE7-D96152A1265A}" dt="2025-06-18T15:05:43.852" v="61" actId="13244"/>
          <ac:spMkLst>
            <pc:docMk/>
            <pc:sldMk cId="4101491709" sldId="318"/>
            <ac:spMk id="17" creationId="{1C1525AE-0A7C-086A-C9DC-0B2975583939}"/>
          </ac:spMkLst>
        </pc:spChg>
        <pc:spChg chg="ord">
          <ac:chgData name="Aaron Feuerstein" userId="f5de8b9a-5c09-4bc3-b449-ac980e458ac8" providerId="ADAL" clId="{9494A192-78BA-47BE-9CE7-D96152A1265A}" dt="2025-06-18T15:05:43.852" v="61" actId="13244"/>
          <ac:spMkLst>
            <pc:docMk/>
            <pc:sldMk cId="4101491709" sldId="318"/>
            <ac:spMk id="18" creationId="{D6D3A42E-4823-B3CC-76A5-9EBE4F13DEFD}"/>
          </ac:spMkLst>
        </pc:spChg>
        <pc:spChg chg="ord">
          <ac:chgData name="Aaron Feuerstein" userId="f5de8b9a-5c09-4bc3-b449-ac980e458ac8" providerId="ADAL" clId="{9494A192-78BA-47BE-9CE7-D96152A1265A}" dt="2025-06-18T15:05:43.852" v="61" actId="13244"/>
          <ac:spMkLst>
            <pc:docMk/>
            <pc:sldMk cId="4101491709" sldId="318"/>
            <ac:spMk id="19" creationId="{7A470C5A-FE4C-820A-7382-E3150BA74568}"/>
          </ac:spMkLst>
        </pc:spChg>
        <pc:spChg chg="ord">
          <ac:chgData name="Aaron Feuerstein" userId="f5de8b9a-5c09-4bc3-b449-ac980e458ac8" providerId="ADAL" clId="{9494A192-78BA-47BE-9CE7-D96152A1265A}" dt="2025-06-18T15:05:43.852" v="61" actId="13244"/>
          <ac:spMkLst>
            <pc:docMk/>
            <pc:sldMk cId="4101491709" sldId="318"/>
            <ac:spMk id="20" creationId="{2AC081B0-7E02-84E5-B7FB-A29D4A2F6679}"/>
          </ac:spMkLst>
        </pc:spChg>
        <pc:spChg chg="ord">
          <ac:chgData name="Aaron Feuerstein" userId="f5de8b9a-5c09-4bc3-b449-ac980e458ac8" providerId="ADAL" clId="{9494A192-78BA-47BE-9CE7-D96152A1265A}" dt="2025-06-18T15:05:53.352" v="63" actId="13244"/>
          <ac:spMkLst>
            <pc:docMk/>
            <pc:sldMk cId="4101491709" sldId="318"/>
            <ac:spMk id="21" creationId="{567FEE11-9823-C198-9287-C996211BFAA0}"/>
          </ac:spMkLst>
        </pc:spChg>
        <pc:spChg chg="ord">
          <ac:chgData name="Aaron Feuerstein" userId="f5de8b9a-5c09-4bc3-b449-ac980e458ac8" providerId="ADAL" clId="{9494A192-78BA-47BE-9CE7-D96152A1265A}" dt="2025-06-18T15:05:59.146" v="65" actId="13244"/>
          <ac:spMkLst>
            <pc:docMk/>
            <pc:sldMk cId="4101491709" sldId="318"/>
            <ac:spMk id="22" creationId="{E106919F-5B2A-AF60-1FF9-6A21EC5D0ABF}"/>
          </ac:spMkLst>
        </pc:spChg>
        <pc:spChg chg="ord">
          <ac:chgData name="Aaron Feuerstein" userId="f5de8b9a-5c09-4bc3-b449-ac980e458ac8" providerId="ADAL" clId="{9494A192-78BA-47BE-9CE7-D96152A1265A}" dt="2025-06-18T15:06:04.571" v="66" actId="13244"/>
          <ac:spMkLst>
            <pc:docMk/>
            <pc:sldMk cId="4101491709" sldId="318"/>
            <ac:spMk id="23" creationId="{A7D9653F-76AD-42BD-318F-FD944D7D20E0}"/>
          </ac:spMkLst>
        </pc:spChg>
      </pc:sldChg>
      <pc:sldChg chg="modSp mod">
        <pc:chgData name="Aaron Feuerstein" userId="f5de8b9a-5c09-4bc3-b449-ac980e458ac8" providerId="ADAL" clId="{9494A192-78BA-47BE-9CE7-D96152A1265A}" dt="2025-06-18T15:08:00.688" v="84" actId="13244"/>
        <pc:sldMkLst>
          <pc:docMk/>
          <pc:sldMk cId="1324036792" sldId="321"/>
        </pc:sldMkLst>
        <pc:spChg chg="ord">
          <ac:chgData name="Aaron Feuerstein" userId="f5de8b9a-5c09-4bc3-b449-ac980e458ac8" providerId="ADAL" clId="{9494A192-78BA-47BE-9CE7-D96152A1265A}" dt="2025-06-18T15:08:00.688" v="84" actId="13244"/>
          <ac:spMkLst>
            <pc:docMk/>
            <pc:sldMk cId="1324036792" sldId="321"/>
            <ac:spMk id="3" creationId="{CEA4461A-7DBF-21E1-FDFB-422D4361BFC2}"/>
          </ac:spMkLst>
        </pc:spChg>
        <pc:spChg chg="ord">
          <ac:chgData name="Aaron Feuerstein" userId="f5de8b9a-5c09-4bc3-b449-ac980e458ac8" providerId="ADAL" clId="{9494A192-78BA-47BE-9CE7-D96152A1265A}" dt="2025-06-18T15:07:53.441" v="81" actId="13244"/>
          <ac:spMkLst>
            <pc:docMk/>
            <pc:sldMk cId="1324036792" sldId="321"/>
            <ac:spMk id="4" creationId="{4478CF36-B951-9745-C057-F3DC0AA1161F}"/>
          </ac:spMkLst>
        </pc:spChg>
        <pc:spChg chg="ord">
          <ac:chgData name="Aaron Feuerstein" userId="f5de8b9a-5c09-4bc3-b449-ac980e458ac8" providerId="ADAL" clId="{9494A192-78BA-47BE-9CE7-D96152A1265A}" dt="2025-06-18T15:07:55.045" v="82" actId="13244"/>
          <ac:spMkLst>
            <pc:docMk/>
            <pc:sldMk cId="1324036792" sldId="321"/>
            <ac:spMk id="5" creationId="{19525503-167A-8017-9D41-E20F6DFB6FFC}"/>
          </ac:spMkLst>
        </pc:spChg>
        <pc:spChg chg="ord">
          <ac:chgData name="Aaron Feuerstein" userId="f5de8b9a-5c09-4bc3-b449-ac980e458ac8" providerId="ADAL" clId="{9494A192-78BA-47BE-9CE7-D96152A1265A}" dt="2025-06-18T15:07:57.419" v="83" actId="13244"/>
          <ac:spMkLst>
            <pc:docMk/>
            <pc:sldMk cId="1324036792" sldId="321"/>
            <ac:spMk id="7" creationId="{039C684F-D855-7DE8-A868-E377F8514D55}"/>
          </ac:spMkLst>
        </pc:spChg>
      </pc:sldChg>
      <pc:sldChg chg="modSp mod">
        <pc:chgData name="Aaron Feuerstein" userId="f5de8b9a-5c09-4bc3-b449-ac980e458ac8" providerId="ADAL" clId="{9494A192-78BA-47BE-9CE7-D96152A1265A}" dt="2025-06-18T14:58:17.992" v="27" actId="962"/>
        <pc:sldMkLst>
          <pc:docMk/>
          <pc:sldMk cId="578567210" sldId="323"/>
        </pc:sldMkLst>
        <pc:spChg chg="ord">
          <ac:chgData name="Aaron Feuerstein" userId="f5de8b9a-5c09-4bc3-b449-ac980e458ac8" providerId="ADAL" clId="{9494A192-78BA-47BE-9CE7-D96152A1265A}" dt="2025-06-18T14:58:05.914" v="24" actId="13244"/>
          <ac:spMkLst>
            <pc:docMk/>
            <pc:sldMk cId="578567210" sldId="323"/>
            <ac:spMk id="5" creationId="{6DC0C389-4CB6-3E95-097B-EF2D376BBD97}"/>
          </ac:spMkLst>
        </pc:spChg>
        <pc:spChg chg="ord">
          <ac:chgData name="Aaron Feuerstein" userId="f5de8b9a-5c09-4bc3-b449-ac980e458ac8" providerId="ADAL" clId="{9494A192-78BA-47BE-9CE7-D96152A1265A}" dt="2025-06-18T14:58:04.149" v="23" actId="13244"/>
          <ac:spMkLst>
            <pc:docMk/>
            <pc:sldMk cId="578567210" sldId="323"/>
            <ac:spMk id="8" creationId="{AF2C05A7-B71C-339E-2EFF-F8788FA8ECFB}"/>
          </ac:spMkLst>
        </pc:spChg>
        <pc:graphicFrameChg chg="mod">
          <ac:chgData name="Aaron Feuerstein" userId="f5de8b9a-5c09-4bc3-b449-ac980e458ac8" providerId="ADAL" clId="{9494A192-78BA-47BE-9CE7-D96152A1265A}" dt="2025-06-18T14:58:17.992" v="27" actId="962"/>
          <ac:graphicFrameMkLst>
            <pc:docMk/>
            <pc:sldMk cId="578567210" sldId="323"/>
            <ac:graphicFrameMk id="12" creationId="{91865806-AE50-4AAF-4647-D5D7C6A23693}"/>
          </ac:graphicFrameMkLst>
        </pc:graphicFrameChg>
      </pc:sldChg>
      <pc:sldChg chg="modSp mod">
        <pc:chgData name="Aaron Feuerstein" userId="f5de8b9a-5c09-4bc3-b449-ac980e458ac8" providerId="ADAL" clId="{9494A192-78BA-47BE-9CE7-D96152A1265A}" dt="2025-06-18T15:06:42.952" v="71" actId="962"/>
        <pc:sldMkLst>
          <pc:docMk/>
          <pc:sldMk cId="2809333656" sldId="324"/>
        </pc:sldMkLst>
        <pc:spChg chg="ord">
          <ac:chgData name="Aaron Feuerstein" userId="f5de8b9a-5c09-4bc3-b449-ac980e458ac8" providerId="ADAL" clId="{9494A192-78BA-47BE-9CE7-D96152A1265A}" dt="2025-06-18T15:06:35.944" v="68" actId="13244"/>
          <ac:spMkLst>
            <pc:docMk/>
            <pc:sldMk cId="2809333656" sldId="324"/>
            <ac:spMk id="5" creationId="{6DC0C389-4CB6-3E95-097B-EF2D376BBD97}"/>
          </ac:spMkLst>
        </pc:spChg>
        <pc:graphicFrameChg chg="mod">
          <ac:chgData name="Aaron Feuerstein" userId="f5de8b9a-5c09-4bc3-b449-ac980e458ac8" providerId="ADAL" clId="{9494A192-78BA-47BE-9CE7-D96152A1265A}" dt="2025-06-18T15:06:42.952" v="71" actId="962"/>
          <ac:graphicFrameMkLst>
            <pc:docMk/>
            <pc:sldMk cId="2809333656" sldId="324"/>
            <ac:graphicFrameMk id="12" creationId="{91865806-AE50-4AAF-4647-D5D7C6A23693}"/>
          </ac:graphicFrameMkLst>
        </pc:graphicFrameChg>
      </pc:sldChg>
      <pc:sldChg chg="modSp mod">
        <pc:chgData name="Aaron Feuerstein" userId="f5de8b9a-5c09-4bc3-b449-ac980e458ac8" providerId="ADAL" clId="{9494A192-78BA-47BE-9CE7-D96152A1265A}" dt="2025-06-18T15:08:49.215" v="93" actId="962"/>
        <pc:sldMkLst>
          <pc:docMk/>
          <pc:sldMk cId="1015585851" sldId="325"/>
        </pc:sldMkLst>
        <pc:spChg chg="ord">
          <ac:chgData name="Aaron Feuerstein" userId="f5de8b9a-5c09-4bc3-b449-ac980e458ac8" providerId="ADAL" clId="{9494A192-78BA-47BE-9CE7-D96152A1265A}" dt="2025-06-18T15:08:43.606" v="90" actId="13244"/>
          <ac:spMkLst>
            <pc:docMk/>
            <pc:sldMk cId="1015585851" sldId="325"/>
            <ac:spMk id="5" creationId="{6DC0C389-4CB6-3E95-097B-EF2D376BBD97}"/>
          </ac:spMkLst>
        </pc:spChg>
        <pc:graphicFrameChg chg="mod">
          <ac:chgData name="Aaron Feuerstein" userId="f5de8b9a-5c09-4bc3-b449-ac980e458ac8" providerId="ADAL" clId="{9494A192-78BA-47BE-9CE7-D96152A1265A}" dt="2025-06-18T15:08:49.215" v="93" actId="962"/>
          <ac:graphicFrameMkLst>
            <pc:docMk/>
            <pc:sldMk cId="1015585851" sldId="325"/>
            <ac:graphicFrameMk id="12" creationId="{91865806-AE50-4AAF-4647-D5D7C6A23693}"/>
          </ac:graphicFrameMkLst>
        </pc:graphicFrameChg>
      </pc:sldChg>
      <pc:sldChg chg="modSp mod">
        <pc:chgData name="Aaron Feuerstein" userId="f5de8b9a-5c09-4bc3-b449-ac980e458ac8" providerId="ADAL" clId="{9494A192-78BA-47BE-9CE7-D96152A1265A}" dt="2025-06-18T15:27:51.831" v="140" actId="962"/>
        <pc:sldMkLst>
          <pc:docMk/>
          <pc:sldMk cId="52156645" sldId="326"/>
        </pc:sldMkLst>
        <pc:spChg chg="mod">
          <ac:chgData name="Aaron Feuerstein" userId="f5de8b9a-5c09-4bc3-b449-ac980e458ac8" providerId="ADAL" clId="{9494A192-78BA-47BE-9CE7-D96152A1265A}" dt="2025-06-18T15:27:43.032" v="136" actId="962"/>
          <ac:spMkLst>
            <pc:docMk/>
            <pc:sldMk cId="52156645" sldId="326"/>
            <ac:spMk id="3" creationId="{58285126-61BB-0E74-3C01-70E8F84DF8CA}"/>
          </ac:spMkLst>
        </pc:spChg>
        <pc:spChg chg="ord">
          <ac:chgData name="Aaron Feuerstein" userId="f5de8b9a-5c09-4bc3-b449-ac980e458ac8" providerId="ADAL" clId="{9494A192-78BA-47BE-9CE7-D96152A1265A}" dt="2025-06-18T15:27:46.304" v="137" actId="13244"/>
          <ac:spMkLst>
            <pc:docMk/>
            <pc:sldMk cId="52156645" sldId="326"/>
            <ac:spMk id="5" creationId="{6DC0C389-4CB6-3E95-097B-EF2D376BBD97}"/>
          </ac:spMkLst>
        </pc:spChg>
        <pc:graphicFrameChg chg="mod">
          <ac:chgData name="Aaron Feuerstein" userId="f5de8b9a-5c09-4bc3-b449-ac980e458ac8" providerId="ADAL" clId="{9494A192-78BA-47BE-9CE7-D96152A1265A}" dt="2025-06-18T15:27:51.831" v="140" actId="962"/>
          <ac:graphicFrameMkLst>
            <pc:docMk/>
            <pc:sldMk cId="52156645" sldId="326"/>
            <ac:graphicFrameMk id="12" creationId="{91865806-AE50-4AAF-4647-D5D7C6A23693}"/>
          </ac:graphicFrameMkLst>
        </pc:graphicFrameChg>
      </pc:sldChg>
      <pc:sldChg chg="modSp mod">
        <pc:chgData name="Aaron Feuerstein" userId="f5de8b9a-5c09-4bc3-b449-ac980e458ac8" providerId="ADAL" clId="{9494A192-78BA-47BE-9CE7-D96152A1265A}" dt="2025-06-18T15:06:55.919" v="72" actId="13244"/>
        <pc:sldMkLst>
          <pc:docMk/>
          <pc:sldMk cId="1590823627" sldId="327"/>
        </pc:sldMkLst>
        <pc:spChg chg="ord">
          <ac:chgData name="Aaron Feuerstein" userId="f5de8b9a-5c09-4bc3-b449-ac980e458ac8" providerId="ADAL" clId="{9494A192-78BA-47BE-9CE7-D96152A1265A}" dt="2025-06-18T15:06:55.919" v="72" actId="13244"/>
          <ac:spMkLst>
            <pc:docMk/>
            <pc:sldMk cId="1590823627" sldId="327"/>
            <ac:spMk id="3" creationId="{9305AC6B-616C-8546-EC69-01FAD405D814}"/>
          </ac:spMkLst>
        </pc:spChg>
      </pc:sldChg>
      <pc:sldChg chg="modSp mod">
        <pc:chgData name="Aaron Feuerstein" userId="f5de8b9a-5c09-4bc3-b449-ac980e458ac8" providerId="ADAL" clId="{9494A192-78BA-47BE-9CE7-D96152A1265A}" dt="2025-06-18T15:03:59.255" v="49" actId="13244"/>
        <pc:sldMkLst>
          <pc:docMk/>
          <pc:sldMk cId="1106019193" sldId="328"/>
        </pc:sldMkLst>
        <pc:spChg chg="ord">
          <ac:chgData name="Aaron Feuerstein" userId="f5de8b9a-5c09-4bc3-b449-ac980e458ac8" providerId="ADAL" clId="{9494A192-78BA-47BE-9CE7-D96152A1265A}" dt="2025-06-18T15:03:59.255" v="49" actId="13244"/>
          <ac:spMkLst>
            <pc:docMk/>
            <pc:sldMk cId="1106019193" sldId="328"/>
            <ac:spMk id="5" creationId="{87DEB09C-6341-2992-CA12-EE01F40DA8D5}"/>
          </ac:spMkLst>
        </pc:spChg>
      </pc:sldChg>
      <pc:sldChg chg="modSp mod">
        <pc:chgData name="Aaron Feuerstein" userId="f5de8b9a-5c09-4bc3-b449-ac980e458ac8" providerId="ADAL" clId="{9494A192-78BA-47BE-9CE7-D96152A1265A}" dt="2025-06-18T15:04:12.403" v="52" actId="13244"/>
        <pc:sldMkLst>
          <pc:docMk/>
          <pc:sldMk cId="1178345137" sldId="329"/>
        </pc:sldMkLst>
        <pc:spChg chg="ord">
          <ac:chgData name="Aaron Feuerstein" userId="f5de8b9a-5c09-4bc3-b449-ac980e458ac8" providerId="ADAL" clId="{9494A192-78BA-47BE-9CE7-D96152A1265A}" dt="2025-06-18T15:04:12.403" v="52" actId="13244"/>
          <ac:spMkLst>
            <pc:docMk/>
            <pc:sldMk cId="1178345137" sldId="329"/>
            <ac:spMk id="5" creationId="{F66D72D4-7F42-A32D-2AAE-CA04F450E893}"/>
          </ac:spMkLst>
        </pc:spChg>
        <pc:spChg chg="ord">
          <ac:chgData name="Aaron Feuerstein" userId="f5de8b9a-5c09-4bc3-b449-ac980e458ac8" providerId="ADAL" clId="{9494A192-78BA-47BE-9CE7-D96152A1265A}" dt="2025-06-18T15:04:11.053" v="51" actId="13244"/>
          <ac:spMkLst>
            <pc:docMk/>
            <pc:sldMk cId="1178345137" sldId="329"/>
            <ac:spMk id="6" creationId="{2AF2ED36-DE0D-7C98-E6B3-860D37525488}"/>
          </ac:spMkLst>
        </pc:spChg>
        <pc:picChg chg="mod">
          <ac:chgData name="Aaron Feuerstein" userId="f5de8b9a-5c09-4bc3-b449-ac980e458ac8" providerId="ADAL" clId="{9494A192-78BA-47BE-9CE7-D96152A1265A}" dt="2025-06-18T15:04:08.264" v="50" actId="962"/>
          <ac:picMkLst>
            <pc:docMk/>
            <pc:sldMk cId="1178345137" sldId="329"/>
            <ac:picMk id="7" creationId="{2B064F41-0761-E68D-5BF1-7AFBC108C74F}"/>
          </ac:picMkLst>
        </pc:picChg>
      </pc:sldChg>
      <pc:sldChg chg="modSp mod">
        <pc:chgData name="Aaron Feuerstein" userId="f5de8b9a-5c09-4bc3-b449-ac980e458ac8" providerId="ADAL" clId="{9494A192-78BA-47BE-9CE7-D96152A1265A}" dt="2025-06-18T14:59:22.054" v="36" actId="962"/>
        <pc:sldMkLst>
          <pc:docMk/>
          <pc:sldMk cId="2575123906" sldId="330"/>
        </pc:sldMkLst>
        <pc:spChg chg="ord">
          <ac:chgData name="Aaron Feuerstein" userId="f5de8b9a-5c09-4bc3-b449-ac980e458ac8" providerId="ADAL" clId="{9494A192-78BA-47BE-9CE7-D96152A1265A}" dt="2025-06-18T14:59:07.946" v="33" actId="13244"/>
          <ac:spMkLst>
            <pc:docMk/>
            <pc:sldMk cId="2575123906" sldId="330"/>
            <ac:spMk id="9" creationId="{72F2C8C3-CBCB-81FC-DDB6-AAC25FCCE857}"/>
          </ac:spMkLst>
        </pc:spChg>
        <pc:graphicFrameChg chg="mod">
          <ac:chgData name="Aaron Feuerstein" userId="f5de8b9a-5c09-4bc3-b449-ac980e458ac8" providerId="ADAL" clId="{9494A192-78BA-47BE-9CE7-D96152A1265A}" dt="2025-06-18T14:59:22.054" v="36" actId="962"/>
          <ac:graphicFrameMkLst>
            <pc:docMk/>
            <pc:sldMk cId="2575123906" sldId="330"/>
            <ac:graphicFrameMk id="6" creationId="{E9F71033-AF29-9915-E8C8-576DDF6EED1D}"/>
          </ac:graphicFrameMkLst>
        </pc:graphicFrameChg>
      </pc:sldChg>
      <pc:sldChg chg="modSp mod">
        <pc:chgData name="Aaron Feuerstein" userId="f5de8b9a-5c09-4bc3-b449-ac980e458ac8" providerId="ADAL" clId="{9494A192-78BA-47BE-9CE7-D96152A1265A}" dt="2025-06-18T15:00:13.592" v="44" actId="13244"/>
        <pc:sldMkLst>
          <pc:docMk/>
          <pc:sldMk cId="4007145813" sldId="331"/>
        </pc:sldMkLst>
        <pc:spChg chg="ord">
          <ac:chgData name="Aaron Feuerstein" userId="f5de8b9a-5c09-4bc3-b449-ac980e458ac8" providerId="ADAL" clId="{9494A192-78BA-47BE-9CE7-D96152A1265A}" dt="2025-06-18T15:00:13.592" v="44" actId="13244"/>
          <ac:spMkLst>
            <pc:docMk/>
            <pc:sldMk cId="4007145813" sldId="331"/>
            <ac:spMk id="3" creationId="{BE5064B5-4B3A-F7F0-2BD9-CE50F344041A}"/>
          </ac:spMkLst>
        </pc:spChg>
        <pc:graphicFrameChg chg="mod">
          <ac:chgData name="Aaron Feuerstein" userId="f5de8b9a-5c09-4bc3-b449-ac980e458ac8" providerId="ADAL" clId="{9494A192-78BA-47BE-9CE7-D96152A1265A}" dt="2025-06-18T15:00:10.985" v="43" actId="962"/>
          <ac:graphicFrameMkLst>
            <pc:docMk/>
            <pc:sldMk cId="4007145813" sldId="331"/>
            <ac:graphicFrameMk id="6" creationId="{E9F71033-AF29-9915-E8C8-576DDF6EED1D}"/>
          </ac:graphicFrameMkLst>
        </pc:graphicFrameChg>
      </pc:sldChg>
      <pc:sldChg chg="modSp mod">
        <pc:chgData name="Aaron Feuerstein" userId="f5de8b9a-5c09-4bc3-b449-ac980e458ac8" providerId="ADAL" clId="{9494A192-78BA-47BE-9CE7-D96152A1265A}" dt="2025-06-18T15:04:25.529" v="54" actId="13244"/>
        <pc:sldMkLst>
          <pc:docMk/>
          <pc:sldMk cId="1244343706" sldId="334"/>
        </pc:sldMkLst>
        <pc:spChg chg="ord">
          <ac:chgData name="Aaron Feuerstein" userId="f5de8b9a-5c09-4bc3-b449-ac980e458ac8" providerId="ADAL" clId="{9494A192-78BA-47BE-9CE7-D96152A1265A}" dt="2025-06-18T15:04:25.529" v="54" actId="13244"/>
          <ac:spMkLst>
            <pc:docMk/>
            <pc:sldMk cId="1244343706" sldId="334"/>
            <ac:spMk id="8" creationId="{785B0876-ABA8-350F-62F4-1932E10D7744}"/>
          </ac:spMkLst>
        </pc:spChg>
        <pc:picChg chg="mod">
          <ac:chgData name="Aaron Feuerstein" userId="f5de8b9a-5c09-4bc3-b449-ac980e458ac8" providerId="ADAL" clId="{9494A192-78BA-47BE-9CE7-D96152A1265A}" dt="2025-06-18T15:04:23.715" v="53" actId="962"/>
          <ac:picMkLst>
            <pc:docMk/>
            <pc:sldMk cId="1244343706" sldId="334"/>
            <ac:picMk id="7" creationId="{2B064F41-0761-E68D-5BF1-7AFBC108C74F}"/>
          </ac:picMkLst>
        </pc:picChg>
      </pc:sldChg>
      <pc:sldChg chg="modSp mod">
        <pc:chgData name="Aaron Feuerstein" userId="f5de8b9a-5c09-4bc3-b449-ac980e458ac8" providerId="ADAL" clId="{9494A192-78BA-47BE-9CE7-D96152A1265A}" dt="2025-06-18T15:09:03.939" v="95" actId="13244"/>
        <pc:sldMkLst>
          <pc:docMk/>
          <pc:sldMk cId="1752357422" sldId="336"/>
        </pc:sldMkLst>
        <pc:spChg chg="ord">
          <ac:chgData name="Aaron Feuerstein" userId="f5de8b9a-5c09-4bc3-b449-ac980e458ac8" providerId="ADAL" clId="{9494A192-78BA-47BE-9CE7-D96152A1265A}" dt="2025-06-18T15:09:03.939" v="95" actId="13244"/>
          <ac:spMkLst>
            <pc:docMk/>
            <pc:sldMk cId="1752357422" sldId="336"/>
            <ac:spMk id="10" creationId="{ED2BAA52-DB6A-F1C7-F4E2-EA20AFA185CC}"/>
          </ac:spMkLst>
        </pc:spChg>
        <pc:picChg chg="mod">
          <ac:chgData name="Aaron Feuerstein" userId="f5de8b9a-5c09-4bc3-b449-ac980e458ac8" providerId="ADAL" clId="{9494A192-78BA-47BE-9CE7-D96152A1265A}" dt="2025-06-18T15:09:01.690" v="94" actId="962"/>
          <ac:picMkLst>
            <pc:docMk/>
            <pc:sldMk cId="1752357422" sldId="336"/>
            <ac:picMk id="6" creationId="{A48A7204-66A8-D051-F460-AF9D3CDBEE23}"/>
          </ac:picMkLst>
        </pc:picChg>
      </pc:sldChg>
      <pc:sldChg chg="modSp mod">
        <pc:chgData name="Aaron Feuerstein" userId="f5de8b9a-5c09-4bc3-b449-ac980e458ac8" providerId="ADAL" clId="{9494A192-78BA-47BE-9CE7-D96152A1265A}" dt="2025-06-18T15:15:19.209" v="106" actId="13244"/>
        <pc:sldMkLst>
          <pc:docMk/>
          <pc:sldMk cId="4271519785" sldId="339"/>
        </pc:sldMkLst>
        <pc:spChg chg="mod">
          <ac:chgData name="Aaron Feuerstein" userId="f5de8b9a-5c09-4bc3-b449-ac980e458ac8" providerId="ADAL" clId="{9494A192-78BA-47BE-9CE7-D96152A1265A}" dt="2025-06-18T15:15:12.675" v="105" actId="207"/>
          <ac:spMkLst>
            <pc:docMk/>
            <pc:sldMk cId="4271519785" sldId="339"/>
            <ac:spMk id="4" creationId="{F8206972-197C-1942-C2F8-FD393C89E1DF}"/>
          </ac:spMkLst>
        </pc:spChg>
        <pc:spChg chg="ord">
          <ac:chgData name="Aaron Feuerstein" userId="f5de8b9a-5c09-4bc3-b449-ac980e458ac8" providerId="ADAL" clId="{9494A192-78BA-47BE-9CE7-D96152A1265A}" dt="2025-06-18T15:15:03.815" v="103" actId="13244"/>
          <ac:spMkLst>
            <pc:docMk/>
            <pc:sldMk cId="4271519785" sldId="339"/>
            <ac:spMk id="5" creationId="{1032FD8C-EA04-88BE-EBDA-BA6DD29F4C32}"/>
          </ac:spMkLst>
        </pc:spChg>
        <pc:picChg chg="mod ord">
          <ac:chgData name="Aaron Feuerstein" userId="f5de8b9a-5c09-4bc3-b449-ac980e458ac8" providerId="ADAL" clId="{9494A192-78BA-47BE-9CE7-D96152A1265A}" dt="2025-06-18T15:15:19.209" v="106" actId="13244"/>
          <ac:picMkLst>
            <pc:docMk/>
            <pc:sldMk cId="4271519785" sldId="339"/>
            <ac:picMk id="7" creationId="{1BB59FDF-2AFD-CD0D-E739-7B5B76952C6E}"/>
          </ac:picMkLst>
        </pc:picChg>
      </pc:sldChg>
      <pc:sldChg chg="modSp mod">
        <pc:chgData name="Aaron Feuerstein" userId="f5de8b9a-5c09-4bc3-b449-ac980e458ac8" providerId="ADAL" clId="{9494A192-78BA-47BE-9CE7-D96152A1265A}" dt="2025-06-18T15:15:57.690" v="109" actId="13244"/>
        <pc:sldMkLst>
          <pc:docMk/>
          <pc:sldMk cId="3128040110" sldId="340"/>
        </pc:sldMkLst>
        <pc:spChg chg="mod">
          <ac:chgData name="Aaron Feuerstein" userId="f5de8b9a-5c09-4bc3-b449-ac980e458ac8" providerId="ADAL" clId="{9494A192-78BA-47BE-9CE7-D96152A1265A}" dt="2025-06-18T15:15:35.294" v="108" actId="207"/>
          <ac:spMkLst>
            <pc:docMk/>
            <pc:sldMk cId="3128040110" sldId="340"/>
            <ac:spMk id="4" creationId="{F8206972-197C-1942-C2F8-FD393C89E1DF}"/>
          </ac:spMkLst>
        </pc:spChg>
        <pc:picChg chg="mod ord">
          <ac:chgData name="Aaron Feuerstein" userId="f5de8b9a-5c09-4bc3-b449-ac980e458ac8" providerId="ADAL" clId="{9494A192-78BA-47BE-9CE7-D96152A1265A}" dt="2025-06-18T15:15:57.690" v="109" actId="13244"/>
          <ac:picMkLst>
            <pc:docMk/>
            <pc:sldMk cId="3128040110" sldId="340"/>
            <ac:picMk id="7" creationId="{BCEC2B22-11CB-C9F2-1AD6-3E9E8716C265}"/>
          </ac:picMkLst>
        </pc:picChg>
      </pc:sldChg>
      <pc:sldChg chg="modSp mod">
        <pc:chgData name="Aaron Feuerstein" userId="f5de8b9a-5c09-4bc3-b449-ac980e458ac8" providerId="ADAL" clId="{9494A192-78BA-47BE-9CE7-D96152A1265A}" dt="2025-06-18T15:17:43.125" v="120" actId="962"/>
        <pc:sldMkLst>
          <pc:docMk/>
          <pc:sldMk cId="3989459114" sldId="341"/>
        </pc:sldMkLst>
        <pc:spChg chg="ord">
          <ac:chgData name="Aaron Feuerstein" userId="f5de8b9a-5c09-4bc3-b449-ac980e458ac8" providerId="ADAL" clId="{9494A192-78BA-47BE-9CE7-D96152A1265A}" dt="2025-06-18T15:16:45.534" v="117" actId="13244"/>
          <ac:spMkLst>
            <pc:docMk/>
            <pc:sldMk cId="3989459114" sldId="341"/>
            <ac:spMk id="57" creationId="{25AA3A2E-B7B6-E7A4-BE5A-C00F2B9993A3}"/>
          </ac:spMkLst>
        </pc:spChg>
        <pc:graphicFrameChg chg="mod">
          <ac:chgData name="Aaron Feuerstein" userId="f5de8b9a-5c09-4bc3-b449-ac980e458ac8" providerId="ADAL" clId="{9494A192-78BA-47BE-9CE7-D96152A1265A}" dt="2025-06-18T15:17:43.125" v="120" actId="962"/>
          <ac:graphicFrameMkLst>
            <pc:docMk/>
            <pc:sldMk cId="3989459114" sldId="341"/>
            <ac:graphicFrameMk id="6" creationId="{C297B6CD-B4F0-424B-6D71-88F314389C6E}"/>
          </ac:graphicFrameMkLst>
        </pc:graphicFrameChg>
      </pc:sldChg>
      <pc:sldChg chg="modSp mod">
        <pc:chgData name="Aaron Feuerstein" userId="f5de8b9a-5c09-4bc3-b449-ac980e458ac8" providerId="ADAL" clId="{9494A192-78BA-47BE-9CE7-D96152A1265A}" dt="2025-06-18T15:16:15.713" v="114" actId="962"/>
        <pc:sldMkLst>
          <pc:docMk/>
          <pc:sldMk cId="2486958826" sldId="342"/>
        </pc:sldMkLst>
        <pc:spChg chg="ord">
          <ac:chgData name="Aaron Feuerstein" userId="f5de8b9a-5c09-4bc3-b449-ac980e458ac8" providerId="ADAL" clId="{9494A192-78BA-47BE-9CE7-D96152A1265A}" dt="2025-06-18T15:16:10.270" v="110" actId="13244"/>
          <ac:spMkLst>
            <pc:docMk/>
            <pc:sldMk cId="2486958826" sldId="342"/>
            <ac:spMk id="4" creationId="{0A7567EF-1379-057F-C893-E75225546089}"/>
          </ac:spMkLst>
        </pc:spChg>
        <pc:spChg chg="ord">
          <ac:chgData name="Aaron Feuerstein" userId="f5de8b9a-5c09-4bc3-b449-ac980e458ac8" providerId="ADAL" clId="{9494A192-78BA-47BE-9CE7-D96152A1265A}" dt="2025-06-18T15:16:12.572" v="111" actId="13244"/>
          <ac:spMkLst>
            <pc:docMk/>
            <pc:sldMk cId="2486958826" sldId="342"/>
            <ac:spMk id="5" creationId="{497DFB78-753A-3A94-34E6-845A3FA990AB}"/>
          </ac:spMkLst>
        </pc:spChg>
        <pc:picChg chg="mod">
          <ac:chgData name="Aaron Feuerstein" userId="f5de8b9a-5c09-4bc3-b449-ac980e458ac8" providerId="ADAL" clId="{9494A192-78BA-47BE-9CE7-D96152A1265A}" dt="2025-06-18T15:16:15.713" v="114" actId="962"/>
          <ac:picMkLst>
            <pc:docMk/>
            <pc:sldMk cId="2486958826" sldId="342"/>
            <ac:picMk id="8" creationId="{6CADA4D5-BD54-786E-7797-8E47B1F5802D}"/>
          </ac:picMkLst>
        </pc:picChg>
        <pc:picChg chg="mod">
          <ac:chgData name="Aaron Feuerstein" userId="f5de8b9a-5c09-4bc3-b449-ac980e458ac8" providerId="ADAL" clId="{9494A192-78BA-47BE-9CE7-D96152A1265A}" dt="2025-06-18T15:16:14.077" v="112" actId="962"/>
          <ac:picMkLst>
            <pc:docMk/>
            <pc:sldMk cId="2486958826" sldId="342"/>
            <ac:picMk id="9" creationId="{395BC0D6-8485-873E-82DE-C47802281965}"/>
          </ac:picMkLst>
        </pc:picChg>
        <pc:picChg chg="mod">
          <ac:chgData name="Aaron Feuerstein" userId="f5de8b9a-5c09-4bc3-b449-ac980e458ac8" providerId="ADAL" clId="{9494A192-78BA-47BE-9CE7-D96152A1265A}" dt="2025-06-18T15:16:14.975" v="113" actId="962"/>
          <ac:picMkLst>
            <pc:docMk/>
            <pc:sldMk cId="2486958826" sldId="342"/>
            <ac:picMk id="10" creationId="{A1F144D8-48C5-2438-F892-BD707D296DB3}"/>
          </ac:picMkLst>
        </pc:picChg>
      </pc:sldChg>
      <pc:sldChg chg="modSp mod">
        <pc:chgData name="Aaron Feuerstein" userId="f5de8b9a-5c09-4bc3-b449-ac980e458ac8" providerId="ADAL" clId="{9494A192-78BA-47BE-9CE7-D96152A1265A}" dt="2025-06-18T15:16:29.359" v="116" actId="13244"/>
        <pc:sldMkLst>
          <pc:docMk/>
          <pc:sldMk cId="2598586339" sldId="343"/>
        </pc:sldMkLst>
        <pc:spChg chg="ord">
          <ac:chgData name="Aaron Feuerstein" userId="f5de8b9a-5c09-4bc3-b449-ac980e458ac8" providerId="ADAL" clId="{9494A192-78BA-47BE-9CE7-D96152A1265A}" dt="2025-06-18T15:16:29.359" v="116" actId="13244"/>
          <ac:spMkLst>
            <pc:docMk/>
            <pc:sldMk cId="2598586339" sldId="343"/>
            <ac:spMk id="288" creationId="{0A58D907-8251-9A53-EDAE-AC592342D593}"/>
          </ac:spMkLst>
        </pc:spChg>
        <pc:graphicFrameChg chg="mod">
          <ac:chgData name="Aaron Feuerstein" userId="f5de8b9a-5c09-4bc3-b449-ac980e458ac8" providerId="ADAL" clId="{9494A192-78BA-47BE-9CE7-D96152A1265A}" dt="2025-06-18T15:16:27.804" v="115" actId="13244"/>
          <ac:graphicFrameMkLst>
            <pc:docMk/>
            <pc:sldMk cId="2598586339" sldId="343"/>
            <ac:graphicFrameMk id="8" creationId="{548AD32C-736B-5104-0CAA-FDF9F1681469}"/>
          </ac:graphicFrameMkLst>
        </pc:graphicFrameChg>
      </pc:sldChg>
      <pc:sldChg chg="modSp mod">
        <pc:chgData name="Aaron Feuerstein" userId="f5de8b9a-5c09-4bc3-b449-ac980e458ac8" providerId="ADAL" clId="{9494A192-78BA-47BE-9CE7-D96152A1265A}" dt="2025-06-18T15:28:46.616" v="144" actId="207"/>
        <pc:sldMkLst>
          <pc:docMk/>
          <pc:sldMk cId="171364120" sldId="346"/>
        </pc:sldMkLst>
        <pc:spChg chg="mod">
          <ac:chgData name="Aaron Feuerstein" userId="f5de8b9a-5c09-4bc3-b449-ac980e458ac8" providerId="ADAL" clId="{9494A192-78BA-47BE-9CE7-D96152A1265A}" dt="2025-06-18T15:28:46.616" v="144" actId="207"/>
          <ac:spMkLst>
            <pc:docMk/>
            <pc:sldMk cId="171364120" sldId="346"/>
            <ac:spMk id="4" creationId="{45B1D7DB-FE67-B02E-08AB-C0975C7E0017}"/>
          </ac:spMkLst>
        </pc:spChg>
        <pc:picChg chg="ord">
          <ac:chgData name="Aaron Feuerstein" userId="f5de8b9a-5c09-4bc3-b449-ac980e458ac8" providerId="ADAL" clId="{9494A192-78BA-47BE-9CE7-D96152A1265A}" dt="2025-06-18T15:28:36.998" v="142" actId="13244"/>
          <ac:picMkLst>
            <pc:docMk/>
            <pc:sldMk cId="171364120" sldId="346"/>
            <ac:picMk id="6" creationId="{9EA102E5-7E42-EA9F-B961-EA63E130B0F4}"/>
          </ac:picMkLst>
        </pc:picChg>
      </pc:sldChg>
      <pc:sldChg chg="modSp mod">
        <pc:chgData name="Aaron Feuerstein" userId="f5de8b9a-5c09-4bc3-b449-ac980e458ac8" providerId="ADAL" clId="{9494A192-78BA-47BE-9CE7-D96152A1265A}" dt="2025-06-18T15:29:45.812" v="148" actId="13244"/>
        <pc:sldMkLst>
          <pc:docMk/>
          <pc:sldMk cId="3277558164" sldId="347"/>
        </pc:sldMkLst>
        <pc:spChg chg="ord">
          <ac:chgData name="Aaron Feuerstein" userId="f5de8b9a-5c09-4bc3-b449-ac980e458ac8" providerId="ADAL" clId="{9494A192-78BA-47BE-9CE7-D96152A1265A}" dt="2025-06-18T15:29:44.474" v="147" actId="13244"/>
          <ac:spMkLst>
            <pc:docMk/>
            <pc:sldMk cId="3277558164" sldId="347"/>
            <ac:spMk id="4" creationId="{2C5729E3-12F0-66DF-D006-8840D831CEB5}"/>
          </ac:spMkLst>
        </pc:spChg>
        <pc:spChg chg="ord">
          <ac:chgData name="Aaron Feuerstein" userId="f5de8b9a-5c09-4bc3-b449-ac980e458ac8" providerId="ADAL" clId="{9494A192-78BA-47BE-9CE7-D96152A1265A}" dt="2025-06-18T15:29:45.812" v="148" actId="13244"/>
          <ac:spMkLst>
            <pc:docMk/>
            <pc:sldMk cId="3277558164" sldId="347"/>
            <ac:spMk id="5" creationId="{F6C36FE7-DE4B-CBAB-923F-41FCAB5AE0D8}"/>
          </ac:spMkLst>
        </pc:spChg>
      </pc:sldChg>
      <pc:sldChg chg="modSp mod">
        <pc:chgData name="Aaron Feuerstein" userId="f5de8b9a-5c09-4bc3-b449-ac980e458ac8" providerId="ADAL" clId="{9494A192-78BA-47BE-9CE7-D96152A1265A}" dt="2025-06-18T15:20:28.778" v="124" actId="13244"/>
        <pc:sldMkLst>
          <pc:docMk/>
          <pc:sldMk cId="4149268337" sldId="348"/>
        </pc:sldMkLst>
        <pc:spChg chg="ord">
          <ac:chgData name="Aaron Feuerstein" userId="f5de8b9a-5c09-4bc3-b449-ac980e458ac8" providerId="ADAL" clId="{9494A192-78BA-47BE-9CE7-D96152A1265A}" dt="2025-06-18T15:20:28.778" v="124" actId="13244"/>
          <ac:spMkLst>
            <pc:docMk/>
            <pc:sldMk cId="4149268337" sldId="348"/>
            <ac:spMk id="98" creationId="{2A1692C3-A456-C441-6E1D-9CE2EE9265FB}"/>
          </ac:spMkLst>
        </pc:spChg>
        <pc:picChg chg="mod">
          <ac:chgData name="Aaron Feuerstein" userId="f5de8b9a-5c09-4bc3-b449-ac980e458ac8" providerId="ADAL" clId="{9494A192-78BA-47BE-9CE7-D96152A1265A}" dt="2025-06-18T15:20:24.787" v="121" actId="962"/>
          <ac:picMkLst>
            <pc:docMk/>
            <pc:sldMk cId="4149268337" sldId="348"/>
            <ac:picMk id="82" creationId="{F23C6736-F6CD-DD07-848B-E1CB8C269F8A}"/>
          </ac:picMkLst>
        </pc:picChg>
        <pc:picChg chg="mod">
          <ac:chgData name="Aaron Feuerstein" userId="f5de8b9a-5c09-4bc3-b449-ac980e458ac8" providerId="ADAL" clId="{9494A192-78BA-47BE-9CE7-D96152A1265A}" dt="2025-06-18T15:20:25.125" v="122" actId="962"/>
          <ac:picMkLst>
            <pc:docMk/>
            <pc:sldMk cId="4149268337" sldId="348"/>
            <ac:picMk id="83" creationId="{BE025FE9-5753-AFCA-CA28-1F5E5218D20A}"/>
          </ac:picMkLst>
        </pc:picChg>
        <pc:picChg chg="mod">
          <ac:chgData name="Aaron Feuerstein" userId="f5de8b9a-5c09-4bc3-b449-ac980e458ac8" providerId="ADAL" clId="{9494A192-78BA-47BE-9CE7-D96152A1265A}" dt="2025-06-18T15:20:25.989" v="123" actId="962"/>
          <ac:picMkLst>
            <pc:docMk/>
            <pc:sldMk cId="4149268337" sldId="348"/>
            <ac:picMk id="84" creationId="{16B9D919-105F-D724-3B33-838BDEBACEB3}"/>
          </ac:picMkLst>
        </pc:picChg>
      </pc:sldChg>
      <pc:sldChg chg="modSp mod">
        <pc:chgData name="Aaron Feuerstein" userId="f5de8b9a-5c09-4bc3-b449-ac980e458ac8" providerId="ADAL" clId="{9494A192-78BA-47BE-9CE7-D96152A1265A}" dt="2025-06-18T15:27:14.496" v="134" actId="962"/>
        <pc:sldMkLst>
          <pc:docMk/>
          <pc:sldMk cId="2831382434" sldId="352"/>
        </pc:sldMkLst>
        <pc:spChg chg="ord">
          <ac:chgData name="Aaron Feuerstein" userId="f5de8b9a-5c09-4bc3-b449-ac980e458ac8" providerId="ADAL" clId="{9494A192-78BA-47BE-9CE7-D96152A1265A}" dt="2025-06-18T15:27:09.920" v="132" actId="13244"/>
          <ac:spMkLst>
            <pc:docMk/>
            <pc:sldMk cId="2831382434" sldId="352"/>
            <ac:spMk id="5" creationId="{5A9103AC-0E52-DB35-1399-7E28121362A2}"/>
          </ac:spMkLst>
        </pc:spChg>
        <pc:spChg chg="ord">
          <ac:chgData name="Aaron Feuerstein" userId="f5de8b9a-5c09-4bc3-b449-ac980e458ac8" providerId="ADAL" clId="{9494A192-78BA-47BE-9CE7-D96152A1265A}" dt="2025-06-18T15:27:11.822" v="133" actId="13244"/>
          <ac:spMkLst>
            <pc:docMk/>
            <pc:sldMk cId="2831382434" sldId="352"/>
            <ac:spMk id="6" creationId="{4F1DF46D-9E38-A944-AD0B-CD7F474570C8}"/>
          </ac:spMkLst>
        </pc:spChg>
        <pc:picChg chg="mod">
          <ac:chgData name="Aaron Feuerstein" userId="f5de8b9a-5c09-4bc3-b449-ac980e458ac8" providerId="ADAL" clId="{9494A192-78BA-47BE-9CE7-D96152A1265A}" dt="2025-06-18T15:27:14.496" v="134" actId="962"/>
          <ac:picMkLst>
            <pc:docMk/>
            <pc:sldMk cId="2831382434" sldId="352"/>
            <ac:picMk id="13" creationId="{0457BED9-FEB8-38E4-1A6E-1886AE38D3FA}"/>
          </ac:picMkLst>
        </pc:picChg>
      </pc:sldChg>
      <pc:sldChg chg="modSp mod">
        <pc:chgData name="Aaron Feuerstein" userId="f5de8b9a-5c09-4bc3-b449-ac980e458ac8" providerId="ADAL" clId="{9494A192-78BA-47BE-9CE7-D96152A1265A}" dt="2025-06-18T15:30:34.768" v="157" actId="962"/>
        <pc:sldMkLst>
          <pc:docMk/>
          <pc:sldMk cId="3686055818" sldId="354"/>
        </pc:sldMkLst>
        <pc:spChg chg="ord">
          <ac:chgData name="Aaron Feuerstein" userId="f5de8b9a-5c09-4bc3-b449-ac980e458ac8" providerId="ADAL" clId="{9494A192-78BA-47BE-9CE7-D96152A1265A}" dt="2025-06-18T15:30:31.460" v="155" actId="13244"/>
          <ac:spMkLst>
            <pc:docMk/>
            <pc:sldMk cId="3686055818" sldId="354"/>
            <ac:spMk id="5" creationId="{F66D72D4-7F42-A32D-2AAE-CA04F450E893}"/>
          </ac:spMkLst>
        </pc:spChg>
        <pc:spChg chg="ord">
          <ac:chgData name="Aaron Feuerstein" userId="f5de8b9a-5c09-4bc3-b449-ac980e458ac8" providerId="ADAL" clId="{9494A192-78BA-47BE-9CE7-D96152A1265A}" dt="2025-06-18T15:30:33.046" v="156" actId="13244"/>
          <ac:spMkLst>
            <pc:docMk/>
            <pc:sldMk cId="3686055818" sldId="354"/>
            <ac:spMk id="6" creationId="{2AF2ED36-DE0D-7C98-E6B3-860D37525488}"/>
          </ac:spMkLst>
        </pc:spChg>
        <pc:picChg chg="mod">
          <ac:chgData name="Aaron Feuerstein" userId="f5de8b9a-5c09-4bc3-b449-ac980e458ac8" providerId="ADAL" clId="{9494A192-78BA-47BE-9CE7-D96152A1265A}" dt="2025-06-18T15:30:34.768" v="157" actId="962"/>
          <ac:picMkLst>
            <pc:docMk/>
            <pc:sldMk cId="3686055818" sldId="354"/>
            <ac:picMk id="7" creationId="{2B064F41-0761-E68D-5BF1-7AFBC108C74F}"/>
          </ac:picMkLst>
        </pc:picChg>
      </pc:sldChg>
      <pc:sldChg chg="modSp mod">
        <pc:chgData name="Aaron Feuerstein" userId="f5de8b9a-5c09-4bc3-b449-ac980e458ac8" providerId="ADAL" clId="{9494A192-78BA-47BE-9CE7-D96152A1265A}" dt="2025-06-18T15:30:45.911" v="160" actId="962"/>
        <pc:sldMkLst>
          <pc:docMk/>
          <pc:sldMk cId="3231468502" sldId="355"/>
        </pc:sldMkLst>
        <pc:spChg chg="ord">
          <ac:chgData name="Aaron Feuerstein" userId="f5de8b9a-5c09-4bc3-b449-ac980e458ac8" providerId="ADAL" clId="{9494A192-78BA-47BE-9CE7-D96152A1265A}" dt="2025-06-18T15:30:43.097" v="158" actId="13244"/>
          <ac:spMkLst>
            <pc:docMk/>
            <pc:sldMk cId="3231468502" sldId="355"/>
            <ac:spMk id="5" creationId="{F66D72D4-7F42-A32D-2AAE-CA04F450E893}"/>
          </ac:spMkLst>
        </pc:spChg>
        <pc:spChg chg="ord">
          <ac:chgData name="Aaron Feuerstein" userId="f5de8b9a-5c09-4bc3-b449-ac980e458ac8" providerId="ADAL" clId="{9494A192-78BA-47BE-9CE7-D96152A1265A}" dt="2025-06-18T15:30:44.585" v="159" actId="13244"/>
          <ac:spMkLst>
            <pc:docMk/>
            <pc:sldMk cId="3231468502" sldId="355"/>
            <ac:spMk id="6" creationId="{2AF2ED36-DE0D-7C98-E6B3-860D37525488}"/>
          </ac:spMkLst>
        </pc:spChg>
        <pc:picChg chg="mod">
          <ac:chgData name="Aaron Feuerstein" userId="f5de8b9a-5c09-4bc3-b449-ac980e458ac8" providerId="ADAL" clId="{9494A192-78BA-47BE-9CE7-D96152A1265A}" dt="2025-06-18T15:30:45.911" v="160" actId="962"/>
          <ac:picMkLst>
            <pc:docMk/>
            <pc:sldMk cId="3231468502" sldId="355"/>
            <ac:picMk id="7" creationId="{2B064F41-0761-E68D-5BF1-7AFBC108C74F}"/>
          </ac:picMkLst>
        </pc:picChg>
      </pc:sldChg>
      <pc:sldChg chg="modSp mod">
        <pc:chgData name="Aaron Feuerstein" userId="f5de8b9a-5c09-4bc3-b449-ac980e458ac8" providerId="ADAL" clId="{9494A192-78BA-47BE-9CE7-D96152A1265A}" dt="2025-06-18T15:29:34.712" v="146" actId="13244"/>
        <pc:sldMkLst>
          <pc:docMk/>
          <pc:sldMk cId="4276144007" sldId="356"/>
        </pc:sldMkLst>
        <pc:spChg chg="ord">
          <ac:chgData name="Aaron Feuerstein" userId="f5de8b9a-5c09-4bc3-b449-ac980e458ac8" providerId="ADAL" clId="{9494A192-78BA-47BE-9CE7-D96152A1265A}" dt="2025-06-18T15:29:34.712" v="146" actId="13244"/>
          <ac:spMkLst>
            <pc:docMk/>
            <pc:sldMk cId="4276144007" sldId="356"/>
            <ac:spMk id="4" creationId="{45B1D7DB-FE67-B02E-08AB-C0975C7E0017}"/>
          </ac:spMkLst>
        </pc:spChg>
        <pc:spChg chg="ord">
          <ac:chgData name="Aaron Feuerstein" userId="f5de8b9a-5c09-4bc3-b449-ac980e458ac8" providerId="ADAL" clId="{9494A192-78BA-47BE-9CE7-D96152A1265A}" dt="2025-06-18T15:29:33.295" v="145" actId="13244"/>
          <ac:spMkLst>
            <pc:docMk/>
            <pc:sldMk cId="4276144007" sldId="356"/>
            <ac:spMk id="5" creationId="{7FF9786C-8141-9F65-5A3B-DB1E52D5A36B}"/>
          </ac:spMkLst>
        </pc:spChg>
      </pc:sldChg>
      <pc:sldChg chg="modSp mod">
        <pc:chgData name="Aaron Feuerstein" userId="f5de8b9a-5c09-4bc3-b449-ac980e458ac8" providerId="ADAL" clId="{9494A192-78BA-47BE-9CE7-D96152A1265A}" dt="2025-06-18T15:29:55.888" v="149" actId="13244"/>
        <pc:sldMkLst>
          <pc:docMk/>
          <pc:sldMk cId="2623620799" sldId="357"/>
        </pc:sldMkLst>
        <pc:spChg chg="ord">
          <ac:chgData name="Aaron Feuerstein" userId="f5de8b9a-5c09-4bc3-b449-ac980e458ac8" providerId="ADAL" clId="{9494A192-78BA-47BE-9CE7-D96152A1265A}" dt="2025-06-18T15:29:55.888" v="149" actId="13244"/>
          <ac:spMkLst>
            <pc:docMk/>
            <pc:sldMk cId="2623620799" sldId="357"/>
            <ac:spMk id="209" creationId="{32E4360A-A3BF-73A2-ED1B-F69ABCCC0379}"/>
          </ac:spMkLst>
        </pc:spChg>
      </pc:sldChg>
      <pc:sldChg chg="modSp mod">
        <pc:chgData name="Aaron Feuerstein" userId="f5de8b9a-5c09-4bc3-b449-ac980e458ac8" providerId="ADAL" clId="{9494A192-78BA-47BE-9CE7-D96152A1265A}" dt="2025-06-18T15:34:55.424" v="167" actId="13244"/>
        <pc:sldMkLst>
          <pc:docMk/>
          <pc:sldMk cId="669843095" sldId="358"/>
        </pc:sldMkLst>
        <pc:spChg chg="ord">
          <ac:chgData name="Aaron Feuerstein" userId="f5de8b9a-5c09-4bc3-b449-ac980e458ac8" providerId="ADAL" clId="{9494A192-78BA-47BE-9CE7-D96152A1265A}" dt="2025-06-18T15:34:55.424" v="167" actId="13244"/>
          <ac:spMkLst>
            <pc:docMk/>
            <pc:sldMk cId="669843095" sldId="358"/>
            <ac:spMk id="7" creationId="{FE73BC03-2989-38F1-8375-A17502C66BA7}"/>
          </ac:spMkLst>
        </pc:spChg>
        <pc:spChg chg="ord">
          <ac:chgData name="Aaron Feuerstein" userId="f5de8b9a-5c09-4bc3-b449-ac980e458ac8" providerId="ADAL" clId="{9494A192-78BA-47BE-9CE7-D96152A1265A}" dt="2025-06-18T15:34:53.982" v="166" actId="13244"/>
          <ac:spMkLst>
            <pc:docMk/>
            <pc:sldMk cId="669843095" sldId="358"/>
            <ac:spMk id="9" creationId="{23E97DB0-E3C8-219A-F7F2-C49D32C3A05A}"/>
          </ac:spMkLst>
        </pc:spChg>
        <pc:graphicFrameChg chg="mod">
          <ac:chgData name="Aaron Feuerstein" userId="f5de8b9a-5c09-4bc3-b449-ac980e458ac8" providerId="ADAL" clId="{9494A192-78BA-47BE-9CE7-D96152A1265A}" dt="2025-06-18T15:34:49.291" v="165" actId="962"/>
          <ac:graphicFrameMkLst>
            <pc:docMk/>
            <pc:sldMk cId="669843095" sldId="358"/>
            <ac:graphicFrameMk id="6" creationId="{82365FF5-C280-F98E-B328-EBA266744A75}"/>
          </ac:graphicFrameMkLst>
        </pc:graphicFrameChg>
      </pc:sldChg>
      <pc:sldChg chg="modSp mod">
        <pc:chgData name="Aaron Feuerstein" userId="f5de8b9a-5c09-4bc3-b449-ac980e458ac8" providerId="ADAL" clId="{9494A192-78BA-47BE-9CE7-D96152A1265A}" dt="2025-06-18T15:36:01.768" v="170" actId="207"/>
        <pc:sldMkLst>
          <pc:docMk/>
          <pc:sldMk cId="1424971543" sldId="359"/>
        </pc:sldMkLst>
        <pc:spChg chg="mod">
          <ac:chgData name="Aaron Feuerstein" userId="f5de8b9a-5c09-4bc3-b449-ac980e458ac8" providerId="ADAL" clId="{9494A192-78BA-47BE-9CE7-D96152A1265A}" dt="2025-06-18T15:35:59.294" v="169" actId="207"/>
          <ac:spMkLst>
            <pc:docMk/>
            <pc:sldMk cId="1424971543" sldId="359"/>
            <ac:spMk id="5" creationId="{C9D50AAA-2496-6959-8D52-3615FD1AABD5}"/>
          </ac:spMkLst>
        </pc:spChg>
        <pc:spChg chg="mod">
          <ac:chgData name="Aaron Feuerstein" userId="f5de8b9a-5c09-4bc3-b449-ac980e458ac8" providerId="ADAL" clId="{9494A192-78BA-47BE-9CE7-D96152A1265A}" dt="2025-06-18T15:36:01.768" v="170" actId="207"/>
          <ac:spMkLst>
            <pc:docMk/>
            <pc:sldMk cId="1424971543" sldId="359"/>
            <ac:spMk id="6" creationId="{B11BEDA4-BE85-1E7D-53AA-036E1736556C}"/>
          </ac:spMkLst>
        </pc:spChg>
        <pc:spChg chg="ord">
          <ac:chgData name="Aaron Feuerstein" userId="f5de8b9a-5c09-4bc3-b449-ac980e458ac8" providerId="ADAL" clId="{9494A192-78BA-47BE-9CE7-D96152A1265A}" dt="2025-06-18T15:35:52.397" v="168" actId="13244"/>
          <ac:spMkLst>
            <pc:docMk/>
            <pc:sldMk cId="1424971543" sldId="359"/>
            <ac:spMk id="8" creationId="{34AC75D9-B06D-1C51-2677-6E9666B1A66A}"/>
          </ac:spMkLst>
        </pc:spChg>
      </pc:sldChg>
      <pc:sldChg chg="modSp mod">
        <pc:chgData name="Aaron Feuerstein" userId="f5de8b9a-5c09-4bc3-b449-ac980e458ac8" providerId="ADAL" clId="{9494A192-78BA-47BE-9CE7-D96152A1265A}" dt="2025-06-18T15:27:25.129" v="135" actId="962"/>
        <pc:sldMkLst>
          <pc:docMk/>
          <pc:sldMk cId="2200945745" sldId="360"/>
        </pc:sldMkLst>
        <pc:picChg chg="mod">
          <ac:chgData name="Aaron Feuerstein" userId="f5de8b9a-5c09-4bc3-b449-ac980e458ac8" providerId="ADAL" clId="{9494A192-78BA-47BE-9CE7-D96152A1265A}" dt="2025-06-18T15:27:25.129" v="135" actId="962"/>
          <ac:picMkLst>
            <pc:docMk/>
            <pc:sldMk cId="2200945745" sldId="360"/>
            <ac:picMk id="3" creationId="{7C9C3FBF-E543-B166-5822-B7DEB2716B3D}"/>
          </ac:picMkLst>
        </pc:picChg>
      </pc:sldChg>
      <pc:sldChg chg="modSp mod">
        <pc:chgData name="Aaron Feuerstein" userId="f5de8b9a-5c09-4bc3-b449-ac980e458ac8" providerId="ADAL" clId="{9494A192-78BA-47BE-9CE7-D96152A1265A}" dt="2025-06-18T14:52:09.555" v="1" actId="13244"/>
        <pc:sldMkLst>
          <pc:docMk/>
          <pc:sldMk cId="2481658361" sldId="361"/>
        </pc:sldMkLst>
        <pc:picChg chg="ord">
          <ac:chgData name="Aaron Feuerstein" userId="f5de8b9a-5c09-4bc3-b449-ac980e458ac8" providerId="ADAL" clId="{9494A192-78BA-47BE-9CE7-D96152A1265A}" dt="2025-06-18T14:52:09.555" v="1" actId="13244"/>
          <ac:picMkLst>
            <pc:docMk/>
            <pc:sldMk cId="2481658361" sldId="361"/>
            <ac:picMk id="9" creationId="{BD0E0FDC-8F93-67D8-7E37-30E8A8ABFF17}"/>
          </ac:picMkLst>
        </pc:picChg>
      </pc:sldChg>
      <pc:sldChg chg="modSp mod">
        <pc:chgData name="Aaron Feuerstein" userId="f5de8b9a-5c09-4bc3-b449-ac980e458ac8" providerId="ADAL" clId="{9494A192-78BA-47BE-9CE7-D96152A1265A}" dt="2025-06-18T14:52:32.398" v="4" actId="13244"/>
        <pc:sldMkLst>
          <pc:docMk/>
          <pc:sldMk cId="3063505398" sldId="362"/>
        </pc:sldMkLst>
        <pc:spChg chg="ord">
          <ac:chgData name="Aaron Feuerstein" userId="f5de8b9a-5c09-4bc3-b449-ac980e458ac8" providerId="ADAL" clId="{9494A192-78BA-47BE-9CE7-D96152A1265A}" dt="2025-06-18T14:52:30.029" v="3" actId="13244"/>
          <ac:spMkLst>
            <pc:docMk/>
            <pc:sldMk cId="3063505398" sldId="362"/>
            <ac:spMk id="5" creationId="{0B3693ED-22EE-CC7F-F243-8C43DA1338B9}"/>
          </ac:spMkLst>
        </pc:spChg>
        <pc:spChg chg="ord">
          <ac:chgData name="Aaron Feuerstein" userId="f5de8b9a-5c09-4bc3-b449-ac980e458ac8" providerId="ADAL" clId="{9494A192-78BA-47BE-9CE7-D96152A1265A}" dt="2025-06-18T14:52:32.398" v="4" actId="13244"/>
          <ac:spMkLst>
            <pc:docMk/>
            <pc:sldMk cId="3063505398" sldId="362"/>
            <ac:spMk id="6" creationId="{DA1936AC-C67A-FF7F-F67E-829F9F5AFAE9}"/>
          </ac:spMkLst>
        </pc:spChg>
        <pc:graphicFrameChg chg="mod">
          <ac:chgData name="Aaron Feuerstein" userId="f5de8b9a-5c09-4bc3-b449-ac980e458ac8" providerId="ADAL" clId="{9494A192-78BA-47BE-9CE7-D96152A1265A}" dt="2025-06-18T14:52:27.038" v="2" actId="13244"/>
          <ac:graphicFrameMkLst>
            <pc:docMk/>
            <pc:sldMk cId="3063505398" sldId="362"/>
            <ac:graphicFrameMk id="7" creationId="{BFCCD369-2C1D-86BD-E29B-3C4C282A5B9D}"/>
          </ac:graphicFrameMkLst>
        </pc:graphicFrameChg>
      </pc:sldChg>
      <pc:sldChg chg="modSp mod">
        <pc:chgData name="Aaron Feuerstein" userId="f5de8b9a-5c09-4bc3-b449-ac980e458ac8" providerId="ADAL" clId="{9494A192-78BA-47BE-9CE7-D96152A1265A}" dt="2025-06-18T15:26:59.668" v="131" actId="13244"/>
        <pc:sldMkLst>
          <pc:docMk/>
          <pc:sldMk cId="3536318097" sldId="365"/>
        </pc:sldMkLst>
        <pc:spChg chg="ord">
          <ac:chgData name="Aaron Feuerstein" userId="f5de8b9a-5c09-4bc3-b449-ac980e458ac8" providerId="ADAL" clId="{9494A192-78BA-47BE-9CE7-D96152A1265A}" dt="2025-06-18T15:26:58.127" v="130" actId="13244"/>
          <ac:spMkLst>
            <pc:docMk/>
            <pc:sldMk cId="3536318097" sldId="365"/>
            <ac:spMk id="5" creationId="{1CED59A5-2F29-D317-CA44-37F7787ADC3E}"/>
          </ac:spMkLst>
        </pc:spChg>
        <pc:graphicFrameChg chg="ord">
          <ac:chgData name="Aaron Feuerstein" userId="f5de8b9a-5c09-4bc3-b449-ac980e458ac8" providerId="ADAL" clId="{9494A192-78BA-47BE-9CE7-D96152A1265A}" dt="2025-06-18T15:26:59.668" v="131" actId="13244"/>
          <ac:graphicFrameMkLst>
            <pc:docMk/>
            <pc:sldMk cId="3536318097" sldId="365"/>
            <ac:graphicFrameMk id="9" creationId="{61883A5B-23C5-5889-D019-4141564462B4}"/>
          </ac:graphicFrameMkLst>
        </pc:graphicFrameChg>
      </pc:sldChg>
      <pc:sldChg chg="modSp">
        <pc:chgData name="Aaron Feuerstein" userId="f5de8b9a-5c09-4bc3-b449-ac980e458ac8" providerId="ADAL" clId="{9494A192-78BA-47BE-9CE7-D96152A1265A}" dt="2025-06-18T15:23:43.850" v="127" actId="962"/>
        <pc:sldMkLst>
          <pc:docMk/>
          <pc:sldMk cId="3169990375" sldId="366"/>
        </pc:sldMkLst>
        <pc:graphicFrameChg chg="mod">
          <ac:chgData name="Aaron Feuerstein" userId="f5de8b9a-5c09-4bc3-b449-ac980e458ac8" providerId="ADAL" clId="{9494A192-78BA-47BE-9CE7-D96152A1265A}" dt="2025-06-18T15:23:43.850" v="127" actId="962"/>
          <ac:graphicFrameMkLst>
            <pc:docMk/>
            <pc:sldMk cId="3169990375" sldId="366"/>
            <ac:graphicFrameMk id="6" creationId="{2D5F2A82-17EB-BCA8-F460-C28D64FA4388}"/>
          </ac:graphicFrameMkLst>
        </pc:graphicFrameChg>
      </pc:sldChg>
      <pc:sldChg chg="modSp mod">
        <pc:chgData name="Aaron Feuerstein" userId="f5de8b9a-5c09-4bc3-b449-ac980e458ac8" providerId="ADAL" clId="{9494A192-78BA-47BE-9CE7-D96152A1265A}" dt="2025-06-18T15:26:45.422" v="129" actId="13244"/>
        <pc:sldMkLst>
          <pc:docMk/>
          <pc:sldMk cId="2837404194" sldId="367"/>
        </pc:sldMkLst>
        <pc:spChg chg="ord">
          <ac:chgData name="Aaron Feuerstein" userId="f5de8b9a-5c09-4bc3-b449-ac980e458ac8" providerId="ADAL" clId="{9494A192-78BA-47BE-9CE7-D96152A1265A}" dt="2025-06-18T15:26:43.681" v="128" actId="13244"/>
          <ac:spMkLst>
            <pc:docMk/>
            <pc:sldMk cId="2837404194" sldId="367"/>
            <ac:spMk id="4" creationId="{34F116BD-4420-0E58-27A9-5F2A923CAA52}"/>
          </ac:spMkLst>
        </pc:spChg>
        <pc:spChg chg="ord">
          <ac:chgData name="Aaron Feuerstein" userId="f5de8b9a-5c09-4bc3-b449-ac980e458ac8" providerId="ADAL" clId="{9494A192-78BA-47BE-9CE7-D96152A1265A}" dt="2025-06-18T15:26:45.422" v="129" actId="13244"/>
          <ac:spMkLst>
            <pc:docMk/>
            <pc:sldMk cId="2837404194" sldId="367"/>
            <ac:spMk id="5" creationId="{FF57601F-3B48-FBE7-C009-AF81BFE1B8C3}"/>
          </ac:spMkLst>
        </pc:spChg>
      </pc:sldChg>
      <pc:sldChg chg="modSp mod">
        <pc:chgData name="Aaron Feuerstein" userId="f5de8b9a-5c09-4bc3-b449-ac980e458ac8" providerId="ADAL" clId="{9494A192-78BA-47BE-9CE7-D96152A1265A}" dt="2025-06-18T15:30:19.083" v="154" actId="13244"/>
        <pc:sldMkLst>
          <pc:docMk/>
          <pc:sldMk cId="741128434" sldId="368"/>
        </pc:sldMkLst>
        <pc:spChg chg="ord">
          <ac:chgData name="Aaron Feuerstein" userId="f5de8b9a-5c09-4bc3-b449-ac980e458ac8" providerId="ADAL" clId="{9494A192-78BA-47BE-9CE7-D96152A1265A}" dt="2025-06-18T15:30:17.234" v="153" actId="13244"/>
          <ac:spMkLst>
            <pc:docMk/>
            <pc:sldMk cId="741128434" sldId="368"/>
            <ac:spMk id="4" creationId="{D5DF83CE-625A-8505-5039-F3469A939A8C}"/>
          </ac:spMkLst>
        </pc:spChg>
        <pc:spChg chg="ord">
          <ac:chgData name="Aaron Feuerstein" userId="f5de8b9a-5c09-4bc3-b449-ac980e458ac8" providerId="ADAL" clId="{9494A192-78BA-47BE-9CE7-D96152A1265A}" dt="2025-06-18T15:30:19.083" v="154" actId="13244"/>
          <ac:spMkLst>
            <pc:docMk/>
            <pc:sldMk cId="741128434" sldId="368"/>
            <ac:spMk id="8" creationId="{9EA093FA-A685-9DA8-775E-19022F5E3470}"/>
          </ac:spMkLst>
        </pc:spChg>
        <pc:spChg chg="ord">
          <ac:chgData name="Aaron Feuerstein" userId="f5de8b9a-5c09-4bc3-b449-ac980e458ac8" providerId="ADAL" clId="{9494A192-78BA-47BE-9CE7-D96152A1265A}" dt="2025-06-18T15:30:08.841" v="150" actId="13244"/>
          <ac:spMkLst>
            <pc:docMk/>
            <pc:sldMk cId="741128434" sldId="368"/>
            <ac:spMk id="10" creationId="{19723FD6-5C3F-7AA1-144C-7C1A56756EB7}"/>
          </ac:spMkLst>
        </pc:spChg>
        <pc:spChg chg="ord">
          <ac:chgData name="Aaron Feuerstein" userId="f5de8b9a-5c09-4bc3-b449-ac980e458ac8" providerId="ADAL" clId="{9494A192-78BA-47BE-9CE7-D96152A1265A}" dt="2025-06-18T15:30:13.389" v="151" actId="13244"/>
          <ac:spMkLst>
            <pc:docMk/>
            <pc:sldMk cId="741128434" sldId="368"/>
            <ac:spMk id="12" creationId="{8185A116-8FF7-AD45-FC3A-D604D7F42372}"/>
          </ac:spMkLst>
        </pc:spChg>
        <pc:picChg chg="mod">
          <ac:chgData name="Aaron Feuerstein" userId="f5de8b9a-5c09-4bc3-b449-ac980e458ac8" providerId="ADAL" clId="{9494A192-78BA-47BE-9CE7-D96152A1265A}" dt="2025-06-18T15:30:15.658" v="152" actId="962"/>
          <ac:picMkLst>
            <pc:docMk/>
            <pc:sldMk cId="741128434" sldId="368"/>
            <ac:picMk id="13" creationId="{0457BED9-FEB8-38E4-1A6E-1886AE38D3FA}"/>
          </ac:picMkLst>
        </pc:picChg>
      </pc:sldChg>
      <pc:sldChg chg="modSp mod">
        <pc:chgData name="Aaron Feuerstein" userId="f5de8b9a-5c09-4bc3-b449-ac980e458ac8" providerId="ADAL" clId="{9494A192-78BA-47BE-9CE7-D96152A1265A}" dt="2025-06-18T15:28:07.612" v="141" actId="962"/>
        <pc:sldMkLst>
          <pc:docMk/>
          <pc:sldMk cId="1722395679" sldId="369"/>
        </pc:sldMkLst>
        <pc:picChg chg="mod">
          <ac:chgData name="Aaron Feuerstein" userId="f5de8b9a-5c09-4bc3-b449-ac980e458ac8" providerId="ADAL" clId="{9494A192-78BA-47BE-9CE7-D96152A1265A}" dt="2025-06-18T15:28:07.612" v="141" actId="962"/>
          <ac:picMkLst>
            <pc:docMk/>
            <pc:sldMk cId="1722395679" sldId="369"/>
            <ac:picMk id="6" creationId="{FA57EEE6-8FD3-12E3-BAAF-A2239CAE35B7}"/>
          </ac:picMkLst>
        </pc:picChg>
      </pc:sldChg>
      <pc:sldChg chg="modSp mod">
        <pc:chgData name="Aaron Feuerstein" userId="f5de8b9a-5c09-4bc3-b449-ac980e458ac8" providerId="ADAL" clId="{9494A192-78BA-47BE-9CE7-D96152A1265A}" dt="2025-06-18T15:36:16.546" v="171" actId="13244"/>
        <pc:sldMkLst>
          <pc:docMk/>
          <pc:sldMk cId="2937737219" sldId="2166"/>
        </pc:sldMkLst>
        <pc:spChg chg="ord">
          <ac:chgData name="Aaron Feuerstein" userId="f5de8b9a-5c09-4bc3-b449-ac980e458ac8" providerId="ADAL" clId="{9494A192-78BA-47BE-9CE7-D96152A1265A}" dt="2025-06-18T15:36:16.546" v="171" actId="13244"/>
          <ac:spMkLst>
            <pc:docMk/>
            <pc:sldMk cId="2937737219" sldId="2166"/>
            <ac:spMk id="5" creationId="{6D4BC704-3568-0234-50A5-F71662640BD9}"/>
          </ac:spMkLst>
        </pc:spChg>
      </pc:sldChg>
    </pc:docChg>
  </pc:docChgLst>
  <pc:docChgLst>
    <pc:chgData name="Aaron Feuerstein" userId="f5de8b9a-5c09-4bc3-b449-ac980e458ac8" providerId="ADAL" clId="{6E0FFAA7-D3DB-4C60-A144-0185A8FA82E6}"/>
    <pc:docChg chg="custSel modSld">
      <pc:chgData name="Aaron Feuerstein" userId="f5de8b9a-5c09-4bc3-b449-ac980e458ac8" providerId="ADAL" clId="{6E0FFAA7-D3DB-4C60-A144-0185A8FA82E6}" dt="2025-06-18T13:39:23.183" v="427" actId="20577"/>
      <pc:docMkLst>
        <pc:docMk/>
      </pc:docMkLst>
      <pc:sldChg chg="modSp mod">
        <pc:chgData name="Aaron Feuerstein" userId="f5de8b9a-5c09-4bc3-b449-ac980e458ac8" providerId="ADAL" clId="{6E0FFAA7-D3DB-4C60-A144-0185A8FA82E6}" dt="2025-06-18T13:18:45.590" v="5" actId="207"/>
        <pc:sldMkLst>
          <pc:docMk/>
          <pc:sldMk cId="1379834099" sldId="256"/>
        </pc:sldMkLst>
        <pc:spChg chg="mod">
          <ac:chgData name="Aaron Feuerstein" userId="f5de8b9a-5c09-4bc3-b449-ac980e458ac8" providerId="ADAL" clId="{6E0FFAA7-D3DB-4C60-A144-0185A8FA82E6}" dt="2025-06-18T13:18:45.590" v="5" actId="207"/>
          <ac:spMkLst>
            <pc:docMk/>
            <pc:sldMk cId="1379834099" sldId="256"/>
            <ac:spMk id="4" creationId="{00000000-0000-0000-0000-000000000000}"/>
          </ac:spMkLst>
        </pc:spChg>
        <pc:spChg chg="mod">
          <ac:chgData name="Aaron Feuerstein" userId="f5de8b9a-5c09-4bc3-b449-ac980e458ac8" providerId="ADAL" clId="{6E0FFAA7-D3DB-4C60-A144-0185A8FA82E6}" dt="2025-06-18T13:18:43.481" v="4" actId="207"/>
          <ac:spMkLst>
            <pc:docMk/>
            <pc:sldMk cId="1379834099" sldId="256"/>
            <ac:spMk id="5" creationId="{00000000-0000-0000-0000-000000000000}"/>
          </ac:spMkLst>
        </pc:spChg>
      </pc:sldChg>
      <pc:sldChg chg="modSp mod">
        <pc:chgData name="Aaron Feuerstein" userId="f5de8b9a-5c09-4bc3-b449-ac980e458ac8" providerId="ADAL" clId="{6E0FFAA7-D3DB-4C60-A144-0185A8FA82E6}" dt="2025-06-18T13:28:22.663" v="195" actId="207"/>
        <pc:sldMkLst>
          <pc:docMk/>
          <pc:sldMk cId="2283214525" sldId="258"/>
        </pc:sldMkLst>
        <pc:spChg chg="mod">
          <ac:chgData name="Aaron Feuerstein" userId="f5de8b9a-5c09-4bc3-b449-ac980e458ac8" providerId="ADAL" clId="{6E0FFAA7-D3DB-4C60-A144-0185A8FA82E6}" dt="2025-06-18T13:28:22.663" v="195" actId="207"/>
          <ac:spMkLst>
            <pc:docMk/>
            <pc:sldMk cId="2283214525" sldId="258"/>
            <ac:spMk id="4" creationId="{00000000-0000-0000-0000-000000000000}"/>
          </ac:spMkLst>
        </pc:spChg>
        <pc:spChg chg="mod">
          <ac:chgData name="Aaron Feuerstein" userId="f5de8b9a-5c09-4bc3-b449-ac980e458ac8" providerId="ADAL" clId="{6E0FFAA7-D3DB-4C60-A144-0185A8FA82E6}" dt="2025-06-18T13:28:20.530" v="194" actId="207"/>
          <ac:spMkLst>
            <pc:docMk/>
            <pc:sldMk cId="2283214525" sldId="258"/>
            <ac:spMk id="5" creationId="{00000000-0000-0000-0000-000000000000}"/>
          </ac:spMkLst>
        </pc:spChg>
      </pc:sldChg>
      <pc:sldChg chg="modSp mod">
        <pc:chgData name="Aaron Feuerstein" userId="f5de8b9a-5c09-4bc3-b449-ac980e458ac8" providerId="ADAL" clId="{6E0FFAA7-D3DB-4C60-A144-0185A8FA82E6}" dt="2025-06-18T13:19:14.100" v="17" actId="1076"/>
        <pc:sldMkLst>
          <pc:docMk/>
          <pc:sldMk cId="244991039" sldId="259"/>
        </pc:sldMkLst>
        <pc:spChg chg="mod">
          <ac:chgData name="Aaron Feuerstein" userId="f5de8b9a-5c09-4bc3-b449-ac980e458ac8" providerId="ADAL" clId="{6E0FFAA7-D3DB-4C60-A144-0185A8FA82E6}" dt="2025-06-18T13:19:08.435" v="15" actId="207"/>
          <ac:spMkLst>
            <pc:docMk/>
            <pc:sldMk cId="244991039" sldId="259"/>
            <ac:spMk id="4" creationId="{3BAADA94-BC1C-3D1E-80C8-047B96763259}"/>
          </ac:spMkLst>
        </pc:spChg>
        <pc:spChg chg="mod">
          <ac:chgData name="Aaron Feuerstein" userId="f5de8b9a-5c09-4bc3-b449-ac980e458ac8" providerId="ADAL" clId="{6E0FFAA7-D3DB-4C60-A144-0185A8FA82E6}" dt="2025-06-18T13:19:14.100" v="17" actId="1076"/>
          <ac:spMkLst>
            <pc:docMk/>
            <pc:sldMk cId="244991039" sldId="259"/>
            <ac:spMk id="5" creationId="{6DC0C389-4CB6-3E95-097B-EF2D376BBD97}"/>
          </ac:spMkLst>
        </pc:spChg>
        <pc:graphicFrameChg chg="modGraphic">
          <ac:chgData name="Aaron Feuerstein" userId="f5de8b9a-5c09-4bc3-b449-ac980e458ac8" providerId="ADAL" clId="{6E0FFAA7-D3DB-4C60-A144-0185A8FA82E6}" dt="2025-06-18T13:19:06.829" v="14" actId="207"/>
          <ac:graphicFrameMkLst>
            <pc:docMk/>
            <pc:sldMk cId="244991039" sldId="259"/>
            <ac:graphicFrameMk id="6" creationId="{82365FF5-C280-F98E-B328-EBA266744A75}"/>
          </ac:graphicFrameMkLst>
        </pc:graphicFrameChg>
      </pc:sldChg>
      <pc:sldChg chg="modSp mod">
        <pc:chgData name="Aaron Feuerstein" userId="f5de8b9a-5c09-4bc3-b449-ac980e458ac8" providerId="ADAL" clId="{6E0FFAA7-D3DB-4C60-A144-0185A8FA82E6}" dt="2025-06-18T13:19:21.367" v="19" actId="207"/>
        <pc:sldMkLst>
          <pc:docMk/>
          <pc:sldMk cId="207559318" sldId="260"/>
        </pc:sldMkLst>
        <pc:spChg chg="mod">
          <ac:chgData name="Aaron Feuerstein" userId="f5de8b9a-5c09-4bc3-b449-ac980e458ac8" providerId="ADAL" clId="{6E0FFAA7-D3DB-4C60-A144-0185A8FA82E6}" dt="2025-06-18T13:19:19.305" v="18" actId="207"/>
          <ac:spMkLst>
            <pc:docMk/>
            <pc:sldMk cId="207559318" sldId="260"/>
            <ac:spMk id="4" creationId="{BA4507EB-AC40-3565-8E6C-DDBBDB5DA9C7}"/>
          </ac:spMkLst>
        </pc:spChg>
        <pc:spChg chg="mod">
          <ac:chgData name="Aaron Feuerstein" userId="f5de8b9a-5c09-4bc3-b449-ac980e458ac8" providerId="ADAL" clId="{6E0FFAA7-D3DB-4C60-A144-0185A8FA82E6}" dt="2025-06-18T13:19:21.367" v="19" actId="207"/>
          <ac:spMkLst>
            <pc:docMk/>
            <pc:sldMk cId="207559318" sldId="260"/>
            <ac:spMk id="5" creationId="{56A4A6B7-F969-ECB7-C916-BD7E715AE64C}"/>
          </ac:spMkLst>
        </pc:spChg>
      </pc:sldChg>
      <pc:sldChg chg="modSp mod">
        <pc:chgData name="Aaron Feuerstein" userId="f5de8b9a-5c09-4bc3-b449-ac980e458ac8" providerId="ADAL" clId="{6E0FFAA7-D3DB-4C60-A144-0185A8FA82E6}" dt="2025-06-18T13:19:24.703" v="20" actId="207"/>
        <pc:sldMkLst>
          <pc:docMk/>
          <pc:sldMk cId="2395392295" sldId="264"/>
        </pc:sldMkLst>
        <pc:spChg chg="mod">
          <ac:chgData name="Aaron Feuerstein" userId="f5de8b9a-5c09-4bc3-b449-ac980e458ac8" providerId="ADAL" clId="{6E0FFAA7-D3DB-4C60-A144-0185A8FA82E6}" dt="2025-06-18T13:19:24.703" v="20" actId="207"/>
          <ac:spMkLst>
            <pc:docMk/>
            <pc:sldMk cId="2395392295" sldId="264"/>
            <ac:spMk id="5" creationId="{6DC0C389-4CB6-3E95-097B-EF2D376BBD97}"/>
          </ac:spMkLst>
        </pc:spChg>
      </pc:sldChg>
      <pc:sldChg chg="modSp mod">
        <pc:chgData name="Aaron Feuerstein" userId="f5de8b9a-5c09-4bc3-b449-ac980e458ac8" providerId="ADAL" clId="{6E0FFAA7-D3DB-4C60-A144-0185A8FA82E6}" dt="2025-06-18T13:20:15.310" v="37" actId="207"/>
        <pc:sldMkLst>
          <pc:docMk/>
          <pc:sldMk cId="2899435091" sldId="267"/>
        </pc:sldMkLst>
        <pc:spChg chg="mod">
          <ac:chgData name="Aaron Feuerstein" userId="f5de8b9a-5c09-4bc3-b449-ac980e458ac8" providerId="ADAL" clId="{6E0FFAA7-D3DB-4C60-A144-0185A8FA82E6}" dt="2025-06-18T13:20:11.192" v="35" actId="207"/>
          <ac:spMkLst>
            <pc:docMk/>
            <pc:sldMk cId="2899435091" sldId="267"/>
            <ac:spMk id="4" creationId="{C83F51BB-EABB-23B0-F409-5C2F654548BE}"/>
          </ac:spMkLst>
        </pc:spChg>
        <pc:spChg chg="mod">
          <ac:chgData name="Aaron Feuerstein" userId="f5de8b9a-5c09-4bc3-b449-ac980e458ac8" providerId="ADAL" clId="{6E0FFAA7-D3DB-4C60-A144-0185A8FA82E6}" dt="2025-06-18T13:20:15.310" v="37" actId="207"/>
          <ac:spMkLst>
            <pc:docMk/>
            <pc:sldMk cId="2899435091" sldId="267"/>
            <ac:spMk id="5" creationId="{37E64FA6-4DC4-6C0B-634C-8B08CD0329DE}"/>
          </ac:spMkLst>
        </pc:spChg>
        <pc:spChg chg="mod">
          <ac:chgData name="Aaron Feuerstein" userId="f5de8b9a-5c09-4bc3-b449-ac980e458ac8" providerId="ADAL" clId="{6E0FFAA7-D3DB-4C60-A144-0185A8FA82E6}" dt="2025-06-18T13:20:12.751" v="36" actId="207"/>
          <ac:spMkLst>
            <pc:docMk/>
            <pc:sldMk cId="2899435091" sldId="267"/>
            <ac:spMk id="6" creationId="{8DBA6D90-550D-C80F-2356-2D8942ADBE28}"/>
          </ac:spMkLst>
        </pc:spChg>
      </pc:sldChg>
      <pc:sldChg chg="modSp mod">
        <pc:chgData name="Aaron Feuerstein" userId="f5de8b9a-5c09-4bc3-b449-ac980e458ac8" providerId="ADAL" clId="{6E0FFAA7-D3DB-4C60-A144-0185A8FA82E6}" dt="2025-06-18T13:20:05.606" v="34" actId="207"/>
        <pc:sldMkLst>
          <pc:docMk/>
          <pc:sldMk cId="1557085099" sldId="268"/>
        </pc:sldMkLst>
        <pc:spChg chg="mod">
          <ac:chgData name="Aaron Feuerstein" userId="f5de8b9a-5c09-4bc3-b449-ac980e458ac8" providerId="ADAL" clId="{6E0FFAA7-D3DB-4C60-A144-0185A8FA82E6}" dt="2025-06-18T13:19:43.272" v="26" actId="207"/>
          <ac:spMkLst>
            <pc:docMk/>
            <pc:sldMk cId="1557085099" sldId="268"/>
            <ac:spMk id="3" creationId="{707D448F-4F87-916E-E477-690521666F98}"/>
          </ac:spMkLst>
        </pc:spChg>
        <pc:spChg chg="mod">
          <ac:chgData name="Aaron Feuerstein" userId="f5de8b9a-5c09-4bc3-b449-ac980e458ac8" providerId="ADAL" clId="{6E0FFAA7-D3DB-4C60-A144-0185A8FA82E6}" dt="2025-06-18T13:20:05.606" v="34" actId="207"/>
          <ac:spMkLst>
            <pc:docMk/>
            <pc:sldMk cId="1557085099" sldId="268"/>
            <ac:spMk id="5" creationId="{6D4BC704-3568-0234-50A5-F71662640BD9}"/>
          </ac:spMkLst>
        </pc:spChg>
        <pc:spChg chg="mod">
          <ac:chgData name="Aaron Feuerstein" userId="f5de8b9a-5c09-4bc3-b449-ac980e458ac8" providerId="ADAL" clId="{6E0FFAA7-D3DB-4C60-A144-0185A8FA82E6}" dt="2025-06-18T13:19:58.462" v="32" actId="207"/>
          <ac:spMkLst>
            <pc:docMk/>
            <pc:sldMk cId="1557085099" sldId="268"/>
            <ac:spMk id="6" creationId="{E3022172-3C54-9AD7-BAF2-549F43CF0BD0}"/>
          </ac:spMkLst>
        </pc:spChg>
        <pc:spChg chg="mod">
          <ac:chgData name="Aaron Feuerstein" userId="f5de8b9a-5c09-4bc3-b449-ac980e458ac8" providerId="ADAL" clId="{6E0FFAA7-D3DB-4C60-A144-0185A8FA82E6}" dt="2025-06-18T13:20:03.224" v="33" actId="207"/>
          <ac:spMkLst>
            <pc:docMk/>
            <pc:sldMk cId="1557085099" sldId="268"/>
            <ac:spMk id="8" creationId="{37993F6E-D9B2-7421-655A-7918EADE3722}"/>
          </ac:spMkLst>
        </pc:spChg>
      </pc:sldChg>
      <pc:sldChg chg="modSp mod">
        <pc:chgData name="Aaron Feuerstein" userId="f5de8b9a-5c09-4bc3-b449-ac980e458ac8" providerId="ADAL" clId="{6E0FFAA7-D3DB-4C60-A144-0185A8FA82E6}" dt="2025-06-18T13:21:01.493" v="55" actId="207"/>
        <pc:sldMkLst>
          <pc:docMk/>
          <pc:sldMk cId="2777112509" sldId="274"/>
        </pc:sldMkLst>
        <pc:spChg chg="mod">
          <ac:chgData name="Aaron Feuerstein" userId="f5de8b9a-5c09-4bc3-b449-ac980e458ac8" providerId="ADAL" clId="{6E0FFAA7-D3DB-4C60-A144-0185A8FA82E6}" dt="2025-06-18T13:20:59.181" v="54" actId="207"/>
          <ac:spMkLst>
            <pc:docMk/>
            <pc:sldMk cId="2777112509" sldId="274"/>
            <ac:spMk id="4" creationId="{ACBE27DC-7CFC-14D7-8CB1-4EDE99EDDC4D}"/>
          </ac:spMkLst>
        </pc:spChg>
        <pc:spChg chg="mod">
          <ac:chgData name="Aaron Feuerstein" userId="f5de8b9a-5c09-4bc3-b449-ac980e458ac8" providerId="ADAL" clId="{6E0FFAA7-D3DB-4C60-A144-0185A8FA82E6}" dt="2025-06-18T13:21:01.493" v="55" actId="207"/>
          <ac:spMkLst>
            <pc:docMk/>
            <pc:sldMk cId="2777112509" sldId="274"/>
            <ac:spMk id="5" creationId="{74149F00-A2A8-66D8-42B1-F4165807A8D9}"/>
          </ac:spMkLst>
        </pc:spChg>
      </pc:sldChg>
      <pc:sldChg chg="modSp mod">
        <pc:chgData name="Aaron Feuerstein" userId="f5de8b9a-5c09-4bc3-b449-ac980e458ac8" providerId="ADAL" clId="{6E0FFAA7-D3DB-4C60-A144-0185A8FA82E6}" dt="2025-06-18T13:23:48.314" v="109" actId="207"/>
        <pc:sldMkLst>
          <pc:docMk/>
          <pc:sldMk cId="3095879057" sldId="275"/>
        </pc:sldMkLst>
        <pc:spChg chg="mod">
          <ac:chgData name="Aaron Feuerstein" userId="f5de8b9a-5c09-4bc3-b449-ac980e458ac8" providerId="ADAL" clId="{6E0FFAA7-D3DB-4C60-A144-0185A8FA82E6}" dt="2025-06-18T13:23:46.359" v="108" actId="207"/>
          <ac:spMkLst>
            <pc:docMk/>
            <pc:sldMk cId="3095879057" sldId="275"/>
            <ac:spMk id="4" creationId="{ACBE27DC-7CFC-14D7-8CB1-4EDE99EDDC4D}"/>
          </ac:spMkLst>
        </pc:spChg>
        <pc:spChg chg="mod">
          <ac:chgData name="Aaron Feuerstein" userId="f5de8b9a-5c09-4bc3-b449-ac980e458ac8" providerId="ADAL" clId="{6E0FFAA7-D3DB-4C60-A144-0185A8FA82E6}" dt="2025-06-18T13:23:48.314" v="109" actId="207"/>
          <ac:spMkLst>
            <pc:docMk/>
            <pc:sldMk cId="3095879057" sldId="275"/>
            <ac:spMk id="5" creationId="{74149F00-A2A8-66D8-42B1-F4165807A8D9}"/>
          </ac:spMkLst>
        </pc:spChg>
        <pc:graphicFrameChg chg="modGraphic">
          <ac:chgData name="Aaron Feuerstein" userId="f5de8b9a-5c09-4bc3-b449-ac980e458ac8" providerId="ADAL" clId="{6E0FFAA7-D3DB-4C60-A144-0185A8FA82E6}" dt="2025-06-18T13:23:44.606" v="107" actId="207"/>
          <ac:graphicFrameMkLst>
            <pc:docMk/>
            <pc:sldMk cId="3095879057" sldId="275"/>
            <ac:graphicFrameMk id="6" creationId="{7EDA4F81-68CD-DA54-261D-ED7CFE3E73AE}"/>
          </ac:graphicFrameMkLst>
        </pc:graphicFrameChg>
      </pc:sldChg>
      <pc:sldChg chg="modSp mod">
        <pc:chgData name="Aaron Feuerstein" userId="f5de8b9a-5c09-4bc3-b449-ac980e458ac8" providerId="ADAL" clId="{6E0FFAA7-D3DB-4C60-A144-0185A8FA82E6}" dt="2025-06-18T13:20:26.056" v="40" actId="207"/>
        <pc:sldMkLst>
          <pc:docMk/>
          <pc:sldMk cId="878321427" sldId="280"/>
        </pc:sldMkLst>
        <pc:spChg chg="mod">
          <ac:chgData name="Aaron Feuerstein" userId="f5de8b9a-5c09-4bc3-b449-ac980e458ac8" providerId="ADAL" clId="{6E0FFAA7-D3DB-4C60-A144-0185A8FA82E6}" dt="2025-06-18T13:20:26.056" v="40" actId="207"/>
          <ac:spMkLst>
            <pc:docMk/>
            <pc:sldMk cId="878321427" sldId="280"/>
            <ac:spMk id="4" creationId="{8180BD2F-8506-C6AA-5D28-D9A487143BF0}"/>
          </ac:spMkLst>
        </pc:spChg>
        <pc:spChg chg="mod">
          <ac:chgData name="Aaron Feuerstein" userId="f5de8b9a-5c09-4bc3-b449-ac980e458ac8" providerId="ADAL" clId="{6E0FFAA7-D3DB-4C60-A144-0185A8FA82E6}" dt="2025-06-18T13:20:23.997" v="39" actId="207"/>
          <ac:spMkLst>
            <pc:docMk/>
            <pc:sldMk cId="878321427" sldId="280"/>
            <ac:spMk id="5" creationId="{D9A1F11A-3EA0-B4F8-6665-CED60A74C0D1}"/>
          </ac:spMkLst>
        </pc:spChg>
      </pc:sldChg>
      <pc:sldChg chg="modSp mod">
        <pc:chgData name="Aaron Feuerstein" userId="f5de8b9a-5c09-4bc3-b449-ac980e458ac8" providerId="ADAL" clId="{6E0FFAA7-D3DB-4C60-A144-0185A8FA82E6}" dt="2025-06-18T13:23:18.073" v="98" actId="207"/>
        <pc:sldMkLst>
          <pc:docMk/>
          <pc:sldMk cId="3187556164" sldId="283"/>
        </pc:sldMkLst>
        <pc:spChg chg="mod">
          <ac:chgData name="Aaron Feuerstein" userId="f5de8b9a-5c09-4bc3-b449-ac980e458ac8" providerId="ADAL" clId="{6E0FFAA7-D3DB-4C60-A144-0185A8FA82E6}" dt="2025-06-18T13:23:16.368" v="97" actId="207"/>
          <ac:spMkLst>
            <pc:docMk/>
            <pc:sldMk cId="3187556164" sldId="283"/>
            <ac:spMk id="4" creationId="{11E08191-1F47-6D76-565E-E70260F82697}"/>
          </ac:spMkLst>
        </pc:spChg>
        <pc:spChg chg="mod">
          <ac:chgData name="Aaron Feuerstein" userId="f5de8b9a-5c09-4bc3-b449-ac980e458ac8" providerId="ADAL" clId="{6E0FFAA7-D3DB-4C60-A144-0185A8FA82E6}" dt="2025-06-18T13:23:18.073" v="98" actId="207"/>
          <ac:spMkLst>
            <pc:docMk/>
            <pc:sldMk cId="3187556164" sldId="283"/>
            <ac:spMk id="5" creationId="{1CED59A5-2F29-D317-CA44-37F7787ADC3E}"/>
          </ac:spMkLst>
        </pc:spChg>
      </pc:sldChg>
      <pc:sldChg chg="modSp mod">
        <pc:chgData name="Aaron Feuerstein" userId="f5de8b9a-5c09-4bc3-b449-ac980e458ac8" providerId="ADAL" clId="{6E0FFAA7-D3DB-4C60-A144-0185A8FA82E6}" dt="2025-06-18T13:26:53.848" v="170" actId="207"/>
        <pc:sldMkLst>
          <pc:docMk/>
          <pc:sldMk cId="3792882922" sldId="308"/>
        </pc:sldMkLst>
        <pc:spChg chg="mod">
          <ac:chgData name="Aaron Feuerstein" userId="f5de8b9a-5c09-4bc3-b449-ac980e458ac8" providerId="ADAL" clId="{6E0FFAA7-D3DB-4C60-A144-0185A8FA82E6}" dt="2025-06-18T13:26:51.406" v="169" actId="207"/>
          <ac:spMkLst>
            <pc:docMk/>
            <pc:sldMk cId="3792882922" sldId="308"/>
            <ac:spMk id="4" creationId="{5EA2CB22-EAB9-C947-616A-12FB7E77E263}"/>
          </ac:spMkLst>
        </pc:spChg>
        <pc:spChg chg="mod">
          <ac:chgData name="Aaron Feuerstein" userId="f5de8b9a-5c09-4bc3-b449-ac980e458ac8" providerId="ADAL" clId="{6E0FFAA7-D3DB-4C60-A144-0185A8FA82E6}" dt="2025-06-18T13:26:53.848" v="170" actId="207"/>
          <ac:spMkLst>
            <pc:docMk/>
            <pc:sldMk cId="3792882922" sldId="308"/>
            <ac:spMk id="5" creationId="{01CB0816-C834-EDAE-E4ED-A413B84290B1}"/>
          </ac:spMkLst>
        </pc:spChg>
        <pc:graphicFrameChg chg="modGraphic">
          <ac:chgData name="Aaron Feuerstein" userId="f5de8b9a-5c09-4bc3-b449-ac980e458ac8" providerId="ADAL" clId="{6E0FFAA7-D3DB-4C60-A144-0185A8FA82E6}" dt="2025-06-18T13:26:45.836" v="168" actId="207"/>
          <ac:graphicFrameMkLst>
            <pc:docMk/>
            <pc:sldMk cId="3792882922" sldId="308"/>
            <ac:graphicFrameMk id="8" creationId="{E1084963-C3FB-9A94-6E05-5EE1BDDE96E1}"/>
          </ac:graphicFrameMkLst>
        </pc:graphicFrameChg>
      </pc:sldChg>
      <pc:sldChg chg="modSp mod">
        <pc:chgData name="Aaron Feuerstein" userId="f5de8b9a-5c09-4bc3-b449-ac980e458ac8" providerId="ADAL" clId="{6E0FFAA7-D3DB-4C60-A144-0185A8FA82E6}" dt="2025-06-18T13:23:29.061" v="102" actId="207"/>
        <pc:sldMkLst>
          <pc:docMk/>
          <pc:sldMk cId="4250961176" sldId="310"/>
        </pc:sldMkLst>
        <pc:spChg chg="mod">
          <ac:chgData name="Aaron Feuerstein" userId="f5de8b9a-5c09-4bc3-b449-ac980e458ac8" providerId="ADAL" clId="{6E0FFAA7-D3DB-4C60-A144-0185A8FA82E6}" dt="2025-06-18T13:23:27.275" v="101" actId="207"/>
          <ac:spMkLst>
            <pc:docMk/>
            <pc:sldMk cId="4250961176" sldId="310"/>
            <ac:spMk id="5" creationId="{5A9103AC-0E52-DB35-1399-7E28121362A2}"/>
          </ac:spMkLst>
        </pc:spChg>
        <pc:spChg chg="mod">
          <ac:chgData name="Aaron Feuerstein" userId="f5de8b9a-5c09-4bc3-b449-ac980e458ac8" providerId="ADAL" clId="{6E0FFAA7-D3DB-4C60-A144-0185A8FA82E6}" dt="2025-06-18T13:23:29.061" v="102" actId="207"/>
          <ac:spMkLst>
            <pc:docMk/>
            <pc:sldMk cId="4250961176" sldId="310"/>
            <ac:spMk id="6" creationId="{4F1DF46D-9E38-A944-AD0B-CD7F474570C8}"/>
          </ac:spMkLst>
        </pc:spChg>
      </pc:sldChg>
      <pc:sldChg chg="modSp mod">
        <pc:chgData name="Aaron Feuerstein" userId="f5de8b9a-5c09-4bc3-b449-ac980e458ac8" providerId="ADAL" clId="{6E0FFAA7-D3DB-4C60-A144-0185A8FA82E6}" dt="2025-06-18T13:20:34.505" v="44" actId="207"/>
        <pc:sldMkLst>
          <pc:docMk/>
          <pc:sldMk cId="1866770825" sldId="314"/>
        </pc:sldMkLst>
        <pc:spChg chg="mod">
          <ac:chgData name="Aaron Feuerstein" userId="f5de8b9a-5c09-4bc3-b449-ac980e458ac8" providerId="ADAL" clId="{6E0FFAA7-D3DB-4C60-A144-0185A8FA82E6}" dt="2025-06-18T13:20:32.393" v="43" actId="207"/>
          <ac:spMkLst>
            <pc:docMk/>
            <pc:sldMk cId="1866770825" sldId="314"/>
            <ac:spMk id="4" creationId="{5EA2CB22-EAB9-C947-616A-12FB7E77E263}"/>
          </ac:spMkLst>
        </pc:spChg>
        <pc:spChg chg="mod">
          <ac:chgData name="Aaron Feuerstein" userId="f5de8b9a-5c09-4bc3-b449-ac980e458ac8" providerId="ADAL" clId="{6E0FFAA7-D3DB-4C60-A144-0185A8FA82E6}" dt="2025-06-18T13:20:34.505" v="44" actId="207"/>
          <ac:spMkLst>
            <pc:docMk/>
            <pc:sldMk cId="1866770825" sldId="314"/>
            <ac:spMk id="5" creationId="{01CB0816-C834-EDAE-E4ED-A413B84290B1}"/>
          </ac:spMkLst>
        </pc:spChg>
        <pc:graphicFrameChg chg="modGraphic">
          <ac:chgData name="Aaron Feuerstein" userId="f5de8b9a-5c09-4bc3-b449-ac980e458ac8" providerId="ADAL" clId="{6E0FFAA7-D3DB-4C60-A144-0185A8FA82E6}" dt="2025-06-18T13:20:30.700" v="42" actId="207"/>
          <ac:graphicFrameMkLst>
            <pc:docMk/>
            <pc:sldMk cId="1866770825" sldId="314"/>
            <ac:graphicFrameMk id="6" creationId="{E9F71033-AF29-9915-E8C8-576DDF6EED1D}"/>
          </ac:graphicFrameMkLst>
        </pc:graphicFrameChg>
      </pc:sldChg>
      <pc:sldChg chg="modSp mod">
        <pc:chgData name="Aaron Feuerstein" userId="f5de8b9a-5c09-4bc3-b449-ac980e458ac8" providerId="ADAL" clId="{6E0FFAA7-D3DB-4C60-A144-0185A8FA82E6}" dt="2025-06-18T13:22:45.803" v="84" actId="207"/>
        <pc:sldMkLst>
          <pc:docMk/>
          <pc:sldMk cId="3118810662" sldId="317"/>
        </pc:sldMkLst>
        <pc:spChg chg="mod">
          <ac:chgData name="Aaron Feuerstein" userId="f5de8b9a-5c09-4bc3-b449-ac980e458ac8" providerId="ADAL" clId="{6E0FFAA7-D3DB-4C60-A144-0185A8FA82E6}" dt="2025-06-18T13:22:43.347" v="83" actId="207"/>
          <ac:spMkLst>
            <pc:docMk/>
            <pc:sldMk cId="3118810662" sldId="317"/>
            <ac:spMk id="4" creationId="{0A7567EF-1379-057F-C893-E75225546089}"/>
          </ac:spMkLst>
        </pc:spChg>
        <pc:spChg chg="mod">
          <ac:chgData name="Aaron Feuerstein" userId="f5de8b9a-5c09-4bc3-b449-ac980e458ac8" providerId="ADAL" clId="{6E0FFAA7-D3DB-4C60-A144-0185A8FA82E6}" dt="2025-06-18T13:22:45.803" v="84" actId="207"/>
          <ac:spMkLst>
            <pc:docMk/>
            <pc:sldMk cId="3118810662" sldId="317"/>
            <ac:spMk id="5" creationId="{497DFB78-753A-3A94-34E6-845A3FA990AB}"/>
          </ac:spMkLst>
        </pc:spChg>
      </pc:sldChg>
      <pc:sldChg chg="modSp mod">
        <pc:chgData name="Aaron Feuerstein" userId="f5de8b9a-5c09-4bc3-b449-ac980e458ac8" providerId="ADAL" clId="{6E0FFAA7-D3DB-4C60-A144-0185A8FA82E6}" dt="2025-06-18T13:22:21.394" v="75" actId="207"/>
        <pc:sldMkLst>
          <pc:docMk/>
          <pc:sldMk cId="4101491709" sldId="318"/>
        </pc:sldMkLst>
        <pc:spChg chg="mod">
          <ac:chgData name="Aaron Feuerstein" userId="f5de8b9a-5c09-4bc3-b449-ac980e458ac8" providerId="ADAL" clId="{6E0FFAA7-D3DB-4C60-A144-0185A8FA82E6}" dt="2025-06-18T13:22:19.334" v="74" actId="207"/>
          <ac:spMkLst>
            <pc:docMk/>
            <pc:sldMk cId="4101491709" sldId="318"/>
            <ac:spMk id="3" creationId="{3245081D-3DF8-4FD5-DD47-306E759617CD}"/>
          </ac:spMkLst>
        </pc:spChg>
        <pc:spChg chg="mod">
          <ac:chgData name="Aaron Feuerstein" userId="f5de8b9a-5c09-4bc3-b449-ac980e458ac8" providerId="ADAL" clId="{6E0FFAA7-D3DB-4C60-A144-0185A8FA82E6}" dt="2025-06-18T13:22:17.857" v="73" actId="207"/>
          <ac:spMkLst>
            <pc:docMk/>
            <pc:sldMk cId="4101491709" sldId="318"/>
            <ac:spMk id="4" creationId="{85CDEC3A-42E9-FD5D-CEB1-785E89AED6C1}"/>
          </ac:spMkLst>
        </pc:spChg>
        <pc:spChg chg="mod">
          <ac:chgData name="Aaron Feuerstein" userId="f5de8b9a-5c09-4bc3-b449-ac980e458ac8" providerId="ADAL" clId="{6E0FFAA7-D3DB-4C60-A144-0185A8FA82E6}" dt="2025-06-18T13:22:21.394" v="75" actId="207"/>
          <ac:spMkLst>
            <pc:docMk/>
            <pc:sldMk cId="4101491709" sldId="318"/>
            <ac:spMk id="5" creationId="{BC281D75-08A9-CF3E-DE7E-96FDAB852A85}"/>
          </ac:spMkLst>
        </pc:spChg>
      </pc:sldChg>
      <pc:sldChg chg="modSp mod">
        <pc:chgData name="Aaron Feuerstein" userId="f5de8b9a-5c09-4bc3-b449-ac980e458ac8" providerId="ADAL" clId="{6E0FFAA7-D3DB-4C60-A144-0185A8FA82E6}" dt="2025-06-18T13:23:05.297" v="92" actId="207"/>
        <pc:sldMkLst>
          <pc:docMk/>
          <pc:sldMk cId="2827548844" sldId="319"/>
        </pc:sldMkLst>
        <pc:spChg chg="mod">
          <ac:chgData name="Aaron Feuerstein" userId="f5de8b9a-5c09-4bc3-b449-ac980e458ac8" providerId="ADAL" clId="{6E0FFAA7-D3DB-4C60-A144-0185A8FA82E6}" dt="2025-06-18T13:23:03.257" v="91" actId="207"/>
          <ac:spMkLst>
            <pc:docMk/>
            <pc:sldMk cId="2827548844" sldId="319"/>
            <ac:spMk id="4" creationId="{8D97C317-F358-38D8-4E54-2913AF9D4302}"/>
          </ac:spMkLst>
        </pc:spChg>
        <pc:spChg chg="mod">
          <ac:chgData name="Aaron Feuerstein" userId="f5de8b9a-5c09-4bc3-b449-ac980e458ac8" providerId="ADAL" clId="{6E0FFAA7-D3DB-4C60-A144-0185A8FA82E6}" dt="2025-06-18T13:23:05.297" v="92" actId="207"/>
          <ac:spMkLst>
            <pc:docMk/>
            <pc:sldMk cId="2827548844" sldId="319"/>
            <ac:spMk id="5" creationId="{FC7DAFCD-C063-EA9E-CFED-A27DB8B3FDBF}"/>
          </ac:spMkLst>
        </pc:spChg>
        <pc:graphicFrameChg chg="modGraphic">
          <ac:chgData name="Aaron Feuerstein" userId="f5de8b9a-5c09-4bc3-b449-ac980e458ac8" providerId="ADAL" clId="{6E0FFAA7-D3DB-4C60-A144-0185A8FA82E6}" dt="2025-06-18T13:23:01.547" v="90" actId="207"/>
          <ac:graphicFrameMkLst>
            <pc:docMk/>
            <pc:sldMk cId="2827548844" sldId="319"/>
            <ac:graphicFrameMk id="6" creationId="{E41AF794-EBEE-333E-E562-5B395205307F}"/>
          </ac:graphicFrameMkLst>
        </pc:graphicFrameChg>
      </pc:sldChg>
      <pc:sldChg chg="modSp mod">
        <pc:chgData name="Aaron Feuerstein" userId="f5de8b9a-5c09-4bc3-b449-ac980e458ac8" providerId="ADAL" clId="{6E0FFAA7-D3DB-4C60-A144-0185A8FA82E6}" dt="2025-06-18T13:23:13.735" v="96" actId="207"/>
        <pc:sldMkLst>
          <pc:docMk/>
          <pc:sldMk cId="3177276088" sldId="320"/>
        </pc:sldMkLst>
        <pc:spChg chg="mod">
          <ac:chgData name="Aaron Feuerstein" userId="f5de8b9a-5c09-4bc3-b449-ac980e458ac8" providerId="ADAL" clId="{6E0FFAA7-D3DB-4C60-A144-0185A8FA82E6}" dt="2025-06-18T13:23:12.193" v="95" actId="207"/>
          <ac:spMkLst>
            <pc:docMk/>
            <pc:sldMk cId="3177276088" sldId="320"/>
            <ac:spMk id="4" creationId="{3F3E0A02-6F2D-ECCA-27A9-DF26433F351E}"/>
          </ac:spMkLst>
        </pc:spChg>
        <pc:spChg chg="mod">
          <ac:chgData name="Aaron Feuerstein" userId="f5de8b9a-5c09-4bc3-b449-ac980e458ac8" providerId="ADAL" clId="{6E0FFAA7-D3DB-4C60-A144-0185A8FA82E6}" dt="2025-06-18T13:23:13.735" v="96" actId="207"/>
          <ac:spMkLst>
            <pc:docMk/>
            <pc:sldMk cId="3177276088" sldId="320"/>
            <ac:spMk id="5" creationId="{88D4BEB1-81DF-8D35-4646-BBAB52976D7A}"/>
          </ac:spMkLst>
        </pc:spChg>
        <pc:graphicFrameChg chg="modGraphic">
          <ac:chgData name="Aaron Feuerstein" userId="f5de8b9a-5c09-4bc3-b449-ac980e458ac8" providerId="ADAL" clId="{6E0FFAA7-D3DB-4C60-A144-0185A8FA82E6}" dt="2025-06-18T13:23:10.289" v="94" actId="207"/>
          <ac:graphicFrameMkLst>
            <pc:docMk/>
            <pc:sldMk cId="3177276088" sldId="320"/>
            <ac:graphicFrameMk id="9" creationId="{BA8CB90F-D81C-FDCF-9373-ACF1F0D1DB87}"/>
          </ac:graphicFrameMkLst>
        </pc:graphicFrameChg>
      </pc:sldChg>
      <pc:sldChg chg="modSp mod">
        <pc:chgData name="Aaron Feuerstein" userId="f5de8b9a-5c09-4bc3-b449-ac980e458ac8" providerId="ADAL" clId="{6E0FFAA7-D3DB-4C60-A144-0185A8FA82E6}" dt="2025-06-18T13:22:53.944" v="87" actId="207"/>
        <pc:sldMkLst>
          <pc:docMk/>
          <pc:sldMk cId="1324036792" sldId="321"/>
        </pc:sldMkLst>
        <pc:spChg chg="mod">
          <ac:chgData name="Aaron Feuerstein" userId="f5de8b9a-5c09-4bc3-b449-ac980e458ac8" providerId="ADAL" clId="{6E0FFAA7-D3DB-4C60-A144-0185A8FA82E6}" dt="2025-06-18T13:22:52.066" v="86" actId="207"/>
          <ac:spMkLst>
            <pc:docMk/>
            <pc:sldMk cId="1324036792" sldId="321"/>
            <ac:spMk id="3" creationId="{CEA4461A-7DBF-21E1-FDFB-422D4361BFC2}"/>
          </ac:spMkLst>
        </pc:spChg>
        <pc:spChg chg="mod">
          <ac:chgData name="Aaron Feuerstein" userId="f5de8b9a-5c09-4bc3-b449-ac980e458ac8" providerId="ADAL" clId="{6E0FFAA7-D3DB-4C60-A144-0185A8FA82E6}" dt="2025-06-18T13:22:50.078" v="85" actId="207"/>
          <ac:spMkLst>
            <pc:docMk/>
            <pc:sldMk cId="1324036792" sldId="321"/>
            <ac:spMk id="4" creationId="{4478CF36-B951-9745-C057-F3DC0AA1161F}"/>
          </ac:spMkLst>
        </pc:spChg>
        <pc:spChg chg="mod">
          <ac:chgData name="Aaron Feuerstein" userId="f5de8b9a-5c09-4bc3-b449-ac980e458ac8" providerId="ADAL" clId="{6E0FFAA7-D3DB-4C60-A144-0185A8FA82E6}" dt="2025-06-18T13:22:53.944" v="87" actId="207"/>
          <ac:spMkLst>
            <pc:docMk/>
            <pc:sldMk cId="1324036792" sldId="321"/>
            <ac:spMk id="5" creationId="{19525503-167A-8017-9D41-E20F6DFB6FFC}"/>
          </ac:spMkLst>
        </pc:spChg>
      </pc:sldChg>
      <pc:sldChg chg="modSp mod">
        <pc:chgData name="Aaron Feuerstein" userId="f5de8b9a-5c09-4bc3-b449-ac980e458ac8" providerId="ADAL" clId="{6E0FFAA7-D3DB-4C60-A144-0185A8FA82E6}" dt="2025-06-18T13:23:24.080" v="100" actId="207"/>
        <pc:sldMkLst>
          <pc:docMk/>
          <pc:sldMk cId="564002411" sldId="322"/>
        </pc:sldMkLst>
        <pc:spChg chg="mod">
          <ac:chgData name="Aaron Feuerstein" userId="f5de8b9a-5c09-4bc3-b449-ac980e458ac8" providerId="ADAL" clId="{6E0FFAA7-D3DB-4C60-A144-0185A8FA82E6}" dt="2025-06-18T13:23:22.398" v="99" actId="207"/>
          <ac:spMkLst>
            <pc:docMk/>
            <pc:sldMk cId="564002411" sldId="322"/>
            <ac:spMk id="4" creationId="{635D841A-7EB9-AE90-B780-395A7C38D739}"/>
          </ac:spMkLst>
        </pc:spChg>
        <pc:spChg chg="mod">
          <ac:chgData name="Aaron Feuerstein" userId="f5de8b9a-5c09-4bc3-b449-ac980e458ac8" providerId="ADAL" clId="{6E0FFAA7-D3DB-4C60-A144-0185A8FA82E6}" dt="2025-06-18T13:23:24.080" v="100" actId="207"/>
          <ac:spMkLst>
            <pc:docMk/>
            <pc:sldMk cId="564002411" sldId="322"/>
            <ac:spMk id="5" creationId="{4BA1C1D8-BC8D-B24D-459D-AEE624092B11}"/>
          </ac:spMkLst>
        </pc:spChg>
      </pc:sldChg>
      <pc:sldChg chg="modSp mod">
        <pc:chgData name="Aaron Feuerstein" userId="f5de8b9a-5c09-4bc3-b449-ac980e458ac8" providerId="ADAL" clId="{6E0FFAA7-D3DB-4C60-A144-0185A8FA82E6}" dt="2025-06-18T13:34:51.562" v="238" actId="404"/>
        <pc:sldMkLst>
          <pc:docMk/>
          <pc:sldMk cId="578567210" sldId="323"/>
        </pc:sldMkLst>
        <pc:spChg chg="mod">
          <ac:chgData name="Aaron Feuerstein" userId="f5de8b9a-5c09-4bc3-b449-ac980e458ac8" providerId="ADAL" clId="{6E0FFAA7-D3DB-4C60-A144-0185A8FA82E6}" dt="2025-06-18T13:34:51.562" v="238" actId="404"/>
          <ac:spMkLst>
            <pc:docMk/>
            <pc:sldMk cId="578567210" sldId="323"/>
            <ac:spMk id="2" creationId="{06534ECD-6F29-0AAD-98E4-589D08D01DB8}"/>
          </ac:spMkLst>
        </pc:spChg>
        <pc:spChg chg="mod">
          <ac:chgData name="Aaron Feuerstein" userId="f5de8b9a-5c09-4bc3-b449-ac980e458ac8" providerId="ADAL" clId="{6E0FFAA7-D3DB-4C60-A144-0185A8FA82E6}" dt="2025-06-18T13:20:18.928" v="38" actId="207"/>
          <ac:spMkLst>
            <pc:docMk/>
            <pc:sldMk cId="578567210" sldId="323"/>
            <ac:spMk id="5" creationId="{6DC0C389-4CB6-3E95-097B-EF2D376BBD97}"/>
          </ac:spMkLst>
        </pc:spChg>
      </pc:sldChg>
      <pc:sldChg chg="modSp mod">
        <pc:chgData name="Aaron Feuerstein" userId="f5de8b9a-5c09-4bc3-b449-ac980e458ac8" providerId="ADAL" clId="{6E0FFAA7-D3DB-4C60-A144-0185A8FA82E6}" dt="2025-06-18T13:35:33.040" v="297" actId="404"/>
        <pc:sldMkLst>
          <pc:docMk/>
          <pc:sldMk cId="2809333656" sldId="324"/>
        </pc:sldMkLst>
        <pc:spChg chg="mod">
          <ac:chgData name="Aaron Feuerstein" userId="f5de8b9a-5c09-4bc3-b449-ac980e458ac8" providerId="ADAL" clId="{6E0FFAA7-D3DB-4C60-A144-0185A8FA82E6}" dt="2025-06-18T13:35:33.040" v="297" actId="404"/>
          <ac:spMkLst>
            <pc:docMk/>
            <pc:sldMk cId="2809333656" sldId="324"/>
            <ac:spMk id="2" creationId="{06534ECD-6F29-0AAD-98E4-589D08D01DB8}"/>
          </ac:spMkLst>
        </pc:spChg>
        <pc:spChg chg="mod">
          <ac:chgData name="Aaron Feuerstein" userId="f5de8b9a-5c09-4bc3-b449-ac980e458ac8" providerId="ADAL" clId="{6E0FFAA7-D3DB-4C60-A144-0185A8FA82E6}" dt="2025-06-18T13:22:24.722" v="76" actId="207"/>
          <ac:spMkLst>
            <pc:docMk/>
            <pc:sldMk cId="2809333656" sldId="324"/>
            <ac:spMk id="5" creationId="{6DC0C389-4CB6-3E95-097B-EF2D376BBD97}"/>
          </ac:spMkLst>
        </pc:spChg>
      </pc:sldChg>
      <pc:sldChg chg="modSp mod">
        <pc:chgData name="Aaron Feuerstein" userId="f5de8b9a-5c09-4bc3-b449-ac980e458ac8" providerId="ADAL" clId="{6E0FFAA7-D3DB-4C60-A144-0185A8FA82E6}" dt="2025-06-18T13:38:15.884" v="350" actId="404"/>
        <pc:sldMkLst>
          <pc:docMk/>
          <pc:sldMk cId="1015585851" sldId="325"/>
        </pc:sldMkLst>
        <pc:spChg chg="mod">
          <ac:chgData name="Aaron Feuerstein" userId="f5de8b9a-5c09-4bc3-b449-ac980e458ac8" providerId="ADAL" clId="{6E0FFAA7-D3DB-4C60-A144-0185A8FA82E6}" dt="2025-06-18T13:38:15.884" v="350" actId="404"/>
          <ac:spMkLst>
            <pc:docMk/>
            <pc:sldMk cId="1015585851" sldId="325"/>
            <ac:spMk id="2" creationId="{06534ECD-6F29-0AAD-98E4-589D08D01DB8}"/>
          </ac:spMkLst>
        </pc:spChg>
        <pc:spChg chg="mod">
          <ac:chgData name="Aaron Feuerstein" userId="f5de8b9a-5c09-4bc3-b449-ac980e458ac8" providerId="ADAL" clId="{6E0FFAA7-D3DB-4C60-A144-0185A8FA82E6}" dt="2025-06-18T13:23:32.290" v="103" actId="207"/>
          <ac:spMkLst>
            <pc:docMk/>
            <pc:sldMk cId="1015585851" sldId="325"/>
            <ac:spMk id="5" creationId="{6DC0C389-4CB6-3E95-097B-EF2D376BBD97}"/>
          </ac:spMkLst>
        </pc:spChg>
      </pc:sldChg>
      <pc:sldChg chg="modSp mod">
        <pc:chgData name="Aaron Feuerstein" userId="f5de8b9a-5c09-4bc3-b449-ac980e458ac8" providerId="ADAL" clId="{6E0FFAA7-D3DB-4C60-A144-0185A8FA82E6}" dt="2025-06-18T13:38:35.123" v="384" actId="404"/>
        <pc:sldMkLst>
          <pc:docMk/>
          <pc:sldMk cId="52156645" sldId="326"/>
        </pc:sldMkLst>
        <pc:spChg chg="mod">
          <ac:chgData name="Aaron Feuerstein" userId="f5de8b9a-5c09-4bc3-b449-ac980e458ac8" providerId="ADAL" clId="{6E0FFAA7-D3DB-4C60-A144-0185A8FA82E6}" dt="2025-06-18T13:38:35.123" v="384" actId="404"/>
          <ac:spMkLst>
            <pc:docMk/>
            <pc:sldMk cId="52156645" sldId="326"/>
            <ac:spMk id="2" creationId="{06534ECD-6F29-0AAD-98E4-589D08D01DB8}"/>
          </ac:spMkLst>
        </pc:spChg>
        <pc:spChg chg="mod">
          <ac:chgData name="Aaron Feuerstein" userId="f5de8b9a-5c09-4bc3-b449-ac980e458ac8" providerId="ADAL" clId="{6E0FFAA7-D3DB-4C60-A144-0185A8FA82E6}" dt="2025-06-18T13:25:28.382" v="139" actId="207"/>
          <ac:spMkLst>
            <pc:docMk/>
            <pc:sldMk cId="52156645" sldId="326"/>
            <ac:spMk id="5" creationId="{6DC0C389-4CB6-3E95-097B-EF2D376BBD97}"/>
          </ac:spMkLst>
        </pc:spChg>
      </pc:sldChg>
      <pc:sldChg chg="modSp mod">
        <pc:chgData name="Aaron Feuerstein" userId="f5de8b9a-5c09-4bc3-b449-ac980e458ac8" providerId="ADAL" clId="{6E0FFAA7-D3DB-4C60-A144-0185A8FA82E6}" dt="2025-06-18T13:37:51.630" v="318" actId="20577"/>
        <pc:sldMkLst>
          <pc:docMk/>
          <pc:sldMk cId="1590823627" sldId="327"/>
        </pc:sldMkLst>
        <pc:spChg chg="mod">
          <ac:chgData name="Aaron Feuerstein" userId="f5de8b9a-5c09-4bc3-b449-ac980e458ac8" providerId="ADAL" clId="{6E0FFAA7-D3DB-4C60-A144-0185A8FA82E6}" dt="2025-06-18T13:37:51.630" v="318" actId="20577"/>
          <ac:spMkLst>
            <pc:docMk/>
            <pc:sldMk cId="1590823627" sldId="327"/>
            <ac:spMk id="2" creationId="{EFE120AB-D177-DFBD-CE92-8520614FAF95}"/>
          </ac:spMkLst>
        </pc:spChg>
        <pc:spChg chg="mod">
          <ac:chgData name="Aaron Feuerstein" userId="f5de8b9a-5c09-4bc3-b449-ac980e458ac8" providerId="ADAL" clId="{6E0FFAA7-D3DB-4C60-A144-0185A8FA82E6}" dt="2025-06-18T13:22:37.237" v="81" actId="207"/>
          <ac:spMkLst>
            <pc:docMk/>
            <pc:sldMk cId="1590823627" sldId="327"/>
            <ac:spMk id="4" creationId="{5EA2CB22-EAB9-C947-616A-12FB7E77E263}"/>
          </ac:spMkLst>
        </pc:spChg>
        <pc:spChg chg="mod">
          <ac:chgData name="Aaron Feuerstein" userId="f5de8b9a-5c09-4bc3-b449-ac980e458ac8" providerId="ADAL" clId="{6E0FFAA7-D3DB-4C60-A144-0185A8FA82E6}" dt="2025-06-18T13:22:39.048" v="82" actId="207"/>
          <ac:spMkLst>
            <pc:docMk/>
            <pc:sldMk cId="1590823627" sldId="327"/>
            <ac:spMk id="5" creationId="{01CB0816-C834-EDAE-E4ED-A413B84290B1}"/>
          </ac:spMkLst>
        </pc:spChg>
        <pc:graphicFrameChg chg="modGraphic">
          <ac:chgData name="Aaron Feuerstein" userId="f5de8b9a-5c09-4bc3-b449-ac980e458ac8" providerId="ADAL" clId="{6E0FFAA7-D3DB-4C60-A144-0185A8FA82E6}" dt="2025-06-18T13:22:35.749" v="80" actId="207"/>
          <ac:graphicFrameMkLst>
            <pc:docMk/>
            <pc:sldMk cId="1590823627" sldId="327"/>
            <ac:graphicFrameMk id="6" creationId="{E9F71033-AF29-9915-E8C8-576DDF6EED1D}"/>
          </ac:graphicFrameMkLst>
        </pc:graphicFrameChg>
      </pc:sldChg>
      <pc:sldChg chg="modSp mod">
        <pc:chgData name="Aaron Feuerstein" userId="f5de8b9a-5c09-4bc3-b449-ac980e458ac8" providerId="ADAL" clId="{6E0FFAA7-D3DB-4C60-A144-0185A8FA82E6}" dt="2025-06-18T13:21:08.644" v="58" actId="207"/>
        <pc:sldMkLst>
          <pc:docMk/>
          <pc:sldMk cId="1106019193" sldId="328"/>
        </pc:sldMkLst>
        <pc:spChg chg="mod">
          <ac:chgData name="Aaron Feuerstein" userId="f5de8b9a-5c09-4bc3-b449-ac980e458ac8" providerId="ADAL" clId="{6E0FFAA7-D3DB-4C60-A144-0185A8FA82E6}" dt="2025-06-18T13:21:05.114" v="56" actId="207"/>
          <ac:spMkLst>
            <pc:docMk/>
            <pc:sldMk cId="1106019193" sldId="328"/>
            <ac:spMk id="4" creationId="{95813973-00FF-F838-89E4-CC3BEEB0FF3F}"/>
          </ac:spMkLst>
        </pc:spChg>
        <pc:spChg chg="mod">
          <ac:chgData name="Aaron Feuerstein" userId="f5de8b9a-5c09-4bc3-b449-ac980e458ac8" providerId="ADAL" clId="{6E0FFAA7-D3DB-4C60-A144-0185A8FA82E6}" dt="2025-06-18T13:21:08.644" v="58" actId="207"/>
          <ac:spMkLst>
            <pc:docMk/>
            <pc:sldMk cId="1106019193" sldId="328"/>
            <ac:spMk id="5" creationId="{87DEB09C-6341-2992-CA12-EE01F40DA8D5}"/>
          </ac:spMkLst>
        </pc:spChg>
        <pc:spChg chg="mod">
          <ac:chgData name="Aaron Feuerstein" userId="f5de8b9a-5c09-4bc3-b449-ac980e458ac8" providerId="ADAL" clId="{6E0FFAA7-D3DB-4C60-A144-0185A8FA82E6}" dt="2025-06-18T13:21:06.663" v="57" actId="207"/>
          <ac:spMkLst>
            <pc:docMk/>
            <pc:sldMk cId="1106019193" sldId="328"/>
            <ac:spMk id="7" creationId="{D77370AF-FBCB-2B26-AF3C-854D50F3BCEB}"/>
          </ac:spMkLst>
        </pc:spChg>
      </pc:sldChg>
      <pc:sldChg chg="modSp mod">
        <pc:chgData name="Aaron Feuerstein" userId="f5de8b9a-5c09-4bc3-b449-ac980e458ac8" providerId="ADAL" clId="{6E0FFAA7-D3DB-4C60-A144-0185A8FA82E6}" dt="2025-06-18T13:21:16.320" v="61" actId="207"/>
        <pc:sldMkLst>
          <pc:docMk/>
          <pc:sldMk cId="1178345137" sldId="329"/>
        </pc:sldMkLst>
        <pc:spChg chg="mod">
          <ac:chgData name="Aaron Feuerstein" userId="f5de8b9a-5c09-4bc3-b449-ac980e458ac8" providerId="ADAL" clId="{6E0FFAA7-D3DB-4C60-A144-0185A8FA82E6}" dt="2025-06-18T13:21:14.450" v="60" actId="207"/>
          <ac:spMkLst>
            <pc:docMk/>
            <pc:sldMk cId="1178345137" sldId="329"/>
            <ac:spMk id="4" creationId="{00271DAB-68B2-3BBB-5680-6A2D7F5DDFC7}"/>
          </ac:spMkLst>
        </pc:spChg>
        <pc:spChg chg="mod">
          <ac:chgData name="Aaron Feuerstein" userId="f5de8b9a-5c09-4bc3-b449-ac980e458ac8" providerId="ADAL" clId="{6E0FFAA7-D3DB-4C60-A144-0185A8FA82E6}" dt="2025-06-18T13:21:12.553" v="59" actId="207"/>
          <ac:spMkLst>
            <pc:docMk/>
            <pc:sldMk cId="1178345137" sldId="329"/>
            <ac:spMk id="5" creationId="{F66D72D4-7F42-A32D-2AAE-CA04F450E893}"/>
          </ac:spMkLst>
        </pc:spChg>
        <pc:spChg chg="mod">
          <ac:chgData name="Aaron Feuerstein" userId="f5de8b9a-5c09-4bc3-b449-ac980e458ac8" providerId="ADAL" clId="{6E0FFAA7-D3DB-4C60-A144-0185A8FA82E6}" dt="2025-06-18T13:21:16.320" v="61" actId="207"/>
          <ac:spMkLst>
            <pc:docMk/>
            <pc:sldMk cId="1178345137" sldId="329"/>
            <ac:spMk id="6" creationId="{2AF2ED36-DE0D-7C98-E6B3-860D37525488}"/>
          </ac:spMkLst>
        </pc:spChg>
      </pc:sldChg>
      <pc:sldChg chg="modSp mod">
        <pc:chgData name="Aaron Feuerstein" userId="f5de8b9a-5c09-4bc3-b449-ac980e458ac8" providerId="ADAL" clId="{6E0FFAA7-D3DB-4C60-A144-0185A8FA82E6}" dt="2025-06-18T13:34:58.412" v="250" actId="20577"/>
        <pc:sldMkLst>
          <pc:docMk/>
          <pc:sldMk cId="2575123906" sldId="330"/>
        </pc:sldMkLst>
        <pc:spChg chg="mod">
          <ac:chgData name="Aaron Feuerstein" userId="f5de8b9a-5c09-4bc3-b449-ac980e458ac8" providerId="ADAL" clId="{6E0FFAA7-D3DB-4C60-A144-0185A8FA82E6}" dt="2025-06-18T13:34:58.412" v="250" actId="20577"/>
          <ac:spMkLst>
            <pc:docMk/>
            <pc:sldMk cId="2575123906" sldId="330"/>
            <ac:spMk id="2" creationId="{EFE120AB-D177-DFBD-CE92-8520614FAF95}"/>
          </ac:spMkLst>
        </pc:spChg>
        <pc:spChg chg="mod">
          <ac:chgData name="Aaron Feuerstein" userId="f5de8b9a-5c09-4bc3-b449-ac980e458ac8" providerId="ADAL" clId="{6E0FFAA7-D3DB-4C60-A144-0185A8FA82E6}" dt="2025-06-18T13:20:42.018" v="47" actId="207"/>
          <ac:spMkLst>
            <pc:docMk/>
            <pc:sldMk cId="2575123906" sldId="330"/>
            <ac:spMk id="4" creationId="{5EA2CB22-EAB9-C947-616A-12FB7E77E263}"/>
          </ac:spMkLst>
        </pc:spChg>
        <pc:spChg chg="mod">
          <ac:chgData name="Aaron Feuerstein" userId="f5de8b9a-5c09-4bc3-b449-ac980e458ac8" providerId="ADAL" clId="{6E0FFAA7-D3DB-4C60-A144-0185A8FA82E6}" dt="2025-06-18T13:20:43.968" v="48" actId="207"/>
          <ac:spMkLst>
            <pc:docMk/>
            <pc:sldMk cId="2575123906" sldId="330"/>
            <ac:spMk id="5" creationId="{01CB0816-C834-EDAE-E4ED-A413B84290B1}"/>
          </ac:spMkLst>
        </pc:spChg>
        <pc:graphicFrameChg chg="modGraphic">
          <ac:chgData name="Aaron Feuerstein" userId="f5de8b9a-5c09-4bc3-b449-ac980e458ac8" providerId="ADAL" clId="{6E0FFAA7-D3DB-4C60-A144-0185A8FA82E6}" dt="2025-06-18T13:20:40.244" v="46" actId="207"/>
          <ac:graphicFrameMkLst>
            <pc:docMk/>
            <pc:sldMk cId="2575123906" sldId="330"/>
            <ac:graphicFrameMk id="6" creationId="{E9F71033-AF29-9915-E8C8-576DDF6EED1D}"/>
          </ac:graphicFrameMkLst>
        </pc:graphicFrameChg>
      </pc:sldChg>
      <pc:sldChg chg="modSp mod">
        <pc:chgData name="Aaron Feuerstein" userId="f5de8b9a-5c09-4bc3-b449-ac980e458ac8" providerId="ADAL" clId="{6E0FFAA7-D3DB-4C60-A144-0185A8FA82E6}" dt="2025-06-18T13:38:04.521" v="334" actId="20577"/>
        <pc:sldMkLst>
          <pc:docMk/>
          <pc:sldMk cId="4007145813" sldId="331"/>
        </pc:sldMkLst>
        <pc:spChg chg="mod">
          <ac:chgData name="Aaron Feuerstein" userId="f5de8b9a-5c09-4bc3-b449-ac980e458ac8" providerId="ADAL" clId="{6E0FFAA7-D3DB-4C60-A144-0185A8FA82E6}" dt="2025-06-18T13:38:04.521" v="334" actId="20577"/>
          <ac:spMkLst>
            <pc:docMk/>
            <pc:sldMk cId="4007145813" sldId="331"/>
            <ac:spMk id="2" creationId="{EFE120AB-D177-DFBD-CE92-8520614FAF95}"/>
          </ac:spMkLst>
        </pc:spChg>
        <pc:spChg chg="mod">
          <ac:chgData name="Aaron Feuerstein" userId="f5de8b9a-5c09-4bc3-b449-ac980e458ac8" providerId="ADAL" clId="{6E0FFAA7-D3DB-4C60-A144-0185A8FA82E6}" dt="2025-06-18T13:20:53.092" v="52" actId="207"/>
          <ac:spMkLst>
            <pc:docMk/>
            <pc:sldMk cId="4007145813" sldId="331"/>
            <ac:spMk id="4" creationId="{5EA2CB22-EAB9-C947-616A-12FB7E77E263}"/>
          </ac:spMkLst>
        </pc:spChg>
        <pc:spChg chg="mod">
          <ac:chgData name="Aaron Feuerstein" userId="f5de8b9a-5c09-4bc3-b449-ac980e458ac8" providerId="ADAL" clId="{6E0FFAA7-D3DB-4C60-A144-0185A8FA82E6}" dt="2025-06-18T13:20:55.094" v="53" actId="207"/>
          <ac:spMkLst>
            <pc:docMk/>
            <pc:sldMk cId="4007145813" sldId="331"/>
            <ac:spMk id="5" creationId="{01CB0816-C834-EDAE-E4ED-A413B84290B1}"/>
          </ac:spMkLst>
        </pc:spChg>
        <pc:graphicFrameChg chg="modGraphic">
          <ac:chgData name="Aaron Feuerstein" userId="f5de8b9a-5c09-4bc3-b449-ac980e458ac8" providerId="ADAL" clId="{6E0FFAA7-D3DB-4C60-A144-0185A8FA82E6}" dt="2025-06-18T13:20:51.275" v="51" actId="207"/>
          <ac:graphicFrameMkLst>
            <pc:docMk/>
            <pc:sldMk cId="4007145813" sldId="331"/>
            <ac:graphicFrameMk id="6" creationId="{E9F71033-AF29-9915-E8C8-576DDF6EED1D}"/>
          </ac:graphicFrameMkLst>
        </pc:graphicFrameChg>
      </pc:sldChg>
      <pc:sldChg chg="modSp mod">
        <pc:chgData name="Aaron Feuerstein" userId="f5de8b9a-5c09-4bc3-b449-ac980e458ac8" providerId="ADAL" clId="{6E0FFAA7-D3DB-4C60-A144-0185A8FA82E6}" dt="2025-06-18T13:35:20.058" v="279" actId="404"/>
        <pc:sldMkLst>
          <pc:docMk/>
          <pc:sldMk cId="1244343706" sldId="334"/>
        </pc:sldMkLst>
        <pc:spChg chg="mod">
          <ac:chgData name="Aaron Feuerstein" userId="f5de8b9a-5c09-4bc3-b449-ac980e458ac8" providerId="ADAL" clId="{6E0FFAA7-D3DB-4C60-A144-0185A8FA82E6}" dt="2025-06-18T13:35:20.058" v="279" actId="404"/>
          <ac:spMkLst>
            <pc:docMk/>
            <pc:sldMk cId="1244343706" sldId="334"/>
            <ac:spMk id="2" creationId="{A5CE92A2-ED26-B467-C4C1-99C66AAE5D72}"/>
          </ac:spMkLst>
        </pc:spChg>
        <pc:spChg chg="mod">
          <ac:chgData name="Aaron Feuerstein" userId="f5de8b9a-5c09-4bc3-b449-ac980e458ac8" providerId="ADAL" clId="{6E0FFAA7-D3DB-4C60-A144-0185A8FA82E6}" dt="2025-06-18T13:21:45.824" v="65" actId="207"/>
          <ac:spMkLst>
            <pc:docMk/>
            <pc:sldMk cId="1244343706" sldId="334"/>
            <ac:spMk id="3" creationId="{FB5A139A-D4BD-C3F7-1A1A-1382343D125C}"/>
          </ac:spMkLst>
        </pc:spChg>
        <pc:spChg chg="mod">
          <ac:chgData name="Aaron Feuerstein" userId="f5de8b9a-5c09-4bc3-b449-ac980e458ac8" providerId="ADAL" clId="{6E0FFAA7-D3DB-4C60-A144-0185A8FA82E6}" dt="2025-06-18T13:22:01.361" v="67" actId="207"/>
          <ac:spMkLst>
            <pc:docMk/>
            <pc:sldMk cId="1244343706" sldId="334"/>
            <ac:spMk id="5" creationId="{F66D72D4-7F42-A32D-2AAE-CA04F450E893}"/>
          </ac:spMkLst>
        </pc:spChg>
        <pc:spChg chg="mod">
          <ac:chgData name="Aaron Feuerstein" userId="f5de8b9a-5c09-4bc3-b449-ac980e458ac8" providerId="ADAL" clId="{6E0FFAA7-D3DB-4C60-A144-0185A8FA82E6}" dt="2025-06-18T13:22:03.791" v="68" actId="207"/>
          <ac:spMkLst>
            <pc:docMk/>
            <pc:sldMk cId="1244343706" sldId="334"/>
            <ac:spMk id="6" creationId="{2AF2ED36-DE0D-7C98-E6B3-860D37525488}"/>
          </ac:spMkLst>
        </pc:spChg>
        <pc:spChg chg="mod">
          <ac:chgData name="Aaron Feuerstein" userId="f5de8b9a-5c09-4bc3-b449-ac980e458ac8" providerId="ADAL" clId="{6E0FFAA7-D3DB-4C60-A144-0185A8FA82E6}" dt="2025-06-18T13:21:59.168" v="66" actId="207"/>
          <ac:spMkLst>
            <pc:docMk/>
            <pc:sldMk cId="1244343706" sldId="334"/>
            <ac:spMk id="8" creationId="{785B0876-ABA8-350F-62F4-1932E10D7744}"/>
          </ac:spMkLst>
        </pc:spChg>
      </pc:sldChg>
      <pc:sldChg chg="modSp mod">
        <pc:chgData name="Aaron Feuerstein" userId="f5de8b9a-5c09-4bc3-b449-ac980e458ac8" providerId="ADAL" clId="{6E0FFAA7-D3DB-4C60-A144-0185A8FA82E6}" dt="2025-06-18T13:22:10.064" v="70" actId="207"/>
        <pc:sldMkLst>
          <pc:docMk/>
          <pc:sldMk cId="1266035401" sldId="335"/>
        </pc:sldMkLst>
        <pc:spChg chg="mod">
          <ac:chgData name="Aaron Feuerstein" userId="f5de8b9a-5c09-4bc3-b449-ac980e458ac8" providerId="ADAL" clId="{6E0FFAA7-D3DB-4C60-A144-0185A8FA82E6}" dt="2025-06-18T13:22:08.143" v="69" actId="207"/>
          <ac:spMkLst>
            <pc:docMk/>
            <pc:sldMk cId="1266035401" sldId="335"/>
            <ac:spMk id="4" creationId="{11E08191-1F47-6D76-565E-E70260F82697}"/>
          </ac:spMkLst>
        </pc:spChg>
        <pc:spChg chg="mod">
          <ac:chgData name="Aaron Feuerstein" userId="f5de8b9a-5c09-4bc3-b449-ac980e458ac8" providerId="ADAL" clId="{6E0FFAA7-D3DB-4C60-A144-0185A8FA82E6}" dt="2025-06-18T13:22:10.064" v="70" actId="207"/>
          <ac:spMkLst>
            <pc:docMk/>
            <pc:sldMk cId="1266035401" sldId="335"/>
            <ac:spMk id="5" creationId="{1CED59A5-2F29-D317-CA44-37F7787ADC3E}"/>
          </ac:spMkLst>
        </pc:spChg>
      </pc:sldChg>
      <pc:sldChg chg="modSp mod">
        <pc:chgData name="Aaron Feuerstein" userId="f5de8b9a-5c09-4bc3-b449-ac980e458ac8" providerId="ADAL" clId="{6E0FFAA7-D3DB-4C60-A144-0185A8FA82E6}" dt="2025-06-18T13:23:37.369" v="105" actId="207"/>
        <pc:sldMkLst>
          <pc:docMk/>
          <pc:sldMk cId="1752357422" sldId="336"/>
        </pc:sldMkLst>
        <pc:spChg chg="mod">
          <ac:chgData name="Aaron Feuerstein" userId="f5de8b9a-5c09-4bc3-b449-ac980e458ac8" providerId="ADAL" clId="{6E0FFAA7-D3DB-4C60-A144-0185A8FA82E6}" dt="2025-06-18T13:23:35.294" v="104" actId="207"/>
          <ac:spMkLst>
            <pc:docMk/>
            <pc:sldMk cId="1752357422" sldId="336"/>
            <ac:spMk id="4" creationId="{779AD864-5A1F-CC3A-BD7C-126528BD7429}"/>
          </ac:spMkLst>
        </pc:spChg>
        <pc:spChg chg="mod">
          <ac:chgData name="Aaron Feuerstein" userId="f5de8b9a-5c09-4bc3-b449-ac980e458ac8" providerId="ADAL" clId="{6E0FFAA7-D3DB-4C60-A144-0185A8FA82E6}" dt="2025-06-18T13:23:37.369" v="105" actId="207"/>
          <ac:spMkLst>
            <pc:docMk/>
            <pc:sldMk cId="1752357422" sldId="336"/>
            <ac:spMk id="5" creationId="{B4C17D1D-769D-1DE7-4D9D-F98C2167F148}"/>
          </ac:spMkLst>
        </pc:spChg>
      </pc:sldChg>
      <pc:sldChg chg="modSp mod">
        <pc:chgData name="Aaron Feuerstein" userId="f5de8b9a-5c09-4bc3-b449-ac980e458ac8" providerId="ADAL" clId="{6E0FFAA7-D3DB-4C60-A144-0185A8FA82E6}" dt="2025-06-18T13:23:51.171" v="110" actId="207"/>
        <pc:sldMkLst>
          <pc:docMk/>
          <pc:sldMk cId="4271519785" sldId="339"/>
        </pc:sldMkLst>
        <pc:spChg chg="mod">
          <ac:chgData name="Aaron Feuerstein" userId="f5de8b9a-5c09-4bc3-b449-ac980e458ac8" providerId="ADAL" clId="{6E0FFAA7-D3DB-4C60-A144-0185A8FA82E6}" dt="2025-06-18T13:23:51.171" v="110" actId="207"/>
          <ac:spMkLst>
            <pc:docMk/>
            <pc:sldMk cId="4271519785" sldId="339"/>
            <ac:spMk id="5" creationId="{1032FD8C-EA04-88BE-EBDA-BA6DD29F4C32}"/>
          </ac:spMkLst>
        </pc:spChg>
      </pc:sldChg>
      <pc:sldChg chg="modSp mod">
        <pc:chgData name="Aaron Feuerstein" userId="f5de8b9a-5c09-4bc3-b449-ac980e458ac8" providerId="ADAL" clId="{6E0FFAA7-D3DB-4C60-A144-0185A8FA82E6}" dt="2025-06-18T13:38:22.595" v="362" actId="20577"/>
        <pc:sldMkLst>
          <pc:docMk/>
          <pc:sldMk cId="3128040110" sldId="340"/>
        </pc:sldMkLst>
        <pc:spChg chg="mod">
          <ac:chgData name="Aaron Feuerstein" userId="f5de8b9a-5c09-4bc3-b449-ac980e458ac8" providerId="ADAL" clId="{6E0FFAA7-D3DB-4C60-A144-0185A8FA82E6}" dt="2025-06-18T13:38:22.595" v="362" actId="20577"/>
          <ac:spMkLst>
            <pc:docMk/>
            <pc:sldMk cId="3128040110" sldId="340"/>
            <ac:spMk id="2" creationId="{C89A9076-97C7-D07D-6D94-2D13963B76E1}"/>
          </ac:spMkLst>
        </pc:spChg>
        <pc:spChg chg="mod">
          <ac:chgData name="Aaron Feuerstein" userId="f5de8b9a-5c09-4bc3-b449-ac980e458ac8" providerId="ADAL" clId="{6E0FFAA7-D3DB-4C60-A144-0185A8FA82E6}" dt="2025-06-18T13:24:21.967" v="116" actId="207"/>
          <ac:spMkLst>
            <pc:docMk/>
            <pc:sldMk cId="3128040110" sldId="340"/>
            <ac:spMk id="3" creationId="{49317CD0-9BC1-1BA7-DF5C-50CF308CDC9E}"/>
          </ac:spMkLst>
        </pc:spChg>
        <pc:spChg chg="mod">
          <ac:chgData name="Aaron Feuerstein" userId="f5de8b9a-5c09-4bc3-b449-ac980e458ac8" providerId="ADAL" clId="{6E0FFAA7-D3DB-4C60-A144-0185A8FA82E6}" dt="2025-06-18T13:23:57.302" v="111" actId="207"/>
          <ac:spMkLst>
            <pc:docMk/>
            <pc:sldMk cId="3128040110" sldId="340"/>
            <ac:spMk id="5" creationId="{1032FD8C-EA04-88BE-EBDA-BA6DD29F4C32}"/>
          </ac:spMkLst>
        </pc:spChg>
      </pc:sldChg>
      <pc:sldChg chg="modSp mod">
        <pc:chgData name="Aaron Feuerstein" userId="f5de8b9a-5c09-4bc3-b449-ac980e458ac8" providerId="ADAL" clId="{6E0FFAA7-D3DB-4C60-A144-0185A8FA82E6}" dt="2025-06-18T13:24:33.871" v="118" actId="207"/>
        <pc:sldMkLst>
          <pc:docMk/>
          <pc:sldMk cId="3989459114" sldId="341"/>
        </pc:sldMkLst>
        <pc:spChg chg="mod">
          <ac:chgData name="Aaron Feuerstein" userId="f5de8b9a-5c09-4bc3-b449-ac980e458ac8" providerId="ADAL" clId="{6E0FFAA7-D3DB-4C60-A144-0185A8FA82E6}" dt="2025-06-18T13:24:31.932" v="117" actId="207"/>
          <ac:spMkLst>
            <pc:docMk/>
            <pc:sldMk cId="3989459114" sldId="341"/>
            <ac:spMk id="4" creationId="{17D401A4-15B7-DF12-0F4D-E2E20D258936}"/>
          </ac:spMkLst>
        </pc:spChg>
        <pc:spChg chg="mod">
          <ac:chgData name="Aaron Feuerstein" userId="f5de8b9a-5c09-4bc3-b449-ac980e458ac8" providerId="ADAL" clId="{6E0FFAA7-D3DB-4C60-A144-0185A8FA82E6}" dt="2025-06-18T13:24:33.871" v="118" actId="207"/>
          <ac:spMkLst>
            <pc:docMk/>
            <pc:sldMk cId="3989459114" sldId="341"/>
            <ac:spMk id="5" creationId="{C742DFF2-A3F8-272E-9CF0-0D776CD2AE11}"/>
          </ac:spMkLst>
        </pc:spChg>
      </pc:sldChg>
      <pc:sldChg chg="modSp mod">
        <pc:chgData name="Aaron Feuerstein" userId="f5de8b9a-5c09-4bc3-b449-ac980e458ac8" providerId="ADAL" clId="{6E0FFAA7-D3DB-4C60-A144-0185A8FA82E6}" dt="2025-06-18T13:24:38.660" v="120" actId="207"/>
        <pc:sldMkLst>
          <pc:docMk/>
          <pc:sldMk cId="2486958826" sldId="342"/>
        </pc:sldMkLst>
        <pc:spChg chg="mod">
          <ac:chgData name="Aaron Feuerstein" userId="f5de8b9a-5c09-4bc3-b449-ac980e458ac8" providerId="ADAL" clId="{6E0FFAA7-D3DB-4C60-A144-0185A8FA82E6}" dt="2025-06-18T13:24:36.489" v="119" actId="207"/>
          <ac:spMkLst>
            <pc:docMk/>
            <pc:sldMk cId="2486958826" sldId="342"/>
            <ac:spMk id="4" creationId="{0A7567EF-1379-057F-C893-E75225546089}"/>
          </ac:spMkLst>
        </pc:spChg>
        <pc:spChg chg="mod">
          <ac:chgData name="Aaron Feuerstein" userId="f5de8b9a-5c09-4bc3-b449-ac980e458ac8" providerId="ADAL" clId="{6E0FFAA7-D3DB-4C60-A144-0185A8FA82E6}" dt="2025-06-18T13:24:38.660" v="120" actId="207"/>
          <ac:spMkLst>
            <pc:docMk/>
            <pc:sldMk cId="2486958826" sldId="342"/>
            <ac:spMk id="5" creationId="{497DFB78-753A-3A94-34E6-845A3FA990AB}"/>
          </ac:spMkLst>
        </pc:spChg>
      </pc:sldChg>
      <pc:sldChg chg="modSp mod">
        <pc:chgData name="Aaron Feuerstein" userId="f5de8b9a-5c09-4bc3-b449-ac980e458ac8" providerId="ADAL" clId="{6E0FFAA7-D3DB-4C60-A144-0185A8FA82E6}" dt="2025-06-18T13:18:37.289" v="3" actId="207"/>
        <pc:sldMkLst>
          <pc:docMk/>
          <pc:sldMk cId="2598586339" sldId="343"/>
        </pc:sldMkLst>
        <pc:spChg chg="mod">
          <ac:chgData name="Aaron Feuerstein" userId="f5de8b9a-5c09-4bc3-b449-ac980e458ac8" providerId="ADAL" clId="{6E0FFAA7-D3DB-4C60-A144-0185A8FA82E6}" dt="2025-06-18T13:18:35.468" v="2" actId="207"/>
          <ac:spMkLst>
            <pc:docMk/>
            <pc:sldMk cId="2598586339" sldId="343"/>
            <ac:spMk id="4" creationId="{46E5F4D5-4D5A-375A-B113-2E1A86FA3BE8}"/>
          </ac:spMkLst>
        </pc:spChg>
        <pc:spChg chg="mod">
          <ac:chgData name="Aaron Feuerstein" userId="f5de8b9a-5c09-4bc3-b449-ac980e458ac8" providerId="ADAL" clId="{6E0FFAA7-D3DB-4C60-A144-0185A8FA82E6}" dt="2025-06-18T13:18:37.289" v="3" actId="207"/>
          <ac:spMkLst>
            <pc:docMk/>
            <pc:sldMk cId="2598586339" sldId="343"/>
            <ac:spMk id="5" creationId="{D00435EA-3A5B-18A5-124C-2D5B3FF6C753}"/>
          </ac:spMkLst>
        </pc:spChg>
        <pc:graphicFrameChg chg="modGraphic">
          <ac:chgData name="Aaron Feuerstein" userId="f5de8b9a-5c09-4bc3-b449-ac980e458ac8" providerId="ADAL" clId="{6E0FFAA7-D3DB-4C60-A144-0185A8FA82E6}" dt="2025-06-18T13:18:29.497" v="1" actId="207"/>
          <ac:graphicFrameMkLst>
            <pc:docMk/>
            <pc:sldMk cId="2598586339" sldId="343"/>
            <ac:graphicFrameMk id="8" creationId="{548AD32C-736B-5104-0CAA-FDF9F1681469}"/>
          </ac:graphicFrameMkLst>
        </pc:graphicFrameChg>
      </pc:sldChg>
      <pc:sldChg chg="modSp mod">
        <pc:chgData name="Aaron Feuerstein" userId="f5de8b9a-5c09-4bc3-b449-ac980e458ac8" providerId="ADAL" clId="{6E0FFAA7-D3DB-4C60-A144-0185A8FA82E6}" dt="2025-06-18T13:25:44.555" v="144" actId="207"/>
        <pc:sldMkLst>
          <pc:docMk/>
          <pc:sldMk cId="3086288357" sldId="344"/>
        </pc:sldMkLst>
        <pc:spChg chg="mod">
          <ac:chgData name="Aaron Feuerstein" userId="f5de8b9a-5c09-4bc3-b449-ac980e458ac8" providerId="ADAL" clId="{6E0FFAA7-D3DB-4C60-A144-0185A8FA82E6}" dt="2025-06-18T13:25:44.555" v="144" actId="207"/>
          <ac:spMkLst>
            <pc:docMk/>
            <pc:sldMk cId="3086288357" sldId="344"/>
            <ac:spMk id="4" creationId="{214BB839-A87C-E01E-89B5-E922B1E37521}"/>
          </ac:spMkLst>
        </pc:spChg>
        <pc:spChg chg="mod">
          <ac:chgData name="Aaron Feuerstein" userId="f5de8b9a-5c09-4bc3-b449-ac980e458ac8" providerId="ADAL" clId="{6E0FFAA7-D3DB-4C60-A144-0185A8FA82E6}" dt="2025-06-18T13:25:43.087" v="143" actId="207"/>
          <ac:spMkLst>
            <pc:docMk/>
            <pc:sldMk cId="3086288357" sldId="344"/>
            <ac:spMk id="5" creationId="{02665589-7202-A881-F9DB-FDBA91B4E660}"/>
          </ac:spMkLst>
        </pc:spChg>
      </pc:sldChg>
      <pc:sldChg chg="modSp mod">
        <pc:chgData name="Aaron Feuerstein" userId="f5de8b9a-5c09-4bc3-b449-ac980e458ac8" providerId="ADAL" clId="{6E0FFAA7-D3DB-4C60-A144-0185A8FA82E6}" dt="2025-06-18T13:25:38.641" v="142" actId="207"/>
        <pc:sldMkLst>
          <pc:docMk/>
          <pc:sldMk cId="171364120" sldId="346"/>
        </pc:sldMkLst>
        <pc:spChg chg="mod">
          <ac:chgData name="Aaron Feuerstein" userId="f5de8b9a-5c09-4bc3-b449-ac980e458ac8" providerId="ADAL" clId="{6E0FFAA7-D3DB-4C60-A144-0185A8FA82E6}" dt="2025-06-18T13:25:38.641" v="142" actId="207"/>
          <ac:spMkLst>
            <pc:docMk/>
            <pc:sldMk cId="171364120" sldId="346"/>
            <ac:spMk id="5" creationId="{7FF9786C-8141-9F65-5A3B-DB1E52D5A36B}"/>
          </ac:spMkLst>
        </pc:spChg>
      </pc:sldChg>
      <pc:sldChg chg="modSp mod">
        <pc:chgData name="Aaron Feuerstein" userId="f5de8b9a-5c09-4bc3-b449-ac980e458ac8" providerId="ADAL" clId="{6E0FFAA7-D3DB-4C60-A144-0185A8FA82E6}" dt="2025-06-18T13:25:53.037" v="147" actId="207"/>
        <pc:sldMkLst>
          <pc:docMk/>
          <pc:sldMk cId="3277558164" sldId="347"/>
        </pc:sldMkLst>
        <pc:spChg chg="mod">
          <ac:chgData name="Aaron Feuerstein" userId="f5de8b9a-5c09-4bc3-b449-ac980e458ac8" providerId="ADAL" clId="{6E0FFAA7-D3DB-4C60-A144-0185A8FA82E6}" dt="2025-06-18T13:25:51.062" v="146" actId="207"/>
          <ac:spMkLst>
            <pc:docMk/>
            <pc:sldMk cId="3277558164" sldId="347"/>
            <ac:spMk id="3" creationId="{E41AC643-EBAB-3C3A-97A9-256860610412}"/>
          </ac:spMkLst>
        </pc:spChg>
        <pc:spChg chg="mod">
          <ac:chgData name="Aaron Feuerstein" userId="f5de8b9a-5c09-4bc3-b449-ac980e458ac8" providerId="ADAL" clId="{6E0FFAA7-D3DB-4C60-A144-0185A8FA82E6}" dt="2025-06-18T13:25:49.359" v="145" actId="207"/>
          <ac:spMkLst>
            <pc:docMk/>
            <pc:sldMk cId="3277558164" sldId="347"/>
            <ac:spMk id="4" creationId="{2C5729E3-12F0-66DF-D006-8840D831CEB5}"/>
          </ac:spMkLst>
        </pc:spChg>
        <pc:spChg chg="mod">
          <ac:chgData name="Aaron Feuerstein" userId="f5de8b9a-5c09-4bc3-b449-ac980e458ac8" providerId="ADAL" clId="{6E0FFAA7-D3DB-4C60-A144-0185A8FA82E6}" dt="2025-06-18T13:25:53.037" v="147" actId="207"/>
          <ac:spMkLst>
            <pc:docMk/>
            <pc:sldMk cId="3277558164" sldId="347"/>
            <ac:spMk id="5" creationId="{F6C36FE7-DE4B-CBAB-923F-41FCAB5AE0D8}"/>
          </ac:spMkLst>
        </pc:spChg>
      </pc:sldChg>
      <pc:sldChg chg="modSp mod">
        <pc:chgData name="Aaron Feuerstein" userId="f5de8b9a-5c09-4bc3-b449-ac980e458ac8" providerId="ADAL" clId="{6E0FFAA7-D3DB-4C60-A144-0185A8FA82E6}" dt="2025-06-18T13:24:51.027" v="125" actId="207"/>
        <pc:sldMkLst>
          <pc:docMk/>
          <pc:sldMk cId="4149268337" sldId="348"/>
        </pc:sldMkLst>
        <pc:spChg chg="mod">
          <ac:chgData name="Aaron Feuerstein" userId="f5de8b9a-5c09-4bc3-b449-ac980e458ac8" providerId="ADAL" clId="{6E0FFAA7-D3DB-4C60-A144-0185A8FA82E6}" dt="2025-06-18T13:24:48.912" v="124" actId="207"/>
          <ac:spMkLst>
            <pc:docMk/>
            <pc:sldMk cId="4149268337" sldId="348"/>
            <ac:spMk id="4" creationId="{7BBB5487-DBD0-B977-BA70-7B58AB1A0F0B}"/>
          </ac:spMkLst>
        </pc:spChg>
        <pc:spChg chg="mod">
          <ac:chgData name="Aaron Feuerstein" userId="f5de8b9a-5c09-4bc3-b449-ac980e458ac8" providerId="ADAL" clId="{6E0FFAA7-D3DB-4C60-A144-0185A8FA82E6}" dt="2025-06-18T13:24:51.027" v="125" actId="207"/>
          <ac:spMkLst>
            <pc:docMk/>
            <pc:sldMk cId="4149268337" sldId="348"/>
            <ac:spMk id="5" creationId="{F28978D0-2C68-D1BC-8AC7-C3010A7FDAEF}"/>
          </ac:spMkLst>
        </pc:spChg>
        <pc:graphicFrameChg chg="modGraphic">
          <ac:chgData name="Aaron Feuerstein" userId="f5de8b9a-5c09-4bc3-b449-ac980e458ac8" providerId="ADAL" clId="{6E0FFAA7-D3DB-4C60-A144-0185A8FA82E6}" dt="2025-06-18T13:24:47.247" v="123" actId="207"/>
          <ac:graphicFrameMkLst>
            <pc:docMk/>
            <pc:sldMk cId="4149268337" sldId="348"/>
            <ac:graphicFrameMk id="6" creationId="{33B8F6B5-14B7-C838-D8DA-921C1EC2EDF2}"/>
          </ac:graphicFrameMkLst>
        </pc:graphicFrameChg>
      </pc:sldChg>
      <pc:sldChg chg="modSp mod">
        <pc:chgData name="Aaron Feuerstein" userId="f5de8b9a-5c09-4bc3-b449-ac980e458ac8" providerId="ADAL" clId="{6E0FFAA7-D3DB-4C60-A144-0185A8FA82E6}" dt="2025-06-18T13:27:00.621" v="172" actId="207"/>
        <pc:sldMkLst>
          <pc:docMk/>
          <pc:sldMk cId="2563919503" sldId="350"/>
        </pc:sldMkLst>
        <pc:spChg chg="mod">
          <ac:chgData name="Aaron Feuerstein" userId="f5de8b9a-5c09-4bc3-b449-ac980e458ac8" providerId="ADAL" clId="{6E0FFAA7-D3DB-4C60-A144-0185A8FA82E6}" dt="2025-06-18T13:26:58.590" v="171" actId="207"/>
          <ac:spMkLst>
            <pc:docMk/>
            <pc:sldMk cId="2563919503" sldId="350"/>
            <ac:spMk id="4" creationId="{11E08191-1F47-6D76-565E-E70260F82697}"/>
          </ac:spMkLst>
        </pc:spChg>
        <pc:spChg chg="mod">
          <ac:chgData name="Aaron Feuerstein" userId="f5de8b9a-5c09-4bc3-b449-ac980e458ac8" providerId="ADAL" clId="{6E0FFAA7-D3DB-4C60-A144-0185A8FA82E6}" dt="2025-06-18T13:27:00.621" v="172" actId="207"/>
          <ac:spMkLst>
            <pc:docMk/>
            <pc:sldMk cId="2563919503" sldId="350"/>
            <ac:spMk id="5" creationId="{1CED59A5-2F29-D317-CA44-37F7787ADC3E}"/>
          </ac:spMkLst>
        </pc:spChg>
      </pc:sldChg>
      <pc:sldChg chg="modSp mod">
        <pc:chgData name="Aaron Feuerstein" userId="f5de8b9a-5c09-4bc3-b449-ac980e458ac8" providerId="ADAL" clId="{6E0FFAA7-D3DB-4C60-A144-0185A8FA82E6}" dt="2025-06-18T13:25:17.673" v="136" actId="207"/>
        <pc:sldMkLst>
          <pc:docMk/>
          <pc:sldMk cId="2831382434" sldId="352"/>
        </pc:sldMkLst>
        <pc:spChg chg="mod">
          <ac:chgData name="Aaron Feuerstein" userId="f5de8b9a-5c09-4bc3-b449-ac980e458ac8" providerId="ADAL" clId="{6E0FFAA7-D3DB-4C60-A144-0185A8FA82E6}" dt="2025-06-18T13:25:15.667" v="135" actId="207"/>
          <ac:spMkLst>
            <pc:docMk/>
            <pc:sldMk cId="2831382434" sldId="352"/>
            <ac:spMk id="5" creationId="{5A9103AC-0E52-DB35-1399-7E28121362A2}"/>
          </ac:spMkLst>
        </pc:spChg>
        <pc:spChg chg="mod">
          <ac:chgData name="Aaron Feuerstein" userId="f5de8b9a-5c09-4bc3-b449-ac980e458ac8" providerId="ADAL" clId="{6E0FFAA7-D3DB-4C60-A144-0185A8FA82E6}" dt="2025-06-18T13:25:17.673" v="136" actId="207"/>
          <ac:spMkLst>
            <pc:docMk/>
            <pc:sldMk cId="2831382434" sldId="352"/>
            <ac:spMk id="6" creationId="{4F1DF46D-9E38-A944-AD0B-CD7F474570C8}"/>
          </ac:spMkLst>
        </pc:spChg>
      </pc:sldChg>
      <pc:sldChg chg="modSp mod">
        <pc:chgData name="Aaron Feuerstein" userId="f5de8b9a-5c09-4bc3-b449-ac980e458ac8" providerId="ADAL" clId="{6E0FFAA7-D3DB-4C60-A144-0185A8FA82E6}" dt="2025-06-18T13:38:52.931" v="400" actId="404"/>
        <pc:sldMkLst>
          <pc:docMk/>
          <pc:sldMk cId="3686055818" sldId="354"/>
        </pc:sldMkLst>
        <pc:spChg chg="mod">
          <ac:chgData name="Aaron Feuerstein" userId="f5de8b9a-5c09-4bc3-b449-ac980e458ac8" providerId="ADAL" clId="{6E0FFAA7-D3DB-4C60-A144-0185A8FA82E6}" dt="2025-06-18T13:38:52.931" v="400" actId="404"/>
          <ac:spMkLst>
            <pc:docMk/>
            <pc:sldMk cId="3686055818" sldId="354"/>
            <ac:spMk id="2" creationId="{A5CE92A2-ED26-B467-C4C1-99C66AAE5D72}"/>
          </ac:spMkLst>
        </pc:spChg>
        <pc:spChg chg="mod">
          <ac:chgData name="Aaron Feuerstein" userId="f5de8b9a-5c09-4bc3-b449-ac980e458ac8" providerId="ADAL" clId="{6E0FFAA7-D3DB-4C60-A144-0185A8FA82E6}" dt="2025-06-18T13:26:23.019" v="158" actId="207"/>
          <ac:spMkLst>
            <pc:docMk/>
            <pc:sldMk cId="3686055818" sldId="354"/>
            <ac:spMk id="5" creationId="{F66D72D4-7F42-A32D-2AAE-CA04F450E893}"/>
          </ac:spMkLst>
        </pc:spChg>
        <pc:spChg chg="mod">
          <ac:chgData name="Aaron Feuerstein" userId="f5de8b9a-5c09-4bc3-b449-ac980e458ac8" providerId="ADAL" clId="{6E0FFAA7-D3DB-4C60-A144-0185A8FA82E6}" dt="2025-06-18T13:26:26.316" v="160" actId="207"/>
          <ac:spMkLst>
            <pc:docMk/>
            <pc:sldMk cId="3686055818" sldId="354"/>
            <ac:spMk id="6" creationId="{2AF2ED36-DE0D-7C98-E6B3-860D37525488}"/>
          </ac:spMkLst>
        </pc:spChg>
        <pc:spChg chg="mod">
          <ac:chgData name="Aaron Feuerstein" userId="f5de8b9a-5c09-4bc3-b449-ac980e458ac8" providerId="ADAL" clId="{6E0FFAA7-D3DB-4C60-A144-0185A8FA82E6}" dt="2025-06-18T13:26:24.399" v="159" actId="207"/>
          <ac:spMkLst>
            <pc:docMk/>
            <pc:sldMk cId="3686055818" sldId="354"/>
            <ac:spMk id="8" creationId="{081D4C8A-52FC-5857-6A59-7FC835381021}"/>
          </ac:spMkLst>
        </pc:spChg>
      </pc:sldChg>
      <pc:sldChg chg="modSp mod">
        <pc:chgData name="Aaron Feuerstein" userId="f5de8b9a-5c09-4bc3-b449-ac980e458ac8" providerId="ADAL" clId="{6E0FFAA7-D3DB-4C60-A144-0185A8FA82E6}" dt="2025-06-18T13:26:33.317" v="163" actId="207"/>
        <pc:sldMkLst>
          <pc:docMk/>
          <pc:sldMk cId="3231468502" sldId="355"/>
        </pc:sldMkLst>
        <pc:spChg chg="mod">
          <ac:chgData name="Aaron Feuerstein" userId="f5de8b9a-5c09-4bc3-b449-ac980e458ac8" providerId="ADAL" clId="{6E0FFAA7-D3DB-4C60-A144-0185A8FA82E6}" dt="2025-06-18T13:26:29.293" v="161" actId="207"/>
          <ac:spMkLst>
            <pc:docMk/>
            <pc:sldMk cId="3231468502" sldId="355"/>
            <ac:spMk id="5" creationId="{F66D72D4-7F42-A32D-2AAE-CA04F450E893}"/>
          </ac:spMkLst>
        </pc:spChg>
        <pc:spChg chg="mod">
          <ac:chgData name="Aaron Feuerstein" userId="f5de8b9a-5c09-4bc3-b449-ac980e458ac8" providerId="ADAL" clId="{6E0FFAA7-D3DB-4C60-A144-0185A8FA82E6}" dt="2025-06-18T13:26:33.317" v="163" actId="207"/>
          <ac:spMkLst>
            <pc:docMk/>
            <pc:sldMk cId="3231468502" sldId="355"/>
            <ac:spMk id="6" creationId="{2AF2ED36-DE0D-7C98-E6B3-860D37525488}"/>
          </ac:spMkLst>
        </pc:spChg>
        <pc:spChg chg="mod">
          <ac:chgData name="Aaron Feuerstein" userId="f5de8b9a-5c09-4bc3-b449-ac980e458ac8" providerId="ADAL" clId="{6E0FFAA7-D3DB-4C60-A144-0185A8FA82E6}" dt="2025-06-18T13:26:31.631" v="162" actId="207"/>
          <ac:spMkLst>
            <pc:docMk/>
            <pc:sldMk cId="3231468502" sldId="355"/>
            <ac:spMk id="8" creationId="{51DEC131-0AA2-3619-2CCB-5788D7615748}"/>
          </ac:spMkLst>
        </pc:spChg>
      </pc:sldChg>
      <pc:sldChg chg="modSp mod">
        <pc:chgData name="Aaron Feuerstein" userId="f5de8b9a-5c09-4bc3-b449-ac980e458ac8" providerId="ADAL" clId="{6E0FFAA7-D3DB-4C60-A144-0185A8FA82E6}" dt="2025-06-18T13:26:00.255" v="149" actId="207"/>
        <pc:sldMkLst>
          <pc:docMk/>
          <pc:sldMk cId="4276144007" sldId="356"/>
        </pc:sldMkLst>
        <pc:spChg chg="mod">
          <ac:chgData name="Aaron Feuerstein" userId="f5de8b9a-5c09-4bc3-b449-ac980e458ac8" providerId="ADAL" clId="{6E0FFAA7-D3DB-4C60-A144-0185A8FA82E6}" dt="2025-06-18T13:25:58.391" v="148" actId="207"/>
          <ac:spMkLst>
            <pc:docMk/>
            <pc:sldMk cId="4276144007" sldId="356"/>
            <ac:spMk id="4" creationId="{45B1D7DB-FE67-B02E-08AB-C0975C7E0017}"/>
          </ac:spMkLst>
        </pc:spChg>
        <pc:spChg chg="mod">
          <ac:chgData name="Aaron Feuerstein" userId="f5de8b9a-5c09-4bc3-b449-ac980e458ac8" providerId="ADAL" clId="{6E0FFAA7-D3DB-4C60-A144-0185A8FA82E6}" dt="2025-06-18T13:26:00.255" v="149" actId="207"/>
          <ac:spMkLst>
            <pc:docMk/>
            <pc:sldMk cId="4276144007" sldId="356"/>
            <ac:spMk id="5" creationId="{7FF9786C-8141-9F65-5A3B-DB1E52D5A36B}"/>
          </ac:spMkLst>
        </pc:spChg>
      </pc:sldChg>
      <pc:sldChg chg="modSp mod">
        <pc:chgData name="Aaron Feuerstein" userId="f5de8b9a-5c09-4bc3-b449-ac980e458ac8" providerId="ADAL" clId="{6E0FFAA7-D3DB-4C60-A144-0185A8FA82E6}" dt="2025-06-18T13:26:13.111" v="155" actId="207"/>
        <pc:sldMkLst>
          <pc:docMk/>
          <pc:sldMk cId="2623620799" sldId="357"/>
        </pc:sldMkLst>
        <pc:spChg chg="mod">
          <ac:chgData name="Aaron Feuerstein" userId="f5de8b9a-5c09-4bc3-b449-ac980e458ac8" providerId="ADAL" clId="{6E0FFAA7-D3DB-4C60-A144-0185A8FA82E6}" dt="2025-06-18T13:26:11.222" v="154" actId="207"/>
          <ac:spMkLst>
            <pc:docMk/>
            <pc:sldMk cId="2623620799" sldId="357"/>
            <ac:spMk id="4" creationId="{0B9E574A-3054-DA8B-1A77-8C89A75CB63E}"/>
          </ac:spMkLst>
        </pc:spChg>
        <pc:spChg chg="mod">
          <ac:chgData name="Aaron Feuerstein" userId="f5de8b9a-5c09-4bc3-b449-ac980e458ac8" providerId="ADAL" clId="{6E0FFAA7-D3DB-4C60-A144-0185A8FA82E6}" dt="2025-06-18T13:26:13.111" v="155" actId="207"/>
          <ac:spMkLst>
            <pc:docMk/>
            <pc:sldMk cId="2623620799" sldId="357"/>
            <ac:spMk id="5" creationId="{F9016FA9-BEC7-913C-AD4F-D0A2FA8A85C4}"/>
          </ac:spMkLst>
        </pc:spChg>
        <pc:graphicFrameChg chg="modGraphic">
          <ac:chgData name="Aaron Feuerstein" userId="f5de8b9a-5c09-4bc3-b449-ac980e458ac8" providerId="ADAL" clId="{6E0FFAA7-D3DB-4C60-A144-0185A8FA82E6}" dt="2025-06-18T13:26:09.733" v="153" actId="207"/>
          <ac:graphicFrameMkLst>
            <pc:docMk/>
            <pc:sldMk cId="2623620799" sldId="357"/>
            <ac:graphicFrameMk id="6" creationId="{0F7A4361-9829-3BAE-4B3E-88CBE5877531}"/>
          </ac:graphicFrameMkLst>
        </pc:graphicFrameChg>
      </pc:sldChg>
      <pc:sldChg chg="modSp mod">
        <pc:chgData name="Aaron Feuerstein" userId="f5de8b9a-5c09-4bc3-b449-ac980e458ac8" providerId="ADAL" clId="{6E0FFAA7-D3DB-4C60-A144-0185A8FA82E6}" dt="2025-06-18T13:39:23.183" v="427" actId="20577"/>
        <pc:sldMkLst>
          <pc:docMk/>
          <pc:sldMk cId="669843095" sldId="358"/>
        </pc:sldMkLst>
        <pc:spChg chg="mod">
          <ac:chgData name="Aaron Feuerstein" userId="f5de8b9a-5c09-4bc3-b449-ac980e458ac8" providerId="ADAL" clId="{6E0FFAA7-D3DB-4C60-A144-0185A8FA82E6}" dt="2025-06-18T13:39:23.183" v="427" actId="20577"/>
          <ac:spMkLst>
            <pc:docMk/>
            <pc:sldMk cId="669843095" sldId="358"/>
            <ac:spMk id="2" creationId="{06534ECD-6F29-0AAD-98E4-589D08D01DB8}"/>
          </ac:spMkLst>
        </pc:spChg>
        <pc:spChg chg="mod">
          <ac:chgData name="Aaron Feuerstein" userId="f5de8b9a-5c09-4bc3-b449-ac980e458ac8" providerId="ADAL" clId="{6E0FFAA7-D3DB-4C60-A144-0185A8FA82E6}" dt="2025-06-18T13:27:11.875" v="176" actId="207"/>
          <ac:spMkLst>
            <pc:docMk/>
            <pc:sldMk cId="669843095" sldId="358"/>
            <ac:spMk id="4" creationId="{3BAADA94-BC1C-3D1E-80C8-047B96763259}"/>
          </ac:spMkLst>
        </pc:spChg>
        <pc:spChg chg="mod">
          <ac:chgData name="Aaron Feuerstein" userId="f5de8b9a-5c09-4bc3-b449-ac980e458ac8" providerId="ADAL" clId="{6E0FFAA7-D3DB-4C60-A144-0185A8FA82E6}" dt="2025-06-18T13:27:13.909" v="177" actId="207"/>
          <ac:spMkLst>
            <pc:docMk/>
            <pc:sldMk cId="669843095" sldId="358"/>
            <ac:spMk id="5" creationId="{6DC0C389-4CB6-3E95-097B-EF2D376BBD97}"/>
          </ac:spMkLst>
        </pc:spChg>
        <pc:graphicFrameChg chg="modGraphic">
          <ac:chgData name="Aaron Feuerstein" userId="f5de8b9a-5c09-4bc3-b449-ac980e458ac8" providerId="ADAL" clId="{6E0FFAA7-D3DB-4C60-A144-0185A8FA82E6}" dt="2025-06-18T13:27:10.218" v="175" actId="207"/>
          <ac:graphicFrameMkLst>
            <pc:docMk/>
            <pc:sldMk cId="669843095" sldId="358"/>
            <ac:graphicFrameMk id="6" creationId="{82365FF5-C280-F98E-B328-EBA266744A75}"/>
          </ac:graphicFrameMkLst>
        </pc:graphicFrameChg>
      </pc:sldChg>
      <pc:sldChg chg="modSp mod">
        <pc:chgData name="Aaron Feuerstein" userId="f5de8b9a-5c09-4bc3-b449-ac980e458ac8" providerId="ADAL" clId="{6E0FFAA7-D3DB-4C60-A144-0185A8FA82E6}" dt="2025-06-18T13:25:23.955" v="138" actId="207"/>
        <pc:sldMkLst>
          <pc:docMk/>
          <pc:sldMk cId="2200945745" sldId="360"/>
        </pc:sldMkLst>
        <pc:spChg chg="mod">
          <ac:chgData name="Aaron Feuerstein" userId="f5de8b9a-5c09-4bc3-b449-ac980e458ac8" providerId="ADAL" clId="{6E0FFAA7-D3DB-4C60-A144-0185A8FA82E6}" dt="2025-06-18T13:25:21.450" v="137" actId="207"/>
          <ac:spMkLst>
            <pc:docMk/>
            <pc:sldMk cId="2200945745" sldId="360"/>
            <ac:spMk id="4" creationId="{11E08191-1F47-6D76-565E-E70260F82697}"/>
          </ac:spMkLst>
        </pc:spChg>
        <pc:spChg chg="mod">
          <ac:chgData name="Aaron Feuerstein" userId="f5de8b9a-5c09-4bc3-b449-ac980e458ac8" providerId="ADAL" clId="{6E0FFAA7-D3DB-4C60-A144-0185A8FA82E6}" dt="2025-06-18T13:25:23.955" v="138" actId="207"/>
          <ac:spMkLst>
            <pc:docMk/>
            <pc:sldMk cId="2200945745" sldId="360"/>
            <ac:spMk id="5" creationId="{1CED59A5-2F29-D317-CA44-37F7787ADC3E}"/>
          </ac:spMkLst>
        </pc:spChg>
      </pc:sldChg>
      <pc:sldChg chg="modSp mod">
        <pc:chgData name="Aaron Feuerstein" userId="f5de8b9a-5c09-4bc3-b449-ac980e458ac8" providerId="ADAL" clId="{6E0FFAA7-D3DB-4C60-A144-0185A8FA82E6}" dt="2025-06-18T13:18:50.244" v="7" actId="207"/>
        <pc:sldMkLst>
          <pc:docMk/>
          <pc:sldMk cId="2481658361" sldId="361"/>
        </pc:sldMkLst>
        <pc:spChg chg="mod">
          <ac:chgData name="Aaron Feuerstein" userId="f5de8b9a-5c09-4bc3-b449-ac980e458ac8" providerId="ADAL" clId="{6E0FFAA7-D3DB-4C60-A144-0185A8FA82E6}" dt="2025-06-18T13:18:48.505" v="6" actId="207"/>
          <ac:spMkLst>
            <pc:docMk/>
            <pc:sldMk cId="2481658361" sldId="361"/>
            <ac:spMk id="4" creationId="{CD9FD434-4A49-17B2-BE88-6E4C62391905}"/>
          </ac:spMkLst>
        </pc:spChg>
        <pc:spChg chg="mod">
          <ac:chgData name="Aaron Feuerstein" userId="f5de8b9a-5c09-4bc3-b449-ac980e458ac8" providerId="ADAL" clId="{6E0FFAA7-D3DB-4C60-A144-0185A8FA82E6}" dt="2025-06-18T13:18:50.244" v="7" actId="207"/>
          <ac:spMkLst>
            <pc:docMk/>
            <pc:sldMk cId="2481658361" sldId="361"/>
            <ac:spMk id="5" creationId="{2FD60594-833A-CE8E-BF91-B62ADC48B66A}"/>
          </ac:spMkLst>
        </pc:spChg>
      </pc:sldChg>
      <pc:sldChg chg="modSp mod">
        <pc:chgData name="Aaron Feuerstein" userId="f5de8b9a-5c09-4bc3-b449-ac980e458ac8" providerId="ADAL" clId="{6E0FFAA7-D3DB-4C60-A144-0185A8FA82E6}" dt="2025-06-18T13:34:38.958" v="222" actId="404"/>
        <pc:sldMkLst>
          <pc:docMk/>
          <pc:sldMk cId="3063505398" sldId="362"/>
        </pc:sldMkLst>
        <pc:spChg chg="mod">
          <ac:chgData name="Aaron Feuerstein" userId="f5de8b9a-5c09-4bc3-b449-ac980e458ac8" providerId="ADAL" clId="{6E0FFAA7-D3DB-4C60-A144-0185A8FA82E6}" dt="2025-06-18T13:34:38.958" v="222" actId="404"/>
          <ac:spMkLst>
            <pc:docMk/>
            <pc:sldMk cId="3063505398" sldId="362"/>
            <ac:spMk id="2" creationId="{DD845D0C-2423-18E6-2E67-FC4DECF984A1}"/>
          </ac:spMkLst>
        </pc:spChg>
        <pc:spChg chg="mod">
          <ac:chgData name="Aaron Feuerstein" userId="f5de8b9a-5c09-4bc3-b449-ac980e458ac8" providerId="ADAL" clId="{6E0FFAA7-D3DB-4C60-A144-0185A8FA82E6}" dt="2025-06-18T13:18:57.041" v="10" actId="207"/>
          <ac:spMkLst>
            <pc:docMk/>
            <pc:sldMk cId="3063505398" sldId="362"/>
            <ac:spMk id="5" creationId="{0B3693ED-22EE-CC7F-F243-8C43DA1338B9}"/>
          </ac:spMkLst>
        </pc:spChg>
        <pc:spChg chg="mod">
          <ac:chgData name="Aaron Feuerstein" userId="f5de8b9a-5c09-4bc3-b449-ac980e458ac8" providerId="ADAL" clId="{6E0FFAA7-D3DB-4C60-A144-0185A8FA82E6}" dt="2025-06-18T13:19:00.634" v="11" actId="207"/>
          <ac:spMkLst>
            <pc:docMk/>
            <pc:sldMk cId="3063505398" sldId="362"/>
            <ac:spMk id="6" creationId="{DA1936AC-C67A-FF7F-F67E-829F9F5AFAE9}"/>
          </ac:spMkLst>
        </pc:spChg>
        <pc:graphicFrameChg chg="modGraphic">
          <ac:chgData name="Aaron Feuerstein" userId="f5de8b9a-5c09-4bc3-b449-ac980e458ac8" providerId="ADAL" clId="{6E0FFAA7-D3DB-4C60-A144-0185A8FA82E6}" dt="2025-06-18T13:18:55.263" v="9" actId="207"/>
          <ac:graphicFrameMkLst>
            <pc:docMk/>
            <pc:sldMk cId="3063505398" sldId="362"/>
            <ac:graphicFrameMk id="7" creationId="{BFCCD369-2C1D-86BD-E29B-3C4C282A5B9D}"/>
          </ac:graphicFrameMkLst>
        </pc:graphicFrameChg>
      </pc:sldChg>
      <pc:sldChg chg="modSp mod">
        <pc:chgData name="Aaron Feuerstein" userId="f5de8b9a-5c09-4bc3-b449-ac980e458ac8" providerId="ADAL" clId="{6E0FFAA7-D3DB-4C60-A144-0185A8FA82E6}" dt="2025-06-18T13:22:15.063" v="72" actId="207"/>
        <pc:sldMkLst>
          <pc:docMk/>
          <pc:sldMk cId="734090880" sldId="363"/>
        </pc:sldMkLst>
        <pc:spChg chg="mod">
          <ac:chgData name="Aaron Feuerstein" userId="f5de8b9a-5c09-4bc3-b449-ac980e458ac8" providerId="ADAL" clId="{6E0FFAA7-D3DB-4C60-A144-0185A8FA82E6}" dt="2025-06-18T13:22:12.752" v="71" actId="207"/>
          <ac:spMkLst>
            <pc:docMk/>
            <pc:sldMk cId="734090880" sldId="363"/>
            <ac:spMk id="5" creationId="{F2BEAED2-24A0-3F90-6F53-E9EB7ECD722A}"/>
          </ac:spMkLst>
        </pc:spChg>
        <pc:spChg chg="mod">
          <ac:chgData name="Aaron Feuerstein" userId="f5de8b9a-5c09-4bc3-b449-ac980e458ac8" providerId="ADAL" clId="{6E0FFAA7-D3DB-4C60-A144-0185A8FA82E6}" dt="2025-06-18T13:22:15.063" v="72" actId="207"/>
          <ac:spMkLst>
            <pc:docMk/>
            <pc:sldMk cId="734090880" sldId="363"/>
            <ac:spMk id="6" creationId="{C253088B-F8AF-7E81-2CC2-4619D306F453}"/>
          </ac:spMkLst>
        </pc:spChg>
      </pc:sldChg>
      <pc:sldChg chg="modSp mod">
        <pc:chgData name="Aaron Feuerstein" userId="f5de8b9a-5c09-4bc3-b449-ac980e458ac8" providerId="ADAL" clId="{6E0FFAA7-D3DB-4C60-A144-0185A8FA82E6}" dt="2025-06-18T13:25:11.660" v="134" actId="207"/>
        <pc:sldMkLst>
          <pc:docMk/>
          <pc:sldMk cId="3536318097" sldId="365"/>
        </pc:sldMkLst>
        <pc:spChg chg="mod">
          <ac:chgData name="Aaron Feuerstein" userId="f5de8b9a-5c09-4bc3-b449-ac980e458ac8" providerId="ADAL" clId="{6E0FFAA7-D3DB-4C60-A144-0185A8FA82E6}" dt="2025-06-18T13:25:09.874" v="133" actId="207"/>
          <ac:spMkLst>
            <pc:docMk/>
            <pc:sldMk cId="3536318097" sldId="365"/>
            <ac:spMk id="4" creationId="{11E08191-1F47-6D76-565E-E70260F82697}"/>
          </ac:spMkLst>
        </pc:spChg>
        <pc:spChg chg="mod">
          <ac:chgData name="Aaron Feuerstein" userId="f5de8b9a-5c09-4bc3-b449-ac980e458ac8" providerId="ADAL" clId="{6E0FFAA7-D3DB-4C60-A144-0185A8FA82E6}" dt="2025-06-18T13:25:11.660" v="134" actId="207"/>
          <ac:spMkLst>
            <pc:docMk/>
            <pc:sldMk cId="3536318097" sldId="365"/>
            <ac:spMk id="5" creationId="{1CED59A5-2F29-D317-CA44-37F7787ADC3E}"/>
          </ac:spMkLst>
        </pc:spChg>
        <pc:graphicFrameChg chg="modGraphic">
          <ac:chgData name="Aaron Feuerstein" userId="f5de8b9a-5c09-4bc3-b449-ac980e458ac8" providerId="ADAL" clId="{6E0FFAA7-D3DB-4C60-A144-0185A8FA82E6}" dt="2025-06-18T13:25:08.161" v="132" actId="207"/>
          <ac:graphicFrameMkLst>
            <pc:docMk/>
            <pc:sldMk cId="3536318097" sldId="365"/>
            <ac:graphicFrameMk id="9" creationId="{61883A5B-23C5-5889-D019-4141564462B4}"/>
          </ac:graphicFrameMkLst>
        </pc:graphicFrameChg>
      </pc:sldChg>
      <pc:sldChg chg="modSp mod">
        <pc:chgData name="Aaron Feuerstein" userId="f5de8b9a-5c09-4bc3-b449-ac980e458ac8" providerId="ADAL" clId="{6E0FFAA7-D3DB-4C60-A144-0185A8FA82E6}" dt="2025-06-18T13:24:55.625" v="127" actId="207"/>
        <pc:sldMkLst>
          <pc:docMk/>
          <pc:sldMk cId="3169990375" sldId="366"/>
        </pc:sldMkLst>
        <pc:spChg chg="mod">
          <ac:chgData name="Aaron Feuerstein" userId="f5de8b9a-5c09-4bc3-b449-ac980e458ac8" providerId="ADAL" clId="{6E0FFAA7-D3DB-4C60-A144-0185A8FA82E6}" dt="2025-06-18T13:24:53.929" v="126" actId="207"/>
          <ac:spMkLst>
            <pc:docMk/>
            <pc:sldMk cId="3169990375" sldId="366"/>
            <ac:spMk id="4" creationId="{31FED21D-6484-3BE8-7FBC-9EB228CC8787}"/>
          </ac:spMkLst>
        </pc:spChg>
        <pc:spChg chg="mod">
          <ac:chgData name="Aaron Feuerstein" userId="f5de8b9a-5c09-4bc3-b449-ac980e458ac8" providerId="ADAL" clId="{6E0FFAA7-D3DB-4C60-A144-0185A8FA82E6}" dt="2025-06-18T13:24:55.625" v="127" actId="207"/>
          <ac:spMkLst>
            <pc:docMk/>
            <pc:sldMk cId="3169990375" sldId="366"/>
            <ac:spMk id="5" creationId="{8C051D55-9D8C-57C9-AC0D-E66EBCC7DD3F}"/>
          </ac:spMkLst>
        </pc:spChg>
      </pc:sldChg>
      <pc:sldChg chg="modSp mod">
        <pc:chgData name="Aaron Feuerstein" userId="f5de8b9a-5c09-4bc3-b449-ac980e458ac8" providerId="ADAL" clId="{6E0FFAA7-D3DB-4C60-A144-0185A8FA82E6}" dt="2025-06-18T13:25:01.608" v="129" actId="207"/>
        <pc:sldMkLst>
          <pc:docMk/>
          <pc:sldMk cId="2837404194" sldId="367"/>
        </pc:sldMkLst>
        <pc:spChg chg="mod">
          <ac:chgData name="Aaron Feuerstein" userId="f5de8b9a-5c09-4bc3-b449-ac980e458ac8" providerId="ADAL" clId="{6E0FFAA7-D3DB-4C60-A144-0185A8FA82E6}" dt="2025-06-18T13:24:59.741" v="128" actId="207"/>
          <ac:spMkLst>
            <pc:docMk/>
            <pc:sldMk cId="2837404194" sldId="367"/>
            <ac:spMk id="4" creationId="{34F116BD-4420-0E58-27A9-5F2A923CAA52}"/>
          </ac:spMkLst>
        </pc:spChg>
        <pc:spChg chg="mod">
          <ac:chgData name="Aaron Feuerstein" userId="f5de8b9a-5c09-4bc3-b449-ac980e458ac8" providerId="ADAL" clId="{6E0FFAA7-D3DB-4C60-A144-0185A8FA82E6}" dt="2025-06-18T13:25:01.608" v="129" actId="207"/>
          <ac:spMkLst>
            <pc:docMk/>
            <pc:sldMk cId="2837404194" sldId="367"/>
            <ac:spMk id="5" creationId="{FF57601F-3B48-FBE7-C009-AF81BFE1B8C3}"/>
          </ac:spMkLst>
        </pc:spChg>
      </pc:sldChg>
      <pc:sldChg chg="modSp mod">
        <pc:chgData name="Aaron Feuerstein" userId="f5de8b9a-5c09-4bc3-b449-ac980e458ac8" providerId="ADAL" clId="{6E0FFAA7-D3DB-4C60-A144-0185A8FA82E6}" dt="2025-06-18T13:26:19.460" v="157" actId="207"/>
        <pc:sldMkLst>
          <pc:docMk/>
          <pc:sldMk cId="741128434" sldId="368"/>
        </pc:sldMkLst>
        <pc:spChg chg="mod">
          <ac:chgData name="Aaron Feuerstein" userId="f5de8b9a-5c09-4bc3-b449-ac980e458ac8" providerId="ADAL" clId="{6E0FFAA7-D3DB-4C60-A144-0185A8FA82E6}" dt="2025-06-18T13:26:17.593" v="156" actId="207"/>
          <ac:spMkLst>
            <pc:docMk/>
            <pc:sldMk cId="741128434" sldId="368"/>
            <ac:spMk id="5" creationId="{5A9103AC-0E52-DB35-1399-7E28121362A2}"/>
          </ac:spMkLst>
        </pc:spChg>
        <pc:spChg chg="mod">
          <ac:chgData name="Aaron Feuerstein" userId="f5de8b9a-5c09-4bc3-b449-ac980e458ac8" providerId="ADAL" clId="{6E0FFAA7-D3DB-4C60-A144-0185A8FA82E6}" dt="2025-06-18T13:26:19.460" v="157" actId="207"/>
          <ac:spMkLst>
            <pc:docMk/>
            <pc:sldMk cId="741128434" sldId="368"/>
            <ac:spMk id="6" creationId="{4F1DF46D-9E38-A944-AD0B-CD7F474570C8}"/>
          </ac:spMkLst>
        </pc:spChg>
      </pc:sldChg>
      <pc:sldChg chg="modSp mod">
        <pc:chgData name="Aaron Feuerstein" userId="f5de8b9a-5c09-4bc3-b449-ac980e458ac8" providerId="ADAL" clId="{6E0FFAA7-D3DB-4C60-A144-0185A8FA82E6}" dt="2025-06-18T13:25:33.978" v="141" actId="207"/>
        <pc:sldMkLst>
          <pc:docMk/>
          <pc:sldMk cId="1722395679" sldId="369"/>
        </pc:sldMkLst>
        <pc:spChg chg="mod">
          <ac:chgData name="Aaron Feuerstein" userId="f5de8b9a-5c09-4bc3-b449-ac980e458ac8" providerId="ADAL" clId="{6E0FFAA7-D3DB-4C60-A144-0185A8FA82E6}" dt="2025-06-18T13:25:32.204" v="140" actId="207"/>
          <ac:spMkLst>
            <pc:docMk/>
            <pc:sldMk cId="1722395679" sldId="369"/>
            <ac:spMk id="4" creationId="{FB0193E3-D26B-187F-3D2D-6E61F5533227}"/>
          </ac:spMkLst>
        </pc:spChg>
        <pc:spChg chg="mod">
          <ac:chgData name="Aaron Feuerstein" userId="f5de8b9a-5c09-4bc3-b449-ac980e458ac8" providerId="ADAL" clId="{6E0FFAA7-D3DB-4C60-A144-0185A8FA82E6}" dt="2025-06-18T13:25:33.978" v="141" actId="207"/>
          <ac:spMkLst>
            <pc:docMk/>
            <pc:sldMk cId="1722395679" sldId="369"/>
            <ac:spMk id="5" creationId="{CA0E2562-C864-E7A7-C25C-A386ABF8C659}"/>
          </ac:spMkLst>
        </pc:spChg>
      </pc:sldChg>
      <pc:sldChg chg="modSp mod">
        <pc:chgData name="Aaron Feuerstein" userId="f5de8b9a-5c09-4bc3-b449-ac980e458ac8" providerId="ADAL" clId="{6E0FFAA7-D3DB-4C60-A144-0185A8FA82E6}" dt="2025-06-18T13:28:12.505" v="193" actId="207"/>
        <pc:sldMkLst>
          <pc:docMk/>
          <pc:sldMk cId="2937737219" sldId="2166"/>
        </pc:sldMkLst>
        <pc:spChg chg="mod">
          <ac:chgData name="Aaron Feuerstein" userId="f5de8b9a-5c09-4bc3-b449-ac980e458ac8" providerId="ADAL" clId="{6E0FFAA7-D3DB-4C60-A144-0185A8FA82E6}" dt="2025-06-18T13:27:56.995" v="187" actId="207"/>
          <ac:spMkLst>
            <pc:docMk/>
            <pc:sldMk cId="2937737219" sldId="2166"/>
            <ac:spMk id="3" creationId="{707D448F-4F87-916E-E477-690521666F98}"/>
          </ac:spMkLst>
        </pc:spChg>
        <pc:spChg chg="mod">
          <ac:chgData name="Aaron Feuerstein" userId="f5de8b9a-5c09-4bc3-b449-ac980e458ac8" providerId="ADAL" clId="{6E0FFAA7-D3DB-4C60-A144-0185A8FA82E6}" dt="2025-06-18T13:27:22.087" v="179" actId="207"/>
          <ac:spMkLst>
            <pc:docMk/>
            <pc:sldMk cId="2937737219" sldId="2166"/>
            <ac:spMk id="5" creationId="{6D4BC704-3568-0234-50A5-F71662640BD9}"/>
          </ac:spMkLst>
        </pc:spChg>
        <pc:spChg chg="mod">
          <ac:chgData name="Aaron Feuerstein" userId="f5de8b9a-5c09-4bc3-b449-ac980e458ac8" providerId="ADAL" clId="{6E0FFAA7-D3DB-4C60-A144-0185A8FA82E6}" dt="2025-06-18T13:28:12.505" v="193" actId="207"/>
          <ac:spMkLst>
            <pc:docMk/>
            <pc:sldMk cId="2937737219" sldId="2166"/>
            <ac:spMk id="6" creationId="{E3022172-3C54-9AD7-BAF2-549F43CF0BD0}"/>
          </ac:spMkLst>
        </pc:spChg>
        <pc:spChg chg="mod">
          <ac:chgData name="Aaron Feuerstein" userId="f5de8b9a-5c09-4bc3-b449-ac980e458ac8" providerId="ADAL" clId="{6E0FFAA7-D3DB-4C60-A144-0185A8FA82E6}" dt="2025-06-18T13:27:20.237" v="178" actId="207"/>
          <ac:spMkLst>
            <pc:docMk/>
            <pc:sldMk cId="2937737219" sldId="2166"/>
            <ac:spMk id="8" creationId="{37993F6E-D9B2-7421-655A-7918EADE3722}"/>
          </ac:spMkLst>
        </pc:spChg>
        <pc:graphicFrameChg chg="mod">
          <ac:chgData name="Aaron Feuerstein" userId="f5de8b9a-5c09-4bc3-b449-ac980e458ac8" providerId="ADAL" clId="{6E0FFAA7-D3DB-4C60-A144-0185A8FA82E6}" dt="2025-06-18T13:27:28.437" v="181" actId="1076"/>
          <ac:graphicFrameMkLst>
            <pc:docMk/>
            <pc:sldMk cId="2937737219" sldId="2166"/>
            <ac:graphicFrameMk id="4" creationId="{99677378-E8CB-C00F-D5F4-B94613B56ECA}"/>
          </ac:graphicFrameMkLst>
        </pc:graphicFrame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52.svg"/><Relationship Id="rId4" Type="http://schemas.openxmlformats.org/officeDocument/2006/relationships/image" Target="../media/image9.svg"/><Relationship Id="rId9" Type="http://schemas.openxmlformats.org/officeDocument/2006/relationships/image" Target="../media/image51.pn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52.svg"/><Relationship Id="rId4" Type="http://schemas.openxmlformats.org/officeDocument/2006/relationships/image" Target="../media/image9.svg"/><Relationship Id="rId9" Type="http://schemas.openxmlformats.org/officeDocument/2006/relationships/image" Target="../media/image5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209DE-BA8C-4ACE-A62F-7C66E794C6C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52DE9D-7E2E-4D8D-8FDA-58621B46B229}">
      <dgm:prSet phldrT="[Text]"/>
      <dgm:spPr/>
      <dgm:t>
        <a:bodyPr/>
        <a:lstStyle/>
        <a:p>
          <a:r>
            <a:rPr lang="en-US" dirty="0">
              <a:solidFill>
                <a:schemeClr val="tx1"/>
              </a:solidFill>
            </a:rPr>
            <a:t>Learning about</a:t>
          </a:r>
        </a:p>
      </dgm:t>
    </dgm:pt>
    <dgm:pt modelId="{CE574069-B8EC-4604-BAAB-2C6D9A82C5BD}" type="parTrans" cxnId="{0A2AD2F5-0F36-40D6-A165-BC3B903ABAF9}">
      <dgm:prSet/>
      <dgm:spPr/>
      <dgm:t>
        <a:bodyPr/>
        <a:lstStyle/>
        <a:p>
          <a:endParaRPr lang="en-US"/>
        </a:p>
      </dgm:t>
    </dgm:pt>
    <dgm:pt modelId="{3A1C0035-1695-4D8C-B190-EDA7CED6938C}" type="sibTrans" cxnId="{0A2AD2F5-0F36-40D6-A165-BC3B903ABAF9}">
      <dgm:prSet/>
      <dgm:spPr/>
      <dgm:t>
        <a:bodyPr/>
        <a:lstStyle/>
        <a:p>
          <a:endParaRPr lang="en-US"/>
        </a:p>
      </dgm:t>
    </dgm:pt>
    <dgm:pt modelId="{3BA89766-F9AB-4D30-A144-0C2C2F620999}">
      <dgm:prSet phldrT="[Text]"/>
      <dgm:spPr/>
      <dgm:t>
        <a:bodyPr/>
        <a:lstStyle/>
        <a:p>
          <a:r>
            <a:rPr lang="en-US" dirty="0">
              <a:solidFill>
                <a:schemeClr val="tx1"/>
              </a:solidFill>
            </a:rPr>
            <a:t>Figuring out</a:t>
          </a:r>
        </a:p>
      </dgm:t>
    </dgm:pt>
    <dgm:pt modelId="{8EB6FBFF-2381-48D7-8548-AE98EADE415C}" type="parTrans" cxnId="{10F38446-88C4-406F-98ED-F33ED5EB50E4}">
      <dgm:prSet/>
      <dgm:spPr/>
      <dgm:t>
        <a:bodyPr/>
        <a:lstStyle/>
        <a:p>
          <a:endParaRPr lang="en-US"/>
        </a:p>
      </dgm:t>
    </dgm:pt>
    <dgm:pt modelId="{A2B9C06B-ED98-4A2C-A833-184689436B5D}" type="sibTrans" cxnId="{10F38446-88C4-406F-98ED-F33ED5EB50E4}">
      <dgm:prSet/>
      <dgm:spPr/>
      <dgm:t>
        <a:bodyPr/>
        <a:lstStyle/>
        <a:p>
          <a:endParaRPr lang="en-US"/>
        </a:p>
      </dgm:t>
    </dgm:pt>
    <dgm:pt modelId="{9DF5E9D9-84FD-4732-9844-D90274355FA0}" type="pres">
      <dgm:prSet presAssocID="{086209DE-BA8C-4ACE-A62F-7C66E794C6C2}" presName="Name0" presStyleCnt="0">
        <dgm:presLayoutVars>
          <dgm:dir/>
          <dgm:animLvl val="lvl"/>
          <dgm:resizeHandles val="exact"/>
        </dgm:presLayoutVars>
      </dgm:prSet>
      <dgm:spPr/>
    </dgm:pt>
    <dgm:pt modelId="{5852A647-3DF7-46F7-B09B-4CF8EB141230}" type="pres">
      <dgm:prSet presAssocID="{3BA89766-F9AB-4D30-A144-0C2C2F620999}" presName="boxAndChildren" presStyleCnt="0"/>
      <dgm:spPr/>
    </dgm:pt>
    <dgm:pt modelId="{C0FDD1CD-9609-4FC2-A8AA-F51626C529A1}" type="pres">
      <dgm:prSet presAssocID="{3BA89766-F9AB-4D30-A144-0C2C2F620999}" presName="parentTextBox" presStyleLbl="node1" presStyleIdx="0" presStyleCnt="2" custLinFactNeighborX="-30909" custLinFactNeighborY="-15268"/>
      <dgm:spPr/>
    </dgm:pt>
    <dgm:pt modelId="{2E8DFABF-CFC3-4D6D-8F9D-DF6592C57F04}" type="pres">
      <dgm:prSet presAssocID="{3A1C0035-1695-4D8C-B190-EDA7CED6938C}" presName="sp" presStyleCnt="0"/>
      <dgm:spPr/>
    </dgm:pt>
    <dgm:pt modelId="{5BA00523-A957-4C63-962B-8858FA1CCC5C}" type="pres">
      <dgm:prSet presAssocID="{2C52DE9D-7E2E-4D8D-8FDA-58621B46B229}" presName="arrowAndChildren" presStyleCnt="0"/>
      <dgm:spPr/>
    </dgm:pt>
    <dgm:pt modelId="{FB35D407-F445-40F7-BED6-A867AF5A670F}" type="pres">
      <dgm:prSet presAssocID="{2C52DE9D-7E2E-4D8D-8FDA-58621B46B229}" presName="parentTextArrow" presStyleLbl="node1" presStyleIdx="1" presStyleCnt="2"/>
      <dgm:spPr/>
    </dgm:pt>
  </dgm:ptLst>
  <dgm:cxnLst>
    <dgm:cxn modelId="{35501E61-3250-485A-BCCF-AF5A34F83BD6}" type="presOf" srcId="{086209DE-BA8C-4ACE-A62F-7C66E794C6C2}" destId="{9DF5E9D9-84FD-4732-9844-D90274355FA0}" srcOrd="0" destOrd="0" presId="urn:microsoft.com/office/officeart/2005/8/layout/process4"/>
    <dgm:cxn modelId="{10F38446-88C4-406F-98ED-F33ED5EB50E4}" srcId="{086209DE-BA8C-4ACE-A62F-7C66E794C6C2}" destId="{3BA89766-F9AB-4D30-A144-0C2C2F620999}" srcOrd="1" destOrd="0" parTransId="{8EB6FBFF-2381-48D7-8548-AE98EADE415C}" sibTransId="{A2B9C06B-ED98-4A2C-A833-184689436B5D}"/>
    <dgm:cxn modelId="{EB492578-CB76-4803-8512-FF2F3D7D0375}" type="presOf" srcId="{2C52DE9D-7E2E-4D8D-8FDA-58621B46B229}" destId="{FB35D407-F445-40F7-BED6-A867AF5A670F}" srcOrd="0" destOrd="0" presId="urn:microsoft.com/office/officeart/2005/8/layout/process4"/>
    <dgm:cxn modelId="{ED4BE7E4-9A4A-49F2-A876-EEEEE6C2665F}" type="presOf" srcId="{3BA89766-F9AB-4D30-A144-0C2C2F620999}" destId="{C0FDD1CD-9609-4FC2-A8AA-F51626C529A1}" srcOrd="0" destOrd="0" presId="urn:microsoft.com/office/officeart/2005/8/layout/process4"/>
    <dgm:cxn modelId="{0A2AD2F5-0F36-40D6-A165-BC3B903ABAF9}" srcId="{086209DE-BA8C-4ACE-A62F-7C66E794C6C2}" destId="{2C52DE9D-7E2E-4D8D-8FDA-58621B46B229}" srcOrd="0" destOrd="0" parTransId="{CE574069-B8EC-4604-BAAB-2C6D9A82C5BD}" sibTransId="{3A1C0035-1695-4D8C-B190-EDA7CED6938C}"/>
    <dgm:cxn modelId="{11C3B957-D66B-4605-AFB2-B42197CC28BF}" type="presParOf" srcId="{9DF5E9D9-84FD-4732-9844-D90274355FA0}" destId="{5852A647-3DF7-46F7-B09B-4CF8EB141230}" srcOrd="0" destOrd="0" presId="urn:microsoft.com/office/officeart/2005/8/layout/process4"/>
    <dgm:cxn modelId="{D1A91625-F9C6-43C5-BDC7-C39B60970373}" type="presParOf" srcId="{5852A647-3DF7-46F7-B09B-4CF8EB141230}" destId="{C0FDD1CD-9609-4FC2-A8AA-F51626C529A1}" srcOrd="0" destOrd="0" presId="urn:microsoft.com/office/officeart/2005/8/layout/process4"/>
    <dgm:cxn modelId="{0500547E-DEFB-4C5D-A731-923B43D67CE7}" type="presParOf" srcId="{9DF5E9D9-84FD-4732-9844-D90274355FA0}" destId="{2E8DFABF-CFC3-4D6D-8F9D-DF6592C57F04}" srcOrd="1" destOrd="0" presId="urn:microsoft.com/office/officeart/2005/8/layout/process4"/>
    <dgm:cxn modelId="{3438777F-F72C-47A4-8CA4-F62CDBF93E94}" type="presParOf" srcId="{9DF5E9D9-84FD-4732-9844-D90274355FA0}" destId="{5BA00523-A957-4C63-962B-8858FA1CCC5C}" srcOrd="2" destOrd="0" presId="urn:microsoft.com/office/officeart/2005/8/layout/process4"/>
    <dgm:cxn modelId="{E582C7B5-D2BE-45F3-AE6C-BEACE034DD26}" type="presParOf" srcId="{5BA00523-A957-4C63-962B-8858FA1CCC5C}" destId="{FB35D407-F445-40F7-BED6-A867AF5A670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E5ED315B-9CE5-4442-B859-92C4915BCD68}">
      <dgm:prSet/>
      <dgm:spPr/>
      <dgm:t>
        <a:bodyPr/>
        <a:lstStyle/>
        <a:p>
          <a:r>
            <a:rPr lang="en-US" dirty="0">
              <a:solidFill>
                <a:schemeClr val="tx1"/>
              </a:solidFill>
            </a:rPr>
            <a:t>Fair and Equitable</a:t>
          </a:r>
        </a:p>
      </dgm:t>
    </dgm:pt>
    <dgm:pt modelId="{6903CF13-569C-46F0-874D-6C5CF7C4F0FB}" type="parTrans" cxnId="{27C7E1D6-4E84-43F5-94ED-72AA2AC03D1E}">
      <dgm:prSet/>
      <dgm:spPr/>
      <dgm:t>
        <a:bodyPr/>
        <a:lstStyle/>
        <a:p>
          <a:endParaRPr lang="en-US"/>
        </a:p>
      </dgm:t>
    </dgm:pt>
    <dgm:pt modelId="{86F0A1AA-188E-4F73-BD40-994AA9C4E0EC}" type="sibTrans" cxnId="{27C7E1D6-4E84-43F5-94ED-72AA2AC03D1E}">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4">
        <dgm:presLayoutVars>
          <dgm:bulletEnabled val="1"/>
        </dgm:presLayoutVars>
      </dgm:prSet>
      <dgm:spPr/>
    </dgm:pt>
    <dgm:pt modelId="{74CD2CAC-3ED1-4CA5-8307-D6695B6689A7}" type="pres">
      <dgm:prSet presAssocID="{962705B4-E0ED-4CA9-8F04-E793072A2288}" presName="rect1" presStyleLbl="ln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4">
        <dgm:presLayoutVars>
          <dgm:bulletEnabled val="1"/>
        </dgm:presLayoutVars>
      </dgm:prSet>
      <dgm:spPr/>
    </dgm:pt>
    <dgm:pt modelId="{4A511E94-A73E-4923-B5BE-D9E39D31A871}" type="pres">
      <dgm:prSet presAssocID="{F2448B94-BA1C-402A-A852-446C241E4774}" presName="rect1" presStyleLbl="ln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4">
        <dgm:presLayoutVars>
          <dgm:bulletEnabled val="1"/>
        </dgm:presLayoutVars>
      </dgm:prSet>
      <dgm:spPr/>
    </dgm:pt>
    <dgm:pt modelId="{BCDD4BB7-5BBA-44AD-B4CB-E08F2A78083E}" type="pres">
      <dgm:prSet presAssocID="{6C157394-B24C-4A9B-A805-7C8A01D9E4F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6CCCCBF9-ACA7-48C2-8D83-9EFDD15B2E10}" type="pres">
      <dgm:prSet presAssocID="{2186A940-3618-4CF6-AD17-6191203AA78C}" presName="sibTrans" presStyleCnt="0"/>
      <dgm:spPr/>
    </dgm:pt>
    <dgm:pt modelId="{F2FE7FCE-D42E-4888-B9EB-84C43B2DBDBD}" type="pres">
      <dgm:prSet presAssocID="{E5ED315B-9CE5-4442-B859-92C4915BCD68}" presName="comp" presStyleCnt="0"/>
      <dgm:spPr/>
    </dgm:pt>
    <dgm:pt modelId="{D2C210F5-E025-4167-817B-14B12409F5EF}" type="pres">
      <dgm:prSet presAssocID="{E5ED315B-9CE5-4442-B859-92C4915BCD68}" presName="rect2" presStyleLbl="node1" presStyleIdx="3" presStyleCnt="4">
        <dgm:presLayoutVars>
          <dgm:bulletEnabled val="1"/>
        </dgm:presLayoutVars>
      </dgm:prSet>
      <dgm:spPr/>
    </dgm:pt>
    <dgm:pt modelId="{70ACA211-0FC1-41CF-97D6-A8B5CCAA317B}" type="pres">
      <dgm:prSet presAssocID="{E5ED315B-9CE5-4442-B859-92C4915BCD68}"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056FF59A-2553-456E-806F-26CD0EA80804}" type="presOf" srcId="{E5ED315B-9CE5-4442-B859-92C4915BCD68}" destId="{D2C210F5-E025-4167-817B-14B12409F5EF}"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27C7E1D6-4E84-43F5-94ED-72AA2AC03D1E}" srcId="{08300B3E-53A3-4EA5-BFB2-BE92702C23D4}" destId="{E5ED315B-9CE5-4442-B859-92C4915BCD68}" srcOrd="3" destOrd="0" parTransId="{6903CF13-569C-46F0-874D-6C5CF7C4F0FB}" sibTransId="{86F0A1AA-188E-4F73-BD40-994AA9C4E0EC}"/>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 modelId="{1FC677B5-4441-4BED-8BB7-3199A8598860}" type="presParOf" srcId="{AE48D520-E2C1-4A7B-885D-3A50D4373888}" destId="{6CCCCBF9-ACA7-48C2-8D83-9EFDD15B2E10}" srcOrd="5" destOrd="0" presId="urn:microsoft.com/office/officeart/2008/layout/AlternatingPictureBlocks"/>
    <dgm:cxn modelId="{2D2C907A-19D6-41C4-B42E-EC8C9FA85BCC}" type="presParOf" srcId="{AE48D520-E2C1-4A7B-885D-3A50D4373888}" destId="{F2FE7FCE-D42E-4888-B9EB-84C43B2DBDBD}" srcOrd="6" destOrd="0" presId="urn:microsoft.com/office/officeart/2008/layout/AlternatingPictureBlocks"/>
    <dgm:cxn modelId="{765EDB09-E941-4A9D-B052-91D9232B4029}" type="presParOf" srcId="{F2FE7FCE-D42E-4888-B9EB-84C43B2DBDBD}" destId="{D2C210F5-E025-4167-817B-14B12409F5EF}" srcOrd="0" destOrd="0" presId="urn:microsoft.com/office/officeart/2008/layout/AlternatingPictureBlocks"/>
    <dgm:cxn modelId="{221C3EA5-3BA8-4930-918C-AA66E02806AD}" type="presParOf" srcId="{F2FE7FCE-D42E-4888-B9EB-84C43B2DBDBD}" destId="{70ACA211-0FC1-41CF-97D6-A8B5CCAA317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205515-EDE0-42FE-8F81-49DACACFB9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EBC189-E49E-4810-BCE9-F41AE138E6CE}">
      <dgm:prSet phldr="0"/>
      <dgm:spPr/>
      <dgm:t>
        <a:bodyPr/>
        <a:lstStyle/>
        <a:p>
          <a:pPr algn="l" rtl="0"/>
          <a:r>
            <a:rPr lang="en" dirty="0">
              <a:solidFill>
                <a:schemeClr val="tx1"/>
              </a:solidFill>
              <a:latin typeface="Arial" panose="020B0604020202020204" pitchFamily="34" charset="0"/>
              <a:cs typeface="Arial" panose="020B0604020202020204" pitchFamily="34" charset="0"/>
            </a:rPr>
            <a:t>Take Version A and Version B as a student would.</a:t>
          </a:r>
          <a:endParaRPr lang="en-US"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ake Version A and Version B as a student would.&#10;&#10;&#10;"/>
        </a:ext>
      </dgm:extLst>
    </dgm:pt>
    <dgm:pt modelId="{DA55702A-F8BE-44F6-A34C-E208886E2FAE}" type="parTrans" cxnId="{853E0B77-0FA0-45D0-BC3F-32AB2769E85D}">
      <dgm:prSet/>
      <dgm:spPr/>
      <dgm:t>
        <a:bodyPr/>
        <a:lstStyle/>
        <a:p>
          <a:endParaRPr lang="en-US"/>
        </a:p>
      </dgm:t>
    </dgm:pt>
    <dgm:pt modelId="{9EF0A1FE-3C8A-4578-9C70-1F11A8AC56C4}" type="sibTrans" cxnId="{853E0B77-0FA0-45D0-BC3F-32AB2769E85D}">
      <dgm:prSet/>
      <dgm:spPr/>
      <dgm:t>
        <a:bodyPr/>
        <a:lstStyle/>
        <a:p>
          <a:endParaRPr lang="en-US"/>
        </a:p>
      </dgm:t>
    </dgm:pt>
    <dgm:pt modelId="{69E0C42F-E19C-421F-9808-B107032529D7}">
      <dgm:prSet phldr="0"/>
      <dgm:spPr/>
      <dgm:t>
        <a:bodyPr/>
        <a:lstStyle/>
        <a:p>
          <a:pPr algn="l"/>
          <a:r>
            <a:rPr lang="en" dirty="0">
              <a:solidFill>
                <a:schemeClr val="tx1"/>
              </a:solidFill>
              <a:latin typeface="Arial" panose="020B0604020202020204" pitchFamily="34" charset="0"/>
              <a:cs typeface="Arial" panose="020B0604020202020204" pitchFamily="34" charset="0"/>
            </a:rPr>
            <a:t>After you complete each task, reflect:</a:t>
          </a:r>
          <a:endParaRPr lang="en-US"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here are two steps in the diagram:&#10;Take Version A and Version B as a student would. &#10;After you complete each task, reflect:&#10;"/>
        </a:ext>
      </dgm:extLst>
    </dgm:pt>
    <dgm:pt modelId="{B7877DE4-755E-48B1-B73C-6CFBF2BD3F8C}" type="parTrans" cxnId="{67020E53-4E5C-4676-9946-4134D7912E63}">
      <dgm:prSet/>
      <dgm:spPr/>
      <dgm:t>
        <a:bodyPr/>
        <a:lstStyle/>
        <a:p>
          <a:endParaRPr lang="en-US"/>
        </a:p>
      </dgm:t>
    </dgm:pt>
    <dgm:pt modelId="{FDBA73D4-AA86-4663-8737-EF3BF28F7BB0}" type="sibTrans" cxnId="{67020E53-4E5C-4676-9946-4134D7912E63}">
      <dgm:prSet/>
      <dgm:spPr/>
      <dgm:t>
        <a:bodyPr/>
        <a:lstStyle/>
        <a:p>
          <a:endParaRPr lang="en-US"/>
        </a:p>
      </dgm:t>
    </dgm:pt>
    <dgm:pt modelId="{083AF867-C5CB-4B94-98CC-0161C87AD8E0}">
      <dgm:prSet phldr="0"/>
      <dgm:spPr/>
      <dgm:t>
        <a:bodyPr/>
        <a:lstStyle/>
        <a:p>
          <a:pPr algn="l" rtl="0"/>
          <a:r>
            <a:rPr lang="en-US" dirty="0">
              <a:latin typeface="Arial" panose="020B0604020202020204" pitchFamily="34" charset="0"/>
              <a:cs typeface="Arial" panose="020B0604020202020204" pitchFamily="34" charset="0"/>
            </a:rPr>
            <a:t>When in the task did you feel like you were </a:t>
          </a:r>
          <a:r>
            <a:rPr lang="en-US" b="1" dirty="0">
              <a:latin typeface="Arial" panose="020B0604020202020204" pitchFamily="34" charset="0"/>
              <a:cs typeface="Arial" panose="020B0604020202020204" pitchFamily="34" charset="0"/>
            </a:rPr>
            <a:t>making sense of something</a:t>
          </a:r>
          <a:r>
            <a:rPr lang="en-US" dirty="0">
              <a:latin typeface="Arial" panose="020B0604020202020204" pitchFamily="34" charset="0"/>
              <a:cs typeface="Arial" panose="020B0604020202020204" pitchFamily="34" charset="0"/>
            </a:rPr>
            <a:t> rather than </a:t>
          </a:r>
          <a:r>
            <a:rPr lang="en-US" b="0" dirty="0">
              <a:latin typeface="Arial" panose="020B0604020202020204" pitchFamily="34" charset="0"/>
              <a:cs typeface="Arial" panose="020B0604020202020204" pitchFamily="34" charset="0"/>
            </a:rPr>
            <a:t>sharing </a:t>
          </a:r>
          <a:r>
            <a:rPr lang="en-US" b="1" dirty="0">
              <a:latin typeface="Arial" panose="020B0604020202020204" pitchFamily="34" charset="0"/>
              <a:cs typeface="Arial" panose="020B0604020202020204" pitchFamily="34" charset="0"/>
            </a:rPr>
            <a:t>rote memorization</a:t>
          </a:r>
          <a:r>
            <a:rPr lang="en-US" dirty="0">
              <a:latin typeface="Arial" panose="020B0604020202020204" pitchFamily="34" charset="0"/>
              <a:cs typeface="Arial" panose="020B0604020202020204" pitchFamily="34" charset="0"/>
            </a:rPr>
            <a:t> of science ideas?</a:t>
          </a:r>
          <a:endParaRPr lang="en" dirty="0">
            <a:latin typeface="Arial" panose="020B0604020202020204" pitchFamily="34" charset="0"/>
            <a:cs typeface="Arial" panose="020B0604020202020204" pitchFamily="34" charset="0"/>
          </a:endParaRPr>
        </a:p>
      </dgm:t>
    </dgm:pt>
    <dgm:pt modelId="{821774A1-C3E9-4B14-9F02-A5992A7ACA82}" type="parTrans" cxnId="{5FCADA5D-6B7D-4F16-88FF-3347C5BE8D0E}">
      <dgm:prSet/>
      <dgm:spPr/>
      <dgm:t>
        <a:bodyPr/>
        <a:lstStyle/>
        <a:p>
          <a:endParaRPr lang="en-US"/>
        </a:p>
      </dgm:t>
    </dgm:pt>
    <dgm:pt modelId="{6862DCB9-1AFB-4E07-90FC-CFBB468FB544}" type="sibTrans" cxnId="{5FCADA5D-6B7D-4F16-88FF-3347C5BE8D0E}">
      <dgm:prSet/>
      <dgm:spPr/>
      <dgm:t>
        <a:bodyPr/>
        <a:lstStyle/>
        <a:p>
          <a:endParaRPr lang="en-US"/>
        </a:p>
      </dgm:t>
    </dgm:pt>
    <dgm:pt modelId="{5E9E4557-41E0-4D71-B039-5CC80EB3A6EA}">
      <dgm:prSet phldr="0"/>
      <dgm:spPr/>
      <dgm:t>
        <a:bodyPr/>
        <a:lstStyle/>
        <a:p>
          <a:pPr algn="l"/>
          <a:r>
            <a:rPr lang="en" dirty="0">
              <a:latin typeface="Arial" panose="020B0604020202020204" pitchFamily="34" charset="0"/>
              <a:cs typeface="Arial" panose="020B0604020202020204" pitchFamily="34" charset="0"/>
            </a:rPr>
            <a:t>Why?</a:t>
          </a:r>
        </a:p>
      </dgm:t>
    </dgm:pt>
    <dgm:pt modelId="{4F0BD44F-FE29-4E32-9C43-293A309D1269}" type="parTrans" cxnId="{C86C003D-F745-4669-9367-E23F75EB3527}">
      <dgm:prSet/>
      <dgm:spPr/>
      <dgm:t>
        <a:bodyPr/>
        <a:lstStyle/>
        <a:p>
          <a:endParaRPr lang="en-US"/>
        </a:p>
      </dgm:t>
    </dgm:pt>
    <dgm:pt modelId="{4428392D-460F-43D2-B21B-3EDF206484AE}" type="sibTrans" cxnId="{C86C003D-F745-4669-9367-E23F75EB3527}">
      <dgm:prSet/>
      <dgm:spPr/>
      <dgm:t>
        <a:bodyPr/>
        <a:lstStyle/>
        <a:p>
          <a:endParaRPr lang="en-US"/>
        </a:p>
      </dgm:t>
    </dgm:pt>
    <dgm:pt modelId="{0CB44BFC-64F8-4A55-B5A8-CA37ACCC1DA6}" type="pres">
      <dgm:prSet presAssocID="{23205515-EDE0-42FE-8F81-49DACACFB93F}" presName="linear" presStyleCnt="0">
        <dgm:presLayoutVars>
          <dgm:animLvl val="lvl"/>
          <dgm:resizeHandles val="exact"/>
        </dgm:presLayoutVars>
      </dgm:prSet>
      <dgm:spPr/>
    </dgm:pt>
    <dgm:pt modelId="{EF94FF40-CC10-438C-980B-4213E18E7CBF}" type="pres">
      <dgm:prSet presAssocID="{B8EBC189-E49E-4810-BCE9-F41AE138E6CE}" presName="parentText" presStyleLbl="node1" presStyleIdx="0" presStyleCnt="2" custLinFactNeighborX="464">
        <dgm:presLayoutVars>
          <dgm:chMax val="0"/>
          <dgm:bulletEnabled val="1"/>
        </dgm:presLayoutVars>
      </dgm:prSet>
      <dgm:spPr/>
    </dgm:pt>
    <dgm:pt modelId="{B96E2E03-318D-4C02-B585-8D26E52B4D28}" type="pres">
      <dgm:prSet presAssocID="{9EF0A1FE-3C8A-4578-9C70-1F11A8AC56C4}" presName="spacer" presStyleCnt="0"/>
      <dgm:spPr/>
    </dgm:pt>
    <dgm:pt modelId="{B9BE3E6D-2145-455B-AFED-F3F6F93BB241}" type="pres">
      <dgm:prSet presAssocID="{69E0C42F-E19C-421F-9808-B107032529D7}" presName="parentText" presStyleLbl="node1" presStyleIdx="1" presStyleCnt="2">
        <dgm:presLayoutVars>
          <dgm:chMax val="0"/>
          <dgm:bulletEnabled val="1"/>
        </dgm:presLayoutVars>
      </dgm:prSet>
      <dgm:spPr/>
    </dgm:pt>
    <dgm:pt modelId="{26E8BDE1-149B-4661-8927-774111FDE319}" type="pres">
      <dgm:prSet presAssocID="{69E0C42F-E19C-421F-9808-B107032529D7}" presName="childText" presStyleLbl="revTx" presStyleIdx="0" presStyleCnt="1">
        <dgm:presLayoutVars>
          <dgm:bulletEnabled val="1"/>
        </dgm:presLayoutVars>
      </dgm:prSet>
      <dgm:spPr/>
    </dgm:pt>
  </dgm:ptLst>
  <dgm:cxnLst>
    <dgm:cxn modelId="{C86C003D-F745-4669-9367-E23F75EB3527}" srcId="{69E0C42F-E19C-421F-9808-B107032529D7}" destId="{5E9E4557-41E0-4D71-B039-5CC80EB3A6EA}" srcOrd="1" destOrd="0" parTransId="{4F0BD44F-FE29-4E32-9C43-293A309D1269}" sibTransId="{4428392D-460F-43D2-B21B-3EDF206484AE}"/>
    <dgm:cxn modelId="{5FCADA5D-6B7D-4F16-88FF-3347C5BE8D0E}" srcId="{69E0C42F-E19C-421F-9808-B107032529D7}" destId="{083AF867-C5CB-4B94-98CC-0161C87AD8E0}" srcOrd="0" destOrd="0" parTransId="{821774A1-C3E9-4B14-9F02-A5992A7ACA82}" sibTransId="{6862DCB9-1AFB-4E07-90FC-CFBB468FB544}"/>
    <dgm:cxn modelId="{67020E53-4E5C-4676-9946-4134D7912E63}" srcId="{23205515-EDE0-42FE-8F81-49DACACFB93F}" destId="{69E0C42F-E19C-421F-9808-B107032529D7}" srcOrd="1" destOrd="0" parTransId="{B7877DE4-755E-48B1-B73C-6CFBF2BD3F8C}" sibTransId="{FDBA73D4-AA86-4663-8737-EF3BF28F7BB0}"/>
    <dgm:cxn modelId="{3A13B853-EEF7-46E5-BEFC-F601D7974096}" type="presOf" srcId="{69E0C42F-E19C-421F-9808-B107032529D7}" destId="{B9BE3E6D-2145-455B-AFED-F3F6F93BB241}" srcOrd="0" destOrd="0" presId="urn:microsoft.com/office/officeart/2005/8/layout/vList2"/>
    <dgm:cxn modelId="{BA483E75-EA60-432C-AA24-4D024EEBB4FF}" type="presOf" srcId="{B8EBC189-E49E-4810-BCE9-F41AE138E6CE}" destId="{EF94FF40-CC10-438C-980B-4213E18E7CBF}" srcOrd="0" destOrd="0" presId="urn:microsoft.com/office/officeart/2005/8/layout/vList2"/>
    <dgm:cxn modelId="{853E0B77-0FA0-45D0-BC3F-32AB2769E85D}" srcId="{23205515-EDE0-42FE-8F81-49DACACFB93F}" destId="{B8EBC189-E49E-4810-BCE9-F41AE138E6CE}" srcOrd="0" destOrd="0" parTransId="{DA55702A-F8BE-44F6-A34C-E208886E2FAE}" sibTransId="{9EF0A1FE-3C8A-4578-9C70-1F11A8AC56C4}"/>
    <dgm:cxn modelId="{C9504381-4438-4908-B53F-3F1A1AC16F4F}" type="presOf" srcId="{23205515-EDE0-42FE-8F81-49DACACFB93F}" destId="{0CB44BFC-64F8-4A55-B5A8-CA37ACCC1DA6}" srcOrd="0" destOrd="0" presId="urn:microsoft.com/office/officeart/2005/8/layout/vList2"/>
    <dgm:cxn modelId="{665C53BF-F805-4FA0-AB11-D96619BC1FFC}" type="presOf" srcId="{083AF867-C5CB-4B94-98CC-0161C87AD8E0}" destId="{26E8BDE1-149B-4661-8927-774111FDE319}" srcOrd="0" destOrd="0" presId="urn:microsoft.com/office/officeart/2005/8/layout/vList2"/>
    <dgm:cxn modelId="{053634E6-45D8-432F-96FD-0F4DE60E6213}" type="presOf" srcId="{5E9E4557-41E0-4D71-B039-5CC80EB3A6EA}" destId="{26E8BDE1-149B-4661-8927-774111FDE319}" srcOrd="0" destOrd="1" presId="urn:microsoft.com/office/officeart/2005/8/layout/vList2"/>
    <dgm:cxn modelId="{D6568B71-4EBC-4194-BD18-6331C3A7835C}" type="presParOf" srcId="{0CB44BFC-64F8-4A55-B5A8-CA37ACCC1DA6}" destId="{EF94FF40-CC10-438C-980B-4213E18E7CBF}" srcOrd="0" destOrd="0" presId="urn:microsoft.com/office/officeart/2005/8/layout/vList2"/>
    <dgm:cxn modelId="{48C4C3E9-0608-4AD1-8A1B-8C392CAF9BFC}" type="presParOf" srcId="{0CB44BFC-64F8-4A55-B5A8-CA37ACCC1DA6}" destId="{B96E2E03-318D-4C02-B585-8D26E52B4D28}" srcOrd="1" destOrd="0" presId="urn:microsoft.com/office/officeart/2005/8/layout/vList2"/>
    <dgm:cxn modelId="{F31BDD29-39C7-46E1-9BB0-643B68D6E64E}" type="presParOf" srcId="{0CB44BFC-64F8-4A55-B5A8-CA37ACCC1DA6}" destId="{B9BE3E6D-2145-455B-AFED-F3F6F93BB241}" srcOrd="2" destOrd="0" presId="urn:microsoft.com/office/officeart/2005/8/layout/vList2"/>
    <dgm:cxn modelId="{6E672A16-38AA-47B7-956D-435B298D218E}" type="presParOf" srcId="{0CB44BFC-64F8-4A55-B5A8-CA37ACCC1DA6}" destId="{26E8BDE1-149B-4661-8927-774111FDE3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FF9F35-353F-47DD-94F3-52A872902748}" type="doc">
      <dgm:prSet loTypeId="urn:microsoft.com/office/officeart/2005/8/layout/vList2" loCatId="list" qsTypeId="urn:microsoft.com/office/officeart/2005/8/quickstyle/simple1" qsCatId="simple" csTypeId="urn:microsoft.com/office/officeart/2005/8/colors/accent1_2" csCatId="accent1" phldr="1"/>
      <dgm:spPr/>
    </dgm:pt>
    <dgm:pt modelId="{3F52AB92-C749-48B0-9ABF-897A300C2EC5}">
      <dgm:prSet phldrT="[Text]"/>
      <dgm:spPr/>
      <dgm:t>
        <a:bodyPr/>
        <a:lstStyle/>
        <a:p>
          <a:pPr algn="l" rtl="0">
            <a:buNone/>
          </a:pPr>
          <a:r>
            <a:rPr lang="en-US" dirty="0">
              <a:solidFill>
                <a:schemeClr val="tx1"/>
              </a:solidFill>
            </a:rPr>
            <a:t>When </a:t>
          </a:r>
          <a:r>
            <a:rPr lang="en-US" dirty="0">
              <a:solidFill>
                <a:schemeClr val="tx1"/>
              </a:solidFill>
              <a:latin typeface="Calibri"/>
            </a:rPr>
            <a:t>in the task </a:t>
          </a:r>
          <a:r>
            <a:rPr lang="en-US" dirty="0">
              <a:solidFill>
                <a:schemeClr val="tx1"/>
              </a:solidFill>
            </a:rPr>
            <a:t>did you </a:t>
          </a:r>
          <a:r>
            <a:rPr lang="en-US" dirty="0">
              <a:solidFill>
                <a:schemeClr val="tx1"/>
              </a:solidFill>
              <a:latin typeface="Calibri"/>
            </a:rPr>
            <a:t>feel like you were making sense of something?  What role </a:t>
          </a:r>
          <a:r>
            <a:rPr lang="en-US" dirty="0">
              <a:solidFill>
                <a:schemeClr val="tx1"/>
              </a:solidFill>
            </a:rPr>
            <a:t>did the multiple dimensions play in your sense-making?</a:t>
          </a:r>
          <a:endParaRPr lang="en" dirty="0">
            <a:solidFill>
              <a:schemeClr val="tx1"/>
            </a:solidFill>
            <a:latin typeface="Calibri"/>
          </a:endParaRPr>
        </a:p>
      </dgm:t>
    </dgm:pt>
    <dgm:pt modelId="{A42D783A-106C-40A4-A9BB-1EDA6A540C3E}" type="parTrans" cxnId="{104E3885-283E-41FE-A90A-A9D87436A0A8}">
      <dgm:prSet/>
      <dgm:spPr/>
      <dgm:t>
        <a:bodyPr/>
        <a:lstStyle/>
        <a:p>
          <a:endParaRPr lang="en-US"/>
        </a:p>
      </dgm:t>
    </dgm:pt>
    <dgm:pt modelId="{1766E367-4346-42DE-8863-DD33B44181EE}" type="sibTrans" cxnId="{104E3885-283E-41FE-A90A-A9D87436A0A8}">
      <dgm:prSet/>
      <dgm:spPr/>
      <dgm:t>
        <a:bodyPr/>
        <a:lstStyle/>
        <a:p>
          <a:endParaRPr lang="en-US"/>
        </a:p>
      </dgm:t>
    </dgm:pt>
    <dgm:pt modelId="{04B74933-5100-46AB-BB38-9B73BCD8A81E}">
      <dgm:prSet phldr="0"/>
      <dgm:spPr/>
      <dgm:t>
        <a:bodyPr/>
        <a:lstStyle/>
        <a:p>
          <a:pPr rtl="0"/>
          <a:r>
            <a:rPr lang="en-US" dirty="0">
              <a:solidFill>
                <a:schemeClr val="tx1"/>
              </a:solidFill>
              <a:latin typeface="Calibri"/>
            </a:rPr>
            <a:t>How was </a:t>
          </a:r>
          <a:r>
            <a:rPr lang="en-US" dirty="0">
              <a:solidFill>
                <a:schemeClr val="tx1"/>
              </a:solidFill>
            </a:rPr>
            <a:t>the </a:t>
          </a:r>
          <a:r>
            <a:rPr lang="en-US" dirty="0">
              <a:solidFill>
                <a:schemeClr val="tx1"/>
              </a:solidFill>
              <a:latin typeface="Calibri"/>
            </a:rPr>
            <a:t>task scenario used in your sense-making?</a:t>
          </a:r>
          <a:endParaRPr lang="en-US" dirty="0">
            <a:solidFill>
              <a:schemeClr val="tx1"/>
            </a:solidFill>
          </a:endParaRPr>
        </a:p>
      </dgm:t>
    </dgm:pt>
    <dgm:pt modelId="{01181278-A01B-4014-8118-F9582E315BF1}" type="parTrans" cxnId="{A20E64B5-BE7E-4BCD-841E-91F38E33BC3D}">
      <dgm:prSet/>
      <dgm:spPr/>
      <dgm:t>
        <a:bodyPr/>
        <a:lstStyle/>
        <a:p>
          <a:endParaRPr lang="en-US"/>
        </a:p>
      </dgm:t>
    </dgm:pt>
    <dgm:pt modelId="{0197F919-E66B-4303-8D30-E81A24E24612}" type="sibTrans" cxnId="{A20E64B5-BE7E-4BCD-841E-91F38E33BC3D}">
      <dgm:prSet/>
      <dgm:spPr/>
      <dgm:t>
        <a:bodyPr/>
        <a:lstStyle/>
        <a:p>
          <a:endParaRPr lang="en-US"/>
        </a:p>
      </dgm:t>
    </dgm:pt>
    <dgm:pt modelId="{49257914-C123-4490-8957-9FE3770F101D}" type="pres">
      <dgm:prSet presAssocID="{F8FF9F35-353F-47DD-94F3-52A872902748}" presName="linear" presStyleCnt="0">
        <dgm:presLayoutVars>
          <dgm:animLvl val="lvl"/>
          <dgm:resizeHandles val="exact"/>
        </dgm:presLayoutVars>
      </dgm:prSet>
      <dgm:spPr/>
    </dgm:pt>
    <dgm:pt modelId="{8BA3A3B9-BD58-47B6-A10E-ED67F6616CCC}" type="pres">
      <dgm:prSet presAssocID="{3F52AB92-C749-48B0-9ABF-897A300C2EC5}" presName="parentText" presStyleLbl="node1" presStyleIdx="0" presStyleCnt="2">
        <dgm:presLayoutVars>
          <dgm:chMax val="0"/>
          <dgm:bulletEnabled val="1"/>
        </dgm:presLayoutVars>
      </dgm:prSet>
      <dgm:spPr/>
    </dgm:pt>
    <dgm:pt modelId="{467A8ADA-7B8B-41B9-9545-B46C5D36BC39}" type="pres">
      <dgm:prSet presAssocID="{1766E367-4346-42DE-8863-DD33B44181EE}" presName="spacer" presStyleCnt="0"/>
      <dgm:spPr/>
    </dgm:pt>
    <dgm:pt modelId="{A81B03FD-642C-472B-A194-1F52E7E68B68}" type="pres">
      <dgm:prSet presAssocID="{04B74933-5100-46AB-BB38-9B73BCD8A81E}" presName="parentText" presStyleLbl="node1" presStyleIdx="1" presStyleCnt="2">
        <dgm:presLayoutVars>
          <dgm:chMax val="0"/>
          <dgm:bulletEnabled val="1"/>
        </dgm:presLayoutVars>
      </dgm:prSet>
      <dgm:spPr/>
    </dgm:pt>
  </dgm:ptLst>
  <dgm:cxnLst>
    <dgm:cxn modelId="{65D35C1D-3D70-4DE3-917E-5CDE22AEA67F}" type="presOf" srcId="{3F52AB92-C749-48B0-9ABF-897A300C2EC5}" destId="{8BA3A3B9-BD58-47B6-A10E-ED67F6616CCC}" srcOrd="0" destOrd="0" presId="urn:microsoft.com/office/officeart/2005/8/layout/vList2"/>
    <dgm:cxn modelId="{104E3885-283E-41FE-A90A-A9D87436A0A8}" srcId="{F8FF9F35-353F-47DD-94F3-52A872902748}" destId="{3F52AB92-C749-48B0-9ABF-897A300C2EC5}" srcOrd="0" destOrd="0" parTransId="{A42D783A-106C-40A4-A9BB-1EDA6A540C3E}" sibTransId="{1766E367-4346-42DE-8863-DD33B44181EE}"/>
    <dgm:cxn modelId="{1F731198-3C40-4635-9A32-2564169FB13D}" type="presOf" srcId="{04B74933-5100-46AB-BB38-9B73BCD8A81E}" destId="{A81B03FD-642C-472B-A194-1F52E7E68B68}" srcOrd="0" destOrd="0" presId="urn:microsoft.com/office/officeart/2005/8/layout/vList2"/>
    <dgm:cxn modelId="{10B33CA7-2AA2-465D-99CC-929B0F709C68}" type="presOf" srcId="{F8FF9F35-353F-47DD-94F3-52A872902748}" destId="{49257914-C123-4490-8957-9FE3770F101D}" srcOrd="0" destOrd="0" presId="urn:microsoft.com/office/officeart/2005/8/layout/vList2"/>
    <dgm:cxn modelId="{A20E64B5-BE7E-4BCD-841E-91F38E33BC3D}" srcId="{F8FF9F35-353F-47DD-94F3-52A872902748}" destId="{04B74933-5100-46AB-BB38-9B73BCD8A81E}" srcOrd="1" destOrd="0" parTransId="{01181278-A01B-4014-8118-F9582E315BF1}" sibTransId="{0197F919-E66B-4303-8D30-E81A24E24612}"/>
    <dgm:cxn modelId="{651110C7-2AA4-4611-B4A0-D6003C5A41D0}" type="presParOf" srcId="{49257914-C123-4490-8957-9FE3770F101D}" destId="{8BA3A3B9-BD58-47B6-A10E-ED67F6616CCC}" srcOrd="0" destOrd="0" presId="urn:microsoft.com/office/officeart/2005/8/layout/vList2"/>
    <dgm:cxn modelId="{5168544D-815C-4F14-880D-27926B78A3E9}" type="presParOf" srcId="{49257914-C123-4490-8957-9FE3770F101D}" destId="{467A8ADA-7B8B-41B9-9545-B46C5D36BC39}" srcOrd="1" destOrd="0" presId="urn:microsoft.com/office/officeart/2005/8/layout/vList2"/>
    <dgm:cxn modelId="{ABADE949-F30F-4425-A0E0-1EABEB39D4B4}" type="presParOf" srcId="{49257914-C123-4490-8957-9FE3770F101D}" destId="{A81B03FD-642C-472B-A194-1F52E7E68B6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2.3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2.4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1282B8-E30D-4D3E-93BE-69F8A955A5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CC454D-5C07-417D-AD21-30664301E8F8}">
      <dgm:prSet phldrT="[Text]"/>
      <dgm:spPr/>
      <dgm:t>
        <a:bodyPr/>
        <a:lstStyle/>
        <a:p>
          <a:pPr>
            <a:buNone/>
          </a:pPr>
          <a:r>
            <a:rPr lang="en-US" b="1" dirty="0">
              <a:solidFill>
                <a:schemeClr val="tx1"/>
              </a:solidFill>
              <a:latin typeface="Arial"/>
              <a:cs typeface="Arial"/>
            </a:rPr>
            <a:t>Potential barriers</a:t>
          </a:r>
          <a:r>
            <a:rPr lang="en-US" dirty="0">
              <a:solidFill>
                <a:schemeClr val="tx1"/>
              </a:solidFill>
              <a:latin typeface="Arial"/>
              <a:cs typeface="Arial"/>
            </a:rPr>
            <a:t> that prevent the student from feeling </a:t>
          </a:r>
          <a:r>
            <a:rPr lang="en-US" b="1" dirty="0">
              <a:solidFill>
                <a:schemeClr val="tx1"/>
              </a:solidFill>
              <a:latin typeface="Arial"/>
              <a:cs typeface="Arial"/>
            </a:rPr>
            <a:t>challenged</a:t>
          </a:r>
          <a:r>
            <a:rPr lang="en-US" dirty="0">
              <a:solidFill>
                <a:schemeClr val="tx1"/>
              </a:solidFill>
              <a:latin typeface="Arial"/>
              <a:cs typeface="Arial"/>
            </a:rPr>
            <a:t>, </a:t>
          </a:r>
          <a:r>
            <a:rPr lang="en-US" b="1" dirty="0">
              <a:solidFill>
                <a:schemeClr val="tx1"/>
              </a:solidFill>
              <a:latin typeface="Arial"/>
              <a:cs typeface="Arial"/>
            </a:rPr>
            <a:t>supported</a:t>
          </a:r>
          <a:r>
            <a:rPr lang="en-US" dirty="0">
              <a:solidFill>
                <a:schemeClr val="tx1"/>
              </a:solidFill>
              <a:latin typeface="Arial"/>
              <a:cs typeface="Arial"/>
            </a:rPr>
            <a:t>, and </a:t>
          </a:r>
          <a:r>
            <a:rPr lang="en-US" b="1" dirty="0">
              <a:solidFill>
                <a:schemeClr val="tx1"/>
              </a:solidFill>
              <a:latin typeface="Arial"/>
              <a:cs typeface="Arial"/>
            </a:rPr>
            <a:t>connected </a:t>
          </a:r>
          <a:r>
            <a:rPr lang="en-US" dirty="0">
              <a:solidFill>
                <a:schemeClr val="tx1"/>
              </a:solidFill>
              <a:latin typeface="Arial"/>
              <a:cs typeface="Arial"/>
            </a:rPr>
            <a:t>to the culture of science.</a:t>
          </a:r>
        </a:p>
      </dgm:t>
    </dgm:pt>
    <dgm:pt modelId="{243B9DA2-F913-4F51-B5D7-DD7D9A5F12A0}" type="parTrans" cxnId="{A2C7DC1F-8B26-460F-A338-EF81808BF24F}">
      <dgm:prSet/>
      <dgm:spPr/>
      <dgm:t>
        <a:bodyPr/>
        <a:lstStyle/>
        <a:p>
          <a:endParaRPr lang="en-US"/>
        </a:p>
      </dgm:t>
    </dgm:pt>
    <dgm:pt modelId="{56E8ABDC-3632-4AFD-ACC7-58047813CAF6}" type="sibTrans" cxnId="{A2C7DC1F-8B26-460F-A338-EF81808BF24F}">
      <dgm:prSet/>
      <dgm:spPr/>
      <dgm:t>
        <a:bodyPr/>
        <a:lstStyle/>
        <a:p>
          <a:endParaRPr lang="en-US"/>
        </a:p>
      </dgm:t>
    </dgm:pt>
    <dgm:pt modelId="{8780877E-7D9B-4F9D-A19E-7FFB426433E8}">
      <dgm:prSet/>
      <dgm:spPr/>
      <dgm:t>
        <a:bodyPr/>
        <a:lstStyle/>
        <a:p>
          <a:pPr algn="l"/>
          <a:r>
            <a:rPr lang="en-US" dirty="0">
              <a:latin typeface="Arial"/>
              <a:cs typeface="Arial"/>
            </a:rPr>
            <a:t>Represent information in ways the student is not able to understand </a:t>
          </a:r>
        </a:p>
      </dgm:t>
    </dgm:pt>
    <dgm:pt modelId="{45B026EE-94A6-48FB-8115-424180871AED}" type="parTrans" cxnId="{B8F0CC0F-BE06-43E5-923C-7C0D6117141E}">
      <dgm:prSet/>
      <dgm:spPr/>
      <dgm:t>
        <a:bodyPr/>
        <a:lstStyle/>
        <a:p>
          <a:endParaRPr lang="en-US"/>
        </a:p>
      </dgm:t>
    </dgm:pt>
    <dgm:pt modelId="{039EBD9D-4080-40D2-AB81-B2D92E168615}" type="sibTrans" cxnId="{B8F0CC0F-BE06-43E5-923C-7C0D6117141E}">
      <dgm:prSet/>
      <dgm:spPr/>
      <dgm:t>
        <a:bodyPr/>
        <a:lstStyle/>
        <a:p>
          <a:endParaRPr lang="en-US"/>
        </a:p>
      </dgm:t>
    </dgm:pt>
    <dgm:pt modelId="{00A13D12-7D50-4B12-B470-F557BC099A24}">
      <dgm:prSet phldr="0"/>
      <dgm:spPr/>
      <dgm:t>
        <a:bodyPr/>
        <a:lstStyle/>
        <a:p>
          <a:pPr algn="l">
            <a:buFontTx/>
            <a:buNone/>
          </a:pPr>
          <a:r>
            <a:rPr lang="en-US" dirty="0">
              <a:latin typeface="Arial"/>
              <a:cs typeface="Arial"/>
            </a:rPr>
            <a:t>Think about barriers that:</a:t>
          </a:r>
        </a:p>
      </dgm:t>
    </dgm:pt>
    <dgm:pt modelId="{B9B4AF07-D011-4D05-AED8-B0D930B39B17}" type="parTrans" cxnId="{50B1D496-1F20-4D45-B0DB-0140A03F37D1}">
      <dgm:prSet/>
      <dgm:spPr/>
      <dgm:t>
        <a:bodyPr/>
        <a:lstStyle/>
        <a:p>
          <a:endParaRPr lang="en-US"/>
        </a:p>
      </dgm:t>
    </dgm:pt>
    <dgm:pt modelId="{5AC906D4-43AF-4BE6-A220-DD5450B53327}" type="sibTrans" cxnId="{50B1D496-1F20-4D45-B0DB-0140A03F37D1}">
      <dgm:prSet/>
      <dgm:spPr/>
      <dgm:t>
        <a:bodyPr/>
        <a:lstStyle/>
        <a:p>
          <a:endParaRPr lang="en-US"/>
        </a:p>
      </dgm:t>
    </dgm:pt>
    <dgm:pt modelId="{B9A07D8C-3A64-4BE7-9C25-55FBC22A36E6}">
      <dgm:prSet phldr="0"/>
      <dgm:spPr/>
      <dgm:t>
        <a:bodyPr/>
        <a:lstStyle/>
        <a:p>
          <a:pPr algn="l"/>
          <a:r>
            <a:rPr lang="en-US" dirty="0">
              <a:latin typeface="Arial"/>
              <a:cs typeface="Arial"/>
            </a:rPr>
            <a:t>Prevent student engagement in learning</a:t>
          </a:r>
        </a:p>
      </dgm:t>
    </dgm:pt>
    <dgm:pt modelId="{E5CC4918-8B79-4215-826B-D5449E9E576C}" type="parTrans" cxnId="{E9706C91-5D7A-430C-BF39-07AB4B8B620B}">
      <dgm:prSet/>
      <dgm:spPr/>
      <dgm:t>
        <a:bodyPr/>
        <a:lstStyle/>
        <a:p>
          <a:endParaRPr lang="en-US"/>
        </a:p>
      </dgm:t>
    </dgm:pt>
    <dgm:pt modelId="{E29BB84B-944A-4935-AB68-0E609CA67DA3}" type="sibTrans" cxnId="{E9706C91-5D7A-430C-BF39-07AB4B8B620B}">
      <dgm:prSet/>
      <dgm:spPr/>
      <dgm:t>
        <a:bodyPr/>
        <a:lstStyle/>
        <a:p>
          <a:endParaRPr lang="en-US"/>
        </a:p>
      </dgm:t>
    </dgm:pt>
    <dgm:pt modelId="{0B56468F-D4D6-4225-B0C7-3AC903B59EDD}">
      <dgm:prSet phldr="0"/>
      <dgm:spPr/>
      <dgm:t>
        <a:bodyPr/>
        <a:lstStyle/>
        <a:p>
          <a:pPr algn="l"/>
          <a:r>
            <a:rPr lang="en-US" dirty="0">
              <a:latin typeface="Arial"/>
              <a:cs typeface="Arial"/>
            </a:rPr>
            <a:t>Prevent the student from expressing ideas</a:t>
          </a:r>
        </a:p>
      </dgm:t>
    </dgm:pt>
    <dgm:pt modelId="{1AD1C4A2-9359-4CFB-AC93-9198C2E95E24}" type="parTrans" cxnId="{CB0EB7D6-80E4-45C2-9319-0287D156662A}">
      <dgm:prSet/>
      <dgm:spPr/>
      <dgm:t>
        <a:bodyPr/>
        <a:lstStyle/>
        <a:p>
          <a:endParaRPr lang="en-US"/>
        </a:p>
      </dgm:t>
    </dgm:pt>
    <dgm:pt modelId="{EF11A9A6-82C2-4FA9-8F84-3AF5CDBB27DE}" type="sibTrans" cxnId="{CB0EB7D6-80E4-45C2-9319-0287D156662A}">
      <dgm:prSet/>
      <dgm:spPr/>
      <dgm:t>
        <a:bodyPr/>
        <a:lstStyle/>
        <a:p>
          <a:endParaRPr lang="en-US"/>
        </a:p>
      </dgm:t>
    </dgm:pt>
    <dgm:pt modelId="{A320372C-4953-46C0-A15B-CE17F0D164D4}">
      <dgm:prSet phldr="0"/>
      <dgm:spPr/>
      <dgm:t>
        <a:bodyPr/>
        <a:lstStyle/>
        <a:p>
          <a:pPr algn="l" rtl="0"/>
          <a:r>
            <a:rPr lang="en-US" dirty="0">
              <a:solidFill>
                <a:schemeClr val="tx1"/>
              </a:solidFill>
              <a:latin typeface="Calibri"/>
              <a:cs typeface="Calibri"/>
            </a:rPr>
            <a:t>The unique </a:t>
          </a:r>
          <a:r>
            <a:rPr lang="en-US" b="1" dirty="0">
              <a:solidFill>
                <a:schemeClr val="tx1"/>
              </a:solidFill>
              <a:latin typeface="Calibri"/>
              <a:cs typeface="Calibri"/>
            </a:rPr>
            <a:t>knowledge</a:t>
          </a:r>
          <a:r>
            <a:rPr lang="en-US" dirty="0">
              <a:solidFill>
                <a:schemeClr val="tx1"/>
              </a:solidFill>
              <a:latin typeface="Calibri"/>
              <a:cs typeface="Calibri"/>
            </a:rPr>
            <a:t>, </a:t>
          </a:r>
          <a:r>
            <a:rPr lang="en-US" b="1" dirty="0">
              <a:solidFill>
                <a:schemeClr val="tx1"/>
              </a:solidFill>
              <a:latin typeface="Calibri"/>
              <a:cs typeface="Calibri"/>
            </a:rPr>
            <a:t>experiences, </a:t>
          </a:r>
          <a:r>
            <a:rPr lang="en-US" dirty="0">
              <a:solidFill>
                <a:schemeClr val="tx1"/>
              </a:solidFill>
              <a:latin typeface="Calibri"/>
              <a:cs typeface="Calibri"/>
            </a:rPr>
            <a:t>or </a:t>
          </a:r>
          <a:r>
            <a:rPr lang="en-US" b="1" dirty="0">
              <a:solidFill>
                <a:schemeClr val="tx1"/>
              </a:solidFill>
              <a:latin typeface="Calibri"/>
              <a:cs typeface="Calibri"/>
            </a:rPr>
            <a:t>perspectives </a:t>
          </a:r>
          <a:r>
            <a:rPr lang="en-US" dirty="0">
              <a:solidFill>
                <a:schemeClr val="tx1"/>
              </a:solidFill>
              <a:latin typeface="Calibri"/>
              <a:cs typeface="Calibri"/>
            </a:rPr>
            <a:t>they bring to the table that could be leveraged in science.</a:t>
          </a:r>
          <a:endParaRPr lang="en-US" dirty="0">
            <a:solidFill>
              <a:schemeClr val="tx1"/>
            </a:solidFill>
            <a:latin typeface="Arial"/>
            <a:cs typeface="Arial"/>
          </a:endParaRPr>
        </a:p>
      </dgm:t>
    </dgm:pt>
    <dgm:pt modelId="{E9E0517B-CA5C-42E3-9014-985FEC22CADE}" type="parTrans" cxnId="{FFE81075-2DD8-41AD-965E-D85250B99DED}">
      <dgm:prSet/>
      <dgm:spPr/>
      <dgm:t>
        <a:bodyPr/>
        <a:lstStyle/>
        <a:p>
          <a:endParaRPr lang="en-US"/>
        </a:p>
      </dgm:t>
    </dgm:pt>
    <dgm:pt modelId="{967AF65F-7515-4762-A5DF-D6BAC2C933E5}" type="sibTrans" cxnId="{FFE81075-2DD8-41AD-965E-D85250B99DED}">
      <dgm:prSet/>
      <dgm:spPr/>
      <dgm:t>
        <a:bodyPr/>
        <a:lstStyle/>
        <a:p>
          <a:endParaRPr lang="en-US"/>
        </a:p>
      </dgm:t>
    </dgm:pt>
    <dgm:pt modelId="{395A3654-BBD4-476B-81B8-BF5CAE05FE99}" type="pres">
      <dgm:prSet presAssocID="{3E1282B8-E30D-4D3E-93BE-69F8A955A52F}" presName="linear" presStyleCnt="0">
        <dgm:presLayoutVars>
          <dgm:animLvl val="lvl"/>
          <dgm:resizeHandles val="exact"/>
        </dgm:presLayoutVars>
      </dgm:prSet>
      <dgm:spPr/>
    </dgm:pt>
    <dgm:pt modelId="{42D40D55-1E87-44F5-A3AA-CB60163A5B73}" type="pres">
      <dgm:prSet presAssocID="{F7CC454D-5C07-417D-AD21-30664301E8F8}" presName="parentText" presStyleLbl="node1" presStyleIdx="0" presStyleCnt="2" custLinFactNeighborY="-1643">
        <dgm:presLayoutVars>
          <dgm:chMax val="0"/>
          <dgm:bulletEnabled val="1"/>
        </dgm:presLayoutVars>
      </dgm:prSet>
      <dgm:spPr/>
    </dgm:pt>
    <dgm:pt modelId="{9FBA7385-20E7-4BC8-85BB-95EDB648A50A}" type="pres">
      <dgm:prSet presAssocID="{F7CC454D-5C07-417D-AD21-30664301E8F8}" presName="childText" presStyleLbl="revTx" presStyleIdx="0" presStyleCnt="1">
        <dgm:presLayoutVars>
          <dgm:bulletEnabled val="1"/>
        </dgm:presLayoutVars>
      </dgm:prSet>
      <dgm:spPr/>
    </dgm:pt>
    <dgm:pt modelId="{66C1FAFE-E6B3-4C49-9E64-0105B0E5A1AD}" type="pres">
      <dgm:prSet presAssocID="{A320372C-4953-46C0-A15B-CE17F0D164D4}" presName="parentText" presStyleLbl="node1" presStyleIdx="1" presStyleCnt="2">
        <dgm:presLayoutVars>
          <dgm:chMax val="0"/>
          <dgm:bulletEnabled val="1"/>
        </dgm:presLayoutVars>
      </dgm:prSet>
      <dgm:spPr/>
    </dgm:pt>
  </dgm:ptLst>
  <dgm:cxnLst>
    <dgm:cxn modelId="{C7D40002-A33B-4C89-9875-5086326F9D37}" type="presOf" srcId="{F7CC454D-5C07-417D-AD21-30664301E8F8}" destId="{42D40D55-1E87-44F5-A3AA-CB60163A5B73}" srcOrd="0" destOrd="0" presId="urn:microsoft.com/office/officeart/2005/8/layout/vList2"/>
    <dgm:cxn modelId="{B8F0CC0F-BE06-43E5-923C-7C0D6117141E}" srcId="{00A13D12-7D50-4B12-B470-F557BC099A24}" destId="{8780877E-7D9B-4F9D-A19E-7FFB426433E8}" srcOrd="1" destOrd="0" parTransId="{45B026EE-94A6-48FB-8115-424180871AED}" sibTransId="{039EBD9D-4080-40D2-AB81-B2D92E168615}"/>
    <dgm:cxn modelId="{C7665B12-134D-41F4-8EB1-CC03BAE3F0A3}" type="presOf" srcId="{A320372C-4953-46C0-A15B-CE17F0D164D4}" destId="{66C1FAFE-E6B3-4C49-9E64-0105B0E5A1AD}" srcOrd="0" destOrd="0" presId="urn:microsoft.com/office/officeart/2005/8/layout/vList2"/>
    <dgm:cxn modelId="{A2C7DC1F-8B26-460F-A338-EF81808BF24F}" srcId="{3E1282B8-E30D-4D3E-93BE-69F8A955A52F}" destId="{F7CC454D-5C07-417D-AD21-30664301E8F8}" srcOrd="0" destOrd="0" parTransId="{243B9DA2-F913-4F51-B5D7-DD7D9A5F12A0}" sibTransId="{56E8ABDC-3632-4AFD-ACC7-58047813CAF6}"/>
    <dgm:cxn modelId="{98891821-A489-40B2-9536-2BA183F0C9BF}" type="presOf" srcId="{0B56468F-D4D6-4225-B0C7-3AC903B59EDD}" destId="{9FBA7385-20E7-4BC8-85BB-95EDB648A50A}" srcOrd="0" destOrd="3" presId="urn:microsoft.com/office/officeart/2005/8/layout/vList2"/>
    <dgm:cxn modelId="{6101DA22-C27D-43A4-9078-5060D2800712}" type="presOf" srcId="{B9A07D8C-3A64-4BE7-9C25-55FBC22A36E6}" destId="{9FBA7385-20E7-4BC8-85BB-95EDB648A50A}" srcOrd="0" destOrd="1" presId="urn:microsoft.com/office/officeart/2005/8/layout/vList2"/>
    <dgm:cxn modelId="{FFE81075-2DD8-41AD-965E-D85250B99DED}" srcId="{3E1282B8-E30D-4D3E-93BE-69F8A955A52F}" destId="{A320372C-4953-46C0-A15B-CE17F0D164D4}" srcOrd="1" destOrd="0" parTransId="{E9E0517B-CA5C-42E3-9014-985FEC22CADE}" sibTransId="{967AF65F-7515-4762-A5DF-D6BAC2C933E5}"/>
    <dgm:cxn modelId="{FDB88A8E-4943-45E2-9038-F484E6053FCC}" type="presOf" srcId="{8780877E-7D9B-4F9D-A19E-7FFB426433E8}" destId="{9FBA7385-20E7-4BC8-85BB-95EDB648A50A}" srcOrd="0" destOrd="2" presId="urn:microsoft.com/office/officeart/2005/8/layout/vList2"/>
    <dgm:cxn modelId="{E9706C91-5D7A-430C-BF39-07AB4B8B620B}" srcId="{00A13D12-7D50-4B12-B470-F557BC099A24}" destId="{B9A07D8C-3A64-4BE7-9C25-55FBC22A36E6}" srcOrd="0" destOrd="0" parTransId="{E5CC4918-8B79-4215-826B-D5449E9E576C}" sibTransId="{E29BB84B-944A-4935-AB68-0E609CA67DA3}"/>
    <dgm:cxn modelId="{50B1D496-1F20-4D45-B0DB-0140A03F37D1}" srcId="{F7CC454D-5C07-417D-AD21-30664301E8F8}" destId="{00A13D12-7D50-4B12-B470-F557BC099A24}" srcOrd="0" destOrd="0" parTransId="{B9B4AF07-D011-4D05-AED8-B0D930B39B17}" sibTransId="{5AC906D4-43AF-4BE6-A220-DD5450B53327}"/>
    <dgm:cxn modelId="{584F87AD-9C48-4513-BDF4-152896975065}" type="presOf" srcId="{3E1282B8-E30D-4D3E-93BE-69F8A955A52F}" destId="{395A3654-BBD4-476B-81B8-BF5CAE05FE99}" srcOrd="0" destOrd="0" presId="urn:microsoft.com/office/officeart/2005/8/layout/vList2"/>
    <dgm:cxn modelId="{CB0EB7D6-80E4-45C2-9319-0287D156662A}" srcId="{00A13D12-7D50-4B12-B470-F557BC099A24}" destId="{0B56468F-D4D6-4225-B0C7-3AC903B59EDD}" srcOrd="2" destOrd="0" parTransId="{1AD1C4A2-9359-4CFB-AC93-9198C2E95E24}" sibTransId="{EF11A9A6-82C2-4FA9-8F84-3AF5CDBB27DE}"/>
    <dgm:cxn modelId="{A4BFF5E6-C8C0-4D4F-A1A0-FA83E0BBE3B6}" type="presOf" srcId="{00A13D12-7D50-4B12-B470-F557BC099A24}" destId="{9FBA7385-20E7-4BC8-85BB-95EDB648A50A}" srcOrd="0" destOrd="0" presId="urn:microsoft.com/office/officeart/2005/8/layout/vList2"/>
    <dgm:cxn modelId="{DD982C7A-01D1-4FA2-AB6E-B014B22F6A6F}" type="presParOf" srcId="{395A3654-BBD4-476B-81B8-BF5CAE05FE99}" destId="{42D40D55-1E87-44F5-A3AA-CB60163A5B73}" srcOrd="0" destOrd="0" presId="urn:microsoft.com/office/officeart/2005/8/layout/vList2"/>
    <dgm:cxn modelId="{3FDE80E9-D54D-45DD-B885-AA2A9272B8BF}" type="presParOf" srcId="{395A3654-BBD4-476B-81B8-BF5CAE05FE99}" destId="{9FBA7385-20E7-4BC8-85BB-95EDB648A50A}" srcOrd="1" destOrd="0" presId="urn:microsoft.com/office/officeart/2005/8/layout/vList2"/>
    <dgm:cxn modelId="{2B37978D-AAD2-40F1-95C0-74D90AEBDEF4}" type="presParOf" srcId="{395A3654-BBD4-476B-81B8-BF5CAE05FE99}" destId="{66C1FAFE-E6B3-4C49-9E64-0105B0E5A1A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F2418A-01AB-44EC-A5E2-BBAB3E75CB5D}" type="doc">
      <dgm:prSet loTypeId="urn:microsoft.com/office/officeart/2005/8/layout/architecture" loCatId="list" qsTypeId="urn:microsoft.com/office/officeart/2005/8/quickstyle/simple1" qsCatId="simple" csTypeId="urn:microsoft.com/office/officeart/2005/8/colors/accent0_2" csCatId="mainScheme" phldr="1"/>
      <dgm:spPr/>
      <dgm:t>
        <a:bodyPr/>
        <a:lstStyle/>
        <a:p>
          <a:endParaRPr lang="en-US"/>
        </a:p>
      </dgm:t>
    </dgm:pt>
    <dgm:pt modelId="{0B24DC92-A8E1-4C0F-80B1-7A5524BBACF4}">
      <dgm:prSet phldrT="[Text]" phldr="0"/>
      <dgm:spPr/>
      <dgm:t>
        <a:bodyPr/>
        <a:lstStyle/>
        <a:p>
          <a:pPr rtl="0"/>
          <a:r>
            <a:rPr lang="en-US" dirty="0">
              <a:latin typeface="Arial"/>
              <a:cs typeface="Arial"/>
            </a:rPr>
            <a:t>They help monitor student progress while </a:t>
          </a:r>
          <a:r>
            <a:rPr lang="en-US" b="1" dirty="0">
              <a:latin typeface="Arial"/>
              <a:cs typeface="Arial"/>
            </a:rPr>
            <a:t>building students up</a:t>
          </a:r>
          <a:r>
            <a:rPr lang="en-US" dirty="0">
              <a:latin typeface="Arial"/>
              <a:cs typeface="Arial"/>
            </a:rPr>
            <a:t>.</a:t>
          </a:r>
        </a:p>
      </dgm:t>
    </dgm:pt>
    <dgm:pt modelId="{50F759C4-280D-4D69-B8E6-691777615FEB}" type="parTrans" cxnId="{7F341746-26A3-40A7-9302-C3A5584ABA95}">
      <dgm:prSet/>
      <dgm:spPr/>
      <dgm:t>
        <a:bodyPr/>
        <a:lstStyle/>
        <a:p>
          <a:endParaRPr lang="en-US"/>
        </a:p>
      </dgm:t>
    </dgm:pt>
    <dgm:pt modelId="{0EB09730-AFA9-4997-AA63-311F00F28744}" type="sibTrans" cxnId="{7F341746-26A3-40A7-9302-C3A5584ABA95}">
      <dgm:prSet/>
      <dgm:spPr/>
      <dgm:t>
        <a:bodyPr/>
        <a:lstStyle/>
        <a:p>
          <a:endParaRPr lang="en-US"/>
        </a:p>
      </dgm:t>
    </dgm:pt>
    <dgm:pt modelId="{A1C6C449-4A00-4790-8089-D1B7FE340695}">
      <dgm:prSet phldr="0"/>
      <dgm:spPr/>
      <dgm:t>
        <a:bodyPr/>
        <a:lstStyle/>
        <a:p>
          <a:pPr algn="l" rtl="0"/>
          <a:r>
            <a:rPr lang="en-US" dirty="0">
              <a:latin typeface="Arial"/>
              <a:cs typeface="Arial"/>
            </a:rPr>
            <a:t>They acknowledge</a:t>
          </a:r>
          <a:r>
            <a:rPr lang="en-US" b="1" dirty="0">
              <a:latin typeface="Arial"/>
              <a:cs typeface="Arial"/>
            </a:rPr>
            <a:t> </a:t>
          </a:r>
          <a:r>
            <a:rPr lang="en-US" dirty="0">
              <a:latin typeface="Arial"/>
              <a:cs typeface="Arial"/>
            </a:rPr>
            <a:t>that the </a:t>
          </a:r>
          <a:r>
            <a:rPr lang="en-US" b="1" dirty="0">
              <a:latin typeface="Arial"/>
              <a:cs typeface="Arial"/>
            </a:rPr>
            <a:t>diverse ways students interact </a:t>
          </a:r>
          <a:r>
            <a:rPr lang="en-US" dirty="0">
              <a:latin typeface="Arial"/>
              <a:cs typeface="Arial"/>
            </a:rPr>
            <a:t>with tasks influences how they show what they understand.</a:t>
          </a:r>
        </a:p>
      </dgm:t>
    </dgm:pt>
    <dgm:pt modelId="{93EC8BB4-FB42-4A38-A380-90CC54F3A8AF}" type="parTrans" cxnId="{F90491F8-57AA-42D7-83AE-6B5DA63A7ED2}">
      <dgm:prSet/>
      <dgm:spPr/>
      <dgm:t>
        <a:bodyPr/>
        <a:lstStyle/>
        <a:p>
          <a:endParaRPr lang="en-US"/>
        </a:p>
      </dgm:t>
    </dgm:pt>
    <dgm:pt modelId="{DA27142D-9EEC-4D8B-B087-4EE2B1368F90}" type="sibTrans" cxnId="{F90491F8-57AA-42D7-83AE-6B5DA63A7ED2}">
      <dgm:prSet/>
      <dgm:spPr/>
      <dgm:t>
        <a:bodyPr/>
        <a:lstStyle/>
        <a:p>
          <a:endParaRPr lang="en-US"/>
        </a:p>
      </dgm:t>
    </dgm:pt>
    <dgm:pt modelId="{C02ED711-545B-4279-B6FE-5F82FA093654}">
      <dgm:prSet phldr="0"/>
      <dgm:spPr/>
      <dgm:t>
        <a:bodyPr/>
        <a:lstStyle/>
        <a:p>
          <a:pPr algn="l"/>
          <a:r>
            <a:rPr lang="en-US" dirty="0">
              <a:latin typeface="Arial"/>
              <a:cs typeface="Arial"/>
            </a:rPr>
            <a:t>They intentionally </a:t>
          </a:r>
          <a:r>
            <a:rPr lang="en-US" b="1" dirty="0">
              <a:latin typeface="Arial"/>
              <a:cs typeface="Arial"/>
            </a:rPr>
            <a:t>support all learners </a:t>
          </a:r>
          <a:r>
            <a:rPr lang="en-US" dirty="0">
              <a:latin typeface="Arial"/>
              <a:cs typeface="Arial"/>
            </a:rPr>
            <a:t>in making their thinking visible.</a:t>
          </a:r>
        </a:p>
      </dgm:t>
    </dgm:pt>
    <dgm:pt modelId="{41489DA1-ADD9-42AC-B1E6-CC939CFE7FDB}" type="parTrans" cxnId="{66CCCFFA-B65E-4017-8FEC-E1CAE3BEB982}">
      <dgm:prSet/>
      <dgm:spPr/>
      <dgm:t>
        <a:bodyPr/>
        <a:lstStyle/>
        <a:p>
          <a:endParaRPr lang="en-US"/>
        </a:p>
      </dgm:t>
    </dgm:pt>
    <dgm:pt modelId="{B855464B-0B32-4C97-839B-074E60455885}" type="sibTrans" cxnId="{66CCCFFA-B65E-4017-8FEC-E1CAE3BEB982}">
      <dgm:prSet/>
      <dgm:spPr/>
      <dgm:t>
        <a:bodyPr/>
        <a:lstStyle/>
        <a:p>
          <a:endParaRPr lang="en-US"/>
        </a:p>
      </dgm:t>
    </dgm:pt>
    <dgm:pt modelId="{432214C7-97DD-4F84-A717-1C06034D69DB}" type="pres">
      <dgm:prSet presAssocID="{63F2418A-01AB-44EC-A5E2-BBAB3E75CB5D}" presName="Name0" presStyleCnt="0">
        <dgm:presLayoutVars>
          <dgm:chPref val="1"/>
          <dgm:dir/>
          <dgm:animOne val="branch"/>
          <dgm:animLvl val="lvl"/>
          <dgm:resizeHandles/>
        </dgm:presLayoutVars>
      </dgm:prSet>
      <dgm:spPr/>
    </dgm:pt>
    <dgm:pt modelId="{D8AF9557-FB10-4789-B7C3-568779A33F75}" type="pres">
      <dgm:prSet presAssocID="{A1C6C449-4A00-4790-8089-D1B7FE340695}" presName="vertOne" presStyleCnt="0"/>
      <dgm:spPr/>
    </dgm:pt>
    <dgm:pt modelId="{E6FEEB2F-8921-4A32-8C2D-65F46C430775}" type="pres">
      <dgm:prSet presAssocID="{A1C6C449-4A00-4790-8089-D1B7FE340695}" presName="txOne" presStyleLbl="node0" presStyleIdx="0" presStyleCnt="3">
        <dgm:presLayoutVars>
          <dgm:chPref val="3"/>
        </dgm:presLayoutVars>
      </dgm:prSet>
      <dgm:spPr/>
    </dgm:pt>
    <dgm:pt modelId="{2C6CE1A1-58B0-44F7-A28C-9E66DB2C4ECD}" type="pres">
      <dgm:prSet presAssocID="{A1C6C449-4A00-4790-8089-D1B7FE340695}" presName="horzOne" presStyleCnt="0"/>
      <dgm:spPr/>
    </dgm:pt>
    <dgm:pt modelId="{E7095FB9-6E10-4AA7-ACC7-64F46F9EDEFA}" type="pres">
      <dgm:prSet presAssocID="{DA27142D-9EEC-4D8B-B087-4EE2B1368F90}" presName="sibSpaceOne" presStyleCnt="0"/>
      <dgm:spPr/>
    </dgm:pt>
    <dgm:pt modelId="{ED40CF4E-699E-4E61-AD2A-D0DAF5FB4B63}" type="pres">
      <dgm:prSet presAssocID="{C02ED711-545B-4279-B6FE-5F82FA093654}" presName="vertOne" presStyleCnt="0"/>
      <dgm:spPr/>
    </dgm:pt>
    <dgm:pt modelId="{92AEC206-2929-4BDF-A5D7-6F66A5AE2C67}" type="pres">
      <dgm:prSet presAssocID="{C02ED711-545B-4279-B6FE-5F82FA093654}" presName="txOne" presStyleLbl="node0" presStyleIdx="1" presStyleCnt="3">
        <dgm:presLayoutVars>
          <dgm:chPref val="3"/>
        </dgm:presLayoutVars>
      </dgm:prSet>
      <dgm:spPr/>
    </dgm:pt>
    <dgm:pt modelId="{E6029B60-A572-46DC-9E11-1347A9EBCA26}" type="pres">
      <dgm:prSet presAssocID="{C02ED711-545B-4279-B6FE-5F82FA093654}" presName="horzOne" presStyleCnt="0"/>
      <dgm:spPr/>
    </dgm:pt>
    <dgm:pt modelId="{BD6BF669-0306-450E-9CA5-F31DFC47FB6B}" type="pres">
      <dgm:prSet presAssocID="{B855464B-0B32-4C97-839B-074E60455885}" presName="sibSpaceOne" presStyleCnt="0"/>
      <dgm:spPr/>
    </dgm:pt>
    <dgm:pt modelId="{37E358B8-B46C-44AC-A475-FFA168ADF765}" type="pres">
      <dgm:prSet presAssocID="{0B24DC92-A8E1-4C0F-80B1-7A5524BBACF4}" presName="vertOne" presStyleCnt="0"/>
      <dgm:spPr/>
    </dgm:pt>
    <dgm:pt modelId="{5BD9706F-879F-416A-AAF3-2196D035345D}" type="pres">
      <dgm:prSet presAssocID="{0B24DC92-A8E1-4C0F-80B1-7A5524BBACF4}" presName="txOne" presStyleLbl="node0" presStyleIdx="2" presStyleCnt="3">
        <dgm:presLayoutVars>
          <dgm:chPref val="3"/>
        </dgm:presLayoutVars>
      </dgm:prSet>
      <dgm:spPr/>
    </dgm:pt>
    <dgm:pt modelId="{C60FB0B4-A30A-4B5B-8C55-5B74C32AA29C}" type="pres">
      <dgm:prSet presAssocID="{0B24DC92-A8E1-4C0F-80B1-7A5524BBACF4}" presName="horzOne" presStyleCnt="0"/>
      <dgm:spPr/>
    </dgm:pt>
  </dgm:ptLst>
  <dgm:cxnLst>
    <dgm:cxn modelId="{7F341746-26A3-40A7-9302-C3A5584ABA95}" srcId="{63F2418A-01AB-44EC-A5E2-BBAB3E75CB5D}" destId="{0B24DC92-A8E1-4C0F-80B1-7A5524BBACF4}" srcOrd="2" destOrd="0" parTransId="{50F759C4-280D-4D69-B8E6-691777615FEB}" sibTransId="{0EB09730-AFA9-4997-AA63-311F00F28744}"/>
    <dgm:cxn modelId="{08763A7C-665F-4BFE-B932-78F990D5CEA9}" type="presOf" srcId="{A1C6C449-4A00-4790-8089-D1B7FE340695}" destId="{E6FEEB2F-8921-4A32-8C2D-65F46C430775}" srcOrd="0" destOrd="0" presId="urn:microsoft.com/office/officeart/2005/8/layout/architecture"/>
    <dgm:cxn modelId="{71D7E9E3-FBDD-405A-AB65-6C1911463E8A}" type="presOf" srcId="{0B24DC92-A8E1-4C0F-80B1-7A5524BBACF4}" destId="{5BD9706F-879F-416A-AAF3-2196D035345D}" srcOrd="0" destOrd="0" presId="urn:microsoft.com/office/officeart/2005/8/layout/architecture"/>
    <dgm:cxn modelId="{14204CE7-F123-4586-893B-D1CA7BDB321E}" type="presOf" srcId="{63F2418A-01AB-44EC-A5E2-BBAB3E75CB5D}" destId="{432214C7-97DD-4F84-A717-1C06034D69DB}" srcOrd="0" destOrd="0" presId="urn:microsoft.com/office/officeart/2005/8/layout/architecture"/>
    <dgm:cxn modelId="{DEA743E9-EF63-4DF5-998A-9420DAEC1F55}" type="presOf" srcId="{C02ED711-545B-4279-B6FE-5F82FA093654}" destId="{92AEC206-2929-4BDF-A5D7-6F66A5AE2C67}" srcOrd="0" destOrd="0" presId="urn:microsoft.com/office/officeart/2005/8/layout/architecture"/>
    <dgm:cxn modelId="{F90491F8-57AA-42D7-83AE-6B5DA63A7ED2}" srcId="{63F2418A-01AB-44EC-A5E2-BBAB3E75CB5D}" destId="{A1C6C449-4A00-4790-8089-D1B7FE340695}" srcOrd="0" destOrd="0" parTransId="{93EC8BB4-FB42-4A38-A380-90CC54F3A8AF}" sibTransId="{DA27142D-9EEC-4D8B-B087-4EE2B1368F90}"/>
    <dgm:cxn modelId="{66CCCFFA-B65E-4017-8FEC-E1CAE3BEB982}" srcId="{63F2418A-01AB-44EC-A5E2-BBAB3E75CB5D}" destId="{C02ED711-545B-4279-B6FE-5F82FA093654}" srcOrd="1" destOrd="0" parTransId="{41489DA1-ADD9-42AC-B1E6-CC939CFE7FDB}" sibTransId="{B855464B-0B32-4C97-839B-074E60455885}"/>
    <dgm:cxn modelId="{48065FC0-C3B2-4B30-8145-F61682A251A7}" type="presParOf" srcId="{432214C7-97DD-4F84-A717-1C06034D69DB}" destId="{D8AF9557-FB10-4789-B7C3-568779A33F75}" srcOrd="0" destOrd="0" presId="urn:microsoft.com/office/officeart/2005/8/layout/architecture"/>
    <dgm:cxn modelId="{243A784D-30D8-45E3-AD25-1D5AAFF81BF4}" type="presParOf" srcId="{D8AF9557-FB10-4789-B7C3-568779A33F75}" destId="{E6FEEB2F-8921-4A32-8C2D-65F46C430775}" srcOrd="0" destOrd="0" presId="urn:microsoft.com/office/officeart/2005/8/layout/architecture"/>
    <dgm:cxn modelId="{A7742539-5970-4F5B-A732-ED4A20827D1A}" type="presParOf" srcId="{D8AF9557-FB10-4789-B7C3-568779A33F75}" destId="{2C6CE1A1-58B0-44F7-A28C-9E66DB2C4ECD}" srcOrd="1" destOrd="0" presId="urn:microsoft.com/office/officeart/2005/8/layout/architecture"/>
    <dgm:cxn modelId="{B3FD4BB6-517A-496E-801D-B254CFBB602B}" type="presParOf" srcId="{432214C7-97DD-4F84-A717-1C06034D69DB}" destId="{E7095FB9-6E10-4AA7-ACC7-64F46F9EDEFA}" srcOrd="1" destOrd="0" presId="urn:microsoft.com/office/officeart/2005/8/layout/architecture"/>
    <dgm:cxn modelId="{F24DB28A-F71F-4567-B998-6C8E78FBCBCD}" type="presParOf" srcId="{432214C7-97DD-4F84-A717-1C06034D69DB}" destId="{ED40CF4E-699E-4E61-AD2A-D0DAF5FB4B63}" srcOrd="2" destOrd="0" presId="urn:microsoft.com/office/officeart/2005/8/layout/architecture"/>
    <dgm:cxn modelId="{FC1A1889-B13E-4EF5-8F81-96AD2BFA122A}" type="presParOf" srcId="{ED40CF4E-699E-4E61-AD2A-D0DAF5FB4B63}" destId="{92AEC206-2929-4BDF-A5D7-6F66A5AE2C67}" srcOrd="0" destOrd="0" presId="urn:microsoft.com/office/officeart/2005/8/layout/architecture"/>
    <dgm:cxn modelId="{24D690FD-057A-49E3-A71C-1F6216473E22}" type="presParOf" srcId="{ED40CF4E-699E-4E61-AD2A-D0DAF5FB4B63}" destId="{E6029B60-A572-46DC-9E11-1347A9EBCA26}" srcOrd="1" destOrd="0" presId="urn:microsoft.com/office/officeart/2005/8/layout/architecture"/>
    <dgm:cxn modelId="{1674BE09-9842-4DC8-95B6-842854C4CC1A}" type="presParOf" srcId="{432214C7-97DD-4F84-A717-1C06034D69DB}" destId="{BD6BF669-0306-450E-9CA5-F31DFC47FB6B}" srcOrd="3" destOrd="0" presId="urn:microsoft.com/office/officeart/2005/8/layout/architecture"/>
    <dgm:cxn modelId="{97D1DB5F-319C-4F33-BABA-0D765746D5D0}" type="presParOf" srcId="{432214C7-97DD-4F84-A717-1C06034D69DB}" destId="{37E358B8-B46C-44AC-A475-FFA168ADF765}" srcOrd="4" destOrd="0" presId="urn:microsoft.com/office/officeart/2005/8/layout/architecture"/>
    <dgm:cxn modelId="{C167C204-671E-432C-A153-5040F957C9B0}" type="presParOf" srcId="{37E358B8-B46C-44AC-A475-FFA168ADF765}" destId="{5BD9706F-879F-416A-AAF3-2196D035345D}" srcOrd="0" destOrd="0" presId="urn:microsoft.com/office/officeart/2005/8/layout/architecture"/>
    <dgm:cxn modelId="{0F7BB4B0-2087-41A9-8142-23E8FEF2E05B}" type="presParOf" srcId="{37E358B8-B46C-44AC-A475-FFA168ADF765}" destId="{C60FB0B4-A30A-4B5B-8C55-5B74C32AA29C}"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0C4C19-A706-4BCB-BDCE-7AAD06DE350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A7826DB-8D39-4BEF-8FE4-4A4B6B741B2F}">
      <dgm:prSet phldrT="[Text]" phldr="0"/>
      <dgm:spPr/>
      <dgm:t>
        <a:bodyPr/>
        <a:lstStyle/>
        <a:p>
          <a:pPr algn="ctr"/>
          <a:r>
            <a:rPr lang="en-US" b="1" dirty="0">
              <a:solidFill>
                <a:srgbClr val="000000"/>
              </a:solidFill>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r>
            <a:rPr lang="en-US" b="1" dirty="0">
              <a:solidFill>
                <a:srgbClr val="000000"/>
              </a:solidFill>
              <a:latin typeface="Arial" panose="020B0604020202020204" pitchFamily="34" charset="0"/>
              <a:cs typeface="Arial" panose="020B0604020202020204" pitchFamily="34" charset="0"/>
            </a:rPr>
            <a:t>2</a:t>
          </a:r>
          <a:r>
            <a:rPr lang="en-US" b="1" dirty="0">
              <a:solidFill>
                <a:srgbClr val="000000"/>
              </a:solidFill>
              <a:latin typeface="Arial"/>
              <a:cs typeface="Arial"/>
            </a:rPr>
            <a:t> ways you could improve </a:t>
          </a:r>
          <a:r>
            <a:rPr lang="en-US" dirty="0">
              <a:solidFill>
                <a:srgbClr val="000000"/>
              </a:solidFill>
              <a:latin typeface="Arial"/>
              <a:cs typeface="Arial"/>
            </a:rPr>
            <a:t>it to better engage that student</a:t>
          </a:r>
          <a:endParaRPr lang="en-US" dirty="0"/>
        </a:p>
      </dgm:t>
    </dgm:pt>
    <dgm:pt modelId="{33F84D4B-CF29-4102-A8FE-639586FF8EB9}" type="parTrans" cxnId="{8D2CB7C5-C704-4101-AEDB-B0D4AFDE31B3}">
      <dgm:prSet/>
      <dgm:spPr/>
      <dgm:t>
        <a:bodyPr/>
        <a:lstStyle/>
        <a:p>
          <a:endParaRPr lang="en-US"/>
        </a:p>
      </dgm:t>
    </dgm:pt>
    <dgm:pt modelId="{2D025EAD-D113-43EF-9921-C479ED59F3DB}" type="sibTrans" cxnId="{8D2CB7C5-C704-4101-AEDB-B0D4AFDE31B3}">
      <dgm:prSet/>
      <dgm:spPr/>
      <dgm:t>
        <a:bodyPr/>
        <a:lstStyle/>
        <a:p>
          <a:endParaRPr lang="en-US"/>
        </a:p>
      </dgm:t>
    </dgm:pt>
    <dgm:pt modelId="{73F10DD5-5101-4EDB-9107-95BE2127ACDA}">
      <dgm:prSet phldr="0" custT="1"/>
      <dgm:spPr/>
      <dgm:t>
        <a:bodyPr/>
        <a:lstStyle/>
        <a:p>
          <a:pPr algn="ctr" rtl="0"/>
          <a:r>
            <a:rPr lang="en-US" sz="2400" dirty="0">
              <a:solidFill>
                <a:schemeClr val="tx1"/>
              </a:solidFill>
              <a:latin typeface="Arial"/>
              <a:cs typeface="Arial"/>
            </a:rPr>
            <a:t>Think of a student </a:t>
          </a:r>
        </a:p>
      </dgm:t>
    </dgm:pt>
    <dgm:pt modelId="{B2ADF1EE-2D7A-492E-8BF3-430E447733B3}" type="parTrans" cxnId="{6D59A8E9-7EB8-4279-AD43-04350E7697C9}">
      <dgm:prSet/>
      <dgm:spPr/>
      <dgm:t>
        <a:bodyPr/>
        <a:lstStyle/>
        <a:p>
          <a:endParaRPr lang="en-US"/>
        </a:p>
      </dgm:t>
    </dgm:pt>
    <dgm:pt modelId="{9895C81F-1B76-4518-9093-6A69FA7EF39A}" type="sibTrans" cxnId="{6D59A8E9-7EB8-4279-AD43-04350E7697C9}">
      <dgm:prSet/>
      <dgm:spPr/>
      <dgm:t>
        <a:bodyPr/>
        <a:lstStyle/>
        <a:p>
          <a:endParaRPr lang="en-US"/>
        </a:p>
      </dgm:t>
    </dgm:pt>
    <dgm:pt modelId="{7186E5BE-4858-42B0-89EE-51F734C8A4E3}">
      <dgm:prSet phldr="0"/>
      <dgm:spPr/>
      <dgm:t>
        <a:bodyPr/>
        <a:lstStyle/>
        <a:p>
          <a:pPr algn="ctr"/>
          <a:r>
            <a:rPr lang="en-US" dirty="0">
              <a:solidFill>
                <a:schemeClr val="tx1"/>
              </a:solidFill>
              <a:latin typeface="Arial"/>
              <a:cs typeface="Arial"/>
            </a:rPr>
            <a:t>Examine Survivors Stranded Version A and Version B and identify for each:</a:t>
          </a:r>
        </a:p>
      </dgm:t>
    </dgm:pt>
    <dgm:pt modelId="{7B5806B2-82E7-44EE-86D6-8C92AC7A7137}" type="parTrans" cxnId="{576308B5-D152-4BB1-B364-7A1DCBAFC914}">
      <dgm:prSet/>
      <dgm:spPr/>
      <dgm:t>
        <a:bodyPr/>
        <a:lstStyle/>
        <a:p>
          <a:endParaRPr lang="en-US"/>
        </a:p>
      </dgm:t>
    </dgm:pt>
    <dgm:pt modelId="{98434133-A960-4C83-BAE9-C23ACEBE82FC}" type="sibTrans" cxnId="{576308B5-D152-4BB1-B364-7A1DCBAFC914}">
      <dgm:prSet/>
      <dgm:spPr/>
      <dgm:t>
        <a:bodyPr/>
        <a:lstStyle/>
        <a:p>
          <a:endParaRPr lang="en-US"/>
        </a:p>
      </dgm:t>
    </dgm:pt>
    <dgm:pt modelId="{8FE334EA-D86A-41C1-B564-B9E5F24A0F33}">
      <dgm:prSet phldr="0"/>
      <dgm:spPr/>
      <dgm:t>
        <a:bodyPr/>
        <a:lstStyle/>
        <a:p>
          <a:pPr algn="ctr"/>
          <a:r>
            <a:rPr lang="en-US" b="1" dirty="0">
              <a:solidFill>
                <a:srgbClr val="000000"/>
              </a:solidFill>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r>
            <a:rPr lang="en-US" b="1" dirty="0">
              <a:solidFill>
                <a:srgbClr val="000000"/>
              </a:solidFill>
              <a:latin typeface="Arial" panose="020B0604020202020204" pitchFamily="34" charset="0"/>
              <a:cs typeface="Arial" panose="020B0604020202020204" pitchFamily="34" charset="0"/>
            </a:rPr>
            <a:t>2</a:t>
          </a:r>
          <a:r>
            <a:rPr lang="en-US" b="1" dirty="0">
              <a:solidFill>
                <a:srgbClr val="000000"/>
              </a:solidFill>
              <a:latin typeface="Arial"/>
              <a:cs typeface="Arial"/>
            </a:rPr>
            <a:t> strengths</a:t>
          </a:r>
          <a:r>
            <a:rPr lang="en-US" dirty="0">
              <a:solidFill>
                <a:srgbClr val="000000"/>
              </a:solidFill>
              <a:latin typeface="Arial"/>
              <a:cs typeface="Arial"/>
            </a:rPr>
            <a:t> for engaging that student</a:t>
          </a:r>
        </a:p>
      </dgm:t>
    </dgm:pt>
    <dgm:pt modelId="{3D9EB0A1-0CBF-4EC2-AFF9-515C75AAA59D}" type="parTrans" cxnId="{E313601D-5796-43EE-ABA4-B405E6C284DB}">
      <dgm:prSet/>
      <dgm:spPr/>
      <dgm:t>
        <a:bodyPr/>
        <a:lstStyle/>
        <a:p>
          <a:endParaRPr lang="en-US"/>
        </a:p>
      </dgm:t>
    </dgm:pt>
    <dgm:pt modelId="{474C07A8-984C-4C36-A6A3-E270618FE772}" type="sibTrans" cxnId="{E313601D-5796-43EE-ABA4-B405E6C284DB}">
      <dgm:prSet/>
      <dgm:spPr/>
      <dgm:t>
        <a:bodyPr/>
        <a:lstStyle/>
        <a:p>
          <a:endParaRPr lang="en-US"/>
        </a:p>
      </dgm:t>
    </dgm:pt>
    <dgm:pt modelId="{558794BF-4DB0-4EDF-8855-1D6D1736669B}">
      <dgm:prSet phldr="0"/>
      <dgm:spPr/>
      <dgm:t>
        <a:bodyPr/>
        <a:lstStyle/>
        <a:p>
          <a:pPr algn="ctr" rtl="0"/>
          <a:r>
            <a:rPr lang="en-US" dirty="0">
              <a:solidFill>
                <a:srgbClr val="000000"/>
              </a:solidFill>
              <a:latin typeface="Arial"/>
              <a:cs typeface="Arial"/>
            </a:rPr>
            <a:t>One you know and care about or a student profile from this session</a:t>
          </a:r>
          <a:endParaRPr lang="en-US" dirty="0"/>
        </a:p>
      </dgm:t>
    </dgm:pt>
    <dgm:pt modelId="{5EFEA6F7-AF92-4A3D-87DA-BC05DE2B7808}" type="parTrans" cxnId="{EADB7E63-4250-43EE-A646-8540DCD377FF}">
      <dgm:prSet/>
      <dgm:spPr/>
      <dgm:t>
        <a:bodyPr/>
        <a:lstStyle/>
        <a:p>
          <a:endParaRPr lang="en-US"/>
        </a:p>
      </dgm:t>
    </dgm:pt>
    <dgm:pt modelId="{4F518E16-2FB2-4B67-A06F-DA0C382BE92F}" type="sibTrans" cxnId="{EADB7E63-4250-43EE-A646-8540DCD377FF}">
      <dgm:prSet/>
      <dgm:spPr/>
      <dgm:t>
        <a:bodyPr/>
        <a:lstStyle/>
        <a:p>
          <a:endParaRPr lang="en-US"/>
        </a:p>
      </dgm:t>
    </dgm:pt>
    <dgm:pt modelId="{AEE13A58-7414-407F-B3C3-A5D164672705}" type="pres">
      <dgm:prSet presAssocID="{CF0C4C19-A706-4BCB-BDCE-7AAD06DE3505}" presName="Name0" presStyleCnt="0">
        <dgm:presLayoutVars>
          <dgm:dir/>
          <dgm:animLvl val="lvl"/>
          <dgm:resizeHandles val="exact"/>
        </dgm:presLayoutVars>
      </dgm:prSet>
      <dgm:spPr/>
    </dgm:pt>
    <dgm:pt modelId="{35115C36-9FE6-4CE0-8D6B-53DE132F8D02}" type="pres">
      <dgm:prSet presAssocID="{7186E5BE-4858-42B0-89EE-51F734C8A4E3}" presName="boxAndChildren" presStyleCnt="0"/>
      <dgm:spPr/>
    </dgm:pt>
    <dgm:pt modelId="{08BC977A-0544-4882-B5FA-6CB04408B08B}" type="pres">
      <dgm:prSet presAssocID="{7186E5BE-4858-42B0-89EE-51F734C8A4E3}" presName="parentTextBox" presStyleLbl="node1" presStyleIdx="0" presStyleCnt="2"/>
      <dgm:spPr/>
    </dgm:pt>
    <dgm:pt modelId="{EA13AA71-9D50-458B-B1DF-89DFA1B83475}" type="pres">
      <dgm:prSet presAssocID="{7186E5BE-4858-42B0-89EE-51F734C8A4E3}" presName="entireBox" presStyleLbl="node1" presStyleIdx="0" presStyleCnt="2"/>
      <dgm:spPr/>
    </dgm:pt>
    <dgm:pt modelId="{DA2D9D13-9D70-4EE3-AB86-41428F04800F}" type="pres">
      <dgm:prSet presAssocID="{7186E5BE-4858-42B0-89EE-51F734C8A4E3}" presName="descendantBox" presStyleCnt="0"/>
      <dgm:spPr/>
    </dgm:pt>
    <dgm:pt modelId="{5911B3A3-A0AB-4015-A39F-84F6AFCD2FFF}" type="pres">
      <dgm:prSet presAssocID="{8FE334EA-D86A-41C1-B564-B9E5F24A0F33}" presName="childTextBox" presStyleLbl="fgAccFollowNode1" presStyleIdx="0" presStyleCnt="3">
        <dgm:presLayoutVars>
          <dgm:bulletEnabled val="1"/>
        </dgm:presLayoutVars>
      </dgm:prSet>
      <dgm:spPr/>
    </dgm:pt>
    <dgm:pt modelId="{9F198D7D-CD83-4B16-A0A1-C2CB451F9BB4}" type="pres">
      <dgm:prSet presAssocID="{9A7826DB-8D39-4BEF-8FE4-4A4B6B741B2F}" presName="childTextBox" presStyleLbl="fgAccFollowNode1" presStyleIdx="1" presStyleCnt="3">
        <dgm:presLayoutVars>
          <dgm:bulletEnabled val="1"/>
        </dgm:presLayoutVars>
      </dgm:prSet>
      <dgm:spPr/>
    </dgm:pt>
    <dgm:pt modelId="{AEAAE04B-4A42-4ECB-B4C1-8B84CA78B60E}" type="pres">
      <dgm:prSet presAssocID="{9895C81F-1B76-4518-9093-6A69FA7EF39A}" presName="sp" presStyleCnt="0"/>
      <dgm:spPr/>
    </dgm:pt>
    <dgm:pt modelId="{E074FE55-97CA-417E-8A17-520FD434A239}" type="pres">
      <dgm:prSet presAssocID="{73F10DD5-5101-4EDB-9107-95BE2127ACDA}" presName="arrowAndChildren" presStyleCnt="0"/>
      <dgm:spPr/>
    </dgm:pt>
    <dgm:pt modelId="{BF33EC46-EA65-410C-B22C-ECB0A2FEA605}" type="pres">
      <dgm:prSet presAssocID="{73F10DD5-5101-4EDB-9107-95BE2127ACDA}" presName="parentTextArrow" presStyleLbl="node1" presStyleIdx="0" presStyleCnt="2"/>
      <dgm:spPr/>
    </dgm:pt>
    <dgm:pt modelId="{C8C61890-965B-4D25-9D6E-146966EB55A2}" type="pres">
      <dgm:prSet presAssocID="{73F10DD5-5101-4EDB-9107-95BE2127ACDA}" presName="arrow" presStyleLbl="node1" presStyleIdx="1" presStyleCnt="2"/>
      <dgm:spPr/>
    </dgm:pt>
    <dgm:pt modelId="{A9E94A19-07BC-4824-B72F-188FD87815AE}" type="pres">
      <dgm:prSet presAssocID="{73F10DD5-5101-4EDB-9107-95BE2127ACDA}" presName="descendantArrow" presStyleCnt="0"/>
      <dgm:spPr/>
    </dgm:pt>
    <dgm:pt modelId="{4963632E-036F-403E-82F6-24172035992C}" type="pres">
      <dgm:prSet presAssocID="{558794BF-4DB0-4EDF-8855-1D6D1736669B}" presName="childTextArrow" presStyleLbl="fgAccFollowNode1" presStyleIdx="2" presStyleCnt="3">
        <dgm:presLayoutVars>
          <dgm:bulletEnabled val="1"/>
        </dgm:presLayoutVars>
      </dgm:prSet>
      <dgm:spPr/>
    </dgm:pt>
  </dgm:ptLst>
  <dgm:cxnLst>
    <dgm:cxn modelId="{E313601D-5796-43EE-ABA4-B405E6C284DB}" srcId="{7186E5BE-4858-42B0-89EE-51F734C8A4E3}" destId="{8FE334EA-D86A-41C1-B564-B9E5F24A0F33}" srcOrd="0" destOrd="0" parTransId="{3D9EB0A1-0CBF-4EC2-AFF9-515C75AAA59D}" sibTransId="{474C07A8-984C-4C36-A6A3-E270618FE772}"/>
    <dgm:cxn modelId="{D779D723-A95D-4AC2-8517-0C7E9F71C71F}" type="presOf" srcId="{CF0C4C19-A706-4BCB-BDCE-7AAD06DE3505}" destId="{AEE13A58-7414-407F-B3C3-A5D164672705}" srcOrd="0" destOrd="0" presId="urn:microsoft.com/office/officeart/2005/8/layout/process4"/>
    <dgm:cxn modelId="{231E5463-CE55-48F2-BEAF-45F2BE7F22EB}" type="presOf" srcId="{558794BF-4DB0-4EDF-8855-1D6D1736669B}" destId="{4963632E-036F-403E-82F6-24172035992C}" srcOrd="0" destOrd="0" presId="urn:microsoft.com/office/officeart/2005/8/layout/process4"/>
    <dgm:cxn modelId="{EADB7E63-4250-43EE-A646-8540DCD377FF}" srcId="{73F10DD5-5101-4EDB-9107-95BE2127ACDA}" destId="{558794BF-4DB0-4EDF-8855-1D6D1736669B}" srcOrd="0" destOrd="0" parTransId="{5EFEA6F7-AF92-4A3D-87DA-BC05DE2B7808}" sibTransId="{4F518E16-2FB2-4B67-A06F-DA0C382BE92F}"/>
    <dgm:cxn modelId="{7846D06F-79D1-4631-AC9C-C858DE776FE5}" type="presOf" srcId="{7186E5BE-4858-42B0-89EE-51F734C8A4E3}" destId="{EA13AA71-9D50-458B-B1DF-89DFA1B83475}" srcOrd="1" destOrd="0" presId="urn:microsoft.com/office/officeart/2005/8/layout/process4"/>
    <dgm:cxn modelId="{DA160D70-8F76-4155-9122-C0430A222F42}" type="presOf" srcId="{9A7826DB-8D39-4BEF-8FE4-4A4B6B741B2F}" destId="{9F198D7D-CD83-4B16-A0A1-C2CB451F9BB4}" srcOrd="0" destOrd="0" presId="urn:microsoft.com/office/officeart/2005/8/layout/process4"/>
    <dgm:cxn modelId="{576308B5-D152-4BB1-B364-7A1DCBAFC914}" srcId="{CF0C4C19-A706-4BCB-BDCE-7AAD06DE3505}" destId="{7186E5BE-4858-42B0-89EE-51F734C8A4E3}" srcOrd="1" destOrd="0" parTransId="{7B5806B2-82E7-44EE-86D6-8C92AC7A7137}" sibTransId="{98434133-A960-4C83-BAE9-C23ACEBE82FC}"/>
    <dgm:cxn modelId="{C17F55B8-B4C3-4662-BE01-055139BC29B8}" type="presOf" srcId="{8FE334EA-D86A-41C1-B564-B9E5F24A0F33}" destId="{5911B3A3-A0AB-4015-A39F-84F6AFCD2FFF}" srcOrd="0" destOrd="0" presId="urn:microsoft.com/office/officeart/2005/8/layout/process4"/>
    <dgm:cxn modelId="{221991C4-BA06-4D77-96F9-EF9E6A13ADB5}" type="presOf" srcId="{73F10DD5-5101-4EDB-9107-95BE2127ACDA}" destId="{BF33EC46-EA65-410C-B22C-ECB0A2FEA605}" srcOrd="0" destOrd="0" presId="urn:microsoft.com/office/officeart/2005/8/layout/process4"/>
    <dgm:cxn modelId="{8D2CB7C5-C704-4101-AEDB-B0D4AFDE31B3}" srcId="{7186E5BE-4858-42B0-89EE-51F734C8A4E3}" destId="{9A7826DB-8D39-4BEF-8FE4-4A4B6B741B2F}" srcOrd="1" destOrd="0" parTransId="{33F84D4B-CF29-4102-A8FE-639586FF8EB9}" sibTransId="{2D025EAD-D113-43EF-9921-C479ED59F3DB}"/>
    <dgm:cxn modelId="{339F53E4-C594-4A7E-89DD-E0A42B45A003}" type="presOf" srcId="{7186E5BE-4858-42B0-89EE-51F734C8A4E3}" destId="{08BC977A-0544-4882-B5FA-6CB04408B08B}" srcOrd="0" destOrd="0" presId="urn:microsoft.com/office/officeart/2005/8/layout/process4"/>
    <dgm:cxn modelId="{6D59A8E9-7EB8-4279-AD43-04350E7697C9}" srcId="{CF0C4C19-A706-4BCB-BDCE-7AAD06DE3505}" destId="{73F10DD5-5101-4EDB-9107-95BE2127ACDA}" srcOrd="0" destOrd="0" parTransId="{B2ADF1EE-2D7A-492E-8BF3-430E447733B3}" sibTransId="{9895C81F-1B76-4518-9093-6A69FA7EF39A}"/>
    <dgm:cxn modelId="{8100ADEB-057D-4683-91E7-4100B6F0AEFA}" type="presOf" srcId="{73F10DD5-5101-4EDB-9107-95BE2127ACDA}" destId="{C8C61890-965B-4D25-9D6E-146966EB55A2}" srcOrd="1" destOrd="0" presId="urn:microsoft.com/office/officeart/2005/8/layout/process4"/>
    <dgm:cxn modelId="{47C54981-1B4D-47AE-8E03-D6FA73DB2F65}" type="presParOf" srcId="{AEE13A58-7414-407F-B3C3-A5D164672705}" destId="{35115C36-9FE6-4CE0-8D6B-53DE132F8D02}" srcOrd="0" destOrd="0" presId="urn:microsoft.com/office/officeart/2005/8/layout/process4"/>
    <dgm:cxn modelId="{22B3CAE0-3303-4B7B-B71E-C13666B03088}" type="presParOf" srcId="{35115C36-9FE6-4CE0-8D6B-53DE132F8D02}" destId="{08BC977A-0544-4882-B5FA-6CB04408B08B}" srcOrd="0" destOrd="0" presId="urn:microsoft.com/office/officeart/2005/8/layout/process4"/>
    <dgm:cxn modelId="{FD4A3169-283F-4C37-B23F-61A14D736D9A}" type="presParOf" srcId="{35115C36-9FE6-4CE0-8D6B-53DE132F8D02}" destId="{EA13AA71-9D50-458B-B1DF-89DFA1B83475}" srcOrd="1" destOrd="0" presId="urn:microsoft.com/office/officeart/2005/8/layout/process4"/>
    <dgm:cxn modelId="{23D66425-3AFD-4AD0-B540-7DFE9892FD83}" type="presParOf" srcId="{35115C36-9FE6-4CE0-8D6B-53DE132F8D02}" destId="{DA2D9D13-9D70-4EE3-AB86-41428F04800F}" srcOrd="2" destOrd="0" presId="urn:microsoft.com/office/officeart/2005/8/layout/process4"/>
    <dgm:cxn modelId="{0812D325-6CEE-4351-AE7D-DB9A4B42BAFA}" type="presParOf" srcId="{DA2D9D13-9D70-4EE3-AB86-41428F04800F}" destId="{5911B3A3-A0AB-4015-A39F-84F6AFCD2FFF}" srcOrd="0" destOrd="0" presId="urn:microsoft.com/office/officeart/2005/8/layout/process4"/>
    <dgm:cxn modelId="{E58D8193-42F3-4C3C-B30E-9CD59CF3E31E}" type="presParOf" srcId="{DA2D9D13-9D70-4EE3-AB86-41428F04800F}" destId="{9F198D7D-CD83-4B16-A0A1-C2CB451F9BB4}" srcOrd="1" destOrd="0" presId="urn:microsoft.com/office/officeart/2005/8/layout/process4"/>
    <dgm:cxn modelId="{8C7CC1A1-1060-4CA5-89DF-21D67FF5DC9A}" type="presParOf" srcId="{AEE13A58-7414-407F-B3C3-A5D164672705}" destId="{AEAAE04B-4A42-4ECB-B4C1-8B84CA78B60E}" srcOrd="1" destOrd="0" presId="urn:microsoft.com/office/officeart/2005/8/layout/process4"/>
    <dgm:cxn modelId="{4B3F6038-9007-4AAE-A3ED-A0930E5B03B4}" type="presParOf" srcId="{AEE13A58-7414-407F-B3C3-A5D164672705}" destId="{E074FE55-97CA-417E-8A17-520FD434A239}" srcOrd="2" destOrd="0" presId="urn:microsoft.com/office/officeart/2005/8/layout/process4"/>
    <dgm:cxn modelId="{0E14970A-EBFB-41E3-9856-C72B7F303D34}" type="presParOf" srcId="{E074FE55-97CA-417E-8A17-520FD434A239}" destId="{BF33EC46-EA65-410C-B22C-ECB0A2FEA605}" srcOrd="0" destOrd="0" presId="urn:microsoft.com/office/officeart/2005/8/layout/process4"/>
    <dgm:cxn modelId="{2BBEAD69-10CB-483F-8B42-F835BC4D3DC6}" type="presParOf" srcId="{E074FE55-97CA-417E-8A17-520FD434A239}" destId="{C8C61890-965B-4D25-9D6E-146966EB55A2}" srcOrd="1" destOrd="0" presId="urn:microsoft.com/office/officeart/2005/8/layout/process4"/>
    <dgm:cxn modelId="{81FDADE7-03B9-4EF2-B926-121DF8DB4548}" type="presParOf" srcId="{E074FE55-97CA-417E-8A17-520FD434A239}" destId="{A9E94A19-07BC-4824-B72F-188FD87815AE}" srcOrd="2" destOrd="0" presId="urn:microsoft.com/office/officeart/2005/8/layout/process4"/>
    <dgm:cxn modelId="{CA0FB0CA-9B6B-4B93-BC63-D572FE8AF37A}" type="presParOf" srcId="{A9E94A19-07BC-4824-B72F-188FD87815AE}" destId="{4963632E-036F-403E-82F6-24172035992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730BBB-001E-43C2-B5C4-79B6B1C529F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2F00A0E-5E7B-4FB1-B10C-840BD1E0AA3E}">
      <dgm:prSet phldr="0"/>
      <dgm:spPr/>
      <dgm:t>
        <a:bodyPr/>
        <a:lstStyle/>
        <a:p>
          <a:pPr algn="l" rtl="0"/>
          <a:r>
            <a:rPr lang="en-US" dirty="0">
              <a:solidFill>
                <a:schemeClr val="tx1"/>
              </a:solidFill>
              <a:latin typeface="Arial"/>
              <a:cs typeface="Arial"/>
            </a:rPr>
            <a:t>Find a partner</a:t>
          </a:r>
        </a:p>
      </dgm:t>
    </dgm:pt>
    <dgm:pt modelId="{29D28CAF-866B-42D0-81C7-56F240A1328D}" type="parTrans" cxnId="{FF352E5C-2D31-4017-9ECD-F47B17A6A8BE}">
      <dgm:prSet/>
      <dgm:spPr/>
      <dgm:t>
        <a:bodyPr/>
        <a:lstStyle/>
        <a:p>
          <a:endParaRPr lang="en-US"/>
        </a:p>
      </dgm:t>
    </dgm:pt>
    <dgm:pt modelId="{2673FDB7-A94A-4410-8C36-9AF941F717E7}" type="sibTrans" cxnId="{FF352E5C-2D31-4017-9ECD-F47B17A6A8BE}">
      <dgm:prSet/>
      <dgm:spPr/>
      <dgm:t>
        <a:bodyPr/>
        <a:lstStyle/>
        <a:p>
          <a:endParaRPr lang="en-US"/>
        </a:p>
      </dgm:t>
    </dgm:pt>
    <dgm:pt modelId="{C11C4890-0D9F-4779-B07D-FCDC7976CFE6}">
      <dgm:prSet phldr="0"/>
      <dgm:spPr/>
      <dgm:t>
        <a:bodyPr/>
        <a:lstStyle/>
        <a:p>
          <a:pPr algn="l"/>
          <a:r>
            <a:rPr lang="en-US" dirty="0">
              <a:solidFill>
                <a:schemeClr val="tx1"/>
              </a:solidFill>
              <a:latin typeface="Arial"/>
              <a:cs typeface="Arial"/>
            </a:rPr>
            <a:t>Each share a feature you identified that would help your student</a:t>
          </a:r>
        </a:p>
      </dgm:t>
    </dgm:pt>
    <dgm:pt modelId="{85B26BA1-F8FF-4E6A-BD19-0952F7EA856B}" type="parTrans" cxnId="{33B12C28-1BE3-4053-AFB4-D20144FC106B}">
      <dgm:prSet/>
      <dgm:spPr/>
      <dgm:t>
        <a:bodyPr/>
        <a:lstStyle/>
        <a:p>
          <a:endParaRPr lang="en-US"/>
        </a:p>
      </dgm:t>
    </dgm:pt>
    <dgm:pt modelId="{DF0DEF1D-F78A-4100-9CD0-9769D03857C2}" type="sibTrans" cxnId="{33B12C28-1BE3-4053-AFB4-D20144FC106B}">
      <dgm:prSet/>
      <dgm:spPr/>
      <dgm:t>
        <a:bodyPr/>
        <a:lstStyle/>
        <a:p>
          <a:endParaRPr lang="en-US"/>
        </a:p>
      </dgm:t>
    </dgm:pt>
    <dgm:pt modelId="{26A5CD44-86DC-4278-957A-2952536B8E20}">
      <dgm:prSet phldr="0"/>
      <dgm:spPr/>
      <dgm:t>
        <a:bodyPr/>
        <a:lstStyle/>
        <a:p>
          <a:pPr algn="l"/>
          <a:r>
            <a:rPr lang="en-US" dirty="0">
              <a:solidFill>
                <a:schemeClr val="tx1"/>
              </a:solidFill>
              <a:latin typeface="Arial"/>
              <a:cs typeface="Arial"/>
            </a:rPr>
            <a:t>Find a new partner and share again</a:t>
          </a:r>
        </a:p>
      </dgm:t>
    </dgm:pt>
    <dgm:pt modelId="{8DBC2DF1-8581-469A-A3E5-160F1B548CC8}" type="parTrans" cxnId="{839A3D2E-AB49-473B-86A7-9B032A663D30}">
      <dgm:prSet/>
      <dgm:spPr/>
      <dgm:t>
        <a:bodyPr/>
        <a:lstStyle/>
        <a:p>
          <a:endParaRPr lang="en-US"/>
        </a:p>
      </dgm:t>
    </dgm:pt>
    <dgm:pt modelId="{A6DC9613-306E-4786-B4D7-0CC4BD532661}" type="sibTrans" cxnId="{839A3D2E-AB49-473B-86A7-9B032A663D30}">
      <dgm:prSet/>
      <dgm:spPr/>
      <dgm:t>
        <a:bodyPr/>
        <a:lstStyle/>
        <a:p>
          <a:endParaRPr lang="en-US"/>
        </a:p>
      </dgm:t>
    </dgm:pt>
    <dgm:pt modelId="{B5700572-2CA8-40BB-BC08-FBEAC6EEF60F}" type="pres">
      <dgm:prSet presAssocID="{46730BBB-001E-43C2-B5C4-79B6B1C529F7}" presName="Name0" presStyleCnt="0">
        <dgm:presLayoutVars>
          <dgm:dir/>
          <dgm:resizeHandles val="exact"/>
        </dgm:presLayoutVars>
      </dgm:prSet>
      <dgm:spPr/>
    </dgm:pt>
    <dgm:pt modelId="{21E9783A-96D2-4D10-8CDD-0C731CBF55F6}" type="pres">
      <dgm:prSet presAssocID="{72F00A0E-5E7B-4FB1-B10C-840BD1E0AA3E}" presName="node" presStyleLbl="node1" presStyleIdx="0" presStyleCnt="3">
        <dgm:presLayoutVars>
          <dgm:bulletEnabled val="1"/>
        </dgm:presLayoutVars>
      </dgm:prSet>
      <dgm:spPr/>
    </dgm:pt>
    <dgm:pt modelId="{D281C585-B1C6-403C-8A97-91843D02F8F1}" type="pres">
      <dgm:prSet presAssocID="{2673FDB7-A94A-4410-8C36-9AF941F717E7}" presName="sibTrans" presStyleLbl="sibTrans2D1" presStyleIdx="0" presStyleCnt="2"/>
      <dgm:spPr/>
    </dgm:pt>
    <dgm:pt modelId="{CB17341B-5A39-47AF-8F66-B0580BD6A4E0}" type="pres">
      <dgm:prSet presAssocID="{2673FDB7-A94A-4410-8C36-9AF941F717E7}" presName="connectorText" presStyleLbl="sibTrans2D1" presStyleIdx="0" presStyleCnt="2"/>
      <dgm:spPr/>
    </dgm:pt>
    <dgm:pt modelId="{90B628FB-8226-4C85-9BA2-E317286219B9}" type="pres">
      <dgm:prSet presAssocID="{C11C4890-0D9F-4779-B07D-FCDC7976CFE6}" presName="node" presStyleLbl="node1" presStyleIdx="1" presStyleCnt="3">
        <dgm:presLayoutVars>
          <dgm:bulletEnabled val="1"/>
        </dgm:presLayoutVars>
      </dgm:prSet>
      <dgm:spPr/>
    </dgm:pt>
    <dgm:pt modelId="{392623B5-452F-4A36-BF9C-61A48023489E}" type="pres">
      <dgm:prSet presAssocID="{DF0DEF1D-F78A-4100-9CD0-9769D03857C2}" presName="sibTrans" presStyleLbl="sibTrans2D1" presStyleIdx="1" presStyleCnt="2"/>
      <dgm:spPr/>
    </dgm:pt>
    <dgm:pt modelId="{B1A440A6-847C-4E8D-B0F0-1E7B38FA887E}" type="pres">
      <dgm:prSet presAssocID="{DF0DEF1D-F78A-4100-9CD0-9769D03857C2}" presName="connectorText" presStyleLbl="sibTrans2D1" presStyleIdx="1" presStyleCnt="2"/>
      <dgm:spPr/>
    </dgm:pt>
    <dgm:pt modelId="{A2239BED-8F08-4159-ABE2-07ECE9A6DBD8}" type="pres">
      <dgm:prSet presAssocID="{26A5CD44-86DC-4278-957A-2952536B8E20}" presName="node" presStyleLbl="node1" presStyleIdx="2" presStyleCnt="3">
        <dgm:presLayoutVars>
          <dgm:bulletEnabled val="1"/>
        </dgm:presLayoutVars>
      </dgm:prSet>
      <dgm:spPr/>
    </dgm:pt>
  </dgm:ptLst>
  <dgm:cxnLst>
    <dgm:cxn modelId="{03518B0C-2ECC-4FE0-A85D-427C24642FBB}" type="presOf" srcId="{26A5CD44-86DC-4278-957A-2952536B8E20}" destId="{A2239BED-8F08-4159-ABE2-07ECE9A6DBD8}" srcOrd="0" destOrd="0" presId="urn:microsoft.com/office/officeart/2005/8/layout/process1"/>
    <dgm:cxn modelId="{9B260A13-6E0C-4AD2-B0AF-A386A50C3C29}" type="presOf" srcId="{DF0DEF1D-F78A-4100-9CD0-9769D03857C2}" destId="{392623B5-452F-4A36-BF9C-61A48023489E}" srcOrd="0" destOrd="0" presId="urn:microsoft.com/office/officeart/2005/8/layout/process1"/>
    <dgm:cxn modelId="{33B12C28-1BE3-4053-AFB4-D20144FC106B}" srcId="{46730BBB-001E-43C2-B5C4-79B6B1C529F7}" destId="{C11C4890-0D9F-4779-B07D-FCDC7976CFE6}" srcOrd="1" destOrd="0" parTransId="{85B26BA1-F8FF-4E6A-BD19-0952F7EA856B}" sibTransId="{DF0DEF1D-F78A-4100-9CD0-9769D03857C2}"/>
    <dgm:cxn modelId="{839A3D2E-AB49-473B-86A7-9B032A663D30}" srcId="{46730BBB-001E-43C2-B5C4-79B6B1C529F7}" destId="{26A5CD44-86DC-4278-957A-2952536B8E20}" srcOrd="2" destOrd="0" parTransId="{8DBC2DF1-8581-469A-A3E5-160F1B548CC8}" sibTransId="{A6DC9613-306E-4786-B4D7-0CC4BD532661}"/>
    <dgm:cxn modelId="{FF352E5C-2D31-4017-9ECD-F47B17A6A8BE}" srcId="{46730BBB-001E-43C2-B5C4-79B6B1C529F7}" destId="{72F00A0E-5E7B-4FB1-B10C-840BD1E0AA3E}" srcOrd="0" destOrd="0" parTransId="{29D28CAF-866B-42D0-81C7-56F240A1328D}" sibTransId="{2673FDB7-A94A-4410-8C36-9AF941F717E7}"/>
    <dgm:cxn modelId="{1CEC5561-833C-4CAE-9707-0E14C1A0FD15}" type="presOf" srcId="{2673FDB7-A94A-4410-8C36-9AF941F717E7}" destId="{CB17341B-5A39-47AF-8F66-B0580BD6A4E0}" srcOrd="1" destOrd="0" presId="urn:microsoft.com/office/officeart/2005/8/layout/process1"/>
    <dgm:cxn modelId="{A7051E97-919F-4AD1-9C5A-6C82E6847817}" type="presOf" srcId="{C11C4890-0D9F-4779-B07D-FCDC7976CFE6}" destId="{90B628FB-8226-4C85-9BA2-E317286219B9}" srcOrd="0" destOrd="0" presId="urn:microsoft.com/office/officeart/2005/8/layout/process1"/>
    <dgm:cxn modelId="{9B036DAC-7579-47EE-82D8-C1432FC53D57}" type="presOf" srcId="{46730BBB-001E-43C2-B5C4-79B6B1C529F7}" destId="{B5700572-2CA8-40BB-BC08-FBEAC6EEF60F}" srcOrd="0" destOrd="0" presId="urn:microsoft.com/office/officeart/2005/8/layout/process1"/>
    <dgm:cxn modelId="{1E7994B1-196C-4AC6-B118-3E1A7949F1F2}" type="presOf" srcId="{2673FDB7-A94A-4410-8C36-9AF941F717E7}" destId="{D281C585-B1C6-403C-8A97-91843D02F8F1}" srcOrd="0" destOrd="0" presId="urn:microsoft.com/office/officeart/2005/8/layout/process1"/>
    <dgm:cxn modelId="{85F657C4-5DB2-4895-A936-95124E76FC55}" type="presOf" srcId="{72F00A0E-5E7B-4FB1-B10C-840BD1E0AA3E}" destId="{21E9783A-96D2-4D10-8CDD-0C731CBF55F6}" srcOrd="0" destOrd="0" presId="urn:microsoft.com/office/officeart/2005/8/layout/process1"/>
    <dgm:cxn modelId="{37B105C9-558E-4105-9F2A-264049063575}" type="presOf" srcId="{DF0DEF1D-F78A-4100-9CD0-9769D03857C2}" destId="{B1A440A6-847C-4E8D-B0F0-1E7B38FA887E}" srcOrd="1" destOrd="0" presId="urn:microsoft.com/office/officeart/2005/8/layout/process1"/>
    <dgm:cxn modelId="{41CE3959-5C18-4600-B5AB-932C240244F1}" type="presParOf" srcId="{B5700572-2CA8-40BB-BC08-FBEAC6EEF60F}" destId="{21E9783A-96D2-4D10-8CDD-0C731CBF55F6}" srcOrd="0" destOrd="0" presId="urn:microsoft.com/office/officeart/2005/8/layout/process1"/>
    <dgm:cxn modelId="{76E21AE5-3E7A-4A3F-AB23-1E3BB608B8E2}" type="presParOf" srcId="{B5700572-2CA8-40BB-BC08-FBEAC6EEF60F}" destId="{D281C585-B1C6-403C-8A97-91843D02F8F1}" srcOrd="1" destOrd="0" presId="urn:microsoft.com/office/officeart/2005/8/layout/process1"/>
    <dgm:cxn modelId="{EA8CE407-7FE4-4013-BF71-72824C6C4130}" type="presParOf" srcId="{D281C585-B1C6-403C-8A97-91843D02F8F1}" destId="{CB17341B-5A39-47AF-8F66-B0580BD6A4E0}" srcOrd="0" destOrd="0" presId="urn:microsoft.com/office/officeart/2005/8/layout/process1"/>
    <dgm:cxn modelId="{2B3A04F3-4673-4263-A3D5-11118FE2DFBC}" type="presParOf" srcId="{B5700572-2CA8-40BB-BC08-FBEAC6EEF60F}" destId="{90B628FB-8226-4C85-9BA2-E317286219B9}" srcOrd="2" destOrd="0" presId="urn:microsoft.com/office/officeart/2005/8/layout/process1"/>
    <dgm:cxn modelId="{21475D1D-BA92-454D-B963-F42F4D1E08AD}" type="presParOf" srcId="{B5700572-2CA8-40BB-BC08-FBEAC6EEF60F}" destId="{392623B5-452F-4A36-BF9C-61A48023489E}" srcOrd="3" destOrd="0" presId="urn:microsoft.com/office/officeart/2005/8/layout/process1"/>
    <dgm:cxn modelId="{2694DF7E-A5B2-44D2-B47F-6E8B4D59A45B}" type="presParOf" srcId="{392623B5-452F-4A36-BF9C-61A48023489E}" destId="{B1A440A6-847C-4E8D-B0F0-1E7B38FA887E}" srcOrd="0" destOrd="0" presId="urn:microsoft.com/office/officeart/2005/8/layout/process1"/>
    <dgm:cxn modelId="{2D144046-BF3B-4046-81D8-C3ADF6AE9A6F}" type="presParOf" srcId="{B5700572-2CA8-40BB-BC08-FBEAC6EEF60F}" destId="{A2239BED-8F08-4159-ABE2-07ECE9A6DBD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5566B5-0CEA-44CC-AF3D-25232F79166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2EA66AC6-DC2F-420E-9A53-985D6581C145}">
      <dgm:prSet phldrT="[Text]"/>
      <dgm:spPr/>
      <dgm:t>
        <a:bodyPr/>
        <a:lstStyle/>
        <a:p>
          <a:pPr>
            <a:buFont typeface="Symbol" panose="05050102010706020507" pitchFamily="18" charset="2"/>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Real-world relevance</a:t>
          </a:r>
          <a:r>
            <a:rPr lang="en-US" dirty="0">
              <a:effectLst/>
              <a:latin typeface="Arial" panose="020B0604020202020204" pitchFamily="34" charset="0"/>
              <a:ea typeface="Times New Roman" panose="02020603050405020304" pitchFamily="18" charset="0"/>
              <a:cs typeface="Arial" panose="020B0604020202020204" pitchFamily="34" charset="0"/>
            </a:rPr>
            <a:t>: Find ways for students to make connections to their experiences or something they care about (often through phenomena and problems)</a:t>
          </a:r>
          <a:endParaRPr lang="en-US" dirty="0">
            <a:latin typeface="Arial" panose="020B0604020202020204" pitchFamily="34" charset="0"/>
            <a:cs typeface="Arial" panose="020B0604020202020204" pitchFamily="34" charset="0"/>
          </a:endParaRPr>
        </a:p>
      </dgm:t>
    </dgm:pt>
    <dgm:pt modelId="{CDD30CDD-DB3B-4725-B7C0-0A41733B3E33}" type="parTrans" cxnId="{96894667-45B6-430E-9EC9-CAEF0C53F451}">
      <dgm:prSet/>
      <dgm:spPr/>
      <dgm:t>
        <a:bodyPr/>
        <a:lstStyle/>
        <a:p>
          <a:endParaRPr lang="en-US"/>
        </a:p>
      </dgm:t>
    </dgm:pt>
    <dgm:pt modelId="{950A017C-725E-4C89-AF56-CEE359A3E3E7}" type="sibTrans" cxnId="{96894667-45B6-430E-9EC9-CAEF0C53F451}">
      <dgm:prSet/>
      <dgm:spPr/>
      <dgm:t>
        <a:bodyPr/>
        <a:lstStyle/>
        <a:p>
          <a:endParaRPr lang="en-US"/>
        </a:p>
      </dgm:t>
    </dgm:pt>
    <dgm:pt modelId="{89AA8963-EA0C-4CA9-BEB5-7324072172EA}">
      <dgm:prSet/>
      <dgm:spPr/>
      <dgm:t>
        <a:bodyPr/>
        <a:lstStyle/>
        <a:p>
          <a:r>
            <a:rPr lang="en-US" b="1" dirty="0">
              <a:effectLst/>
              <a:latin typeface="Arial" panose="020B0604020202020204" pitchFamily="34" charset="0"/>
              <a:ea typeface="Times New Roman" panose="02020603050405020304" pitchFamily="18" charset="0"/>
              <a:cs typeface="Arial" panose="020B0604020202020204" pitchFamily="34" charset="0"/>
            </a:rPr>
            <a:t>Multiple ways for students to respond to the task </a:t>
          </a:r>
          <a:r>
            <a:rPr lang="en-US" dirty="0">
              <a:effectLst/>
              <a:latin typeface="Arial" panose="020B0604020202020204" pitchFamily="34" charset="0"/>
              <a:ea typeface="Times New Roman" panose="02020603050405020304" pitchFamily="18" charset="0"/>
              <a:cs typeface="Arial" panose="020B0604020202020204" pitchFamily="34" charset="0"/>
            </a:rPr>
            <a:t>and show what they know (text, develop models, verbally)</a:t>
          </a:r>
          <a:endParaRPr lang="en-US" dirty="0">
            <a:effectLst/>
            <a:latin typeface="Arial" panose="020B0604020202020204" pitchFamily="34" charset="0"/>
            <a:ea typeface="Calibri" panose="020F0502020204030204" pitchFamily="34" charset="0"/>
            <a:cs typeface="Arial" panose="020B0604020202020204" pitchFamily="34" charset="0"/>
          </a:endParaRPr>
        </a:p>
      </dgm:t>
    </dgm:pt>
    <dgm:pt modelId="{3A35784A-BB84-4DD1-A159-97F2BD63F108}" type="parTrans" cxnId="{CA6373A0-86B4-470D-A268-083729A21586}">
      <dgm:prSet/>
      <dgm:spPr/>
      <dgm:t>
        <a:bodyPr/>
        <a:lstStyle/>
        <a:p>
          <a:endParaRPr lang="en-US"/>
        </a:p>
      </dgm:t>
    </dgm:pt>
    <dgm:pt modelId="{08F6C5FE-54BB-44C5-BC07-63EB0A587397}" type="sibTrans" cxnId="{CA6373A0-86B4-470D-A268-083729A21586}">
      <dgm:prSet/>
      <dgm:spPr/>
      <dgm:t>
        <a:bodyPr/>
        <a:lstStyle/>
        <a:p>
          <a:endParaRPr lang="en-US"/>
        </a:p>
      </dgm:t>
    </dgm:pt>
    <dgm:pt modelId="{768E1F1F-889A-4C62-9D1C-36343D5E55A7}">
      <dgm:prSet/>
      <dgm:spPr/>
      <dgm:t>
        <a:bodyPr/>
        <a:lstStyle/>
        <a:p>
          <a:r>
            <a:rPr lang="en-US" b="1" dirty="0">
              <a:latin typeface="Arial" panose="020B0604020202020204" pitchFamily="34" charset="0"/>
              <a:cs typeface="Arial" panose="020B0604020202020204" pitchFamily="34" charset="0"/>
            </a:rPr>
            <a:t>Scaffolds</a:t>
          </a:r>
          <a:r>
            <a:rPr lang="en-US" b="0" dirty="0">
              <a:latin typeface="Arial" panose="020B0604020202020204" pitchFamily="34" charset="0"/>
              <a:cs typeface="Arial" panose="020B0604020202020204" pitchFamily="34" charset="0"/>
            </a:rPr>
            <a:t> (e.g., model checklist, word bank, sentence starters) to support students to show what they know relative to grade-level assessment targets, not lowered expectations</a:t>
          </a:r>
          <a:endParaRPr lang="en-US" dirty="0">
            <a:latin typeface="Arial" panose="020B0604020202020204" pitchFamily="34" charset="0"/>
            <a:cs typeface="Arial" panose="020B0604020202020204" pitchFamily="34" charset="0"/>
          </a:endParaRPr>
        </a:p>
      </dgm:t>
    </dgm:pt>
    <dgm:pt modelId="{B8920A52-CD70-4C3C-8082-0A5CAC10CF33}" type="parTrans" cxnId="{702C75E9-FEE3-4675-A0DA-089444BF64E4}">
      <dgm:prSet/>
      <dgm:spPr/>
      <dgm:t>
        <a:bodyPr/>
        <a:lstStyle/>
        <a:p>
          <a:endParaRPr lang="en-US"/>
        </a:p>
      </dgm:t>
    </dgm:pt>
    <dgm:pt modelId="{5DDD8552-8574-44F9-BEA7-F2DB3C077FC4}" type="sibTrans" cxnId="{702C75E9-FEE3-4675-A0DA-089444BF64E4}">
      <dgm:prSet/>
      <dgm:spPr/>
      <dgm:t>
        <a:bodyPr/>
        <a:lstStyle/>
        <a:p>
          <a:endParaRPr lang="en-US"/>
        </a:p>
      </dgm:t>
    </dgm:pt>
    <dgm:pt modelId="{F0F70E73-4940-4CEF-86CD-BD79FBD93F00}">
      <dgm:prSet/>
      <dgm:spPr/>
      <dgm:t>
        <a:bodyPr/>
        <a:lstStyle/>
        <a:p>
          <a:r>
            <a:rPr lang="en-US" b="1" dirty="0">
              <a:effectLst/>
              <a:latin typeface="Arial" panose="020B0604020202020204" pitchFamily="34" charset="0"/>
              <a:ea typeface="Times New Roman" panose="02020603050405020304" pitchFamily="18" charset="0"/>
              <a:cs typeface="Arial" panose="020B0604020202020204" pitchFamily="34" charset="0"/>
            </a:rPr>
            <a:t>Builds student confidence </a:t>
          </a:r>
          <a:r>
            <a:rPr lang="en-US" dirty="0">
              <a:effectLst/>
              <a:latin typeface="Arial" panose="020B0604020202020204" pitchFamily="34" charset="0"/>
              <a:ea typeface="Times New Roman" panose="02020603050405020304" pitchFamily="18" charset="0"/>
              <a:cs typeface="Arial" panose="020B0604020202020204" pitchFamily="34" charset="0"/>
            </a:rPr>
            <a:t>with science and engineering by allowing students to show what they do know (rather than limited right/wrong answer options) and make choices</a:t>
          </a:r>
          <a:endParaRPr lang="en-US" dirty="0">
            <a:effectLst/>
            <a:latin typeface="Arial" panose="020B0604020202020204" pitchFamily="34" charset="0"/>
            <a:ea typeface="Calibri" panose="020F0502020204030204" pitchFamily="34" charset="0"/>
            <a:cs typeface="Arial" panose="020B0604020202020204" pitchFamily="34" charset="0"/>
          </a:endParaRPr>
        </a:p>
      </dgm:t>
    </dgm:pt>
    <dgm:pt modelId="{166C9596-A10C-4BC0-90AB-9637FC2B151E}" type="sibTrans" cxnId="{DEF43569-C0A7-498E-A25F-0DB520EE830F}">
      <dgm:prSet/>
      <dgm:spPr/>
      <dgm:t>
        <a:bodyPr/>
        <a:lstStyle/>
        <a:p>
          <a:endParaRPr lang="en-US"/>
        </a:p>
      </dgm:t>
    </dgm:pt>
    <dgm:pt modelId="{33E4F180-0234-4186-901D-D075983348D3}" type="parTrans" cxnId="{DEF43569-C0A7-498E-A25F-0DB520EE830F}">
      <dgm:prSet/>
      <dgm:spPr/>
      <dgm:t>
        <a:bodyPr/>
        <a:lstStyle/>
        <a:p>
          <a:endParaRPr lang="en-US"/>
        </a:p>
      </dgm:t>
    </dgm:pt>
    <dgm:pt modelId="{363360FB-B737-4343-B522-72CE8AAF3071}">
      <dgm:prSet/>
      <dgm:spPr/>
      <dgm:t>
        <a:bodyPr/>
        <a:lstStyle/>
        <a:p>
          <a:r>
            <a:rPr lang="en-US" b="1" dirty="0">
              <a:effectLst/>
              <a:latin typeface="Arial" panose="020B0604020202020204" pitchFamily="34" charset="0"/>
              <a:ea typeface="Times New Roman" panose="02020603050405020304" pitchFamily="18" charset="0"/>
              <a:cs typeface="Arial" panose="020B0604020202020204" pitchFamily="34" charset="0"/>
            </a:rPr>
            <a:t>Multiple ways for students to receive information </a:t>
          </a:r>
          <a:r>
            <a:rPr lang="en-US" dirty="0">
              <a:effectLst/>
              <a:latin typeface="Arial" panose="020B0604020202020204" pitchFamily="34" charset="0"/>
              <a:ea typeface="Times New Roman" panose="02020603050405020304" pitchFamily="18" charset="0"/>
              <a:cs typeface="Arial" panose="020B0604020202020204" pitchFamily="34" charset="0"/>
            </a:rPr>
            <a:t>they need to complete the task</a:t>
          </a:r>
          <a:endParaRPr lang="en-US" dirty="0">
            <a:effectLst/>
            <a:latin typeface="Arial" panose="020B0604020202020204" pitchFamily="34" charset="0"/>
            <a:ea typeface="Calibri" panose="020F0502020204030204" pitchFamily="34" charset="0"/>
            <a:cs typeface="Arial" panose="020B0604020202020204" pitchFamily="34" charset="0"/>
          </a:endParaRPr>
        </a:p>
      </dgm:t>
    </dgm:pt>
    <dgm:pt modelId="{94E93DBB-C2F6-49B2-AC00-ABD3FAA49DE7}" type="parTrans" cxnId="{88D89BD4-C0B6-401C-8F01-0520C9D75B01}">
      <dgm:prSet/>
      <dgm:spPr/>
      <dgm:t>
        <a:bodyPr/>
        <a:lstStyle/>
        <a:p>
          <a:endParaRPr lang="en-US"/>
        </a:p>
      </dgm:t>
    </dgm:pt>
    <dgm:pt modelId="{5E6D747B-69DB-4BF2-9B0B-667D26FBB545}" type="sibTrans" cxnId="{88D89BD4-C0B6-401C-8F01-0520C9D75B01}">
      <dgm:prSet/>
      <dgm:spPr/>
      <dgm:t>
        <a:bodyPr/>
        <a:lstStyle/>
        <a:p>
          <a:endParaRPr lang="en-US"/>
        </a:p>
      </dgm:t>
    </dgm:pt>
    <dgm:pt modelId="{6703793D-591A-4857-9700-2C52F69A9436}">
      <dgm:prSet/>
      <dgm:spPr/>
      <dgm:t>
        <a:bodyPr/>
        <a:lstStyle/>
        <a:p>
          <a:r>
            <a:rPr lang="en-US" b="1" dirty="0">
              <a:effectLst/>
              <a:latin typeface="Arial" panose="020B0604020202020204" pitchFamily="34" charset="0"/>
              <a:ea typeface="Calibri" panose="020F0502020204030204" pitchFamily="34" charset="0"/>
              <a:cs typeface="Arial" panose="020B0604020202020204" pitchFamily="34" charset="0"/>
            </a:rPr>
            <a:t>Clarity</a:t>
          </a:r>
          <a:r>
            <a:rPr lang="en-US" dirty="0">
              <a:effectLst/>
              <a:latin typeface="Arial" panose="020B0604020202020204" pitchFamily="34" charset="0"/>
              <a:ea typeface="Calibri" panose="020F0502020204030204" pitchFamily="34" charset="0"/>
              <a:cs typeface="Arial" panose="020B0604020202020204" pitchFamily="34" charset="0"/>
            </a:rPr>
            <a:t>: The task is concise and coherent with easy-to-understand words</a:t>
          </a:r>
        </a:p>
      </dgm:t>
    </dgm:pt>
    <dgm:pt modelId="{9743B5D7-AFFA-43C4-86D7-DDE79B95613C}" type="parTrans" cxnId="{A039483C-A17A-413F-BA2C-813CA82D6867}">
      <dgm:prSet/>
      <dgm:spPr/>
      <dgm:t>
        <a:bodyPr/>
        <a:lstStyle/>
        <a:p>
          <a:endParaRPr lang="en-US"/>
        </a:p>
      </dgm:t>
    </dgm:pt>
    <dgm:pt modelId="{D5790B2A-8489-4AC6-94E3-8FDF21849793}" type="sibTrans" cxnId="{A039483C-A17A-413F-BA2C-813CA82D6867}">
      <dgm:prSet/>
      <dgm:spPr/>
      <dgm:t>
        <a:bodyPr/>
        <a:lstStyle/>
        <a:p>
          <a:endParaRPr lang="en-US"/>
        </a:p>
      </dgm:t>
    </dgm:pt>
    <dgm:pt modelId="{F3DC772E-A101-44E7-A42B-CC39EAA6C711}" type="pres">
      <dgm:prSet presAssocID="{875566B5-0CEA-44CC-AF3D-25232F791665}" presName="linear" presStyleCnt="0">
        <dgm:presLayoutVars>
          <dgm:animLvl val="lvl"/>
          <dgm:resizeHandles val="exact"/>
        </dgm:presLayoutVars>
      </dgm:prSet>
      <dgm:spPr/>
    </dgm:pt>
    <dgm:pt modelId="{1D78B3BD-892F-43E8-8698-2521A93BB6CB}" type="pres">
      <dgm:prSet presAssocID="{768E1F1F-889A-4C62-9D1C-36343D5E55A7}" presName="parentText" presStyleLbl="node1" presStyleIdx="0" presStyleCnt="6">
        <dgm:presLayoutVars>
          <dgm:chMax val="0"/>
          <dgm:bulletEnabled val="1"/>
        </dgm:presLayoutVars>
      </dgm:prSet>
      <dgm:spPr/>
    </dgm:pt>
    <dgm:pt modelId="{AD7CE23C-F9F4-408A-A7C3-8D1A5166244F}" type="pres">
      <dgm:prSet presAssocID="{5DDD8552-8574-44F9-BEA7-F2DB3C077FC4}" presName="spacer" presStyleCnt="0"/>
      <dgm:spPr/>
    </dgm:pt>
    <dgm:pt modelId="{0ADE2E4B-29D8-4E3F-B68D-DC124453759D}" type="pres">
      <dgm:prSet presAssocID="{2EA66AC6-DC2F-420E-9A53-985D6581C145}" presName="parentText" presStyleLbl="node1" presStyleIdx="1" presStyleCnt="6">
        <dgm:presLayoutVars>
          <dgm:chMax val="0"/>
          <dgm:bulletEnabled val="1"/>
        </dgm:presLayoutVars>
      </dgm:prSet>
      <dgm:spPr/>
    </dgm:pt>
    <dgm:pt modelId="{16545FB5-BD38-4073-B36E-6FA9466DEDD3}" type="pres">
      <dgm:prSet presAssocID="{950A017C-725E-4C89-AF56-CEE359A3E3E7}" presName="spacer" presStyleCnt="0"/>
      <dgm:spPr/>
    </dgm:pt>
    <dgm:pt modelId="{FCD04F23-EE1A-4971-A8A6-3CC5E49E9A6F}" type="pres">
      <dgm:prSet presAssocID="{89AA8963-EA0C-4CA9-BEB5-7324072172EA}" presName="parentText" presStyleLbl="node1" presStyleIdx="2" presStyleCnt="6">
        <dgm:presLayoutVars>
          <dgm:chMax val="0"/>
          <dgm:bulletEnabled val="1"/>
        </dgm:presLayoutVars>
      </dgm:prSet>
      <dgm:spPr/>
    </dgm:pt>
    <dgm:pt modelId="{A9612F42-4434-4E77-973D-DFD8337A9682}" type="pres">
      <dgm:prSet presAssocID="{08F6C5FE-54BB-44C5-BC07-63EB0A587397}" presName="spacer" presStyleCnt="0"/>
      <dgm:spPr/>
    </dgm:pt>
    <dgm:pt modelId="{A1F7C40A-BC5A-46A7-BC42-41F2A735BB7C}" type="pres">
      <dgm:prSet presAssocID="{363360FB-B737-4343-B522-72CE8AAF3071}" presName="parentText" presStyleLbl="node1" presStyleIdx="3" presStyleCnt="6">
        <dgm:presLayoutVars>
          <dgm:chMax val="0"/>
          <dgm:bulletEnabled val="1"/>
        </dgm:presLayoutVars>
      </dgm:prSet>
      <dgm:spPr/>
    </dgm:pt>
    <dgm:pt modelId="{9B68A2BD-1501-4CE9-9276-04291E7EAA88}" type="pres">
      <dgm:prSet presAssocID="{5E6D747B-69DB-4BF2-9B0B-667D26FBB545}" presName="spacer" presStyleCnt="0"/>
      <dgm:spPr/>
    </dgm:pt>
    <dgm:pt modelId="{46031341-DE97-43BC-8806-7FB32195CF2D}" type="pres">
      <dgm:prSet presAssocID="{6703793D-591A-4857-9700-2C52F69A9436}" presName="parentText" presStyleLbl="node1" presStyleIdx="4" presStyleCnt="6">
        <dgm:presLayoutVars>
          <dgm:chMax val="0"/>
          <dgm:bulletEnabled val="1"/>
        </dgm:presLayoutVars>
      </dgm:prSet>
      <dgm:spPr/>
    </dgm:pt>
    <dgm:pt modelId="{FA751611-FCBD-4BC8-B81F-6BED8BB739F9}" type="pres">
      <dgm:prSet presAssocID="{D5790B2A-8489-4AC6-94E3-8FDF21849793}" presName="spacer" presStyleCnt="0"/>
      <dgm:spPr/>
    </dgm:pt>
    <dgm:pt modelId="{8A7EBE48-74CE-4060-8D07-0CDE16C2B365}" type="pres">
      <dgm:prSet presAssocID="{F0F70E73-4940-4CEF-86CD-BD79FBD93F00}" presName="parentText" presStyleLbl="node1" presStyleIdx="5" presStyleCnt="6">
        <dgm:presLayoutVars>
          <dgm:chMax val="0"/>
          <dgm:bulletEnabled val="1"/>
        </dgm:presLayoutVars>
      </dgm:prSet>
      <dgm:spPr/>
    </dgm:pt>
  </dgm:ptLst>
  <dgm:cxnLst>
    <dgm:cxn modelId="{8D4E900A-3F68-4017-947F-EC26AA114911}" type="presOf" srcId="{F0F70E73-4940-4CEF-86CD-BD79FBD93F00}" destId="{8A7EBE48-74CE-4060-8D07-0CDE16C2B365}" srcOrd="0" destOrd="0" presId="urn:microsoft.com/office/officeart/2005/8/layout/vList2"/>
    <dgm:cxn modelId="{A680F01C-092F-4843-957B-25AC86D6515C}" type="presOf" srcId="{875566B5-0CEA-44CC-AF3D-25232F791665}" destId="{F3DC772E-A101-44E7-A42B-CC39EAA6C711}" srcOrd="0" destOrd="0" presId="urn:microsoft.com/office/officeart/2005/8/layout/vList2"/>
    <dgm:cxn modelId="{A9B89B2C-F5F5-457D-9494-E0592D54C420}" type="presOf" srcId="{89AA8963-EA0C-4CA9-BEB5-7324072172EA}" destId="{FCD04F23-EE1A-4971-A8A6-3CC5E49E9A6F}" srcOrd="0" destOrd="0" presId="urn:microsoft.com/office/officeart/2005/8/layout/vList2"/>
    <dgm:cxn modelId="{A039483C-A17A-413F-BA2C-813CA82D6867}" srcId="{875566B5-0CEA-44CC-AF3D-25232F791665}" destId="{6703793D-591A-4857-9700-2C52F69A9436}" srcOrd="4" destOrd="0" parTransId="{9743B5D7-AFFA-43C4-86D7-DDE79B95613C}" sibTransId="{D5790B2A-8489-4AC6-94E3-8FDF21849793}"/>
    <dgm:cxn modelId="{96894667-45B6-430E-9EC9-CAEF0C53F451}" srcId="{875566B5-0CEA-44CC-AF3D-25232F791665}" destId="{2EA66AC6-DC2F-420E-9A53-985D6581C145}" srcOrd="1" destOrd="0" parTransId="{CDD30CDD-DB3B-4725-B7C0-0A41733B3E33}" sibTransId="{950A017C-725E-4C89-AF56-CEE359A3E3E7}"/>
    <dgm:cxn modelId="{DEF43569-C0A7-498E-A25F-0DB520EE830F}" srcId="{875566B5-0CEA-44CC-AF3D-25232F791665}" destId="{F0F70E73-4940-4CEF-86CD-BD79FBD93F00}" srcOrd="5" destOrd="0" parTransId="{33E4F180-0234-4186-901D-D075983348D3}" sibTransId="{166C9596-A10C-4BC0-90AB-9637FC2B151E}"/>
    <dgm:cxn modelId="{A23C6A51-E706-4E35-AF29-14E52E1AC211}" type="presOf" srcId="{768E1F1F-889A-4C62-9D1C-36343D5E55A7}" destId="{1D78B3BD-892F-43E8-8698-2521A93BB6CB}" srcOrd="0" destOrd="0" presId="urn:microsoft.com/office/officeart/2005/8/layout/vList2"/>
    <dgm:cxn modelId="{232DB673-FE46-44ED-8138-7BD04C46DD58}" type="presOf" srcId="{6703793D-591A-4857-9700-2C52F69A9436}" destId="{46031341-DE97-43BC-8806-7FB32195CF2D}" srcOrd="0" destOrd="0" presId="urn:microsoft.com/office/officeart/2005/8/layout/vList2"/>
    <dgm:cxn modelId="{CA6373A0-86B4-470D-A268-083729A21586}" srcId="{875566B5-0CEA-44CC-AF3D-25232F791665}" destId="{89AA8963-EA0C-4CA9-BEB5-7324072172EA}" srcOrd="2" destOrd="0" parTransId="{3A35784A-BB84-4DD1-A159-97F2BD63F108}" sibTransId="{08F6C5FE-54BB-44C5-BC07-63EB0A587397}"/>
    <dgm:cxn modelId="{311B8DA2-1769-4F83-8B7B-A7E700334971}" type="presOf" srcId="{363360FB-B737-4343-B522-72CE8AAF3071}" destId="{A1F7C40A-BC5A-46A7-BC42-41F2A735BB7C}" srcOrd="0" destOrd="0" presId="urn:microsoft.com/office/officeart/2005/8/layout/vList2"/>
    <dgm:cxn modelId="{88D89BD4-C0B6-401C-8F01-0520C9D75B01}" srcId="{875566B5-0CEA-44CC-AF3D-25232F791665}" destId="{363360FB-B737-4343-B522-72CE8AAF3071}" srcOrd="3" destOrd="0" parTransId="{94E93DBB-C2F6-49B2-AC00-ABD3FAA49DE7}" sibTransId="{5E6D747B-69DB-4BF2-9B0B-667D26FBB545}"/>
    <dgm:cxn modelId="{6D4D03E8-1460-4B96-9A9B-726611D6B04A}" type="presOf" srcId="{2EA66AC6-DC2F-420E-9A53-985D6581C145}" destId="{0ADE2E4B-29D8-4E3F-B68D-DC124453759D}" srcOrd="0" destOrd="0" presId="urn:microsoft.com/office/officeart/2005/8/layout/vList2"/>
    <dgm:cxn modelId="{702C75E9-FEE3-4675-A0DA-089444BF64E4}" srcId="{875566B5-0CEA-44CC-AF3D-25232F791665}" destId="{768E1F1F-889A-4C62-9D1C-36343D5E55A7}" srcOrd="0" destOrd="0" parTransId="{B8920A52-CD70-4C3C-8082-0A5CAC10CF33}" sibTransId="{5DDD8552-8574-44F9-BEA7-F2DB3C077FC4}"/>
    <dgm:cxn modelId="{A94B6AE2-B9EE-41CB-A71F-853B24151095}" type="presParOf" srcId="{F3DC772E-A101-44E7-A42B-CC39EAA6C711}" destId="{1D78B3BD-892F-43E8-8698-2521A93BB6CB}" srcOrd="0" destOrd="0" presId="urn:microsoft.com/office/officeart/2005/8/layout/vList2"/>
    <dgm:cxn modelId="{32E49E00-7BAB-49D0-BD1D-EEE787A1A9F8}" type="presParOf" srcId="{F3DC772E-A101-44E7-A42B-CC39EAA6C711}" destId="{AD7CE23C-F9F4-408A-A7C3-8D1A5166244F}" srcOrd="1" destOrd="0" presId="urn:microsoft.com/office/officeart/2005/8/layout/vList2"/>
    <dgm:cxn modelId="{0273CC46-FFB3-4EE1-95C0-75C78805D717}" type="presParOf" srcId="{F3DC772E-A101-44E7-A42B-CC39EAA6C711}" destId="{0ADE2E4B-29D8-4E3F-B68D-DC124453759D}" srcOrd="2" destOrd="0" presId="urn:microsoft.com/office/officeart/2005/8/layout/vList2"/>
    <dgm:cxn modelId="{1CBBBACF-C850-4972-89A6-FA25D9119901}" type="presParOf" srcId="{F3DC772E-A101-44E7-A42B-CC39EAA6C711}" destId="{16545FB5-BD38-4073-B36E-6FA9466DEDD3}" srcOrd="3" destOrd="0" presId="urn:microsoft.com/office/officeart/2005/8/layout/vList2"/>
    <dgm:cxn modelId="{06110C3C-CFE4-4570-8DB6-5F3AE586F3A8}" type="presParOf" srcId="{F3DC772E-A101-44E7-A42B-CC39EAA6C711}" destId="{FCD04F23-EE1A-4971-A8A6-3CC5E49E9A6F}" srcOrd="4" destOrd="0" presId="urn:microsoft.com/office/officeart/2005/8/layout/vList2"/>
    <dgm:cxn modelId="{6EDD3FEF-27A3-4EBA-B668-A86ED733E6A6}" type="presParOf" srcId="{F3DC772E-A101-44E7-A42B-CC39EAA6C711}" destId="{A9612F42-4434-4E77-973D-DFD8337A9682}" srcOrd="5" destOrd="0" presId="urn:microsoft.com/office/officeart/2005/8/layout/vList2"/>
    <dgm:cxn modelId="{C968B175-64FE-4D91-B889-8A8E81D9D054}" type="presParOf" srcId="{F3DC772E-A101-44E7-A42B-CC39EAA6C711}" destId="{A1F7C40A-BC5A-46A7-BC42-41F2A735BB7C}" srcOrd="6" destOrd="0" presId="urn:microsoft.com/office/officeart/2005/8/layout/vList2"/>
    <dgm:cxn modelId="{31BDA5F1-E3F4-45A4-AA48-736D2FA663D0}" type="presParOf" srcId="{F3DC772E-A101-44E7-A42B-CC39EAA6C711}" destId="{9B68A2BD-1501-4CE9-9276-04291E7EAA88}" srcOrd="7" destOrd="0" presId="urn:microsoft.com/office/officeart/2005/8/layout/vList2"/>
    <dgm:cxn modelId="{284A35B3-A08E-4C76-82EA-65409C8C25F7}" type="presParOf" srcId="{F3DC772E-A101-44E7-A42B-CC39EAA6C711}" destId="{46031341-DE97-43BC-8806-7FB32195CF2D}" srcOrd="8" destOrd="0" presId="urn:microsoft.com/office/officeart/2005/8/layout/vList2"/>
    <dgm:cxn modelId="{7ED60CD1-C4FA-4F57-89B3-1F2A7295F9AB}" type="presParOf" srcId="{F3DC772E-A101-44E7-A42B-CC39EAA6C711}" destId="{FA751611-FCBD-4BC8-B81F-6BED8BB739F9}" srcOrd="9" destOrd="0" presId="urn:microsoft.com/office/officeart/2005/8/layout/vList2"/>
    <dgm:cxn modelId="{B2D97DB8-706A-4706-94D3-72DEB903FD1F}" type="presParOf" srcId="{F3DC772E-A101-44E7-A42B-CC39EAA6C711}" destId="{8A7EBE48-74CE-4060-8D07-0CDE16C2B36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2.3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2.4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1E510-0A51-4E80-A406-F5A2252A8E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7FED78-9060-4ED0-96F3-63005CE51707}">
      <dgm:prSet phldrT="[Text]"/>
      <dgm:spPr/>
      <dgm:t>
        <a:bodyPr/>
        <a:lstStyle/>
        <a:p>
          <a:r>
            <a:rPr lang="en-US" b="1" dirty="0">
              <a:solidFill>
                <a:schemeClr val="tx1"/>
              </a:solidFill>
              <a:latin typeface="Arial" panose="020B0604020202020204" pitchFamily="34" charset="0"/>
              <a:cs typeface="Arial" panose="020B0604020202020204" pitchFamily="34" charset="0"/>
            </a:rPr>
            <a:t>Module 1: </a:t>
          </a:r>
          <a:r>
            <a:rPr lang="en-US" b="0" dirty="0">
              <a:solidFill>
                <a:schemeClr val="tx1"/>
              </a:solidFill>
              <a:latin typeface="Arial" panose="020B0604020202020204" pitchFamily="34" charset="0"/>
              <a:cs typeface="Arial" panose="020B0604020202020204" pitchFamily="34" charset="0"/>
            </a:rPr>
            <a:t>Features of Quality STEELS Assessments</a:t>
          </a:r>
        </a:p>
      </dgm:t>
    </dgm:pt>
    <dgm:pt modelId="{51997A56-2ADF-4BEE-A055-A04C65633AC6}" type="parTrans" cxnId="{C30D4F0D-C0DB-4307-A4C3-6A2CE9859F87}">
      <dgm:prSet/>
      <dgm:spPr/>
      <dgm:t>
        <a:bodyPr/>
        <a:lstStyle/>
        <a:p>
          <a:endParaRPr lang="en-US"/>
        </a:p>
      </dgm:t>
    </dgm:pt>
    <dgm:pt modelId="{03594C9B-1BC4-4B06-B33F-7460753CB8A9}" type="sibTrans" cxnId="{C30D4F0D-C0DB-4307-A4C3-6A2CE9859F87}">
      <dgm:prSet/>
      <dgm:spPr/>
      <dgm:t>
        <a:bodyPr/>
        <a:lstStyle/>
        <a:p>
          <a:endParaRPr lang="en-US"/>
        </a:p>
      </dgm:t>
    </dgm:pt>
    <dgm:pt modelId="{437390E7-78DF-41F0-A95A-FD4E7303F099}">
      <dgm:prSet phldrT="[Text]"/>
      <dgm:spPr/>
      <dgm:t>
        <a:bodyPr/>
        <a:lstStyle/>
        <a:p>
          <a:r>
            <a:rPr lang="en-US" b="1" dirty="0">
              <a:solidFill>
                <a:schemeClr val="tx1"/>
              </a:solidFill>
              <a:latin typeface="Arial" panose="020B0604020202020204" pitchFamily="34" charset="0"/>
              <a:cs typeface="Arial" panose="020B0604020202020204" pitchFamily="34" charset="0"/>
            </a:rPr>
            <a:t>Module 2: </a:t>
          </a:r>
          <a:r>
            <a:rPr lang="en-US" b="0" dirty="0">
              <a:solidFill>
                <a:schemeClr val="tx1"/>
              </a:solidFill>
              <a:latin typeface="Arial" panose="020B0604020202020204" pitchFamily="34" charset="0"/>
              <a:cs typeface="Arial" panose="020B0604020202020204" pitchFamily="34" charset="0"/>
            </a:rPr>
            <a:t>Assessing Rigorous STEELS Learning for All Students</a:t>
          </a:r>
        </a:p>
      </dgm:t>
    </dgm:pt>
    <dgm:pt modelId="{5B6FE446-81F0-4C66-8979-7F4DA4109268}" type="parTrans" cxnId="{DF027E0F-9527-474A-AF9F-7B39E640BBA3}">
      <dgm:prSet/>
      <dgm:spPr/>
      <dgm:t>
        <a:bodyPr/>
        <a:lstStyle/>
        <a:p>
          <a:endParaRPr lang="en-US"/>
        </a:p>
      </dgm:t>
    </dgm:pt>
    <dgm:pt modelId="{C843CB0B-7F9E-4A7F-A073-73BA51319D75}" type="sibTrans" cxnId="{DF027E0F-9527-474A-AF9F-7B39E640BBA3}">
      <dgm:prSet/>
      <dgm:spPr/>
      <dgm:t>
        <a:bodyPr/>
        <a:lstStyle/>
        <a:p>
          <a:endParaRPr lang="en-US"/>
        </a:p>
      </dgm:t>
    </dgm:pt>
    <dgm:pt modelId="{892D20D4-076C-47F0-BFF1-7CFE117B44FC}">
      <dgm:prSet phldrT="[Text]"/>
      <dgm:spPr/>
      <dgm:t>
        <a:bodyPr/>
        <a:lstStyle/>
        <a:p>
          <a:r>
            <a:rPr lang="en-US" b="1" dirty="0">
              <a:solidFill>
                <a:schemeClr val="tx1"/>
              </a:solidFill>
              <a:latin typeface="Arial" panose="020B0604020202020204" pitchFamily="34" charset="0"/>
              <a:cs typeface="Arial" panose="020B0604020202020204" pitchFamily="34" charset="0"/>
            </a:rPr>
            <a:t>Module 3: </a:t>
          </a:r>
          <a:r>
            <a:rPr lang="en-US" b="0" dirty="0">
              <a:solidFill>
                <a:schemeClr val="tx1"/>
              </a:solidFill>
              <a:latin typeface="Arial" panose="020B0604020202020204" pitchFamily="34" charset="0"/>
              <a:cs typeface="Arial" panose="020B0604020202020204" pitchFamily="34" charset="0"/>
            </a:rPr>
            <a:t>Cultivating a System Where Assessments Work Together to Improve Student Learning</a:t>
          </a:r>
        </a:p>
      </dgm:t>
    </dgm:pt>
    <dgm:pt modelId="{2CE578D2-C50F-422B-A9B2-8B7E67D54C93}" type="parTrans" cxnId="{678A1F46-5423-4FE5-81A6-E3399B9D711C}">
      <dgm:prSet/>
      <dgm:spPr/>
      <dgm:t>
        <a:bodyPr/>
        <a:lstStyle/>
        <a:p>
          <a:endParaRPr lang="en-US"/>
        </a:p>
      </dgm:t>
    </dgm:pt>
    <dgm:pt modelId="{A22F1643-2B19-4F8D-9079-1A48B36F60C3}" type="sibTrans" cxnId="{678A1F46-5423-4FE5-81A6-E3399B9D711C}">
      <dgm:prSet/>
      <dgm:spPr/>
      <dgm:t>
        <a:bodyPr/>
        <a:lstStyle/>
        <a:p>
          <a:endParaRPr lang="en-US"/>
        </a:p>
      </dgm:t>
    </dgm:pt>
    <dgm:pt modelId="{82B8904F-11B3-42F0-A78B-6E156415A034}" type="pres">
      <dgm:prSet presAssocID="{2C91E510-0A51-4E80-A406-F5A2252A8E4F}" presName="Name0" presStyleCnt="0">
        <dgm:presLayoutVars>
          <dgm:chMax val="7"/>
          <dgm:chPref val="7"/>
          <dgm:dir/>
        </dgm:presLayoutVars>
      </dgm:prSet>
      <dgm:spPr/>
    </dgm:pt>
    <dgm:pt modelId="{E9ACD0C5-5B3D-4574-8F15-9996A7175E89}" type="pres">
      <dgm:prSet presAssocID="{2C91E510-0A51-4E80-A406-F5A2252A8E4F}" presName="Name1" presStyleCnt="0"/>
      <dgm:spPr/>
    </dgm:pt>
    <dgm:pt modelId="{90C72414-3982-4E75-A9D2-E4DE247718BE}" type="pres">
      <dgm:prSet presAssocID="{2C91E510-0A51-4E80-A406-F5A2252A8E4F}" presName="cycle" presStyleCnt="0"/>
      <dgm:spPr/>
    </dgm:pt>
    <dgm:pt modelId="{BCB9C7C9-3643-484E-81E6-CFB201FFE5E2}" type="pres">
      <dgm:prSet presAssocID="{2C91E510-0A51-4E80-A406-F5A2252A8E4F}" presName="srcNode" presStyleLbl="node1" presStyleIdx="0" presStyleCnt="3"/>
      <dgm:spPr/>
    </dgm:pt>
    <dgm:pt modelId="{415503C6-6D85-4BC2-9657-D027462823DD}" type="pres">
      <dgm:prSet presAssocID="{2C91E510-0A51-4E80-A406-F5A2252A8E4F}" presName="conn" presStyleLbl="parChTrans1D2" presStyleIdx="0" presStyleCnt="1"/>
      <dgm:spPr/>
    </dgm:pt>
    <dgm:pt modelId="{67B2BEE9-8B52-47E1-9B27-4DF0F12E6986}" type="pres">
      <dgm:prSet presAssocID="{2C91E510-0A51-4E80-A406-F5A2252A8E4F}" presName="extraNode" presStyleLbl="node1" presStyleIdx="0" presStyleCnt="3"/>
      <dgm:spPr/>
    </dgm:pt>
    <dgm:pt modelId="{0CA8C29D-7EE6-41A5-AFFA-EA7A0755E101}" type="pres">
      <dgm:prSet presAssocID="{2C91E510-0A51-4E80-A406-F5A2252A8E4F}" presName="dstNode" presStyleLbl="node1" presStyleIdx="0" presStyleCnt="3"/>
      <dgm:spPr/>
    </dgm:pt>
    <dgm:pt modelId="{2DDB667B-9785-4A1D-91EC-D40ADBAC46CA}" type="pres">
      <dgm:prSet presAssocID="{197FED78-9060-4ED0-96F3-63005CE51707}" presName="text_1" presStyleLbl="node1" presStyleIdx="0" presStyleCnt="3">
        <dgm:presLayoutVars>
          <dgm:bulletEnabled val="1"/>
        </dgm:presLayoutVars>
      </dgm:prSet>
      <dgm:spPr/>
    </dgm:pt>
    <dgm:pt modelId="{8B58521C-6D62-46EC-97A2-5DE2B598C475}" type="pres">
      <dgm:prSet presAssocID="{197FED78-9060-4ED0-96F3-63005CE51707}" presName="accent_1" presStyleCnt="0"/>
      <dgm:spPr/>
    </dgm:pt>
    <dgm:pt modelId="{199B1E27-8D23-49E5-998C-E05DB1D1F63E}" type="pres">
      <dgm:prSet presAssocID="{197FED78-9060-4ED0-96F3-63005CE51707}" presName="accentRepeatNode" presStyleLbl="solidFgAcc1" presStyleIdx="0" presStyleCnt="3"/>
      <dgm:spPr/>
    </dgm:pt>
    <dgm:pt modelId="{04556B9A-05A4-419F-BF5E-39263130607F}" type="pres">
      <dgm:prSet presAssocID="{437390E7-78DF-41F0-A95A-FD4E7303F099}" presName="text_2" presStyleLbl="node1" presStyleIdx="1" presStyleCnt="3">
        <dgm:presLayoutVars>
          <dgm:bulletEnabled val="1"/>
        </dgm:presLayoutVars>
      </dgm:prSet>
      <dgm:spPr/>
    </dgm:pt>
    <dgm:pt modelId="{5BC8D8DF-942E-4188-B007-3F1A6D7BB00D}" type="pres">
      <dgm:prSet presAssocID="{437390E7-78DF-41F0-A95A-FD4E7303F099}" presName="accent_2" presStyleCnt="0"/>
      <dgm:spPr/>
    </dgm:pt>
    <dgm:pt modelId="{4BC5CC68-62C8-4E0D-A0A5-7747C7703FDE}" type="pres">
      <dgm:prSet presAssocID="{437390E7-78DF-41F0-A95A-FD4E7303F099}" presName="accentRepeatNode" presStyleLbl="solidFgAcc1" presStyleIdx="1" presStyleCnt="3"/>
      <dgm:spPr/>
    </dgm:pt>
    <dgm:pt modelId="{FD743E90-64F2-464F-BC9E-31C9C70F9825}" type="pres">
      <dgm:prSet presAssocID="{892D20D4-076C-47F0-BFF1-7CFE117B44FC}" presName="text_3" presStyleLbl="node1" presStyleIdx="2" presStyleCnt="3">
        <dgm:presLayoutVars>
          <dgm:bulletEnabled val="1"/>
        </dgm:presLayoutVars>
      </dgm:prSet>
      <dgm:spPr/>
    </dgm:pt>
    <dgm:pt modelId="{C3F48299-878B-4DBE-8623-D89064B509D9}" type="pres">
      <dgm:prSet presAssocID="{892D20D4-076C-47F0-BFF1-7CFE117B44FC}" presName="accent_3" presStyleCnt="0"/>
      <dgm:spPr/>
    </dgm:pt>
    <dgm:pt modelId="{40439616-021B-4C06-AD3D-EEAF3EDB73F9}" type="pres">
      <dgm:prSet presAssocID="{892D20D4-076C-47F0-BFF1-7CFE117B44FC}" presName="accentRepeatNode" presStyleLbl="solidFgAcc1" presStyleIdx="2" presStyleCnt="3"/>
      <dgm:spPr/>
    </dgm:pt>
  </dgm:ptLst>
  <dgm:cxnLst>
    <dgm:cxn modelId="{C30D4F0D-C0DB-4307-A4C3-6A2CE9859F87}" srcId="{2C91E510-0A51-4E80-A406-F5A2252A8E4F}" destId="{197FED78-9060-4ED0-96F3-63005CE51707}" srcOrd="0" destOrd="0" parTransId="{51997A56-2ADF-4BEE-A055-A04C65633AC6}" sibTransId="{03594C9B-1BC4-4B06-B33F-7460753CB8A9}"/>
    <dgm:cxn modelId="{DF027E0F-9527-474A-AF9F-7B39E640BBA3}" srcId="{2C91E510-0A51-4E80-A406-F5A2252A8E4F}" destId="{437390E7-78DF-41F0-A95A-FD4E7303F099}" srcOrd="1" destOrd="0" parTransId="{5B6FE446-81F0-4C66-8979-7F4DA4109268}" sibTransId="{C843CB0B-7F9E-4A7F-A073-73BA51319D75}"/>
    <dgm:cxn modelId="{4D1B4D23-15E7-4821-A7C4-D69793987DA9}" type="presOf" srcId="{197FED78-9060-4ED0-96F3-63005CE51707}" destId="{2DDB667B-9785-4A1D-91EC-D40ADBAC46CA}" srcOrd="0" destOrd="0" presId="urn:microsoft.com/office/officeart/2008/layout/VerticalCurvedList"/>
    <dgm:cxn modelId="{9CA1B92A-2C40-45A6-8F29-6E666FB94995}" type="presOf" srcId="{437390E7-78DF-41F0-A95A-FD4E7303F099}" destId="{04556B9A-05A4-419F-BF5E-39263130607F}" srcOrd="0" destOrd="0" presId="urn:microsoft.com/office/officeart/2008/layout/VerticalCurvedList"/>
    <dgm:cxn modelId="{CD9EE93F-3B63-4CE7-A23E-BD66F7DD11B2}" type="presOf" srcId="{892D20D4-076C-47F0-BFF1-7CFE117B44FC}" destId="{FD743E90-64F2-464F-BC9E-31C9C70F9825}" srcOrd="0" destOrd="0" presId="urn:microsoft.com/office/officeart/2008/layout/VerticalCurvedList"/>
    <dgm:cxn modelId="{22901841-2DCA-42EE-BAE2-52D7392F16D8}" type="presOf" srcId="{03594C9B-1BC4-4B06-B33F-7460753CB8A9}" destId="{415503C6-6D85-4BC2-9657-D027462823DD}" srcOrd="0" destOrd="0" presId="urn:microsoft.com/office/officeart/2008/layout/VerticalCurvedList"/>
    <dgm:cxn modelId="{678A1F46-5423-4FE5-81A6-E3399B9D711C}" srcId="{2C91E510-0A51-4E80-A406-F5A2252A8E4F}" destId="{892D20D4-076C-47F0-BFF1-7CFE117B44FC}" srcOrd="2" destOrd="0" parTransId="{2CE578D2-C50F-422B-A9B2-8B7E67D54C93}" sibTransId="{A22F1643-2B19-4F8D-9079-1A48B36F60C3}"/>
    <dgm:cxn modelId="{9D55849C-F095-4DC3-8AFA-5833C854EB0E}" type="presOf" srcId="{2C91E510-0A51-4E80-A406-F5A2252A8E4F}" destId="{82B8904F-11B3-42F0-A78B-6E156415A034}" srcOrd="0" destOrd="0" presId="urn:microsoft.com/office/officeart/2008/layout/VerticalCurvedList"/>
    <dgm:cxn modelId="{1BBE0088-DD8E-44E6-9F48-095227DED898}" type="presParOf" srcId="{82B8904F-11B3-42F0-A78B-6E156415A034}" destId="{E9ACD0C5-5B3D-4574-8F15-9996A7175E89}" srcOrd="0" destOrd="0" presId="urn:microsoft.com/office/officeart/2008/layout/VerticalCurvedList"/>
    <dgm:cxn modelId="{A31BCE7A-2F7F-4E96-9553-F2ABDBD7DA25}" type="presParOf" srcId="{E9ACD0C5-5B3D-4574-8F15-9996A7175E89}" destId="{90C72414-3982-4E75-A9D2-E4DE247718BE}" srcOrd="0" destOrd="0" presId="urn:microsoft.com/office/officeart/2008/layout/VerticalCurvedList"/>
    <dgm:cxn modelId="{DF207A61-9C34-4774-AD20-3D0217962428}" type="presParOf" srcId="{90C72414-3982-4E75-A9D2-E4DE247718BE}" destId="{BCB9C7C9-3643-484E-81E6-CFB201FFE5E2}" srcOrd="0" destOrd="0" presId="urn:microsoft.com/office/officeart/2008/layout/VerticalCurvedList"/>
    <dgm:cxn modelId="{B89B0A93-D832-4940-8941-F10FD6FE7161}" type="presParOf" srcId="{90C72414-3982-4E75-A9D2-E4DE247718BE}" destId="{415503C6-6D85-4BC2-9657-D027462823DD}" srcOrd="1" destOrd="0" presId="urn:microsoft.com/office/officeart/2008/layout/VerticalCurvedList"/>
    <dgm:cxn modelId="{A38AC66F-91F0-416F-B167-1743133EB8DF}" type="presParOf" srcId="{90C72414-3982-4E75-A9D2-E4DE247718BE}" destId="{67B2BEE9-8B52-47E1-9B27-4DF0F12E6986}" srcOrd="2" destOrd="0" presId="urn:microsoft.com/office/officeart/2008/layout/VerticalCurvedList"/>
    <dgm:cxn modelId="{F210AF0E-FC32-480C-BE6E-6DF29C3BFD4F}" type="presParOf" srcId="{90C72414-3982-4E75-A9D2-E4DE247718BE}" destId="{0CA8C29D-7EE6-41A5-AFFA-EA7A0755E101}" srcOrd="3" destOrd="0" presId="urn:microsoft.com/office/officeart/2008/layout/VerticalCurvedList"/>
    <dgm:cxn modelId="{01230632-3E53-46DF-84C4-17F9D13017D5}" type="presParOf" srcId="{E9ACD0C5-5B3D-4574-8F15-9996A7175E89}" destId="{2DDB667B-9785-4A1D-91EC-D40ADBAC46CA}" srcOrd="1" destOrd="0" presId="urn:microsoft.com/office/officeart/2008/layout/VerticalCurvedList"/>
    <dgm:cxn modelId="{C8B3FA65-B8B7-418D-A707-ED1554AABDAF}" type="presParOf" srcId="{E9ACD0C5-5B3D-4574-8F15-9996A7175E89}" destId="{8B58521C-6D62-46EC-97A2-5DE2B598C475}" srcOrd="2" destOrd="0" presId="urn:microsoft.com/office/officeart/2008/layout/VerticalCurvedList"/>
    <dgm:cxn modelId="{3A143CDD-8D6C-49CC-8C9C-371C05FE6469}" type="presParOf" srcId="{8B58521C-6D62-46EC-97A2-5DE2B598C475}" destId="{199B1E27-8D23-49E5-998C-E05DB1D1F63E}" srcOrd="0" destOrd="0" presId="urn:microsoft.com/office/officeart/2008/layout/VerticalCurvedList"/>
    <dgm:cxn modelId="{2C6B3422-518D-47C0-B142-A2D0BA25ED3C}" type="presParOf" srcId="{E9ACD0C5-5B3D-4574-8F15-9996A7175E89}" destId="{04556B9A-05A4-419F-BF5E-39263130607F}" srcOrd="3" destOrd="0" presId="urn:microsoft.com/office/officeart/2008/layout/VerticalCurvedList"/>
    <dgm:cxn modelId="{484316B2-879E-4ACD-9660-1EA40FFF8B8C}" type="presParOf" srcId="{E9ACD0C5-5B3D-4574-8F15-9996A7175E89}" destId="{5BC8D8DF-942E-4188-B007-3F1A6D7BB00D}" srcOrd="4" destOrd="0" presId="urn:microsoft.com/office/officeart/2008/layout/VerticalCurvedList"/>
    <dgm:cxn modelId="{2C2116BA-E9F8-4DE5-BDA0-B7CF87C08381}" type="presParOf" srcId="{5BC8D8DF-942E-4188-B007-3F1A6D7BB00D}" destId="{4BC5CC68-62C8-4E0D-A0A5-7747C7703FDE}" srcOrd="0" destOrd="0" presId="urn:microsoft.com/office/officeart/2008/layout/VerticalCurvedList"/>
    <dgm:cxn modelId="{ACBCC93C-AACB-42C3-9428-4E36E6B705ED}" type="presParOf" srcId="{E9ACD0C5-5B3D-4574-8F15-9996A7175E89}" destId="{FD743E90-64F2-464F-BC9E-31C9C70F9825}" srcOrd="5" destOrd="0" presId="urn:microsoft.com/office/officeart/2008/layout/VerticalCurvedList"/>
    <dgm:cxn modelId="{D2C03BCC-C448-49EE-BFBC-ECF4EB51826E}" type="presParOf" srcId="{E9ACD0C5-5B3D-4574-8F15-9996A7175E89}" destId="{C3F48299-878B-4DBE-8623-D89064B509D9}" srcOrd="6" destOrd="0" presId="urn:microsoft.com/office/officeart/2008/layout/VerticalCurvedList"/>
    <dgm:cxn modelId="{4F7099F1-43FA-4E67-AD39-BDF85A431C61}" type="presParOf" srcId="{C3F48299-878B-4DBE-8623-D89064B509D9}" destId="{40439616-021B-4C06-AD3D-EEAF3EDB73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58DE05-D547-41D9-A349-E921D11044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7D377E-23F3-4DAB-A132-9F5197A43BC8}">
      <dgm:prSet phldrT="[Text]" phldr="0"/>
      <dgm:spPr/>
      <dgm:t>
        <a:bodyPr/>
        <a:lstStyle/>
        <a:p>
          <a:r>
            <a:rPr lang="en-US" dirty="0">
              <a:solidFill>
                <a:schemeClr val="tx1"/>
              </a:solidFill>
              <a:latin typeface="Calibri"/>
            </a:rPr>
            <a:t>Scenarios</a:t>
          </a:r>
          <a:endParaRPr lang="en-US" dirty="0">
            <a:solidFill>
              <a:schemeClr val="tx1"/>
            </a:solidFill>
          </a:endParaRPr>
        </a:p>
      </dgm:t>
    </dgm:pt>
    <dgm:pt modelId="{0F17E2E2-17CD-4001-99B9-2891D45070B6}" type="parTrans" cxnId="{FD1E9D7B-5239-436D-8C7D-C7A2739A5E0F}">
      <dgm:prSet/>
      <dgm:spPr/>
      <dgm:t>
        <a:bodyPr/>
        <a:lstStyle/>
        <a:p>
          <a:endParaRPr lang="en-US"/>
        </a:p>
      </dgm:t>
    </dgm:pt>
    <dgm:pt modelId="{B2E88A39-3029-4BF2-A668-42F816DE9ABB}" type="sibTrans" cxnId="{FD1E9D7B-5239-436D-8C7D-C7A2739A5E0F}">
      <dgm:prSet/>
      <dgm:spPr/>
      <dgm:t>
        <a:bodyPr/>
        <a:lstStyle/>
        <a:p>
          <a:endParaRPr lang="en-US"/>
        </a:p>
      </dgm:t>
    </dgm:pt>
    <dgm:pt modelId="{50361315-CE64-4CAB-8A1A-6FE2579C9028}">
      <dgm:prSet phldrT="[Text]" phldr="0"/>
      <dgm:spPr/>
      <dgm:t>
        <a:bodyPr/>
        <a:lstStyle/>
        <a:p>
          <a:r>
            <a:rPr lang="en-US" dirty="0">
              <a:solidFill>
                <a:schemeClr val="tx1"/>
              </a:solidFill>
              <a:latin typeface="Calibri"/>
            </a:rPr>
            <a:t>SEPs</a:t>
          </a:r>
          <a:endParaRPr lang="en-US" dirty="0">
            <a:solidFill>
              <a:schemeClr val="tx1"/>
            </a:solidFill>
          </a:endParaRPr>
        </a:p>
      </dgm:t>
    </dgm:pt>
    <dgm:pt modelId="{C9985284-4A80-468A-A125-68F9C4CA66F6}" type="parTrans" cxnId="{BA0D227B-8AE1-45AF-B559-4501F01343E5}">
      <dgm:prSet/>
      <dgm:spPr/>
      <dgm:t>
        <a:bodyPr/>
        <a:lstStyle/>
        <a:p>
          <a:endParaRPr lang="en-US"/>
        </a:p>
      </dgm:t>
    </dgm:pt>
    <dgm:pt modelId="{3FB29D69-5C7F-488D-962F-862D8E13121C}" type="sibTrans" cxnId="{BA0D227B-8AE1-45AF-B559-4501F01343E5}">
      <dgm:prSet/>
      <dgm:spPr/>
      <dgm:t>
        <a:bodyPr/>
        <a:lstStyle/>
        <a:p>
          <a:endParaRPr lang="en-US"/>
        </a:p>
      </dgm:t>
    </dgm:pt>
    <dgm:pt modelId="{20BE5DF9-D993-4A9E-926C-C243A6B3135A}">
      <dgm:prSet phldrT="[Text]" phldr="0"/>
      <dgm:spPr/>
      <dgm:t>
        <a:bodyPr/>
        <a:lstStyle/>
        <a:p>
          <a:r>
            <a:rPr lang="en-US" dirty="0">
              <a:solidFill>
                <a:schemeClr val="tx1"/>
              </a:solidFill>
              <a:latin typeface="Calibri"/>
            </a:rPr>
            <a:t>DCIs</a:t>
          </a:r>
          <a:endParaRPr lang="en-US" dirty="0">
            <a:solidFill>
              <a:schemeClr val="tx1"/>
            </a:solidFill>
          </a:endParaRPr>
        </a:p>
      </dgm:t>
    </dgm:pt>
    <dgm:pt modelId="{1D63423A-3258-4467-9C3C-1F8CD86AAB99}" type="parTrans" cxnId="{54562BB8-1D31-4F86-A2CC-33D1A2EDE754}">
      <dgm:prSet/>
      <dgm:spPr/>
      <dgm:t>
        <a:bodyPr/>
        <a:lstStyle/>
        <a:p>
          <a:endParaRPr lang="en-US"/>
        </a:p>
      </dgm:t>
    </dgm:pt>
    <dgm:pt modelId="{1F8E1C8F-C1B5-4CE1-94EB-9154E0379CCC}" type="sibTrans" cxnId="{54562BB8-1D31-4F86-A2CC-33D1A2EDE754}">
      <dgm:prSet/>
      <dgm:spPr/>
      <dgm:t>
        <a:bodyPr/>
        <a:lstStyle/>
        <a:p>
          <a:endParaRPr lang="en-US"/>
        </a:p>
      </dgm:t>
    </dgm:pt>
    <dgm:pt modelId="{932ED172-D311-409C-A1D5-8184020B20F4}">
      <dgm:prSet phldr="0"/>
      <dgm:spPr/>
      <dgm:t>
        <a:bodyPr/>
        <a:lstStyle/>
        <a:p>
          <a:r>
            <a:rPr lang="en-US" dirty="0">
              <a:solidFill>
                <a:schemeClr val="tx1"/>
              </a:solidFill>
              <a:latin typeface="Calibri"/>
            </a:rPr>
            <a:t>CCCs</a:t>
          </a:r>
        </a:p>
      </dgm:t>
    </dgm:pt>
    <dgm:pt modelId="{F8558EFB-3074-492C-A9DD-9F35B2B2B635}" type="parTrans" cxnId="{8CEBA0E3-1C3D-4BFD-834C-2A36C379494B}">
      <dgm:prSet/>
      <dgm:spPr/>
      <dgm:t>
        <a:bodyPr/>
        <a:lstStyle/>
        <a:p>
          <a:endParaRPr lang="en-US"/>
        </a:p>
      </dgm:t>
    </dgm:pt>
    <dgm:pt modelId="{5009144A-FA04-48EE-89F6-EE5775C363CA}" type="sibTrans" cxnId="{8CEBA0E3-1C3D-4BFD-834C-2A36C379494B}">
      <dgm:prSet/>
      <dgm:spPr/>
      <dgm:t>
        <a:bodyPr/>
        <a:lstStyle/>
        <a:p>
          <a:endParaRPr lang="en-US"/>
        </a:p>
      </dgm:t>
    </dgm:pt>
    <dgm:pt modelId="{6E69AE0B-6A6A-4FB4-A688-2D37F284B267}" type="pres">
      <dgm:prSet presAssocID="{AE58DE05-D547-41D9-A349-E921D11044FF}" presName="diagram" presStyleCnt="0">
        <dgm:presLayoutVars>
          <dgm:dir/>
          <dgm:resizeHandles val="exact"/>
        </dgm:presLayoutVars>
      </dgm:prSet>
      <dgm:spPr/>
    </dgm:pt>
    <dgm:pt modelId="{3AC2944B-C4B8-4C09-B915-F846E1A3F7BB}" type="pres">
      <dgm:prSet presAssocID="{DC7D377E-23F3-4DAB-A132-9F5197A43BC8}" presName="node" presStyleLbl="node1" presStyleIdx="0" presStyleCnt="4">
        <dgm:presLayoutVars>
          <dgm:bulletEnabled val="1"/>
        </dgm:presLayoutVars>
      </dgm:prSet>
      <dgm:spPr/>
    </dgm:pt>
    <dgm:pt modelId="{15B067D5-F70A-4F48-A128-82B33698404C}" type="pres">
      <dgm:prSet presAssocID="{B2E88A39-3029-4BF2-A668-42F816DE9ABB}" presName="sibTrans" presStyleCnt="0"/>
      <dgm:spPr/>
    </dgm:pt>
    <dgm:pt modelId="{2CDD36E5-3B7B-4D55-B025-1EC77F8064D5}" type="pres">
      <dgm:prSet presAssocID="{50361315-CE64-4CAB-8A1A-6FE2579C9028}" presName="node" presStyleLbl="node1" presStyleIdx="1" presStyleCnt="4">
        <dgm:presLayoutVars>
          <dgm:bulletEnabled val="1"/>
        </dgm:presLayoutVars>
      </dgm:prSet>
      <dgm:spPr/>
    </dgm:pt>
    <dgm:pt modelId="{FDC7DDF8-6EE6-4F0A-BB75-80E2F03444B2}" type="pres">
      <dgm:prSet presAssocID="{3FB29D69-5C7F-488D-962F-862D8E13121C}" presName="sibTrans" presStyleCnt="0"/>
      <dgm:spPr/>
    </dgm:pt>
    <dgm:pt modelId="{657B06BD-FC8E-4A56-8C64-663D501AF8C4}" type="pres">
      <dgm:prSet presAssocID="{20BE5DF9-D993-4A9E-926C-C243A6B3135A}" presName="node" presStyleLbl="node1" presStyleIdx="2" presStyleCnt="4">
        <dgm:presLayoutVars>
          <dgm:bulletEnabled val="1"/>
        </dgm:presLayoutVars>
      </dgm:prSet>
      <dgm:spPr/>
    </dgm:pt>
    <dgm:pt modelId="{D0A4B4F7-B926-4DCE-8A6C-02AC062B955E}" type="pres">
      <dgm:prSet presAssocID="{1F8E1C8F-C1B5-4CE1-94EB-9154E0379CCC}" presName="sibTrans" presStyleCnt="0"/>
      <dgm:spPr/>
    </dgm:pt>
    <dgm:pt modelId="{A639FF7C-A0D9-4619-98D5-EA372961F696}" type="pres">
      <dgm:prSet presAssocID="{932ED172-D311-409C-A1D5-8184020B20F4}" presName="node" presStyleLbl="node1" presStyleIdx="3" presStyleCnt="4">
        <dgm:presLayoutVars>
          <dgm:bulletEnabled val="1"/>
        </dgm:presLayoutVars>
      </dgm:prSet>
      <dgm:spPr/>
    </dgm:pt>
  </dgm:ptLst>
  <dgm:cxnLst>
    <dgm:cxn modelId="{56F37815-BBC3-44CA-86AD-DAAC13452183}" type="presOf" srcId="{932ED172-D311-409C-A1D5-8184020B20F4}" destId="{A639FF7C-A0D9-4619-98D5-EA372961F696}" srcOrd="0" destOrd="0" presId="urn:microsoft.com/office/officeart/2005/8/layout/default"/>
    <dgm:cxn modelId="{2AD78E2F-6C64-464F-A328-C0066652B9D9}" type="presOf" srcId="{50361315-CE64-4CAB-8A1A-6FE2579C9028}" destId="{2CDD36E5-3B7B-4D55-B025-1EC77F8064D5}" srcOrd="0" destOrd="0" presId="urn:microsoft.com/office/officeart/2005/8/layout/default"/>
    <dgm:cxn modelId="{8F89FE61-BF94-4822-99AD-114C0CDB3935}" type="presOf" srcId="{DC7D377E-23F3-4DAB-A132-9F5197A43BC8}" destId="{3AC2944B-C4B8-4C09-B915-F846E1A3F7BB}" srcOrd="0" destOrd="0" presId="urn:microsoft.com/office/officeart/2005/8/layout/default"/>
    <dgm:cxn modelId="{BA0D227B-8AE1-45AF-B559-4501F01343E5}" srcId="{AE58DE05-D547-41D9-A349-E921D11044FF}" destId="{50361315-CE64-4CAB-8A1A-6FE2579C9028}" srcOrd="1" destOrd="0" parTransId="{C9985284-4A80-468A-A125-68F9C4CA66F6}" sibTransId="{3FB29D69-5C7F-488D-962F-862D8E13121C}"/>
    <dgm:cxn modelId="{FD1E9D7B-5239-436D-8C7D-C7A2739A5E0F}" srcId="{AE58DE05-D547-41D9-A349-E921D11044FF}" destId="{DC7D377E-23F3-4DAB-A132-9F5197A43BC8}" srcOrd="0" destOrd="0" parTransId="{0F17E2E2-17CD-4001-99B9-2891D45070B6}" sibTransId="{B2E88A39-3029-4BF2-A668-42F816DE9ABB}"/>
    <dgm:cxn modelId="{DC10E5B1-AAE0-4737-819B-4BD547AE2A0F}" type="presOf" srcId="{AE58DE05-D547-41D9-A349-E921D11044FF}" destId="{6E69AE0B-6A6A-4FB4-A688-2D37F284B267}" srcOrd="0" destOrd="0" presId="urn:microsoft.com/office/officeart/2005/8/layout/default"/>
    <dgm:cxn modelId="{54562BB8-1D31-4F86-A2CC-33D1A2EDE754}" srcId="{AE58DE05-D547-41D9-A349-E921D11044FF}" destId="{20BE5DF9-D993-4A9E-926C-C243A6B3135A}" srcOrd="2" destOrd="0" parTransId="{1D63423A-3258-4467-9C3C-1F8CD86AAB99}" sibTransId="{1F8E1C8F-C1B5-4CE1-94EB-9154E0379CCC}"/>
    <dgm:cxn modelId="{1E3253DF-8805-4327-9EF4-C1DB5BF4A0B3}" type="presOf" srcId="{20BE5DF9-D993-4A9E-926C-C243A6B3135A}" destId="{657B06BD-FC8E-4A56-8C64-663D501AF8C4}" srcOrd="0" destOrd="0" presId="urn:microsoft.com/office/officeart/2005/8/layout/default"/>
    <dgm:cxn modelId="{8CEBA0E3-1C3D-4BFD-834C-2A36C379494B}" srcId="{AE58DE05-D547-41D9-A349-E921D11044FF}" destId="{932ED172-D311-409C-A1D5-8184020B20F4}" srcOrd="3" destOrd="0" parTransId="{F8558EFB-3074-492C-A9DD-9F35B2B2B635}" sibTransId="{5009144A-FA04-48EE-89F6-EE5775C363CA}"/>
    <dgm:cxn modelId="{2960FDE2-18D5-487F-871E-8ADCBCF576F1}" type="presParOf" srcId="{6E69AE0B-6A6A-4FB4-A688-2D37F284B267}" destId="{3AC2944B-C4B8-4C09-B915-F846E1A3F7BB}" srcOrd="0" destOrd="0" presId="urn:microsoft.com/office/officeart/2005/8/layout/default"/>
    <dgm:cxn modelId="{67FC450E-A0EC-4569-B458-2CF40D9FE895}" type="presParOf" srcId="{6E69AE0B-6A6A-4FB4-A688-2D37F284B267}" destId="{15B067D5-F70A-4F48-A128-82B33698404C}" srcOrd="1" destOrd="0" presId="urn:microsoft.com/office/officeart/2005/8/layout/default"/>
    <dgm:cxn modelId="{A3688A5C-593D-420C-8B98-9FCCF12532AE}" type="presParOf" srcId="{6E69AE0B-6A6A-4FB4-A688-2D37F284B267}" destId="{2CDD36E5-3B7B-4D55-B025-1EC77F8064D5}" srcOrd="2" destOrd="0" presId="urn:microsoft.com/office/officeart/2005/8/layout/default"/>
    <dgm:cxn modelId="{B92825DA-42A7-46EF-A256-4A14BC8C31BA}" type="presParOf" srcId="{6E69AE0B-6A6A-4FB4-A688-2D37F284B267}" destId="{FDC7DDF8-6EE6-4F0A-BB75-80E2F03444B2}" srcOrd="3" destOrd="0" presId="urn:microsoft.com/office/officeart/2005/8/layout/default"/>
    <dgm:cxn modelId="{5D201FDB-FA2A-4737-91CB-80CAAFD1F525}" type="presParOf" srcId="{6E69AE0B-6A6A-4FB4-A688-2D37F284B267}" destId="{657B06BD-FC8E-4A56-8C64-663D501AF8C4}" srcOrd="4" destOrd="0" presId="urn:microsoft.com/office/officeart/2005/8/layout/default"/>
    <dgm:cxn modelId="{3A8F4E58-401B-4795-A290-BE89BA0B379B}" type="presParOf" srcId="{6E69AE0B-6A6A-4FB4-A688-2D37F284B267}" destId="{D0A4B4F7-B926-4DCE-8A6C-02AC062B955E}" srcOrd="5" destOrd="0" presId="urn:microsoft.com/office/officeart/2005/8/layout/default"/>
    <dgm:cxn modelId="{183A05F5-026A-470D-975F-8185CB17E647}" type="presParOf" srcId="{6E69AE0B-6A6A-4FB4-A688-2D37F284B267}" destId="{A639FF7C-A0D9-4619-98D5-EA372961F69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1E23AE-90A4-4425-9D57-FF72F3F9DBA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649E00D0-0263-42EC-9716-D14F4BFD6329}">
      <dgm:prSet phldrT="[Text]" phldr="0"/>
      <dgm:spPr/>
      <dgm:t>
        <a:bodyPr/>
        <a:lstStyle/>
        <a:p>
          <a:pPr algn="l"/>
          <a:r>
            <a:rPr lang="en-US" dirty="0">
              <a:solidFill>
                <a:srgbClr val="003E7E"/>
              </a:solidFill>
              <a:latin typeface="Arial"/>
              <a:cs typeface="Arial"/>
            </a:rPr>
            <a:t>What are the implications when </a:t>
          </a:r>
          <a:r>
            <a:rPr lang="en-US" b="1" dirty="0">
              <a:solidFill>
                <a:srgbClr val="003E7E"/>
              </a:solidFill>
              <a:latin typeface="Arial"/>
              <a:cs typeface="Arial"/>
            </a:rPr>
            <a:t>one piece of the model </a:t>
          </a:r>
          <a:r>
            <a:rPr lang="en-US" dirty="0">
              <a:solidFill>
                <a:srgbClr val="003E7E"/>
              </a:solidFill>
              <a:latin typeface="Arial"/>
              <a:cs typeface="Arial"/>
            </a:rPr>
            <a:t>isn't there?</a:t>
          </a:r>
          <a:endParaRPr lang="en-US" dirty="0">
            <a:solidFill>
              <a:srgbClr val="003E7E"/>
            </a:solidFill>
          </a:endParaRPr>
        </a:p>
      </dgm:t>
      <dgm:extLst>
        <a:ext uri="{E40237B7-FDA0-4F09-8148-C483321AD2D9}">
          <dgm14:cNvPr xmlns:dgm14="http://schemas.microsoft.com/office/drawing/2010/diagram" id="0" name="" descr="A diagram with three questions:&#10;What's one thing that surprised you in a different team's model?&#10;What are the implications when one piece of the model isn't there?&#10;What are system-wide policies that are in place for decreased rigor for some students?&#10;"/>
        </a:ext>
      </dgm:extLst>
    </dgm:pt>
    <dgm:pt modelId="{2AA97AD2-05E3-4DE9-A5A4-A82185CF7FF7}" type="parTrans" cxnId="{B9F4BA58-9C3D-4C1E-8F1F-2205036B6E17}">
      <dgm:prSet/>
      <dgm:spPr/>
      <dgm:t>
        <a:bodyPr/>
        <a:lstStyle/>
        <a:p>
          <a:endParaRPr lang="en-US"/>
        </a:p>
      </dgm:t>
    </dgm:pt>
    <dgm:pt modelId="{2273F79F-8C5D-4EFC-A3EC-117E886E043D}" type="sibTrans" cxnId="{B9F4BA58-9C3D-4C1E-8F1F-2205036B6E17}">
      <dgm:prSet/>
      <dgm:spPr/>
      <dgm:t>
        <a:bodyPr/>
        <a:lstStyle/>
        <a:p>
          <a:endParaRPr lang="en-US"/>
        </a:p>
      </dgm:t>
    </dgm:pt>
    <dgm:pt modelId="{27492279-4376-43F7-9C58-F73EA0B72AE5}">
      <dgm:prSet phldr="0"/>
      <dgm:spPr/>
      <dgm:t>
        <a:bodyPr/>
        <a:lstStyle/>
        <a:p>
          <a:pPr algn="l" rtl="0"/>
          <a:r>
            <a:rPr lang="en-US" dirty="0">
              <a:solidFill>
                <a:srgbClr val="003E7E"/>
              </a:solidFill>
              <a:latin typeface="Arial"/>
              <a:cs typeface="Arial"/>
            </a:rPr>
            <a:t>What's one thing that </a:t>
          </a:r>
          <a:r>
            <a:rPr lang="en-US" b="1" dirty="0">
              <a:solidFill>
                <a:srgbClr val="003E7E"/>
              </a:solidFill>
              <a:latin typeface="Arial"/>
              <a:cs typeface="Arial"/>
            </a:rPr>
            <a:t>surprised you </a:t>
          </a:r>
          <a:r>
            <a:rPr lang="en-US" dirty="0">
              <a:solidFill>
                <a:srgbClr val="003E7E"/>
              </a:solidFill>
              <a:latin typeface="Arial"/>
              <a:cs typeface="Arial"/>
            </a:rPr>
            <a:t>in a different team's model?</a:t>
          </a:r>
        </a:p>
      </dgm:t>
      <dgm:extLst>
        <a:ext uri="{E40237B7-FDA0-4F09-8148-C483321AD2D9}">
          <dgm14:cNvPr xmlns:dgm14="http://schemas.microsoft.com/office/drawing/2010/diagram" id="0" name="" descr="What's one thing that surprised you in a different team's model?&#10;&#10;"/>
        </a:ext>
      </dgm:extLst>
    </dgm:pt>
    <dgm:pt modelId="{26465234-63EC-4828-9C2A-5A652EA759BE}" type="parTrans" cxnId="{E6CE392D-0B7B-4CDF-A17F-448DCA98850D}">
      <dgm:prSet/>
      <dgm:spPr/>
      <dgm:t>
        <a:bodyPr/>
        <a:lstStyle/>
        <a:p>
          <a:endParaRPr lang="en-US"/>
        </a:p>
      </dgm:t>
    </dgm:pt>
    <dgm:pt modelId="{511D7B6E-71D0-4229-9985-59860D19C6E7}" type="sibTrans" cxnId="{E6CE392D-0B7B-4CDF-A17F-448DCA98850D}">
      <dgm:prSet/>
      <dgm:spPr/>
      <dgm:t>
        <a:bodyPr/>
        <a:lstStyle/>
        <a:p>
          <a:endParaRPr lang="en-US"/>
        </a:p>
      </dgm:t>
    </dgm:pt>
    <dgm:pt modelId="{33F4642E-ACDF-4FF1-9C82-41DFACE80885}">
      <dgm:prSet phldr="0"/>
      <dgm:spPr/>
      <dgm:t>
        <a:bodyPr/>
        <a:lstStyle/>
        <a:p>
          <a:pPr algn="l" rtl="0"/>
          <a:r>
            <a:rPr lang="en-US" dirty="0">
              <a:solidFill>
                <a:srgbClr val="003E7E"/>
              </a:solidFill>
              <a:latin typeface="Arial"/>
              <a:cs typeface="Arial"/>
            </a:rPr>
            <a:t>What </a:t>
          </a:r>
          <a:r>
            <a:rPr lang="en-US" b="1" dirty="0">
              <a:solidFill>
                <a:srgbClr val="003E7E"/>
              </a:solidFill>
              <a:latin typeface="Arial"/>
              <a:cs typeface="Arial"/>
            </a:rPr>
            <a:t>system-wide policies </a:t>
          </a:r>
          <a:r>
            <a:rPr lang="en-US" dirty="0">
              <a:solidFill>
                <a:srgbClr val="003E7E"/>
              </a:solidFill>
              <a:latin typeface="Arial"/>
              <a:cs typeface="Arial"/>
            </a:rPr>
            <a:t>are in place that result in decreased rigor for some students?</a:t>
          </a:r>
        </a:p>
      </dgm:t>
    </dgm:pt>
    <dgm:pt modelId="{DE9ABBF1-A410-4D2C-8813-4D258774F628}" type="parTrans" cxnId="{007A6BBC-466E-4DFF-8A87-5FE768A1B32E}">
      <dgm:prSet/>
      <dgm:spPr/>
      <dgm:t>
        <a:bodyPr/>
        <a:lstStyle/>
        <a:p>
          <a:endParaRPr lang="en-US"/>
        </a:p>
      </dgm:t>
    </dgm:pt>
    <dgm:pt modelId="{A4BF3462-6510-402C-80BA-AC17469A02E2}" type="sibTrans" cxnId="{007A6BBC-466E-4DFF-8A87-5FE768A1B32E}">
      <dgm:prSet/>
      <dgm:spPr/>
      <dgm:t>
        <a:bodyPr/>
        <a:lstStyle/>
        <a:p>
          <a:endParaRPr lang="en-US"/>
        </a:p>
      </dgm:t>
    </dgm:pt>
    <dgm:pt modelId="{67D7CA88-D805-4227-B9AD-4196073502B2}" type="pres">
      <dgm:prSet presAssocID="{E51E23AE-90A4-4425-9D57-FF72F3F9DBAB}" presName="linear" presStyleCnt="0">
        <dgm:presLayoutVars>
          <dgm:animLvl val="lvl"/>
          <dgm:resizeHandles val="exact"/>
        </dgm:presLayoutVars>
      </dgm:prSet>
      <dgm:spPr/>
    </dgm:pt>
    <dgm:pt modelId="{8F5D4E32-0105-4F9B-BA2D-6C1D06C183BB}" type="pres">
      <dgm:prSet presAssocID="{27492279-4376-43F7-9C58-F73EA0B72AE5}" presName="parentText" presStyleLbl="node1" presStyleIdx="0" presStyleCnt="3">
        <dgm:presLayoutVars>
          <dgm:chMax val="0"/>
          <dgm:bulletEnabled val="1"/>
        </dgm:presLayoutVars>
      </dgm:prSet>
      <dgm:spPr/>
    </dgm:pt>
    <dgm:pt modelId="{8FD402CC-6372-4937-8387-80634911DDE2}" type="pres">
      <dgm:prSet presAssocID="{511D7B6E-71D0-4229-9985-59860D19C6E7}" presName="spacer" presStyleCnt="0"/>
      <dgm:spPr/>
    </dgm:pt>
    <dgm:pt modelId="{DB50D9ED-ADFB-49E2-8D14-AE219A85E386}" type="pres">
      <dgm:prSet presAssocID="{649E00D0-0263-42EC-9716-D14F4BFD6329}" presName="parentText" presStyleLbl="node1" presStyleIdx="1" presStyleCnt="3">
        <dgm:presLayoutVars>
          <dgm:chMax val="0"/>
          <dgm:bulletEnabled val="1"/>
        </dgm:presLayoutVars>
      </dgm:prSet>
      <dgm:spPr/>
    </dgm:pt>
    <dgm:pt modelId="{C7552C8E-5B3A-41E6-AC59-27A382CE1D86}" type="pres">
      <dgm:prSet presAssocID="{2273F79F-8C5D-4EFC-A3EC-117E886E043D}" presName="spacer" presStyleCnt="0"/>
      <dgm:spPr/>
    </dgm:pt>
    <dgm:pt modelId="{59A36010-B0BD-4710-8069-7150878D23C2}" type="pres">
      <dgm:prSet presAssocID="{33F4642E-ACDF-4FF1-9C82-41DFACE80885}" presName="parentText" presStyleLbl="node1" presStyleIdx="2" presStyleCnt="3">
        <dgm:presLayoutVars>
          <dgm:chMax val="0"/>
          <dgm:bulletEnabled val="1"/>
        </dgm:presLayoutVars>
      </dgm:prSet>
      <dgm:spPr/>
    </dgm:pt>
  </dgm:ptLst>
  <dgm:cxnLst>
    <dgm:cxn modelId="{E6CE392D-0B7B-4CDF-A17F-448DCA98850D}" srcId="{E51E23AE-90A4-4425-9D57-FF72F3F9DBAB}" destId="{27492279-4376-43F7-9C58-F73EA0B72AE5}" srcOrd="0" destOrd="0" parTransId="{26465234-63EC-4828-9C2A-5A652EA759BE}" sibTransId="{511D7B6E-71D0-4229-9985-59860D19C6E7}"/>
    <dgm:cxn modelId="{12A6736E-3FF5-4AA9-86B8-74209BD25A6F}" type="presOf" srcId="{649E00D0-0263-42EC-9716-D14F4BFD6329}" destId="{DB50D9ED-ADFB-49E2-8D14-AE219A85E386}" srcOrd="0" destOrd="0" presId="urn:microsoft.com/office/officeart/2005/8/layout/vList2"/>
    <dgm:cxn modelId="{B9F4BA58-9C3D-4C1E-8F1F-2205036B6E17}" srcId="{E51E23AE-90A4-4425-9D57-FF72F3F9DBAB}" destId="{649E00D0-0263-42EC-9716-D14F4BFD6329}" srcOrd="1" destOrd="0" parTransId="{2AA97AD2-05E3-4DE9-A5A4-A82185CF7FF7}" sibTransId="{2273F79F-8C5D-4EFC-A3EC-117E886E043D}"/>
    <dgm:cxn modelId="{621A7287-32E3-4956-AE91-A65CDDE7C56C}" type="presOf" srcId="{33F4642E-ACDF-4FF1-9C82-41DFACE80885}" destId="{59A36010-B0BD-4710-8069-7150878D23C2}" srcOrd="0" destOrd="0" presId="urn:microsoft.com/office/officeart/2005/8/layout/vList2"/>
    <dgm:cxn modelId="{007A6BBC-466E-4DFF-8A87-5FE768A1B32E}" srcId="{E51E23AE-90A4-4425-9D57-FF72F3F9DBAB}" destId="{33F4642E-ACDF-4FF1-9C82-41DFACE80885}" srcOrd="2" destOrd="0" parTransId="{DE9ABBF1-A410-4D2C-8813-4D258774F628}" sibTransId="{A4BF3462-6510-402C-80BA-AC17469A02E2}"/>
    <dgm:cxn modelId="{FA6FC7C8-2164-4C7A-9813-A25770157742}" type="presOf" srcId="{E51E23AE-90A4-4425-9D57-FF72F3F9DBAB}" destId="{67D7CA88-D805-4227-B9AD-4196073502B2}" srcOrd="0" destOrd="0" presId="urn:microsoft.com/office/officeart/2005/8/layout/vList2"/>
    <dgm:cxn modelId="{745EA4D5-328C-488B-B0CE-8141212F7846}" type="presOf" srcId="{27492279-4376-43F7-9C58-F73EA0B72AE5}" destId="{8F5D4E32-0105-4F9B-BA2D-6C1D06C183BB}" srcOrd="0" destOrd="0" presId="urn:microsoft.com/office/officeart/2005/8/layout/vList2"/>
    <dgm:cxn modelId="{59BB8100-9F79-40F4-AD1D-788DE3BDD05D}" type="presParOf" srcId="{67D7CA88-D805-4227-B9AD-4196073502B2}" destId="{8F5D4E32-0105-4F9B-BA2D-6C1D06C183BB}" srcOrd="0" destOrd="0" presId="urn:microsoft.com/office/officeart/2005/8/layout/vList2"/>
    <dgm:cxn modelId="{98E77D29-A3A0-4D35-B77D-73EF6D970C19}" type="presParOf" srcId="{67D7CA88-D805-4227-B9AD-4196073502B2}" destId="{8FD402CC-6372-4937-8387-80634911DDE2}" srcOrd="1" destOrd="0" presId="urn:microsoft.com/office/officeart/2005/8/layout/vList2"/>
    <dgm:cxn modelId="{6BE7B754-BDAD-45D6-BBEA-64AB72839375}" type="presParOf" srcId="{67D7CA88-D805-4227-B9AD-4196073502B2}" destId="{DB50D9ED-ADFB-49E2-8D14-AE219A85E386}" srcOrd="2" destOrd="0" presId="urn:microsoft.com/office/officeart/2005/8/layout/vList2"/>
    <dgm:cxn modelId="{E8DABBFA-2FE0-4C13-9879-8C8B58BBFE0B}" type="presParOf" srcId="{67D7CA88-D805-4227-B9AD-4196073502B2}" destId="{C7552C8E-5B3A-41E6-AC59-27A382CE1D86}" srcOrd="3" destOrd="0" presId="urn:microsoft.com/office/officeart/2005/8/layout/vList2"/>
    <dgm:cxn modelId="{6D50E887-35D3-473B-A8C1-17A19642CE81}" type="presParOf" srcId="{67D7CA88-D805-4227-B9AD-4196073502B2}" destId="{59A36010-B0BD-4710-8069-7150878D23C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E5ED315B-9CE5-4442-B859-92C4915BCD68}">
      <dgm:prSet/>
      <dgm:spPr/>
      <dgm:t>
        <a:bodyPr/>
        <a:lstStyle/>
        <a:p>
          <a:r>
            <a:rPr lang="en-US" dirty="0">
              <a:solidFill>
                <a:schemeClr val="tx1"/>
              </a:solidFill>
            </a:rPr>
            <a:t>Fair and Equitable</a:t>
          </a:r>
        </a:p>
      </dgm:t>
    </dgm:pt>
    <dgm:pt modelId="{6903CF13-569C-46F0-874D-6C5CF7C4F0FB}" type="parTrans" cxnId="{27C7E1D6-4E84-43F5-94ED-72AA2AC03D1E}">
      <dgm:prSet/>
      <dgm:spPr/>
      <dgm:t>
        <a:bodyPr/>
        <a:lstStyle/>
        <a:p>
          <a:endParaRPr lang="en-US"/>
        </a:p>
      </dgm:t>
    </dgm:pt>
    <dgm:pt modelId="{86F0A1AA-188E-4F73-BD40-994AA9C4E0EC}" type="sibTrans" cxnId="{27C7E1D6-4E84-43F5-94ED-72AA2AC03D1E}">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07D321A1-04B8-45B1-B4F6-A0D875BC3793}">
      <dgm:prSet/>
      <dgm:spPr/>
      <dgm:t>
        <a:bodyPr/>
        <a:lstStyle/>
        <a:p>
          <a:r>
            <a:rPr lang="en-US" dirty="0">
              <a:solidFill>
                <a:schemeClr val="tx1"/>
              </a:solidFill>
            </a:rPr>
            <a:t>Rigorous</a:t>
          </a:r>
        </a:p>
      </dgm:t>
    </dgm:pt>
    <dgm:pt modelId="{1885243A-F009-4012-A588-A8ED034395DD}" type="parTrans" cxnId="{96B7D594-7F93-4BDE-AF97-988FE006DFD7}">
      <dgm:prSet/>
      <dgm:spPr/>
      <dgm:t>
        <a:bodyPr/>
        <a:lstStyle/>
        <a:p>
          <a:endParaRPr lang="en-US"/>
        </a:p>
      </dgm:t>
    </dgm:pt>
    <dgm:pt modelId="{929F0A88-FB62-4735-94E3-95A57E8BBC25}" type="sibTrans" cxnId="{96B7D594-7F93-4BDE-AF97-988FE006DFD7}">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5">
        <dgm:presLayoutVars>
          <dgm:bulletEnabled val="1"/>
        </dgm:presLayoutVars>
      </dgm:prSet>
      <dgm:spPr/>
    </dgm:pt>
    <dgm:pt modelId="{74CD2CAC-3ED1-4CA5-8307-D6695B6689A7}" type="pres">
      <dgm:prSet presAssocID="{962705B4-E0ED-4CA9-8F04-E793072A2288}" presName="rect1" presStyleLbl="ln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5">
        <dgm:presLayoutVars>
          <dgm:bulletEnabled val="1"/>
        </dgm:presLayoutVars>
      </dgm:prSet>
      <dgm:spPr/>
    </dgm:pt>
    <dgm:pt modelId="{4A511E94-A73E-4923-B5BE-D9E39D31A871}" type="pres">
      <dgm:prSet presAssocID="{F2448B94-BA1C-402A-A852-446C241E4774}" presName="rect1" presStyleLbl="ln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5">
        <dgm:presLayoutVars>
          <dgm:bulletEnabled val="1"/>
        </dgm:presLayoutVars>
      </dgm:prSet>
      <dgm:spPr/>
    </dgm:pt>
    <dgm:pt modelId="{BCDD4BB7-5BBA-44AD-B4CB-E08F2A78083E}" type="pres">
      <dgm:prSet presAssocID="{6C157394-B24C-4A9B-A805-7C8A01D9E4F2}" presName="rect1" presStyleLbl="ln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6CCCCBF9-ACA7-48C2-8D83-9EFDD15B2E10}" type="pres">
      <dgm:prSet presAssocID="{2186A940-3618-4CF6-AD17-6191203AA78C}" presName="sibTrans" presStyleCnt="0"/>
      <dgm:spPr/>
    </dgm:pt>
    <dgm:pt modelId="{F2FE7FCE-D42E-4888-B9EB-84C43B2DBDBD}" type="pres">
      <dgm:prSet presAssocID="{E5ED315B-9CE5-4442-B859-92C4915BCD68}" presName="comp" presStyleCnt="0"/>
      <dgm:spPr/>
    </dgm:pt>
    <dgm:pt modelId="{D2C210F5-E025-4167-817B-14B12409F5EF}" type="pres">
      <dgm:prSet presAssocID="{E5ED315B-9CE5-4442-B859-92C4915BCD68}" presName="rect2" presStyleLbl="node1" presStyleIdx="3" presStyleCnt="5">
        <dgm:presLayoutVars>
          <dgm:bulletEnabled val="1"/>
        </dgm:presLayoutVars>
      </dgm:prSet>
      <dgm:spPr/>
    </dgm:pt>
    <dgm:pt modelId="{70ACA211-0FC1-41CF-97D6-A8B5CCAA317B}" type="pres">
      <dgm:prSet presAssocID="{E5ED315B-9CE5-4442-B859-92C4915BCD68}" presName="rect1" presStyleLbl="ln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B877A52E-BCE1-47EA-B95D-101DA18C3982}" type="pres">
      <dgm:prSet presAssocID="{86F0A1AA-188E-4F73-BD40-994AA9C4E0EC}" presName="sibTrans" presStyleCnt="0"/>
      <dgm:spPr/>
    </dgm:pt>
    <dgm:pt modelId="{E31B58D9-464C-438F-9E3A-D0E8762A4103}" type="pres">
      <dgm:prSet presAssocID="{07D321A1-04B8-45B1-B4F6-A0D875BC3793}" presName="comp" presStyleCnt="0"/>
      <dgm:spPr/>
    </dgm:pt>
    <dgm:pt modelId="{10D612E1-D6C3-4D61-AF27-B3C3E0655D64}" type="pres">
      <dgm:prSet presAssocID="{07D321A1-04B8-45B1-B4F6-A0D875BC3793}" presName="rect2" presStyleLbl="node1" presStyleIdx="4" presStyleCnt="5">
        <dgm:presLayoutVars>
          <dgm:bulletEnabled val="1"/>
        </dgm:presLayoutVars>
      </dgm:prSet>
      <dgm:spPr/>
    </dgm:pt>
    <dgm:pt modelId="{F8386DA7-A74A-4D40-B4EC-3D87DB10BC47}" type="pres">
      <dgm:prSet presAssocID="{07D321A1-04B8-45B1-B4F6-A0D875BC3793}" presName="rect1" presStyleLbl="ln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Left Brain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96B7D594-7F93-4BDE-AF97-988FE006DFD7}" srcId="{08300B3E-53A3-4EA5-BFB2-BE92702C23D4}" destId="{07D321A1-04B8-45B1-B4F6-A0D875BC3793}" srcOrd="4" destOrd="0" parTransId="{1885243A-F009-4012-A588-A8ED034395DD}" sibTransId="{929F0A88-FB62-4735-94E3-95A57E8BBC25}"/>
    <dgm:cxn modelId="{056FF59A-2553-456E-806F-26CD0EA80804}" type="presOf" srcId="{E5ED315B-9CE5-4442-B859-92C4915BCD68}" destId="{D2C210F5-E025-4167-817B-14B12409F5EF}"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27C7E1D6-4E84-43F5-94ED-72AA2AC03D1E}" srcId="{08300B3E-53A3-4EA5-BFB2-BE92702C23D4}" destId="{E5ED315B-9CE5-4442-B859-92C4915BCD68}" srcOrd="3" destOrd="0" parTransId="{6903CF13-569C-46F0-874D-6C5CF7C4F0FB}" sibTransId="{86F0A1AA-188E-4F73-BD40-994AA9C4E0EC}"/>
    <dgm:cxn modelId="{03D5F9E9-B69F-4142-9A2A-07CA8F34980F}" srcId="{08300B3E-53A3-4EA5-BFB2-BE92702C23D4}" destId="{F2448B94-BA1C-402A-A852-446C241E4774}" srcOrd="1" destOrd="0" parTransId="{C649C4E5-4C1E-4F23-B3F5-CC15A72645B5}" sibTransId="{C26D0F58-A6D1-426B-9477-1A1C956C6F9B}"/>
    <dgm:cxn modelId="{13FA07F3-050A-48F0-BC0A-31675B1016FA}" type="presOf" srcId="{07D321A1-04B8-45B1-B4F6-A0D875BC3793}" destId="{10D612E1-D6C3-4D61-AF27-B3C3E0655D64}" srcOrd="0" destOrd="0" presId="urn:microsoft.com/office/officeart/2008/layout/AlternatingPictureBlocks"/>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 modelId="{1FC677B5-4441-4BED-8BB7-3199A8598860}" type="presParOf" srcId="{AE48D520-E2C1-4A7B-885D-3A50D4373888}" destId="{6CCCCBF9-ACA7-48C2-8D83-9EFDD15B2E10}" srcOrd="5" destOrd="0" presId="urn:microsoft.com/office/officeart/2008/layout/AlternatingPictureBlocks"/>
    <dgm:cxn modelId="{2D2C907A-19D6-41C4-B42E-EC8C9FA85BCC}" type="presParOf" srcId="{AE48D520-E2C1-4A7B-885D-3A50D4373888}" destId="{F2FE7FCE-D42E-4888-B9EB-84C43B2DBDBD}" srcOrd="6" destOrd="0" presId="urn:microsoft.com/office/officeart/2008/layout/AlternatingPictureBlocks"/>
    <dgm:cxn modelId="{765EDB09-E941-4A9D-B052-91D9232B4029}" type="presParOf" srcId="{F2FE7FCE-D42E-4888-B9EB-84C43B2DBDBD}" destId="{D2C210F5-E025-4167-817B-14B12409F5EF}" srcOrd="0" destOrd="0" presId="urn:microsoft.com/office/officeart/2008/layout/AlternatingPictureBlocks"/>
    <dgm:cxn modelId="{221C3EA5-3BA8-4930-918C-AA66E02806AD}" type="presParOf" srcId="{F2FE7FCE-D42E-4888-B9EB-84C43B2DBDBD}" destId="{70ACA211-0FC1-41CF-97D6-A8B5CCAA317B}" srcOrd="1" destOrd="0" presId="urn:microsoft.com/office/officeart/2008/layout/AlternatingPictureBlocks"/>
    <dgm:cxn modelId="{EBE0C196-10DC-47F6-86E7-F389B21F98BE}" type="presParOf" srcId="{AE48D520-E2C1-4A7B-885D-3A50D4373888}" destId="{B877A52E-BCE1-47EA-B95D-101DA18C3982}" srcOrd="7" destOrd="0" presId="urn:microsoft.com/office/officeart/2008/layout/AlternatingPictureBlocks"/>
    <dgm:cxn modelId="{FFAB494A-E59F-4200-9D7A-BFDFCCF8863B}" type="presParOf" srcId="{AE48D520-E2C1-4A7B-885D-3A50D4373888}" destId="{E31B58D9-464C-438F-9E3A-D0E8762A4103}" srcOrd="8" destOrd="0" presId="urn:microsoft.com/office/officeart/2008/layout/AlternatingPictureBlocks"/>
    <dgm:cxn modelId="{64C9524C-6AFF-481C-A9E3-3CAE06A3D8FD}" type="presParOf" srcId="{E31B58D9-464C-438F-9E3A-D0E8762A4103}" destId="{10D612E1-D6C3-4D61-AF27-B3C3E0655D64}" srcOrd="0" destOrd="0" presId="urn:microsoft.com/office/officeart/2008/layout/AlternatingPictureBlocks"/>
    <dgm:cxn modelId="{6B6B7820-9909-45FF-805E-E7C4C50583B8}" type="presParOf" srcId="{E31B58D9-464C-438F-9E3A-D0E8762A4103}" destId="{F8386DA7-A74A-4D40-B4EC-3D87DB10BC47}"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C91E510-0A51-4E80-A406-F5A2252A8E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97FED78-9060-4ED0-96F3-63005CE51707}">
      <dgm:prSet phldrT="[Text]"/>
      <dgm:spPr/>
      <dgm:t>
        <a:bodyPr/>
        <a:lstStyle/>
        <a:p>
          <a:r>
            <a:rPr lang="en-US" b="1" dirty="0">
              <a:solidFill>
                <a:schemeClr val="tx1"/>
              </a:solidFill>
              <a:latin typeface="Arial" panose="020B0604020202020204" pitchFamily="34" charset="0"/>
              <a:cs typeface="Arial" panose="020B0604020202020204" pitchFamily="34" charset="0"/>
            </a:rPr>
            <a:t>Module 1: </a:t>
          </a:r>
          <a:r>
            <a:rPr lang="en-US" b="0" dirty="0">
              <a:solidFill>
                <a:schemeClr val="tx1"/>
              </a:solidFill>
              <a:latin typeface="Arial" panose="020B0604020202020204" pitchFamily="34" charset="0"/>
              <a:cs typeface="Arial" panose="020B0604020202020204" pitchFamily="34" charset="0"/>
            </a:rPr>
            <a:t>Features of Quality STEELS Assessments</a:t>
          </a:r>
        </a:p>
      </dgm:t>
    </dgm:pt>
    <dgm:pt modelId="{51997A56-2ADF-4BEE-A055-A04C65633AC6}" type="parTrans" cxnId="{C30D4F0D-C0DB-4307-A4C3-6A2CE9859F87}">
      <dgm:prSet/>
      <dgm:spPr/>
      <dgm:t>
        <a:bodyPr/>
        <a:lstStyle/>
        <a:p>
          <a:endParaRPr lang="en-US"/>
        </a:p>
      </dgm:t>
    </dgm:pt>
    <dgm:pt modelId="{03594C9B-1BC4-4B06-B33F-7460753CB8A9}" type="sibTrans" cxnId="{C30D4F0D-C0DB-4307-A4C3-6A2CE9859F87}">
      <dgm:prSet/>
      <dgm:spPr/>
      <dgm:t>
        <a:bodyPr/>
        <a:lstStyle/>
        <a:p>
          <a:endParaRPr lang="en-US"/>
        </a:p>
      </dgm:t>
    </dgm:pt>
    <dgm:pt modelId="{437390E7-78DF-41F0-A95A-FD4E7303F099}">
      <dgm:prSet phldrT="[Text]"/>
      <dgm:spPr/>
      <dgm:t>
        <a:bodyPr/>
        <a:lstStyle/>
        <a:p>
          <a:r>
            <a:rPr lang="en-US" b="1" dirty="0">
              <a:solidFill>
                <a:schemeClr val="tx1"/>
              </a:solidFill>
              <a:latin typeface="Arial" panose="020B0604020202020204" pitchFamily="34" charset="0"/>
              <a:cs typeface="Arial" panose="020B0604020202020204" pitchFamily="34" charset="0"/>
            </a:rPr>
            <a:t>Module 2: </a:t>
          </a:r>
          <a:r>
            <a:rPr lang="en-US" b="0" dirty="0">
              <a:solidFill>
                <a:schemeClr val="tx1"/>
              </a:solidFill>
              <a:latin typeface="Arial" panose="020B0604020202020204" pitchFamily="34" charset="0"/>
              <a:cs typeface="Arial" panose="020B0604020202020204" pitchFamily="34" charset="0"/>
            </a:rPr>
            <a:t>Assessing Rigorous STEELS Learning for All Students</a:t>
          </a:r>
        </a:p>
      </dgm:t>
    </dgm:pt>
    <dgm:pt modelId="{5B6FE446-81F0-4C66-8979-7F4DA4109268}" type="parTrans" cxnId="{DF027E0F-9527-474A-AF9F-7B39E640BBA3}">
      <dgm:prSet/>
      <dgm:spPr/>
      <dgm:t>
        <a:bodyPr/>
        <a:lstStyle/>
        <a:p>
          <a:endParaRPr lang="en-US"/>
        </a:p>
      </dgm:t>
    </dgm:pt>
    <dgm:pt modelId="{C843CB0B-7F9E-4A7F-A073-73BA51319D75}" type="sibTrans" cxnId="{DF027E0F-9527-474A-AF9F-7B39E640BBA3}">
      <dgm:prSet/>
      <dgm:spPr/>
      <dgm:t>
        <a:bodyPr/>
        <a:lstStyle/>
        <a:p>
          <a:endParaRPr lang="en-US"/>
        </a:p>
      </dgm:t>
    </dgm:pt>
    <dgm:pt modelId="{892D20D4-076C-47F0-BFF1-7CFE117B44FC}">
      <dgm:prSet phldrT="[Text]"/>
      <dgm:spPr/>
      <dgm:t>
        <a:bodyPr/>
        <a:lstStyle/>
        <a:p>
          <a:r>
            <a:rPr lang="en-US" b="1" dirty="0">
              <a:solidFill>
                <a:schemeClr val="tx1"/>
              </a:solidFill>
              <a:latin typeface="Arial" panose="020B0604020202020204" pitchFamily="34" charset="0"/>
              <a:cs typeface="Arial" panose="020B0604020202020204" pitchFamily="34" charset="0"/>
            </a:rPr>
            <a:t>Module 3: </a:t>
          </a:r>
          <a:r>
            <a:rPr lang="en-US" b="0" dirty="0">
              <a:solidFill>
                <a:schemeClr val="tx1"/>
              </a:solidFill>
              <a:latin typeface="Arial" panose="020B0604020202020204" pitchFamily="34" charset="0"/>
              <a:cs typeface="Arial" panose="020B0604020202020204" pitchFamily="34" charset="0"/>
            </a:rPr>
            <a:t>Cultivating a System Where Assessments Work Together to Improve Student Learning</a:t>
          </a:r>
        </a:p>
      </dgm:t>
    </dgm:pt>
    <dgm:pt modelId="{2CE578D2-C50F-422B-A9B2-8B7E67D54C93}" type="parTrans" cxnId="{678A1F46-5423-4FE5-81A6-E3399B9D711C}">
      <dgm:prSet/>
      <dgm:spPr/>
      <dgm:t>
        <a:bodyPr/>
        <a:lstStyle/>
        <a:p>
          <a:endParaRPr lang="en-US"/>
        </a:p>
      </dgm:t>
    </dgm:pt>
    <dgm:pt modelId="{A22F1643-2B19-4F8D-9079-1A48B36F60C3}" type="sibTrans" cxnId="{678A1F46-5423-4FE5-81A6-E3399B9D711C}">
      <dgm:prSet/>
      <dgm:spPr/>
      <dgm:t>
        <a:bodyPr/>
        <a:lstStyle/>
        <a:p>
          <a:endParaRPr lang="en-US"/>
        </a:p>
      </dgm:t>
    </dgm:pt>
    <dgm:pt modelId="{82B8904F-11B3-42F0-A78B-6E156415A034}" type="pres">
      <dgm:prSet presAssocID="{2C91E510-0A51-4E80-A406-F5A2252A8E4F}" presName="Name0" presStyleCnt="0">
        <dgm:presLayoutVars>
          <dgm:chMax val="7"/>
          <dgm:chPref val="7"/>
          <dgm:dir/>
        </dgm:presLayoutVars>
      </dgm:prSet>
      <dgm:spPr/>
    </dgm:pt>
    <dgm:pt modelId="{E9ACD0C5-5B3D-4574-8F15-9996A7175E89}" type="pres">
      <dgm:prSet presAssocID="{2C91E510-0A51-4E80-A406-F5A2252A8E4F}" presName="Name1" presStyleCnt="0"/>
      <dgm:spPr/>
    </dgm:pt>
    <dgm:pt modelId="{90C72414-3982-4E75-A9D2-E4DE247718BE}" type="pres">
      <dgm:prSet presAssocID="{2C91E510-0A51-4E80-A406-F5A2252A8E4F}" presName="cycle" presStyleCnt="0"/>
      <dgm:spPr/>
    </dgm:pt>
    <dgm:pt modelId="{BCB9C7C9-3643-484E-81E6-CFB201FFE5E2}" type="pres">
      <dgm:prSet presAssocID="{2C91E510-0A51-4E80-A406-F5A2252A8E4F}" presName="srcNode" presStyleLbl="node1" presStyleIdx="0" presStyleCnt="3"/>
      <dgm:spPr/>
    </dgm:pt>
    <dgm:pt modelId="{415503C6-6D85-4BC2-9657-D027462823DD}" type="pres">
      <dgm:prSet presAssocID="{2C91E510-0A51-4E80-A406-F5A2252A8E4F}" presName="conn" presStyleLbl="parChTrans1D2" presStyleIdx="0" presStyleCnt="1"/>
      <dgm:spPr/>
    </dgm:pt>
    <dgm:pt modelId="{67B2BEE9-8B52-47E1-9B27-4DF0F12E6986}" type="pres">
      <dgm:prSet presAssocID="{2C91E510-0A51-4E80-A406-F5A2252A8E4F}" presName="extraNode" presStyleLbl="node1" presStyleIdx="0" presStyleCnt="3"/>
      <dgm:spPr/>
    </dgm:pt>
    <dgm:pt modelId="{0CA8C29D-7EE6-41A5-AFFA-EA7A0755E101}" type="pres">
      <dgm:prSet presAssocID="{2C91E510-0A51-4E80-A406-F5A2252A8E4F}" presName="dstNode" presStyleLbl="node1" presStyleIdx="0" presStyleCnt="3"/>
      <dgm:spPr/>
    </dgm:pt>
    <dgm:pt modelId="{2DDB667B-9785-4A1D-91EC-D40ADBAC46CA}" type="pres">
      <dgm:prSet presAssocID="{197FED78-9060-4ED0-96F3-63005CE51707}" presName="text_1" presStyleLbl="node1" presStyleIdx="0" presStyleCnt="3">
        <dgm:presLayoutVars>
          <dgm:bulletEnabled val="1"/>
        </dgm:presLayoutVars>
      </dgm:prSet>
      <dgm:spPr/>
    </dgm:pt>
    <dgm:pt modelId="{8B58521C-6D62-46EC-97A2-5DE2B598C475}" type="pres">
      <dgm:prSet presAssocID="{197FED78-9060-4ED0-96F3-63005CE51707}" presName="accent_1" presStyleCnt="0"/>
      <dgm:spPr/>
    </dgm:pt>
    <dgm:pt modelId="{199B1E27-8D23-49E5-998C-E05DB1D1F63E}" type="pres">
      <dgm:prSet presAssocID="{197FED78-9060-4ED0-96F3-63005CE51707}" presName="accentRepeatNode" presStyleLbl="solidFgAcc1" presStyleIdx="0" presStyleCnt="3"/>
      <dgm:spPr/>
    </dgm:pt>
    <dgm:pt modelId="{04556B9A-05A4-419F-BF5E-39263130607F}" type="pres">
      <dgm:prSet presAssocID="{437390E7-78DF-41F0-A95A-FD4E7303F099}" presName="text_2" presStyleLbl="node1" presStyleIdx="1" presStyleCnt="3">
        <dgm:presLayoutVars>
          <dgm:bulletEnabled val="1"/>
        </dgm:presLayoutVars>
      </dgm:prSet>
      <dgm:spPr/>
    </dgm:pt>
    <dgm:pt modelId="{5BC8D8DF-942E-4188-B007-3F1A6D7BB00D}" type="pres">
      <dgm:prSet presAssocID="{437390E7-78DF-41F0-A95A-FD4E7303F099}" presName="accent_2" presStyleCnt="0"/>
      <dgm:spPr/>
    </dgm:pt>
    <dgm:pt modelId="{4BC5CC68-62C8-4E0D-A0A5-7747C7703FDE}" type="pres">
      <dgm:prSet presAssocID="{437390E7-78DF-41F0-A95A-FD4E7303F099}" presName="accentRepeatNode" presStyleLbl="solidFgAcc1" presStyleIdx="1" presStyleCnt="3"/>
      <dgm:spPr/>
    </dgm:pt>
    <dgm:pt modelId="{FD743E90-64F2-464F-BC9E-31C9C70F9825}" type="pres">
      <dgm:prSet presAssocID="{892D20D4-076C-47F0-BFF1-7CFE117B44FC}" presName="text_3" presStyleLbl="node1" presStyleIdx="2" presStyleCnt="3">
        <dgm:presLayoutVars>
          <dgm:bulletEnabled val="1"/>
        </dgm:presLayoutVars>
      </dgm:prSet>
      <dgm:spPr/>
    </dgm:pt>
    <dgm:pt modelId="{C3F48299-878B-4DBE-8623-D89064B509D9}" type="pres">
      <dgm:prSet presAssocID="{892D20D4-076C-47F0-BFF1-7CFE117B44FC}" presName="accent_3" presStyleCnt="0"/>
      <dgm:spPr/>
    </dgm:pt>
    <dgm:pt modelId="{40439616-021B-4C06-AD3D-EEAF3EDB73F9}" type="pres">
      <dgm:prSet presAssocID="{892D20D4-076C-47F0-BFF1-7CFE117B44FC}" presName="accentRepeatNode" presStyleLbl="solidFgAcc1" presStyleIdx="2" presStyleCnt="3"/>
      <dgm:spPr/>
    </dgm:pt>
  </dgm:ptLst>
  <dgm:cxnLst>
    <dgm:cxn modelId="{C30D4F0D-C0DB-4307-A4C3-6A2CE9859F87}" srcId="{2C91E510-0A51-4E80-A406-F5A2252A8E4F}" destId="{197FED78-9060-4ED0-96F3-63005CE51707}" srcOrd="0" destOrd="0" parTransId="{51997A56-2ADF-4BEE-A055-A04C65633AC6}" sibTransId="{03594C9B-1BC4-4B06-B33F-7460753CB8A9}"/>
    <dgm:cxn modelId="{DF027E0F-9527-474A-AF9F-7B39E640BBA3}" srcId="{2C91E510-0A51-4E80-A406-F5A2252A8E4F}" destId="{437390E7-78DF-41F0-A95A-FD4E7303F099}" srcOrd="1" destOrd="0" parTransId="{5B6FE446-81F0-4C66-8979-7F4DA4109268}" sibTransId="{C843CB0B-7F9E-4A7F-A073-73BA51319D75}"/>
    <dgm:cxn modelId="{4D1B4D23-15E7-4821-A7C4-D69793987DA9}" type="presOf" srcId="{197FED78-9060-4ED0-96F3-63005CE51707}" destId="{2DDB667B-9785-4A1D-91EC-D40ADBAC46CA}" srcOrd="0" destOrd="0" presId="urn:microsoft.com/office/officeart/2008/layout/VerticalCurvedList"/>
    <dgm:cxn modelId="{9CA1B92A-2C40-45A6-8F29-6E666FB94995}" type="presOf" srcId="{437390E7-78DF-41F0-A95A-FD4E7303F099}" destId="{04556B9A-05A4-419F-BF5E-39263130607F}" srcOrd="0" destOrd="0" presId="urn:microsoft.com/office/officeart/2008/layout/VerticalCurvedList"/>
    <dgm:cxn modelId="{CD9EE93F-3B63-4CE7-A23E-BD66F7DD11B2}" type="presOf" srcId="{892D20D4-076C-47F0-BFF1-7CFE117B44FC}" destId="{FD743E90-64F2-464F-BC9E-31C9C70F9825}" srcOrd="0" destOrd="0" presId="urn:microsoft.com/office/officeart/2008/layout/VerticalCurvedList"/>
    <dgm:cxn modelId="{22901841-2DCA-42EE-BAE2-52D7392F16D8}" type="presOf" srcId="{03594C9B-1BC4-4B06-B33F-7460753CB8A9}" destId="{415503C6-6D85-4BC2-9657-D027462823DD}" srcOrd="0" destOrd="0" presId="urn:microsoft.com/office/officeart/2008/layout/VerticalCurvedList"/>
    <dgm:cxn modelId="{678A1F46-5423-4FE5-81A6-E3399B9D711C}" srcId="{2C91E510-0A51-4E80-A406-F5A2252A8E4F}" destId="{892D20D4-076C-47F0-BFF1-7CFE117B44FC}" srcOrd="2" destOrd="0" parTransId="{2CE578D2-C50F-422B-A9B2-8B7E67D54C93}" sibTransId="{A22F1643-2B19-4F8D-9079-1A48B36F60C3}"/>
    <dgm:cxn modelId="{9D55849C-F095-4DC3-8AFA-5833C854EB0E}" type="presOf" srcId="{2C91E510-0A51-4E80-A406-F5A2252A8E4F}" destId="{82B8904F-11B3-42F0-A78B-6E156415A034}" srcOrd="0" destOrd="0" presId="urn:microsoft.com/office/officeart/2008/layout/VerticalCurvedList"/>
    <dgm:cxn modelId="{1BBE0088-DD8E-44E6-9F48-095227DED898}" type="presParOf" srcId="{82B8904F-11B3-42F0-A78B-6E156415A034}" destId="{E9ACD0C5-5B3D-4574-8F15-9996A7175E89}" srcOrd="0" destOrd="0" presId="urn:microsoft.com/office/officeart/2008/layout/VerticalCurvedList"/>
    <dgm:cxn modelId="{A31BCE7A-2F7F-4E96-9553-F2ABDBD7DA25}" type="presParOf" srcId="{E9ACD0C5-5B3D-4574-8F15-9996A7175E89}" destId="{90C72414-3982-4E75-A9D2-E4DE247718BE}" srcOrd="0" destOrd="0" presId="urn:microsoft.com/office/officeart/2008/layout/VerticalCurvedList"/>
    <dgm:cxn modelId="{DF207A61-9C34-4774-AD20-3D0217962428}" type="presParOf" srcId="{90C72414-3982-4E75-A9D2-E4DE247718BE}" destId="{BCB9C7C9-3643-484E-81E6-CFB201FFE5E2}" srcOrd="0" destOrd="0" presId="urn:microsoft.com/office/officeart/2008/layout/VerticalCurvedList"/>
    <dgm:cxn modelId="{B89B0A93-D832-4940-8941-F10FD6FE7161}" type="presParOf" srcId="{90C72414-3982-4E75-A9D2-E4DE247718BE}" destId="{415503C6-6D85-4BC2-9657-D027462823DD}" srcOrd="1" destOrd="0" presId="urn:microsoft.com/office/officeart/2008/layout/VerticalCurvedList"/>
    <dgm:cxn modelId="{A38AC66F-91F0-416F-B167-1743133EB8DF}" type="presParOf" srcId="{90C72414-3982-4E75-A9D2-E4DE247718BE}" destId="{67B2BEE9-8B52-47E1-9B27-4DF0F12E6986}" srcOrd="2" destOrd="0" presId="urn:microsoft.com/office/officeart/2008/layout/VerticalCurvedList"/>
    <dgm:cxn modelId="{F210AF0E-FC32-480C-BE6E-6DF29C3BFD4F}" type="presParOf" srcId="{90C72414-3982-4E75-A9D2-E4DE247718BE}" destId="{0CA8C29D-7EE6-41A5-AFFA-EA7A0755E101}" srcOrd="3" destOrd="0" presId="urn:microsoft.com/office/officeart/2008/layout/VerticalCurvedList"/>
    <dgm:cxn modelId="{01230632-3E53-46DF-84C4-17F9D13017D5}" type="presParOf" srcId="{E9ACD0C5-5B3D-4574-8F15-9996A7175E89}" destId="{2DDB667B-9785-4A1D-91EC-D40ADBAC46CA}" srcOrd="1" destOrd="0" presId="urn:microsoft.com/office/officeart/2008/layout/VerticalCurvedList"/>
    <dgm:cxn modelId="{C8B3FA65-B8B7-418D-A707-ED1554AABDAF}" type="presParOf" srcId="{E9ACD0C5-5B3D-4574-8F15-9996A7175E89}" destId="{8B58521C-6D62-46EC-97A2-5DE2B598C475}" srcOrd="2" destOrd="0" presId="urn:microsoft.com/office/officeart/2008/layout/VerticalCurvedList"/>
    <dgm:cxn modelId="{3A143CDD-8D6C-49CC-8C9C-371C05FE6469}" type="presParOf" srcId="{8B58521C-6D62-46EC-97A2-5DE2B598C475}" destId="{199B1E27-8D23-49E5-998C-E05DB1D1F63E}" srcOrd="0" destOrd="0" presId="urn:microsoft.com/office/officeart/2008/layout/VerticalCurvedList"/>
    <dgm:cxn modelId="{2C6B3422-518D-47C0-B142-A2D0BA25ED3C}" type="presParOf" srcId="{E9ACD0C5-5B3D-4574-8F15-9996A7175E89}" destId="{04556B9A-05A4-419F-BF5E-39263130607F}" srcOrd="3" destOrd="0" presId="urn:microsoft.com/office/officeart/2008/layout/VerticalCurvedList"/>
    <dgm:cxn modelId="{484316B2-879E-4ACD-9660-1EA40FFF8B8C}" type="presParOf" srcId="{E9ACD0C5-5B3D-4574-8F15-9996A7175E89}" destId="{5BC8D8DF-942E-4188-B007-3F1A6D7BB00D}" srcOrd="4" destOrd="0" presId="urn:microsoft.com/office/officeart/2008/layout/VerticalCurvedList"/>
    <dgm:cxn modelId="{2C2116BA-E9F8-4DE5-BDA0-B7CF87C08381}" type="presParOf" srcId="{5BC8D8DF-942E-4188-B007-3F1A6D7BB00D}" destId="{4BC5CC68-62C8-4E0D-A0A5-7747C7703FDE}" srcOrd="0" destOrd="0" presId="urn:microsoft.com/office/officeart/2008/layout/VerticalCurvedList"/>
    <dgm:cxn modelId="{ACBCC93C-AACB-42C3-9428-4E36E6B705ED}" type="presParOf" srcId="{E9ACD0C5-5B3D-4574-8F15-9996A7175E89}" destId="{FD743E90-64F2-464F-BC9E-31C9C70F9825}" srcOrd="5" destOrd="0" presId="urn:microsoft.com/office/officeart/2008/layout/VerticalCurvedList"/>
    <dgm:cxn modelId="{D2C03BCC-C448-49EE-BFBC-ECF4EB51826E}" type="presParOf" srcId="{E9ACD0C5-5B3D-4574-8F15-9996A7175E89}" destId="{C3F48299-878B-4DBE-8623-D89064B509D9}" srcOrd="6" destOrd="0" presId="urn:microsoft.com/office/officeart/2008/layout/VerticalCurvedList"/>
    <dgm:cxn modelId="{4F7099F1-43FA-4E67-AD39-BDF85A431C61}" type="presParOf" srcId="{C3F48299-878B-4DBE-8623-D89064B509D9}" destId="{40439616-021B-4C06-AD3D-EEAF3EDB73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EE78A29-1541-4538-86AA-A740226BF4EB}"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endParaRPr lang="en-US"/>
        </a:p>
      </dgm:t>
    </dgm:pt>
    <dgm:pt modelId="{9ECBFD1F-7CC0-4F6B-9C99-B4862273AB28}">
      <dgm:prSet phldrT="[Text]"/>
      <dgm:spPr/>
      <dgm:t>
        <a:bodyPr/>
        <a:lstStyle/>
        <a:p>
          <a:r>
            <a:rPr lang="en-US" dirty="0">
              <a:latin typeface="Calibri"/>
            </a:rPr>
            <a:t>Share one thing you can celebrate as a result of our time learning together.</a:t>
          </a:r>
          <a:endParaRPr lang="en-US" dirty="0"/>
        </a:p>
      </dgm:t>
    </dgm:pt>
    <dgm:pt modelId="{6908757F-ECF1-4F9A-B1E5-6778CD8FC490}" type="parTrans" cxnId="{3E1A6986-72E9-4405-BF35-700B5726AE58}">
      <dgm:prSet/>
      <dgm:spPr/>
      <dgm:t>
        <a:bodyPr/>
        <a:lstStyle/>
        <a:p>
          <a:endParaRPr lang="en-US"/>
        </a:p>
      </dgm:t>
    </dgm:pt>
    <dgm:pt modelId="{E38D70EF-FBF7-45F0-841A-0304D34FB491}" type="sibTrans" cxnId="{3E1A6986-72E9-4405-BF35-700B5726AE58}">
      <dgm:prSet/>
      <dgm:spPr/>
      <dgm:t>
        <a:bodyPr/>
        <a:lstStyle/>
        <a:p>
          <a:endParaRPr lang="en-US"/>
        </a:p>
      </dgm:t>
    </dgm:pt>
    <dgm:pt modelId="{FFB285F8-A0E2-49CC-B1D8-3AFF67FB8F5D}" type="pres">
      <dgm:prSet presAssocID="{4EE78A29-1541-4538-86AA-A740226BF4EB}" presName="Name0" presStyleCnt="0">
        <dgm:presLayoutVars>
          <dgm:chMax val="11"/>
          <dgm:chPref val="11"/>
          <dgm:dir/>
          <dgm:resizeHandles/>
        </dgm:presLayoutVars>
      </dgm:prSet>
      <dgm:spPr/>
    </dgm:pt>
    <dgm:pt modelId="{55923B48-4142-4107-BEAA-1C1E84DB181C}" type="pres">
      <dgm:prSet presAssocID="{9ECBFD1F-7CC0-4F6B-9C99-B4862273AB28}" presName="Accent1" presStyleCnt="0"/>
      <dgm:spPr/>
    </dgm:pt>
    <dgm:pt modelId="{87853974-71B2-45B2-B6EA-AD7629AF147D}" type="pres">
      <dgm:prSet presAssocID="{9ECBFD1F-7CC0-4F6B-9C99-B4862273AB28}" presName="Accent" presStyleLbl="node1" presStyleIdx="0" presStyleCnt="1"/>
      <dgm:spPr/>
    </dgm:pt>
    <dgm:pt modelId="{1C7AF6AA-2893-400C-AFFD-5EA1A7610864}" type="pres">
      <dgm:prSet presAssocID="{9ECBFD1F-7CC0-4F6B-9C99-B4862273AB28}" presName="ParentBackground1" presStyleCnt="0"/>
      <dgm:spPr/>
    </dgm:pt>
    <dgm:pt modelId="{660092EE-FB1B-4CC0-9A9E-19A15DBA6766}" type="pres">
      <dgm:prSet presAssocID="{9ECBFD1F-7CC0-4F6B-9C99-B4862273AB28}" presName="ParentBackground" presStyleLbl="fgAcc1" presStyleIdx="0" presStyleCnt="1"/>
      <dgm:spPr/>
    </dgm:pt>
    <dgm:pt modelId="{38CC6323-44CA-487F-8E11-D294F592EE10}" type="pres">
      <dgm:prSet presAssocID="{9ECBFD1F-7CC0-4F6B-9C99-B4862273AB28}" presName="Parent1" presStyleLbl="revTx" presStyleIdx="0" presStyleCnt="0">
        <dgm:presLayoutVars>
          <dgm:chMax val="1"/>
          <dgm:chPref val="1"/>
          <dgm:bulletEnabled val="1"/>
        </dgm:presLayoutVars>
      </dgm:prSet>
      <dgm:spPr/>
    </dgm:pt>
  </dgm:ptLst>
  <dgm:cxnLst>
    <dgm:cxn modelId="{26901386-BE80-4F99-AC52-7FA7645B9188}" type="presOf" srcId="{9ECBFD1F-7CC0-4F6B-9C99-B4862273AB28}" destId="{38CC6323-44CA-487F-8E11-D294F592EE10}" srcOrd="1" destOrd="0" presId="urn:microsoft.com/office/officeart/2011/layout/CircleProcess"/>
    <dgm:cxn modelId="{3E1A6986-72E9-4405-BF35-700B5726AE58}" srcId="{4EE78A29-1541-4538-86AA-A740226BF4EB}" destId="{9ECBFD1F-7CC0-4F6B-9C99-B4862273AB28}" srcOrd="0" destOrd="0" parTransId="{6908757F-ECF1-4F9A-B1E5-6778CD8FC490}" sibTransId="{E38D70EF-FBF7-45F0-841A-0304D34FB491}"/>
    <dgm:cxn modelId="{D56AE3CF-F872-44AB-ADDA-118BE94979D6}" type="presOf" srcId="{9ECBFD1F-7CC0-4F6B-9C99-B4862273AB28}" destId="{660092EE-FB1B-4CC0-9A9E-19A15DBA6766}" srcOrd="0" destOrd="0" presId="urn:microsoft.com/office/officeart/2011/layout/CircleProcess"/>
    <dgm:cxn modelId="{919663ED-3388-4751-A86D-56C67C686296}" type="presOf" srcId="{4EE78A29-1541-4538-86AA-A740226BF4EB}" destId="{FFB285F8-A0E2-49CC-B1D8-3AFF67FB8F5D}" srcOrd="0" destOrd="0" presId="urn:microsoft.com/office/officeart/2011/layout/CircleProcess"/>
    <dgm:cxn modelId="{6A983892-CE32-4710-B8D0-8F95B4882049}" type="presParOf" srcId="{FFB285F8-A0E2-49CC-B1D8-3AFF67FB8F5D}" destId="{55923B48-4142-4107-BEAA-1C1E84DB181C}" srcOrd="0" destOrd="0" presId="urn:microsoft.com/office/officeart/2011/layout/CircleProcess"/>
    <dgm:cxn modelId="{55B87AD4-51E4-471E-9937-FA5566D940FA}" type="presParOf" srcId="{55923B48-4142-4107-BEAA-1C1E84DB181C}" destId="{87853974-71B2-45B2-B6EA-AD7629AF147D}" srcOrd="0" destOrd="0" presId="urn:microsoft.com/office/officeart/2011/layout/CircleProcess"/>
    <dgm:cxn modelId="{B9035EBC-9BC4-433C-9BDB-594BD2A3A892}" type="presParOf" srcId="{FFB285F8-A0E2-49CC-B1D8-3AFF67FB8F5D}" destId="{1C7AF6AA-2893-400C-AFFD-5EA1A7610864}" srcOrd="1" destOrd="0" presId="urn:microsoft.com/office/officeart/2011/layout/CircleProcess"/>
    <dgm:cxn modelId="{31D0776D-C021-4AC4-977A-67596335D8D8}" type="presParOf" srcId="{1C7AF6AA-2893-400C-AFFD-5EA1A7610864}" destId="{660092EE-FB1B-4CC0-9A9E-19A15DBA6766}" srcOrd="0" destOrd="0" presId="urn:microsoft.com/office/officeart/2011/layout/CircleProcess"/>
    <dgm:cxn modelId="{B1D5095F-FD64-4410-A4D9-CFC3F5C55C65}" type="presParOf" srcId="{FFB285F8-A0E2-49CC-B1D8-3AFF67FB8F5D}" destId="{38CC6323-44CA-487F-8E11-D294F592EE10}" srcOrd="2"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0AD2A-E272-49FF-AA6A-AC038F3DE99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1F7D1775-8C90-4150-AA8E-EF636F45EF88}">
      <dgm:prSet phldrT="[Text]"/>
      <dgm:spPr/>
      <dgm:t>
        <a:bodyPr/>
        <a:lstStyle/>
        <a:p>
          <a:r>
            <a:rPr lang="en-US" dirty="0"/>
            <a:t>Learn about key features of high-quality and rigorous STEELS-based assessments that allow all students to show what they know in STEELS content areas.</a:t>
          </a:r>
          <a:endParaRPr lang="en-US" dirty="0">
            <a:latin typeface="Arial" panose="020B0604020202020204" pitchFamily="34" charset="0"/>
            <a:cs typeface="Arial" panose="020B0604020202020204" pitchFamily="34" charset="0"/>
          </a:endParaRPr>
        </a:p>
      </dgm:t>
    </dgm:pt>
    <dgm:pt modelId="{C4CB3BE9-2C93-4895-A101-440F12E878CF}" type="parTrans" cxnId="{900ED0B1-A809-46FB-9251-5D0F4F4B10BB}">
      <dgm:prSet/>
      <dgm:spPr/>
      <dgm:t>
        <a:bodyPr/>
        <a:lstStyle/>
        <a:p>
          <a:endParaRPr lang="en-US"/>
        </a:p>
      </dgm:t>
    </dgm:pt>
    <dgm:pt modelId="{9EF3665A-7FEC-4A64-B4D8-D81E668C9E9C}" type="sibTrans" cxnId="{900ED0B1-A809-46FB-9251-5D0F4F4B10BB}">
      <dgm:prSet/>
      <dgm:spPr/>
      <dgm:t>
        <a:bodyPr/>
        <a:lstStyle/>
        <a:p>
          <a:endParaRPr lang="en-US"/>
        </a:p>
      </dgm:t>
    </dgm:pt>
    <dgm:pt modelId="{E84DB673-29F5-4AB6-852B-83633C332838}" type="pres">
      <dgm:prSet presAssocID="{CB00AD2A-E272-49FF-AA6A-AC038F3DE99D}" presName="diagram" presStyleCnt="0">
        <dgm:presLayoutVars>
          <dgm:dir/>
          <dgm:resizeHandles val="exact"/>
        </dgm:presLayoutVars>
      </dgm:prSet>
      <dgm:spPr/>
    </dgm:pt>
    <dgm:pt modelId="{CFB3E7D2-985F-4DDC-86E5-CB23F98D2BB7}" type="pres">
      <dgm:prSet presAssocID="{1F7D1775-8C90-4150-AA8E-EF636F45EF88}" presName="node" presStyleLbl="node1" presStyleIdx="0" presStyleCnt="1">
        <dgm:presLayoutVars>
          <dgm:bulletEnabled val="1"/>
        </dgm:presLayoutVars>
      </dgm:prSet>
      <dgm:spPr/>
    </dgm:pt>
  </dgm:ptLst>
  <dgm:cxnLst>
    <dgm:cxn modelId="{47FF7D0C-5E01-434D-806B-E6956ED15545}" type="presOf" srcId="{CB00AD2A-E272-49FF-AA6A-AC038F3DE99D}" destId="{E84DB673-29F5-4AB6-852B-83633C332838}" srcOrd="0" destOrd="0" presId="urn:microsoft.com/office/officeart/2005/8/layout/default"/>
    <dgm:cxn modelId="{37BDDC75-8ED4-4B76-BF8E-E02477C579ED}" type="presOf" srcId="{1F7D1775-8C90-4150-AA8E-EF636F45EF88}" destId="{CFB3E7D2-985F-4DDC-86E5-CB23F98D2BB7}" srcOrd="0" destOrd="0" presId="urn:microsoft.com/office/officeart/2005/8/layout/default"/>
    <dgm:cxn modelId="{900ED0B1-A809-46FB-9251-5D0F4F4B10BB}" srcId="{CB00AD2A-E272-49FF-AA6A-AC038F3DE99D}" destId="{1F7D1775-8C90-4150-AA8E-EF636F45EF88}" srcOrd="0" destOrd="0" parTransId="{C4CB3BE9-2C93-4895-A101-440F12E878CF}" sibTransId="{9EF3665A-7FEC-4A64-B4D8-D81E668C9E9C}"/>
    <dgm:cxn modelId="{192560F1-30D1-4799-AD2F-137A4F939E4F}" type="presParOf" srcId="{E84DB673-29F5-4AB6-852B-83633C332838}" destId="{CFB3E7D2-985F-4DDC-86E5-CB23F98D2BB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dirty="0">
              <a:latin typeface="Arial" panose="020B0604020202020204" pitchFamily="34" charset="0"/>
              <a:cs typeface="Arial" panose="020B0604020202020204" pitchFamily="34" charset="0"/>
            </a:rPr>
            <a:t>Session 2.1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2.3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2.4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2.1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2.3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2.4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3">
        <dgm:presLayoutVars>
          <dgm:bulletEnabled val="1"/>
        </dgm:presLayoutVars>
      </dgm:prSet>
      <dgm:spPr/>
    </dgm:pt>
    <dgm:pt modelId="{74CD2CAC-3ED1-4CA5-8307-D6695B6689A7}" type="pres">
      <dgm:prSet presAssocID="{962705B4-E0ED-4CA9-8F04-E793072A2288}" presName="rect1" presStyleLbl="ln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3">
        <dgm:presLayoutVars>
          <dgm:bulletEnabled val="1"/>
        </dgm:presLayoutVars>
      </dgm:prSet>
      <dgm:spPr/>
    </dgm:pt>
    <dgm:pt modelId="{4A511E94-A73E-4923-B5BE-D9E39D31A871}" type="pres">
      <dgm:prSet presAssocID="{F2448B94-BA1C-402A-A852-446C241E4774}" presName="rect1" presStyleLbl="ln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3">
        <dgm:presLayoutVars>
          <dgm:bulletEnabled val="1"/>
        </dgm:presLayoutVars>
      </dgm:prSet>
      <dgm:spPr/>
    </dgm:pt>
    <dgm:pt modelId="{BCDD4BB7-5BBA-44AD-B4CB-E08F2A78083E}" type="pres">
      <dgm:prSet presAssocID="{6C157394-B24C-4A9B-A805-7C8A01D9E4F2}"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3">
        <dgm:presLayoutVars>
          <dgm:bulletEnabled val="1"/>
        </dgm:presLayoutVars>
      </dgm:prSet>
      <dgm:spPr/>
    </dgm:pt>
    <dgm:pt modelId="{74CD2CAC-3ED1-4CA5-8307-D6695B6689A7}" type="pres">
      <dgm:prSet presAssocID="{962705B4-E0ED-4CA9-8F04-E793072A2288}" presName="rect1" presStyleLbl="ln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3">
        <dgm:presLayoutVars>
          <dgm:bulletEnabled val="1"/>
        </dgm:presLayoutVars>
      </dgm:prSet>
      <dgm:spPr/>
    </dgm:pt>
    <dgm:pt modelId="{4A511E94-A73E-4923-B5BE-D9E39D31A871}" type="pres">
      <dgm:prSet presAssocID="{F2448B94-BA1C-402A-A852-446C241E4774}" presName="rect1" presStyleLbl="ln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3">
        <dgm:presLayoutVars>
          <dgm:bulletEnabled val="1"/>
        </dgm:presLayoutVars>
      </dgm:prSet>
      <dgm:spPr/>
    </dgm:pt>
    <dgm:pt modelId="{BCDD4BB7-5BBA-44AD-B4CB-E08F2A78083E}" type="pres">
      <dgm:prSet presAssocID="{6C157394-B24C-4A9B-A805-7C8A01D9E4F2}"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00B3E-53A3-4EA5-BFB2-BE92702C23D4}"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62705B4-E0ED-4CA9-8F04-E793072A2288}">
      <dgm:prSet phldrT="[Text]"/>
      <dgm:spPr/>
      <dgm:t>
        <a:bodyPr/>
        <a:lstStyle/>
        <a:p>
          <a:r>
            <a:rPr lang="en-US" dirty="0">
              <a:solidFill>
                <a:schemeClr val="tx1"/>
              </a:solidFill>
            </a:rPr>
            <a:t>Phenomena and Problems</a:t>
          </a:r>
        </a:p>
      </dgm:t>
    </dgm:pt>
    <dgm:pt modelId="{77D7AECD-7A3A-4FEE-99A2-905153FD4C0E}" type="parTrans" cxnId="{7839BEA2-3448-43A1-80BB-259EDCB1C911}">
      <dgm:prSet/>
      <dgm:spPr/>
      <dgm:t>
        <a:bodyPr/>
        <a:lstStyle/>
        <a:p>
          <a:endParaRPr lang="en-US"/>
        </a:p>
      </dgm:t>
    </dgm:pt>
    <dgm:pt modelId="{36D0B541-E0CD-467F-BCE8-A1A09C631411}" type="sibTrans" cxnId="{7839BEA2-3448-43A1-80BB-259EDCB1C911}">
      <dgm:prSet/>
      <dgm:spPr/>
      <dgm:t>
        <a:bodyPr/>
        <a:lstStyle/>
        <a:p>
          <a:endParaRPr lang="en-US"/>
        </a:p>
      </dgm:t>
    </dgm:pt>
    <dgm:pt modelId="{6C157394-B24C-4A9B-A805-7C8A01D9E4F2}">
      <dgm:prSet/>
      <dgm:spPr/>
      <dgm:t>
        <a:bodyPr/>
        <a:lstStyle/>
        <a:p>
          <a:r>
            <a:rPr lang="en-US" dirty="0">
              <a:solidFill>
                <a:schemeClr val="tx1"/>
              </a:solidFill>
            </a:rPr>
            <a:t>Sense-Making / Reasoning</a:t>
          </a:r>
        </a:p>
      </dgm:t>
    </dgm:pt>
    <dgm:pt modelId="{7CEAEFE8-8AA1-4456-A2D2-32032FE71D77}" type="parTrans" cxnId="{397D5448-07D3-4B43-A108-B6E6E977DCFC}">
      <dgm:prSet/>
      <dgm:spPr/>
      <dgm:t>
        <a:bodyPr/>
        <a:lstStyle/>
        <a:p>
          <a:endParaRPr lang="en-US"/>
        </a:p>
      </dgm:t>
    </dgm:pt>
    <dgm:pt modelId="{2186A940-3618-4CF6-AD17-6191203AA78C}" type="sibTrans" cxnId="{397D5448-07D3-4B43-A108-B6E6E977DCFC}">
      <dgm:prSet/>
      <dgm:spPr/>
      <dgm:t>
        <a:bodyPr/>
        <a:lstStyle/>
        <a:p>
          <a:endParaRPr lang="en-US"/>
        </a:p>
      </dgm:t>
    </dgm:pt>
    <dgm:pt modelId="{F2448B94-BA1C-402A-A852-446C241E4774}">
      <dgm:prSet/>
      <dgm:spPr/>
      <dgm:t>
        <a:bodyPr/>
        <a:lstStyle/>
        <a:p>
          <a:r>
            <a:rPr lang="en-US" dirty="0">
              <a:solidFill>
                <a:schemeClr val="tx1"/>
              </a:solidFill>
            </a:rPr>
            <a:t>Multi-Dimensional</a:t>
          </a:r>
        </a:p>
      </dgm:t>
    </dgm:pt>
    <dgm:pt modelId="{C649C4E5-4C1E-4F23-B3F5-CC15A72645B5}" type="parTrans" cxnId="{03D5F9E9-B69F-4142-9A2A-07CA8F34980F}">
      <dgm:prSet/>
      <dgm:spPr/>
      <dgm:t>
        <a:bodyPr/>
        <a:lstStyle/>
        <a:p>
          <a:endParaRPr lang="en-US"/>
        </a:p>
      </dgm:t>
    </dgm:pt>
    <dgm:pt modelId="{C26D0F58-A6D1-426B-9477-1A1C956C6F9B}" type="sibTrans" cxnId="{03D5F9E9-B69F-4142-9A2A-07CA8F34980F}">
      <dgm:prSet/>
      <dgm:spPr/>
      <dgm:t>
        <a:bodyPr/>
        <a:lstStyle/>
        <a:p>
          <a:endParaRPr lang="en-US"/>
        </a:p>
      </dgm:t>
    </dgm:pt>
    <dgm:pt modelId="{AE48D520-E2C1-4A7B-885D-3A50D4373888}" type="pres">
      <dgm:prSet presAssocID="{08300B3E-53A3-4EA5-BFB2-BE92702C23D4}" presName="linearFlow" presStyleCnt="0">
        <dgm:presLayoutVars>
          <dgm:dir/>
          <dgm:resizeHandles val="exact"/>
        </dgm:presLayoutVars>
      </dgm:prSet>
      <dgm:spPr/>
    </dgm:pt>
    <dgm:pt modelId="{F6E309C3-7C9F-45D3-A1F9-192912514312}" type="pres">
      <dgm:prSet presAssocID="{962705B4-E0ED-4CA9-8F04-E793072A2288}" presName="comp" presStyleCnt="0"/>
      <dgm:spPr/>
    </dgm:pt>
    <dgm:pt modelId="{7C63922A-99ED-4E26-A96B-FC25DBBF95EB}" type="pres">
      <dgm:prSet presAssocID="{962705B4-E0ED-4CA9-8F04-E793072A2288}" presName="rect2" presStyleLbl="node1" presStyleIdx="0" presStyleCnt="3">
        <dgm:presLayoutVars>
          <dgm:bulletEnabled val="1"/>
        </dgm:presLayoutVars>
      </dgm:prSet>
      <dgm:spPr/>
    </dgm:pt>
    <dgm:pt modelId="{74CD2CAC-3ED1-4CA5-8307-D6695B6689A7}" type="pres">
      <dgm:prSet presAssocID="{962705B4-E0ED-4CA9-8F04-E793072A2288}" presName="rect1" presStyleLbl="ln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ug under magnifying glass with solid fill"/>
        </a:ext>
      </dgm:extLst>
    </dgm:pt>
    <dgm:pt modelId="{2FEF10DC-BF27-40DF-83F1-771D0C924EB1}" type="pres">
      <dgm:prSet presAssocID="{36D0B541-E0CD-467F-BCE8-A1A09C631411}" presName="sibTrans" presStyleCnt="0"/>
      <dgm:spPr/>
    </dgm:pt>
    <dgm:pt modelId="{16259C52-5057-405F-92D3-4371C104D8F0}" type="pres">
      <dgm:prSet presAssocID="{F2448B94-BA1C-402A-A852-446C241E4774}" presName="comp" presStyleCnt="0"/>
      <dgm:spPr/>
    </dgm:pt>
    <dgm:pt modelId="{243C3B71-A375-40E0-BED6-3A4395432A39}" type="pres">
      <dgm:prSet presAssocID="{F2448B94-BA1C-402A-A852-446C241E4774}" presName="rect2" presStyleLbl="node1" presStyleIdx="1" presStyleCnt="3">
        <dgm:presLayoutVars>
          <dgm:bulletEnabled val="1"/>
        </dgm:presLayoutVars>
      </dgm:prSet>
      <dgm:spPr/>
    </dgm:pt>
    <dgm:pt modelId="{4A511E94-A73E-4923-B5BE-D9E39D31A871}" type="pres">
      <dgm:prSet presAssocID="{F2448B94-BA1C-402A-A852-446C241E4774}" presName="rect1" presStyleLbl="ln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tom with solid fill"/>
        </a:ext>
      </dgm:extLst>
    </dgm:pt>
    <dgm:pt modelId="{07CC0AFC-47BF-427A-8E4A-3106C17072D6}" type="pres">
      <dgm:prSet presAssocID="{C26D0F58-A6D1-426B-9477-1A1C956C6F9B}" presName="sibTrans" presStyleCnt="0"/>
      <dgm:spPr/>
    </dgm:pt>
    <dgm:pt modelId="{3376206C-6478-4E38-B8CB-F022D9BD102B}" type="pres">
      <dgm:prSet presAssocID="{6C157394-B24C-4A9B-A805-7C8A01D9E4F2}" presName="comp" presStyleCnt="0"/>
      <dgm:spPr/>
    </dgm:pt>
    <dgm:pt modelId="{BDE2863A-60BC-476D-8261-FF4E82CE1D62}" type="pres">
      <dgm:prSet presAssocID="{6C157394-B24C-4A9B-A805-7C8A01D9E4F2}" presName="rect2" presStyleLbl="node1" presStyleIdx="2" presStyleCnt="3">
        <dgm:presLayoutVars>
          <dgm:bulletEnabled val="1"/>
        </dgm:presLayoutVars>
      </dgm:prSet>
      <dgm:spPr/>
    </dgm:pt>
    <dgm:pt modelId="{BCDD4BB7-5BBA-44AD-B4CB-E08F2A78083E}" type="pres">
      <dgm:prSet presAssocID="{6C157394-B24C-4A9B-A805-7C8A01D9E4F2}"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Lst>
  <dgm:cxnLst>
    <dgm:cxn modelId="{8694580C-310C-47B3-9297-4686E0C5B2B6}" type="presOf" srcId="{962705B4-E0ED-4CA9-8F04-E793072A2288}" destId="{7C63922A-99ED-4E26-A96B-FC25DBBF95EB}" srcOrd="0" destOrd="0" presId="urn:microsoft.com/office/officeart/2008/layout/AlternatingPictureBlocks"/>
    <dgm:cxn modelId="{397D5448-07D3-4B43-A108-B6E6E977DCFC}" srcId="{08300B3E-53A3-4EA5-BFB2-BE92702C23D4}" destId="{6C157394-B24C-4A9B-A805-7C8A01D9E4F2}" srcOrd="2" destOrd="0" parTransId="{7CEAEFE8-8AA1-4456-A2D2-32032FE71D77}" sibTransId="{2186A940-3618-4CF6-AD17-6191203AA78C}"/>
    <dgm:cxn modelId="{99D26093-60C7-4E28-A079-67BDEEB6456E}" type="presOf" srcId="{6C157394-B24C-4A9B-A805-7C8A01D9E4F2}" destId="{BDE2863A-60BC-476D-8261-FF4E82CE1D62}" srcOrd="0" destOrd="0" presId="urn:microsoft.com/office/officeart/2008/layout/AlternatingPictureBlocks"/>
    <dgm:cxn modelId="{7839BEA2-3448-43A1-80BB-259EDCB1C911}" srcId="{08300B3E-53A3-4EA5-BFB2-BE92702C23D4}" destId="{962705B4-E0ED-4CA9-8F04-E793072A2288}" srcOrd="0" destOrd="0" parTransId="{77D7AECD-7A3A-4FEE-99A2-905153FD4C0E}" sibTransId="{36D0B541-E0CD-467F-BCE8-A1A09C631411}"/>
    <dgm:cxn modelId="{FC5E47BE-22CE-429C-857C-6AFDC85DD1C9}" type="presOf" srcId="{F2448B94-BA1C-402A-A852-446C241E4774}" destId="{243C3B71-A375-40E0-BED6-3A4395432A39}" srcOrd="0" destOrd="0" presId="urn:microsoft.com/office/officeart/2008/layout/AlternatingPictureBlocks"/>
    <dgm:cxn modelId="{9E99D5CE-5126-4E00-917B-FDB80F5CCFBC}" type="presOf" srcId="{08300B3E-53A3-4EA5-BFB2-BE92702C23D4}" destId="{AE48D520-E2C1-4A7B-885D-3A50D4373888}" srcOrd="0" destOrd="0" presId="urn:microsoft.com/office/officeart/2008/layout/AlternatingPictureBlocks"/>
    <dgm:cxn modelId="{03D5F9E9-B69F-4142-9A2A-07CA8F34980F}" srcId="{08300B3E-53A3-4EA5-BFB2-BE92702C23D4}" destId="{F2448B94-BA1C-402A-A852-446C241E4774}" srcOrd="1" destOrd="0" parTransId="{C649C4E5-4C1E-4F23-B3F5-CC15A72645B5}" sibTransId="{C26D0F58-A6D1-426B-9477-1A1C956C6F9B}"/>
    <dgm:cxn modelId="{6C31D706-4B08-4796-A6FD-CC8E946372B7}" type="presParOf" srcId="{AE48D520-E2C1-4A7B-885D-3A50D4373888}" destId="{F6E309C3-7C9F-45D3-A1F9-192912514312}" srcOrd="0" destOrd="0" presId="urn:microsoft.com/office/officeart/2008/layout/AlternatingPictureBlocks"/>
    <dgm:cxn modelId="{A94BEF64-AC7A-47B5-B825-FA5C5813064F}" type="presParOf" srcId="{F6E309C3-7C9F-45D3-A1F9-192912514312}" destId="{7C63922A-99ED-4E26-A96B-FC25DBBF95EB}" srcOrd="0" destOrd="0" presId="urn:microsoft.com/office/officeart/2008/layout/AlternatingPictureBlocks"/>
    <dgm:cxn modelId="{8D8056C2-7EFE-406F-B88E-4913A734CD27}" type="presParOf" srcId="{F6E309C3-7C9F-45D3-A1F9-192912514312}" destId="{74CD2CAC-3ED1-4CA5-8307-D6695B6689A7}" srcOrd="1" destOrd="0" presId="urn:microsoft.com/office/officeart/2008/layout/AlternatingPictureBlocks"/>
    <dgm:cxn modelId="{681189AB-21C6-4643-B8B4-E6748D648019}" type="presParOf" srcId="{AE48D520-E2C1-4A7B-885D-3A50D4373888}" destId="{2FEF10DC-BF27-40DF-83F1-771D0C924EB1}" srcOrd="1" destOrd="0" presId="urn:microsoft.com/office/officeart/2008/layout/AlternatingPictureBlocks"/>
    <dgm:cxn modelId="{4CCCC99B-35D6-4068-B726-47B39A43E2DD}" type="presParOf" srcId="{AE48D520-E2C1-4A7B-885D-3A50D4373888}" destId="{16259C52-5057-405F-92D3-4371C104D8F0}" srcOrd="2" destOrd="0" presId="urn:microsoft.com/office/officeart/2008/layout/AlternatingPictureBlocks"/>
    <dgm:cxn modelId="{8E99C860-CB22-4646-B5D6-0F99AE834269}" type="presParOf" srcId="{16259C52-5057-405F-92D3-4371C104D8F0}" destId="{243C3B71-A375-40E0-BED6-3A4395432A39}" srcOrd="0" destOrd="0" presId="urn:microsoft.com/office/officeart/2008/layout/AlternatingPictureBlocks"/>
    <dgm:cxn modelId="{CC66CAB7-D9A6-4CB4-9A23-EB68F6DC1BC2}" type="presParOf" srcId="{16259C52-5057-405F-92D3-4371C104D8F0}" destId="{4A511E94-A73E-4923-B5BE-D9E39D31A871}" srcOrd="1" destOrd="0" presId="urn:microsoft.com/office/officeart/2008/layout/AlternatingPictureBlocks"/>
    <dgm:cxn modelId="{01C299D9-397C-4DCF-9961-7008948B28A2}" type="presParOf" srcId="{AE48D520-E2C1-4A7B-885D-3A50D4373888}" destId="{07CC0AFC-47BF-427A-8E4A-3106C17072D6}" srcOrd="3" destOrd="0" presId="urn:microsoft.com/office/officeart/2008/layout/AlternatingPictureBlocks"/>
    <dgm:cxn modelId="{CAE2EE0C-F755-46DF-9E68-4041DF4A469A}" type="presParOf" srcId="{AE48D520-E2C1-4A7B-885D-3A50D4373888}" destId="{3376206C-6478-4E38-B8CB-F022D9BD102B}" srcOrd="4" destOrd="0" presId="urn:microsoft.com/office/officeart/2008/layout/AlternatingPictureBlocks"/>
    <dgm:cxn modelId="{018C9AAA-EF31-4117-BDC1-6E33769A58C8}" type="presParOf" srcId="{3376206C-6478-4E38-B8CB-F022D9BD102B}" destId="{BDE2863A-60BC-476D-8261-FF4E82CE1D62}" srcOrd="0" destOrd="0" presId="urn:microsoft.com/office/officeart/2008/layout/AlternatingPictureBlocks"/>
    <dgm:cxn modelId="{F745EA78-BE96-44B8-8497-2332F4EC07C6}" type="presParOf" srcId="{3376206C-6478-4E38-B8CB-F022D9BD102B}" destId="{BCDD4BB7-5BBA-44AD-B4CB-E08F2A78083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171528-864B-4363-A132-19D61D67C578}" type="doc">
      <dgm:prSet loTypeId="urn:microsoft.com/office/officeart/2005/8/layout/chevronAccent+Icon" loCatId="process" qsTypeId="urn:microsoft.com/office/officeart/2005/8/quickstyle/simple1" qsCatId="simple" csTypeId="urn:microsoft.com/office/officeart/2005/8/colors/accent4_2" csCatId="accent4" phldr="1"/>
      <dgm:spPr/>
    </dgm:pt>
    <dgm:pt modelId="{F4697B00-E2C3-4099-861D-E1EAC53C5C80}">
      <dgm:prSet phldrT="[Text]"/>
      <dgm:spPr>
        <a:solidFill>
          <a:schemeClr val="bg1">
            <a:alpha val="90000"/>
          </a:schemeClr>
        </a:solidFill>
      </dgm:spPr>
      <dgm:t>
        <a:bodyPr/>
        <a:lstStyle/>
        <a:p>
          <a:r>
            <a:rPr lang="en-US">
              <a:latin typeface="Arial" panose="020B0604020202020204" pitchFamily="34" charset="0"/>
              <a:cs typeface="Arial" panose="020B0604020202020204" pitchFamily="34" charset="0"/>
            </a:rPr>
            <a:t>Session 2.1</a:t>
          </a:r>
        </a:p>
      </dgm:t>
    </dgm:pt>
    <dgm:pt modelId="{9209C934-F790-47D2-9634-8556CD148E7B}" type="parTrans" cxnId="{7B15F4D7-BAA9-424B-BAE1-641A0032157B}">
      <dgm:prSet/>
      <dgm:spPr/>
      <dgm:t>
        <a:bodyPr/>
        <a:lstStyle/>
        <a:p>
          <a:endParaRPr lang="en-US"/>
        </a:p>
      </dgm:t>
    </dgm:pt>
    <dgm:pt modelId="{58320D5A-718E-4864-9912-8FCCEB2EFB3E}" type="sibTrans" cxnId="{7B15F4D7-BAA9-424B-BAE1-641A0032157B}">
      <dgm:prSet/>
      <dgm:spPr/>
      <dgm:t>
        <a:bodyPr/>
        <a:lstStyle/>
        <a:p>
          <a:endParaRPr lang="en-US"/>
        </a:p>
      </dgm:t>
    </dgm:pt>
    <dgm:pt modelId="{230CBCBE-FFFC-4C45-9ABB-55493C21EAFC}">
      <dgm:prSet/>
      <dgm:spPr/>
      <dgm:t>
        <a:bodyPr/>
        <a:lstStyle/>
        <a:p>
          <a:r>
            <a:rPr lang="en-US">
              <a:latin typeface="Arial" panose="020B0604020202020204" pitchFamily="34" charset="0"/>
              <a:cs typeface="Arial" panose="020B0604020202020204" pitchFamily="34" charset="0"/>
            </a:rPr>
            <a:t>Session 2.3 </a:t>
          </a:r>
        </a:p>
      </dgm:t>
    </dgm:pt>
    <dgm:pt modelId="{4F006CE1-2187-491C-BB0F-4707B90D452F}" type="parTrans" cxnId="{7C8AF078-4CF1-4855-89B8-6229B1F7D4AE}">
      <dgm:prSet/>
      <dgm:spPr/>
      <dgm:t>
        <a:bodyPr/>
        <a:lstStyle/>
        <a:p>
          <a:endParaRPr lang="en-US"/>
        </a:p>
      </dgm:t>
    </dgm:pt>
    <dgm:pt modelId="{D9C832E0-359F-45BA-88D9-B78C2DF5CC9E}" type="sibTrans" cxnId="{7C8AF078-4CF1-4855-89B8-6229B1F7D4AE}">
      <dgm:prSet/>
      <dgm:spPr/>
      <dgm:t>
        <a:bodyPr/>
        <a:lstStyle/>
        <a:p>
          <a:endParaRPr lang="en-US"/>
        </a:p>
      </dgm:t>
    </dgm:pt>
    <dgm:pt modelId="{1190AB42-B4D6-48C5-ADD7-01FED5419A7F}">
      <dgm:prSet/>
      <dgm:spPr/>
      <dgm:t>
        <a:bodyPr/>
        <a:lstStyle/>
        <a:p>
          <a:r>
            <a:rPr lang="en-US">
              <a:latin typeface="Arial" panose="020B0604020202020204" pitchFamily="34" charset="0"/>
              <a:cs typeface="Arial" panose="020B0604020202020204" pitchFamily="34" charset="0"/>
            </a:rPr>
            <a:t>Session 2.4</a:t>
          </a:r>
        </a:p>
      </dgm:t>
    </dgm:pt>
    <dgm:pt modelId="{EB16DBEA-7DC0-4C8B-A087-F133ACA5D25D}" type="parTrans" cxnId="{AC4FA821-CB73-4243-8000-CB0984C4A4DF}">
      <dgm:prSet/>
      <dgm:spPr/>
      <dgm:t>
        <a:bodyPr/>
        <a:lstStyle/>
        <a:p>
          <a:endParaRPr lang="en-US"/>
        </a:p>
      </dgm:t>
    </dgm:pt>
    <dgm:pt modelId="{9058C127-88EA-4854-8D9F-F9E64C035B5F}" type="sibTrans" cxnId="{AC4FA821-CB73-4243-8000-CB0984C4A4DF}">
      <dgm:prSet/>
      <dgm:spPr/>
      <dgm:t>
        <a:bodyPr/>
        <a:lstStyle/>
        <a:p>
          <a:endParaRPr lang="en-US"/>
        </a:p>
      </dgm:t>
    </dgm:pt>
    <dgm:pt modelId="{E07F7064-9799-4D8F-B2A6-E8C3B2056E25}">
      <dgm:prSet phldrT="[Text]"/>
      <dgm:spPr>
        <a:solidFill>
          <a:schemeClr val="accent1">
            <a:lumMod val="20000"/>
            <a:lumOff val="80000"/>
            <a:alpha val="90000"/>
          </a:schemeClr>
        </a:solidFill>
      </dgm:spPr>
      <dgm:t>
        <a:bodyPr/>
        <a:lstStyle/>
        <a:p>
          <a:r>
            <a:rPr lang="en-US">
              <a:latin typeface="Arial" panose="020B0604020202020204" pitchFamily="34" charset="0"/>
              <a:cs typeface="Arial" panose="020B0604020202020204" pitchFamily="34" charset="0"/>
            </a:rPr>
            <a:t>Session 2.2 </a:t>
          </a:r>
        </a:p>
      </dgm:t>
    </dgm:pt>
    <dgm:pt modelId="{E860E0DA-490A-4D9F-94F0-67FDA11FE1D4}" type="parTrans" cxnId="{603E3032-21E7-45D9-BF15-74E83E68DAF3}">
      <dgm:prSet/>
      <dgm:spPr/>
      <dgm:t>
        <a:bodyPr/>
        <a:lstStyle/>
        <a:p>
          <a:endParaRPr lang="en-US"/>
        </a:p>
      </dgm:t>
    </dgm:pt>
    <dgm:pt modelId="{B04B68FC-9D6B-4F4B-8A9D-4B26916BF1A3}" type="sibTrans" cxnId="{603E3032-21E7-45D9-BF15-74E83E68DAF3}">
      <dgm:prSet/>
      <dgm:spPr/>
      <dgm:t>
        <a:bodyPr/>
        <a:lstStyle/>
        <a:p>
          <a:endParaRPr lang="en-US"/>
        </a:p>
      </dgm:t>
    </dgm:pt>
    <dgm:pt modelId="{170B7A0A-B69C-4683-9E5E-F4863742F9AA}" type="pres">
      <dgm:prSet presAssocID="{5E171528-864B-4363-A132-19D61D67C578}" presName="Name0" presStyleCnt="0">
        <dgm:presLayoutVars>
          <dgm:dir/>
          <dgm:resizeHandles val="exact"/>
        </dgm:presLayoutVars>
      </dgm:prSet>
      <dgm:spPr/>
    </dgm:pt>
    <dgm:pt modelId="{8AB79494-403B-4419-90B1-A6EA85EA7A42}" type="pres">
      <dgm:prSet presAssocID="{F4697B00-E2C3-4099-861D-E1EAC53C5C80}" presName="composite" presStyleCnt="0"/>
      <dgm:spPr/>
    </dgm:pt>
    <dgm:pt modelId="{9E868154-FD9B-40EA-86F5-BB0BE5599D7D}" type="pres">
      <dgm:prSet presAssocID="{F4697B00-E2C3-4099-861D-E1EAC53C5C80}" presName="bgChev" presStyleLbl="node1" presStyleIdx="0" presStyleCnt="4"/>
      <dgm:spPr/>
    </dgm:pt>
    <dgm:pt modelId="{CC9DB43C-B9AD-4C36-BA69-E6744B73CD09}" type="pres">
      <dgm:prSet presAssocID="{F4697B00-E2C3-4099-861D-E1EAC53C5C80}" presName="txNode" presStyleLbl="fgAcc1" presStyleIdx="0" presStyleCnt="4">
        <dgm:presLayoutVars>
          <dgm:bulletEnabled val="1"/>
        </dgm:presLayoutVars>
      </dgm:prSet>
      <dgm:spPr/>
    </dgm:pt>
    <dgm:pt modelId="{215B9EA7-5204-4185-A292-6ECF674D17C0}" type="pres">
      <dgm:prSet presAssocID="{58320D5A-718E-4864-9912-8FCCEB2EFB3E}" presName="compositeSpace" presStyleCnt="0"/>
      <dgm:spPr/>
    </dgm:pt>
    <dgm:pt modelId="{E60B1160-2864-476C-B235-E913D6096A43}" type="pres">
      <dgm:prSet presAssocID="{E07F7064-9799-4D8F-B2A6-E8C3B2056E25}" presName="composite" presStyleCnt="0"/>
      <dgm:spPr/>
    </dgm:pt>
    <dgm:pt modelId="{121BD996-C7D0-4BA0-A019-20A35330A875}" type="pres">
      <dgm:prSet presAssocID="{E07F7064-9799-4D8F-B2A6-E8C3B2056E25}" presName="bgChev" presStyleLbl="node1" presStyleIdx="1" presStyleCnt="4"/>
      <dgm:spPr/>
    </dgm:pt>
    <dgm:pt modelId="{E822E8C2-EFEB-403D-B29C-8CF3E7F8D398}" type="pres">
      <dgm:prSet presAssocID="{E07F7064-9799-4D8F-B2A6-E8C3B2056E25}" presName="txNode" presStyleLbl="fgAcc1" presStyleIdx="1" presStyleCnt="4">
        <dgm:presLayoutVars>
          <dgm:bulletEnabled val="1"/>
        </dgm:presLayoutVars>
      </dgm:prSet>
      <dgm:spPr/>
    </dgm:pt>
    <dgm:pt modelId="{B97EA80D-BE44-4EB7-A0C6-AAF54EA8518B}" type="pres">
      <dgm:prSet presAssocID="{B04B68FC-9D6B-4F4B-8A9D-4B26916BF1A3}" presName="compositeSpace" presStyleCnt="0"/>
      <dgm:spPr/>
    </dgm:pt>
    <dgm:pt modelId="{372DA63E-53F2-4E07-9A09-A39B880A2DCB}" type="pres">
      <dgm:prSet presAssocID="{230CBCBE-FFFC-4C45-9ABB-55493C21EAFC}" presName="composite" presStyleCnt="0"/>
      <dgm:spPr/>
    </dgm:pt>
    <dgm:pt modelId="{49DE6B32-BED4-4CA8-A2D1-D021112FCA00}" type="pres">
      <dgm:prSet presAssocID="{230CBCBE-FFFC-4C45-9ABB-55493C21EAFC}" presName="bgChev" presStyleLbl="node1" presStyleIdx="2" presStyleCnt="4"/>
      <dgm:spPr/>
    </dgm:pt>
    <dgm:pt modelId="{B8324D3C-ED37-4A17-8DAD-15B70C0F693F}" type="pres">
      <dgm:prSet presAssocID="{230CBCBE-FFFC-4C45-9ABB-55493C21EAFC}" presName="txNode" presStyleLbl="fgAcc1" presStyleIdx="2" presStyleCnt="4">
        <dgm:presLayoutVars>
          <dgm:bulletEnabled val="1"/>
        </dgm:presLayoutVars>
      </dgm:prSet>
      <dgm:spPr/>
    </dgm:pt>
    <dgm:pt modelId="{07427305-BD94-4AEB-A955-CED21F7F5EE5}" type="pres">
      <dgm:prSet presAssocID="{D9C832E0-359F-45BA-88D9-B78C2DF5CC9E}" presName="compositeSpace" presStyleCnt="0"/>
      <dgm:spPr/>
    </dgm:pt>
    <dgm:pt modelId="{D8726981-BD54-46AD-940E-15FB9D5A77D7}" type="pres">
      <dgm:prSet presAssocID="{1190AB42-B4D6-48C5-ADD7-01FED5419A7F}" presName="composite" presStyleCnt="0"/>
      <dgm:spPr/>
    </dgm:pt>
    <dgm:pt modelId="{D18AEAD0-2511-4BE7-9602-DBED25B52CA5}" type="pres">
      <dgm:prSet presAssocID="{1190AB42-B4D6-48C5-ADD7-01FED5419A7F}" presName="bgChev" presStyleLbl="node1" presStyleIdx="3" presStyleCnt="4"/>
      <dgm:spPr/>
    </dgm:pt>
    <dgm:pt modelId="{971BBBBA-1609-429B-BE16-0B73052E955D}" type="pres">
      <dgm:prSet presAssocID="{1190AB42-B4D6-48C5-ADD7-01FED5419A7F}" presName="txNode" presStyleLbl="fgAcc1" presStyleIdx="3" presStyleCnt="4">
        <dgm:presLayoutVars>
          <dgm:bulletEnabled val="1"/>
        </dgm:presLayoutVars>
      </dgm:prSet>
      <dgm:spPr/>
    </dgm:pt>
  </dgm:ptLst>
  <dgm:cxnLst>
    <dgm:cxn modelId="{EFE4F704-8E8B-41A4-B9DB-6231361474FE}" type="presOf" srcId="{E07F7064-9799-4D8F-B2A6-E8C3B2056E25}" destId="{E822E8C2-EFEB-403D-B29C-8CF3E7F8D398}" srcOrd="0" destOrd="0" presId="urn:microsoft.com/office/officeart/2005/8/layout/chevronAccent+Icon"/>
    <dgm:cxn modelId="{AC4FA821-CB73-4243-8000-CB0984C4A4DF}" srcId="{5E171528-864B-4363-A132-19D61D67C578}" destId="{1190AB42-B4D6-48C5-ADD7-01FED5419A7F}" srcOrd="3" destOrd="0" parTransId="{EB16DBEA-7DC0-4C8B-A087-F133ACA5D25D}" sibTransId="{9058C127-88EA-4854-8D9F-F9E64C035B5F}"/>
    <dgm:cxn modelId="{603E3032-21E7-45D9-BF15-74E83E68DAF3}" srcId="{5E171528-864B-4363-A132-19D61D67C578}" destId="{E07F7064-9799-4D8F-B2A6-E8C3B2056E25}" srcOrd="1" destOrd="0" parTransId="{E860E0DA-490A-4D9F-94F0-67FDA11FE1D4}" sibTransId="{B04B68FC-9D6B-4F4B-8A9D-4B26916BF1A3}"/>
    <dgm:cxn modelId="{A1EAAB6A-38B8-4AC2-B29D-12ECD0699866}" type="presOf" srcId="{1190AB42-B4D6-48C5-ADD7-01FED5419A7F}" destId="{971BBBBA-1609-429B-BE16-0B73052E955D}" srcOrd="0" destOrd="0" presId="urn:microsoft.com/office/officeart/2005/8/layout/chevronAccent+Icon"/>
    <dgm:cxn modelId="{D98D2D6C-F62F-4716-8687-1E76562B2DC5}" type="presOf" srcId="{5E171528-864B-4363-A132-19D61D67C578}" destId="{170B7A0A-B69C-4683-9E5E-F4863742F9AA}" srcOrd="0" destOrd="0" presId="urn:microsoft.com/office/officeart/2005/8/layout/chevronAccent+Icon"/>
    <dgm:cxn modelId="{7C8AF078-4CF1-4855-89B8-6229B1F7D4AE}" srcId="{5E171528-864B-4363-A132-19D61D67C578}" destId="{230CBCBE-FFFC-4C45-9ABB-55493C21EAFC}" srcOrd="2" destOrd="0" parTransId="{4F006CE1-2187-491C-BB0F-4707B90D452F}" sibTransId="{D9C832E0-359F-45BA-88D9-B78C2DF5CC9E}"/>
    <dgm:cxn modelId="{5A7DECD1-2740-4588-AC8B-8BF3C9885A15}" type="presOf" srcId="{230CBCBE-FFFC-4C45-9ABB-55493C21EAFC}" destId="{B8324D3C-ED37-4A17-8DAD-15B70C0F693F}" srcOrd="0" destOrd="0" presId="urn:microsoft.com/office/officeart/2005/8/layout/chevronAccent+Icon"/>
    <dgm:cxn modelId="{7B15F4D7-BAA9-424B-BAE1-641A0032157B}" srcId="{5E171528-864B-4363-A132-19D61D67C578}" destId="{F4697B00-E2C3-4099-861D-E1EAC53C5C80}" srcOrd="0" destOrd="0" parTransId="{9209C934-F790-47D2-9634-8556CD148E7B}" sibTransId="{58320D5A-718E-4864-9912-8FCCEB2EFB3E}"/>
    <dgm:cxn modelId="{4F44BEDD-5587-42FA-9074-7E32F2063D87}" type="presOf" srcId="{F4697B00-E2C3-4099-861D-E1EAC53C5C80}" destId="{CC9DB43C-B9AD-4C36-BA69-E6744B73CD09}" srcOrd="0" destOrd="0" presId="urn:microsoft.com/office/officeart/2005/8/layout/chevronAccent+Icon"/>
    <dgm:cxn modelId="{73EC3EA8-2A8B-4E1C-8D44-9257F203F919}" type="presParOf" srcId="{170B7A0A-B69C-4683-9E5E-F4863742F9AA}" destId="{8AB79494-403B-4419-90B1-A6EA85EA7A42}" srcOrd="0" destOrd="0" presId="urn:microsoft.com/office/officeart/2005/8/layout/chevronAccent+Icon"/>
    <dgm:cxn modelId="{BFBD2D37-F6BE-4DCF-8EFF-104B82849E09}" type="presParOf" srcId="{8AB79494-403B-4419-90B1-A6EA85EA7A42}" destId="{9E868154-FD9B-40EA-86F5-BB0BE5599D7D}" srcOrd="0" destOrd="0" presId="urn:microsoft.com/office/officeart/2005/8/layout/chevronAccent+Icon"/>
    <dgm:cxn modelId="{177ABB8D-F33A-482B-80EF-562CEA924B4C}" type="presParOf" srcId="{8AB79494-403B-4419-90B1-A6EA85EA7A42}" destId="{CC9DB43C-B9AD-4C36-BA69-E6744B73CD09}" srcOrd="1" destOrd="0" presId="urn:microsoft.com/office/officeart/2005/8/layout/chevronAccent+Icon"/>
    <dgm:cxn modelId="{D11E5641-1BBA-463C-B2F6-EA49488F1EFA}" type="presParOf" srcId="{170B7A0A-B69C-4683-9E5E-F4863742F9AA}" destId="{215B9EA7-5204-4185-A292-6ECF674D17C0}" srcOrd="1" destOrd="0" presId="urn:microsoft.com/office/officeart/2005/8/layout/chevronAccent+Icon"/>
    <dgm:cxn modelId="{D00C8684-B987-40DA-B3F1-FE3624DE55AC}" type="presParOf" srcId="{170B7A0A-B69C-4683-9E5E-F4863742F9AA}" destId="{E60B1160-2864-476C-B235-E913D6096A43}" srcOrd="2" destOrd="0" presId="urn:microsoft.com/office/officeart/2005/8/layout/chevronAccent+Icon"/>
    <dgm:cxn modelId="{89023E83-4722-4628-9B5F-24FF3E1A810A}" type="presParOf" srcId="{E60B1160-2864-476C-B235-E913D6096A43}" destId="{121BD996-C7D0-4BA0-A019-20A35330A875}" srcOrd="0" destOrd="0" presId="urn:microsoft.com/office/officeart/2005/8/layout/chevronAccent+Icon"/>
    <dgm:cxn modelId="{9A99F946-17D1-4B21-BAA0-9DEAB67B5674}" type="presParOf" srcId="{E60B1160-2864-476C-B235-E913D6096A43}" destId="{E822E8C2-EFEB-403D-B29C-8CF3E7F8D398}" srcOrd="1" destOrd="0" presId="urn:microsoft.com/office/officeart/2005/8/layout/chevronAccent+Icon"/>
    <dgm:cxn modelId="{B3337A07-EAE8-4BAC-9259-D980D3F9357F}" type="presParOf" srcId="{170B7A0A-B69C-4683-9E5E-F4863742F9AA}" destId="{B97EA80D-BE44-4EB7-A0C6-AAF54EA8518B}" srcOrd="3" destOrd="0" presId="urn:microsoft.com/office/officeart/2005/8/layout/chevronAccent+Icon"/>
    <dgm:cxn modelId="{ED1AA1ED-9C97-428F-941B-948782175AEC}" type="presParOf" srcId="{170B7A0A-B69C-4683-9E5E-F4863742F9AA}" destId="{372DA63E-53F2-4E07-9A09-A39B880A2DCB}" srcOrd="4" destOrd="0" presId="urn:microsoft.com/office/officeart/2005/8/layout/chevronAccent+Icon"/>
    <dgm:cxn modelId="{B253C81E-124E-45B6-8171-233A9312D262}" type="presParOf" srcId="{372DA63E-53F2-4E07-9A09-A39B880A2DCB}" destId="{49DE6B32-BED4-4CA8-A2D1-D021112FCA00}" srcOrd="0" destOrd="0" presId="urn:microsoft.com/office/officeart/2005/8/layout/chevronAccent+Icon"/>
    <dgm:cxn modelId="{A48E608E-73B0-47E3-B741-502B1B0CCFC0}" type="presParOf" srcId="{372DA63E-53F2-4E07-9A09-A39B880A2DCB}" destId="{B8324D3C-ED37-4A17-8DAD-15B70C0F693F}" srcOrd="1" destOrd="0" presId="urn:microsoft.com/office/officeart/2005/8/layout/chevronAccent+Icon"/>
    <dgm:cxn modelId="{BBAC00D3-08BA-4966-B3E3-875101DADDB8}" type="presParOf" srcId="{170B7A0A-B69C-4683-9E5E-F4863742F9AA}" destId="{07427305-BD94-4AEB-A955-CED21F7F5EE5}" srcOrd="5" destOrd="0" presId="urn:microsoft.com/office/officeart/2005/8/layout/chevronAccent+Icon"/>
    <dgm:cxn modelId="{DCDE2F1B-246B-4A19-892C-02540EDE44AC}" type="presParOf" srcId="{170B7A0A-B69C-4683-9E5E-F4863742F9AA}" destId="{D8726981-BD54-46AD-940E-15FB9D5A77D7}" srcOrd="6" destOrd="0" presId="urn:microsoft.com/office/officeart/2005/8/layout/chevronAccent+Icon"/>
    <dgm:cxn modelId="{D94F8E11-E2DE-4DD1-BE48-FAC0012DB7E1}" type="presParOf" srcId="{D8726981-BD54-46AD-940E-15FB9D5A77D7}" destId="{D18AEAD0-2511-4BE7-9602-DBED25B52CA5}" srcOrd="0" destOrd="0" presId="urn:microsoft.com/office/officeart/2005/8/layout/chevronAccent+Icon"/>
    <dgm:cxn modelId="{2AA8BA5A-98D3-4E61-AE24-3C13E6EB4FB5}" type="presParOf" srcId="{D8726981-BD54-46AD-940E-15FB9D5A77D7}" destId="{971BBBBA-1609-429B-BE16-0B73052E955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D1CD-9609-4FC2-A8AA-F51626C529A1}">
      <dsp:nvSpPr>
        <dsp:cNvPr id="0" name=""/>
        <dsp:cNvSpPr/>
      </dsp:nvSpPr>
      <dsp:spPr>
        <a:xfrm>
          <a:off x="0" y="1075974"/>
          <a:ext cx="4191000" cy="78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Figuring out</a:t>
          </a:r>
        </a:p>
      </dsp:txBody>
      <dsp:txXfrm>
        <a:off x="0" y="1075974"/>
        <a:ext cx="4191000" cy="784547"/>
      </dsp:txXfrm>
    </dsp:sp>
    <dsp:sp modelId="{FB35D407-F445-40F7-BED6-A867AF5A670F}">
      <dsp:nvSpPr>
        <dsp:cNvPr id="0" name=""/>
        <dsp:cNvSpPr/>
      </dsp:nvSpPr>
      <dsp:spPr>
        <a:xfrm rot="10800000">
          <a:off x="0" y="893"/>
          <a:ext cx="4191000" cy="120663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Learning about</a:t>
          </a:r>
        </a:p>
      </dsp:txBody>
      <dsp:txXfrm rot="10800000">
        <a:off x="0" y="893"/>
        <a:ext cx="4191000" cy="784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3668475" y="2142"/>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Phenomena and Problems</a:t>
          </a:r>
        </a:p>
      </dsp:txBody>
      <dsp:txXfrm>
        <a:off x="3668475" y="2142"/>
        <a:ext cx="2059360" cy="931416"/>
      </dsp:txXfrm>
    </dsp:sp>
    <dsp:sp modelId="{74CD2CAC-3ED1-4CA5-8307-D6695B6689A7}">
      <dsp:nvSpPr>
        <dsp:cNvPr id="0" name=""/>
        <dsp:cNvSpPr/>
      </dsp:nvSpPr>
      <dsp:spPr>
        <a:xfrm>
          <a:off x="2654163" y="2142"/>
          <a:ext cx="922101" cy="93141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2654163" y="10872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Multi-Dimensional</a:t>
          </a:r>
        </a:p>
      </dsp:txBody>
      <dsp:txXfrm>
        <a:off x="2654163" y="1087241"/>
        <a:ext cx="2059360" cy="931416"/>
      </dsp:txXfrm>
    </dsp:sp>
    <dsp:sp modelId="{4A511E94-A73E-4923-B5BE-D9E39D31A871}">
      <dsp:nvSpPr>
        <dsp:cNvPr id="0" name=""/>
        <dsp:cNvSpPr/>
      </dsp:nvSpPr>
      <dsp:spPr>
        <a:xfrm>
          <a:off x="4805734" y="1087241"/>
          <a:ext cx="922101" cy="93141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3668475" y="2172341"/>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Sense-Making / Reasoning</a:t>
          </a:r>
        </a:p>
      </dsp:txBody>
      <dsp:txXfrm>
        <a:off x="3668475" y="2172341"/>
        <a:ext cx="2059360" cy="931416"/>
      </dsp:txXfrm>
    </dsp:sp>
    <dsp:sp modelId="{BCDD4BB7-5BBA-44AD-B4CB-E08F2A78083E}">
      <dsp:nvSpPr>
        <dsp:cNvPr id="0" name=""/>
        <dsp:cNvSpPr/>
      </dsp:nvSpPr>
      <dsp:spPr>
        <a:xfrm>
          <a:off x="2654163" y="2172341"/>
          <a:ext cx="922101" cy="93141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10F5-E025-4167-817B-14B12409F5EF}">
      <dsp:nvSpPr>
        <dsp:cNvPr id="0" name=""/>
        <dsp:cNvSpPr/>
      </dsp:nvSpPr>
      <dsp:spPr>
        <a:xfrm>
          <a:off x="2654163" y="3257440"/>
          <a:ext cx="2059360" cy="931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Fair and Equitable</a:t>
          </a:r>
        </a:p>
      </dsp:txBody>
      <dsp:txXfrm>
        <a:off x="2654163" y="3257440"/>
        <a:ext cx="2059360" cy="931416"/>
      </dsp:txXfrm>
    </dsp:sp>
    <dsp:sp modelId="{70ACA211-0FC1-41CF-97D6-A8B5CCAA317B}">
      <dsp:nvSpPr>
        <dsp:cNvPr id="0" name=""/>
        <dsp:cNvSpPr/>
      </dsp:nvSpPr>
      <dsp:spPr>
        <a:xfrm>
          <a:off x="4805734" y="3257440"/>
          <a:ext cx="922101" cy="93141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4FF40-CC10-438C-980B-4213E18E7CBF}">
      <dsp:nvSpPr>
        <dsp:cNvPr id="0" name=""/>
        <dsp:cNvSpPr/>
      </dsp:nvSpPr>
      <dsp:spPr>
        <a:xfrm>
          <a:off x="0" y="33500"/>
          <a:ext cx="8229600"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 sz="3100" kern="1200" dirty="0">
              <a:solidFill>
                <a:schemeClr val="tx1"/>
              </a:solidFill>
              <a:latin typeface="Arial" panose="020B0604020202020204" pitchFamily="34" charset="0"/>
              <a:cs typeface="Arial" panose="020B0604020202020204" pitchFamily="34" charset="0"/>
            </a:rPr>
            <a:t>Take Version A and Version B as a student would.</a:t>
          </a:r>
          <a:endParaRPr lang="en-US" sz="3100" kern="1200" dirty="0">
            <a:solidFill>
              <a:schemeClr val="tx1"/>
            </a:solidFill>
            <a:latin typeface="Arial" panose="020B0604020202020204" pitchFamily="34" charset="0"/>
            <a:cs typeface="Arial" panose="020B0604020202020204" pitchFamily="34" charset="0"/>
          </a:endParaRPr>
        </a:p>
      </dsp:txBody>
      <dsp:txXfrm>
        <a:off x="58428" y="91928"/>
        <a:ext cx="8112744" cy="1080053"/>
      </dsp:txXfrm>
    </dsp:sp>
    <dsp:sp modelId="{B9BE3E6D-2145-455B-AFED-F3F6F93BB241}">
      <dsp:nvSpPr>
        <dsp:cNvPr id="0" name=""/>
        <dsp:cNvSpPr/>
      </dsp:nvSpPr>
      <dsp:spPr>
        <a:xfrm>
          <a:off x="0" y="1319690"/>
          <a:ext cx="8229600" cy="1196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 sz="3100" kern="1200" dirty="0">
              <a:solidFill>
                <a:schemeClr val="tx1"/>
              </a:solidFill>
              <a:latin typeface="Arial" panose="020B0604020202020204" pitchFamily="34" charset="0"/>
              <a:cs typeface="Arial" panose="020B0604020202020204" pitchFamily="34" charset="0"/>
            </a:rPr>
            <a:t>After you complete each task, reflect:</a:t>
          </a:r>
          <a:endParaRPr lang="en-US" sz="3100" kern="1200" dirty="0">
            <a:solidFill>
              <a:schemeClr val="tx1"/>
            </a:solidFill>
            <a:latin typeface="Arial" panose="020B0604020202020204" pitchFamily="34" charset="0"/>
            <a:cs typeface="Arial" panose="020B0604020202020204" pitchFamily="34" charset="0"/>
          </a:endParaRPr>
        </a:p>
      </dsp:txBody>
      <dsp:txXfrm>
        <a:off x="58428" y="1378118"/>
        <a:ext cx="8112744" cy="1080053"/>
      </dsp:txXfrm>
    </dsp:sp>
    <dsp:sp modelId="{26E8BDE1-149B-4661-8927-774111FDE319}">
      <dsp:nvSpPr>
        <dsp:cNvPr id="0" name=""/>
        <dsp:cNvSpPr/>
      </dsp:nvSpPr>
      <dsp:spPr>
        <a:xfrm>
          <a:off x="0" y="2516600"/>
          <a:ext cx="8229600" cy="141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latin typeface="Arial" panose="020B0604020202020204" pitchFamily="34" charset="0"/>
              <a:cs typeface="Arial" panose="020B0604020202020204" pitchFamily="34" charset="0"/>
            </a:rPr>
            <a:t>When in the task did you feel like you were </a:t>
          </a:r>
          <a:r>
            <a:rPr lang="en-US" sz="2400" b="1" kern="1200" dirty="0">
              <a:latin typeface="Arial" panose="020B0604020202020204" pitchFamily="34" charset="0"/>
              <a:cs typeface="Arial" panose="020B0604020202020204" pitchFamily="34" charset="0"/>
            </a:rPr>
            <a:t>making sense of something</a:t>
          </a:r>
          <a:r>
            <a:rPr lang="en-US" sz="2400" kern="1200" dirty="0">
              <a:latin typeface="Arial" panose="020B0604020202020204" pitchFamily="34" charset="0"/>
              <a:cs typeface="Arial" panose="020B0604020202020204" pitchFamily="34" charset="0"/>
            </a:rPr>
            <a:t> rather than </a:t>
          </a:r>
          <a:r>
            <a:rPr lang="en-US" sz="2400" b="0" kern="1200" dirty="0">
              <a:latin typeface="Arial" panose="020B0604020202020204" pitchFamily="34" charset="0"/>
              <a:cs typeface="Arial" panose="020B0604020202020204" pitchFamily="34" charset="0"/>
            </a:rPr>
            <a:t>sharing </a:t>
          </a:r>
          <a:r>
            <a:rPr lang="en-US" sz="2400" b="1" kern="1200" dirty="0">
              <a:latin typeface="Arial" panose="020B0604020202020204" pitchFamily="34" charset="0"/>
              <a:cs typeface="Arial" panose="020B0604020202020204" pitchFamily="34" charset="0"/>
            </a:rPr>
            <a:t>rote memorization</a:t>
          </a:r>
          <a:r>
            <a:rPr lang="en-US" sz="2400" kern="1200" dirty="0">
              <a:latin typeface="Arial" panose="020B0604020202020204" pitchFamily="34" charset="0"/>
              <a:cs typeface="Arial" panose="020B0604020202020204" pitchFamily="34" charset="0"/>
            </a:rPr>
            <a:t> of science ideas?</a:t>
          </a:r>
          <a:endParaRPr lang="en"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en" sz="2400" kern="1200" dirty="0">
              <a:latin typeface="Arial" panose="020B0604020202020204" pitchFamily="34" charset="0"/>
              <a:cs typeface="Arial" panose="020B0604020202020204" pitchFamily="34" charset="0"/>
            </a:rPr>
            <a:t>Why?</a:t>
          </a:r>
        </a:p>
      </dsp:txBody>
      <dsp:txXfrm>
        <a:off x="0" y="2516600"/>
        <a:ext cx="8229600" cy="14117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3A3B9-BD58-47B6-A10E-ED67F6616CCC}">
      <dsp:nvSpPr>
        <dsp:cNvPr id="0" name=""/>
        <dsp:cNvSpPr/>
      </dsp:nvSpPr>
      <dsp:spPr>
        <a:xfrm>
          <a:off x="0" y="491433"/>
          <a:ext cx="7201765"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tx1"/>
              </a:solidFill>
            </a:rPr>
            <a:t>When </a:t>
          </a:r>
          <a:r>
            <a:rPr lang="en-US" sz="2600" kern="1200" dirty="0">
              <a:solidFill>
                <a:schemeClr val="tx1"/>
              </a:solidFill>
              <a:latin typeface="Calibri"/>
            </a:rPr>
            <a:t>in the task </a:t>
          </a:r>
          <a:r>
            <a:rPr lang="en-US" sz="2600" kern="1200" dirty="0">
              <a:solidFill>
                <a:schemeClr val="tx1"/>
              </a:solidFill>
            </a:rPr>
            <a:t>did you </a:t>
          </a:r>
          <a:r>
            <a:rPr lang="en-US" sz="2600" kern="1200" dirty="0">
              <a:solidFill>
                <a:schemeClr val="tx1"/>
              </a:solidFill>
              <a:latin typeface="Calibri"/>
            </a:rPr>
            <a:t>feel like you were making sense of something?  What role </a:t>
          </a:r>
          <a:r>
            <a:rPr lang="en-US" sz="2600" kern="1200" dirty="0">
              <a:solidFill>
                <a:schemeClr val="tx1"/>
              </a:solidFill>
            </a:rPr>
            <a:t>did the multiple dimensions play in your sense-making?</a:t>
          </a:r>
          <a:endParaRPr lang="en" sz="2600" kern="1200" dirty="0">
            <a:solidFill>
              <a:schemeClr val="tx1"/>
            </a:solidFill>
            <a:latin typeface="Calibri"/>
          </a:endParaRPr>
        </a:p>
      </dsp:txBody>
      <dsp:txXfrm>
        <a:off x="69794" y="561227"/>
        <a:ext cx="7062177" cy="1290152"/>
      </dsp:txXfrm>
    </dsp:sp>
    <dsp:sp modelId="{A81B03FD-642C-472B-A194-1F52E7E68B68}">
      <dsp:nvSpPr>
        <dsp:cNvPr id="0" name=""/>
        <dsp:cNvSpPr/>
      </dsp:nvSpPr>
      <dsp:spPr>
        <a:xfrm>
          <a:off x="0" y="1996054"/>
          <a:ext cx="7201765"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tx1"/>
              </a:solidFill>
              <a:latin typeface="Calibri"/>
            </a:rPr>
            <a:t>How was </a:t>
          </a:r>
          <a:r>
            <a:rPr lang="en-US" sz="2600" kern="1200" dirty="0">
              <a:solidFill>
                <a:schemeClr val="tx1"/>
              </a:solidFill>
            </a:rPr>
            <a:t>the </a:t>
          </a:r>
          <a:r>
            <a:rPr lang="en-US" sz="2600" kern="1200" dirty="0">
              <a:solidFill>
                <a:schemeClr val="tx1"/>
              </a:solidFill>
              <a:latin typeface="Calibri"/>
            </a:rPr>
            <a:t>task scenario used in your sense-making?</a:t>
          </a:r>
          <a:endParaRPr lang="en-US" sz="2600" kern="1200" dirty="0">
            <a:solidFill>
              <a:schemeClr val="tx1"/>
            </a:solidFill>
          </a:endParaRPr>
        </a:p>
      </dsp:txBody>
      <dsp:txXfrm>
        <a:off x="69794" y="2065848"/>
        <a:ext cx="7062177" cy="12901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2.4</a:t>
          </a:r>
        </a:p>
      </dsp:txBody>
      <dsp:txXfrm>
        <a:off x="6716203" y="825014"/>
        <a:ext cx="1489062" cy="6584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0D55-1E87-44F5-A3AA-CB60163A5B73}">
      <dsp:nvSpPr>
        <dsp:cNvPr id="0" name=""/>
        <dsp:cNvSpPr/>
      </dsp:nvSpPr>
      <dsp:spPr>
        <a:xfrm>
          <a:off x="0" y="36795"/>
          <a:ext cx="6987886"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a:cs typeface="Arial"/>
            </a:rPr>
            <a:t>Potential barriers</a:t>
          </a:r>
          <a:r>
            <a:rPr lang="en-US" sz="2000" kern="1200" dirty="0">
              <a:solidFill>
                <a:schemeClr val="tx1"/>
              </a:solidFill>
              <a:latin typeface="Arial"/>
              <a:cs typeface="Arial"/>
            </a:rPr>
            <a:t> that prevent the student from feeling </a:t>
          </a:r>
          <a:r>
            <a:rPr lang="en-US" sz="2000" b="1" kern="1200" dirty="0">
              <a:solidFill>
                <a:schemeClr val="tx1"/>
              </a:solidFill>
              <a:latin typeface="Arial"/>
              <a:cs typeface="Arial"/>
            </a:rPr>
            <a:t>challenged</a:t>
          </a:r>
          <a:r>
            <a:rPr lang="en-US" sz="2000" kern="1200" dirty="0">
              <a:solidFill>
                <a:schemeClr val="tx1"/>
              </a:solidFill>
              <a:latin typeface="Arial"/>
              <a:cs typeface="Arial"/>
            </a:rPr>
            <a:t>, </a:t>
          </a:r>
          <a:r>
            <a:rPr lang="en-US" sz="2000" b="1" kern="1200" dirty="0">
              <a:solidFill>
                <a:schemeClr val="tx1"/>
              </a:solidFill>
              <a:latin typeface="Arial"/>
              <a:cs typeface="Arial"/>
            </a:rPr>
            <a:t>supported</a:t>
          </a:r>
          <a:r>
            <a:rPr lang="en-US" sz="2000" kern="1200" dirty="0">
              <a:solidFill>
                <a:schemeClr val="tx1"/>
              </a:solidFill>
              <a:latin typeface="Arial"/>
              <a:cs typeface="Arial"/>
            </a:rPr>
            <a:t>, and </a:t>
          </a:r>
          <a:r>
            <a:rPr lang="en-US" sz="2000" b="1" kern="1200" dirty="0">
              <a:solidFill>
                <a:schemeClr val="tx1"/>
              </a:solidFill>
              <a:latin typeface="Arial"/>
              <a:cs typeface="Arial"/>
            </a:rPr>
            <a:t>connected </a:t>
          </a:r>
          <a:r>
            <a:rPr lang="en-US" sz="2000" kern="1200" dirty="0">
              <a:solidFill>
                <a:schemeClr val="tx1"/>
              </a:solidFill>
              <a:latin typeface="Arial"/>
              <a:cs typeface="Arial"/>
            </a:rPr>
            <a:t>to the culture of science.</a:t>
          </a:r>
        </a:p>
      </dsp:txBody>
      <dsp:txXfrm>
        <a:off x="51403" y="88198"/>
        <a:ext cx="6885080" cy="950194"/>
      </dsp:txXfrm>
    </dsp:sp>
    <dsp:sp modelId="{9FBA7385-20E7-4BC8-85BB-95EDB648A50A}">
      <dsp:nvSpPr>
        <dsp:cNvPr id="0" name=""/>
        <dsp:cNvSpPr/>
      </dsp:nvSpPr>
      <dsp:spPr>
        <a:xfrm>
          <a:off x="0" y="1106800"/>
          <a:ext cx="6987886"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865" tIns="25400" rIns="142240" bIns="25400" numCol="1" spcCol="1270" anchor="t" anchorCtr="0">
          <a:noAutofit/>
        </a:bodyPr>
        <a:lstStyle/>
        <a:p>
          <a:pPr marL="171450" lvl="1" indent="-171450" algn="l" defTabSz="711200">
            <a:lnSpc>
              <a:spcPct val="90000"/>
            </a:lnSpc>
            <a:spcBef>
              <a:spcPct val="0"/>
            </a:spcBef>
            <a:spcAft>
              <a:spcPct val="20000"/>
            </a:spcAft>
            <a:buFontTx/>
            <a:buNone/>
          </a:pPr>
          <a:r>
            <a:rPr lang="en-US" sz="1600" kern="1200" dirty="0">
              <a:latin typeface="Arial"/>
              <a:cs typeface="Arial"/>
            </a:rPr>
            <a:t>Think about barriers that:</a:t>
          </a:r>
        </a:p>
        <a:p>
          <a:pPr marL="342900" lvl="2" indent="-171450" algn="l" defTabSz="711200">
            <a:lnSpc>
              <a:spcPct val="90000"/>
            </a:lnSpc>
            <a:spcBef>
              <a:spcPct val="0"/>
            </a:spcBef>
            <a:spcAft>
              <a:spcPct val="20000"/>
            </a:spcAft>
            <a:buChar char="•"/>
          </a:pPr>
          <a:r>
            <a:rPr lang="en-US" sz="1600" kern="1200" dirty="0">
              <a:latin typeface="Arial"/>
              <a:cs typeface="Arial"/>
            </a:rPr>
            <a:t>Prevent student engagement in learning</a:t>
          </a:r>
        </a:p>
        <a:p>
          <a:pPr marL="342900" lvl="2" indent="-171450" algn="l" defTabSz="711200">
            <a:lnSpc>
              <a:spcPct val="90000"/>
            </a:lnSpc>
            <a:spcBef>
              <a:spcPct val="0"/>
            </a:spcBef>
            <a:spcAft>
              <a:spcPct val="20000"/>
            </a:spcAft>
            <a:buChar char="•"/>
          </a:pPr>
          <a:r>
            <a:rPr lang="en-US" sz="1600" kern="1200" dirty="0">
              <a:latin typeface="Arial"/>
              <a:cs typeface="Arial"/>
            </a:rPr>
            <a:t>Represent information in ways the student is not able to understand </a:t>
          </a:r>
        </a:p>
        <a:p>
          <a:pPr marL="342900" lvl="2" indent="-171450" algn="l" defTabSz="711200">
            <a:lnSpc>
              <a:spcPct val="90000"/>
            </a:lnSpc>
            <a:spcBef>
              <a:spcPct val="0"/>
            </a:spcBef>
            <a:spcAft>
              <a:spcPct val="20000"/>
            </a:spcAft>
            <a:buChar char="•"/>
          </a:pPr>
          <a:r>
            <a:rPr lang="en-US" sz="1600" kern="1200" dirty="0">
              <a:latin typeface="Arial"/>
              <a:cs typeface="Arial"/>
            </a:rPr>
            <a:t>Prevent the student from expressing ideas</a:t>
          </a:r>
        </a:p>
      </dsp:txBody>
      <dsp:txXfrm>
        <a:off x="0" y="1106800"/>
        <a:ext cx="6987886" cy="1035000"/>
      </dsp:txXfrm>
    </dsp:sp>
    <dsp:sp modelId="{66C1FAFE-E6B3-4C49-9E64-0105B0E5A1AD}">
      <dsp:nvSpPr>
        <dsp:cNvPr id="0" name=""/>
        <dsp:cNvSpPr/>
      </dsp:nvSpPr>
      <dsp:spPr>
        <a:xfrm>
          <a:off x="0" y="2141801"/>
          <a:ext cx="6987886" cy="1053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alibri"/>
              <a:cs typeface="Calibri"/>
            </a:rPr>
            <a:t>The unique </a:t>
          </a:r>
          <a:r>
            <a:rPr lang="en-US" sz="2000" b="1" kern="1200" dirty="0">
              <a:solidFill>
                <a:schemeClr val="tx1"/>
              </a:solidFill>
              <a:latin typeface="Calibri"/>
              <a:cs typeface="Calibri"/>
            </a:rPr>
            <a:t>knowledge</a:t>
          </a:r>
          <a:r>
            <a:rPr lang="en-US" sz="2000" kern="1200" dirty="0">
              <a:solidFill>
                <a:schemeClr val="tx1"/>
              </a:solidFill>
              <a:latin typeface="Calibri"/>
              <a:cs typeface="Calibri"/>
            </a:rPr>
            <a:t>, </a:t>
          </a:r>
          <a:r>
            <a:rPr lang="en-US" sz="2000" b="1" kern="1200" dirty="0">
              <a:solidFill>
                <a:schemeClr val="tx1"/>
              </a:solidFill>
              <a:latin typeface="Calibri"/>
              <a:cs typeface="Calibri"/>
            </a:rPr>
            <a:t>experiences, </a:t>
          </a:r>
          <a:r>
            <a:rPr lang="en-US" sz="2000" kern="1200" dirty="0">
              <a:solidFill>
                <a:schemeClr val="tx1"/>
              </a:solidFill>
              <a:latin typeface="Calibri"/>
              <a:cs typeface="Calibri"/>
            </a:rPr>
            <a:t>or </a:t>
          </a:r>
          <a:r>
            <a:rPr lang="en-US" sz="2000" b="1" kern="1200" dirty="0">
              <a:solidFill>
                <a:schemeClr val="tx1"/>
              </a:solidFill>
              <a:latin typeface="Calibri"/>
              <a:cs typeface="Calibri"/>
            </a:rPr>
            <a:t>perspectives </a:t>
          </a:r>
          <a:r>
            <a:rPr lang="en-US" sz="2000" kern="1200" dirty="0">
              <a:solidFill>
                <a:schemeClr val="tx1"/>
              </a:solidFill>
              <a:latin typeface="Calibri"/>
              <a:cs typeface="Calibri"/>
            </a:rPr>
            <a:t>they bring to the table that could be leveraged in science.</a:t>
          </a:r>
          <a:endParaRPr lang="en-US" sz="2000" kern="1200" dirty="0">
            <a:solidFill>
              <a:schemeClr val="tx1"/>
            </a:solidFill>
            <a:latin typeface="Arial"/>
            <a:cs typeface="Arial"/>
          </a:endParaRPr>
        </a:p>
      </dsp:txBody>
      <dsp:txXfrm>
        <a:off x="51403" y="2193204"/>
        <a:ext cx="6885080" cy="9501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EEB2F-8921-4A32-8C2D-65F46C430775}">
      <dsp:nvSpPr>
        <dsp:cNvPr id="0" name=""/>
        <dsp:cNvSpPr/>
      </dsp:nvSpPr>
      <dsp:spPr>
        <a:xfrm>
          <a:off x="6082" y="0"/>
          <a:ext cx="2459366" cy="245270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a:cs typeface="Arial"/>
            </a:rPr>
            <a:t>They acknowledge</a:t>
          </a:r>
          <a:r>
            <a:rPr lang="en-US" sz="2000" b="1" kern="1200" dirty="0">
              <a:latin typeface="Arial"/>
              <a:cs typeface="Arial"/>
            </a:rPr>
            <a:t> </a:t>
          </a:r>
          <a:r>
            <a:rPr lang="en-US" sz="2000" kern="1200" dirty="0">
              <a:latin typeface="Arial"/>
              <a:cs typeface="Arial"/>
            </a:rPr>
            <a:t>that the </a:t>
          </a:r>
          <a:r>
            <a:rPr lang="en-US" sz="2000" b="1" kern="1200" dirty="0">
              <a:latin typeface="Arial"/>
              <a:cs typeface="Arial"/>
            </a:rPr>
            <a:t>diverse ways students interact </a:t>
          </a:r>
          <a:r>
            <a:rPr lang="en-US" sz="2000" kern="1200" dirty="0">
              <a:latin typeface="Arial"/>
              <a:cs typeface="Arial"/>
            </a:rPr>
            <a:t>with tasks influences how they show what they understand.</a:t>
          </a:r>
        </a:p>
      </dsp:txBody>
      <dsp:txXfrm>
        <a:off x="77919" y="71837"/>
        <a:ext cx="2315692" cy="2309027"/>
      </dsp:txXfrm>
    </dsp:sp>
    <dsp:sp modelId="{92AEC206-2929-4BDF-A5D7-6F66A5AE2C67}">
      <dsp:nvSpPr>
        <dsp:cNvPr id="0" name=""/>
        <dsp:cNvSpPr/>
      </dsp:nvSpPr>
      <dsp:spPr>
        <a:xfrm>
          <a:off x="2878622" y="0"/>
          <a:ext cx="2459366" cy="245270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They intentionally </a:t>
          </a:r>
          <a:r>
            <a:rPr lang="en-US" sz="2000" b="1" kern="1200" dirty="0">
              <a:latin typeface="Arial"/>
              <a:cs typeface="Arial"/>
            </a:rPr>
            <a:t>support all learners </a:t>
          </a:r>
          <a:r>
            <a:rPr lang="en-US" sz="2000" kern="1200" dirty="0">
              <a:latin typeface="Arial"/>
              <a:cs typeface="Arial"/>
            </a:rPr>
            <a:t>in making their thinking visible.</a:t>
          </a:r>
        </a:p>
      </dsp:txBody>
      <dsp:txXfrm>
        <a:off x="2950459" y="71837"/>
        <a:ext cx="2315692" cy="2309027"/>
      </dsp:txXfrm>
    </dsp:sp>
    <dsp:sp modelId="{5BD9706F-879F-416A-AAF3-2196D035345D}">
      <dsp:nvSpPr>
        <dsp:cNvPr id="0" name=""/>
        <dsp:cNvSpPr/>
      </dsp:nvSpPr>
      <dsp:spPr>
        <a:xfrm>
          <a:off x="5751163" y="0"/>
          <a:ext cx="2459366" cy="245270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cs typeface="Arial"/>
            </a:rPr>
            <a:t>They help monitor student progress while </a:t>
          </a:r>
          <a:r>
            <a:rPr lang="en-US" sz="2000" b="1" kern="1200" dirty="0">
              <a:latin typeface="Arial"/>
              <a:cs typeface="Arial"/>
            </a:rPr>
            <a:t>building students up</a:t>
          </a:r>
          <a:r>
            <a:rPr lang="en-US" sz="2000" kern="1200" dirty="0">
              <a:latin typeface="Arial"/>
              <a:cs typeface="Arial"/>
            </a:rPr>
            <a:t>.</a:t>
          </a:r>
        </a:p>
      </dsp:txBody>
      <dsp:txXfrm>
        <a:off x="5823000" y="71837"/>
        <a:ext cx="2315692" cy="23090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3AA71-9D50-458B-B1DF-89DFA1B83475}">
      <dsp:nvSpPr>
        <dsp:cNvPr id="0" name=""/>
        <dsp:cNvSpPr/>
      </dsp:nvSpPr>
      <dsp:spPr>
        <a:xfrm>
          <a:off x="0" y="2457282"/>
          <a:ext cx="7047635" cy="1612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a:cs typeface="Arial"/>
            </a:rPr>
            <a:t>Examine Survivors Stranded Version A and Version B and identify for each:</a:t>
          </a:r>
        </a:p>
      </dsp:txBody>
      <dsp:txXfrm>
        <a:off x="0" y="2457282"/>
        <a:ext cx="7047635" cy="870611"/>
      </dsp:txXfrm>
    </dsp:sp>
    <dsp:sp modelId="{5911B3A3-A0AB-4015-A39F-84F6AFCD2FFF}">
      <dsp:nvSpPr>
        <dsp:cNvPr id="0" name=""/>
        <dsp:cNvSpPr/>
      </dsp:nvSpPr>
      <dsp:spPr>
        <a:xfrm>
          <a:off x="0" y="3295649"/>
          <a:ext cx="3523817" cy="7416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latin typeface="Arial" panose="020B0604020202020204" pitchFamily="34" charset="0"/>
              <a:cs typeface="Arial" panose="020B0604020202020204" pitchFamily="34" charset="0"/>
            </a:rPr>
            <a:t>1</a:t>
          </a:r>
          <a:r>
            <a:rPr lang="en-US" sz="1800" kern="1200" dirty="0">
              <a:latin typeface="Arial" panose="020B0604020202020204" pitchFamily="34" charset="0"/>
              <a:cs typeface="Arial" panose="020B0604020202020204" pitchFamily="34" charset="0"/>
            </a:rPr>
            <a:t>–</a:t>
          </a:r>
          <a:r>
            <a:rPr lang="en-US" sz="1800" b="1" kern="1200" dirty="0">
              <a:solidFill>
                <a:srgbClr val="000000"/>
              </a:solidFill>
              <a:latin typeface="Arial" panose="020B0604020202020204" pitchFamily="34" charset="0"/>
              <a:cs typeface="Arial" panose="020B0604020202020204" pitchFamily="34" charset="0"/>
            </a:rPr>
            <a:t>2</a:t>
          </a:r>
          <a:r>
            <a:rPr lang="en-US" sz="1800" b="1" kern="1200" dirty="0">
              <a:solidFill>
                <a:srgbClr val="000000"/>
              </a:solidFill>
              <a:latin typeface="Arial"/>
              <a:cs typeface="Arial"/>
            </a:rPr>
            <a:t> strengths</a:t>
          </a:r>
          <a:r>
            <a:rPr lang="en-US" sz="1800" kern="1200" dirty="0">
              <a:solidFill>
                <a:srgbClr val="000000"/>
              </a:solidFill>
              <a:latin typeface="Arial"/>
              <a:cs typeface="Arial"/>
            </a:rPr>
            <a:t> for engaging that student</a:t>
          </a:r>
        </a:p>
      </dsp:txBody>
      <dsp:txXfrm>
        <a:off x="0" y="3295649"/>
        <a:ext cx="3523817" cy="741631"/>
      </dsp:txXfrm>
    </dsp:sp>
    <dsp:sp modelId="{9F198D7D-CD83-4B16-A0A1-C2CB451F9BB4}">
      <dsp:nvSpPr>
        <dsp:cNvPr id="0" name=""/>
        <dsp:cNvSpPr/>
      </dsp:nvSpPr>
      <dsp:spPr>
        <a:xfrm>
          <a:off x="3523817" y="3295649"/>
          <a:ext cx="3523817" cy="7416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latin typeface="Arial" panose="020B0604020202020204" pitchFamily="34" charset="0"/>
              <a:cs typeface="Arial" panose="020B0604020202020204" pitchFamily="34" charset="0"/>
            </a:rPr>
            <a:t>1</a:t>
          </a:r>
          <a:r>
            <a:rPr lang="en-US" sz="1800" kern="1200" dirty="0">
              <a:latin typeface="Arial" panose="020B0604020202020204" pitchFamily="34" charset="0"/>
              <a:cs typeface="Arial" panose="020B0604020202020204" pitchFamily="34" charset="0"/>
            </a:rPr>
            <a:t>–</a:t>
          </a:r>
          <a:r>
            <a:rPr lang="en-US" sz="1800" b="1" kern="1200" dirty="0">
              <a:solidFill>
                <a:srgbClr val="000000"/>
              </a:solidFill>
              <a:latin typeface="Arial" panose="020B0604020202020204" pitchFamily="34" charset="0"/>
              <a:cs typeface="Arial" panose="020B0604020202020204" pitchFamily="34" charset="0"/>
            </a:rPr>
            <a:t>2</a:t>
          </a:r>
          <a:r>
            <a:rPr lang="en-US" sz="1800" b="1" kern="1200" dirty="0">
              <a:solidFill>
                <a:srgbClr val="000000"/>
              </a:solidFill>
              <a:latin typeface="Arial"/>
              <a:cs typeface="Arial"/>
            </a:rPr>
            <a:t> ways you could improve </a:t>
          </a:r>
          <a:r>
            <a:rPr lang="en-US" sz="1800" kern="1200" dirty="0">
              <a:solidFill>
                <a:srgbClr val="000000"/>
              </a:solidFill>
              <a:latin typeface="Arial"/>
              <a:cs typeface="Arial"/>
            </a:rPr>
            <a:t>it to better engage that student</a:t>
          </a:r>
          <a:endParaRPr lang="en-US" sz="1800" kern="1200" dirty="0"/>
        </a:p>
      </dsp:txBody>
      <dsp:txXfrm>
        <a:off x="3523817" y="3295649"/>
        <a:ext cx="3523817" cy="741631"/>
      </dsp:txXfrm>
    </dsp:sp>
    <dsp:sp modelId="{C8C61890-965B-4D25-9D6E-146966EB55A2}">
      <dsp:nvSpPr>
        <dsp:cNvPr id="0" name=""/>
        <dsp:cNvSpPr/>
      </dsp:nvSpPr>
      <dsp:spPr>
        <a:xfrm rot="10800000">
          <a:off x="0" y="1835"/>
          <a:ext cx="7047635" cy="247963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latin typeface="Arial"/>
              <a:cs typeface="Arial"/>
            </a:rPr>
            <a:t>Think of a student </a:t>
          </a:r>
        </a:p>
      </dsp:txBody>
      <dsp:txXfrm rot="-10800000">
        <a:off x="0" y="1835"/>
        <a:ext cx="7047635" cy="870350"/>
      </dsp:txXfrm>
    </dsp:sp>
    <dsp:sp modelId="{4963632E-036F-403E-82F6-24172035992C}">
      <dsp:nvSpPr>
        <dsp:cNvPr id="0" name=""/>
        <dsp:cNvSpPr/>
      </dsp:nvSpPr>
      <dsp:spPr>
        <a:xfrm>
          <a:off x="0" y="872186"/>
          <a:ext cx="7047635" cy="741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000000"/>
              </a:solidFill>
              <a:latin typeface="Arial"/>
              <a:cs typeface="Arial"/>
            </a:rPr>
            <a:t>One you know and care about or a student profile from this session</a:t>
          </a:r>
          <a:endParaRPr lang="en-US" sz="1800" kern="1200" dirty="0"/>
        </a:p>
      </dsp:txBody>
      <dsp:txXfrm>
        <a:off x="0" y="872186"/>
        <a:ext cx="7047635" cy="7414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783A-96D2-4D10-8CDD-0C731CBF55F6}">
      <dsp:nvSpPr>
        <dsp:cNvPr id="0" name=""/>
        <dsp:cNvSpPr/>
      </dsp:nvSpPr>
      <dsp:spPr>
        <a:xfrm>
          <a:off x="7233" y="1553615"/>
          <a:ext cx="2161877" cy="1418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latin typeface="Arial"/>
              <a:cs typeface="Arial"/>
            </a:rPr>
            <a:t>Find a partner</a:t>
          </a:r>
        </a:p>
      </dsp:txBody>
      <dsp:txXfrm>
        <a:off x="48786" y="1595168"/>
        <a:ext cx="2078771" cy="1335626"/>
      </dsp:txXfrm>
    </dsp:sp>
    <dsp:sp modelId="{D281C585-B1C6-403C-8A97-91843D02F8F1}">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85298" y="2102137"/>
        <a:ext cx="320822" cy="321687"/>
      </dsp:txXfrm>
    </dsp:sp>
    <dsp:sp modelId="{90B628FB-8226-4C85-9BA2-E317286219B9}">
      <dsp:nvSpPr>
        <dsp:cNvPr id="0" name=""/>
        <dsp:cNvSpPr/>
      </dsp:nvSpPr>
      <dsp:spPr>
        <a:xfrm>
          <a:off x="3033861" y="1553615"/>
          <a:ext cx="2161877" cy="1418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Arial"/>
              <a:cs typeface="Arial"/>
            </a:rPr>
            <a:t>Each share a feature you identified that would help your student</a:t>
          </a:r>
        </a:p>
      </dsp:txBody>
      <dsp:txXfrm>
        <a:off x="3075414" y="1595168"/>
        <a:ext cx="2078771" cy="1335626"/>
      </dsp:txXfrm>
    </dsp:sp>
    <dsp:sp modelId="{392623B5-452F-4A36-BF9C-61A48023489E}">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11926" y="2102137"/>
        <a:ext cx="320822" cy="321687"/>
      </dsp:txXfrm>
    </dsp:sp>
    <dsp:sp modelId="{A2239BED-8F08-4159-ABE2-07ECE9A6DBD8}">
      <dsp:nvSpPr>
        <dsp:cNvPr id="0" name=""/>
        <dsp:cNvSpPr/>
      </dsp:nvSpPr>
      <dsp:spPr>
        <a:xfrm>
          <a:off x="6060489" y="1553615"/>
          <a:ext cx="2161877" cy="1418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Arial"/>
              <a:cs typeface="Arial"/>
            </a:rPr>
            <a:t>Find a new partner and share again</a:t>
          </a:r>
        </a:p>
      </dsp:txBody>
      <dsp:txXfrm>
        <a:off x="6102042" y="1595168"/>
        <a:ext cx="2078771" cy="13356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8B3BD-892F-43E8-8698-2521A93BB6CB}">
      <dsp:nvSpPr>
        <dsp:cNvPr id="0" name=""/>
        <dsp:cNvSpPr/>
      </dsp:nvSpPr>
      <dsp:spPr>
        <a:xfrm>
          <a:off x="0" y="417531"/>
          <a:ext cx="8229600" cy="57914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Scaffolds</a:t>
          </a:r>
          <a:r>
            <a:rPr lang="en-US" sz="1500" b="0" kern="1200" dirty="0">
              <a:latin typeface="Arial" panose="020B0604020202020204" pitchFamily="34" charset="0"/>
              <a:cs typeface="Arial" panose="020B0604020202020204" pitchFamily="34" charset="0"/>
            </a:rPr>
            <a:t> (e.g., model checklist, word bank, sentence starters) to support students to show what they know relative to grade-level assessment targets, not lowered expectations</a:t>
          </a:r>
          <a:endParaRPr lang="en-US" sz="1500" kern="1200" dirty="0">
            <a:latin typeface="Arial" panose="020B0604020202020204" pitchFamily="34" charset="0"/>
            <a:cs typeface="Arial" panose="020B0604020202020204" pitchFamily="34" charset="0"/>
          </a:endParaRPr>
        </a:p>
      </dsp:txBody>
      <dsp:txXfrm>
        <a:off x="28272" y="445803"/>
        <a:ext cx="8173056" cy="522605"/>
      </dsp:txXfrm>
    </dsp:sp>
    <dsp:sp modelId="{0ADE2E4B-29D8-4E3F-B68D-DC124453759D}">
      <dsp:nvSpPr>
        <dsp:cNvPr id="0" name=""/>
        <dsp:cNvSpPr/>
      </dsp:nvSpPr>
      <dsp:spPr>
        <a:xfrm>
          <a:off x="0" y="1039881"/>
          <a:ext cx="8229600" cy="57914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Symbol" panose="05050102010706020507" pitchFamily="18" charset="2"/>
            <a:buNone/>
          </a:pPr>
          <a:r>
            <a:rPr lang="en-US" sz="1500" b="1" kern="1200" dirty="0">
              <a:effectLst/>
              <a:latin typeface="Arial" panose="020B0604020202020204" pitchFamily="34" charset="0"/>
              <a:ea typeface="Times New Roman" panose="02020603050405020304" pitchFamily="18" charset="0"/>
              <a:cs typeface="Arial" panose="020B0604020202020204" pitchFamily="34" charset="0"/>
            </a:rPr>
            <a:t>Real-world relevance</a:t>
          </a:r>
          <a:r>
            <a:rPr lang="en-US" sz="1500" kern="1200" dirty="0">
              <a:effectLst/>
              <a:latin typeface="Arial" panose="020B0604020202020204" pitchFamily="34" charset="0"/>
              <a:ea typeface="Times New Roman" panose="02020603050405020304" pitchFamily="18" charset="0"/>
              <a:cs typeface="Arial" panose="020B0604020202020204" pitchFamily="34" charset="0"/>
            </a:rPr>
            <a:t>: Find ways for students to make connections to their experiences or something they care about (often through phenomena and problems)</a:t>
          </a:r>
          <a:endParaRPr lang="en-US" sz="1500" kern="1200" dirty="0">
            <a:latin typeface="Arial" panose="020B0604020202020204" pitchFamily="34" charset="0"/>
            <a:cs typeface="Arial" panose="020B0604020202020204" pitchFamily="34" charset="0"/>
          </a:endParaRPr>
        </a:p>
      </dsp:txBody>
      <dsp:txXfrm>
        <a:off x="28272" y="1068153"/>
        <a:ext cx="8173056" cy="522605"/>
      </dsp:txXfrm>
    </dsp:sp>
    <dsp:sp modelId="{FCD04F23-EE1A-4971-A8A6-3CC5E49E9A6F}">
      <dsp:nvSpPr>
        <dsp:cNvPr id="0" name=""/>
        <dsp:cNvSpPr/>
      </dsp:nvSpPr>
      <dsp:spPr>
        <a:xfrm>
          <a:off x="0" y="1662231"/>
          <a:ext cx="8229600" cy="57914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effectLst/>
              <a:latin typeface="Arial" panose="020B0604020202020204" pitchFamily="34" charset="0"/>
              <a:ea typeface="Times New Roman" panose="02020603050405020304" pitchFamily="18" charset="0"/>
              <a:cs typeface="Arial" panose="020B0604020202020204" pitchFamily="34" charset="0"/>
            </a:rPr>
            <a:t>Multiple ways for students to respond to the task </a:t>
          </a:r>
          <a:r>
            <a:rPr lang="en-US" sz="1500" kern="1200" dirty="0">
              <a:effectLst/>
              <a:latin typeface="Arial" panose="020B0604020202020204" pitchFamily="34" charset="0"/>
              <a:ea typeface="Times New Roman" panose="02020603050405020304" pitchFamily="18" charset="0"/>
              <a:cs typeface="Arial" panose="020B0604020202020204" pitchFamily="34" charset="0"/>
            </a:rPr>
            <a:t>and show what they know (text, develop models, verbally)</a:t>
          </a:r>
          <a:endParaRPr lang="en-US" sz="15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28272" y="1690503"/>
        <a:ext cx="8173056" cy="522605"/>
      </dsp:txXfrm>
    </dsp:sp>
    <dsp:sp modelId="{A1F7C40A-BC5A-46A7-BC42-41F2A735BB7C}">
      <dsp:nvSpPr>
        <dsp:cNvPr id="0" name=""/>
        <dsp:cNvSpPr/>
      </dsp:nvSpPr>
      <dsp:spPr>
        <a:xfrm>
          <a:off x="0" y="2284581"/>
          <a:ext cx="8229600" cy="57914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effectLst/>
              <a:latin typeface="Arial" panose="020B0604020202020204" pitchFamily="34" charset="0"/>
              <a:ea typeface="Times New Roman" panose="02020603050405020304" pitchFamily="18" charset="0"/>
              <a:cs typeface="Arial" panose="020B0604020202020204" pitchFamily="34" charset="0"/>
            </a:rPr>
            <a:t>Multiple ways for students to receive information </a:t>
          </a:r>
          <a:r>
            <a:rPr lang="en-US" sz="1500" kern="1200" dirty="0">
              <a:effectLst/>
              <a:latin typeface="Arial" panose="020B0604020202020204" pitchFamily="34" charset="0"/>
              <a:ea typeface="Times New Roman" panose="02020603050405020304" pitchFamily="18" charset="0"/>
              <a:cs typeface="Arial" panose="020B0604020202020204" pitchFamily="34" charset="0"/>
            </a:rPr>
            <a:t>they need to complete the task</a:t>
          </a:r>
          <a:endParaRPr lang="en-US" sz="15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28272" y="2312853"/>
        <a:ext cx="8173056" cy="522605"/>
      </dsp:txXfrm>
    </dsp:sp>
    <dsp:sp modelId="{46031341-DE97-43BC-8806-7FB32195CF2D}">
      <dsp:nvSpPr>
        <dsp:cNvPr id="0" name=""/>
        <dsp:cNvSpPr/>
      </dsp:nvSpPr>
      <dsp:spPr>
        <a:xfrm>
          <a:off x="0" y="2906931"/>
          <a:ext cx="8229600" cy="57914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effectLst/>
              <a:latin typeface="Arial" panose="020B0604020202020204" pitchFamily="34" charset="0"/>
              <a:ea typeface="Calibri" panose="020F0502020204030204" pitchFamily="34" charset="0"/>
              <a:cs typeface="Arial" panose="020B0604020202020204" pitchFamily="34" charset="0"/>
            </a:rPr>
            <a:t>Clarity</a:t>
          </a:r>
          <a:r>
            <a:rPr lang="en-US" sz="1500" kern="1200" dirty="0">
              <a:effectLst/>
              <a:latin typeface="Arial" panose="020B0604020202020204" pitchFamily="34" charset="0"/>
              <a:ea typeface="Calibri" panose="020F0502020204030204" pitchFamily="34" charset="0"/>
              <a:cs typeface="Arial" panose="020B0604020202020204" pitchFamily="34" charset="0"/>
            </a:rPr>
            <a:t>: The task is concise and coherent with easy-to-understand words</a:t>
          </a:r>
        </a:p>
      </dsp:txBody>
      <dsp:txXfrm>
        <a:off x="28272" y="2935203"/>
        <a:ext cx="8173056" cy="522605"/>
      </dsp:txXfrm>
    </dsp:sp>
    <dsp:sp modelId="{8A7EBE48-74CE-4060-8D07-0CDE16C2B365}">
      <dsp:nvSpPr>
        <dsp:cNvPr id="0" name=""/>
        <dsp:cNvSpPr/>
      </dsp:nvSpPr>
      <dsp:spPr>
        <a:xfrm>
          <a:off x="0" y="3529281"/>
          <a:ext cx="8229600" cy="57914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effectLst/>
              <a:latin typeface="Arial" panose="020B0604020202020204" pitchFamily="34" charset="0"/>
              <a:ea typeface="Times New Roman" panose="02020603050405020304" pitchFamily="18" charset="0"/>
              <a:cs typeface="Arial" panose="020B0604020202020204" pitchFamily="34" charset="0"/>
            </a:rPr>
            <a:t>Builds student confidence </a:t>
          </a:r>
          <a:r>
            <a:rPr lang="en-US" sz="1500" kern="1200" dirty="0">
              <a:effectLst/>
              <a:latin typeface="Arial" panose="020B0604020202020204" pitchFamily="34" charset="0"/>
              <a:ea typeface="Times New Roman" panose="02020603050405020304" pitchFamily="18" charset="0"/>
              <a:cs typeface="Arial" panose="020B0604020202020204" pitchFamily="34" charset="0"/>
            </a:rPr>
            <a:t>with science and engineering by allowing students to show what they do know (rather than limited right/wrong answer options) and make choices</a:t>
          </a:r>
          <a:endParaRPr lang="en-US" sz="15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28272" y="3557553"/>
        <a:ext cx="8173056" cy="5226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2.4</a:t>
          </a:r>
        </a:p>
      </dsp:txBody>
      <dsp:txXfrm>
        <a:off x="6716203" y="825014"/>
        <a:ext cx="1489062" cy="65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03C6-6D85-4BC2-9657-D027462823DD}">
      <dsp:nvSpPr>
        <dsp:cNvPr id="0" name=""/>
        <dsp:cNvSpPr/>
      </dsp:nvSpPr>
      <dsp:spPr>
        <a:xfrm>
          <a:off x="-3617274" y="-555868"/>
          <a:ext cx="4312137" cy="4312137"/>
        </a:xfrm>
        <a:prstGeom prst="blockArc">
          <a:avLst>
            <a:gd name="adj1" fmla="val 18900000"/>
            <a:gd name="adj2" fmla="val 2700000"/>
            <a:gd name="adj3" fmla="val 5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B667B-9785-4A1D-91EC-D40ADBAC46CA}">
      <dsp:nvSpPr>
        <dsp:cNvPr id="0" name=""/>
        <dsp:cNvSpPr/>
      </dsp:nvSpPr>
      <dsp:spPr>
        <a:xfrm>
          <a:off x="446834" y="32004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1: </a:t>
          </a:r>
          <a:r>
            <a:rPr lang="en-US" sz="2000" b="0" kern="1200" dirty="0">
              <a:solidFill>
                <a:schemeClr val="tx1"/>
              </a:solidFill>
              <a:latin typeface="Arial" panose="020B0604020202020204" pitchFamily="34" charset="0"/>
              <a:cs typeface="Arial" panose="020B0604020202020204" pitchFamily="34" charset="0"/>
            </a:rPr>
            <a:t>Features of Quality STEELS Assessments</a:t>
          </a:r>
        </a:p>
      </dsp:txBody>
      <dsp:txXfrm>
        <a:off x="446834" y="320040"/>
        <a:ext cx="7512618" cy="640080"/>
      </dsp:txXfrm>
    </dsp:sp>
    <dsp:sp modelId="{199B1E27-8D23-49E5-998C-E05DB1D1F63E}">
      <dsp:nvSpPr>
        <dsp:cNvPr id="0" name=""/>
        <dsp:cNvSpPr/>
      </dsp:nvSpPr>
      <dsp:spPr>
        <a:xfrm>
          <a:off x="46784" y="24003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56B9A-05A4-419F-BF5E-39263130607F}">
      <dsp:nvSpPr>
        <dsp:cNvPr id="0" name=""/>
        <dsp:cNvSpPr/>
      </dsp:nvSpPr>
      <dsp:spPr>
        <a:xfrm>
          <a:off x="679503" y="1280160"/>
          <a:ext cx="7279949"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2: </a:t>
          </a:r>
          <a:r>
            <a:rPr lang="en-US" sz="2000" b="0" kern="1200" dirty="0">
              <a:solidFill>
                <a:schemeClr val="tx1"/>
              </a:solidFill>
              <a:latin typeface="Arial" panose="020B0604020202020204" pitchFamily="34" charset="0"/>
              <a:cs typeface="Arial" panose="020B0604020202020204" pitchFamily="34" charset="0"/>
            </a:rPr>
            <a:t>Assessing Rigorous STEELS Learning for All Students</a:t>
          </a:r>
        </a:p>
      </dsp:txBody>
      <dsp:txXfrm>
        <a:off x="679503" y="1280160"/>
        <a:ext cx="7279949" cy="640080"/>
      </dsp:txXfrm>
    </dsp:sp>
    <dsp:sp modelId="{4BC5CC68-62C8-4E0D-A0A5-7747C7703FDE}">
      <dsp:nvSpPr>
        <dsp:cNvPr id="0" name=""/>
        <dsp:cNvSpPr/>
      </dsp:nvSpPr>
      <dsp:spPr>
        <a:xfrm>
          <a:off x="279453" y="120015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43E90-64F2-464F-BC9E-31C9C70F9825}">
      <dsp:nvSpPr>
        <dsp:cNvPr id="0" name=""/>
        <dsp:cNvSpPr/>
      </dsp:nvSpPr>
      <dsp:spPr>
        <a:xfrm>
          <a:off x="446834" y="224028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3: </a:t>
          </a:r>
          <a:r>
            <a:rPr lang="en-US" sz="2000" b="0" kern="1200" dirty="0">
              <a:solidFill>
                <a:schemeClr val="tx1"/>
              </a:solidFill>
              <a:latin typeface="Arial" panose="020B0604020202020204" pitchFamily="34" charset="0"/>
              <a:cs typeface="Arial" panose="020B0604020202020204" pitchFamily="34" charset="0"/>
            </a:rPr>
            <a:t>Cultivating a System Where Assessments Work Together to Improve Student Learning</a:t>
          </a:r>
        </a:p>
      </dsp:txBody>
      <dsp:txXfrm>
        <a:off x="446834" y="2240280"/>
        <a:ext cx="7512618" cy="640080"/>
      </dsp:txXfrm>
    </dsp:sp>
    <dsp:sp modelId="{40439616-021B-4C06-AD3D-EEAF3EDB73F9}">
      <dsp:nvSpPr>
        <dsp:cNvPr id="0" name=""/>
        <dsp:cNvSpPr/>
      </dsp:nvSpPr>
      <dsp:spPr>
        <a:xfrm>
          <a:off x="46784" y="216027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2944B-C4B8-4C09-B915-F846E1A3F7BB}">
      <dsp:nvSpPr>
        <dsp:cNvPr id="0" name=""/>
        <dsp:cNvSpPr/>
      </dsp:nvSpPr>
      <dsp:spPr>
        <a:xfrm>
          <a:off x="2411" y="20749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Calibri"/>
            </a:rPr>
            <a:t>Scenarios</a:t>
          </a:r>
          <a:endParaRPr lang="en-US" sz="3300" kern="1200" dirty="0">
            <a:solidFill>
              <a:schemeClr val="tx1"/>
            </a:solidFill>
          </a:endParaRPr>
        </a:p>
      </dsp:txBody>
      <dsp:txXfrm>
        <a:off x="2411" y="207493"/>
        <a:ext cx="1912739" cy="1147643"/>
      </dsp:txXfrm>
    </dsp:sp>
    <dsp:sp modelId="{2CDD36E5-3B7B-4D55-B025-1EC77F8064D5}">
      <dsp:nvSpPr>
        <dsp:cNvPr id="0" name=""/>
        <dsp:cNvSpPr/>
      </dsp:nvSpPr>
      <dsp:spPr>
        <a:xfrm>
          <a:off x="2106423" y="20749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Calibri"/>
            </a:rPr>
            <a:t>SEPs</a:t>
          </a:r>
          <a:endParaRPr lang="en-US" sz="3300" kern="1200" dirty="0">
            <a:solidFill>
              <a:schemeClr val="tx1"/>
            </a:solidFill>
          </a:endParaRPr>
        </a:p>
      </dsp:txBody>
      <dsp:txXfrm>
        <a:off x="2106423" y="207493"/>
        <a:ext cx="1912739" cy="1147643"/>
      </dsp:txXfrm>
    </dsp:sp>
    <dsp:sp modelId="{657B06BD-FC8E-4A56-8C64-663D501AF8C4}">
      <dsp:nvSpPr>
        <dsp:cNvPr id="0" name=""/>
        <dsp:cNvSpPr/>
      </dsp:nvSpPr>
      <dsp:spPr>
        <a:xfrm>
          <a:off x="4210436" y="20749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Calibri"/>
            </a:rPr>
            <a:t>DCIs</a:t>
          </a:r>
          <a:endParaRPr lang="en-US" sz="3300" kern="1200" dirty="0">
            <a:solidFill>
              <a:schemeClr val="tx1"/>
            </a:solidFill>
          </a:endParaRPr>
        </a:p>
      </dsp:txBody>
      <dsp:txXfrm>
        <a:off x="4210436" y="207493"/>
        <a:ext cx="1912739" cy="1147643"/>
      </dsp:txXfrm>
    </dsp:sp>
    <dsp:sp modelId="{A639FF7C-A0D9-4619-98D5-EA372961F696}">
      <dsp:nvSpPr>
        <dsp:cNvPr id="0" name=""/>
        <dsp:cNvSpPr/>
      </dsp:nvSpPr>
      <dsp:spPr>
        <a:xfrm>
          <a:off x="6314449" y="207493"/>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latin typeface="Calibri"/>
            </a:rPr>
            <a:t>CCCs</a:t>
          </a:r>
        </a:p>
      </dsp:txBody>
      <dsp:txXfrm>
        <a:off x="6314449" y="207493"/>
        <a:ext cx="1912739" cy="11476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D4E32-0105-4F9B-BA2D-6C1D06C183BB}">
      <dsp:nvSpPr>
        <dsp:cNvPr id="0" name=""/>
        <dsp:cNvSpPr/>
      </dsp:nvSpPr>
      <dsp:spPr>
        <a:xfrm>
          <a:off x="0" y="139591"/>
          <a:ext cx="3570112" cy="149312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rgbClr val="003E7E"/>
              </a:solidFill>
              <a:latin typeface="Arial"/>
              <a:cs typeface="Arial"/>
            </a:rPr>
            <a:t>What's one thing that </a:t>
          </a:r>
          <a:r>
            <a:rPr lang="en-US" sz="2200" b="1" kern="1200" dirty="0">
              <a:solidFill>
                <a:srgbClr val="003E7E"/>
              </a:solidFill>
              <a:latin typeface="Arial"/>
              <a:cs typeface="Arial"/>
            </a:rPr>
            <a:t>surprised you </a:t>
          </a:r>
          <a:r>
            <a:rPr lang="en-US" sz="2200" kern="1200" dirty="0">
              <a:solidFill>
                <a:srgbClr val="003E7E"/>
              </a:solidFill>
              <a:latin typeface="Arial"/>
              <a:cs typeface="Arial"/>
            </a:rPr>
            <a:t>in a different team's model?</a:t>
          </a:r>
        </a:p>
      </dsp:txBody>
      <dsp:txXfrm>
        <a:off x="72888" y="212479"/>
        <a:ext cx="3424336" cy="1347345"/>
      </dsp:txXfrm>
    </dsp:sp>
    <dsp:sp modelId="{DB50D9ED-ADFB-49E2-8D14-AE219A85E386}">
      <dsp:nvSpPr>
        <dsp:cNvPr id="0" name=""/>
        <dsp:cNvSpPr/>
      </dsp:nvSpPr>
      <dsp:spPr>
        <a:xfrm>
          <a:off x="0" y="1696072"/>
          <a:ext cx="3570112" cy="149312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3E7E"/>
              </a:solidFill>
              <a:latin typeface="Arial"/>
              <a:cs typeface="Arial"/>
            </a:rPr>
            <a:t>What are the implications when </a:t>
          </a:r>
          <a:r>
            <a:rPr lang="en-US" sz="2200" b="1" kern="1200" dirty="0">
              <a:solidFill>
                <a:srgbClr val="003E7E"/>
              </a:solidFill>
              <a:latin typeface="Arial"/>
              <a:cs typeface="Arial"/>
            </a:rPr>
            <a:t>one piece of the model </a:t>
          </a:r>
          <a:r>
            <a:rPr lang="en-US" sz="2200" kern="1200" dirty="0">
              <a:solidFill>
                <a:srgbClr val="003E7E"/>
              </a:solidFill>
              <a:latin typeface="Arial"/>
              <a:cs typeface="Arial"/>
            </a:rPr>
            <a:t>isn't there?</a:t>
          </a:r>
          <a:endParaRPr lang="en-US" sz="2200" kern="1200" dirty="0">
            <a:solidFill>
              <a:srgbClr val="003E7E"/>
            </a:solidFill>
          </a:endParaRPr>
        </a:p>
      </dsp:txBody>
      <dsp:txXfrm>
        <a:off x="72888" y="1768960"/>
        <a:ext cx="3424336" cy="1347345"/>
      </dsp:txXfrm>
    </dsp:sp>
    <dsp:sp modelId="{59A36010-B0BD-4710-8069-7150878D23C2}">
      <dsp:nvSpPr>
        <dsp:cNvPr id="0" name=""/>
        <dsp:cNvSpPr/>
      </dsp:nvSpPr>
      <dsp:spPr>
        <a:xfrm>
          <a:off x="0" y="3252553"/>
          <a:ext cx="3570112" cy="149312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rgbClr val="003E7E"/>
              </a:solidFill>
              <a:latin typeface="Arial"/>
              <a:cs typeface="Arial"/>
            </a:rPr>
            <a:t>What </a:t>
          </a:r>
          <a:r>
            <a:rPr lang="en-US" sz="2200" b="1" kern="1200" dirty="0">
              <a:solidFill>
                <a:srgbClr val="003E7E"/>
              </a:solidFill>
              <a:latin typeface="Arial"/>
              <a:cs typeface="Arial"/>
            </a:rPr>
            <a:t>system-wide policies </a:t>
          </a:r>
          <a:r>
            <a:rPr lang="en-US" sz="2200" kern="1200" dirty="0">
              <a:solidFill>
                <a:srgbClr val="003E7E"/>
              </a:solidFill>
              <a:latin typeface="Arial"/>
              <a:cs typeface="Arial"/>
            </a:rPr>
            <a:t>are in place that result in decreased rigor for some students?</a:t>
          </a:r>
        </a:p>
      </dsp:txBody>
      <dsp:txXfrm>
        <a:off x="72888" y="3325441"/>
        <a:ext cx="3424336" cy="13473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3499298" y="159"/>
          <a:ext cx="1534201" cy="693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Phenomena and Problems</a:t>
          </a:r>
        </a:p>
      </dsp:txBody>
      <dsp:txXfrm>
        <a:off x="3499298" y="159"/>
        <a:ext cx="1534201" cy="693894"/>
      </dsp:txXfrm>
    </dsp:sp>
    <dsp:sp modelId="{74CD2CAC-3ED1-4CA5-8307-D6695B6689A7}">
      <dsp:nvSpPr>
        <dsp:cNvPr id="0" name=""/>
        <dsp:cNvSpPr/>
      </dsp:nvSpPr>
      <dsp:spPr>
        <a:xfrm>
          <a:off x="2743646" y="159"/>
          <a:ext cx="686956" cy="693894"/>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2743646" y="808546"/>
          <a:ext cx="1534201" cy="693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Multi-Dimensional</a:t>
          </a:r>
        </a:p>
      </dsp:txBody>
      <dsp:txXfrm>
        <a:off x="2743646" y="808546"/>
        <a:ext cx="1534201" cy="693894"/>
      </dsp:txXfrm>
    </dsp:sp>
    <dsp:sp modelId="{4A511E94-A73E-4923-B5BE-D9E39D31A871}">
      <dsp:nvSpPr>
        <dsp:cNvPr id="0" name=""/>
        <dsp:cNvSpPr/>
      </dsp:nvSpPr>
      <dsp:spPr>
        <a:xfrm>
          <a:off x="4346544" y="808546"/>
          <a:ext cx="686956" cy="69389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3499298" y="1616934"/>
          <a:ext cx="1534201" cy="693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Sense-Making / Reasoning</a:t>
          </a:r>
        </a:p>
      </dsp:txBody>
      <dsp:txXfrm>
        <a:off x="3499298" y="1616934"/>
        <a:ext cx="1534201" cy="693894"/>
      </dsp:txXfrm>
    </dsp:sp>
    <dsp:sp modelId="{BCDD4BB7-5BBA-44AD-B4CB-E08F2A78083E}">
      <dsp:nvSpPr>
        <dsp:cNvPr id="0" name=""/>
        <dsp:cNvSpPr/>
      </dsp:nvSpPr>
      <dsp:spPr>
        <a:xfrm>
          <a:off x="2743646" y="1616934"/>
          <a:ext cx="686956" cy="69389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210F5-E025-4167-817B-14B12409F5EF}">
      <dsp:nvSpPr>
        <dsp:cNvPr id="0" name=""/>
        <dsp:cNvSpPr/>
      </dsp:nvSpPr>
      <dsp:spPr>
        <a:xfrm>
          <a:off x="2743646" y="2425322"/>
          <a:ext cx="1534201" cy="693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Fair and Equitable</a:t>
          </a:r>
        </a:p>
      </dsp:txBody>
      <dsp:txXfrm>
        <a:off x="2743646" y="2425322"/>
        <a:ext cx="1534201" cy="693894"/>
      </dsp:txXfrm>
    </dsp:sp>
    <dsp:sp modelId="{70ACA211-0FC1-41CF-97D6-A8B5CCAA317B}">
      <dsp:nvSpPr>
        <dsp:cNvPr id="0" name=""/>
        <dsp:cNvSpPr/>
      </dsp:nvSpPr>
      <dsp:spPr>
        <a:xfrm>
          <a:off x="4346544" y="2425322"/>
          <a:ext cx="686956" cy="69389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D612E1-D6C3-4D61-AF27-B3C3E0655D64}">
      <dsp:nvSpPr>
        <dsp:cNvPr id="0" name=""/>
        <dsp:cNvSpPr/>
      </dsp:nvSpPr>
      <dsp:spPr>
        <a:xfrm>
          <a:off x="3499298" y="3233709"/>
          <a:ext cx="1534201" cy="693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Rigorous</a:t>
          </a:r>
        </a:p>
      </dsp:txBody>
      <dsp:txXfrm>
        <a:off x="3499298" y="3233709"/>
        <a:ext cx="1534201" cy="693894"/>
      </dsp:txXfrm>
    </dsp:sp>
    <dsp:sp modelId="{F8386DA7-A74A-4D40-B4EC-3D87DB10BC47}">
      <dsp:nvSpPr>
        <dsp:cNvPr id="0" name=""/>
        <dsp:cNvSpPr/>
      </dsp:nvSpPr>
      <dsp:spPr>
        <a:xfrm>
          <a:off x="2743646" y="3233709"/>
          <a:ext cx="686956" cy="693894"/>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03C6-6D85-4BC2-9657-D027462823DD}">
      <dsp:nvSpPr>
        <dsp:cNvPr id="0" name=""/>
        <dsp:cNvSpPr/>
      </dsp:nvSpPr>
      <dsp:spPr>
        <a:xfrm>
          <a:off x="-3617274" y="-555868"/>
          <a:ext cx="4312137" cy="4312137"/>
        </a:xfrm>
        <a:prstGeom prst="blockArc">
          <a:avLst>
            <a:gd name="adj1" fmla="val 18900000"/>
            <a:gd name="adj2" fmla="val 2700000"/>
            <a:gd name="adj3" fmla="val 5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B667B-9785-4A1D-91EC-D40ADBAC46CA}">
      <dsp:nvSpPr>
        <dsp:cNvPr id="0" name=""/>
        <dsp:cNvSpPr/>
      </dsp:nvSpPr>
      <dsp:spPr>
        <a:xfrm>
          <a:off x="446834" y="32004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1: </a:t>
          </a:r>
          <a:r>
            <a:rPr lang="en-US" sz="2000" b="0" kern="1200" dirty="0">
              <a:solidFill>
                <a:schemeClr val="tx1"/>
              </a:solidFill>
              <a:latin typeface="Arial" panose="020B0604020202020204" pitchFamily="34" charset="0"/>
              <a:cs typeface="Arial" panose="020B0604020202020204" pitchFamily="34" charset="0"/>
            </a:rPr>
            <a:t>Features of Quality STEELS Assessments</a:t>
          </a:r>
        </a:p>
      </dsp:txBody>
      <dsp:txXfrm>
        <a:off x="446834" y="320040"/>
        <a:ext cx="7512618" cy="640080"/>
      </dsp:txXfrm>
    </dsp:sp>
    <dsp:sp modelId="{199B1E27-8D23-49E5-998C-E05DB1D1F63E}">
      <dsp:nvSpPr>
        <dsp:cNvPr id="0" name=""/>
        <dsp:cNvSpPr/>
      </dsp:nvSpPr>
      <dsp:spPr>
        <a:xfrm>
          <a:off x="46784" y="24003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56B9A-05A4-419F-BF5E-39263130607F}">
      <dsp:nvSpPr>
        <dsp:cNvPr id="0" name=""/>
        <dsp:cNvSpPr/>
      </dsp:nvSpPr>
      <dsp:spPr>
        <a:xfrm>
          <a:off x="679503" y="1280160"/>
          <a:ext cx="7279949"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2: </a:t>
          </a:r>
          <a:r>
            <a:rPr lang="en-US" sz="2000" b="0" kern="1200" dirty="0">
              <a:solidFill>
                <a:schemeClr val="tx1"/>
              </a:solidFill>
              <a:latin typeface="Arial" panose="020B0604020202020204" pitchFamily="34" charset="0"/>
              <a:cs typeface="Arial" panose="020B0604020202020204" pitchFamily="34" charset="0"/>
            </a:rPr>
            <a:t>Assessing Rigorous STEELS Learning for All Students</a:t>
          </a:r>
        </a:p>
      </dsp:txBody>
      <dsp:txXfrm>
        <a:off x="679503" y="1280160"/>
        <a:ext cx="7279949" cy="640080"/>
      </dsp:txXfrm>
    </dsp:sp>
    <dsp:sp modelId="{4BC5CC68-62C8-4E0D-A0A5-7747C7703FDE}">
      <dsp:nvSpPr>
        <dsp:cNvPr id="0" name=""/>
        <dsp:cNvSpPr/>
      </dsp:nvSpPr>
      <dsp:spPr>
        <a:xfrm>
          <a:off x="279453" y="120015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43E90-64F2-464F-BC9E-31C9C70F9825}">
      <dsp:nvSpPr>
        <dsp:cNvPr id="0" name=""/>
        <dsp:cNvSpPr/>
      </dsp:nvSpPr>
      <dsp:spPr>
        <a:xfrm>
          <a:off x="446834" y="2240280"/>
          <a:ext cx="7512618" cy="640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Module 3: </a:t>
          </a:r>
          <a:r>
            <a:rPr lang="en-US" sz="2000" b="0" kern="1200" dirty="0">
              <a:solidFill>
                <a:schemeClr val="tx1"/>
              </a:solidFill>
              <a:latin typeface="Arial" panose="020B0604020202020204" pitchFamily="34" charset="0"/>
              <a:cs typeface="Arial" panose="020B0604020202020204" pitchFamily="34" charset="0"/>
            </a:rPr>
            <a:t>Cultivating a System Where Assessments Work Together to Improve Student Learning</a:t>
          </a:r>
        </a:p>
      </dsp:txBody>
      <dsp:txXfrm>
        <a:off x="446834" y="2240280"/>
        <a:ext cx="7512618" cy="640080"/>
      </dsp:txXfrm>
    </dsp:sp>
    <dsp:sp modelId="{40439616-021B-4C06-AD3D-EEAF3EDB73F9}">
      <dsp:nvSpPr>
        <dsp:cNvPr id="0" name=""/>
        <dsp:cNvSpPr/>
      </dsp:nvSpPr>
      <dsp:spPr>
        <a:xfrm>
          <a:off x="46784" y="2160270"/>
          <a:ext cx="800100" cy="8001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53974-71B2-45B2-B6EA-AD7629AF147D}">
      <dsp:nvSpPr>
        <dsp:cNvPr id="0" name=""/>
        <dsp:cNvSpPr/>
      </dsp:nvSpPr>
      <dsp:spPr>
        <a:xfrm>
          <a:off x="1134986" y="378083"/>
          <a:ext cx="1334424" cy="13344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092EE-FB1B-4CC0-9A9E-19A15DBA6766}">
      <dsp:nvSpPr>
        <dsp:cNvPr id="0" name=""/>
        <dsp:cNvSpPr/>
      </dsp:nvSpPr>
      <dsp:spPr>
        <a:xfrm>
          <a:off x="1179423" y="422612"/>
          <a:ext cx="1245418" cy="1245365"/>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a:rPr>
            <a:t>Share one thing you can celebrate as a result of our time learning together.</a:t>
          </a:r>
          <a:endParaRPr lang="en-US" sz="1000" kern="1200" dirty="0"/>
        </a:p>
      </dsp:txBody>
      <dsp:txXfrm>
        <a:off x="1357435" y="600522"/>
        <a:ext cx="889660" cy="88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3E7D2-985F-4DDC-86E5-CB23F98D2BB7}">
      <dsp:nvSpPr>
        <dsp:cNvPr id="0" name=""/>
        <dsp:cNvSpPr/>
      </dsp:nvSpPr>
      <dsp:spPr>
        <a:xfrm>
          <a:off x="853231" y="1398"/>
          <a:ext cx="4694336" cy="281660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Learn about key features of high-quality and rigorous STEELS-based assessments that allow all students to show what they know in STEELS content areas.</a:t>
          </a:r>
          <a:endParaRPr lang="en-US" sz="3000" kern="1200" dirty="0">
            <a:latin typeface="Arial" panose="020B0604020202020204" pitchFamily="34" charset="0"/>
            <a:cs typeface="Arial" panose="020B0604020202020204" pitchFamily="34" charset="0"/>
          </a:endParaRPr>
        </a:p>
      </dsp:txBody>
      <dsp:txXfrm>
        <a:off x="853231" y="1398"/>
        <a:ext cx="4694336" cy="2816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Session 2.1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2.4</a:t>
          </a:r>
        </a:p>
      </dsp:txBody>
      <dsp:txXfrm>
        <a:off x="6716203" y="825014"/>
        <a:ext cx="1489062" cy="658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2.4</a:t>
          </a:r>
        </a:p>
      </dsp:txBody>
      <dsp:txXfrm>
        <a:off x="6716203" y="825014"/>
        <a:ext cx="1489062" cy="658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2291942" y="1541"/>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Phenomena and Problems</a:t>
          </a:r>
        </a:p>
      </dsp:txBody>
      <dsp:txXfrm>
        <a:off x="2291942" y="1541"/>
        <a:ext cx="2679437" cy="1211866"/>
      </dsp:txXfrm>
    </dsp:sp>
    <dsp:sp modelId="{74CD2CAC-3ED1-4CA5-8307-D6695B6689A7}">
      <dsp:nvSpPr>
        <dsp:cNvPr id="0" name=""/>
        <dsp:cNvSpPr/>
      </dsp:nvSpPr>
      <dsp:spPr>
        <a:xfrm>
          <a:off x="972219" y="1541"/>
          <a:ext cx="1199748" cy="121186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972219" y="1413366"/>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Multi-Dimensional</a:t>
          </a:r>
        </a:p>
      </dsp:txBody>
      <dsp:txXfrm>
        <a:off x="972219" y="1413366"/>
        <a:ext cx="2679437" cy="1211866"/>
      </dsp:txXfrm>
    </dsp:sp>
    <dsp:sp modelId="{4A511E94-A73E-4923-B5BE-D9E39D31A871}">
      <dsp:nvSpPr>
        <dsp:cNvPr id="0" name=""/>
        <dsp:cNvSpPr/>
      </dsp:nvSpPr>
      <dsp:spPr>
        <a:xfrm>
          <a:off x="3771632" y="1413366"/>
          <a:ext cx="1199748" cy="121186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2291942" y="2825191"/>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Sense-making / reasoning</a:t>
          </a:r>
        </a:p>
      </dsp:txBody>
      <dsp:txXfrm>
        <a:off x="2291942" y="2825191"/>
        <a:ext cx="2679437" cy="1211866"/>
      </dsp:txXfrm>
    </dsp:sp>
    <dsp:sp modelId="{BCDD4BB7-5BBA-44AD-B4CB-E08F2A78083E}">
      <dsp:nvSpPr>
        <dsp:cNvPr id="0" name=""/>
        <dsp:cNvSpPr/>
      </dsp:nvSpPr>
      <dsp:spPr>
        <a:xfrm>
          <a:off x="972219" y="2825191"/>
          <a:ext cx="1199748" cy="121186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2291942" y="1541"/>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Phenomena and Problems</a:t>
          </a:r>
        </a:p>
      </dsp:txBody>
      <dsp:txXfrm>
        <a:off x="2291942" y="1541"/>
        <a:ext cx="2679437" cy="1211866"/>
      </dsp:txXfrm>
    </dsp:sp>
    <dsp:sp modelId="{74CD2CAC-3ED1-4CA5-8307-D6695B6689A7}">
      <dsp:nvSpPr>
        <dsp:cNvPr id="0" name=""/>
        <dsp:cNvSpPr/>
      </dsp:nvSpPr>
      <dsp:spPr>
        <a:xfrm>
          <a:off x="972219" y="1541"/>
          <a:ext cx="1199748" cy="121186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972219" y="1413366"/>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Multi-Dimensional</a:t>
          </a:r>
        </a:p>
      </dsp:txBody>
      <dsp:txXfrm>
        <a:off x="972219" y="1413366"/>
        <a:ext cx="2679437" cy="1211866"/>
      </dsp:txXfrm>
    </dsp:sp>
    <dsp:sp modelId="{4A511E94-A73E-4923-B5BE-D9E39D31A871}">
      <dsp:nvSpPr>
        <dsp:cNvPr id="0" name=""/>
        <dsp:cNvSpPr/>
      </dsp:nvSpPr>
      <dsp:spPr>
        <a:xfrm>
          <a:off x="3771632" y="1413366"/>
          <a:ext cx="1199748" cy="121186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2291942" y="2825191"/>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Sense-making / reasoning</a:t>
          </a:r>
        </a:p>
      </dsp:txBody>
      <dsp:txXfrm>
        <a:off x="2291942" y="2825191"/>
        <a:ext cx="2679437" cy="1211866"/>
      </dsp:txXfrm>
    </dsp:sp>
    <dsp:sp modelId="{BCDD4BB7-5BBA-44AD-B4CB-E08F2A78083E}">
      <dsp:nvSpPr>
        <dsp:cNvPr id="0" name=""/>
        <dsp:cNvSpPr/>
      </dsp:nvSpPr>
      <dsp:spPr>
        <a:xfrm>
          <a:off x="972219" y="2825191"/>
          <a:ext cx="1199748" cy="121186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922A-99ED-4E26-A96B-FC25DBBF95EB}">
      <dsp:nvSpPr>
        <dsp:cNvPr id="0" name=""/>
        <dsp:cNvSpPr/>
      </dsp:nvSpPr>
      <dsp:spPr>
        <a:xfrm>
          <a:off x="2291942" y="1541"/>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Phenomena and Problems</a:t>
          </a:r>
        </a:p>
      </dsp:txBody>
      <dsp:txXfrm>
        <a:off x="2291942" y="1541"/>
        <a:ext cx="2679437" cy="1211866"/>
      </dsp:txXfrm>
    </dsp:sp>
    <dsp:sp modelId="{74CD2CAC-3ED1-4CA5-8307-D6695B6689A7}">
      <dsp:nvSpPr>
        <dsp:cNvPr id="0" name=""/>
        <dsp:cNvSpPr/>
      </dsp:nvSpPr>
      <dsp:spPr>
        <a:xfrm>
          <a:off x="972219" y="1541"/>
          <a:ext cx="1199748" cy="121186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C3B71-A375-40E0-BED6-3A4395432A39}">
      <dsp:nvSpPr>
        <dsp:cNvPr id="0" name=""/>
        <dsp:cNvSpPr/>
      </dsp:nvSpPr>
      <dsp:spPr>
        <a:xfrm>
          <a:off x="972219" y="1413366"/>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Multi-Dimensional</a:t>
          </a:r>
        </a:p>
      </dsp:txBody>
      <dsp:txXfrm>
        <a:off x="972219" y="1413366"/>
        <a:ext cx="2679437" cy="1211866"/>
      </dsp:txXfrm>
    </dsp:sp>
    <dsp:sp modelId="{4A511E94-A73E-4923-B5BE-D9E39D31A871}">
      <dsp:nvSpPr>
        <dsp:cNvPr id="0" name=""/>
        <dsp:cNvSpPr/>
      </dsp:nvSpPr>
      <dsp:spPr>
        <a:xfrm>
          <a:off x="3771632" y="1413366"/>
          <a:ext cx="1199748" cy="121186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863A-60BC-476D-8261-FF4E82CE1D62}">
      <dsp:nvSpPr>
        <dsp:cNvPr id="0" name=""/>
        <dsp:cNvSpPr/>
      </dsp:nvSpPr>
      <dsp:spPr>
        <a:xfrm>
          <a:off x="2291942" y="2825191"/>
          <a:ext cx="2679437" cy="1211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Sense-Making / Reasoning</a:t>
          </a:r>
        </a:p>
      </dsp:txBody>
      <dsp:txXfrm>
        <a:off x="2291942" y="2825191"/>
        <a:ext cx="2679437" cy="1211866"/>
      </dsp:txXfrm>
    </dsp:sp>
    <dsp:sp modelId="{BCDD4BB7-5BBA-44AD-B4CB-E08F2A78083E}">
      <dsp:nvSpPr>
        <dsp:cNvPr id="0" name=""/>
        <dsp:cNvSpPr/>
      </dsp:nvSpPr>
      <dsp:spPr>
        <a:xfrm>
          <a:off x="972219" y="2825191"/>
          <a:ext cx="1199748" cy="121186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8154-FD9B-40EA-86F5-BB0BE5599D7D}">
      <dsp:nvSpPr>
        <dsp:cNvPr id="0" name=""/>
        <dsp:cNvSpPr/>
      </dsp:nvSpPr>
      <dsp:spPr>
        <a:xfrm>
          <a:off x="3849"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B43C-B9AD-4C36-BA69-E6744B73CD09}">
      <dsp:nvSpPr>
        <dsp:cNvPr id="0" name=""/>
        <dsp:cNvSpPr/>
      </dsp:nvSpPr>
      <dsp:spPr>
        <a:xfrm>
          <a:off x="487017" y="804530"/>
          <a:ext cx="1530030" cy="699385"/>
        </a:xfrm>
        <a:prstGeom prst="roundRect">
          <a:avLst>
            <a:gd name="adj" fmla="val 10000"/>
          </a:avLst>
        </a:prstGeom>
        <a:solidFill>
          <a:schemeClr val="bg1">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2.1</a:t>
          </a:r>
        </a:p>
      </dsp:txBody>
      <dsp:txXfrm>
        <a:off x="507501" y="825014"/>
        <a:ext cx="1489062" cy="658417"/>
      </dsp:txXfrm>
    </dsp:sp>
    <dsp:sp modelId="{121BD996-C7D0-4BA0-A019-20A35330A875}">
      <dsp:nvSpPr>
        <dsp:cNvPr id="0" name=""/>
        <dsp:cNvSpPr/>
      </dsp:nvSpPr>
      <dsp:spPr>
        <a:xfrm>
          <a:off x="2073417"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8C2-EFEB-403D-B29C-8CF3E7F8D398}">
      <dsp:nvSpPr>
        <dsp:cNvPr id="0" name=""/>
        <dsp:cNvSpPr/>
      </dsp:nvSpPr>
      <dsp:spPr>
        <a:xfrm>
          <a:off x="2556584" y="804530"/>
          <a:ext cx="1530030" cy="699385"/>
        </a:xfrm>
        <a:prstGeom prst="roundRect">
          <a:avLst>
            <a:gd name="adj" fmla="val 10000"/>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2.2 </a:t>
          </a:r>
        </a:p>
      </dsp:txBody>
      <dsp:txXfrm>
        <a:off x="2577068" y="825014"/>
        <a:ext cx="1489062" cy="658417"/>
      </dsp:txXfrm>
    </dsp:sp>
    <dsp:sp modelId="{49DE6B32-BED4-4CA8-A2D1-D021112FCA00}">
      <dsp:nvSpPr>
        <dsp:cNvPr id="0" name=""/>
        <dsp:cNvSpPr/>
      </dsp:nvSpPr>
      <dsp:spPr>
        <a:xfrm>
          <a:off x="4142984"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24D3C-ED37-4A17-8DAD-15B70C0F693F}">
      <dsp:nvSpPr>
        <dsp:cNvPr id="0" name=""/>
        <dsp:cNvSpPr/>
      </dsp:nvSpPr>
      <dsp:spPr>
        <a:xfrm>
          <a:off x="4626152"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2.3 </a:t>
          </a:r>
        </a:p>
      </dsp:txBody>
      <dsp:txXfrm>
        <a:off x="4646636" y="825014"/>
        <a:ext cx="1489062" cy="658417"/>
      </dsp:txXfrm>
    </dsp:sp>
    <dsp:sp modelId="{D18AEAD0-2511-4BE7-9602-DBED25B52CA5}">
      <dsp:nvSpPr>
        <dsp:cNvPr id="0" name=""/>
        <dsp:cNvSpPr/>
      </dsp:nvSpPr>
      <dsp:spPr>
        <a:xfrm>
          <a:off x="6212552" y="629684"/>
          <a:ext cx="1811878" cy="69938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BBA-1609-429B-BE16-0B73052E955D}">
      <dsp:nvSpPr>
        <dsp:cNvPr id="0" name=""/>
        <dsp:cNvSpPr/>
      </dsp:nvSpPr>
      <dsp:spPr>
        <a:xfrm>
          <a:off x="6695719" y="804530"/>
          <a:ext cx="1530030" cy="6993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Session 2.4</a:t>
          </a:r>
        </a:p>
      </dsp:txBody>
      <dsp:txXfrm>
        <a:off x="6716203" y="825014"/>
        <a:ext cx="1489062" cy="6584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6/18/2025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QFzXHdk2n8qdfj_XObgjFEQD_cV3fSZTvzdI19b_58I/edit?usp=sharin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QFzXHdk2n8qdfj_XObgjFEQD_cV3fSZTvzdI19b_58I/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rUET3PnPZng&amp;feature=youtu.b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102596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a:latin typeface="Arial" panose="020B0604020202020204" pitchFamily="34" charset="0"/>
                <a:cs typeface="Arial" panose="020B0604020202020204" pitchFamily="34" charset="0"/>
              </a:rPr>
              <a:t>When did you use at least two dimensions to respond to a prompt? </a:t>
            </a:r>
            <a:endParaRPr lang="en">
              <a:latin typeface="Arial" panose="020B0604020202020204" pitchFamily="34" charset="0"/>
              <a:cs typeface="Arial" panose="020B0604020202020204" pitchFamily="34" charset="0"/>
            </a:endParaRPr>
          </a:p>
          <a:p>
            <a:pPr lvl="0" algn="l"/>
            <a:r>
              <a:rPr lang="en-US">
                <a:latin typeface="Arial" panose="020B0604020202020204" pitchFamily="34" charset="0"/>
                <a:cs typeface="Arial" panose="020B0604020202020204" pitchFamily="34" charset="0"/>
              </a:rPr>
              <a:t>What did it look like when you needed the scenario info to respond to the prompts?</a:t>
            </a:r>
            <a:endParaRPr lang="en">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25</a:t>
            </a:fld>
            <a:endParaRPr lang="en-US"/>
          </a:p>
        </p:txBody>
      </p:sp>
    </p:spTree>
    <p:extLst>
      <p:ext uri="{BB962C8B-B14F-4D97-AF65-F5344CB8AC3E}">
        <p14:creationId xmlns:p14="http://schemas.microsoft.com/office/powerpoint/2010/main" val="62165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27</a:t>
            </a:fld>
            <a:endParaRPr lang="en-US"/>
          </a:p>
        </p:txBody>
      </p:sp>
    </p:spTree>
    <p:extLst>
      <p:ext uri="{BB962C8B-B14F-4D97-AF65-F5344CB8AC3E}">
        <p14:creationId xmlns:p14="http://schemas.microsoft.com/office/powerpoint/2010/main" val="92522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34</a:t>
            </a:fld>
            <a:endParaRPr lang="en-US"/>
          </a:p>
        </p:txBody>
      </p:sp>
    </p:spTree>
    <p:extLst>
      <p:ext uri="{BB962C8B-B14F-4D97-AF65-F5344CB8AC3E}">
        <p14:creationId xmlns:p14="http://schemas.microsoft.com/office/powerpoint/2010/main" val="347962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41</a:t>
            </a:fld>
            <a:endParaRPr lang="en-US"/>
          </a:p>
        </p:txBody>
      </p:sp>
    </p:spTree>
    <p:extLst>
      <p:ext uri="{BB962C8B-B14F-4D97-AF65-F5344CB8AC3E}">
        <p14:creationId xmlns:p14="http://schemas.microsoft.com/office/powerpoint/2010/main" val="52364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43</a:t>
            </a:fld>
            <a:endParaRPr lang="en-US"/>
          </a:p>
        </p:txBody>
      </p:sp>
    </p:spTree>
    <p:extLst>
      <p:ext uri="{BB962C8B-B14F-4D97-AF65-F5344CB8AC3E}">
        <p14:creationId xmlns:p14="http://schemas.microsoft.com/office/powerpoint/2010/main" val="102815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45</a:t>
            </a:fld>
            <a:endParaRPr lang="en-US"/>
          </a:p>
        </p:txBody>
      </p:sp>
    </p:spTree>
    <p:extLst>
      <p:ext uri="{BB962C8B-B14F-4D97-AF65-F5344CB8AC3E}">
        <p14:creationId xmlns:p14="http://schemas.microsoft.com/office/powerpoint/2010/main" val="71967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54</a:t>
            </a:fld>
            <a:endParaRPr lang="en-US"/>
          </a:p>
        </p:txBody>
      </p:sp>
    </p:spTree>
    <p:extLst>
      <p:ext uri="{BB962C8B-B14F-4D97-AF65-F5344CB8AC3E}">
        <p14:creationId xmlns:p14="http://schemas.microsoft.com/office/powerpoint/2010/main" val="344253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55</a:t>
            </a:fld>
            <a:endParaRPr lang="en-US"/>
          </a:p>
        </p:txBody>
      </p:sp>
    </p:spTree>
    <p:extLst>
      <p:ext uri="{BB962C8B-B14F-4D97-AF65-F5344CB8AC3E}">
        <p14:creationId xmlns:p14="http://schemas.microsoft.com/office/powerpoint/2010/main" val="124667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57</a:t>
            </a:fld>
            <a:endParaRPr lang="en-US"/>
          </a:p>
        </p:txBody>
      </p:sp>
    </p:spTree>
    <p:extLst>
      <p:ext uri="{BB962C8B-B14F-4D97-AF65-F5344CB8AC3E}">
        <p14:creationId xmlns:p14="http://schemas.microsoft.com/office/powerpoint/2010/main" val="277603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See supplement for more details </a:t>
            </a:r>
            <a:r>
              <a:rPr lang="en-US" sz="1800" b="0" i="0" u="sng" strike="noStrike">
                <a:solidFill>
                  <a:srgbClr val="2200CC"/>
                </a:solidFill>
                <a:effectLst/>
                <a:latin typeface="Arial" panose="020B0604020202020204" pitchFamily="34" charset="0"/>
                <a:hlinkClick r:id="rId3"/>
              </a:rPr>
              <a:t>https://docs.google.com/document/d/1QFzXHdk2n8qdfj_XObgjFEQD_cV3fSZTvzdI19b_58I/edit?usp=sharing</a:t>
            </a:r>
            <a:endParaRPr lang="en-US">
              <a:effectLst/>
            </a:endParaRPr>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58</a:t>
            </a:fld>
            <a:endParaRPr lang="en-US"/>
          </a:p>
        </p:txBody>
      </p:sp>
    </p:spTree>
    <p:extLst>
      <p:ext uri="{BB962C8B-B14F-4D97-AF65-F5344CB8AC3E}">
        <p14:creationId xmlns:p14="http://schemas.microsoft.com/office/powerpoint/2010/main" val="277759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214625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See supplement for more details: </a:t>
            </a:r>
            <a:r>
              <a:rPr lang="en-US" sz="1800" b="0" i="0" u="sng" strike="noStrike" dirty="0">
                <a:solidFill>
                  <a:srgbClr val="2200CC"/>
                </a:solidFill>
                <a:effectLst/>
                <a:latin typeface="Arial" panose="020B0604020202020204" pitchFamily="34" charset="0"/>
                <a:hlinkClick r:id="rId3"/>
              </a:rPr>
              <a:t>https://docs.google.com/document/d/1QFzXHdk2n8qdfj_XObgjFEQD_cV3fSZTvzdI19b_58I/edit?usp=sharing</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268674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a:p>
        </p:txBody>
      </p:sp>
    </p:spTree>
    <p:extLst>
      <p:ext uri="{BB962C8B-B14F-4D97-AF65-F5344CB8AC3E}">
        <p14:creationId xmlns:p14="http://schemas.microsoft.com/office/powerpoint/2010/main" val="425664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12</a:t>
            </a:fld>
            <a:endParaRPr lang="en-US"/>
          </a:p>
        </p:txBody>
      </p:sp>
    </p:spTree>
    <p:extLst>
      <p:ext uri="{BB962C8B-B14F-4D97-AF65-F5344CB8AC3E}">
        <p14:creationId xmlns:p14="http://schemas.microsoft.com/office/powerpoint/2010/main" val="232434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127019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18</a:t>
            </a:fld>
            <a:endParaRPr lang="en-US"/>
          </a:p>
        </p:txBody>
      </p:sp>
    </p:spTree>
    <p:extLst>
      <p:ext uri="{BB962C8B-B14F-4D97-AF65-F5344CB8AC3E}">
        <p14:creationId xmlns:p14="http://schemas.microsoft.com/office/powerpoint/2010/main" val="317611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a:p>
        </p:txBody>
      </p:sp>
    </p:spTree>
    <p:extLst>
      <p:ext uri="{BB962C8B-B14F-4D97-AF65-F5344CB8AC3E}">
        <p14:creationId xmlns:p14="http://schemas.microsoft.com/office/powerpoint/2010/main" val="78306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solidFill>
                  <a:schemeClr val="hlink"/>
                </a:solidFill>
                <a:hlinkClick r:id="rId3"/>
              </a:rPr>
              <a:t>https://www.youtube.com/watch?v=rUET3PnPZng&amp;feature=youtu.be</a:t>
            </a:r>
            <a:endParaRPr lang="en-US"/>
          </a:p>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24</a:t>
            </a:fld>
            <a:endParaRPr lang="en-US"/>
          </a:p>
        </p:txBody>
      </p:sp>
    </p:spTree>
    <p:extLst>
      <p:ext uri="{BB962C8B-B14F-4D97-AF65-F5344CB8AC3E}">
        <p14:creationId xmlns:p14="http://schemas.microsoft.com/office/powerpoint/2010/main" val="213052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6/18/2025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6/18/2025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6/18/2025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6/18/2025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6/18/2025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6/18/2025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6/18/2025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6/18/2025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6/18/2025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6/18/2025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6/18/2025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6/18/2025</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nextgenscience.org/task-annotation-project-science"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rUET3PnPZng?feature=oembed" TargetMode="Externa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diagramLayout" Target="../diagrams/layout14.xml"/><Relationship Id="rId7" Type="http://schemas.openxmlformats.org/officeDocument/2006/relationships/image" Target="../media/image3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38.svg"/><Relationship Id="rId4" Type="http://schemas.openxmlformats.org/officeDocument/2006/relationships/diagramQuickStyle" Target="../diagrams/quickStyle14.xml"/><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diagramLayout" Target="../diagrams/layout17.xml"/><Relationship Id="rId7" Type="http://schemas.openxmlformats.org/officeDocument/2006/relationships/image" Target="../media/image4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43.svg"/><Relationship Id="rId4" Type="http://schemas.openxmlformats.org/officeDocument/2006/relationships/diagramQuickStyle" Target="../diagrams/quickStyle17.xml"/><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8.sv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bit.ly/ScienceComplexityFramework"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hyperlink" Target="https://belonging.berkeley.edu/cultures-of-care/overview/takeaways" TargetMode="External"/><Relationship Id="rId7" Type="http://schemas.openxmlformats.org/officeDocument/2006/relationships/diagramColors" Target="../diagrams/colors2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belonging.berkeley.edu/cultures-of-care/overview/takeawa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txBody>
          <a:bodyPr>
            <a:normAutofit fontScale="90000"/>
          </a:bodyPr>
          <a:lstStyle/>
          <a:p>
            <a:r>
              <a:rPr lang="en-US" dirty="0"/>
              <a:t>The Pennsylvania STEELS Assessment Foundations Toolkit</a:t>
            </a:r>
            <a:br>
              <a:rPr lang="en-US" dirty="0"/>
            </a:br>
            <a:br>
              <a:rPr lang="en-US" dirty="0"/>
            </a:br>
            <a:r>
              <a:rPr lang="en-US" sz="2700" b="1" i="1" dirty="0"/>
              <a:t>Module 2</a:t>
            </a:r>
            <a:r>
              <a:rPr lang="en-US" sz="2700" i="1" dirty="0"/>
              <a:t>: Rigorous Science, Technology &amp; Engineering, Environmental Literacy Sustainability (STEELS) Learning for All Students</a:t>
            </a:r>
            <a:endParaRPr lang="en-US" i="1" dirty="0"/>
          </a:p>
        </p:txBody>
      </p:sp>
      <p:sp>
        <p:nvSpPr>
          <p:cNvPr id="3" name="Subtitle 2"/>
          <p:cNvSpPr>
            <a:spLocks noGrp="1"/>
          </p:cNvSpPr>
          <p:nvPr>
            <p:ph type="subTitle" idx="1"/>
          </p:nvPr>
        </p:nvSpPr>
        <p:spPr>
          <a:xfrm>
            <a:off x="1371600" y="4572000"/>
            <a:ext cx="6400800" cy="1066800"/>
          </a:xfrm>
        </p:spPr>
        <p:txBody>
          <a:bodyPr/>
          <a:lstStyle/>
          <a:p>
            <a:r>
              <a:rPr lang="en-US" dirty="0"/>
              <a:t>[Date]</a:t>
            </a:r>
          </a:p>
        </p:txBody>
      </p:sp>
      <p:sp>
        <p:nvSpPr>
          <p:cNvPr id="5" name="Date Placeholder 4"/>
          <p:cNvSpPr>
            <a:spLocks noGrp="1"/>
          </p:cNvSpPr>
          <p:nvPr>
            <p:ph type="dt" sz="half" idx="10"/>
          </p:nvPr>
        </p:nvSpPr>
        <p:spPr/>
        <p:txBody>
          <a:bodyPr/>
          <a:lstStyle/>
          <a:p>
            <a:fld id="{01DC3D52-904E-4A66-ACEA-A7B79BE56C18}" type="datetime1">
              <a:rPr lang="en-US" smtClean="0">
                <a:solidFill>
                  <a:schemeClr val="tx1"/>
                </a:solidFill>
              </a:rPr>
              <a:t>6/18/2025</a:t>
            </a:fld>
            <a:endParaRPr lang="en-US" dirty="0">
              <a:solidFill>
                <a:schemeClr val="tx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8CF8-674D-E2AC-4E6F-AE3F7C3CB26E}"/>
              </a:ext>
            </a:extLst>
          </p:cNvPr>
          <p:cNvSpPr>
            <a:spLocks noGrp="1"/>
          </p:cNvSpPr>
          <p:nvPr>
            <p:ph type="title"/>
          </p:nvPr>
        </p:nvSpPr>
        <p:spPr/>
        <p:txBody>
          <a:bodyPr/>
          <a:lstStyle/>
          <a:p>
            <a:r>
              <a:rPr lang="en-US" dirty="0"/>
              <a:t>Vision for STEELS Teaching and Learning </a:t>
            </a:r>
          </a:p>
        </p:txBody>
      </p:sp>
      <p:sp>
        <p:nvSpPr>
          <p:cNvPr id="3" name="Content Placeholder 2">
            <a:extLst>
              <a:ext uri="{FF2B5EF4-FFF2-40B4-BE49-F238E27FC236}">
                <a16:creationId xmlns:a16="http://schemas.microsoft.com/office/drawing/2014/main" id="{38C2184B-9544-A00A-478A-242011CD7A9E}"/>
              </a:ext>
            </a:extLst>
          </p:cNvPr>
          <p:cNvSpPr>
            <a:spLocks noGrp="1"/>
          </p:cNvSpPr>
          <p:nvPr>
            <p:ph idx="1"/>
          </p:nvPr>
        </p:nvSpPr>
        <p:spPr>
          <a:xfrm>
            <a:off x="457200" y="1498599"/>
            <a:ext cx="8229600" cy="1126341"/>
          </a:xfrm>
        </p:spPr>
        <p:txBody>
          <a:bodyPr>
            <a:normAutofit/>
          </a:bodyPr>
          <a:lstStyle/>
          <a:p>
            <a:pPr marL="0" indent="0">
              <a:buNone/>
            </a:pPr>
            <a:r>
              <a:rPr lang="en-US" sz="2800" dirty="0"/>
              <a:t>It’s important that assessments measure what we value for all learners.</a:t>
            </a:r>
          </a:p>
        </p:txBody>
      </p:sp>
      <p:sp>
        <p:nvSpPr>
          <p:cNvPr id="7" name="Speech Bubble: Rectangle 6">
            <a:extLst>
              <a:ext uri="{FF2B5EF4-FFF2-40B4-BE49-F238E27FC236}">
                <a16:creationId xmlns:a16="http://schemas.microsoft.com/office/drawing/2014/main" id="{2520603C-D73C-9EAC-411A-0095C0EC3011}"/>
              </a:ext>
            </a:extLst>
          </p:cNvPr>
          <p:cNvSpPr/>
          <p:nvPr/>
        </p:nvSpPr>
        <p:spPr>
          <a:xfrm>
            <a:off x="762000" y="2819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Critical thinking</a:t>
            </a:r>
          </a:p>
        </p:txBody>
      </p:sp>
      <p:sp>
        <p:nvSpPr>
          <p:cNvPr id="8" name="Speech Bubble: Rectangle 7">
            <a:extLst>
              <a:ext uri="{FF2B5EF4-FFF2-40B4-BE49-F238E27FC236}">
                <a16:creationId xmlns:a16="http://schemas.microsoft.com/office/drawing/2014/main" id="{361902FF-4DF1-A486-996B-6156A3592C13}"/>
              </a:ext>
            </a:extLst>
          </p:cNvPr>
          <p:cNvSpPr/>
          <p:nvPr/>
        </p:nvSpPr>
        <p:spPr>
          <a:xfrm>
            <a:off x="2800109" y="28194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All students</a:t>
            </a:r>
          </a:p>
        </p:txBody>
      </p:sp>
      <p:sp>
        <p:nvSpPr>
          <p:cNvPr id="9" name="Speech Bubble: Rectangle 8">
            <a:extLst>
              <a:ext uri="{FF2B5EF4-FFF2-40B4-BE49-F238E27FC236}">
                <a16:creationId xmlns:a16="http://schemas.microsoft.com/office/drawing/2014/main" id="{794E6B4C-F8CB-3DC8-D559-03A38AC2E6BA}"/>
              </a:ext>
            </a:extLst>
          </p:cNvPr>
          <p:cNvSpPr/>
          <p:nvPr/>
        </p:nvSpPr>
        <p:spPr>
          <a:xfrm>
            <a:off x="4838218" y="2286000"/>
            <a:ext cx="1828800" cy="13716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Students as “doers” engaging as scientists and engineers</a:t>
            </a:r>
          </a:p>
        </p:txBody>
      </p:sp>
      <p:sp>
        <p:nvSpPr>
          <p:cNvPr id="10" name="Speech Bubble: Rectangle 9">
            <a:extLst>
              <a:ext uri="{FF2B5EF4-FFF2-40B4-BE49-F238E27FC236}">
                <a16:creationId xmlns:a16="http://schemas.microsoft.com/office/drawing/2014/main" id="{D1EE7CA2-8B08-91EE-4148-FB594AD8F643}"/>
              </a:ext>
            </a:extLst>
          </p:cNvPr>
          <p:cNvSpPr/>
          <p:nvPr/>
        </p:nvSpPr>
        <p:spPr>
          <a:xfrm>
            <a:off x="6858000" y="2843122"/>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Flexible, creative reasoning</a:t>
            </a:r>
          </a:p>
        </p:txBody>
      </p:sp>
      <p:sp>
        <p:nvSpPr>
          <p:cNvPr id="12" name="Speech Bubble: Rectangle 11">
            <a:extLst>
              <a:ext uri="{FF2B5EF4-FFF2-40B4-BE49-F238E27FC236}">
                <a16:creationId xmlns:a16="http://schemas.microsoft.com/office/drawing/2014/main" id="{AB62521C-0C07-F992-B714-30023A11EEC7}"/>
              </a:ext>
            </a:extLst>
          </p:cNvPr>
          <p:cNvSpPr/>
          <p:nvPr/>
        </p:nvSpPr>
        <p:spPr>
          <a:xfrm>
            <a:off x="762000" y="4058072"/>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Figuring out the world around them</a:t>
            </a:r>
          </a:p>
        </p:txBody>
      </p:sp>
      <p:sp>
        <p:nvSpPr>
          <p:cNvPr id="14" name="Speech Bubble: Rectangle 13">
            <a:extLst>
              <a:ext uri="{FF2B5EF4-FFF2-40B4-BE49-F238E27FC236}">
                <a16:creationId xmlns:a16="http://schemas.microsoft.com/office/drawing/2014/main" id="{F88C39F6-C8B9-FBAE-4F78-F20732E2710B}"/>
              </a:ext>
            </a:extLst>
          </p:cNvPr>
          <p:cNvSpPr/>
          <p:nvPr/>
        </p:nvSpPr>
        <p:spPr>
          <a:xfrm>
            <a:off x="2800109" y="40386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Relevant and authentic</a:t>
            </a:r>
          </a:p>
        </p:txBody>
      </p:sp>
      <p:sp>
        <p:nvSpPr>
          <p:cNvPr id="13" name="Speech Bubble: Rectangle 12">
            <a:extLst>
              <a:ext uri="{FF2B5EF4-FFF2-40B4-BE49-F238E27FC236}">
                <a16:creationId xmlns:a16="http://schemas.microsoft.com/office/drawing/2014/main" id="{7826AD30-97D6-AC57-CBB1-95A6E7890978}"/>
              </a:ext>
            </a:extLst>
          </p:cNvPr>
          <p:cNvSpPr/>
          <p:nvPr/>
        </p:nvSpPr>
        <p:spPr>
          <a:xfrm>
            <a:off x="4838218" y="40386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Solving local community problems</a:t>
            </a:r>
          </a:p>
        </p:txBody>
      </p:sp>
      <p:sp>
        <p:nvSpPr>
          <p:cNvPr id="11" name="Speech Bubble: Rectangle 10">
            <a:extLst>
              <a:ext uri="{FF2B5EF4-FFF2-40B4-BE49-F238E27FC236}">
                <a16:creationId xmlns:a16="http://schemas.microsoft.com/office/drawing/2014/main" id="{0937DFC0-8559-3C31-4CF9-87F7C1E96520}"/>
              </a:ext>
            </a:extLst>
          </p:cNvPr>
          <p:cNvSpPr/>
          <p:nvPr/>
        </p:nvSpPr>
        <p:spPr>
          <a:xfrm>
            <a:off x="6858000" y="4038600"/>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Working in new contexts</a:t>
            </a:r>
          </a:p>
        </p:txBody>
      </p:sp>
      <p:sp>
        <p:nvSpPr>
          <p:cNvPr id="15" name="Speech Bubble: Rectangle 14">
            <a:extLst>
              <a:ext uri="{FF2B5EF4-FFF2-40B4-BE49-F238E27FC236}">
                <a16:creationId xmlns:a16="http://schemas.microsoft.com/office/drawing/2014/main" id="{73F5F5B6-2669-9A17-5F30-29A5DFA43A7A}"/>
              </a:ext>
            </a:extLst>
          </p:cNvPr>
          <p:cNvSpPr/>
          <p:nvPr/>
        </p:nvSpPr>
        <p:spPr>
          <a:xfrm>
            <a:off x="756213" y="5209391"/>
            <a:ext cx="1828800" cy="838200"/>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Motivated, engaged, inspired students</a:t>
            </a:r>
          </a:p>
        </p:txBody>
      </p:sp>
      <p:sp>
        <p:nvSpPr>
          <p:cNvPr id="16" name="Speech Bubble: Rectangle 15">
            <a:extLst>
              <a:ext uri="{FF2B5EF4-FFF2-40B4-BE49-F238E27FC236}">
                <a16:creationId xmlns:a16="http://schemas.microsoft.com/office/drawing/2014/main" id="{0A54E05A-8FE0-9878-8C80-6D51994A3E65}"/>
              </a:ext>
            </a:extLst>
          </p:cNvPr>
          <p:cNvSpPr/>
          <p:nvPr/>
        </p:nvSpPr>
        <p:spPr>
          <a:xfrm>
            <a:off x="2800109" y="5209391"/>
            <a:ext cx="1828800" cy="1146959"/>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Prepared for college, careers, and citizenship</a:t>
            </a:r>
          </a:p>
        </p:txBody>
      </p:sp>
      <p:sp>
        <p:nvSpPr>
          <p:cNvPr id="4" name="Date Placeholder 3">
            <a:extLst>
              <a:ext uri="{FF2B5EF4-FFF2-40B4-BE49-F238E27FC236}">
                <a16:creationId xmlns:a16="http://schemas.microsoft.com/office/drawing/2014/main" id="{8180BD2F-8506-C6AA-5D28-D9A487143BF0}"/>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9A1F11A-3EA0-B4F8-6665-CED60A74C0D1}"/>
              </a:ext>
            </a:extLst>
          </p:cNvPr>
          <p:cNvSpPr>
            <a:spLocks noGrp="1"/>
          </p:cNvSpPr>
          <p:nvPr>
            <p:ph type="sldNum" sz="quarter" idx="12"/>
          </p:nvPr>
        </p:nvSpPr>
        <p:spPr/>
        <p:txBody>
          <a:bodyPr/>
          <a:lstStyle/>
          <a:p>
            <a:fld id="{680C5762-CF65-4775-9966-A58D40CC61B9}"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87832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a:t>Themes</a:t>
            </a:r>
          </a:p>
        </p:txBody>
      </p:sp>
      <p:graphicFrame>
        <p:nvGraphicFramePr>
          <p:cNvPr id="6" name="Content Placeholder 5" descr="Phenomena and Problems&#10;&#10;Multi-Dimensional">
            <a:extLst>
              <a:ext uri="{FF2B5EF4-FFF2-40B4-BE49-F238E27FC236}">
                <a16:creationId xmlns:a16="http://schemas.microsoft.com/office/drawing/2014/main" id="{E9F71033-AF29-9915-E8C8-576DDF6EED1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02806469"/>
              </p:ext>
            </p:extLst>
          </p:nvPr>
        </p:nvGraphicFramePr>
        <p:xfrm>
          <a:off x="-381000" y="1600200"/>
          <a:ext cx="5943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2F2C8C3-CBCB-81FC-DDB6-AAC25FCCE857}"/>
              </a:ext>
            </a:extLst>
          </p:cNvPr>
          <p:cNvSpPr txBox="1"/>
          <p:nvPr/>
        </p:nvSpPr>
        <p:spPr>
          <a:xfrm>
            <a:off x="4800599" y="1600200"/>
            <a:ext cx="4016829" cy="1323439"/>
          </a:xfrm>
          <a:prstGeom prst="rect">
            <a:avLst/>
          </a:prstGeom>
          <a:noFill/>
        </p:spPr>
        <p:txBody>
          <a:bodyPr wrap="square" rtlCol="0">
            <a:spAutoFit/>
          </a:bodyPr>
          <a:lstStyle/>
          <a:p>
            <a:r>
              <a:rPr lang="en-US" sz="2000" dirty="0"/>
              <a:t>Phenomena (</a:t>
            </a:r>
            <a:r>
              <a:rPr lang="en-US" sz="2000" b="1" dirty="0"/>
              <a:t>observable events</a:t>
            </a:r>
            <a:r>
              <a:rPr lang="en-US" sz="2000" dirty="0"/>
              <a:t>) and problems (</a:t>
            </a:r>
            <a:r>
              <a:rPr lang="en-US" sz="2000" b="1" dirty="0"/>
              <a:t>situations somebody wants to change</a:t>
            </a:r>
            <a:r>
              <a:rPr lang="en-US" sz="2000" dirty="0"/>
              <a:t>) as context for learning</a:t>
            </a:r>
          </a:p>
        </p:txBody>
      </p:sp>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11</a:t>
            </a:fld>
            <a:endParaRPr lang="en-US" dirty="0">
              <a:solidFill>
                <a:schemeClr val="tx1"/>
              </a:solidFill>
            </a:endParaRPr>
          </a:p>
        </p:txBody>
      </p:sp>
      <p:sp>
        <p:nvSpPr>
          <p:cNvPr id="42" name="Rectangle 41">
            <a:extLst>
              <a:ext uri="{FF2B5EF4-FFF2-40B4-BE49-F238E27FC236}">
                <a16:creationId xmlns:a16="http://schemas.microsoft.com/office/drawing/2014/main" id="{5FCF26EF-8D48-B259-201C-76D8EED64D4F}"/>
              </a:ext>
              <a:ext uri="{C183D7F6-B498-43B3-948B-1728B52AA6E4}">
                <adec:decorative xmlns:adec="http://schemas.microsoft.com/office/drawing/2017/decorative" val="1"/>
              </a:ext>
            </a:extLst>
          </p:cNvPr>
          <p:cNvSpPr/>
          <p:nvPr/>
        </p:nvSpPr>
        <p:spPr>
          <a:xfrm>
            <a:off x="481206" y="4249292"/>
            <a:ext cx="4344310" cy="1657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7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dirty="0"/>
              <a:t>Themes (continued)</a:t>
            </a:r>
          </a:p>
        </p:txBody>
      </p:sp>
      <p:graphicFrame>
        <p:nvGraphicFramePr>
          <p:cNvPr id="6" name="Content Placeholder 5" descr="Phenomena and Problems&#10;&#10;Multi-Dimensional">
            <a:extLst>
              <a:ext uri="{FF2B5EF4-FFF2-40B4-BE49-F238E27FC236}">
                <a16:creationId xmlns:a16="http://schemas.microsoft.com/office/drawing/2014/main" id="{E9F71033-AF29-9915-E8C8-576DDF6EED1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358992038"/>
              </p:ext>
            </p:extLst>
          </p:nvPr>
        </p:nvGraphicFramePr>
        <p:xfrm>
          <a:off x="-381000" y="1600200"/>
          <a:ext cx="5943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2F2C8C3-CBCB-81FC-DDB6-AAC25FCCE857}"/>
              </a:ext>
            </a:extLst>
          </p:cNvPr>
          <p:cNvSpPr txBox="1"/>
          <p:nvPr/>
        </p:nvSpPr>
        <p:spPr>
          <a:xfrm>
            <a:off x="4800600" y="2895600"/>
            <a:ext cx="3810000" cy="1323439"/>
          </a:xfrm>
          <a:prstGeom prst="rect">
            <a:avLst/>
          </a:prstGeom>
          <a:noFill/>
        </p:spPr>
        <p:txBody>
          <a:bodyPr wrap="square" rtlCol="0">
            <a:spAutoFit/>
          </a:bodyPr>
          <a:lstStyle/>
          <a:p>
            <a:r>
              <a:rPr lang="en-US" sz="2000" dirty="0"/>
              <a:t>Students engage in </a:t>
            </a:r>
            <a:r>
              <a:rPr lang="en-US" sz="2000" b="1" dirty="0"/>
              <a:t>practices</a:t>
            </a:r>
            <a:r>
              <a:rPr lang="en-US" sz="2000" dirty="0"/>
              <a:t> with </a:t>
            </a:r>
            <a:r>
              <a:rPr lang="en-US" sz="2000" b="1" dirty="0"/>
              <a:t>core ideas </a:t>
            </a:r>
            <a:r>
              <a:rPr lang="en-US" sz="2000" dirty="0"/>
              <a:t>in each discipline and </a:t>
            </a:r>
            <a:r>
              <a:rPr lang="en-US" sz="2000" b="1" dirty="0"/>
              <a:t>crosscutting concepts </a:t>
            </a:r>
            <a:r>
              <a:rPr lang="en-US" sz="2000" dirty="0"/>
              <a:t>as tools for thinking</a:t>
            </a:r>
          </a:p>
        </p:txBody>
      </p:sp>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12</a:t>
            </a:fld>
            <a:endParaRPr lang="en-US" dirty="0">
              <a:solidFill>
                <a:schemeClr val="tx1"/>
              </a:solidFill>
            </a:endParaRPr>
          </a:p>
        </p:txBody>
      </p:sp>
      <p:sp>
        <p:nvSpPr>
          <p:cNvPr id="36" name="Rectangle 35">
            <a:extLst>
              <a:ext uri="{FF2B5EF4-FFF2-40B4-BE49-F238E27FC236}">
                <a16:creationId xmlns:a16="http://schemas.microsoft.com/office/drawing/2014/main" id="{473477CC-1B20-203E-8FF4-FDC2EC5BF030}"/>
              </a:ext>
              <a:ext uri="{C183D7F6-B498-43B3-948B-1728B52AA6E4}">
                <adec:decorative xmlns:adec="http://schemas.microsoft.com/office/drawing/2017/decorative" val="1"/>
              </a:ext>
            </a:extLst>
          </p:cNvPr>
          <p:cNvSpPr/>
          <p:nvPr/>
        </p:nvSpPr>
        <p:spPr>
          <a:xfrm>
            <a:off x="481206" y="4249292"/>
            <a:ext cx="4344310" cy="1657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2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dirty="0"/>
              <a:t>Themes – Session 1.1</a:t>
            </a:r>
          </a:p>
        </p:txBody>
      </p:sp>
      <p:graphicFrame>
        <p:nvGraphicFramePr>
          <p:cNvPr id="6" name="Content Placeholder 5" descr="Phenomena and Problems&#10;&#10;Multi-Dimensional&#10;&#10;Sense-Making/Reasoning">
            <a:extLst>
              <a:ext uri="{FF2B5EF4-FFF2-40B4-BE49-F238E27FC236}">
                <a16:creationId xmlns:a16="http://schemas.microsoft.com/office/drawing/2014/main" id="{E9F71033-AF29-9915-E8C8-576DDF6EED1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30410882"/>
              </p:ext>
            </p:extLst>
          </p:nvPr>
        </p:nvGraphicFramePr>
        <p:xfrm>
          <a:off x="-381000" y="1600200"/>
          <a:ext cx="5943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An orange box highlighting Sensemaking and Reasoning, the theme that will be focused on in the next section of the presentation. ">
            <a:extLst>
              <a:ext uri="{FF2B5EF4-FFF2-40B4-BE49-F238E27FC236}">
                <a16:creationId xmlns:a16="http://schemas.microsoft.com/office/drawing/2014/main" id="{BE5064B5-4B3A-F7F0-2BD9-CE50F344041A}"/>
              </a:ext>
            </a:extLst>
          </p:cNvPr>
          <p:cNvSpPr/>
          <p:nvPr/>
        </p:nvSpPr>
        <p:spPr>
          <a:xfrm>
            <a:off x="439478" y="4350860"/>
            <a:ext cx="4361121" cy="14403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400714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0D2-FBA3-564B-5982-0A0DFA1BACF3}"/>
              </a:ext>
            </a:extLst>
          </p:cNvPr>
          <p:cNvSpPr>
            <a:spLocks noGrp="1"/>
          </p:cNvSpPr>
          <p:nvPr>
            <p:ph type="title"/>
          </p:nvPr>
        </p:nvSpPr>
        <p:spPr/>
        <p:txBody>
          <a:bodyPr/>
          <a:lstStyle/>
          <a:p>
            <a:r>
              <a:rPr lang="en-US"/>
              <a:t>Vision</a:t>
            </a:r>
          </a:p>
        </p:txBody>
      </p:sp>
      <p:sp>
        <p:nvSpPr>
          <p:cNvPr id="3" name="Content Placeholder 2">
            <a:extLst>
              <a:ext uri="{FF2B5EF4-FFF2-40B4-BE49-F238E27FC236}">
                <a16:creationId xmlns:a16="http://schemas.microsoft.com/office/drawing/2014/main" id="{7D4F0632-F6B4-70BC-CC44-7E11300127A9}"/>
              </a:ext>
            </a:extLst>
          </p:cNvPr>
          <p:cNvSpPr>
            <a:spLocks noGrp="1"/>
          </p:cNvSpPr>
          <p:nvPr>
            <p:ph idx="1"/>
          </p:nvPr>
        </p:nvSpPr>
        <p:spPr>
          <a:xfrm>
            <a:off x="457200" y="3048000"/>
            <a:ext cx="8229600" cy="2209800"/>
          </a:xfrm>
        </p:spPr>
        <p:txBody>
          <a:bodyPr>
            <a:normAutofit lnSpcReduction="10000"/>
          </a:bodyPr>
          <a:lstStyle/>
          <a:p>
            <a:pPr marL="0" indent="0" algn="ctr">
              <a:buNone/>
            </a:pPr>
            <a:r>
              <a:rPr lang="en-US" dirty="0"/>
              <a:t>What does it look like when students are sense-making?</a:t>
            </a:r>
          </a:p>
          <a:p>
            <a:pPr marL="0" indent="0" algn="ctr">
              <a:buNone/>
            </a:pPr>
            <a:endParaRPr lang="en-US" dirty="0"/>
          </a:p>
          <a:p>
            <a:pPr marL="0" indent="0" algn="ctr">
              <a:buNone/>
            </a:pPr>
            <a:r>
              <a:rPr lang="en-US" dirty="0"/>
              <a:t>What are the students doing?</a:t>
            </a:r>
          </a:p>
        </p:txBody>
      </p:sp>
      <p:sp>
        <p:nvSpPr>
          <p:cNvPr id="4" name="Date Placeholder 3">
            <a:extLst>
              <a:ext uri="{FF2B5EF4-FFF2-40B4-BE49-F238E27FC236}">
                <a16:creationId xmlns:a16="http://schemas.microsoft.com/office/drawing/2014/main" id="{ACBE27DC-7CFC-14D7-8CB1-4EDE99EDDC4D}"/>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4149F00-A2A8-66D8-42B1-F4165807A8D9}"/>
              </a:ext>
            </a:extLst>
          </p:cNvPr>
          <p:cNvSpPr>
            <a:spLocks noGrp="1"/>
          </p:cNvSpPr>
          <p:nvPr>
            <p:ph type="sldNum" sz="quarter" idx="12"/>
          </p:nvPr>
        </p:nvSpPr>
        <p:spPr/>
        <p:txBody>
          <a:bodyPr/>
          <a:lstStyle/>
          <a:p>
            <a:fld id="{680C5762-CF65-4775-9966-A58D40CC61B9}" type="slidenum">
              <a:rPr lang="en-US" smtClean="0">
                <a:solidFill>
                  <a:schemeClr val="tx1"/>
                </a:solidFill>
              </a:rPr>
              <a:t>14</a:t>
            </a:fld>
            <a:endParaRPr lang="en-US" dirty="0">
              <a:solidFill>
                <a:schemeClr val="tx1"/>
              </a:solidFill>
            </a:endParaRPr>
          </a:p>
        </p:txBody>
      </p:sp>
      <p:pic>
        <p:nvPicPr>
          <p:cNvPr id="8" name="Graphic 7">
            <a:extLst>
              <a:ext uri="{FF2B5EF4-FFF2-40B4-BE49-F238E27FC236}">
                <a16:creationId xmlns:a16="http://schemas.microsoft.com/office/drawing/2014/main" id="{B4114E70-4C86-457D-B3A6-C21B64EE93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85363" y="1771354"/>
            <a:ext cx="914400" cy="914400"/>
          </a:xfrm>
          <a:prstGeom prst="rect">
            <a:avLst/>
          </a:prstGeom>
        </p:spPr>
      </p:pic>
      <p:pic>
        <p:nvPicPr>
          <p:cNvPr id="10" name="Graphic 9">
            <a:extLst>
              <a:ext uri="{FF2B5EF4-FFF2-40B4-BE49-F238E27FC236}">
                <a16:creationId xmlns:a16="http://schemas.microsoft.com/office/drawing/2014/main" id="{F3930111-BA8D-CDDE-7683-A2C1BB6BCD2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26382" y="1737832"/>
            <a:ext cx="914400" cy="914400"/>
          </a:xfrm>
          <a:prstGeom prst="rect">
            <a:avLst/>
          </a:prstGeom>
        </p:spPr>
      </p:pic>
      <p:pic>
        <p:nvPicPr>
          <p:cNvPr id="12" name="Graphic 11">
            <a:extLst>
              <a:ext uri="{FF2B5EF4-FFF2-40B4-BE49-F238E27FC236}">
                <a16:creationId xmlns:a16="http://schemas.microsoft.com/office/drawing/2014/main" id="{ACFA3D90-45F5-1CBB-A8D8-CB5CD462BCC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4344" y="1714795"/>
            <a:ext cx="914400" cy="914400"/>
          </a:xfrm>
          <a:prstGeom prst="rect">
            <a:avLst/>
          </a:prstGeom>
        </p:spPr>
      </p:pic>
      <p:pic>
        <p:nvPicPr>
          <p:cNvPr id="14" name="Graphic 13">
            <a:extLst>
              <a:ext uri="{FF2B5EF4-FFF2-40B4-BE49-F238E27FC236}">
                <a16:creationId xmlns:a16="http://schemas.microsoft.com/office/drawing/2014/main" id="{31306163-73D6-CE41-D5C8-267C8FB655E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67400" y="1762420"/>
            <a:ext cx="914400" cy="914400"/>
          </a:xfrm>
          <a:prstGeom prst="rect">
            <a:avLst/>
          </a:prstGeom>
        </p:spPr>
      </p:pic>
    </p:spTree>
    <p:extLst>
      <p:ext uri="{BB962C8B-B14F-4D97-AF65-F5344CB8AC3E}">
        <p14:creationId xmlns:p14="http://schemas.microsoft.com/office/powerpoint/2010/main" val="277711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A736-63DA-A951-5C82-6CD5486579CE}"/>
              </a:ext>
            </a:extLst>
          </p:cNvPr>
          <p:cNvSpPr>
            <a:spLocks noGrp="1"/>
          </p:cNvSpPr>
          <p:nvPr>
            <p:ph type="title"/>
          </p:nvPr>
        </p:nvSpPr>
        <p:spPr>
          <a:xfrm>
            <a:off x="457200" y="304800"/>
            <a:ext cx="8229600" cy="1143000"/>
          </a:xfrm>
        </p:spPr>
        <p:txBody>
          <a:bodyPr anchor="ctr">
            <a:normAutofit/>
          </a:bodyPr>
          <a:lstStyle/>
          <a:p>
            <a:r>
              <a:rPr lang="en-US" sz="2400"/>
              <a:t>A Working Definition</a:t>
            </a:r>
          </a:p>
        </p:txBody>
      </p:sp>
      <p:sp>
        <p:nvSpPr>
          <p:cNvPr id="3" name="Content Placeholder 2">
            <a:extLst>
              <a:ext uri="{FF2B5EF4-FFF2-40B4-BE49-F238E27FC236}">
                <a16:creationId xmlns:a16="http://schemas.microsoft.com/office/drawing/2014/main" id="{ADC602F7-50ED-57FF-2036-8CFA3B55F347}"/>
              </a:ext>
            </a:extLst>
          </p:cNvPr>
          <p:cNvSpPr>
            <a:spLocks noGrp="1"/>
          </p:cNvSpPr>
          <p:nvPr>
            <p:ph sz="half" idx="1"/>
          </p:nvPr>
        </p:nvSpPr>
        <p:spPr>
          <a:xfrm>
            <a:off x="457200" y="1600200"/>
            <a:ext cx="4114800" cy="4756150"/>
          </a:xfrm>
        </p:spPr>
        <p:txBody>
          <a:bodyPr>
            <a:normAutofit/>
          </a:bodyPr>
          <a:lstStyle/>
          <a:p>
            <a:pPr marL="0" indent="0">
              <a:lnSpc>
                <a:spcPct val="90000"/>
              </a:lnSpc>
              <a:buNone/>
            </a:pPr>
            <a:r>
              <a:rPr lang="en-US" sz="2600" b="1" dirty="0"/>
              <a:t>Sense-Making: </a:t>
            </a:r>
          </a:p>
          <a:p>
            <a:pPr marL="0" indent="0">
              <a:lnSpc>
                <a:spcPct val="90000"/>
              </a:lnSpc>
              <a:buNone/>
            </a:pPr>
            <a:endParaRPr lang="en-US" sz="2600" dirty="0"/>
          </a:p>
          <a:p>
            <a:pPr marL="0" indent="0">
              <a:lnSpc>
                <a:spcPct val="90000"/>
              </a:lnSpc>
              <a:buNone/>
            </a:pPr>
            <a:r>
              <a:rPr lang="en-US" sz="2600" b="1" dirty="0">
                <a:solidFill>
                  <a:srgbClr val="003C7C"/>
                </a:solidFill>
              </a:rPr>
              <a:t>The application of reasoning </a:t>
            </a:r>
            <a:r>
              <a:rPr lang="en-US" sz="2600" dirty="0"/>
              <a:t>(to generate evidence, support/refute claims, consider the validity of presented ideas) </a:t>
            </a:r>
            <a:r>
              <a:rPr lang="en-US" sz="2600" b="1" dirty="0">
                <a:solidFill>
                  <a:srgbClr val="003C7C"/>
                </a:solidFill>
              </a:rPr>
              <a:t>to connect ideas </a:t>
            </a:r>
            <a:r>
              <a:rPr lang="en-US" sz="2600" dirty="0"/>
              <a:t>that have been previously learned </a:t>
            </a:r>
            <a:r>
              <a:rPr lang="en-US" sz="2600" b="1" dirty="0">
                <a:solidFill>
                  <a:srgbClr val="003C7C"/>
                </a:solidFill>
              </a:rPr>
              <a:t>to a new phenomenon or problem</a:t>
            </a:r>
            <a:r>
              <a:rPr lang="en-US" sz="2600" dirty="0"/>
              <a:t>.</a:t>
            </a:r>
          </a:p>
        </p:txBody>
      </p:sp>
      <p:pic>
        <p:nvPicPr>
          <p:cNvPr id="6" name="Graphic 5" descr="Left Brain with solid fill">
            <a:extLst>
              <a:ext uri="{FF2B5EF4-FFF2-40B4-BE49-F238E27FC236}">
                <a16:creationId xmlns:a16="http://schemas.microsoft.com/office/drawing/2014/main" id="{F2C70067-021C-0C51-233E-A447573E822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48200" y="1843881"/>
            <a:ext cx="4038600" cy="4038600"/>
          </a:xfrm>
          <a:prstGeom prst="rect">
            <a:avLst/>
          </a:prstGeom>
        </p:spPr>
      </p:pic>
      <p:sp>
        <p:nvSpPr>
          <p:cNvPr id="4" name="Date Placeholder 3">
            <a:extLst>
              <a:ext uri="{FF2B5EF4-FFF2-40B4-BE49-F238E27FC236}">
                <a16:creationId xmlns:a16="http://schemas.microsoft.com/office/drawing/2014/main" id="{95813973-00FF-F838-89E4-CC3BEEB0FF3F}"/>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7" name="TextBox 1">
            <a:extLst>
              <a:ext uri="{FF2B5EF4-FFF2-40B4-BE49-F238E27FC236}">
                <a16:creationId xmlns:a16="http://schemas.microsoft.com/office/drawing/2014/main" id="{D77370AF-FBCB-2B26-AF3C-854D50F3BCEB}"/>
              </a:ext>
            </a:extLst>
          </p:cNvPr>
          <p:cNvSpPr txBox="1"/>
          <p:nvPr/>
        </p:nvSpPr>
        <p:spPr>
          <a:xfrm>
            <a:off x="1222681" y="6414084"/>
            <a:ext cx="5011935"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rial"/>
                <a:cs typeface="Arial"/>
              </a:rPr>
              <a:t>Source: SPA-LC NGSS District Assessment Toolkit</a:t>
            </a:r>
          </a:p>
        </p:txBody>
      </p:sp>
      <p:sp>
        <p:nvSpPr>
          <p:cNvPr id="5" name="Slide Number Placeholder 4">
            <a:extLst>
              <a:ext uri="{FF2B5EF4-FFF2-40B4-BE49-F238E27FC236}">
                <a16:creationId xmlns:a16="http://schemas.microsoft.com/office/drawing/2014/main" id="{87DEB09C-6341-2992-CA12-EE01F40DA8D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15</a:t>
            </a:fld>
            <a:endParaRPr lang="en-US" dirty="0">
              <a:solidFill>
                <a:schemeClr val="tx1"/>
              </a:solidFill>
            </a:endParaRPr>
          </a:p>
        </p:txBody>
      </p:sp>
    </p:spTree>
    <p:extLst>
      <p:ext uri="{BB962C8B-B14F-4D97-AF65-F5344CB8AC3E}">
        <p14:creationId xmlns:p14="http://schemas.microsoft.com/office/powerpoint/2010/main" val="110601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2A2-ED26-B467-C4C1-99C66AAE5D72}"/>
              </a:ext>
            </a:extLst>
          </p:cNvPr>
          <p:cNvSpPr>
            <a:spLocks noGrp="1"/>
          </p:cNvSpPr>
          <p:nvPr>
            <p:ph type="title"/>
          </p:nvPr>
        </p:nvSpPr>
        <p:spPr/>
        <p:txBody>
          <a:bodyPr>
            <a:normAutofit/>
          </a:bodyPr>
          <a:lstStyle/>
          <a:p>
            <a:r>
              <a:rPr lang="en-US" sz="2400" dirty="0"/>
              <a:t>Dimensions, Phenomena/Problems, and Sense-Making</a:t>
            </a:r>
          </a:p>
        </p:txBody>
      </p:sp>
      <p:sp>
        <p:nvSpPr>
          <p:cNvPr id="3" name="Content Placeholder 2">
            <a:extLst>
              <a:ext uri="{FF2B5EF4-FFF2-40B4-BE49-F238E27FC236}">
                <a16:creationId xmlns:a16="http://schemas.microsoft.com/office/drawing/2014/main" id="{FB5A139A-D4BD-C3F7-1A1A-1382343D125C}"/>
              </a:ext>
            </a:extLst>
          </p:cNvPr>
          <p:cNvSpPr>
            <a:spLocks noGrp="1"/>
          </p:cNvSpPr>
          <p:nvPr>
            <p:ph sz="half" idx="1"/>
          </p:nvPr>
        </p:nvSpPr>
        <p:spPr>
          <a:xfrm>
            <a:off x="457200" y="1600200"/>
            <a:ext cx="7543800" cy="4525963"/>
          </a:xfrm>
        </p:spPr>
        <p:txBody>
          <a:bodyPr>
            <a:normAutofit/>
          </a:bodyPr>
          <a:lstStyle/>
          <a:p>
            <a:pPr marL="0" indent="0" rtl="0">
              <a:spcBef>
                <a:spcPts val="600"/>
              </a:spcBef>
              <a:spcAft>
                <a:spcPts val="0"/>
              </a:spcAft>
              <a:buNone/>
            </a:pPr>
            <a:r>
              <a:rPr lang="en-US" b="0" i="0" u="none" strike="noStrike" dirty="0">
                <a:solidFill>
                  <a:srgbClr val="000000"/>
                </a:solidFill>
                <a:effectLst/>
              </a:rPr>
              <a:t>Individually, develop an </a:t>
            </a:r>
            <a:r>
              <a:rPr lang="en-US" b="1" i="0" u="none" strike="noStrike" dirty="0">
                <a:solidFill>
                  <a:srgbClr val="000000"/>
                </a:solidFill>
                <a:effectLst/>
              </a:rPr>
              <a:t>initial model </a:t>
            </a:r>
            <a:r>
              <a:rPr lang="en-US" b="0" i="0" u="none" strike="noStrike" dirty="0">
                <a:solidFill>
                  <a:srgbClr val="000000"/>
                </a:solidFill>
                <a:effectLst/>
              </a:rPr>
              <a:t>to explain your current thinking about the relationship between the </a:t>
            </a:r>
            <a:r>
              <a:rPr lang="en-US" b="1" dirty="0">
                <a:solidFill>
                  <a:srgbClr val="003E7E"/>
                </a:solidFill>
              </a:rPr>
              <a:t>multiple</a:t>
            </a:r>
            <a:r>
              <a:rPr lang="en-US" b="1" i="0" u="none" strike="noStrike" dirty="0">
                <a:solidFill>
                  <a:srgbClr val="003E7E"/>
                </a:solidFill>
                <a:effectLst/>
              </a:rPr>
              <a:t> dimensions, phenomena/problems,</a:t>
            </a:r>
            <a:r>
              <a:rPr lang="en-US" b="1" i="0" u="none" strike="noStrike" dirty="0">
                <a:solidFill>
                  <a:srgbClr val="000000"/>
                </a:solidFill>
                <a:effectLst/>
              </a:rPr>
              <a:t> </a:t>
            </a:r>
            <a:r>
              <a:rPr lang="en-US" i="0" u="none" strike="noStrike" dirty="0">
                <a:solidFill>
                  <a:srgbClr val="000000"/>
                </a:solidFill>
                <a:effectLst/>
              </a:rPr>
              <a:t>and</a:t>
            </a:r>
            <a:r>
              <a:rPr lang="en-US" b="1" i="0" u="none" strike="noStrike" dirty="0">
                <a:solidFill>
                  <a:srgbClr val="000000"/>
                </a:solidFill>
                <a:effectLst/>
              </a:rPr>
              <a:t> </a:t>
            </a:r>
            <a:r>
              <a:rPr lang="en-US" b="1" i="0" u="none" strike="noStrike" dirty="0">
                <a:solidFill>
                  <a:srgbClr val="003E7E"/>
                </a:solidFill>
                <a:effectLst/>
              </a:rPr>
              <a:t>sense-making</a:t>
            </a:r>
            <a:r>
              <a:rPr lang="en-US" b="0" i="0" u="none" strike="noStrike" dirty="0">
                <a:solidFill>
                  <a:srgbClr val="000000"/>
                </a:solidFill>
                <a:effectLst/>
              </a:rPr>
              <a:t>. </a:t>
            </a:r>
          </a:p>
          <a:p>
            <a:pPr marL="0" indent="0" rtl="0">
              <a:spcBef>
                <a:spcPts val="600"/>
              </a:spcBef>
              <a:spcAft>
                <a:spcPts val="0"/>
              </a:spcAft>
              <a:buNone/>
            </a:pPr>
            <a:endParaRPr lang="en-US" dirty="0">
              <a:solidFill>
                <a:srgbClr val="000000"/>
              </a:solidFill>
            </a:endParaRPr>
          </a:p>
          <a:p>
            <a:pPr marL="0" indent="0" rtl="0">
              <a:spcBef>
                <a:spcPts val="600"/>
              </a:spcBef>
              <a:spcAft>
                <a:spcPts val="0"/>
              </a:spcAft>
              <a:buNone/>
            </a:pPr>
            <a:r>
              <a:rPr lang="en-US" b="0" i="0" u="none" strike="noStrike" dirty="0">
                <a:solidFill>
                  <a:srgbClr val="000000"/>
                </a:solidFill>
                <a:effectLst/>
              </a:rPr>
              <a:t>Your model should show:</a:t>
            </a:r>
            <a:endParaRPr lang="en-US" sz="4000" dirty="0"/>
          </a:p>
          <a:p>
            <a:pPr>
              <a:spcBef>
                <a:spcPts val="600"/>
              </a:spcBef>
            </a:pPr>
            <a:r>
              <a:rPr lang="en-US" b="0" i="0" u="none" strike="noStrike" dirty="0">
                <a:solidFill>
                  <a:srgbClr val="000000"/>
                </a:solidFill>
                <a:effectLst/>
              </a:rPr>
              <a:t>Key components</a:t>
            </a:r>
            <a:endParaRPr lang="en-US" dirty="0">
              <a:solidFill>
                <a:srgbClr val="F68D0C"/>
              </a:solidFill>
            </a:endParaRPr>
          </a:p>
          <a:p>
            <a:pPr>
              <a:spcBef>
                <a:spcPts val="600"/>
              </a:spcBef>
            </a:pPr>
            <a:r>
              <a:rPr lang="en-US" b="0" i="0" u="none" strike="noStrike" dirty="0">
                <a:effectLst/>
              </a:rPr>
              <a:t>R</a:t>
            </a:r>
            <a:r>
              <a:rPr lang="en-US" b="0" i="0" u="none" strike="noStrike" dirty="0">
                <a:solidFill>
                  <a:srgbClr val="000000"/>
                </a:solidFill>
                <a:effectLst/>
              </a:rPr>
              <a:t>elationships between the components</a:t>
            </a:r>
            <a:endParaRPr lang="en-US" b="0" i="0" u="none" strike="noStrike" dirty="0">
              <a:solidFill>
                <a:srgbClr val="F68D0C"/>
              </a:solidFill>
              <a:effectLst/>
            </a:endParaRPr>
          </a:p>
        </p:txBody>
      </p:sp>
      <p:pic>
        <p:nvPicPr>
          <p:cNvPr id="7" name="Graphic 6">
            <a:extLst>
              <a:ext uri="{FF2B5EF4-FFF2-40B4-BE49-F238E27FC236}">
                <a16:creationId xmlns:a16="http://schemas.microsoft.com/office/drawing/2014/main" id="{2B064F41-0761-E68D-5BF1-7AFBC108C7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06070" y="1619693"/>
            <a:ext cx="914400" cy="914400"/>
          </a:xfrm>
          <a:prstGeom prst="rect">
            <a:avLst/>
          </a:prstGeom>
        </p:spPr>
      </p:pic>
      <p:sp>
        <p:nvSpPr>
          <p:cNvPr id="5" name="Date Placeholder 4">
            <a:extLst>
              <a:ext uri="{FF2B5EF4-FFF2-40B4-BE49-F238E27FC236}">
                <a16:creationId xmlns:a16="http://schemas.microsoft.com/office/drawing/2014/main" id="{F66D72D4-7F42-A32D-2AAE-CA04F450E893}"/>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4" name="TextBox 1">
            <a:extLst>
              <a:ext uri="{FF2B5EF4-FFF2-40B4-BE49-F238E27FC236}">
                <a16:creationId xmlns:a16="http://schemas.microsoft.com/office/drawing/2014/main" id="{00271DAB-68B2-3BBB-5680-6A2D7F5DDFC7}"/>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SPA-LC NGSS District Assessment Toolkit</a:t>
            </a:r>
          </a:p>
        </p:txBody>
      </p:sp>
      <p:sp>
        <p:nvSpPr>
          <p:cNvPr id="6" name="Slide Number Placeholder 5">
            <a:extLst>
              <a:ext uri="{FF2B5EF4-FFF2-40B4-BE49-F238E27FC236}">
                <a16:creationId xmlns:a16="http://schemas.microsoft.com/office/drawing/2014/main" id="{2AF2ED36-DE0D-7C98-E6B3-860D37525488}"/>
              </a:ext>
            </a:extLst>
          </p:cNvPr>
          <p:cNvSpPr>
            <a:spLocks noGrp="1"/>
          </p:cNvSpPr>
          <p:nvPr>
            <p:ph type="sldNum" sz="quarter" idx="12"/>
          </p:nvPr>
        </p:nvSpPr>
        <p:spPr/>
        <p:txBody>
          <a:bodyPr/>
          <a:lstStyle/>
          <a:p>
            <a:fld id="{680C5762-CF65-4775-9966-A58D40CC61B9}"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17834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2A2-ED26-B467-C4C1-99C66AAE5D72}"/>
              </a:ext>
            </a:extLst>
          </p:cNvPr>
          <p:cNvSpPr>
            <a:spLocks noGrp="1"/>
          </p:cNvSpPr>
          <p:nvPr>
            <p:ph type="title"/>
          </p:nvPr>
        </p:nvSpPr>
        <p:spPr/>
        <p:txBody>
          <a:bodyPr>
            <a:normAutofit/>
          </a:bodyPr>
          <a:lstStyle/>
          <a:p>
            <a:r>
              <a:rPr lang="en-US" sz="2000" dirty="0"/>
              <a:t>Dimensions, Phenomena/Problems, and Sense-Making (continued)</a:t>
            </a:r>
          </a:p>
        </p:txBody>
      </p:sp>
      <p:sp>
        <p:nvSpPr>
          <p:cNvPr id="3" name="Content Placeholder 2">
            <a:extLst>
              <a:ext uri="{FF2B5EF4-FFF2-40B4-BE49-F238E27FC236}">
                <a16:creationId xmlns:a16="http://schemas.microsoft.com/office/drawing/2014/main" id="{FB5A139A-D4BD-C3F7-1A1A-1382343D125C}"/>
              </a:ext>
            </a:extLst>
          </p:cNvPr>
          <p:cNvSpPr>
            <a:spLocks noGrp="1"/>
          </p:cNvSpPr>
          <p:nvPr>
            <p:ph sz="half" idx="1"/>
          </p:nvPr>
        </p:nvSpPr>
        <p:spPr>
          <a:xfrm>
            <a:off x="457200" y="1600200"/>
            <a:ext cx="7543800" cy="4525963"/>
          </a:xfrm>
        </p:spPr>
        <p:txBody>
          <a:bodyPr>
            <a:normAutofit lnSpcReduction="10000"/>
          </a:bodyPr>
          <a:lstStyle/>
          <a:p>
            <a:pPr marL="0" indent="0" rtl="0">
              <a:spcBef>
                <a:spcPts val="600"/>
              </a:spcBef>
              <a:spcAft>
                <a:spcPts val="0"/>
              </a:spcAft>
              <a:buNone/>
            </a:pPr>
            <a:r>
              <a:rPr lang="en-US" b="0" i="0" u="none" strike="noStrike" dirty="0">
                <a:solidFill>
                  <a:srgbClr val="696969"/>
                </a:solidFill>
                <a:effectLst/>
              </a:rPr>
              <a:t>Individually, develop an </a:t>
            </a:r>
            <a:r>
              <a:rPr lang="en-US" b="1" i="0" u="none" strike="noStrike" dirty="0">
                <a:solidFill>
                  <a:srgbClr val="696969"/>
                </a:solidFill>
                <a:effectLst/>
              </a:rPr>
              <a:t>initial model </a:t>
            </a:r>
            <a:r>
              <a:rPr lang="en-US" b="0" i="0" u="none" strike="noStrike" dirty="0">
                <a:solidFill>
                  <a:srgbClr val="696969"/>
                </a:solidFill>
                <a:effectLst/>
              </a:rPr>
              <a:t>to explain your current thinking about the relationship between the </a:t>
            </a:r>
            <a:r>
              <a:rPr lang="en-US" b="1" dirty="0">
                <a:solidFill>
                  <a:srgbClr val="696969"/>
                </a:solidFill>
              </a:rPr>
              <a:t>multiple</a:t>
            </a:r>
            <a:r>
              <a:rPr lang="en-US" b="1" i="0" u="none" strike="noStrike" dirty="0">
                <a:solidFill>
                  <a:srgbClr val="696969"/>
                </a:solidFill>
                <a:effectLst/>
              </a:rPr>
              <a:t> dimensions, phenomena/problems, </a:t>
            </a:r>
            <a:r>
              <a:rPr lang="en-US" i="0" u="none" strike="noStrike" dirty="0">
                <a:solidFill>
                  <a:srgbClr val="696969"/>
                </a:solidFill>
                <a:effectLst/>
              </a:rPr>
              <a:t>and</a:t>
            </a:r>
            <a:r>
              <a:rPr lang="en-US" b="1" i="0" u="none" strike="noStrike" dirty="0">
                <a:solidFill>
                  <a:srgbClr val="696969"/>
                </a:solidFill>
                <a:effectLst/>
              </a:rPr>
              <a:t> sense-making</a:t>
            </a:r>
            <a:r>
              <a:rPr lang="en-US" b="0" i="0" u="none" strike="noStrike" dirty="0">
                <a:solidFill>
                  <a:srgbClr val="696969"/>
                </a:solidFill>
                <a:effectLst/>
              </a:rPr>
              <a:t>. </a:t>
            </a:r>
          </a:p>
          <a:p>
            <a:pPr marL="0" indent="0" rtl="0">
              <a:spcBef>
                <a:spcPts val="600"/>
              </a:spcBef>
              <a:spcAft>
                <a:spcPts val="0"/>
              </a:spcAft>
              <a:buNone/>
            </a:pPr>
            <a:endParaRPr lang="en-US" dirty="0">
              <a:solidFill>
                <a:srgbClr val="000000"/>
              </a:solidFill>
            </a:endParaRPr>
          </a:p>
          <a:p>
            <a:pPr marL="0" indent="0" rtl="0">
              <a:spcBef>
                <a:spcPts val="600"/>
              </a:spcBef>
              <a:spcAft>
                <a:spcPts val="0"/>
              </a:spcAft>
              <a:buNone/>
            </a:pPr>
            <a:r>
              <a:rPr lang="en-US" b="0" i="0" u="none" strike="noStrike" dirty="0">
                <a:solidFill>
                  <a:srgbClr val="000000"/>
                </a:solidFill>
                <a:effectLst/>
              </a:rPr>
              <a:t>Share your model with your group, look for </a:t>
            </a:r>
            <a:r>
              <a:rPr lang="en-US" b="1" i="0" u="none" strike="noStrike" dirty="0">
                <a:solidFill>
                  <a:srgbClr val="003E7E"/>
                </a:solidFill>
                <a:effectLst/>
              </a:rPr>
              <a:t>similarities</a:t>
            </a:r>
            <a:r>
              <a:rPr lang="en-US" b="0" i="0" u="none" strike="noStrike" dirty="0">
                <a:solidFill>
                  <a:srgbClr val="000000"/>
                </a:solidFill>
                <a:effectLst/>
              </a:rPr>
              <a:t> and </a:t>
            </a:r>
            <a:r>
              <a:rPr lang="en-US" b="1" i="0" u="none" strike="noStrike" dirty="0">
                <a:solidFill>
                  <a:srgbClr val="003E7E"/>
                </a:solidFill>
                <a:effectLst/>
              </a:rPr>
              <a:t>differences</a:t>
            </a:r>
            <a:r>
              <a:rPr lang="en-US" b="0" i="0" u="none" strike="noStrike" dirty="0">
                <a:solidFill>
                  <a:srgbClr val="000000"/>
                </a:solidFill>
                <a:effectLst/>
              </a:rPr>
              <a:t>. </a:t>
            </a:r>
            <a:endParaRPr lang="en-US" sz="4000" dirty="0">
              <a:effectLst/>
            </a:endParaRPr>
          </a:p>
          <a:p>
            <a:pPr marL="0" indent="0" rtl="0">
              <a:spcBef>
                <a:spcPts val="600"/>
              </a:spcBef>
              <a:spcAft>
                <a:spcPts val="0"/>
              </a:spcAft>
              <a:buNone/>
            </a:pPr>
            <a:r>
              <a:rPr lang="en-US" b="0" i="0" u="none" strike="noStrike" dirty="0">
                <a:solidFill>
                  <a:srgbClr val="000000"/>
                </a:solidFill>
                <a:effectLst/>
              </a:rPr>
              <a:t>(Feel free to take notes or revise your individual model.)</a:t>
            </a:r>
            <a:endParaRPr lang="en-US" sz="4000" dirty="0">
              <a:effectLst/>
            </a:endParaRPr>
          </a:p>
        </p:txBody>
      </p:sp>
      <p:sp>
        <p:nvSpPr>
          <p:cNvPr id="5" name="Date Placeholder 4">
            <a:extLst>
              <a:ext uri="{FF2B5EF4-FFF2-40B4-BE49-F238E27FC236}">
                <a16:creationId xmlns:a16="http://schemas.microsoft.com/office/drawing/2014/main" id="{F66D72D4-7F42-A32D-2AAE-CA04F450E893}"/>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8" name="TextBox 7">
            <a:extLst>
              <a:ext uri="{FF2B5EF4-FFF2-40B4-BE49-F238E27FC236}">
                <a16:creationId xmlns:a16="http://schemas.microsoft.com/office/drawing/2014/main" id="{785B0876-ABA8-350F-62F4-1932E10D7744}"/>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SPA-LC NGSS District Assessment Toolkit</a:t>
            </a:r>
          </a:p>
        </p:txBody>
      </p:sp>
      <p:sp>
        <p:nvSpPr>
          <p:cNvPr id="6" name="Slide Number Placeholder 5">
            <a:extLst>
              <a:ext uri="{FF2B5EF4-FFF2-40B4-BE49-F238E27FC236}">
                <a16:creationId xmlns:a16="http://schemas.microsoft.com/office/drawing/2014/main" id="{2AF2ED36-DE0D-7C98-E6B3-860D37525488}"/>
              </a:ext>
            </a:extLst>
          </p:cNvPr>
          <p:cNvSpPr>
            <a:spLocks noGrp="1"/>
          </p:cNvSpPr>
          <p:nvPr>
            <p:ph type="sldNum" sz="quarter" idx="12"/>
          </p:nvPr>
        </p:nvSpPr>
        <p:spPr/>
        <p:txBody>
          <a:bodyPr/>
          <a:lstStyle/>
          <a:p>
            <a:fld id="{680C5762-CF65-4775-9966-A58D40CC61B9}" type="slidenum">
              <a:rPr lang="en-US" smtClean="0">
                <a:solidFill>
                  <a:schemeClr val="tx1"/>
                </a:solidFill>
              </a:rPr>
              <a:t>17</a:t>
            </a:fld>
            <a:endParaRPr lang="en-US" dirty="0">
              <a:solidFill>
                <a:schemeClr val="tx1"/>
              </a:solidFill>
            </a:endParaRPr>
          </a:p>
        </p:txBody>
      </p:sp>
      <p:pic>
        <p:nvPicPr>
          <p:cNvPr id="7" name="Graphic 6">
            <a:extLst>
              <a:ext uri="{FF2B5EF4-FFF2-40B4-BE49-F238E27FC236}">
                <a16:creationId xmlns:a16="http://schemas.microsoft.com/office/drawing/2014/main" id="{2B064F41-0761-E68D-5BF1-7AFBC108C7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06070" y="1619693"/>
            <a:ext cx="914400" cy="914400"/>
          </a:xfrm>
          <a:prstGeom prst="rect">
            <a:avLst/>
          </a:prstGeom>
        </p:spPr>
      </p:pic>
    </p:spTree>
    <p:extLst>
      <p:ext uri="{BB962C8B-B14F-4D97-AF65-F5344CB8AC3E}">
        <p14:creationId xmlns:p14="http://schemas.microsoft.com/office/powerpoint/2010/main" val="124434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r>
              <a:rPr lang="en-US" dirty="0"/>
              <a:t>Reflection</a:t>
            </a:r>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114800" cy="4525963"/>
          </a:xfrm>
        </p:spPr>
        <p:txBody>
          <a:bodyPr vert="horz" lIns="91440" tIns="45720" rIns="91440" bIns="45720" rtlCol="0" anchor="t">
            <a:normAutofit/>
          </a:bodyPr>
          <a:lstStyle/>
          <a:p>
            <a:pPr marL="0" indent="0">
              <a:buNone/>
            </a:pPr>
            <a:r>
              <a:rPr lang="en-US" dirty="0">
                <a:latin typeface="Arial"/>
                <a:cs typeface="Arial"/>
              </a:rPr>
              <a:t>What are some ways your thinking changed after sharing and discussing your model with your small group?</a:t>
            </a:r>
          </a:p>
          <a:p>
            <a:pPr marL="0" indent="0">
              <a:buNone/>
            </a:pPr>
            <a:endParaRPr lang="en-US" dirty="0">
              <a:latin typeface="Arial"/>
              <a:cs typeface="Arial"/>
            </a:endParaRPr>
          </a:p>
          <a:p>
            <a:pPr marL="0" indent="0">
              <a:buNone/>
            </a:pPr>
            <a:r>
              <a:rPr lang="en-US" dirty="0">
                <a:latin typeface="Arial"/>
                <a:cs typeface="Arial"/>
              </a:rPr>
              <a:t>What are some things you’re still wondering about?</a:t>
            </a:r>
            <a:endParaRPr lang="en-US" dirty="0"/>
          </a:p>
        </p:txBody>
      </p:sp>
      <p:pic>
        <p:nvPicPr>
          <p:cNvPr id="11" name="Content Placeholder 10" descr="Water Fountain with solid fill">
            <a:extLst>
              <a:ext uri="{FF2B5EF4-FFF2-40B4-BE49-F238E27FC236}">
                <a16:creationId xmlns:a16="http://schemas.microsoft.com/office/drawing/2014/main" id="{35353FFF-F1F8-B622-54A2-612E6EC4AEE1}"/>
              </a:ext>
            </a:extLst>
          </p:cNvPr>
          <p:cNvPicPr>
            <a:picLocks noGrp="1" noChangeAspect="1"/>
          </p:cNvPicPr>
          <p:nvPr>
            <p:ph sz="half" idx="2"/>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24400" y="1409700"/>
            <a:ext cx="4038600" cy="4038600"/>
          </a:xfrm>
        </p:spPr>
      </p:pic>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18</a:t>
            </a:fld>
            <a:endParaRPr lang="en-US" dirty="0">
              <a:solidFill>
                <a:schemeClr val="tx1"/>
              </a:solidFill>
            </a:endParaRPr>
          </a:p>
        </p:txBody>
      </p:sp>
    </p:spTree>
    <p:extLst>
      <p:ext uri="{BB962C8B-B14F-4D97-AF65-F5344CB8AC3E}">
        <p14:creationId xmlns:p14="http://schemas.microsoft.com/office/powerpoint/2010/main" val="126603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F225-DFF8-7647-4926-DA5F1AA6ADEE}"/>
              </a:ext>
            </a:extLst>
          </p:cNvPr>
          <p:cNvSpPr>
            <a:spLocks noGrp="1"/>
          </p:cNvSpPr>
          <p:nvPr>
            <p:ph type="title"/>
          </p:nvPr>
        </p:nvSpPr>
        <p:spPr>
          <a:xfrm>
            <a:off x="457200" y="304800"/>
            <a:ext cx="8229600" cy="1143000"/>
          </a:xfrm>
        </p:spPr>
        <p:txBody>
          <a:bodyPr anchor="ctr">
            <a:normAutofit/>
          </a:bodyPr>
          <a:lstStyle/>
          <a:p>
            <a:r>
              <a:rPr lang="en-US" dirty="0"/>
              <a:t>Sense-Making Models</a:t>
            </a:r>
          </a:p>
        </p:txBody>
      </p:sp>
      <p:sp>
        <p:nvSpPr>
          <p:cNvPr id="12" name="Content Placeholder 2">
            <a:extLst>
              <a:ext uri="{FF2B5EF4-FFF2-40B4-BE49-F238E27FC236}">
                <a16:creationId xmlns:a16="http://schemas.microsoft.com/office/drawing/2014/main" id="{D7A7F6A4-740C-433A-C3CD-E025B9E49BC2}"/>
              </a:ext>
            </a:extLst>
          </p:cNvPr>
          <p:cNvSpPr>
            <a:spLocks noGrp="1"/>
          </p:cNvSpPr>
          <p:nvPr>
            <p:ph sz="half" idx="1"/>
          </p:nvPr>
        </p:nvSpPr>
        <p:spPr>
          <a:xfrm>
            <a:off x="457200" y="1600200"/>
            <a:ext cx="4038600" cy="4525963"/>
          </a:xfrm>
        </p:spPr>
        <p:txBody>
          <a:bodyPr/>
          <a:lstStyle/>
          <a:p>
            <a:pPr marL="0" indent="0">
              <a:buNone/>
            </a:pPr>
            <a:r>
              <a:rPr lang="en-US" dirty="0"/>
              <a:t>We will be returning to these models at the end of the session to see if we have any revisions to make.</a:t>
            </a:r>
          </a:p>
        </p:txBody>
      </p:sp>
      <p:pic>
        <p:nvPicPr>
          <p:cNvPr id="7" name="Graphic 6" descr="Chemicals outline">
            <a:extLst>
              <a:ext uri="{FF2B5EF4-FFF2-40B4-BE49-F238E27FC236}">
                <a16:creationId xmlns:a16="http://schemas.microsoft.com/office/drawing/2014/main" id="{3144104C-7B8B-48E0-4ABF-5A331F3D49A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48200" y="1488774"/>
            <a:ext cx="4038600" cy="4038600"/>
          </a:xfrm>
          <a:prstGeom prst="rect">
            <a:avLst/>
          </a:prstGeom>
        </p:spPr>
      </p:pic>
      <p:sp>
        <p:nvSpPr>
          <p:cNvPr id="5" name="Date Placeholder 4">
            <a:extLst>
              <a:ext uri="{FF2B5EF4-FFF2-40B4-BE49-F238E27FC236}">
                <a16:creationId xmlns:a16="http://schemas.microsoft.com/office/drawing/2014/main" id="{F2BEAED2-24A0-3F90-6F53-E9EB7ECD722A}"/>
              </a:ext>
            </a:extLst>
          </p:cNvPr>
          <p:cNvSpPr>
            <a:spLocks noGrp="1"/>
          </p:cNvSpPr>
          <p:nvPr>
            <p:ph type="dt" sz="half" idx="10"/>
          </p:nvPr>
        </p:nvSpPr>
        <p:spPr>
          <a:xfrm>
            <a:off x="457200" y="6356350"/>
            <a:ext cx="2133600" cy="365125"/>
          </a:xfrm>
        </p:spPr>
        <p:txBody>
          <a:bodyPr anchor="ctr">
            <a:normAutofit/>
          </a:bodyPr>
          <a:lstStyle/>
          <a:p>
            <a:pPr>
              <a:spcAft>
                <a:spcPts val="600"/>
              </a:spcAft>
            </a:pPr>
            <a:fld id="{2886EB9F-620D-4745-B0DC-239369A89773}" type="datetime1">
              <a:rPr lang="en-US" smtClean="0">
                <a:solidFill>
                  <a:schemeClr val="tx1"/>
                </a:solidFill>
              </a:rPr>
              <a:pPr>
                <a:spcAft>
                  <a:spcPts val="600"/>
                </a:spcAft>
              </a:pPr>
              <a:t>6/18/2025</a:t>
            </a:fld>
            <a:endParaRPr lang="en-US" dirty="0">
              <a:solidFill>
                <a:schemeClr val="tx1"/>
              </a:solidFill>
            </a:endParaRPr>
          </a:p>
        </p:txBody>
      </p:sp>
      <p:sp>
        <p:nvSpPr>
          <p:cNvPr id="6" name="Slide Number Placeholder 5">
            <a:extLst>
              <a:ext uri="{FF2B5EF4-FFF2-40B4-BE49-F238E27FC236}">
                <a16:creationId xmlns:a16="http://schemas.microsoft.com/office/drawing/2014/main" id="{C253088B-F8AF-7E81-2CC2-4619D306F45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19</a:t>
            </a:fld>
            <a:endParaRPr lang="en-US" dirty="0">
              <a:solidFill>
                <a:schemeClr val="tx1"/>
              </a:solidFill>
            </a:endParaRPr>
          </a:p>
        </p:txBody>
      </p:sp>
    </p:spTree>
    <p:extLst>
      <p:ext uri="{BB962C8B-B14F-4D97-AF65-F5344CB8AC3E}">
        <p14:creationId xmlns:p14="http://schemas.microsoft.com/office/powerpoint/2010/main" val="73409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4C4-F33D-A850-77C3-E48623DB9274}"/>
              </a:ext>
            </a:extLst>
          </p:cNvPr>
          <p:cNvSpPr>
            <a:spLocks noGrp="1"/>
          </p:cNvSpPr>
          <p:nvPr>
            <p:ph type="title"/>
          </p:nvPr>
        </p:nvSpPr>
        <p:spPr>
          <a:xfrm>
            <a:off x="457200" y="304800"/>
            <a:ext cx="8229600" cy="1143000"/>
          </a:xfrm>
        </p:spPr>
        <p:txBody>
          <a:bodyPr anchor="ctr">
            <a:normAutofit/>
          </a:bodyPr>
          <a:lstStyle/>
          <a:p>
            <a:r>
              <a:rPr lang="en-US" dirty="0"/>
              <a:t>STEELS: Rigorous Learning Goals</a:t>
            </a:r>
          </a:p>
        </p:txBody>
      </p:sp>
      <p:pic>
        <p:nvPicPr>
          <p:cNvPr id="7" name="Picture 6" descr="A book cover of a framework for science education">
            <a:extLst>
              <a:ext uri="{FF2B5EF4-FFF2-40B4-BE49-F238E27FC236}">
                <a16:creationId xmlns:a16="http://schemas.microsoft.com/office/drawing/2014/main" id="{CF11B5F0-89DE-DE94-CA22-7D9117F541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868360" y="1591323"/>
            <a:ext cx="3091679" cy="3464771"/>
          </a:xfrm>
          <a:prstGeom prst="rect">
            <a:avLst/>
          </a:prstGeom>
        </p:spPr>
      </p:pic>
      <p:pic>
        <p:nvPicPr>
          <p:cNvPr id="9" name="Picture 8" descr="ITEEA Logo">
            <a:extLst>
              <a:ext uri="{FF2B5EF4-FFF2-40B4-BE49-F238E27FC236}">
                <a16:creationId xmlns:a16="http://schemas.microsoft.com/office/drawing/2014/main" id="{BD0E0FDC-8F93-67D8-7E37-30E8A8ABF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165" y="5346038"/>
            <a:ext cx="2852117" cy="817210"/>
          </a:xfrm>
          <a:prstGeom prst="rect">
            <a:avLst/>
          </a:prstGeom>
        </p:spPr>
      </p:pic>
      <p:sp>
        <p:nvSpPr>
          <p:cNvPr id="3" name="Content Placeholder 2">
            <a:extLst>
              <a:ext uri="{FF2B5EF4-FFF2-40B4-BE49-F238E27FC236}">
                <a16:creationId xmlns:a16="http://schemas.microsoft.com/office/drawing/2014/main" id="{DE2CC352-75F1-3854-E767-60BD57FE90CC}"/>
              </a:ext>
            </a:extLst>
          </p:cNvPr>
          <p:cNvSpPr>
            <a:spLocks noGrp="1"/>
          </p:cNvSpPr>
          <p:nvPr>
            <p:ph sz="half" idx="2"/>
          </p:nvPr>
        </p:nvSpPr>
        <p:spPr>
          <a:xfrm>
            <a:off x="4182035" y="1546412"/>
            <a:ext cx="4504765" cy="4525963"/>
          </a:xfrm>
        </p:spPr>
        <p:txBody>
          <a:bodyPr vert="horz" lIns="91440" tIns="45720" rIns="91440" bIns="45720" rtlCol="0" anchor="t">
            <a:normAutofit/>
          </a:bodyPr>
          <a:lstStyle/>
          <a:p>
            <a:pPr marL="0" indent="0">
              <a:buNone/>
            </a:pPr>
            <a:r>
              <a:rPr lang="en-US" sz="2400" dirty="0">
                <a:latin typeface="Arial"/>
                <a:cs typeface="Arial"/>
              </a:rPr>
              <a:t>In 2022, Pennsylvania adopted the Science, Technology &amp; Engineering, Environmental Literacy Sustainability (STEELS) standards, new learning goals for K</a:t>
            </a:r>
            <a:r>
              <a:rPr lang="en-US" sz="2400" dirty="0">
                <a:effectLst/>
                <a:latin typeface="Arial"/>
                <a:cs typeface="Arial"/>
              </a:rPr>
              <a:t>–</a:t>
            </a:r>
            <a:r>
              <a:rPr lang="en-US" sz="2400" dirty="0">
                <a:latin typeface="Arial"/>
                <a:cs typeface="Arial"/>
              </a:rPr>
              <a:t>12 students based on research of how kids learn.</a:t>
            </a:r>
          </a:p>
          <a:p>
            <a:pPr marL="0" indent="0">
              <a:buNone/>
            </a:pPr>
            <a:r>
              <a:rPr lang="en-US" sz="2400" dirty="0">
                <a:latin typeface="Arial"/>
                <a:cs typeface="Arial"/>
              </a:rPr>
              <a:t>Updated PSSA and Keystone exams will be operational in spring 2025 and 2026.</a:t>
            </a:r>
          </a:p>
        </p:txBody>
      </p:sp>
      <p:sp>
        <p:nvSpPr>
          <p:cNvPr id="4" name="Date Placeholder 3">
            <a:extLst>
              <a:ext uri="{FF2B5EF4-FFF2-40B4-BE49-F238E27FC236}">
                <a16:creationId xmlns:a16="http://schemas.microsoft.com/office/drawing/2014/main" id="{CD9FD434-4A49-17B2-BE88-6E4C62391905}"/>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2FD60594-833A-CE8E-BF91-B62ADC48B66A}"/>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2</a:t>
            </a:fld>
            <a:endParaRPr lang="en-US" dirty="0">
              <a:solidFill>
                <a:schemeClr val="tx1"/>
              </a:solidFill>
            </a:endParaRPr>
          </a:p>
        </p:txBody>
      </p:sp>
    </p:spTree>
    <p:extLst>
      <p:ext uri="{BB962C8B-B14F-4D97-AF65-F5344CB8AC3E}">
        <p14:creationId xmlns:p14="http://schemas.microsoft.com/office/powerpoint/2010/main" val="248165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EACB-64DF-6D72-9FED-9871D370C440}"/>
              </a:ext>
            </a:extLst>
          </p:cNvPr>
          <p:cNvSpPr>
            <a:spLocks noGrp="1"/>
          </p:cNvSpPr>
          <p:nvPr>
            <p:ph type="title"/>
          </p:nvPr>
        </p:nvSpPr>
        <p:spPr/>
        <p:txBody>
          <a:bodyPr/>
          <a:lstStyle/>
          <a:p>
            <a:r>
              <a:rPr lang="en-US" dirty="0"/>
              <a:t>One Model of Sense-Making</a:t>
            </a:r>
          </a:p>
        </p:txBody>
      </p:sp>
      <p:sp>
        <p:nvSpPr>
          <p:cNvPr id="11" name="Google Shape;652;p79">
            <a:extLst>
              <a:ext uri="{FF2B5EF4-FFF2-40B4-BE49-F238E27FC236}">
                <a16:creationId xmlns:a16="http://schemas.microsoft.com/office/drawing/2014/main" id="{A3BB1B0C-4217-BEE2-85F8-0ECC658FC31D}"/>
              </a:ext>
            </a:extLst>
          </p:cNvPr>
          <p:cNvSpPr txBox="1"/>
          <p:nvPr/>
        </p:nvSpPr>
        <p:spPr>
          <a:xfrm>
            <a:off x="665571" y="1529348"/>
            <a:ext cx="3880200" cy="531300"/>
          </a:xfrm>
          <a:prstGeom prst="rect">
            <a:avLst/>
          </a:prstGeom>
          <a:noFill/>
          <a:ln>
            <a:noFill/>
          </a:ln>
        </p:spPr>
        <p:txBody>
          <a:bodyPr spcFirstLastPara="1" wrap="square" lIns="91425" tIns="91425" rIns="91425" bIns="91425" anchor="t" anchorCtr="0">
            <a:noAutofit/>
          </a:bodyPr>
          <a:lstStyle/>
          <a:p>
            <a:r>
              <a:rPr lang="en" sz="2400" dirty="0">
                <a:latin typeface="Calibri"/>
                <a:ea typeface="Calibri"/>
                <a:cs typeface="Calibri"/>
                <a:sym typeface="Calibri"/>
              </a:rPr>
              <a:t>Take skills and knowledge</a:t>
            </a:r>
            <a:endParaRPr sz="2400" dirty="0">
              <a:latin typeface="Calibri"/>
              <a:ea typeface="Calibri"/>
              <a:cs typeface="Calibri"/>
              <a:sym typeface="Calibri"/>
            </a:endParaRPr>
          </a:p>
        </p:txBody>
      </p:sp>
      <p:pic>
        <p:nvPicPr>
          <p:cNvPr id="6" name="Google Shape;647;p79" descr="Four individual, disconnected dots that represent a bunch of individual,&#10;disconnected skills and knowledge. The dots are labeled DCIs, CCCs, SEPs, and TEPs">
            <a:extLst>
              <a:ext uri="{FF2B5EF4-FFF2-40B4-BE49-F238E27FC236}">
                <a16:creationId xmlns:a16="http://schemas.microsoft.com/office/drawing/2014/main" id="{9BCE8728-AD48-904C-67D9-E6A3D50F175F}"/>
              </a:ext>
            </a:extLst>
          </p:cNvPr>
          <p:cNvPicPr preferRelativeResize="0"/>
          <p:nvPr/>
        </p:nvPicPr>
        <p:blipFill>
          <a:blip r:embed="rId2">
            <a:alphaModFix/>
          </a:blip>
          <a:stretch>
            <a:fillRect/>
          </a:stretch>
        </p:blipFill>
        <p:spPr>
          <a:xfrm>
            <a:off x="974526" y="2002306"/>
            <a:ext cx="2657475" cy="1419225"/>
          </a:xfrm>
          <a:prstGeom prst="rect">
            <a:avLst/>
          </a:prstGeom>
          <a:noFill/>
          <a:ln>
            <a:noFill/>
          </a:ln>
        </p:spPr>
      </p:pic>
      <p:sp>
        <p:nvSpPr>
          <p:cNvPr id="19" name="TextBox 18">
            <a:extLst>
              <a:ext uri="{FF2B5EF4-FFF2-40B4-BE49-F238E27FC236}">
                <a16:creationId xmlns:a16="http://schemas.microsoft.com/office/drawing/2014/main" id="{7A470C5A-FE4C-820A-7382-E3150BA74568}"/>
              </a:ext>
            </a:extLst>
          </p:cNvPr>
          <p:cNvSpPr txBox="1"/>
          <p:nvPr/>
        </p:nvSpPr>
        <p:spPr>
          <a:xfrm>
            <a:off x="1240948" y="2119206"/>
            <a:ext cx="794859" cy="338554"/>
          </a:xfrm>
          <a:prstGeom prst="rect">
            <a:avLst/>
          </a:prstGeom>
          <a:noFill/>
        </p:spPr>
        <p:txBody>
          <a:bodyPr wrap="square" rtlCol="0">
            <a:spAutoFit/>
          </a:bodyPr>
          <a:lstStyle/>
          <a:p>
            <a:r>
              <a:rPr lang="en-US" sz="1600" dirty="0">
                <a:solidFill>
                  <a:schemeClr val="tx2"/>
                </a:solidFill>
                <a:latin typeface="Arial" panose="020B0604020202020204" pitchFamily="34" charset="0"/>
                <a:cs typeface="Arial" panose="020B0604020202020204" pitchFamily="34" charset="0"/>
              </a:rPr>
              <a:t>DCIs</a:t>
            </a:r>
          </a:p>
        </p:txBody>
      </p:sp>
      <p:sp>
        <p:nvSpPr>
          <p:cNvPr id="18" name="TextBox 17">
            <a:extLst>
              <a:ext uri="{FF2B5EF4-FFF2-40B4-BE49-F238E27FC236}">
                <a16:creationId xmlns:a16="http://schemas.microsoft.com/office/drawing/2014/main" id="{D6D3A42E-4823-B3CC-76A5-9EBE4F13DEFD}"/>
              </a:ext>
            </a:extLst>
          </p:cNvPr>
          <p:cNvSpPr txBox="1"/>
          <p:nvPr/>
        </p:nvSpPr>
        <p:spPr>
          <a:xfrm>
            <a:off x="2515912" y="2093258"/>
            <a:ext cx="794859" cy="338554"/>
          </a:xfrm>
          <a:prstGeom prst="rect">
            <a:avLst/>
          </a:prstGeom>
          <a:noFill/>
        </p:spPr>
        <p:txBody>
          <a:bodyPr wrap="square" rtlCol="0">
            <a:spAutoFit/>
          </a:bodyPr>
          <a:lstStyle/>
          <a:p>
            <a:r>
              <a:rPr lang="en-US" sz="1600" dirty="0">
                <a:solidFill>
                  <a:schemeClr val="tx2"/>
                </a:solidFill>
                <a:latin typeface="Arial" panose="020B0604020202020204" pitchFamily="34" charset="0"/>
                <a:cs typeface="Arial" panose="020B0604020202020204" pitchFamily="34" charset="0"/>
              </a:rPr>
              <a:t>CCCs</a:t>
            </a:r>
            <a:endParaRPr lang="en-US" dirty="0">
              <a:solidFill>
                <a:schemeClr val="tx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C1525AE-0A7C-086A-C9DC-0B2975583939}"/>
              </a:ext>
            </a:extLst>
          </p:cNvPr>
          <p:cNvSpPr txBox="1"/>
          <p:nvPr/>
        </p:nvSpPr>
        <p:spPr>
          <a:xfrm>
            <a:off x="2169263" y="2521937"/>
            <a:ext cx="785507" cy="338554"/>
          </a:xfrm>
          <a:prstGeom prst="rect">
            <a:avLst/>
          </a:prstGeom>
          <a:noFill/>
        </p:spPr>
        <p:txBody>
          <a:bodyPr wrap="square" rtlCol="0">
            <a:spAutoFit/>
          </a:bodyPr>
          <a:lstStyle/>
          <a:p>
            <a:r>
              <a:rPr lang="en-US" sz="1600" dirty="0">
                <a:solidFill>
                  <a:schemeClr val="tx2"/>
                </a:solidFill>
                <a:latin typeface="Arial" panose="020B0604020202020204" pitchFamily="34" charset="0"/>
                <a:cs typeface="Arial" panose="020B0604020202020204" pitchFamily="34" charset="0"/>
              </a:rPr>
              <a:t>SEPs</a:t>
            </a:r>
          </a:p>
        </p:txBody>
      </p:sp>
      <p:sp>
        <p:nvSpPr>
          <p:cNvPr id="20" name="TextBox 19">
            <a:extLst>
              <a:ext uri="{FF2B5EF4-FFF2-40B4-BE49-F238E27FC236}">
                <a16:creationId xmlns:a16="http://schemas.microsoft.com/office/drawing/2014/main" id="{2AC081B0-7E02-84E5-B7FB-A29D4A2F6679}"/>
              </a:ext>
            </a:extLst>
          </p:cNvPr>
          <p:cNvSpPr txBox="1"/>
          <p:nvPr/>
        </p:nvSpPr>
        <p:spPr>
          <a:xfrm>
            <a:off x="1238654" y="2915873"/>
            <a:ext cx="785506" cy="338554"/>
          </a:xfrm>
          <a:prstGeom prst="rect">
            <a:avLst/>
          </a:prstGeom>
          <a:noFill/>
        </p:spPr>
        <p:txBody>
          <a:bodyPr wrap="square" rtlCol="0">
            <a:spAutoFit/>
          </a:bodyPr>
          <a:lstStyle/>
          <a:p>
            <a:r>
              <a:rPr lang="en-US" sz="1600" dirty="0">
                <a:solidFill>
                  <a:schemeClr val="tx2"/>
                </a:solidFill>
                <a:latin typeface="Arial" panose="020B0604020202020204" pitchFamily="34" charset="0"/>
                <a:cs typeface="Arial" panose="020B0604020202020204" pitchFamily="34" charset="0"/>
              </a:rPr>
              <a:t>TEPs</a:t>
            </a:r>
            <a:endParaRPr lang="en-US" dirty="0">
              <a:solidFill>
                <a:schemeClr val="tx2"/>
              </a:solidFill>
              <a:latin typeface="Arial" panose="020B0604020202020204" pitchFamily="34" charset="0"/>
              <a:cs typeface="Arial" panose="020B0604020202020204" pitchFamily="34" charset="0"/>
            </a:endParaRPr>
          </a:p>
        </p:txBody>
      </p:sp>
      <p:sp>
        <p:nvSpPr>
          <p:cNvPr id="10" name="Google Shape;651;p79">
            <a:extLst>
              <a:ext uri="{FF2B5EF4-FFF2-40B4-BE49-F238E27FC236}">
                <a16:creationId xmlns:a16="http://schemas.microsoft.com/office/drawing/2014/main" id="{393DF641-2E9C-B856-D0FE-9E4CFE53B043}"/>
              </a:ext>
            </a:extLst>
          </p:cNvPr>
          <p:cNvSpPr txBox="1"/>
          <p:nvPr/>
        </p:nvSpPr>
        <p:spPr>
          <a:xfrm>
            <a:off x="4587800" y="1540567"/>
            <a:ext cx="3197400" cy="531300"/>
          </a:xfrm>
          <a:prstGeom prst="rect">
            <a:avLst/>
          </a:prstGeom>
          <a:noFill/>
          <a:ln>
            <a:noFill/>
          </a:ln>
        </p:spPr>
        <p:txBody>
          <a:bodyPr spcFirstLastPara="1" wrap="square" lIns="91425" tIns="91425" rIns="91425" bIns="91425" anchor="t" anchorCtr="0">
            <a:noAutofit/>
          </a:bodyPr>
          <a:lstStyle/>
          <a:p>
            <a:r>
              <a:rPr lang="en" sz="2400" dirty="0">
                <a:latin typeface="Calibri"/>
                <a:ea typeface="Calibri"/>
                <a:cs typeface="Calibri"/>
                <a:sym typeface="Calibri"/>
              </a:rPr>
              <a:t>Introduce uncertainty</a:t>
            </a:r>
            <a:endParaRPr sz="2400" dirty="0">
              <a:latin typeface="Calibri"/>
              <a:ea typeface="Calibri"/>
              <a:cs typeface="Calibri"/>
              <a:sym typeface="Calibri"/>
            </a:endParaRPr>
          </a:p>
        </p:txBody>
      </p:sp>
      <p:pic>
        <p:nvPicPr>
          <p:cNvPr id="7" name="Google Shape;648;p79" descr="The next picture now includes a box labeled phenomena or problem. This box is connected to the dots in the first picture, signifying that phenomena/problems help&#10;students to start making useful connections between the dimensions.&#10;between skills and content.">
            <a:extLst>
              <a:ext uri="{FF2B5EF4-FFF2-40B4-BE49-F238E27FC236}">
                <a16:creationId xmlns:a16="http://schemas.microsoft.com/office/drawing/2014/main" id="{7681CACA-A7FC-83BB-E826-DDBCFA97842C}"/>
              </a:ext>
            </a:extLst>
          </p:cNvPr>
          <p:cNvPicPr preferRelativeResize="0"/>
          <p:nvPr/>
        </p:nvPicPr>
        <p:blipFill>
          <a:blip r:embed="rId3">
            <a:alphaModFix/>
          </a:blip>
          <a:stretch>
            <a:fillRect/>
          </a:stretch>
        </p:blipFill>
        <p:spPr>
          <a:xfrm>
            <a:off x="4724401" y="2002305"/>
            <a:ext cx="2657475" cy="1485900"/>
          </a:xfrm>
          <a:prstGeom prst="rect">
            <a:avLst/>
          </a:prstGeom>
          <a:noFill/>
          <a:ln>
            <a:noFill/>
          </a:ln>
        </p:spPr>
      </p:pic>
      <p:sp>
        <p:nvSpPr>
          <p:cNvPr id="21" name="Rectangle: Rounded Corners 20">
            <a:extLst>
              <a:ext uri="{FF2B5EF4-FFF2-40B4-BE49-F238E27FC236}">
                <a16:creationId xmlns:a16="http://schemas.microsoft.com/office/drawing/2014/main" id="{567FEE11-9823-C198-9287-C996211BFAA0}"/>
              </a:ext>
            </a:extLst>
          </p:cNvPr>
          <p:cNvSpPr/>
          <p:nvPr/>
        </p:nvSpPr>
        <p:spPr>
          <a:xfrm>
            <a:off x="5400676" y="2227151"/>
            <a:ext cx="1104900" cy="633340"/>
          </a:xfrm>
          <a:prstGeom prst="roundRect">
            <a:avLst/>
          </a:prstGeom>
          <a:solidFill>
            <a:schemeClr val="bg1">
              <a:lumMod val="8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latin typeface="Arial" panose="020B0604020202020204" pitchFamily="34" charset="0"/>
                <a:cs typeface="Arial" panose="020B0604020202020204" pitchFamily="34" charset="0"/>
              </a:rPr>
              <a:t>Phenomenon or problem</a:t>
            </a:r>
          </a:p>
        </p:txBody>
      </p:sp>
      <p:sp>
        <p:nvSpPr>
          <p:cNvPr id="12" name="Google Shape;653;p79">
            <a:extLst>
              <a:ext uri="{FF2B5EF4-FFF2-40B4-BE49-F238E27FC236}">
                <a16:creationId xmlns:a16="http://schemas.microsoft.com/office/drawing/2014/main" id="{8E616376-C38F-11CB-3401-5038915BF93F}"/>
              </a:ext>
            </a:extLst>
          </p:cNvPr>
          <p:cNvSpPr txBox="1"/>
          <p:nvPr/>
        </p:nvSpPr>
        <p:spPr>
          <a:xfrm>
            <a:off x="1025801" y="3658001"/>
            <a:ext cx="3000000" cy="531300"/>
          </a:xfrm>
          <a:prstGeom prst="rect">
            <a:avLst/>
          </a:prstGeom>
          <a:noFill/>
          <a:ln>
            <a:noFill/>
          </a:ln>
        </p:spPr>
        <p:txBody>
          <a:bodyPr spcFirstLastPara="1" wrap="square" lIns="91425" tIns="91425" rIns="91425" bIns="91425" anchor="t" anchorCtr="0">
            <a:noAutofit/>
          </a:bodyPr>
          <a:lstStyle/>
          <a:p>
            <a:r>
              <a:rPr lang="en" sz="2400" dirty="0">
                <a:latin typeface="Calibri"/>
                <a:ea typeface="Calibri"/>
                <a:cs typeface="Calibri"/>
                <a:sym typeface="Calibri"/>
              </a:rPr>
              <a:t>Make connections</a:t>
            </a:r>
            <a:endParaRPr sz="2400" dirty="0">
              <a:latin typeface="Calibri"/>
              <a:ea typeface="Calibri"/>
              <a:cs typeface="Calibri"/>
              <a:sym typeface="Calibri"/>
            </a:endParaRPr>
          </a:p>
        </p:txBody>
      </p:sp>
      <p:pic>
        <p:nvPicPr>
          <p:cNvPr id="8" name="Google Shape;649;p79" descr="This picture includes dashed lines connecting the dimensions dots and phenomena and problems. The word &quot;Sensemaking&quot; is in a pink box. This action when students actively use these dimensions together to explain that uncertainty or solve those problems, that is sensemaking.">
            <a:extLst>
              <a:ext uri="{FF2B5EF4-FFF2-40B4-BE49-F238E27FC236}">
                <a16:creationId xmlns:a16="http://schemas.microsoft.com/office/drawing/2014/main" id="{7EBFC415-098A-F575-4DBF-A6A408A89782}"/>
              </a:ext>
            </a:extLst>
          </p:cNvPr>
          <p:cNvPicPr preferRelativeResize="0"/>
          <p:nvPr/>
        </p:nvPicPr>
        <p:blipFill>
          <a:blip r:embed="rId4">
            <a:alphaModFix/>
          </a:blip>
          <a:stretch>
            <a:fillRect/>
          </a:stretch>
        </p:blipFill>
        <p:spPr>
          <a:xfrm>
            <a:off x="974526" y="4155055"/>
            <a:ext cx="2657475" cy="1514475"/>
          </a:xfrm>
          <a:prstGeom prst="rect">
            <a:avLst/>
          </a:prstGeom>
          <a:noFill/>
          <a:ln>
            <a:noFill/>
          </a:ln>
        </p:spPr>
      </p:pic>
      <p:sp>
        <p:nvSpPr>
          <p:cNvPr id="22" name="Rectangle: Rounded Corners 21">
            <a:extLst>
              <a:ext uri="{FF2B5EF4-FFF2-40B4-BE49-F238E27FC236}">
                <a16:creationId xmlns:a16="http://schemas.microsoft.com/office/drawing/2014/main" id="{E106919F-5B2A-AF60-1FF9-6A21EC5D0ABF}"/>
              </a:ext>
            </a:extLst>
          </p:cNvPr>
          <p:cNvSpPr/>
          <p:nvPr/>
        </p:nvSpPr>
        <p:spPr>
          <a:xfrm>
            <a:off x="1743075" y="4414587"/>
            <a:ext cx="971550" cy="554084"/>
          </a:xfrm>
          <a:prstGeom prst="roundRect">
            <a:avLst/>
          </a:prstGeom>
          <a:solidFill>
            <a:schemeClr val="bg1">
              <a:lumMod val="8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2"/>
                </a:solidFill>
                <a:latin typeface="Arial" panose="020B0604020202020204" pitchFamily="34" charset="0"/>
                <a:cs typeface="Arial" panose="020B0604020202020204" pitchFamily="34" charset="0"/>
              </a:rPr>
              <a:t>Phenomenon or problem</a:t>
            </a:r>
          </a:p>
        </p:txBody>
      </p:sp>
      <p:sp>
        <p:nvSpPr>
          <p:cNvPr id="13" name="Google Shape;654;p79">
            <a:extLst>
              <a:ext uri="{FF2B5EF4-FFF2-40B4-BE49-F238E27FC236}">
                <a16:creationId xmlns:a16="http://schemas.microsoft.com/office/drawing/2014/main" id="{8787A564-4CC5-E9AD-B7E6-1026A39B726E}"/>
              </a:ext>
            </a:extLst>
          </p:cNvPr>
          <p:cNvSpPr txBox="1"/>
          <p:nvPr/>
        </p:nvSpPr>
        <p:spPr>
          <a:xfrm>
            <a:off x="4419600" y="3658001"/>
            <a:ext cx="3625800" cy="531300"/>
          </a:xfrm>
          <a:prstGeom prst="rect">
            <a:avLst/>
          </a:prstGeom>
          <a:noFill/>
          <a:ln>
            <a:noFill/>
          </a:ln>
        </p:spPr>
        <p:txBody>
          <a:bodyPr spcFirstLastPara="1" wrap="square" lIns="91425" tIns="91425" rIns="91425" bIns="91425" anchor="t" anchorCtr="0">
            <a:noAutofit/>
          </a:bodyPr>
          <a:lstStyle/>
          <a:p>
            <a:r>
              <a:rPr lang="en" sz="2400">
                <a:latin typeface="Calibri"/>
                <a:ea typeface="Calibri"/>
                <a:cs typeface="Calibri"/>
                <a:sym typeface="Calibri"/>
              </a:rPr>
              <a:t>Figure out something new</a:t>
            </a:r>
            <a:endParaRPr sz="2400">
              <a:latin typeface="Calibri"/>
              <a:ea typeface="Calibri"/>
              <a:cs typeface="Calibri"/>
              <a:sym typeface="Calibri"/>
            </a:endParaRPr>
          </a:p>
        </p:txBody>
      </p:sp>
      <p:pic>
        <p:nvPicPr>
          <p:cNvPr id="9" name="Google Shape;650;p79" descr="This final picture puts all the pieces together, finally connecting the lines between the components. This is the process by which students figure out something new. ">
            <a:extLst>
              <a:ext uri="{FF2B5EF4-FFF2-40B4-BE49-F238E27FC236}">
                <a16:creationId xmlns:a16="http://schemas.microsoft.com/office/drawing/2014/main" id="{6EB21AD7-3938-18D8-8A35-76DC212A8312}"/>
              </a:ex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4724401" y="4169354"/>
            <a:ext cx="2867025" cy="1485900"/>
          </a:xfrm>
          <a:prstGeom prst="rect">
            <a:avLst/>
          </a:prstGeom>
          <a:noFill/>
          <a:ln>
            <a:noFill/>
          </a:ln>
        </p:spPr>
      </p:pic>
      <p:sp>
        <p:nvSpPr>
          <p:cNvPr id="23" name="Rectangle: Rounded Corners 22">
            <a:extLst>
              <a:ext uri="{FF2B5EF4-FFF2-40B4-BE49-F238E27FC236}">
                <a16:creationId xmlns:a16="http://schemas.microsoft.com/office/drawing/2014/main" id="{A7D9653F-76AD-42BD-318F-FD944D7D20E0}"/>
              </a:ext>
            </a:extLst>
          </p:cNvPr>
          <p:cNvSpPr/>
          <p:nvPr/>
        </p:nvSpPr>
        <p:spPr>
          <a:xfrm>
            <a:off x="5567362" y="4359097"/>
            <a:ext cx="1029943" cy="609573"/>
          </a:xfrm>
          <a:prstGeom prst="roundRect">
            <a:avLst/>
          </a:prstGeom>
          <a:solidFill>
            <a:schemeClr val="bg1">
              <a:lumMod val="8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2"/>
                </a:solidFill>
                <a:latin typeface="Arial" panose="020B0604020202020204" pitchFamily="34" charset="0"/>
                <a:cs typeface="Arial" panose="020B0604020202020204" pitchFamily="34" charset="0"/>
              </a:rPr>
              <a:t>Phenomenon or problem</a:t>
            </a:r>
          </a:p>
        </p:txBody>
      </p:sp>
      <p:cxnSp>
        <p:nvCxnSpPr>
          <p:cNvPr id="14" name="Google Shape;655;p79">
            <a:extLst>
              <a:ext uri="{FF2B5EF4-FFF2-40B4-BE49-F238E27FC236}">
                <a16:creationId xmlns:a16="http://schemas.microsoft.com/office/drawing/2014/main" id="{006D2C27-2107-B273-D6D0-DD6437BC2469}"/>
              </a:ext>
              <a:ext uri="{C183D7F6-B498-43B3-948B-1728B52AA6E4}">
                <adec:decorative xmlns:adec="http://schemas.microsoft.com/office/drawing/2017/decorative" val="1"/>
              </a:ext>
            </a:extLst>
          </p:cNvPr>
          <p:cNvCxnSpPr/>
          <p:nvPr/>
        </p:nvCxnSpPr>
        <p:spPr>
          <a:xfrm>
            <a:off x="3784400" y="2711917"/>
            <a:ext cx="803400" cy="0"/>
          </a:xfrm>
          <a:prstGeom prst="straightConnector1">
            <a:avLst/>
          </a:prstGeom>
          <a:noFill/>
          <a:ln w="9525" cap="flat" cmpd="sng">
            <a:solidFill>
              <a:schemeClr val="dk2"/>
            </a:solidFill>
            <a:prstDash val="solid"/>
            <a:round/>
            <a:headEnd type="none" w="med" len="med"/>
            <a:tailEnd type="triangle" w="med" len="med"/>
          </a:ln>
        </p:spPr>
      </p:cxnSp>
      <p:cxnSp>
        <p:nvCxnSpPr>
          <p:cNvPr id="15" name="Google Shape;656;p79">
            <a:extLst>
              <a:ext uri="{FF2B5EF4-FFF2-40B4-BE49-F238E27FC236}">
                <a16:creationId xmlns:a16="http://schemas.microsoft.com/office/drawing/2014/main" id="{05B2B8AE-DE0D-059B-FC06-C2EFAC882979}"/>
              </a:ext>
              <a:ext uri="{C183D7F6-B498-43B3-948B-1728B52AA6E4}">
                <adec:decorative xmlns:adec="http://schemas.microsoft.com/office/drawing/2017/decorative" val="1"/>
              </a:ext>
            </a:extLst>
          </p:cNvPr>
          <p:cNvCxnSpPr/>
          <p:nvPr/>
        </p:nvCxnSpPr>
        <p:spPr>
          <a:xfrm flipH="1">
            <a:off x="3787825" y="3226863"/>
            <a:ext cx="723900" cy="590700"/>
          </a:xfrm>
          <a:prstGeom prst="straightConnector1">
            <a:avLst/>
          </a:prstGeom>
          <a:noFill/>
          <a:ln w="9525" cap="flat" cmpd="sng">
            <a:solidFill>
              <a:schemeClr val="dk2"/>
            </a:solidFill>
            <a:prstDash val="solid"/>
            <a:round/>
            <a:headEnd type="none" w="med" len="med"/>
            <a:tailEnd type="triangle" w="med" len="med"/>
          </a:ln>
        </p:spPr>
      </p:cxnSp>
      <p:cxnSp>
        <p:nvCxnSpPr>
          <p:cNvPr id="16" name="Google Shape;657;p79">
            <a:extLst>
              <a:ext uri="{FF2B5EF4-FFF2-40B4-BE49-F238E27FC236}">
                <a16:creationId xmlns:a16="http://schemas.microsoft.com/office/drawing/2014/main" id="{8CDE2E5F-C99D-081A-988F-178CDDA3E8FB}"/>
              </a:ext>
              <a:ext uri="{C183D7F6-B498-43B3-948B-1728B52AA6E4}">
                <adec:decorative xmlns:adec="http://schemas.microsoft.com/office/drawing/2017/decorative" val="1"/>
              </a:ext>
            </a:extLst>
          </p:cNvPr>
          <p:cNvCxnSpPr/>
          <p:nvPr/>
        </p:nvCxnSpPr>
        <p:spPr>
          <a:xfrm>
            <a:off x="3784400" y="4931429"/>
            <a:ext cx="803400" cy="0"/>
          </a:xfrm>
          <a:prstGeom prst="straightConnector1">
            <a:avLst/>
          </a:prstGeom>
          <a:noFill/>
          <a:ln w="9525" cap="flat" cmpd="sng">
            <a:solidFill>
              <a:schemeClr val="dk2"/>
            </a:solidFill>
            <a:prstDash val="solid"/>
            <a:round/>
            <a:headEnd type="none" w="med" len="med"/>
            <a:tailEnd type="triangle" w="med" len="med"/>
          </a:ln>
        </p:spPr>
      </p:cxnSp>
      <p:sp>
        <p:nvSpPr>
          <p:cNvPr id="4" name="Date Placeholder 3">
            <a:extLst>
              <a:ext uri="{FF2B5EF4-FFF2-40B4-BE49-F238E27FC236}">
                <a16:creationId xmlns:a16="http://schemas.microsoft.com/office/drawing/2014/main" id="{85CDEC3A-42E9-FD5D-CEB1-785E89AED6C1}"/>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3" name="Google Shape;541;p64">
            <a:extLst>
              <a:ext uri="{FF2B5EF4-FFF2-40B4-BE49-F238E27FC236}">
                <a16:creationId xmlns:a16="http://schemas.microsoft.com/office/drawing/2014/main" id="{3245081D-3DF8-4FD5-DD47-306E759617CD}"/>
              </a:ext>
            </a:extLst>
          </p:cNvPr>
          <p:cNvSpPr txBox="1"/>
          <p:nvPr/>
        </p:nvSpPr>
        <p:spPr>
          <a:xfrm>
            <a:off x="1225206" y="6356350"/>
            <a:ext cx="5372100" cy="365125"/>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hlinkClick r:id="rId6">
                  <a:extLst>
                    <a:ext uri="{A12FA001-AC4F-418D-AE19-62706E023703}">
                      <ahyp:hlinkClr xmlns:ahyp="http://schemas.microsoft.com/office/drawing/2018/hyperlinkcolor" val="tx"/>
                    </a:ext>
                  </a:extLst>
                </a:hlinkClick>
              </a:rPr>
              <a:t>Source: Task Annotation Project for Science (TAPS), nextgenscience.org</a:t>
            </a:r>
            <a:endParaRPr sz="1050" dirty="0">
              <a:latin typeface="Arial"/>
              <a:cs typeface="Calibri"/>
            </a:endParaRPr>
          </a:p>
        </p:txBody>
      </p:sp>
      <p:sp>
        <p:nvSpPr>
          <p:cNvPr id="5" name="Slide Number Placeholder 4">
            <a:extLst>
              <a:ext uri="{FF2B5EF4-FFF2-40B4-BE49-F238E27FC236}">
                <a16:creationId xmlns:a16="http://schemas.microsoft.com/office/drawing/2014/main" id="{BC281D75-08A9-CF3E-DE7E-96FDAB852A85}"/>
              </a:ext>
            </a:extLst>
          </p:cNvPr>
          <p:cNvSpPr>
            <a:spLocks noGrp="1"/>
          </p:cNvSpPr>
          <p:nvPr>
            <p:ph type="sldNum" sz="quarter" idx="12"/>
          </p:nvPr>
        </p:nvSpPr>
        <p:spPr/>
        <p:txBody>
          <a:bodyPr/>
          <a:lstStyle/>
          <a:p>
            <a:fld id="{680C5762-CF65-4775-9966-A58D40CC61B9}"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410149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Assessing Rigorous STEELS Learning for All Students – Session 2.2</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2 Progression</a:t>
            </a:r>
          </a:p>
        </p:txBody>
      </p:sp>
      <p:graphicFrame>
        <p:nvGraphicFramePr>
          <p:cNvPr id="12" name="Content Placeholder 11" descr="- Session 2.1: Phenomena, Multiple Dimensions, and Sense-Making&#10;&#10;- Session 2.2: Assessmnets That Require Student Reasoning&#10;&#10;- Session 2.3: Assessments That Support All Students&#10;&#10;- Session 2.4: Rigorous Expectations for All Student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984410820"/>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Phenomena, Multiple Dimensions, and Sense-Making</a:t>
            </a: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328023"/>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Assessments That Require Student Reasoning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336536"/>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800" dirty="0">
              <a:solidFill>
                <a:srgbClr val="003C7C"/>
              </a:solidFill>
              <a:latin typeface="Arial" panose="020B0604020202020204" pitchFamily="34" charset="0"/>
              <a:cs typeface="Arial" panose="020B0604020202020204" pitchFamily="34" charset="0"/>
            </a:endParaRPr>
          </a:p>
          <a:p>
            <a:pPr lvl="0" algn="ctr"/>
            <a:r>
              <a:rPr lang="en-US" dirty="0">
                <a:solidFill>
                  <a:srgbClr val="003C7C"/>
                </a:solidFill>
                <a:latin typeface="Arial" panose="020B0604020202020204" pitchFamily="34" charset="0"/>
                <a:cs typeface="Arial" panose="020B0604020202020204" pitchFamily="34" charset="0"/>
              </a:rPr>
              <a:t>Assessments That Support All Students</a:t>
            </a:r>
          </a:p>
          <a:p>
            <a:pPr lvl="0" algn="ctr"/>
            <a:endParaRPr lang="en-US" sz="800" dirty="0">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10400" y="3637596"/>
            <a:ext cx="16764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Rigorous Expectations for All Students</a:t>
            </a:r>
            <a:endParaRPr lang="en-US" sz="900">
              <a:solidFill>
                <a:srgbClr val="003C7C"/>
              </a:solidFill>
              <a:latin typeface="Arial" panose="020B0604020202020204" pitchFamily="34" charset="0"/>
              <a:cs typeface="Arial" panose="020B0604020202020204" pitchFamily="34" charset="0"/>
            </a:endParaRPr>
          </a:p>
        </p:txBody>
      </p:sp>
      <p:sp>
        <p:nvSpPr>
          <p:cNvPr id="3" name="Arrow: Right 2" descr="An arrow pointing to Session 2.2: Assessments that Require Student Reasoning. This is the next session in the presentation.">
            <a:extLst>
              <a:ext uri="{FF2B5EF4-FFF2-40B4-BE49-F238E27FC236}">
                <a16:creationId xmlns:a16="http://schemas.microsoft.com/office/drawing/2014/main" id="{58285126-61BB-0E74-3C01-70E8F84DF8CA}"/>
              </a:ext>
            </a:extLst>
          </p:cNvPr>
          <p:cNvSpPr/>
          <p:nvPr/>
        </p:nvSpPr>
        <p:spPr>
          <a:xfrm rot="16200000">
            <a:off x="3162300" y="5194219"/>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280933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r>
              <a:rPr lang="en-US" dirty="0"/>
              <a:t>Themes – Session 2.2</a:t>
            </a:r>
          </a:p>
        </p:txBody>
      </p:sp>
      <p:graphicFrame>
        <p:nvGraphicFramePr>
          <p:cNvPr id="6" name="Content Placeholder 5" descr="These is an orange box around Sensemaking/Reasoning, indicating that this is an important theme we will explore in the next section. ">
            <a:extLst>
              <a:ext uri="{FF2B5EF4-FFF2-40B4-BE49-F238E27FC236}">
                <a16:creationId xmlns:a16="http://schemas.microsoft.com/office/drawing/2014/main" id="{E9F71033-AF29-9915-E8C8-576DDF6EED1D}"/>
              </a:ext>
            </a:extLst>
          </p:cNvPr>
          <p:cNvGraphicFramePr>
            <a:graphicFrameLocks noGrp="1"/>
          </p:cNvGraphicFramePr>
          <p:nvPr>
            <p:ph idx="1"/>
            <p:extLst>
              <p:ext uri="{D42A27DB-BD31-4B8C-83A1-F6EECF244321}">
                <p14:modId xmlns:p14="http://schemas.microsoft.com/office/powerpoint/2010/main" val="3344895485"/>
              </p:ext>
            </p:extLst>
          </p:nvPr>
        </p:nvGraphicFramePr>
        <p:xfrm>
          <a:off x="381000" y="1600200"/>
          <a:ext cx="83820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An orange box highlights Sensemaking/Reasoning, indicating that the next section is focused on this topic. ">
            <a:extLst>
              <a:ext uri="{FF2B5EF4-FFF2-40B4-BE49-F238E27FC236}">
                <a16:creationId xmlns:a16="http://schemas.microsoft.com/office/drawing/2014/main" id="{9305AC6B-616C-8546-EC69-01FAD405D814}"/>
              </a:ext>
            </a:extLst>
          </p:cNvPr>
          <p:cNvSpPr/>
          <p:nvPr/>
        </p:nvSpPr>
        <p:spPr>
          <a:xfrm>
            <a:off x="2757747" y="3695699"/>
            <a:ext cx="3429000" cy="11048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22</a:t>
            </a:fld>
            <a:endParaRPr lang="en-US" dirty="0">
              <a:solidFill>
                <a:schemeClr val="tx1"/>
              </a:solidFill>
            </a:endParaRPr>
          </a:p>
        </p:txBody>
      </p:sp>
      <p:sp>
        <p:nvSpPr>
          <p:cNvPr id="7" name="Arrow: Right 6">
            <a:extLst>
              <a:ext uri="{FF2B5EF4-FFF2-40B4-BE49-F238E27FC236}">
                <a16:creationId xmlns:a16="http://schemas.microsoft.com/office/drawing/2014/main" id="{51F7A6BA-2228-32E2-F25E-C0ACD9A370EA}"/>
              </a:ext>
              <a:ext uri="{C183D7F6-B498-43B3-948B-1728B52AA6E4}">
                <adec:decorative xmlns:adec="http://schemas.microsoft.com/office/drawing/2017/decorative" val="1"/>
              </a:ext>
            </a:extLst>
          </p:cNvPr>
          <p:cNvSpPr/>
          <p:nvPr/>
        </p:nvSpPr>
        <p:spPr>
          <a:xfrm>
            <a:off x="1676400" y="4019548"/>
            <a:ext cx="914400" cy="457200"/>
          </a:xfrm>
          <a:prstGeom prst="rightArrow">
            <a:avLst/>
          </a:prstGeom>
          <a:solidFill>
            <a:schemeClr val="accent6"/>
          </a:solidFill>
          <a:ln w="3175">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82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ext reads: We have two tasks with the same scenario: Survivors Stranded!&#10;">
            <a:extLst>
              <a:ext uri="{FF2B5EF4-FFF2-40B4-BE49-F238E27FC236}">
                <a16:creationId xmlns:a16="http://schemas.microsoft.com/office/drawing/2014/main" id="{D17D8DE4-FD53-F2FE-F49C-3CAAC62766C0}"/>
              </a:ext>
            </a:extLst>
          </p:cNvPr>
          <p:cNvSpPr>
            <a:spLocks noGrp="1"/>
          </p:cNvSpPr>
          <p:nvPr>
            <p:ph type="title"/>
          </p:nvPr>
        </p:nvSpPr>
        <p:spPr>
          <a:xfrm>
            <a:off x="457200" y="516422"/>
            <a:ext cx="8229600" cy="1143000"/>
          </a:xfrm>
        </p:spPr>
        <p:txBody>
          <a:bodyPr>
            <a:normAutofit fontScale="90000"/>
          </a:bodyPr>
          <a:lstStyle/>
          <a:p>
            <a:r>
              <a:rPr lang="en-US" sz="2200" dirty="0"/>
              <a:t>We Have Two Tasks with the Same Scenario: Survivors Stranded!</a:t>
            </a:r>
            <a:br>
              <a:rPr lang="en-US" dirty="0"/>
            </a:br>
            <a:endParaRPr lang="en-US" dirty="0"/>
          </a:p>
        </p:txBody>
      </p:sp>
      <p:sp>
        <p:nvSpPr>
          <p:cNvPr id="6" name="Content Placeholder 1">
            <a:extLst>
              <a:ext uri="{FF2B5EF4-FFF2-40B4-BE49-F238E27FC236}">
                <a16:creationId xmlns:a16="http://schemas.microsoft.com/office/drawing/2014/main" id="{FCE10A79-59E9-3697-9C97-843F111CAEFD}"/>
              </a:ext>
            </a:extLst>
          </p:cNvPr>
          <p:cNvSpPr txBox="1">
            <a:spLocks/>
          </p:cNvSpPr>
          <p:nvPr/>
        </p:nvSpPr>
        <p:spPr>
          <a:xfrm>
            <a:off x="1252537" y="1725924"/>
            <a:ext cx="7434263" cy="3856926"/>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 sz="2400" dirty="0">
                <a:ea typeface="Roboto Thin"/>
              </a:rPr>
              <a:t>You and a group of survivors were stranded after your plane crashed near a remote island off the coast of New Zealand. </a:t>
            </a:r>
            <a:endParaRPr lang="en-US" sz="2400" dirty="0">
              <a:ea typeface="Roboto Thin"/>
            </a:endParaRPr>
          </a:p>
          <a:p>
            <a:pPr marL="0" indent="0">
              <a:buFont typeface="Arial" panose="020B0604020202020204" pitchFamily="34" charset="0"/>
              <a:buNone/>
            </a:pPr>
            <a:endParaRPr lang="en" sz="2400" dirty="0">
              <a:ea typeface="Roboto Thin"/>
            </a:endParaRPr>
          </a:p>
          <a:p>
            <a:pPr marL="0" indent="0">
              <a:buFont typeface="Arial" panose="020B0604020202020204" pitchFamily="34" charset="0"/>
              <a:buNone/>
            </a:pPr>
            <a:r>
              <a:rPr lang="en" sz="2400" dirty="0">
                <a:ea typeface="Roboto Thin"/>
              </a:rPr>
              <a:t>Water is necessary for human survival; however, the only water available is saltwater from the ocean. </a:t>
            </a:r>
            <a:endParaRPr lang="en-US" sz="2400" dirty="0"/>
          </a:p>
          <a:p>
            <a:pPr marL="0" indent="0">
              <a:buFont typeface="Arial" panose="020B0604020202020204" pitchFamily="34" charset="0"/>
              <a:buNone/>
            </a:pPr>
            <a:endParaRPr lang="en" sz="2400" dirty="0">
              <a:ea typeface="Roboto Thin"/>
            </a:endParaRPr>
          </a:p>
          <a:p>
            <a:pPr marL="0" indent="0">
              <a:buFont typeface="Arial" panose="020B0604020202020204" pitchFamily="34" charset="0"/>
              <a:buNone/>
            </a:pPr>
            <a:r>
              <a:rPr lang="en" sz="2400" dirty="0">
                <a:ea typeface="Roboto Thin"/>
              </a:rPr>
              <a:t>While humans can safely ingest small amounts of salt, the salt content in seawater is much higher than what can be processed by the human body. Eventually the body will dehydrate and shut down. </a:t>
            </a:r>
            <a:endParaRPr lang="en-US" sz="2400" dirty="0"/>
          </a:p>
          <a:p>
            <a:endParaRPr lang="en-US" sz="2400" dirty="0"/>
          </a:p>
        </p:txBody>
      </p:sp>
      <p:pic>
        <p:nvPicPr>
          <p:cNvPr id="8" name="Graphic 4">
            <a:extLst>
              <a:ext uri="{FF2B5EF4-FFF2-40B4-BE49-F238E27FC236}">
                <a16:creationId xmlns:a16="http://schemas.microsoft.com/office/drawing/2014/main" id="{6CADA4D5-BD54-786E-7797-8E47B1F5802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0" y="1698237"/>
            <a:ext cx="892563" cy="892563"/>
          </a:xfrm>
          <a:prstGeom prst="rect">
            <a:avLst/>
          </a:prstGeom>
        </p:spPr>
      </p:pic>
      <p:pic>
        <p:nvPicPr>
          <p:cNvPr id="9" name="Graphic 6">
            <a:extLst>
              <a:ext uri="{FF2B5EF4-FFF2-40B4-BE49-F238E27FC236}">
                <a16:creationId xmlns:a16="http://schemas.microsoft.com/office/drawing/2014/main" id="{395BC0D6-8485-873E-82DE-C4780228196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00" y="2917437"/>
            <a:ext cx="892563" cy="892563"/>
          </a:xfrm>
          <a:prstGeom prst="rect">
            <a:avLst/>
          </a:prstGeom>
        </p:spPr>
      </p:pic>
      <p:pic>
        <p:nvPicPr>
          <p:cNvPr id="10" name="Graphic 7">
            <a:extLst>
              <a:ext uri="{FF2B5EF4-FFF2-40B4-BE49-F238E27FC236}">
                <a16:creationId xmlns:a16="http://schemas.microsoft.com/office/drawing/2014/main" id="{A1F144D8-48C5-2438-F892-BD707D296DB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800" y="4221124"/>
            <a:ext cx="892563" cy="892563"/>
          </a:xfrm>
          <a:prstGeom prst="rect">
            <a:avLst/>
          </a:prstGeom>
        </p:spPr>
      </p:pic>
      <p:sp>
        <p:nvSpPr>
          <p:cNvPr id="4" name="Date Placeholder 3">
            <a:extLst>
              <a:ext uri="{FF2B5EF4-FFF2-40B4-BE49-F238E27FC236}">
                <a16:creationId xmlns:a16="http://schemas.microsoft.com/office/drawing/2014/main" id="{0A7567EF-1379-057F-C893-E75225546089}"/>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97DFB78-753A-3A94-34E6-845A3FA990AB}"/>
              </a:ext>
            </a:extLst>
          </p:cNvPr>
          <p:cNvSpPr>
            <a:spLocks noGrp="1"/>
          </p:cNvSpPr>
          <p:nvPr>
            <p:ph type="sldNum" sz="quarter" idx="12"/>
          </p:nvPr>
        </p:nvSpPr>
        <p:spPr/>
        <p:txBody>
          <a:bodyPr/>
          <a:lstStyle/>
          <a:p>
            <a:fld id="{680C5762-CF65-4775-9966-A58D40CC61B9}"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311881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EB56-AB2A-075D-2A11-D9B52F8D5A46}"/>
              </a:ext>
            </a:extLst>
          </p:cNvPr>
          <p:cNvSpPr>
            <a:spLocks noGrp="1"/>
          </p:cNvSpPr>
          <p:nvPr>
            <p:ph type="title"/>
          </p:nvPr>
        </p:nvSpPr>
        <p:spPr/>
        <p:txBody>
          <a:bodyPr/>
          <a:lstStyle/>
          <a:p>
            <a:r>
              <a:rPr lang="en-US" dirty="0"/>
              <a:t>Survivors Stranded</a:t>
            </a:r>
          </a:p>
        </p:txBody>
      </p:sp>
      <p:sp>
        <p:nvSpPr>
          <p:cNvPr id="7" name="TextBox 6">
            <a:extLst>
              <a:ext uri="{FF2B5EF4-FFF2-40B4-BE49-F238E27FC236}">
                <a16:creationId xmlns:a16="http://schemas.microsoft.com/office/drawing/2014/main" id="{039C684F-D855-7DE8-A868-E377F8514D55}"/>
              </a:ext>
            </a:extLst>
          </p:cNvPr>
          <p:cNvSpPr txBox="1"/>
          <p:nvPr/>
        </p:nvSpPr>
        <p:spPr>
          <a:xfrm>
            <a:off x="457200" y="1371600"/>
            <a:ext cx="73589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panose="020B0604020202020204" pitchFamily="34" charset="0"/>
                <a:cs typeface="Arial" panose="020B0604020202020204" pitchFamily="34" charset="0"/>
              </a:rPr>
              <a:t>This survival expert recommends you use a solar still made from plastic bottles washed up on the shore.</a:t>
            </a:r>
          </a:p>
        </p:txBody>
      </p:sp>
      <p:pic>
        <p:nvPicPr>
          <p:cNvPr id="6" name="Online Media 1" title="How to Desalinate Water on a Desert Island">
            <a:hlinkClick r:id="" action="ppaction://media"/>
            <a:extLst>
              <a:ext uri="{FF2B5EF4-FFF2-40B4-BE49-F238E27FC236}">
                <a16:creationId xmlns:a16="http://schemas.microsoft.com/office/drawing/2014/main" id="{DE15E865-C3C8-A7FD-5BB2-FB3C894ED509}"/>
              </a:ext>
            </a:extLst>
          </p:cNvPr>
          <p:cNvPicPr>
            <a:picLocks noRot="1" noChangeAspect="1"/>
          </p:cNvPicPr>
          <p:nvPr>
            <a:videoFile r:link="rId1"/>
          </p:nvPr>
        </p:nvPicPr>
        <p:blipFill>
          <a:blip r:embed="rId4"/>
          <a:stretch>
            <a:fillRect/>
          </a:stretch>
        </p:blipFill>
        <p:spPr>
          <a:xfrm>
            <a:off x="1040029" y="2362200"/>
            <a:ext cx="7063942" cy="3247022"/>
          </a:xfrm>
          <a:prstGeom prst="rect">
            <a:avLst/>
          </a:prstGeom>
        </p:spPr>
      </p:pic>
      <p:sp>
        <p:nvSpPr>
          <p:cNvPr id="4" name="Date Placeholder 3">
            <a:extLst>
              <a:ext uri="{FF2B5EF4-FFF2-40B4-BE49-F238E27FC236}">
                <a16:creationId xmlns:a16="http://schemas.microsoft.com/office/drawing/2014/main" id="{4478CF36-B951-9745-C057-F3DC0AA1161F}"/>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3" name="TextBox 2">
            <a:extLst>
              <a:ext uri="{FF2B5EF4-FFF2-40B4-BE49-F238E27FC236}">
                <a16:creationId xmlns:a16="http://schemas.microsoft.com/office/drawing/2014/main" id="{CEA4461A-7DBF-21E1-FDFB-422D4361BFC2}"/>
              </a:ext>
            </a:extLst>
          </p:cNvPr>
          <p:cNvSpPr txBox="1"/>
          <p:nvPr/>
        </p:nvSpPr>
        <p:spPr>
          <a:xfrm>
            <a:off x="1524000" y="6084134"/>
            <a:ext cx="4558748"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Discovery, How to Desalinate Water on a Desert Island, YouTube</a:t>
            </a:r>
          </a:p>
        </p:txBody>
      </p:sp>
      <p:sp>
        <p:nvSpPr>
          <p:cNvPr id="5" name="Slide Number Placeholder 4">
            <a:extLst>
              <a:ext uri="{FF2B5EF4-FFF2-40B4-BE49-F238E27FC236}">
                <a16:creationId xmlns:a16="http://schemas.microsoft.com/office/drawing/2014/main" id="{19525503-167A-8017-9D41-E20F6DFB6FFC}"/>
              </a:ext>
            </a:extLst>
          </p:cNvPr>
          <p:cNvSpPr>
            <a:spLocks noGrp="1"/>
          </p:cNvSpPr>
          <p:nvPr>
            <p:ph type="sldNum" sz="quarter" idx="12"/>
          </p:nvPr>
        </p:nvSpPr>
        <p:spPr/>
        <p:txBody>
          <a:bodyPr/>
          <a:lstStyle/>
          <a:p>
            <a:fld id="{680C5762-CF65-4775-9966-A58D40CC61B9}"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132403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2763-81E4-B3C8-CC54-97BE7AD32E38}"/>
              </a:ext>
            </a:extLst>
          </p:cNvPr>
          <p:cNvSpPr>
            <a:spLocks noGrp="1"/>
          </p:cNvSpPr>
          <p:nvPr>
            <p:ph type="title"/>
          </p:nvPr>
        </p:nvSpPr>
        <p:spPr/>
        <p:txBody>
          <a:bodyPr/>
          <a:lstStyle/>
          <a:p>
            <a:r>
              <a:rPr lang="en-US" dirty="0"/>
              <a:t>Is This Sense-Making? </a:t>
            </a:r>
          </a:p>
        </p:txBody>
      </p:sp>
      <p:sp>
        <p:nvSpPr>
          <p:cNvPr id="4" name="Date Placeholder 3">
            <a:extLst>
              <a:ext uri="{FF2B5EF4-FFF2-40B4-BE49-F238E27FC236}">
                <a16:creationId xmlns:a16="http://schemas.microsoft.com/office/drawing/2014/main" id="{8D97C317-F358-38D8-4E54-2913AF9D4302}"/>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C7DAFCD-C063-EA9E-CFED-A27DB8B3FDBF}"/>
              </a:ext>
            </a:extLst>
          </p:cNvPr>
          <p:cNvSpPr>
            <a:spLocks noGrp="1"/>
          </p:cNvSpPr>
          <p:nvPr>
            <p:ph type="sldNum" sz="quarter" idx="12"/>
          </p:nvPr>
        </p:nvSpPr>
        <p:spPr/>
        <p:txBody>
          <a:bodyPr/>
          <a:lstStyle/>
          <a:p>
            <a:fld id="{680C5762-CF65-4775-9966-A58D40CC61B9}" type="slidenum">
              <a:rPr lang="en-US" smtClean="0">
                <a:solidFill>
                  <a:schemeClr val="tx1"/>
                </a:solidFill>
              </a:rPr>
              <a:t>25</a:t>
            </a:fld>
            <a:endParaRPr lang="en-US" dirty="0">
              <a:solidFill>
                <a:schemeClr val="tx1"/>
              </a:solidFill>
            </a:endParaRPr>
          </a:p>
        </p:txBody>
      </p:sp>
      <p:graphicFrame>
        <p:nvGraphicFramePr>
          <p:cNvPr id="6" name="Diagram 2" descr="Directions for the task in two steps.&#10;Step 1: Task Version A and Version B as a student would.&#10;Step 2: After taking the task, reflect on moments in the task when you felt like you were making sense of something rather than sharing rote memorization of ideas. ">
            <a:extLst>
              <a:ext uri="{FF2B5EF4-FFF2-40B4-BE49-F238E27FC236}">
                <a16:creationId xmlns:a16="http://schemas.microsoft.com/office/drawing/2014/main" id="{E41AF794-EBEE-333E-E562-5B395205307F}"/>
              </a:ext>
            </a:extLst>
          </p:cNvPr>
          <p:cNvGraphicFramePr>
            <a:graphicFrameLocks/>
          </p:cNvGraphicFramePr>
          <p:nvPr>
            <p:extLst>
              <p:ext uri="{D42A27DB-BD31-4B8C-83A1-F6EECF244321}">
                <p14:modId xmlns:p14="http://schemas.microsoft.com/office/powerpoint/2010/main" val="2276059753"/>
              </p:ext>
            </p:extLst>
          </p:nvPr>
        </p:nvGraphicFramePr>
        <p:xfrm>
          <a:off x="425570" y="1617846"/>
          <a:ext cx="8229600" cy="3961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669;p81">
            <a:extLst>
              <a:ext uri="{FF2B5EF4-FFF2-40B4-BE49-F238E27FC236}">
                <a16:creationId xmlns:a16="http://schemas.microsoft.com/office/drawing/2014/main" id="{0FAAE781-343A-E2BC-8CC2-821C2E647323}"/>
              </a:ext>
              <a:ext uri="{C183D7F6-B498-43B3-948B-1728B52AA6E4}">
                <adec:decorative xmlns:adec="http://schemas.microsoft.com/office/drawing/2017/decorative" val="1"/>
              </a:ext>
            </a:extLst>
          </p:cNvPr>
          <p:cNvSpPr txBox="1">
            <a:spLocks/>
          </p:cNvSpPr>
          <p:nvPr/>
        </p:nvSpPr>
        <p:spPr>
          <a:xfrm>
            <a:off x="1135464" y="464782"/>
            <a:ext cx="8521700" cy="763588"/>
          </a:xfrm>
          <a:prstGeom prst="rect">
            <a:avLst/>
          </a:prstGeom>
        </p:spPr>
        <p:txBody>
          <a:bodyPr spcFirstLastPara="1" vert="horz" wrap="square" lIns="91425" tIns="91425" rIns="91425" bIns="91425" rtlCol="0" anchor="t" anchorCtr="0">
            <a:noAutofit/>
          </a:bodyPr>
          <a:lst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endParaRPr lang="en-US" dirty="0">
              <a:solidFill>
                <a:schemeClr val="tx2"/>
              </a:solidFill>
            </a:endParaRPr>
          </a:p>
        </p:txBody>
      </p:sp>
    </p:spTree>
    <p:extLst>
      <p:ext uri="{BB962C8B-B14F-4D97-AF65-F5344CB8AC3E}">
        <p14:creationId xmlns:p14="http://schemas.microsoft.com/office/powerpoint/2010/main" val="282754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4331-9D7F-11AC-AA07-B81CE3EA3847}"/>
              </a:ext>
            </a:extLst>
          </p:cNvPr>
          <p:cNvSpPr>
            <a:spLocks noGrp="1"/>
          </p:cNvSpPr>
          <p:nvPr>
            <p:ph type="title"/>
          </p:nvPr>
        </p:nvSpPr>
        <p:spPr/>
        <p:txBody>
          <a:bodyPr/>
          <a:lstStyle/>
          <a:p>
            <a:pPr marL="172720"/>
            <a:r>
              <a:rPr lang="en-US" dirty="0">
                <a:latin typeface="Arial"/>
                <a:cs typeface="Arial"/>
              </a:rPr>
              <a:t>Small Group Discussion</a:t>
            </a:r>
            <a:endParaRPr lang="en-US" dirty="0"/>
          </a:p>
        </p:txBody>
      </p:sp>
      <p:sp>
        <p:nvSpPr>
          <p:cNvPr id="4" name="Date Placeholder 3">
            <a:extLst>
              <a:ext uri="{FF2B5EF4-FFF2-40B4-BE49-F238E27FC236}">
                <a16:creationId xmlns:a16="http://schemas.microsoft.com/office/drawing/2014/main" id="{3F3E0A02-6F2D-ECCA-27A9-DF26433F351E}"/>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88D4BEB1-81DF-8D35-4646-BBAB52976D7A}"/>
              </a:ext>
            </a:extLst>
          </p:cNvPr>
          <p:cNvSpPr>
            <a:spLocks noGrp="1"/>
          </p:cNvSpPr>
          <p:nvPr>
            <p:ph type="sldNum" sz="quarter" idx="12"/>
          </p:nvPr>
        </p:nvSpPr>
        <p:spPr/>
        <p:txBody>
          <a:bodyPr/>
          <a:lstStyle/>
          <a:p>
            <a:fld id="{680C5762-CF65-4775-9966-A58D40CC61B9}" type="slidenum">
              <a:rPr lang="en-US" smtClean="0">
                <a:solidFill>
                  <a:schemeClr val="tx1"/>
                </a:solidFill>
              </a:rPr>
              <a:t>26</a:t>
            </a:fld>
            <a:endParaRPr lang="en-US" dirty="0">
              <a:solidFill>
                <a:schemeClr val="tx1"/>
              </a:solidFill>
            </a:endParaRPr>
          </a:p>
        </p:txBody>
      </p:sp>
      <p:graphicFrame>
        <p:nvGraphicFramePr>
          <p:cNvPr id="9" name="Content Placeholder 1">
            <a:extLst>
              <a:ext uri="{FF2B5EF4-FFF2-40B4-BE49-F238E27FC236}">
                <a16:creationId xmlns:a16="http://schemas.microsoft.com/office/drawing/2014/main" id="{BA8CB90F-D81C-FDCF-9373-ACF1F0D1DB8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82091774"/>
              </p:ext>
            </p:extLst>
          </p:nvPr>
        </p:nvGraphicFramePr>
        <p:xfrm>
          <a:off x="826078" y="1662109"/>
          <a:ext cx="7201765" cy="3917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27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pPr marL="172720"/>
            <a:r>
              <a:rPr lang="en-US" dirty="0">
                <a:latin typeface="Arial"/>
                <a:cs typeface="Arial"/>
              </a:rPr>
              <a:t>Debrief</a:t>
            </a:r>
            <a:endParaRPr lang="en-US" dirty="0"/>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298085"/>
            <a:ext cx="4114800" cy="4525963"/>
          </a:xfrm>
        </p:spPr>
        <p:txBody>
          <a:bodyPr vert="horz" lIns="91440" tIns="45720" rIns="91440" bIns="45720" rtlCol="0" anchor="t">
            <a:normAutofit/>
          </a:bodyPr>
          <a:lstStyle/>
          <a:p>
            <a:pPr>
              <a:buNone/>
            </a:pPr>
            <a:endParaRPr lang="en-US" dirty="0"/>
          </a:p>
          <a:p>
            <a:pPr>
              <a:buNone/>
            </a:pPr>
            <a:endParaRPr lang="en-US" dirty="0"/>
          </a:p>
          <a:p>
            <a:pPr marL="0" indent="0">
              <a:buNone/>
            </a:pPr>
            <a:r>
              <a:rPr lang="en-US" sz="3600" dirty="0">
                <a:latin typeface="Arial"/>
                <a:cs typeface="Arial"/>
              </a:rPr>
              <a:t>What are characteristics of tasks that support multi-dimensional sense-making? </a:t>
            </a:r>
            <a:endParaRPr lang="en-US" sz="3600" dirty="0"/>
          </a:p>
        </p:txBody>
      </p:sp>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27</a:t>
            </a:fld>
            <a:endParaRPr lang="en-US" dirty="0">
              <a:solidFill>
                <a:schemeClr val="tx1"/>
              </a:solidFill>
            </a:endParaRPr>
          </a:p>
        </p:txBody>
      </p:sp>
      <p:pic>
        <p:nvPicPr>
          <p:cNvPr id="8" name="Graphic 7">
            <a:extLst>
              <a:ext uri="{FF2B5EF4-FFF2-40B4-BE49-F238E27FC236}">
                <a16:creationId xmlns:a16="http://schemas.microsoft.com/office/drawing/2014/main" id="{39B72FA4-6D60-A800-D42A-3179F5A9B3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48200" y="1843881"/>
            <a:ext cx="4038600" cy="4038600"/>
          </a:xfrm>
          <a:prstGeom prst="rect">
            <a:avLst/>
          </a:prstGeom>
        </p:spPr>
      </p:pic>
    </p:spTree>
    <p:extLst>
      <p:ext uri="{BB962C8B-B14F-4D97-AF65-F5344CB8AC3E}">
        <p14:creationId xmlns:p14="http://schemas.microsoft.com/office/powerpoint/2010/main" val="3187556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E8BD-6DC4-F629-E13E-F62549B8392D}"/>
              </a:ext>
            </a:extLst>
          </p:cNvPr>
          <p:cNvSpPr>
            <a:spLocks noGrp="1"/>
          </p:cNvSpPr>
          <p:nvPr>
            <p:ph type="title"/>
          </p:nvPr>
        </p:nvSpPr>
        <p:spPr/>
        <p:txBody>
          <a:bodyPr/>
          <a:lstStyle/>
          <a:p>
            <a:pPr marL="172720"/>
            <a:r>
              <a:rPr lang="en-US" dirty="0">
                <a:latin typeface="Arial"/>
                <a:cs typeface="Arial"/>
              </a:rPr>
              <a:t>Sense-Making Key Point</a:t>
            </a:r>
            <a:endParaRPr lang="en-US" dirty="0"/>
          </a:p>
        </p:txBody>
      </p:sp>
      <p:sp>
        <p:nvSpPr>
          <p:cNvPr id="4" name="Date Placeholder 3">
            <a:extLst>
              <a:ext uri="{FF2B5EF4-FFF2-40B4-BE49-F238E27FC236}">
                <a16:creationId xmlns:a16="http://schemas.microsoft.com/office/drawing/2014/main" id="{635D841A-7EB9-AE90-B780-395A7C38D739}"/>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BA1C1D8-BC8D-B24D-459D-AEE624092B11}"/>
              </a:ext>
            </a:extLst>
          </p:cNvPr>
          <p:cNvSpPr>
            <a:spLocks noGrp="1"/>
          </p:cNvSpPr>
          <p:nvPr>
            <p:ph type="sldNum" sz="quarter" idx="12"/>
          </p:nvPr>
        </p:nvSpPr>
        <p:spPr/>
        <p:txBody>
          <a:bodyPr/>
          <a:lstStyle/>
          <a:p>
            <a:fld id="{680C5762-CF65-4775-9966-A58D40CC61B9}" type="slidenum">
              <a:rPr lang="en-US" smtClean="0">
                <a:solidFill>
                  <a:schemeClr val="tx1"/>
                </a:solidFill>
              </a:rPr>
              <a:t>28</a:t>
            </a:fld>
            <a:endParaRPr lang="en-US" dirty="0">
              <a:solidFill>
                <a:schemeClr val="tx1"/>
              </a:solidFill>
            </a:endParaRPr>
          </a:p>
        </p:txBody>
      </p:sp>
      <p:sp>
        <p:nvSpPr>
          <p:cNvPr id="6" name="Google Shape;686;p83">
            <a:extLst>
              <a:ext uri="{FF2B5EF4-FFF2-40B4-BE49-F238E27FC236}">
                <a16:creationId xmlns:a16="http://schemas.microsoft.com/office/drawing/2014/main" id="{FD36092B-81ED-E3B0-C292-F38BE7505874}"/>
              </a:ext>
            </a:extLst>
          </p:cNvPr>
          <p:cNvSpPr txBox="1">
            <a:spLocks/>
          </p:cNvSpPr>
          <p:nvPr/>
        </p:nvSpPr>
        <p:spPr>
          <a:xfrm>
            <a:off x="524942" y="1502480"/>
            <a:ext cx="7543800" cy="3992128"/>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Arial"/>
                <a:cs typeface="Arial"/>
              </a:rPr>
              <a:t>Requiring students </a:t>
            </a:r>
            <a:r>
              <a:rPr lang="en-US" sz="2400" b="1" dirty="0">
                <a:solidFill>
                  <a:srgbClr val="003E7E"/>
                </a:solidFill>
                <a:latin typeface="Arial"/>
                <a:cs typeface="Arial"/>
              </a:rPr>
              <a:t>to figure something out</a:t>
            </a:r>
            <a:r>
              <a:rPr lang="en-US" sz="2400" dirty="0">
                <a:solidFill>
                  <a:schemeClr val="accent3">
                    <a:lumMod val="75000"/>
                  </a:schemeClr>
                </a:solidFill>
                <a:latin typeface="Arial"/>
                <a:cs typeface="Arial"/>
              </a:rPr>
              <a:t> </a:t>
            </a:r>
            <a:r>
              <a:rPr lang="en-US" sz="2400" dirty="0">
                <a:latin typeface="Arial"/>
                <a:cs typeface="Arial"/>
              </a:rPr>
              <a:t>is a central feature that distinguishes tasks that represent the vision of the STEELS standards from more traditional expectations in STEELS content areas. </a:t>
            </a:r>
            <a:endParaRPr lang="en-US" sz="2400" dirty="0"/>
          </a:p>
          <a:p>
            <a:pPr marL="0" indent="0">
              <a:buNone/>
            </a:pPr>
            <a:endParaRPr lang="en-US" sz="2400" dirty="0">
              <a:latin typeface="Arial"/>
              <a:cs typeface="Arial"/>
            </a:endParaRPr>
          </a:p>
          <a:p>
            <a:pPr marL="0" indent="0">
              <a:spcBef>
                <a:spcPts val="1000"/>
              </a:spcBef>
              <a:buFont typeface="Arial" panose="020B0604020202020204" pitchFamily="34" charset="0"/>
              <a:buNone/>
            </a:pPr>
            <a:r>
              <a:rPr lang="en-US" sz="2400" dirty="0">
                <a:latin typeface="Arial"/>
                <a:cs typeface="Arial"/>
              </a:rPr>
              <a:t>While tasks that do not regularly require sense-making can often provide a helpful window into specific ideas and skills students are developing, </a:t>
            </a:r>
            <a:r>
              <a:rPr lang="en-US" sz="2400" b="1" dirty="0">
                <a:solidFill>
                  <a:srgbClr val="003E7E"/>
                </a:solidFill>
                <a:latin typeface="Arial"/>
                <a:cs typeface="Arial"/>
              </a:rPr>
              <a:t>making a claim or inference about proficiency of STEELS requires tasks that elicit student sense-making</a:t>
            </a:r>
            <a:r>
              <a:rPr lang="en-US" sz="2400" b="1" dirty="0">
                <a:latin typeface="Arial"/>
                <a:cs typeface="Arial"/>
              </a:rPr>
              <a:t>.</a:t>
            </a:r>
          </a:p>
        </p:txBody>
      </p:sp>
      <p:sp>
        <p:nvSpPr>
          <p:cNvPr id="7" name="Google Shape;685;p83">
            <a:extLst>
              <a:ext uri="{FF2B5EF4-FFF2-40B4-BE49-F238E27FC236}">
                <a16:creationId xmlns:a16="http://schemas.microsoft.com/office/drawing/2014/main" id="{7BC30CAE-78DD-D9CC-A443-5E382214F17C}"/>
              </a:ext>
              <a:ext uri="{C183D7F6-B498-43B3-948B-1728B52AA6E4}">
                <adec:decorative xmlns:adec="http://schemas.microsoft.com/office/drawing/2017/decorative" val="1"/>
              </a:ext>
            </a:extLst>
          </p:cNvPr>
          <p:cNvSpPr txBox="1">
            <a:spLocks/>
          </p:cNvSpPr>
          <p:nvPr/>
        </p:nvSpPr>
        <p:spPr>
          <a:xfrm>
            <a:off x="4394062" y="182290"/>
            <a:ext cx="1887138" cy="502461"/>
          </a:xfrm>
          <a:prstGeom prst="rect">
            <a:avLst/>
          </a:prstGeom>
        </p:spPr>
        <p:txBody>
          <a:bodyPr spcFirstLastPara="1" vert="horz" wrap="square" lIns="91425" tIns="91425" rIns="91425" bIns="91425" rtlCol="0" anchor="t" anchorCtr="0">
            <a:noAutofit/>
          </a:bodyPr>
          <a:lst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endParaRPr lang="en-US">
              <a:solidFill>
                <a:schemeClr val="tx2"/>
              </a:solidFill>
            </a:endParaRPr>
          </a:p>
        </p:txBody>
      </p:sp>
    </p:spTree>
    <p:extLst>
      <p:ext uri="{BB962C8B-B14F-4D97-AF65-F5344CB8AC3E}">
        <p14:creationId xmlns:p14="http://schemas.microsoft.com/office/powerpoint/2010/main" val="564002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pPr marL="172720"/>
            <a:r>
              <a:rPr lang="en-US" sz="2200" dirty="0">
                <a:latin typeface="Arial"/>
                <a:cs typeface="Arial"/>
              </a:rPr>
              <a:t>Continuum Reflection: Sense-Making</a:t>
            </a:r>
            <a:endParaRPr lang="en-US" dirty="0"/>
          </a:p>
        </p:txBody>
      </p:sp>
      <p:sp>
        <p:nvSpPr>
          <p:cNvPr id="3" name="Content Placeholder 2">
            <a:extLst>
              <a:ext uri="{FF2B5EF4-FFF2-40B4-BE49-F238E27FC236}">
                <a16:creationId xmlns:a16="http://schemas.microsoft.com/office/drawing/2014/main" id="{52283EC3-5844-7D66-9751-00A413BD4494}"/>
              </a:ext>
            </a:extLst>
          </p:cNvPr>
          <p:cNvSpPr>
            <a:spLocks noGrp="1"/>
          </p:cNvSpPr>
          <p:nvPr>
            <p:ph sz="half" idx="1"/>
          </p:nvPr>
        </p:nvSpPr>
        <p:spPr>
          <a:xfrm>
            <a:off x="457200" y="1558757"/>
            <a:ext cx="3109198" cy="2067471"/>
          </a:xfrm>
        </p:spPr>
        <p:txBody>
          <a:bodyPr vert="horz" lIns="91440" tIns="45720" rIns="91440" bIns="45720" rtlCol="0" anchor="t">
            <a:normAutofit/>
          </a:bodyPr>
          <a:lstStyle/>
          <a:p>
            <a:pPr marL="0" indent="0" algn="ctr">
              <a:buNone/>
            </a:pPr>
            <a:r>
              <a:rPr lang="en-US" sz="2400" dirty="0">
                <a:solidFill>
                  <a:srgbClr val="000000"/>
                </a:solidFill>
                <a:latin typeface="Arial"/>
                <a:cs typeface="Arial"/>
              </a:rPr>
              <a:t>Most can be completed using rote memorization of science ideas</a:t>
            </a:r>
            <a:endParaRPr lang="en-US" dirty="0"/>
          </a:p>
        </p:txBody>
      </p:sp>
      <p:sp>
        <p:nvSpPr>
          <p:cNvPr id="7" name="Content Placeholder 2">
            <a:extLst>
              <a:ext uri="{FF2B5EF4-FFF2-40B4-BE49-F238E27FC236}">
                <a16:creationId xmlns:a16="http://schemas.microsoft.com/office/drawing/2014/main" id="{19F923F5-482C-C63A-6C10-A5D950769FB5}"/>
              </a:ext>
            </a:extLst>
          </p:cNvPr>
          <p:cNvSpPr txBox="1">
            <a:spLocks/>
          </p:cNvSpPr>
          <p:nvPr/>
        </p:nvSpPr>
        <p:spPr>
          <a:xfrm>
            <a:off x="5691555" y="1568452"/>
            <a:ext cx="3048000" cy="2057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0000"/>
                </a:solidFill>
                <a:latin typeface="Arial"/>
                <a:cs typeface="Arial"/>
              </a:rPr>
              <a:t>Requires students to use multi-dimensional sense-making</a:t>
            </a:r>
            <a:endParaRPr lang="en-US" dirty="0"/>
          </a:p>
        </p:txBody>
      </p:sp>
      <p:sp>
        <p:nvSpPr>
          <p:cNvPr id="10" name="Arrow: Left-Right 9" descr="A horizontal arrow showing there is a continuum of sensemaking from items that can be completed using rote memorization to items that require students to use multi-dimensional sensemaking. ">
            <a:extLst>
              <a:ext uri="{FF2B5EF4-FFF2-40B4-BE49-F238E27FC236}">
                <a16:creationId xmlns:a16="http://schemas.microsoft.com/office/drawing/2014/main" id="{19723FD6-5C3F-7AA1-144C-7C1A56756EB7}"/>
              </a:ext>
            </a:extLst>
          </p:cNvPr>
          <p:cNvSpPr/>
          <p:nvPr/>
        </p:nvSpPr>
        <p:spPr>
          <a:xfrm>
            <a:off x="983273" y="3244852"/>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A116-8FF7-AD45-FC3A-D604D7F42372}"/>
              </a:ext>
            </a:extLst>
          </p:cNvPr>
          <p:cNvSpPr txBox="1"/>
          <p:nvPr/>
        </p:nvSpPr>
        <p:spPr>
          <a:xfrm>
            <a:off x="2590800" y="4319617"/>
            <a:ext cx="5829300" cy="1200329"/>
          </a:xfrm>
          <a:prstGeom prst="rect">
            <a:avLst/>
          </a:prstGeom>
          <a:noFill/>
        </p:spPr>
        <p:txBody>
          <a:bodyPr wrap="square">
            <a:spAutoFit/>
          </a:bodyPr>
          <a:lstStyle/>
          <a:p>
            <a:r>
              <a:rPr lang="en-US" sz="2400" b="1" dirty="0">
                <a:effectLst/>
                <a:latin typeface="Arial" panose="020B0604020202020204" pitchFamily="34" charset="0"/>
                <a:cs typeface="Arial" panose="020B0604020202020204" pitchFamily="34" charset="0"/>
              </a:rPr>
              <a:t>Think of the assessments your students interact with. Where do they fall on this continuum right now?</a:t>
            </a:r>
            <a:endParaRPr lang="en-US" sz="2400" b="1"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p:txBody>
          <a:bodyPr/>
          <a:lstStyle/>
          <a:p>
            <a:fld id="{680C5762-CF65-4775-9966-A58D40CC61B9}" type="slidenum">
              <a:rPr lang="en-US" smtClean="0">
                <a:solidFill>
                  <a:schemeClr val="tx1"/>
                </a:solidFill>
              </a:rPr>
              <a:t>29</a:t>
            </a:fld>
            <a:endParaRPr lang="en-US" dirty="0">
              <a:solidFill>
                <a:schemeClr val="tx1"/>
              </a:solidFill>
            </a:endParaRPr>
          </a:p>
        </p:txBody>
      </p:sp>
      <p:pic>
        <p:nvPicPr>
          <p:cNvPr id="13" name="Content Placeholder 10">
            <a:extLst>
              <a:ext uri="{FF2B5EF4-FFF2-40B4-BE49-F238E27FC236}">
                <a16:creationId xmlns:a16="http://schemas.microsoft.com/office/drawing/2014/main" id="{0457BED9-FEB8-38E4-1A6E-1886AE38D3F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352" y="4118702"/>
            <a:ext cx="1441448" cy="1441448"/>
          </a:xfrm>
        </p:spPr>
      </p:pic>
    </p:spTree>
    <p:extLst>
      <p:ext uri="{BB962C8B-B14F-4D97-AF65-F5344CB8AC3E}">
        <p14:creationId xmlns:p14="http://schemas.microsoft.com/office/powerpoint/2010/main" val="425096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5D0C-2423-18E6-2E67-FC4DECF984A1}"/>
              </a:ext>
            </a:extLst>
          </p:cNvPr>
          <p:cNvSpPr>
            <a:spLocks noGrp="1"/>
          </p:cNvSpPr>
          <p:nvPr>
            <p:ph type="title"/>
          </p:nvPr>
        </p:nvSpPr>
        <p:spPr/>
        <p:txBody>
          <a:bodyPr>
            <a:normAutofit/>
          </a:bodyPr>
          <a:lstStyle/>
          <a:p>
            <a:r>
              <a:rPr lang="en-US" sz="2800" dirty="0"/>
              <a:t>STEELS: Rigorous Learning Goals (continued)</a:t>
            </a:r>
          </a:p>
        </p:txBody>
      </p:sp>
      <p:sp>
        <p:nvSpPr>
          <p:cNvPr id="3" name="Content Placeholder 2">
            <a:extLst>
              <a:ext uri="{FF2B5EF4-FFF2-40B4-BE49-F238E27FC236}">
                <a16:creationId xmlns:a16="http://schemas.microsoft.com/office/drawing/2014/main" id="{92812D17-5F8E-5792-1410-47E6D891D351}"/>
              </a:ext>
            </a:extLst>
          </p:cNvPr>
          <p:cNvSpPr>
            <a:spLocks noGrp="1"/>
          </p:cNvSpPr>
          <p:nvPr>
            <p:ph sz="half" idx="1"/>
          </p:nvPr>
        </p:nvSpPr>
        <p:spPr/>
        <p:txBody>
          <a:bodyPr/>
          <a:lstStyle/>
          <a:p>
            <a:pPr marL="0" indent="0">
              <a:buNone/>
            </a:pPr>
            <a:r>
              <a:rPr lang="en-US" sz="2800" dirty="0"/>
              <a:t>These K</a:t>
            </a:r>
            <a:r>
              <a:rPr lang="en-US" dirty="0">
                <a:effectLst/>
                <a:latin typeface="Arial" panose="020B0604020202020204" pitchFamily="34" charset="0"/>
              </a:rPr>
              <a:t>–</a:t>
            </a:r>
            <a:r>
              <a:rPr lang="en-US" sz="2800" dirty="0"/>
              <a:t>12 standards represent not just </a:t>
            </a:r>
            <a:r>
              <a:rPr lang="en-US" sz="2800" i="1" dirty="0"/>
              <a:t>what</a:t>
            </a:r>
            <a:r>
              <a:rPr lang="en-US" sz="2800" dirty="0"/>
              <a:t> kids learn, but </a:t>
            </a:r>
            <a:r>
              <a:rPr lang="en-US" sz="2800" i="1" dirty="0"/>
              <a:t>how</a:t>
            </a:r>
            <a:r>
              <a:rPr lang="en-US" sz="2800" dirty="0"/>
              <a:t> they learn: </a:t>
            </a:r>
          </a:p>
          <a:p>
            <a:pPr marL="0" indent="0">
              <a:buNone/>
            </a:pPr>
            <a:endParaRPr lang="en-US" dirty="0"/>
          </a:p>
          <a:p>
            <a:pPr marL="0" indent="0">
              <a:buNone/>
            </a:pPr>
            <a:r>
              <a:rPr lang="en-US" dirty="0"/>
              <a:t>A</a:t>
            </a:r>
            <a:r>
              <a:rPr lang="en-US" sz="2800" dirty="0"/>
              <a:t> shift from “learning about” to “figuring out” that puts students in the driver’s seat.</a:t>
            </a:r>
          </a:p>
          <a:p>
            <a:endParaRPr lang="en-US" dirty="0"/>
          </a:p>
        </p:txBody>
      </p:sp>
      <p:pic>
        <p:nvPicPr>
          <p:cNvPr id="8" name="Picture 7" descr="A diagram showing the three dimensions of the PA STEELS Standards: Practices, Core Ideas and Crosscutting Concepts along with the PA Connections and Content Connections. ">
            <a:extLst>
              <a:ext uri="{FF2B5EF4-FFF2-40B4-BE49-F238E27FC236}">
                <a16:creationId xmlns:a16="http://schemas.microsoft.com/office/drawing/2014/main" id="{162F1960-A882-2633-EE63-EC4DFD17E0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8610" y="1447800"/>
            <a:ext cx="2205092" cy="2131096"/>
          </a:xfrm>
          <a:prstGeom prst="rect">
            <a:avLst/>
          </a:prstGeom>
        </p:spPr>
      </p:pic>
      <p:sp>
        <p:nvSpPr>
          <p:cNvPr id="4" name="TextBox 3">
            <a:extLst>
              <a:ext uri="{FF2B5EF4-FFF2-40B4-BE49-F238E27FC236}">
                <a16:creationId xmlns:a16="http://schemas.microsoft.com/office/drawing/2014/main" id="{FE0B509D-B17E-30D6-2D02-62BFCF4BE926}"/>
              </a:ext>
            </a:extLst>
          </p:cNvPr>
          <p:cNvSpPr txBox="1"/>
          <p:nvPr/>
        </p:nvSpPr>
        <p:spPr>
          <a:xfrm>
            <a:off x="6755277" y="1424650"/>
            <a:ext cx="1985908" cy="646331"/>
          </a:xfrm>
          <a:prstGeom prst="rect">
            <a:avLst/>
          </a:prstGeom>
          <a:noFill/>
        </p:spPr>
        <p:txBody>
          <a:bodyPr wrap="square" rtlCol="0">
            <a:spAutoFit/>
          </a:bodyPr>
          <a:lstStyle/>
          <a:p>
            <a:pPr algn="ctr"/>
            <a:r>
              <a:rPr lang="en-US" dirty="0">
                <a:solidFill>
                  <a:srgbClr val="18427B"/>
                </a:solidFill>
              </a:rPr>
              <a:t>Local Pennsylvania learning contexts</a:t>
            </a:r>
          </a:p>
        </p:txBody>
      </p:sp>
      <p:sp>
        <p:nvSpPr>
          <p:cNvPr id="9" name="TextBox 8">
            <a:extLst>
              <a:ext uri="{FF2B5EF4-FFF2-40B4-BE49-F238E27FC236}">
                <a16:creationId xmlns:a16="http://schemas.microsoft.com/office/drawing/2014/main" id="{F0A3299F-055E-F6A2-A6B4-78462E212A65}"/>
              </a:ext>
            </a:extLst>
          </p:cNvPr>
          <p:cNvSpPr txBox="1"/>
          <p:nvPr/>
        </p:nvSpPr>
        <p:spPr>
          <a:xfrm>
            <a:off x="6743702" y="2911035"/>
            <a:ext cx="1985908" cy="646331"/>
          </a:xfrm>
          <a:prstGeom prst="rect">
            <a:avLst/>
          </a:prstGeom>
          <a:noFill/>
        </p:spPr>
        <p:txBody>
          <a:bodyPr wrap="square" rtlCol="0">
            <a:spAutoFit/>
          </a:bodyPr>
          <a:lstStyle/>
          <a:p>
            <a:pPr algn="ctr"/>
            <a:r>
              <a:rPr lang="en-US" dirty="0">
                <a:solidFill>
                  <a:srgbClr val="19417E"/>
                </a:solidFill>
              </a:rPr>
              <a:t>Cross-content connections</a:t>
            </a:r>
          </a:p>
        </p:txBody>
      </p:sp>
      <p:graphicFrame>
        <p:nvGraphicFramePr>
          <p:cNvPr id="7" name="Diagram 6" descr="Arrows graphic illustrating the shift from Learning About to Figuring Out.">
            <a:extLst>
              <a:ext uri="{FF2B5EF4-FFF2-40B4-BE49-F238E27FC236}">
                <a16:creationId xmlns:a16="http://schemas.microsoft.com/office/drawing/2014/main" id="{BFCCD369-2C1D-86BD-E29B-3C4C282A5B9D}"/>
              </a:ext>
            </a:extLst>
          </p:cNvPr>
          <p:cNvGraphicFramePr/>
          <p:nvPr>
            <p:extLst>
              <p:ext uri="{D42A27DB-BD31-4B8C-83A1-F6EECF244321}">
                <p14:modId xmlns:p14="http://schemas.microsoft.com/office/powerpoint/2010/main" val="989938441"/>
              </p:ext>
            </p:extLst>
          </p:nvPr>
        </p:nvGraphicFramePr>
        <p:xfrm>
          <a:off x="4648202" y="3733800"/>
          <a:ext cx="4191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0B3693ED-22EE-CC7F-F243-8C43DA1338B9}"/>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6" name="Slide Number Placeholder 5">
            <a:extLst>
              <a:ext uri="{FF2B5EF4-FFF2-40B4-BE49-F238E27FC236}">
                <a16:creationId xmlns:a16="http://schemas.microsoft.com/office/drawing/2014/main" id="{DA1936AC-C67A-FF7F-F67E-829F9F5AFAE9}"/>
              </a:ext>
            </a:extLst>
          </p:cNvPr>
          <p:cNvSpPr>
            <a:spLocks noGrp="1"/>
          </p:cNvSpPr>
          <p:nvPr>
            <p:ph type="sldNum" sz="quarter" idx="12"/>
          </p:nvPr>
        </p:nvSpPr>
        <p:spPr/>
        <p:txBody>
          <a:bodyPr/>
          <a:lstStyle/>
          <a:p>
            <a:fld id="{680C5762-CF65-4775-9966-A58D40CC61B9}" type="slidenum">
              <a:rPr lang="en-US" smtClean="0">
                <a:solidFill>
                  <a:schemeClr val="tx1"/>
                </a:solidFill>
              </a:rPr>
              <a:t>3</a:t>
            </a:fld>
            <a:endParaRPr lang="en-US" dirty="0">
              <a:solidFill>
                <a:schemeClr val="tx1"/>
              </a:solidFill>
            </a:endParaRPr>
          </a:p>
        </p:txBody>
      </p:sp>
      <p:cxnSp>
        <p:nvCxnSpPr>
          <p:cNvPr id="11" name="Straight Connector 10">
            <a:extLst>
              <a:ext uri="{FF2B5EF4-FFF2-40B4-BE49-F238E27FC236}">
                <a16:creationId xmlns:a16="http://schemas.microsoft.com/office/drawing/2014/main" id="{DE73B949-9E24-474A-0957-06FFCA988F30}"/>
              </a:ext>
              <a:ext uri="{C183D7F6-B498-43B3-948B-1728B52AA6E4}">
                <adec:decorative xmlns:adec="http://schemas.microsoft.com/office/drawing/2017/decorative" val="1"/>
              </a:ext>
            </a:extLst>
          </p:cNvPr>
          <p:cNvCxnSpPr/>
          <p:nvPr/>
        </p:nvCxnSpPr>
        <p:spPr>
          <a:xfrm>
            <a:off x="6389225" y="3106876"/>
            <a:ext cx="659757" cy="0"/>
          </a:xfrm>
          <a:prstGeom prst="line">
            <a:avLst/>
          </a:prstGeom>
          <a:ln w="28575">
            <a:solidFill>
              <a:srgbClr val="18427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BF0911-D3D9-C0D5-F944-B3EFECF9E0E1}"/>
              </a:ext>
              <a:ext uri="{C183D7F6-B498-43B3-948B-1728B52AA6E4}">
                <adec:decorative xmlns:adec="http://schemas.microsoft.com/office/drawing/2017/decorative" val="1"/>
              </a:ext>
            </a:extLst>
          </p:cNvPr>
          <p:cNvCxnSpPr>
            <a:cxnSpLocks/>
          </p:cNvCxnSpPr>
          <p:nvPr/>
        </p:nvCxnSpPr>
        <p:spPr>
          <a:xfrm>
            <a:off x="6055487" y="1623350"/>
            <a:ext cx="796726" cy="0"/>
          </a:xfrm>
          <a:prstGeom prst="line">
            <a:avLst/>
          </a:prstGeom>
          <a:ln w="28575">
            <a:solidFill>
              <a:srgbClr val="1842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505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Assessing Rigorous STEELS Learning for All Students – Session 2.3</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2 Progression</a:t>
            </a:r>
          </a:p>
        </p:txBody>
      </p:sp>
      <p:graphicFrame>
        <p:nvGraphicFramePr>
          <p:cNvPr id="12" name="Content Placeholder 11" descr="- Session 2.1: Phenomena, Multiple Dimensions, and Sense-Making&#10;&#10;- Session 2.2: Assessmnets That Require Student Reasoning&#10;&#10;- Session 2.3: Assessments That Support All Students&#10;&#10;- Session 2.4: Rigorous Expectations for All Student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41416212"/>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Phenomena, Multiple Dimensions, and Sense-Making</a:t>
            </a: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Assessments That Require Student Reasoning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336536"/>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800" dirty="0">
              <a:solidFill>
                <a:srgbClr val="003C7C"/>
              </a:solidFill>
              <a:latin typeface="Arial" panose="020B0604020202020204" pitchFamily="34" charset="0"/>
              <a:cs typeface="Arial" panose="020B0604020202020204" pitchFamily="34" charset="0"/>
            </a:endParaRPr>
          </a:p>
          <a:p>
            <a:pPr lvl="0" algn="ctr"/>
            <a:r>
              <a:rPr lang="en-US" dirty="0">
                <a:solidFill>
                  <a:srgbClr val="003C7C"/>
                </a:solidFill>
                <a:latin typeface="Arial" panose="020B0604020202020204" pitchFamily="34" charset="0"/>
                <a:cs typeface="Arial" panose="020B0604020202020204" pitchFamily="34" charset="0"/>
              </a:rPr>
              <a:t>Assessments That Support All Students</a:t>
            </a:r>
          </a:p>
          <a:p>
            <a:pPr lvl="0" algn="ctr"/>
            <a:endParaRPr lang="en-US" sz="800" dirty="0">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10400" y="3637596"/>
            <a:ext cx="16764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Rigorous Expectations for All Students</a:t>
            </a:r>
            <a:endParaRPr lang="en-US" sz="900">
              <a:solidFill>
                <a:srgbClr val="003C7C"/>
              </a:solidFill>
              <a:latin typeface="Arial" panose="020B0604020202020204" pitchFamily="34" charset="0"/>
              <a:cs typeface="Arial" panose="020B0604020202020204" pitchFamily="34" charset="0"/>
            </a:endParaRPr>
          </a:p>
        </p:txBody>
      </p:sp>
      <p:sp>
        <p:nvSpPr>
          <p:cNvPr id="3" name="Arrow: Right 2" descr="An arrow pointing to Session 2.3, to indicate that this is the next section of the presentation. ">
            <a:extLst>
              <a:ext uri="{FF2B5EF4-FFF2-40B4-BE49-F238E27FC236}">
                <a16:creationId xmlns:a16="http://schemas.microsoft.com/office/drawing/2014/main" id="{58285126-61BB-0E74-3C01-70E8F84DF8CA}"/>
              </a:ext>
            </a:extLst>
          </p:cNvPr>
          <p:cNvSpPr/>
          <p:nvPr/>
        </p:nvSpPr>
        <p:spPr>
          <a:xfrm rot="16200000">
            <a:off x="5220788" y="5227889"/>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101558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269D-D882-BFE2-F651-F409206FAB91}"/>
              </a:ext>
            </a:extLst>
          </p:cNvPr>
          <p:cNvSpPr>
            <a:spLocks noGrp="1"/>
          </p:cNvSpPr>
          <p:nvPr>
            <p:ph type="title"/>
          </p:nvPr>
        </p:nvSpPr>
        <p:spPr/>
        <p:txBody>
          <a:bodyPr/>
          <a:lstStyle/>
          <a:p>
            <a:pPr marL="172720"/>
            <a:r>
              <a:rPr lang="en-US">
                <a:latin typeface="Arial"/>
                <a:cs typeface="Arial"/>
              </a:rPr>
              <a:t>Reaching All Students</a:t>
            </a:r>
            <a:endParaRPr lang="en-US"/>
          </a:p>
        </p:txBody>
      </p:sp>
      <p:sp>
        <p:nvSpPr>
          <p:cNvPr id="10" name="Content Placeholder 2">
            <a:extLst>
              <a:ext uri="{FF2B5EF4-FFF2-40B4-BE49-F238E27FC236}">
                <a16:creationId xmlns:a16="http://schemas.microsoft.com/office/drawing/2014/main" id="{ED2BAA52-DB6A-F1C7-F4E2-EA20AFA185CC}"/>
              </a:ext>
            </a:extLst>
          </p:cNvPr>
          <p:cNvSpPr txBox="1">
            <a:spLocks/>
          </p:cNvSpPr>
          <p:nvPr/>
        </p:nvSpPr>
        <p:spPr>
          <a:xfrm>
            <a:off x="457200" y="1587211"/>
            <a:ext cx="4495800" cy="411032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Arial"/>
                <a:cs typeface="Arial"/>
              </a:rPr>
              <a:t>In your experience, who are the students who are most likely to feel left out of our vision?</a:t>
            </a:r>
            <a:endParaRPr lang="en-US" dirty="0"/>
          </a:p>
        </p:txBody>
      </p:sp>
      <p:pic>
        <p:nvPicPr>
          <p:cNvPr id="6" name="Graphic 6">
            <a:extLst>
              <a:ext uri="{FF2B5EF4-FFF2-40B4-BE49-F238E27FC236}">
                <a16:creationId xmlns:a16="http://schemas.microsoft.com/office/drawing/2014/main" id="{A48A7204-66A8-D051-F460-AF9D3CDBEE23}"/>
              </a:ext>
              <a:ext uri="{C183D7F6-B498-43B3-948B-1728B52AA6E4}">
                <adec:decorative xmlns:adec="http://schemas.microsoft.com/office/drawing/2017/decorative" val="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312353" y="1889846"/>
            <a:ext cx="2953615" cy="2966604"/>
          </a:xfrm>
        </p:spPr>
      </p:pic>
      <p:sp>
        <p:nvSpPr>
          <p:cNvPr id="4" name="Date Placeholder 3">
            <a:extLst>
              <a:ext uri="{FF2B5EF4-FFF2-40B4-BE49-F238E27FC236}">
                <a16:creationId xmlns:a16="http://schemas.microsoft.com/office/drawing/2014/main" id="{779AD864-5A1F-CC3A-BD7C-126528BD7429}"/>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B4C17D1D-769D-1DE7-4D9D-F98C2167F148}"/>
              </a:ext>
            </a:extLst>
          </p:cNvPr>
          <p:cNvSpPr>
            <a:spLocks noGrp="1"/>
          </p:cNvSpPr>
          <p:nvPr>
            <p:ph type="sldNum" sz="quarter" idx="12"/>
          </p:nvPr>
        </p:nvSpPr>
        <p:spPr/>
        <p:txBody>
          <a:bodyPr/>
          <a:lstStyle/>
          <a:p>
            <a:fld id="{680C5762-CF65-4775-9966-A58D40CC61B9}"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175235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90D2-FBA3-564B-5982-0A0DFA1BACF3}"/>
              </a:ext>
            </a:extLst>
          </p:cNvPr>
          <p:cNvSpPr>
            <a:spLocks noGrp="1"/>
          </p:cNvSpPr>
          <p:nvPr>
            <p:ph type="title"/>
          </p:nvPr>
        </p:nvSpPr>
        <p:spPr/>
        <p:txBody>
          <a:bodyPr/>
          <a:lstStyle/>
          <a:p>
            <a:pPr marL="172720"/>
            <a:r>
              <a:rPr lang="en-US" dirty="0">
                <a:latin typeface="Arial"/>
                <a:cs typeface="Arial"/>
              </a:rPr>
              <a:t>Student Gallery Walk</a:t>
            </a:r>
          </a:p>
        </p:txBody>
      </p:sp>
      <p:sp>
        <p:nvSpPr>
          <p:cNvPr id="3" name="Content Placeholder 2">
            <a:extLst>
              <a:ext uri="{FF2B5EF4-FFF2-40B4-BE49-F238E27FC236}">
                <a16:creationId xmlns:a16="http://schemas.microsoft.com/office/drawing/2014/main" id="{7D4F0632-F6B4-70BC-CC44-7E11300127A9}"/>
              </a:ext>
            </a:extLst>
          </p:cNvPr>
          <p:cNvSpPr>
            <a:spLocks noGrp="1"/>
          </p:cNvSpPr>
          <p:nvPr>
            <p:ph idx="1"/>
          </p:nvPr>
        </p:nvSpPr>
        <p:spPr>
          <a:xfrm>
            <a:off x="444211" y="1392382"/>
            <a:ext cx="8229600" cy="1371600"/>
          </a:xfrm>
        </p:spPr>
        <p:txBody>
          <a:bodyPr vert="horz" lIns="91440" tIns="45720" rIns="91440" bIns="45720" rtlCol="0" anchor="t">
            <a:normAutofit/>
          </a:bodyPr>
          <a:lstStyle/>
          <a:p>
            <a:pPr marL="0" indent="0">
              <a:buNone/>
            </a:pPr>
            <a:r>
              <a:rPr lang="en-US" sz="2400" dirty="0">
                <a:latin typeface="Arial"/>
                <a:cs typeface="Arial"/>
              </a:rPr>
              <a:t>Please visit the student profiles around the room. On separate sticky notes, write: </a:t>
            </a:r>
            <a:endParaRPr lang="en-US" dirty="0"/>
          </a:p>
        </p:txBody>
      </p:sp>
      <p:graphicFrame>
        <p:nvGraphicFramePr>
          <p:cNvPr id="6" name="Diagram 5" descr="Potential barriers that prevent the student from feeling challenged, supported, and connected to the culture of science.&#10;&#10;Think about barriers that:&#10;&#10;- Prevent student engagement in learning&#10;&#10;- Represent information in ways the student is not able to understand &#10;&#10;- Prevent the student from expressing ideas&#10;&#10;- The unique knowledge, experiences, or perspectives they bring to the table that could be leveraged in science.">
            <a:extLst>
              <a:ext uri="{FF2B5EF4-FFF2-40B4-BE49-F238E27FC236}">
                <a16:creationId xmlns:a16="http://schemas.microsoft.com/office/drawing/2014/main" id="{7EDA4F81-68CD-DA54-261D-ED7CFE3E73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6512906"/>
              </p:ext>
            </p:extLst>
          </p:nvPr>
        </p:nvGraphicFramePr>
        <p:xfrm>
          <a:off x="1622714" y="2392507"/>
          <a:ext cx="6987886" cy="3248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8" name="Graphic 6">
            <a:extLst>
              <a:ext uri="{FF2B5EF4-FFF2-40B4-BE49-F238E27FC236}">
                <a16:creationId xmlns:a16="http://schemas.microsoft.com/office/drawing/2014/main" id="{5A57F7BA-C288-77DD-AEA1-AC5E8EADDB6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546" y="2448358"/>
            <a:ext cx="992331" cy="1018308"/>
          </a:xfrm>
          <a:prstGeom prst="rect">
            <a:avLst/>
          </a:prstGeom>
        </p:spPr>
      </p:pic>
      <p:pic>
        <p:nvPicPr>
          <p:cNvPr id="80" name="Graphic 80">
            <a:extLst>
              <a:ext uri="{FF2B5EF4-FFF2-40B4-BE49-F238E27FC236}">
                <a16:creationId xmlns:a16="http://schemas.microsoft.com/office/drawing/2014/main" id="{0901EBE0-9ABC-01C4-8160-6DD28C5DCD5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845" y="4686299"/>
            <a:ext cx="758537" cy="771525"/>
          </a:xfrm>
          <a:prstGeom prst="rect">
            <a:avLst/>
          </a:prstGeom>
        </p:spPr>
      </p:pic>
      <p:sp>
        <p:nvSpPr>
          <p:cNvPr id="4" name="Date Placeholder 3">
            <a:extLst>
              <a:ext uri="{FF2B5EF4-FFF2-40B4-BE49-F238E27FC236}">
                <a16:creationId xmlns:a16="http://schemas.microsoft.com/office/drawing/2014/main" id="{ACBE27DC-7CFC-14D7-8CB1-4EDE99EDDC4D}"/>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4149F00-A2A8-66D8-42B1-F4165807A8D9}"/>
              </a:ext>
            </a:extLst>
          </p:cNvPr>
          <p:cNvSpPr>
            <a:spLocks noGrp="1"/>
          </p:cNvSpPr>
          <p:nvPr>
            <p:ph type="sldNum" sz="quarter" idx="12"/>
          </p:nvPr>
        </p:nvSpPr>
        <p:spPr/>
        <p:txBody>
          <a:bodyPr/>
          <a:lstStyle/>
          <a:p>
            <a:fld id="{680C5762-CF65-4775-9966-A58D40CC61B9}"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309587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9076-97C7-D07D-6D94-2D13963B76E1}"/>
              </a:ext>
            </a:extLst>
          </p:cNvPr>
          <p:cNvSpPr>
            <a:spLocks noGrp="1"/>
          </p:cNvSpPr>
          <p:nvPr>
            <p:ph type="title"/>
          </p:nvPr>
        </p:nvSpPr>
        <p:spPr/>
        <p:txBody>
          <a:bodyPr/>
          <a:lstStyle/>
          <a:p>
            <a:pPr marL="172720"/>
            <a:r>
              <a:rPr lang="en-US" dirty="0">
                <a:latin typeface="Arial"/>
                <a:cs typeface="Arial"/>
              </a:rPr>
              <a:t>Equity in Science Education</a:t>
            </a:r>
            <a:endParaRPr lang="en-US" dirty="0"/>
          </a:p>
        </p:txBody>
      </p:sp>
      <p:sp>
        <p:nvSpPr>
          <p:cNvPr id="3" name="Content Placeholder 2">
            <a:extLst>
              <a:ext uri="{FF2B5EF4-FFF2-40B4-BE49-F238E27FC236}">
                <a16:creationId xmlns:a16="http://schemas.microsoft.com/office/drawing/2014/main" id="{49317CD0-9BC1-1BA7-DF5C-50CF308CDC9E}"/>
              </a:ext>
            </a:extLst>
          </p:cNvPr>
          <p:cNvSpPr>
            <a:spLocks noGrp="1"/>
          </p:cNvSpPr>
          <p:nvPr>
            <p:ph idx="1"/>
          </p:nvPr>
        </p:nvSpPr>
        <p:spPr/>
        <p:txBody>
          <a:bodyPr vert="horz" lIns="91440" tIns="45720" rIns="91440" bIns="45720" rtlCol="0" anchor="t">
            <a:normAutofit/>
          </a:bodyPr>
          <a:lstStyle/>
          <a:p>
            <a:pPr>
              <a:buNone/>
            </a:pPr>
            <a:r>
              <a:rPr lang="en-US" sz="2400" dirty="0">
                <a:latin typeface="Arial"/>
                <a:cs typeface="Arial"/>
              </a:rPr>
              <a:t>Equity in science education requires that all students are provided with equitable opportunities to learn science and become engaged in science and engineering practices; with access to quality space, equipment, and teachers to support and motivate that learning and engagement; and adequate time spent on science. In addition, the issue of connecting to students’ interests and experiences is particularly important for broadening participation in science. </a:t>
            </a:r>
            <a:endParaRPr lang="en-US" sz="2400" dirty="0"/>
          </a:p>
          <a:p>
            <a:pPr marL="0" indent="0" algn="r">
              <a:buNone/>
            </a:pPr>
            <a:r>
              <a:rPr lang="en-US" sz="2400" dirty="0">
                <a:latin typeface="Arial"/>
                <a:cs typeface="Arial"/>
              </a:rPr>
              <a:t>— NRC Framework, p. 28</a:t>
            </a:r>
          </a:p>
        </p:txBody>
      </p:sp>
      <p:pic>
        <p:nvPicPr>
          <p:cNvPr id="7" name="Picture 6" descr="A book cover of a framework for k-12 science education">
            <a:extLst>
              <a:ext uri="{FF2B5EF4-FFF2-40B4-BE49-F238E27FC236}">
                <a16:creationId xmlns:a16="http://schemas.microsoft.com/office/drawing/2014/main" id="{1BB59FDF-2AFD-CD0D-E739-7B5B76952C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580986" y="4973637"/>
            <a:ext cx="1246044" cy="1382713"/>
          </a:xfrm>
          <a:prstGeom prst="rect">
            <a:avLst/>
          </a:prstGeom>
          <a:noFill/>
        </p:spPr>
      </p:pic>
      <p:sp>
        <p:nvSpPr>
          <p:cNvPr id="4" name="Date Placeholder 3">
            <a:extLst>
              <a:ext uri="{FF2B5EF4-FFF2-40B4-BE49-F238E27FC236}">
                <a16:creationId xmlns:a16="http://schemas.microsoft.com/office/drawing/2014/main" id="{F8206972-197C-1942-C2F8-FD393C89E1DF}"/>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032FD8C-EA04-88BE-EBDA-BA6DD29F4C32}"/>
              </a:ext>
            </a:extLst>
          </p:cNvPr>
          <p:cNvSpPr>
            <a:spLocks noGrp="1"/>
          </p:cNvSpPr>
          <p:nvPr>
            <p:ph type="sldNum" sz="quarter" idx="12"/>
          </p:nvPr>
        </p:nvSpPr>
        <p:spPr/>
        <p:txBody>
          <a:bodyPr/>
          <a:lstStyle/>
          <a:p>
            <a:fld id="{680C5762-CF65-4775-9966-A58D40CC61B9}"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427151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9076-97C7-D07D-6D94-2D13963B76E1}"/>
              </a:ext>
            </a:extLst>
          </p:cNvPr>
          <p:cNvSpPr>
            <a:spLocks noGrp="1"/>
          </p:cNvSpPr>
          <p:nvPr>
            <p:ph type="title"/>
          </p:nvPr>
        </p:nvSpPr>
        <p:spPr/>
        <p:txBody>
          <a:bodyPr/>
          <a:lstStyle/>
          <a:p>
            <a:pPr marL="172720"/>
            <a:r>
              <a:rPr lang="en-US" dirty="0">
                <a:latin typeface="Arial"/>
                <a:cs typeface="Arial"/>
              </a:rPr>
              <a:t>Equity in Science Education (continued)</a:t>
            </a:r>
            <a:endParaRPr lang="en-US" dirty="0"/>
          </a:p>
        </p:txBody>
      </p:sp>
      <p:sp>
        <p:nvSpPr>
          <p:cNvPr id="3" name="Content Placeholder 2">
            <a:extLst>
              <a:ext uri="{FF2B5EF4-FFF2-40B4-BE49-F238E27FC236}">
                <a16:creationId xmlns:a16="http://schemas.microsoft.com/office/drawing/2014/main" id="{49317CD0-9BC1-1BA7-DF5C-50CF308CDC9E}"/>
              </a:ext>
            </a:extLst>
          </p:cNvPr>
          <p:cNvSpPr>
            <a:spLocks noGrp="1"/>
          </p:cNvSpPr>
          <p:nvPr>
            <p:ph idx="1"/>
          </p:nvPr>
        </p:nvSpPr>
        <p:spPr/>
        <p:txBody>
          <a:bodyPr vert="horz" lIns="91440" tIns="45720" rIns="91440" bIns="45720" rtlCol="0" anchor="t">
            <a:normAutofit/>
          </a:bodyPr>
          <a:lstStyle/>
          <a:p>
            <a:pPr>
              <a:buNone/>
            </a:pPr>
            <a:r>
              <a:rPr lang="en-US" sz="2400" dirty="0">
                <a:solidFill>
                  <a:srgbClr val="696969"/>
                </a:solidFill>
                <a:latin typeface="Arial"/>
                <a:cs typeface="Arial"/>
              </a:rPr>
              <a:t>Equity in science education requires that all students are provided with </a:t>
            </a:r>
            <a:r>
              <a:rPr lang="en-US" sz="2400" dirty="0">
                <a:latin typeface="Arial"/>
                <a:cs typeface="Arial"/>
              </a:rPr>
              <a:t>equitable opportunities</a:t>
            </a:r>
            <a:r>
              <a:rPr lang="en-US" sz="2400" dirty="0">
                <a:solidFill>
                  <a:schemeClr val="bg1">
                    <a:lumMod val="50000"/>
                  </a:schemeClr>
                </a:solidFill>
                <a:latin typeface="Arial"/>
                <a:cs typeface="Arial"/>
              </a:rPr>
              <a:t> </a:t>
            </a:r>
            <a:r>
              <a:rPr lang="en-US" sz="2400" dirty="0">
                <a:solidFill>
                  <a:srgbClr val="696969"/>
                </a:solidFill>
                <a:latin typeface="Arial"/>
                <a:cs typeface="Arial"/>
              </a:rPr>
              <a:t>to learn science and become</a:t>
            </a:r>
            <a:r>
              <a:rPr lang="en-US" sz="2400" dirty="0">
                <a:solidFill>
                  <a:schemeClr val="bg1">
                    <a:lumMod val="75000"/>
                  </a:schemeClr>
                </a:solidFill>
                <a:latin typeface="Arial"/>
                <a:cs typeface="Arial"/>
              </a:rPr>
              <a:t> </a:t>
            </a:r>
            <a:r>
              <a:rPr lang="en-US" sz="2400" dirty="0">
                <a:latin typeface="Arial"/>
                <a:cs typeface="Arial"/>
              </a:rPr>
              <a:t>engaged in science and engineering </a:t>
            </a:r>
            <a:r>
              <a:rPr lang="en-US" sz="2400" dirty="0">
                <a:solidFill>
                  <a:srgbClr val="696969"/>
                </a:solidFill>
                <a:latin typeface="Arial"/>
                <a:cs typeface="Arial"/>
              </a:rPr>
              <a:t>practices; with </a:t>
            </a:r>
            <a:r>
              <a:rPr lang="en-US" sz="2400" dirty="0">
                <a:latin typeface="Arial"/>
                <a:cs typeface="Arial"/>
              </a:rPr>
              <a:t>access</a:t>
            </a:r>
            <a:r>
              <a:rPr lang="en-US" sz="2400" dirty="0">
                <a:solidFill>
                  <a:schemeClr val="bg1">
                    <a:lumMod val="50000"/>
                  </a:schemeClr>
                </a:solidFill>
                <a:latin typeface="Arial"/>
                <a:cs typeface="Arial"/>
              </a:rPr>
              <a:t> </a:t>
            </a:r>
            <a:r>
              <a:rPr lang="en-US" sz="2400" dirty="0">
                <a:solidFill>
                  <a:srgbClr val="696969"/>
                </a:solidFill>
                <a:latin typeface="Arial"/>
                <a:cs typeface="Arial"/>
              </a:rPr>
              <a:t>to quality space, equipment, and teachers to support and motivate that learning and engagement; and adequate time spent on science. In addition, the issue of</a:t>
            </a:r>
            <a:r>
              <a:rPr lang="en-US" sz="2400" dirty="0">
                <a:solidFill>
                  <a:schemeClr val="bg1">
                    <a:lumMod val="65000"/>
                  </a:schemeClr>
                </a:solidFill>
                <a:latin typeface="Arial"/>
                <a:cs typeface="Arial"/>
              </a:rPr>
              <a:t> </a:t>
            </a:r>
            <a:r>
              <a:rPr lang="en-US" sz="2400" dirty="0">
                <a:latin typeface="Arial"/>
                <a:cs typeface="Arial"/>
              </a:rPr>
              <a:t>connecting to students’ interests and experiences</a:t>
            </a:r>
            <a:r>
              <a:rPr lang="en-US" sz="2400" dirty="0">
                <a:solidFill>
                  <a:schemeClr val="bg1">
                    <a:lumMod val="75000"/>
                  </a:schemeClr>
                </a:solidFill>
                <a:latin typeface="Arial"/>
                <a:cs typeface="Arial"/>
              </a:rPr>
              <a:t> </a:t>
            </a:r>
            <a:r>
              <a:rPr lang="en-US" sz="2400" dirty="0">
                <a:solidFill>
                  <a:srgbClr val="696969"/>
                </a:solidFill>
                <a:latin typeface="Arial"/>
                <a:cs typeface="Arial"/>
              </a:rPr>
              <a:t>is particularly important for broadening participation in science. </a:t>
            </a:r>
            <a:endParaRPr lang="en-US" sz="2400" dirty="0">
              <a:solidFill>
                <a:srgbClr val="696969"/>
              </a:solidFill>
            </a:endParaRPr>
          </a:p>
          <a:p>
            <a:pPr marL="0" indent="0" algn="r">
              <a:buNone/>
            </a:pPr>
            <a:r>
              <a:rPr lang="en-US" sz="2400" dirty="0">
                <a:latin typeface="Arial"/>
                <a:cs typeface="Arial"/>
              </a:rPr>
              <a:t>— NRC Framework, p. 28</a:t>
            </a:r>
          </a:p>
        </p:txBody>
      </p:sp>
      <p:pic>
        <p:nvPicPr>
          <p:cNvPr id="7" name="Picture 6" descr="A book cover of a framework for k-12 science education">
            <a:extLst>
              <a:ext uri="{FF2B5EF4-FFF2-40B4-BE49-F238E27FC236}">
                <a16:creationId xmlns:a16="http://schemas.microsoft.com/office/drawing/2014/main" id="{BCEC2B22-11CB-C9F2-1AD6-3E9E8716C2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551169" y="4973637"/>
            <a:ext cx="1246044" cy="1382713"/>
          </a:xfrm>
          <a:prstGeom prst="rect">
            <a:avLst/>
          </a:prstGeom>
          <a:noFill/>
        </p:spPr>
      </p:pic>
      <p:sp>
        <p:nvSpPr>
          <p:cNvPr id="4" name="Date Placeholder 3">
            <a:extLst>
              <a:ext uri="{FF2B5EF4-FFF2-40B4-BE49-F238E27FC236}">
                <a16:creationId xmlns:a16="http://schemas.microsoft.com/office/drawing/2014/main" id="{F8206972-197C-1942-C2F8-FD393C89E1DF}"/>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032FD8C-EA04-88BE-EBDA-BA6DD29F4C32}"/>
              </a:ext>
            </a:extLst>
          </p:cNvPr>
          <p:cNvSpPr>
            <a:spLocks noGrp="1"/>
          </p:cNvSpPr>
          <p:nvPr>
            <p:ph type="sldNum" sz="quarter" idx="12"/>
          </p:nvPr>
        </p:nvSpPr>
        <p:spPr/>
        <p:txBody>
          <a:bodyPr/>
          <a:lstStyle/>
          <a:p>
            <a:fld id="{680C5762-CF65-4775-9966-A58D40CC61B9}" type="slidenum">
              <a:rPr lang="en-US" smtClean="0">
                <a:solidFill>
                  <a:schemeClr val="tx1"/>
                </a:solidFill>
              </a:rPr>
              <a:t>34</a:t>
            </a:fld>
            <a:endParaRPr lang="en-US" dirty="0">
              <a:solidFill>
                <a:schemeClr val="tx1"/>
              </a:solidFill>
            </a:endParaRPr>
          </a:p>
        </p:txBody>
      </p:sp>
    </p:spTree>
    <p:extLst>
      <p:ext uri="{BB962C8B-B14F-4D97-AF65-F5344CB8AC3E}">
        <p14:creationId xmlns:p14="http://schemas.microsoft.com/office/powerpoint/2010/main" val="312804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7051-4F37-E752-FCD9-AEB140DE9948}"/>
              </a:ext>
            </a:extLst>
          </p:cNvPr>
          <p:cNvSpPr>
            <a:spLocks noGrp="1"/>
          </p:cNvSpPr>
          <p:nvPr>
            <p:ph type="title"/>
          </p:nvPr>
        </p:nvSpPr>
        <p:spPr/>
        <p:txBody>
          <a:bodyPr/>
          <a:lstStyle/>
          <a:p>
            <a:pPr marL="172720"/>
            <a:r>
              <a:rPr lang="en-US" dirty="0">
                <a:latin typeface="Arial"/>
                <a:cs typeface="Arial"/>
              </a:rPr>
              <a:t>Equitable Tasks Go Beyond Limiting Bias </a:t>
            </a:r>
            <a:endParaRPr lang="en-US" dirty="0"/>
          </a:p>
        </p:txBody>
      </p:sp>
      <p:graphicFrame>
        <p:nvGraphicFramePr>
          <p:cNvPr id="6" name="Diagram 6" descr="They acknowledge that the diverse ways students interact with tasks influences how they show what they understand.&#10;&#10;They intentionally support all learners in making their thinking visible.&#10;&#10;They help monitor student progress while building students up.">
            <a:extLst>
              <a:ext uri="{FF2B5EF4-FFF2-40B4-BE49-F238E27FC236}">
                <a16:creationId xmlns:a16="http://schemas.microsoft.com/office/drawing/2014/main" id="{C297B6CD-B4F0-424B-6D71-88F314389C6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27613558"/>
              </p:ext>
            </p:extLst>
          </p:nvPr>
        </p:nvGraphicFramePr>
        <p:xfrm>
          <a:off x="457200" y="1634247"/>
          <a:ext cx="8216612" cy="2452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Content Placeholder 2">
            <a:extLst>
              <a:ext uri="{FF2B5EF4-FFF2-40B4-BE49-F238E27FC236}">
                <a16:creationId xmlns:a16="http://schemas.microsoft.com/office/drawing/2014/main" id="{25AA3A2E-B7B6-E7A4-BE5A-C00F2B9993A3}"/>
              </a:ext>
            </a:extLst>
          </p:cNvPr>
          <p:cNvSpPr txBox="1">
            <a:spLocks/>
          </p:cNvSpPr>
          <p:nvPr/>
        </p:nvSpPr>
        <p:spPr>
          <a:xfrm>
            <a:off x="457200" y="4561609"/>
            <a:ext cx="8229600" cy="1371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latin typeface="Arial"/>
                <a:cs typeface="Arial"/>
              </a:rPr>
              <a:t>What does this look like in practice?</a:t>
            </a:r>
            <a:endParaRPr lang="en-US" dirty="0"/>
          </a:p>
        </p:txBody>
      </p:sp>
      <p:sp>
        <p:nvSpPr>
          <p:cNvPr id="4" name="Date Placeholder 3">
            <a:extLst>
              <a:ext uri="{FF2B5EF4-FFF2-40B4-BE49-F238E27FC236}">
                <a16:creationId xmlns:a16="http://schemas.microsoft.com/office/drawing/2014/main" id="{17D401A4-15B7-DF12-0F4D-E2E20D258936}"/>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C742DFF2-A3F8-272E-9CF0-0D776CD2AE11}"/>
              </a:ext>
            </a:extLst>
          </p:cNvPr>
          <p:cNvSpPr>
            <a:spLocks noGrp="1"/>
          </p:cNvSpPr>
          <p:nvPr>
            <p:ph type="sldNum" sz="quarter" idx="12"/>
          </p:nvPr>
        </p:nvSpPr>
        <p:spPr/>
        <p:txBody>
          <a:bodyPr/>
          <a:lstStyle/>
          <a:p>
            <a:fld id="{680C5762-CF65-4775-9966-A58D40CC61B9}"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3989459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8DE4-FD53-F2FE-F49C-3CAAC62766C0}"/>
              </a:ext>
            </a:extLst>
          </p:cNvPr>
          <p:cNvSpPr>
            <a:spLocks noGrp="1"/>
          </p:cNvSpPr>
          <p:nvPr>
            <p:ph type="title"/>
          </p:nvPr>
        </p:nvSpPr>
        <p:spPr>
          <a:xfrm>
            <a:off x="457200" y="516422"/>
            <a:ext cx="8229600" cy="753341"/>
          </a:xfrm>
        </p:spPr>
        <p:txBody>
          <a:bodyPr>
            <a:normAutofit/>
          </a:bodyPr>
          <a:lstStyle/>
          <a:p>
            <a:pPr marL="172720"/>
            <a:r>
              <a:rPr lang="en-US" sz="2800" dirty="0">
                <a:latin typeface="Arial"/>
                <a:cs typeface="Arial"/>
              </a:rPr>
              <a:t>Back to Our Task</a:t>
            </a:r>
            <a:endParaRPr lang="en-US" sz="2800" dirty="0"/>
          </a:p>
        </p:txBody>
      </p:sp>
      <p:sp>
        <p:nvSpPr>
          <p:cNvPr id="6" name="Content Placeholder 1">
            <a:extLst>
              <a:ext uri="{FF2B5EF4-FFF2-40B4-BE49-F238E27FC236}">
                <a16:creationId xmlns:a16="http://schemas.microsoft.com/office/drawing/2014/main" id="{FCE10A79-59E9-3697-9C97-843F111CAEFD}"/>
              </a:ext>
            </a:extLst>
          </p:cNvPr>
          <p:cNvSpPr txBox="1">
            <a:spLocks/>
          </p:cNvSpPr>
          <p:nvPr/>
        </p:nvSpPr>
        <p:spPr>
          <a:xfrm>
            <a:off x="1252537" y="1725924"/>
            <a:ext cx="7434263" cy="3856926"/>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 sz="2400" dirty="0">
                <a:ea typeface="Roboto Thin"/>
              </a:rPr>
              <a:t>You and a group of survivors were stranded after your plane crashed near a remote island off the coast of New Zealand. </a:t>
            </a:r>
            <a:endParaRPr lang="en-US" sz="2400" dirty="0">
              <a:ea typeface="Roboto Thin"/>
            </a:endParaRPr>
          </a:p>
          <a:p>
            <a:pPr marL="0" indent="0">
              <a:buFont typeface="Arial" panose="020B0604020202020204" pitchFamily="34" charset="0"/>
              <a:buNone/>
            </a:pPr>
            <a:endParaRPr lang="en" sz="2400" dirty="0">
              <a:ea typeface="Roboto Thin"/>
            </a:endParaRPr>
          </a:p>
          <a:p>
            <a:pPr marL="0" indent="0">
              <a:buFont typeface="Arial" panose="020B0604020202020204" pitchFamily="34" charset="0"/>
              <a:buNone/>
            </a:pPr>
            <a:r>
              <a:rPr lang="en" sz="2400" dirty="0">
                <a:ea typeface="Roboto Thin"/>
              </a:rPr>
              <a:t>Water is necessary for human survival; however, the only water available is saltwater from the ocean. </a:t>
            </a:r>
            <a:endParaRPr lang="en-US" sz="2400" dirty="0"/>
          </a:p>
          <a:p>
            <a:pPr marL="0" indent="0">
              <a:buFont typeface="Arial" panose="020B0604020202020204" pitchFamily="34" charset="0"/>
              <a:buNone/>
            </a:pPr>
            <a:endParaRPr lang="en" sz="2400" dirty="0">
              <a:ea typeface="Roboto Thin"/>
            </a:endParaRPr>
          </a:p>
          <a:p>
            <a:pPr marL="0" indent="0">
              <a:buFont typeface="Arial" panose="020B0604020202020204" pitchFamily="34" charset="0"/>
              <a:buNone/>
            </a:pPr>
            <a:r>
              <a:rPr lang="en" sz="2400" dirty="0">
                <a:ea typeface="Roboto Thin"/>
              </a:rPr>
              <a:t>While humans can safely ingest small amounts of salt, the salt content in seawater is much higher than what can be processed by the human body. Eventually the body will dehydrate and shut down. </a:t>
            </a:r>
            <a:endParaRPr lang="en-US" sz="2400" dirty="0"/>
          </a:p>
          <a:p>
            <a:endParaRPr lang="en-US" sz="2400" dirty="0"/>
          </a:p>
        </p:txBody>
      </p:sp>
      <p:sp>
        <p:nvSpPr>
          <p:cNvPr id="7" name="Subtitle 2">
            <a:extLst>
              <a:ext uri="{FF2B5EF4-FFF2-40B4-BE49-F238E27FC236}">
                <a16:creationId xmlns:a16="http://schemas.microsoft.com/office/drawing/2014/main" id="{9A240B7B-442B-5024-7E78-F9671A1F0D45}"/>
              </a:ext>
              <a:ext uri="{C183D7F6-B498-43B3-948B-1728B52AA6E4}">
                <adec:decorative xmlns:adec="http://schemas.microsoft.com/office/drawing/2017/decorative" val="1"/>
              </a:ext>
            </a:extLst>
          </p:cNvPr>
          <p:cNvSpPr txBox="1">
            <a:spLocks/>
          </p:cNvSpPr>
          <p:nvPr/>
        </p:nvSpPr>
        <p:spPr>
          <a:xfrm>
            <a:off x="609599" y="600963"/>
            <a:ext cx="6142480" cy="3719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pic>
        <p:nvPicPr>
          <p:cNvPr id="8" name="Graphic 4">
            <a:extLst>
              <a:ext uri="{FF2B5EF4-FFF2-40B4-BE49-F238E27FC236}">
                <a16:creationId xmlns:a16="http://schemas.microsoft.com/office/drawing/2014/main" id="{6CADA4D5-BD54-786E-7797-8E47B1F5802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00" y="1698237"/>
            <a:ext cx="892563" cy="892563"/>
          </a:xfrm>
          <a:prstGeom prst="rect">
            <a:avLst/>
          </a:prstGeom>
        </p:spPr>
      </p:pic>
      <p:pic>
        <p:nvPicPr>
          <p:cNvPr id="9" name="Graphic 6">
            <a:extLst>
              <a:ext uri="{FF2B5EF4-FFF2-40B4-BE49-F238E27FC236}">
                <a16:creationId xmlns:a16="http://schemas.microsoft.com/office/drawing/2014/main" id="{395BC0D6-8485-873E-82DE-C4780228196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00" y="2917437"/>
            <a:ext cx="892563" cy="892563"/>
          </a:xfrm>
          <a:prstGeom prst="rect">
            <a:avLst/>
          </a:prstGeom>
        </p:spPr>
      </p:pic>
      <p:pic>
        <p:nvPicPr>
          <p:cNvPr id="10" name="Graphic 7">
            <a:extLst>
              <a:ext uri="{FF2B5EF4-FFF2-40B4-BE49-F238E27FC236}">
                <a16:creationId xmlns:a16="http://schemas.microsoft.com/office/drawing/2014/main" id="{A1F144D8-48C5-2438-F892-BD707D296DB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800" y="4221124"/>
            <a:ext cx="892563" cy="892563"/>
          </a:xfrm>
          <a:prstGeom prst="rect">
            <a:avLst/>
          </a:prstGeom>
        </p:spPr>
      </p:pic>
      <p:sp>
        <p:nvSpPr>
          <p:cNvPr id="4" name="Date Placeholder 3">
            <a:extLst>
              <a:ext uri="{FF2B5EF4-FFF2-40B4-BE49-F238E27FC236}">
                <a16:creationId xmlns:a16="http://schemas.microsoft.com/office/drawing/2014/main" id="{0A7567EF-1379-057F-C893-E75225546089}"/>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497DFB78-753A-3A94-34E6-845A3FA990AB}"/>
              </a:ext>
            </a:extLst>
          </p:cNvPr>
          <p:cNvSpPr>
            <a:spLocks noGrp="1"/>
          </p:cNvSpPr>
          <p:nvPr>
            <p:ph type="sldNum" sz="quarter" idx="12"/>
          </p:nvPr>
        </p:nvSpPr>
        <p:spPr/>
        <p:txBody>
          <a:bodyPr/>
          <a:lstStyle/>
          <a:p>
            <a:fld id="{680C5762-CF65-4775-9966-A58D40CC61B9}"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248695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8C80-84C5-8C3C-91EF-7A5DBA4C4FAA}"/>
              </a:ext>
            </a:extLst>
          </p:cNvPr>
          <p:cNvSpPr>
            <a:spLocks noGrp="1"/>
          </p:cNvSpPr>
          <p:nvPr>
            <p:ph type="title"/>
          </p:nvPr>
        </p:nvSpPr>
        <p:spPr/>
        <p:txBody>
          <a:bodyPr>
            <a:normAutofit/>
          </a:bodyPr>
          <a:lstStyle/>
          <a:p>
            <a:pPr marL="172720"/>
            <a:r>
              <a:rPr lang="en-US" sz="2800" dirty="0">
                <a:latin typeface="Arial"/>
                <a:cs typeface="Arial"/>
              </a:rPr>
              <a:t>Examine Survivors Stranded Versions A and B</a:t>
            </a:r>
            <a:endParaRPr lang="en-US" sz="2800" dirty="0"/>
          </a:p>
        </p:txBody>
      </p:sp>
      <p:graphicFrame>
        <p:nvGraphicFramePr>
          <p:cNvPr id="8" name="Diagram 8" descr="A diagram showing the transition from Part 1 to Part 2 of the instructions: &#10;Part 1: think of a student&#10;Part 2: example both versions of the task to identify strengths and ways the task could be improved.">
            <a:extLst>
              <a:ext uri="{FF2B5EF4-FFF2-40B4-BE49-F238E27FC236}">
                <a16:creationId xmlns:a16="http://schemas.microsoft.com/office/drawing/2014/main" id="{548AD32C-736B-5104-0CAA-FDF9F1681469}"/>
              </a:ext>
            </a:extLst>
          </p:cNvPr>
          <p:cNvGraphicFramePr>
            <a:graphicFrameLocks noGrp="1"/>
          </p:cNvGraphicFramePr>
          <p:nvPr>
            <p:ph idx="1"/>
            <p:extLst>
              <p:ext uri="{D42A27DB-BD31-4B8C-83A1-F6EECF244321}">
                <p14:modId xmlns:p14="http://schemas.microsoft.com/office/powerpoint/2010/main" val="1889059258"/>
              </p:ext>
            </p:extLst>
          </p:nvPr>
        </p:nvGraphicFramePr>
        <p:xfrm>
          <a:off x="1093643" y="1509279"/>
          <a:ext cx="7047635" cy="407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8" name="Content Placeholder 2">
            <a:extLst>
              <a:ext uri="{FF2B5EF4-FFF2-40B4-BE49-F238E27FC236}">
                <a16:creationId xmlns:a16="http://schemas.microsoft.com/office/drawing/2014/main" id="{0A58D907-8251-9A53-EDAE-AC592342D593}"/>
              </a:ext>
            </a:extLst>
          </p:cNvPr>
          <p:cNvSpPr txBox="1">
            <a:spLocks/>
          </p:cNvSpPr>
          <p:nvPr/>
        </p:nvSpPr>
        <p:spPr>
          <a:xfrm>
            <a:off x="1015710" y="5613689"/>
            <a:ext cx="3293920" cy="70918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i="1">
                <a:solidFill>
                  <a:srgbClr val="003E7E"/>
                </a:solidFill>
                <a:latin typeface="Arial"/>
                <a:cs typeface="Arial"/>
              </a:rPr>
              <a:t>Be prepared to share</a:t>
            </a:r>
            <a:endParaRPr lang="en-US" sz="2400" i="1">
              <a:solidFill>
                <a:srgbClr val="003E7E"/>
              </a:solidFill>
            </a:endParaRPr>
          </a:p>
        </p:txBody>
      </p:sp>
      <p:sp>
        <p:nvSpPr>
          <p:cNvPr id="4" name="Date Placeholder 3">
            <a:extLst>
              <a:ext uri="{FF2B5EF4-FFF2-40B4-BE49-F238E27FC236}">
                <a16:creationId xmlns:a16="http://schemas.microsoft.com/office/drawing/2014/main" id="{46E5F4D5-4D5A-375A-B113-2E1A86FA3BE8}"/>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D00435EA-3A5B-18A5-124C-2D5B3FF6C753}"/>
              </a:ext>
            </a:extLst>
          </p:cNvPr>
          <p:cNvSpPr>
            <a:spLocks noGrp="1"/>
          </p:cNvSpPr>
          <p:nvPr>
            <p:ph type="sldNum" sz="quarter" idx="12"/>
          </p:nvPr>
        </p:nvSpPr>
        <p:spPr/>
        <p:txBody>
          <a:bodyPr/>
          <a:lstStyle/>
          <a:p>
            <a:fld id="{680C5762-CF65-4775-9966-A58D40CC61B9}" type="slidenum">
              <a:rPr lang="en-US" smtClean="0">
                <a:solidFill>
                  <a:schemeClr val="tx1"/>
                </a:solidFill>
              </a:rPr>
              <a:t>37</a:t>
            </a:fld>
            <a:endParaRPr lang="en-US" dirty="0">
              <a:solidFill>
                <a:schemeClr val="tx1"/>
              </a:solidFill>
            </a:endParaRPr>
          </a:p>
        </p:txBody>
      </p:sp>
    </p:spTree>
    <p:extLst>
      <p:ext uri="{BB962C8B-B14F-4D97-AF65-F5344CB8AC3E}">
        <p14:creationId xmlns:p14="http://schemas.microsoft.com/office/powerpoint/2010/main" val="259858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24B3-DCF2-FFFD-C6FC-6A8FCFD4D7C6}"/>
              </a:ext>
            </a:extLst>
          </p:cNvPr>
          <p:cNvSpPr>
            <a:spLocks noGrp="1"/>
          </p:cNvSpPr>
          <p:nvPr>
            <p:ph type="title"/>
          </p:nvPr>
        </p:nvSpPr>
        <p:spPr/>
        <p:txBody>
          <a:bodyPr/>
          <a:lstStyle/>
          <a:p>
            <a:pPr marL="172720"/>
            <a:r>
              <a:rPr lang="en-US">
                <a:latin typeface="Arial"/>
                <a:cs typeface="Arial"/>
              </a:rPr>
              <a:t>Give One to Get One</a:t>
            </a:r>
            <a:endParaRPr lang="en-US"/>
          </a:p>
        </p:txBody>
      </p:sp>
      <p:graphicFrame>
        <p:nvGraphicFramePr>
          <p:cNvPr id="6" name="Diagram 6" descr="A diagram showing three steps of the activity:&#10;Find a partner&#10;Share a feature you identified with your partner&#10;Find a new partner and share again">
            <a:extLst>
              <a:ext uri="{FF2B5EF4-FFF2-40B4-BE49-F238E27FC236}">
                <a16:creationId xmlns:a16="http://schemas.microsoft.com/office/drawing/2014/main" id="{33B8F6B5-14B7-C838-D8DA-921C1EC2EDF2}"/>
              </a:ext>
            </a:extLst>
          </p:cNvPr>
          <p:cNvGraphicFramePr>
            <a:graphicFrameLocks noGrp="1"/>
          </p:cNvGraphicFramePr>
          <p:nvPr>
            <p:ph idx="1"/>
            <p:extLst>
              <p:ext uri="{D42A27DB-BD31-4B8C-83A1-F6EECF244321}">
                <p14:modId xmlns:p14="http://schemas.microsoft.com/office/powerpoint/2010/main" val="4076218443"/>
              </p:ext>
            </p:extLst>
          </p:nvPr>
        </p:nvGraphicFramePr>
        <p:xfrm>
          <a:off x="448092" y="113571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 name="Content Placeholder 2">
            <a:extLst>
              <a:ext uri="{FF2B5EF4-FFF2-40B4-BE49-F238E27FC236}">
                <a16:creationId xmlns:a16="http://schemas.microsoft.com/office/drawing/2014/main" id="{2A1692C3-A456-C441-6E1D-9CE2EE9265FB}"/>
              </a:ext>
            </a:extLst>
          </p:cNvPr>
          <p:cNvSpPr txBox="1">
            <a:spLocks/>
          </p:cNvSpPr>
          <p:nvPr/>
        </p:nvSpPr>
        <p:spPr>
          <a:xfrm>
            <a:off x="888204" y="4548103"/>
            <a:ext cx="7738414" cy="70918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i="1" dirty="0">
                <a:solidFill>
                  <a:srgbClr val="003E7E"/>
                </a:solidFill>
                <a:latin typeface="Arial"/>
                <a:cs typeface="Arial"/>
              </a:rPr>
              <a:t>In a whole group share out, be prepared to share an equitable feature you learned from a partner.</a:t>
            </a:r>
            <a:endParaRPr lang="en-US" sz="2400" i="1" dirty="0">
              <a:solidFill>
                <a:srgbClr val="003E7E"/>
              </a:solidFill>
            </a:endParaRPr>
          </a:p>
        </p:txBody>
      </p:sp>
      <p:sp>
        <p:nvSpPr>
          <p:cNvPr id="4" name="Date Placeholder 3">
            <a:extLst>
              <a:ext uri="{FF2B5EF4-FFF2-40B4-BE49-F238E27FC236}">
                <a16:creationId xmlns:a16="http://schemas.microsoft.com/office/drawing/2014/main" id="{7BBB5487-DBD0-B977-BA70-7B58AB1A0F0B}"/>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28978D0-2C68-D1BC-8AC7-C3010A7FDAEF}"/>
              </a:ext>
            </a:extLst>
          </p:cNvPr>
          <p:cNvSpPr>
            <a:spLocks noGrp="1"/>
          </p:cNvSpPr>
          <p:nvPr>
            <p:ph type="sldNum" sz="quarter" idx="12"/>
          </p:nvPr>
        </p:nvSpPr>
        <p:spPr/>
        <p:txBody>
          <a:bodyPr/>
          <a:lstStyle/>
          <a:p>
            <a:fld id="{680C5762-CF65-4775-9966-A58D40CC61B9}" type="slidenum">
              <a:rPr lang="en-US" smtClean="0">
                <a:solidFill>
                  <a:schemeClr val="tx1"/>
                </a:solidFill>
              </a:rPr>
              <a:t>38</a:t>
            </a:fld>
            <a:endParaRPr lang="en-US" dirty="0">
              <a:solidFill>
                <a:schemeClr val="tx1"/>
              </a:solidFill>
            </a:endParaRPr>
          </a:p>
        </p:txBody>
      </p:sp>
      <p:pic>
        <p:nvPicPr>
          <p:cNvPr id="82" name="Graphic 82">
            <a:extLst>
              <a:ext uri="{FF2B5EF4-FFF2-40B4-BE49-F238E27FC236}">
                <a16:creationId xmlns:a16="http://schemas.microsoft.com/office/drawing/2014/main" id="{F23C6736-F6CD-DD07-848B-E1CB8C269F8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7151" y="1560127"/>
            <a:ext cx="1087443" cy="1087443"/>
          </a:xfrm>
          <a:prstGeom prst="rect">
            <a:avLst/>
          </a:prstGeom>
        </p:spPr>
      </p:pic>
      <p:pic>
        <p:nvPicPr>
          <p:cNvPr id="83" name="Graphic 82">
            <a:extLst>
              <a:ext uri="{FF2B5EF4-FFF2-40B4-BE49-F238E27FC236}">
                <a16:creationId xmlns:a16="http://schemas.microsoft.com/office/drawing/2014/main" id="{BE025FE9-5753-AFCA-CA28-1F5E5218D20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4760" y="1560127"/>
            <a:ext cx="1087443" cy="1087443"/>
          </a:xfrm>
          <a:prstGeom prst="rect">
            <a:avLst/>
          </a:prstGeom>
        </p:spPr>
      </p:pic>
      <p:pic>
        <p:nvPicPr>
          <p:cNvPr id="84" name="Graphic 84">
            <a:extLst>
              <a:ext uri="{FF2B5EF4-FFF2-40B4-BE49-F238E27FC236}">
                <a16:creationId xmlns:a16="http://schemas.microsoft.com/office/drawing/2014/main" id="{16B9D919-105F-D724-3B33-838BDEBACEB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60155" y="1605664"/>
            <a:ext cx="1014583" cy="996368"/>
          </a:xfrm>
          <a:prstGeom prst="rect">
            <a:avLst/>
          </a:prstGeom>
        </p:spPr>
      </p:pic>
    </p:spTree>
    <p:extLst>
      <p:ext uri="{BB962C8B-B14F-4D97-AF65-F5344CB8AC3E}">
        <p14:creationId xmlns:p14="http://schemas.microsoft.com/office/powerpoint/2010/main" val="4149268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939F-2230-ADCC-1091-9F44F1B6F958}"/>
              </a:ext>
            </a:extLst>
          </p:cNvPr>
          <p:cNvSpPr>
            <a:spLocks noGrp="1"/>
          </p:cNvSpPr>
          <p:nvPr>
            <p:ph type="title"/>
          </p:nvPr>
        </p:nvSpPr>
        <p:spPr/>
        <p:txBody>
          <a:bodyPr/>
          <a:lstStyle/>
          <a:p>
            <a:r>
              <a:rPr lang="en-US" dirty="0"/>
              <a:t>Example Features</a:t>
            </a:r>
          </a:p>
        </p:txBody>
      </p:sp>
      <p:graphicFrame>
        <p:nvGraphicFramePr>
          <p:cNvPr id="6" name="Content Placeholder 5" descr="Scaffolds - (e.g., model checklist, word bank, sentence starters) to support students to show what they know relative to grade-level assessment targets, not lowered expectations&#10;&#10;Real-world relevance: Find ways for students to make connections to their experiences or something they care about (often through phenomena and problems)&#10;&#10;Multiple ways for students to respont to the task and show what they know (text, develop models, verbally)&#10;&#10;Multiplay ways for students to receive information they need to complete the task.&#10;&#10;Clarity: The task is concise and coherent with easy-to-understand words.&#10;&#10;Builds student confidence with science and engineering by allowing students to show what they do know (rather than limited right/wrong answer options) and make choices">
            <a:extLst>
              <a:ext uri="{FF2B5EF4-FFF2-40B4-BE49-F238E27FC236}">
                <a16:creationId xmlns:a16="http://schemas.microsoft.com/office/drawing/2014/main" id="{2D5F2A82-17EB-BCA8-F460-C28D64FA438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27863382"/>
              </p:ext>
            </p:extLst>
          </p:nvPr>
        </p:nvGraphicFramePr>
        <p:xfrm>
          <a:off x="457200" y="135902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1FED21D-6484-3BE8-7FBC-9EB228CC8787}"/>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8C051D55-9D8C-57C9-AC0D-E66EBCC7DD3F}"/>
              </a:ext>
            </a:extLst>
          </p:cNvPr>
          <p:cNvSpPr>
            <a:spLocks noGrp="1"/>
          </p:cNvSpPr>
          <p:nvPr>
            <p:ph type="sldNum" sz="quarter" idx="12"/>
          </p:nvPr>
        </p:nvSpPr>
        <p:spPr/>
        <p:txBody>
          <a:bodyPr/>
          <a:lstStyle/>
          <a:p>
            <a:fld id="{680C5762-CF65-4775-9966-A58D40CC61B9}"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316999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lstStyle/>
          <a:p>
            <a:r>
              <a:rPr lang="en-US"/>
              <a:t>STEELS Assessment Foundations Toolkit</a:t>
            </a:r>
          </a:p>
        </p:txBody>
      </p:sp>
      <p:sp>
        <p:nvSpPr>
          <p:cNvPr id="9" name="TextBox 8">
            <a:extLst>
              <a:ext uri="{FF2B5EF4-FFF2-40B4-BE49-F238E27FC236}">
                <a16:creationId xmlns:a16="http://schemas.microsoft.com/office/drawing/2014/main" id="{23E97DB0-E3C8-219A-F7F2-C49D32C3A05A}"/>
              </a:ext>
            </a:extLst>
          </p:cNvPr>
          <p:cNvSpPr txBox="1"/>
          <p:nvPr/>
        </p:nvSpPr>
        <p:spPr>
          <a:xfrm>
            <a:off x="457200" y="1447800"/>
            <a:ext cx="8382000"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three modules in this toolkit will support participants to </a:t>
            </a:r>
            <a:r>
              <a:rPr lang="en-US" sz="2400" b="1" dirty="0">
                <a:latin typeface="Arial" panose="020B0604020202020204" pitchFamily="34" charset="0"/>
                <a:cs typeface="Arial" panose="020B0604020202020204" pitchFamily="34" charset="0"/>
              </a:rPr>
              <a:t>build a foundation in how to monitor and further student learning</a:t>
            </a:r>
            <a:r>
              <a:rPr lang="en-US" sz="2400" dirty="0">
                <a:latin typeface="Arial" panose="020B0604020202020204" pitchFamily="34" charset="0"/>
                <a:cs typeface="Arial" panose="020B0604020202020204" pitchFamily="34" charset="0"/>
              </a:rPr>
              <a:t> of the STEELS standards.</a:t>
            </a:r>
          </a:p>
        </p:txBody>
      </p:sp>
      <p:graphicFrame>
        <p:nvGraphicFramePr>
          <p:cNvPr id="6" name="Content Placeholder 5" descr="Module 1: Features of Quality STEELS Assessments&#10;&#10;Module 2: Assessing Rigorgous STEELS Learning for All Students&#10;&#10;Module 3: Cultivating a System Where Assessments Work Together to Improve Student Learning">
            <a:extLst>
              <a:ext uri="{FF2B5EF4-FFF2-40B4-BE49-F238E27FC236}">
                <a16:creationId xmlns:a16="http://schemas.microsoft.com/office/drawing/2014/main" id="{82365FF5-C280-F98E-B328-EBA266744A7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12841938"/>
              </p:ext>
            </p:extLst>
          </p:nvPr>
        </p:nvGraphicFramePr>
        <p:xfrm>
          <a:off x="533400" y="2667000"/>
          <a:ext cx="8001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descr="An arrow pointing to Module 2 to illustrate this is Module 2: Assessing Rigorous STEELS Learning for All Students.">
            <a:extLst>
              <a:ext uri="{FF2B5EF4-FFF2-40B4-BE49-F238E27FC236}">
                <a16:creationId xmlns:a16="http://schemas.microsoft.com/office/drawing/2014/main" id="{FE73BC03-2989-38F1-8375-A17502C66BA7}"/>
              </a:ext>
            </a:extLst>
          </p:cNvPr>
          <p:cNvSpPr/>
          <p:nvPr/>
        </p:nvSpPr>
        <p:spPr>
          <a:xfrm>
            <a:off x="457200" y="4038600"/>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BAADA94-BC1C-3D1E-80C8-047B96763259}"/>
              </a:ext>
            </a:extLst>
          </p:cNvPr>
          <p:cNvSpPr>
            <a:spLocks noGrp="1"/>
          </p:cNvSpPr>
          <p:nvPr>
            <p:ph type="dt" sz="half" idx="10"/>
          </p:nvPr>
        </p:nvSpPr>
        <p:spPr>
          <a:xfrm>
            <a:off x="457200" y="6280150"/>
            <a:ext cx="2133600" cy="365125"/>
          </a:xfrm>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902207" y="6370637"/>
            <a:ext cx="2133600" cy="365125"/>
          </a:xfrm>
        </p:spPr>
        <p:txBody>
          <a:bodyPr/>
          <a:lstStyle/>
          <a:p>
            <a:fld id="{680C5762-CF65-4775-9966-A58D40CC61B9}"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244991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9DE1-418F-9257-B19D-33B6E2D631CF}"/>
              </a:ext>
            </a:extLst>
          </p:cNvPr>
          <p:cNvSpPr>
            <a:spLocks noGrp="1"/>
          </p:cNvSpPr>
          <p:nvPr>
            <p:ph type="title"/>
          </p:nvPr>
        </p:nvSpPr>
        <p:spPr/>
        <p:txBody>
          <a:bodyPr/>
          <a:lstStyle/>
          <a:p>
            <a:r>
              <a:rPr lang="en-US" dirty="0"/>
              <a:t>Universal Design for Learning (UDL)</a:t>
            </a:r>
          </a:p>
        </p:txBody>
      </p:sp>
      <p:sp>
        <p:nvSpPr>
          <p:cNvPr id="3" name="Content Placeholder 2">
            <a:extLst>
              <a:ext uri="{FF2B5EF4-FFF2-40B4-BE49-F238E27FC236}">
                <a16:creationId xmlns:a16="http://schemas.microsoft.com/office/drawing/2014/main" id="{337E1F10-5B9C-1EA4-B507-FED3B10902CD}"/>
              </a:ext>
            </a:extLst>
          </p:cNvPr>
          <p:cNvSpPr>
            <a:spLocks noGrp="1"/>
          </p:cNvSpPr>
          <p:nvPr>
            <p:ph idx="1"/>
          </p:nvPr>
        </p:nvSpPr>
        <p:spPr>
          <a:xfrm>
            <a:off x="457200" y="1397004"/>
            <a:ext cx="8229600" cy="1984829"/>
          </a:xfrm>
        </p:spPr>
        <p:txBody>
          <a:bodyPr>
            <a:normAutofit/>
          </a:bodyPr>
          <a:lstStyle/>
          <a:p>
            <a:pPr marL="0" indent="0">
              <a:buNone/>
            </a:pPr>
            <a:r>
              <a:rPr lang="en-US" sz="2000" dirty="0"/>
              <a:t>UDL is a framework to improve and optimize teaching and learning for all people based on scientific insights into how humans learn.</a:t>
            </a:r>
          </a:p>
        </p:txBody>
      </p:sp>
      <p:pic>
        <p:nvPicPr>
          <p:cNvPr id="1026" name="Picture 2" descr="A diagram showing the three parts of the UDL Framework:&#10;Part 1: The Why of learning (engagement)&#10;Part 2: The What of Learning (representation)&#10;Part 3: The HOW of learning: Action and Expression&#10;">
            <a:extLst>
              <a:ext uri="{FF2B5EF4-FFF2-40B4-BE49-F238E27FC236}">
                <a16:creationId xmlns:a16="http://schemas.microsoft.com/office/drawing/2014/main" id="{A1433562-D4F4-E81E-B766-64870867449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7602" y="2247102"/>
            <a:ext cx="7141998" cy="26187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B9FA76-6418-747F-6298-4F8275944D80}"/>
              </a:ext>
            </a:extLst>
          </p:cNvPr>
          <p:cNvSpPr txBox="1"/>
          <p:nvPr/>
        </p:nvSpPr>
        <p:spPr>
          <a:xfrm>
            <a:off x="1087602" y="4966388"/>
            <a:ext cx="2352585"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Phenomena / problems </a:t>
            </a:r>
            <a:r>
              <a:rPr lang="en-US" dirty="0">
                <a:latin typeface="Arial" panose="020B0604020202020204" pitchFamily="34" charset="0"/>
                <a:cs typeface="Arial" panose="020B0604020202020204" pitchFamily="34" charset="0"/>
              </a:rPr>
              <a:t>motivate the need to complete the task</a:t>
            </a:r>
          </a:p>
        </p:txBody>
      </p:sp>
      <p:sp>
        <p:nvSpPr>
          <p:cNvPr id="7" name="TextBox 6">
            <a:extLst>
              <a:ext uri="{FF2B5EF4-FFF2-40B4-BE49-F238E27FC236}">
                <a16:creationId xmlns:a16="http://schemas.microsoft.com/office/drawing/2014/main" id="{5739BE3E-9AC7-638A-14CA-1FD342F4A3D9}"/>
              </a:ext>
            </a:extLst>
          </p:cNvPr>
          <p:cNvSpPr txBox="1"/>
          <p:nvPr/>
        </p:nvSpPr>
        <p:spPr>
          <a:xfrm>
            <a:off x="3364639" y="4966389"/>
            <a:ext cx="247687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Multiple ways to </a:t>
            </a:r>
            <a:r>
              <a:rPr lang="en-US" b="1" dirty="0">
                <a:latin typeface="Arial" panose="020B0604020202020204" pitchFamily="34" charset="0"/>
                <a:cs typeface="Arial" panose="020B0604020202020204" pitchFamily="34" charset="0"/>
              </a:rPr>
              <a:t>receive information needed </a:t>
            </a:r>
            <a:r>
              <a:rPr lang="en-US" dirty="0">
                <a:latin typeface="Arial" panose="020B0604020202020204" pitchFamily="34" charset="0"/>
                <a:cs typeface="Arial" panose="020B0604020202020204" pitchFamily="34" charset="0"/>
              </a:rPr>
              <a:t>to complete task</a:t>
            </a:r>
          </a:p>
        </p:txBody>
      </p:sp>
      <p:sp>
        <p:nvSpPr>
          <p:cNvPr id="8" name="TextBox 7">
            <a:extLst>
              <a:ext uri="{FF2B5EF4-FFF2-40B4-BE49-F238E27FC236}">
                <a16:creationId xmlns:a16="http://schemas.microsoft.com/office/drawing/2014/main" id="{901C1D75-C603-96C9-8529-F5AD7C896DEB}"/>
              </a:ext>
            </a:extLst>
          </p:cNvPr>
          <p:cNvSpPr txBox="1"/>
          <p:nvPr/>
        </p:nvSpPr>
        <p:spPr>
          <a:xfrm>
            <a:off x="5703815" y="4964761"/>
            <a:ext cx="266108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Multiple ways to </a:t>
            </a:r>
            <a:r>
              <a:rPr lang="en-US" b="1" dirty="0">
                <a:latin typeface="Arial" panose="020B0604020202020204" pitchFamily="34" charset="0"/>
                <a:cs typeface="Arial" panose="020B0604020202020204" pitchFamily="34" charset="0"/>
              </a:rPr>
              <a:t>respond to the task</a:t>
            </a:r>
          </a:p>
        </p:txBody>
      </p:sp>
      <p:sp>
        <p:nvSpPr>
          <p:cNvPr id="4" name="Date Placeholder 3">
            <a:extLst>
              <a:ext uri="{FF2B5EF4-FFF2-40B4-BE49-F238E27FC236}">
                <a16:creationId xmlns:a16="http://schemas.microsoft.com/office/drawing/2014/main" id="{34F116BD-4420-0E58-27A9-5F2A923CAA52}"/>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F57601F-3B48-FBE7-C009-AF81BFE1B8C3}"/>
              </a:ext>
            </a:extLst>
          </p:cNvPr>
          <p:cNvSpPr>
            <a:spLocks noGrp="1"/>
          </p:cNvSpPr>
          <p:nvPr>
            <p:ph type="sldNum" sz="quarter" idx="12"/>
          </p:nvPr>
        </p:nvSpPr>
        <p:spPr/>
        <p:txBody>
          <a:bodyPr/>
          <a:lstStyle/>
          <a:p>
            <a:fld id="{680C5762-CF65-4775-9966-A58D40CC61B9}"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2837404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r>
              <a:rPr lang="en-US" dirty="0"/>
              <a:t>Claim, Evidence, Reasoning Reflection</a:t>
            </a:r>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8229600" cy="4525963"/>
          </a:xfrm>
        </p:spPr>
        <p:txBody>
          <a:bodyPr vert="horz" lIns="91440" tIns="45720" rIns="91440" bIns="45720" rtlCol="0" anchor="t">
            <a:normAutofit/>
          </a:bodyPr>
          <a:lstStyle/>
          <a:p>
            <a:pPr marL="0" indent="0">
              <a:buNone/>
            </a:pPr>
            <a:r>
              <a:rPr lang="en-US" dirty="0">
                <a:latin typeface="Arial"/>
                <a:cs typeface="Arial"/>
              </a:rPr>
              <a:t>Which version of Survivors Stranded was more equitable and accessible to students? Why?</a:t>
            </a:r>
            <a:endParaRPr lang="en-US" dirty="0"/>
          </a:p>
        </p:txBody>
      </p:sp>
      <p:graphicFrame>
        <p:nvGraphicFramePr>
          <p:cNvPr id="9" name="Table 9">
            <a:extLst>
              <a:ext uri="{FF2B5EF4-FFF2-40B4-BE49-F238E27FC236}">
                <a16:creationId xmlns:a16="http://schemas.microsoft.com/office/drawing/2014/main" id="{61883A5B-23C5-5889-D019-4141564462B4}"/>
              </a:ext>
            </a:extLst>
          </p:cNvPr>
          <p:cNvGraphicFramePr>
            <a:graphicFrameLocks noGrp="1"/>
          </p:cNvGraphicFramePr>
          <p:nvPr>
            <p:ph sz="half" idx="2"/>
            <p:extLst>
              <p:ext uri="{D42A27DB-BD31-4B8C-83A1-F6EECF244321}">
                <p14:modId xmlns:p14="http://schemas.microsoft.com/office/powerpoint/2010/main" val="1352301685"/>
              </p:ext>
            </p:extLst>
          </p:nvPr>
        </p:nvGraphicFramePr>
        <p:xfrm>
          <a:off x="457199" y="2840477"/>
          <a:ext cx="8229600" cy="232491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926602577"/>
                    </a:ext>
                  </a:extLst>
                </a:gridCol>
                <a:gridCol w="2743200">
                  <a:extLst>
                    <a:ext uri="{9D8B030D-6E8A-4147-A177-3AD203B41FA5}">
                      <a16:colId xmlns:a16="http://schemas.microsoft.com/office/drawing/2014/main" val="1923027180"/>
                    </a:ext>
                  </a:extLst>
                </a:gridCol>
                <a:gridCol w="2743200">
                  <a:extLst>
                    <a:ext uri="{9D8B030D-6E8A-4147-A177-3AD203B41FA5}">
                      <a16:colId xmlns:a16="http://schemas.microsoft.com/office/drawing/2014/main" val="75500571"/>
                    </a:ext>
                  </a:extLst>
                </a:gridCol>
              </a:tblGrid>
              <a:tr h="804193">
                <a:tc>
                  <a:txBody>
                    <a:bodyPr/>
                    <a:lstStyle/>
                    <a:p>
                      <a:pPr algn="ctr"/>
                      <a:r>
                        <a:rPr lang="en-US" dirty="0">
                          <a:solidFill>
                            <a:schemeClr val="tx1"/>
                          </a:solidFill>
                          <a:latin typeface="Arial" panose="020B0604020202020204" pitchFamily="34" charset="0"/>
                          <a:cs typeface="Arial" panose="020B0604020202020204" pitchFamily="34" charset="0"/>
                        </a:rPr>
                        <a:t>Claim</a:t>
                      </a:r>
                    </a:p>
                  </a:txBody>
                  <a:tcPr anchor="ctr"/>
                </a:tc>
                <a:tc>
                  <a:txBody>
                    <a:bodyPr/>
                    <a:lstStyle/>
                    <a:p>
                      <a:pPr algn="ctr"/>
                      <a:r>
                        <a:rPr lang="en-US" dirty="0">
                          <a:solidFill>
                            <a:schemeClr val="tx1"/>
                          </a:solidFill>
                          <a:latin typeface="Arial" panose="020B0604020202020204" pitchFamily="34" charset="0"/>
                          <a:cs typeface="Arial" panose="020B0604020202020204" pitchFamily="34" charset="0"/>
                        </a:rPr>
                        <a:t>Evidence</a:t>
                      </a:r>
                    </a:p>
                  </a:txBody>
                  <a:tcPr anchor="ctr"/>
                </a:tc>
                <a:tc>
                  <a:txBody>
                    <a:bodyPr/>
                    <a:lstStyle/>
                    <a:p>
                      <a:pPr algn="ctr"/>
                      <a:r>
                        <a:rPr lang="en-US" dirty="0">
                          <a:solidFill>
                            <a:schemeClr val="tx1"/>
                          </a:solidFill>
                          <a:latin typeface="Arial" panose="020B0604020202020204" pitchFamily="34" charset="0"/>
                          <a:cs typeface="Arial" panose="020B0604020202020204" pitchFamily="34" charset="0"/>
                        </a:rPr>
                        <a:t>Reasoning</a:t>
                      </a:r>
                    </a:p>
                  </a:txBody>
                  <a:tcPr anchor="ctr"/>
                </a:tc>
                <a:extLst>
                  <a:ext uri="{0D108BD9-81ED-4DB2-BD59-A6C34878D82A}">
                    <a16:rowId xmlns:a16="http://schemas.microsoft.com/office/drawing/2014/main" val="4272559558"/>
                  </a:ext>
                </a:extLst>
              </a:tr>
              <a:tr h="1520717">
                <a:tc>
                  <a:txBody>
                    <a:bodyPr/>
                    <a:lstStyle/>
                    <a:p>
                      <a:r>
                        <a:rPr lang="en-US" b="1" dirty="0">
                          <a:solidFill>
                            <a:schemeClr val="tx2"/>
                          </a:solidFill>
                          <a:latin typeface="Arial" panose="020B0604020202020204" pitchFamily="34" charset="0"/>
                          <a:cs typeface="Arial" panose="020B0604020202020204" pitchFamily="34" charset="0"/>
                        </a:rPr>
                        <a:t>Version X </a:t>
                      </a:r>
                      <a:r>
                        <a:rPr lang="en-US" dirty="0">
                          <a:latin typeface="Arial" panose="020B0604020202020204" pitchFamily="34" charset="0"/>
                          <a:cs typeface="Arial" panose="020B0604020202020204" pitchFamily="34" charset="0"/>
                        </a:rPr>
                        <a:t>is a more equitable and accessible task than </a:t>
                      </a:r>
                      <a:r>
                        <a:rPr lang="en-US" b="1" dirty="0">
                          <a:solidFill>
                            <a:schemeClr val="tx2"/>
                          </a:solidFill>
                          <a:latin typeface="Arial" panose="020B0604020202020204" pitchFamily="34" charset="0"/>
                          <a:cs typeface="Arial" panose="020B0604020202020204" pitchFamily="34" charset="0"/>
                        </a:rPr>
                        <a:t>Version Y</a:t>
                      </a:r>
                      <a:r>
                        <a:rPr lang="en-US" dirty="0">
                          <a:latin typeface="Arial" panose="020B0604020202020204" pitchFamily="34" charset="0"/>
                          <a:cs typeface="Arial" panose="020B0604020202020204" pitchFamily="34" charset="0"/>
                        </a:rPr>
                        <a:t>.</a:t>
                      </a:r>
                    </a:p>
                  </a:txBody>
                  <a:tcPr/>
                </a:tc>
                <a:tc>
                  <a:txBody>
                    <a:bodyPr/>
                    <a:lstStyle/>
                    <a:p>
                      <a:r>
                        <a:rPr lang="en-US" b="0" dirty="0">
                          <a:solidFill>
                            <a:schemeClr val="tx1"/>
                          </a:solidFill>
                          <a:latin typeface="Arial" panose="020B0604020202020204" pitchFamily="34" charset="0"/>
                          <a:cs typeface="Arial" panose="020B0604020202020204" pitchFamily="34" charset="0"/>
                        </a:rPr>
                        <a:t>Version X </a:t>
                      </a:r>
                      <a:r>
                        <a:rPr lang="en-US" dirty="0">
                          <a:latin typeface="Arial" panose="020B0604020202020204" pitchFamily="34" charset="0"/>
                          <a:cs typeface="Arial" panose="020B0604020202020204" pitchFamily="34" charset="0"/>
                        </a:rPr>
                        <a:t>has </a:t>
                      </a:r>
                      <a:r>
                        <a:rPr lang="en-US" b="1" dirty="0">
                          <a:solidFill>
                            <a:schemeClr val="tx2"/>
                          </a:solidFill>
                          <a:latin typeface="Arial" panose="020B0604020202020204" pitchFamily="34" charset="0"/>
                          <a:cs typeface="Arial" panose="020B0604020202020204" pitchFamily="34" charset="0"/>
                        </a:rPr>
                        <a:t>features A, B, and C</a:t>
                      </a:r>
                      <a:r>
                        <a:rPr lang="en-US" dirty="0">
                          <a:latin typeface="Arial" panose="020B0604020202020204" pitchFamily="34" charset="0"/>
                          <a:cs typeface="Arial" panose="020B0604020202020204" pitchFamily="34" charset="0"/>
                        </a:rPr>
                        <a:t> that Version Y does not have.</a:t>
                      </a:r>
                    </a:p>
                  </a:txBody>
                  <a:tcPr/>
                </a:tc>
                <a:tc>
                  <a:txBody>
                    <a:bodyPr/>
                    <a:lstStyle/>
                    <a:p>
                      <a:r>
                        <a:rPr lang="en-US" b="1" dirty="0">
                          <a:solidFill>
                            <a:schemeClr val="tx2"/>
                          </a:solidFill>
                          <a:latin typeface="Arial" panose="020B0604020202020204" pitchFamily="34" charset="0"/>
                          <a:cs typeface="Arial" panose="020B0604020202020204" pitchFamily="34" charset="0"/>
                        </a:rPr>
                        <a:t>Features A, B, and C </a:t>
                      </a:r>
                      <a:r>
                        <a:rPr lang="en-US" dirty="0">
                          <a:latin typeface="Arial" panose="020B0604020202020204" pitchFamily="34" charset="0"/>
                          <a:cs typeface="Arial" panose="020B0604020202020204" pitchFamily="34" charset="0"/>
                        </a:rPr>
                        <a:t>can help students show what they know and can do.</a:t>
                      </a:r>
                    </a:p>
                  </a:txBody>
                  <a:tcPr/>
                </a:tc>
                <a:extLst>
                  <a:ext uri="{0D108BD9-81ED-4DB2-BD59-A6C34878D82A}">
                    <a16:rowId xmlns:a16="http://schemas.microsoft.com/office/drawing/2014/main" val="2465001663"/>
                  </a:ext>
                </a:extLst>
              </a:tr>
            </a:tbl>
          </a:graphicData>
        </a:graphic>
      </p:graphicFrame>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41</a:t>
            </a:fld>
            <a:endParaRPr lang="en-US" dirty="0">
              <a:solidFill>
                <a:schemeClr val="tx1"/>
              </a:solidFill>
            </a:endParaRPr>
          </a:p>
        </p:txBody>
      </p:sp>
    </p:spTree>
    <p:extLst>
      <p:ext uri="{BB962C8B-B14F-4D97-AF65-F5344CB8AC3E}">
        <p14:creationId xmlns:p14="http://schemas.microsoft.com/office/powerpoint/2010/main" val="353631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pPr marL="172720"/>
            <a:r>
              <a:rPr lang="en-US" sz="2200" dirty="0">
                <a:latin typeface="Arial"/>
                <a:cs typeface="Arial"/>
              </a:rPr>
              <a:t>Continuum Reflection: Fair and Equitable</a:t>
            </a:r>
            <a:endParaRPr lang="en-US" dirty="0"/>
          </a:p>
        </p:txBody>
      </p:sp>
      <p:sp>
        <p:nvSpPr>
          <p:cNvPr id="3" name="Content Placeholder 2">
            <a:extLst>
              <a:ext uri="{FF2B5EF4-FFF2-40B4-BE49-F238E27FC236}">
                <a16:creationId xmlns:a16="http://schemas.microsoft.com/office/drawing/2014/main" id="{52283EC3-5844-7D66-9751-00A413BD4494}"/>
              </a:ext>
            </a:extLst>
          </p:cNvPr>
          <p:cNvSpPr>
            <a:spLocks noGrp="1"/>
          </p:cNvSpPr>
          <p:nvPr>
            <p:ph sz="half" idx="1"/>
          </p:nvPr>
        </p:nvSpPr>
        <p:spPr>
          <a:xfrm>
            <a:off x="-177800" y="1572868"/>
            <a:ext cx="4111086" cy="2053360"/>
          </a:xfrm>
        </p:spPr>
        <p:txBody>
          <a:bodyPr vert="horz" lIns="91440" tIns="45720" rIns="91440" bIns="45720" rtlCol="0" anchor="t">
            <a:normAutofit/>
          </a:bodyPr>
          <a:lstStyle/>
          <a:p>
            <a:pPr algn="ctr">
              <a:buNone/>
            </a:pPr>
            <a:r>
              <a:rPr lang="en-US" sz="2400" dirty="0">
                <a:latin typeface="Arial"/>
                <a:cs typeface="Arial"/>
              </a:rPr>
              <a:t>Presents barriers that prevent students from being able to demonstrate understanding</a:t>
            </a:r>
            <a:endParaRPr lang="en-US" dirty="0"/>
          </a:p>
          <a:p>
            <a:pPr marL="0" indent="0" algn="ctr">
              <a:buNone/>
            </a:pPr>
            <a:endParaRPr lang="en-US" sz="2400" dirty="0"/>
          </a:p>
        </p:txBody>
      </p:sp>
      <p:sp>
        <p:nvSpPr>
          <p:cNvPr id="7" name="Content Placeholder 2">
            <a:extLst>
              <a:ext uri="{FF2B5EF4-FFF2-40B4-BE49-F238E27FC236}">
                <a16:creationId xmlns:a16="http://schemas.microsoft.com/office/drawing/2014/main" id="{19F923F5-482C-C63A-6C10-A5D950769FB5}"/>
              </a:ext>
            </a:extLst>
          </p:cNvPr>
          <p:cNvSpPr txBox="1">
            <a:spLocks/>
          </p:cNvSpPr>
          <p:nvPr/>
        </p:nvSpPr>
        <p:spPr>
          <a:xfrm>
            <a:off x="5691555" y="2062340"/>
            <a:ext cx="3048000" cy="15635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400" dirty="0">
                <a:latin typeface="Arial"/>
                <a:cs typeface="Arial"/>
              </a:rPr>
              <a:t>Fair and equitable for all students</a:t>
            </a:r>
            <a:endParaRPr lang="en-US" dirty="0"/>
          </a:p>
        </p:txBody>
      </p:sp>
      <p:sp>
        <p:nvSpPr>
          <p:cNvPr id="10" name="Arrow: Left-Right 9" descr="An arrow showing a continuum between Tasks that present barriers to students which keep them from demonstrating understanding (one extreme of the continuum) to Tasks that are Fair and Equitable for all students (other extreme of the continuum). ">
            <a:extLst>
              <a:ext uri="{FF2B5EF4-FFF2-40B4-BE49-F238E27FC236}">
                <a16:creationId xmlns:a16="http://schemas.microsoft.com/office/drawing/2014/main" id="{19723FD6-5C3F-7AA1-144C-7C1A56756EB7}"/>
              </a:ext>
            </a:extLst>
          </p:cNvPr>
          <p:cNvSpPr/>
          <p:nvPr/>
        </p:nvSpPr>
        <p:spPr>
          <a:xfrm>
            <a:off x="983273" y="3244852"/>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A116-8FF7-AD45-FC3A-D604D7F42372}"/>
              </a:ext>
            </a:extLst>
          </p:cNvPr>
          <p:cNvSpPr txBox="1"/>
          <p:nvPr/>
        </p:nvSpPr>
        <p:spPr>
          <a:xfrm>
            <a:off x="2590800" y="4319617"/>
            <a:ext cx="5829300" cy="1200329"/>
          </a:xfrm>
          <a:prstGeom prst="rect">
            <a:avLst/>
          </a:prstGeom>
          <a:noFill/>
        </p:spPr>
        <p:txBody>
          <a:bodyPr wrap="square">
            <a:spAutoFit/>
          </a:bodyPr>
          <a:lstStyle/>
          <a:p>
            <a:r>
              <a:rPr lang="en-US" sz="2400" b="1" dirty="0">
                <a:effectLst/>
                <a:latin typeface="Arial" panose="020B0604020202020204" pitchFamily="34" charset="0"/>
                <a:cs typeface="Arial" panose="020B0604020202020204" pitchFamily="34" charset="0"/>
              </a:rPr>
              <a:t>Think of the assessments your students interact with. Where do they fall on this continuum right now?</a:t>
            </a:r>
            <a:endParaRPr lang="en-US" sz="2400" b="1" dirty="0">
              <a:latin typeface="Arial" panose="020B0604020202020204" pitchFamily="34" charset="0"/>
              <a:cs typeface="Arial" panose="020B0604020202020204" pitchFamily="34" charset="0"/>
            </a:endParaRPr>
          </a:p>
        </p:txBody>
      </p:sp>
      <p:pic>
        <p:nvPicPr>
          <p:cNvPr id="13" name="Content Placeholder 10">
            <a:extLst>
              <a:ext uri="{FF2B5EF4-FFF2-40B4-BE49-F238E27FC236}">
                <a16:creationId xmlns:a16="http://schemas.microsoft.com/office/drawing/2014/main" id="{0457BED9-FEB8-38E4-1A6E-1886AE38D3F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352" y="4118702"/>
            <a:ext cx="1441448" cy="1441448"/>
          </a:xfrm>
        </p:spPr>
      </p:pic>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p:txBody>
          <a:bodyPr/>
          <a:lstStyle/>
          <a:p>
            <a:fld id="{680C5762-CF65-4775-9966-A58D40CC61B9}"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2831382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pPr marL="172720"/>
            <a:r>
              <a:rPr lang="en-US" dirty="0">
                <a:latin typeface="Arial"/>
                <a:cs typeface="Arial"/>
              </a:rPr>
              <a:t>Action Item</a:t>
            </a:r>
            <a:endParaRPr lang="en-US" dirty="0"/>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114800" cy="4525963"/>
          </a:xfrm>
        </p:spPr>
        <p:txBody>
          <a:bodyPr vert="horz" lIns="91440" tIns="45720" rIns="91440" bIns="45720" rtlCol="0" anchor="t">
            <a:normAutofit/>
          </a:bodyPr>
          <a:lstStyle/>
          <a:p>
            <a:pPr marL="0" indent="0">
              <a:buNone/>
            </a:pPr>
            <a:r>
              <a:rPr lang="en-US" dirty="0">
                <a:latin typeface="Arial"/>
                <a:cs typeface="Arial"/>
              </a:rPr>
              <a:t>Write down at least one action item or next step for yourself.</a:t>
            </a:r>
            <a:endParaRPr lang="en-US" dirty="0"/>
          </a:p>
        </p:txBody>
      </p:sp>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43</a:t>
            </a:fld>
            <a:endParaRPr lang="en-US" dirty="0">
              <a:solidFill>
                <a:schemeClr val="tx1"/>
              </a:solidFill>
            </a:endParaRPr>
          </a:p>
        </p:txBody>
      </p:sp>
      <p:pic>
        <p:nvPicPr>
          <p:cNvPr id="3" name="Graphic 5">
            <a:extLst>
              <a:ext uri="{FF2B5EF4-FFF2-40B4-BE49-F238E27FC236}">
                <a16:creationId xmlns:a16="http://schemas.microsoft.com/office/drawing/2014/main" id="{7C9C3FBF-E543-B166-5822-B7DEB2716B3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1468" y="1842911"/>
            <a:ext cx="3397955" cy="3397955"/>
          </a:xfrm>
          <a:prstGeom prst="rect">
            <a:avLst/>
          </a:prstGeom>
        </p:spPr>
      </p:pic>
    </p:spTree>
    <p:extLst>
      <p:ext uri="{BB962C8B-B14F-4D97-AF65-F5344CB8AC3E}">
        <p14:creationId xmlns:p14="http://schemas.microsoft.com/office/powerpoint/2010/main" val="2200945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Assessing Rigorous STEELS Learning for All Students – Session 2.4</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2 Progression</a:t>
            </a:r>
          </a:p>
        </p:txBody>
      </p:sp>
      <p:graphicFrame>
        <p:nvGraphicFramePr>
          <p:cNvPr id="12" name="Content Placeholder 11" descr="- Session 2.1: Phenomena, Multiple Dimensions, and Sense-Making&#10;&#10;- Session 2.2: Assessmnets That Require Student Reasoning&#10;&#10;- Session 2.3: Assessments That Support All Students&#10;&#10;- Session 2.4: Rigorous Expectations for All Student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03318820"/>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Phenomena, Multiple Dimensions, and Sense-Making</a:t>
            </a: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Assessments That Require Student Reasoning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336536"/>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800" dirty="0">
              <a:solidFill>
                <a:srgbClr val="003C7C"/>
              </a:solidFill>
              <a:latin typeface="Arial" panose="020B0604020202020204" pitchFamily="34" charset="0"/>
              <a:cs typeface="Arial" panose="020B0604020202020204" pitchFamily="34" charset="0"/>
            </a:endParaRPr>
          </a:p>
          <a:p>
            <a:pPr lvl="0" algn="ctr"/>
            <a:r>
              <a:rPr lang="en-US" dirty="0">
                <a:solidFill>
                  <a:srgbClr val="003C7C"/>
                </a:solidFill>
                <a:latin typeface="Arial" panose="020B0604020202020204" pitchFamily="34" charset="0"/>
                <a:cs typeface="Arial" panose="020B0604020202020204" pitchFamily="34" charset="0"/>
              </a:rPr>
              <a:t>Assessments That Support All Students</a:t>
            </a:r>
          </a:p>
          <a:p>
            <a:pPr lvl="0" algn="ctr"/>
            <a:endParaRPr lang="en-US" sz="800" dirty="0">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10400" y="3637596"/>
            <a:ext cx="1676400" cy="1328023"/>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Rigorous Expectations for All Students</a:t>
            </a:r>
            <a:endParaRPr lang="en-US" sz="900">
              <a:solidFill>
                <a:srgbClr val="003C7C"/>
              </a:solidFill>
              <a:latin typeface="Arial" panose="020B0604020202020204" pitchFamily="34" charset="0"/>
              <a:cs typeface="Arial" panose="020B0604020202020204" pitchFamily="34" charset="0"/>
            </a:endParaRPr>
          </a:p>
        </p:txBody>
      </p:sp>
      <p:sp>
        <p:nvSpPr>
          <p:cNvPr id="3" name="Arrow: Right 2" descr="An arrow points to Session 2.4 Rigorous Expectations for all Students indicating that this is the next section of the presentation.">
            <a:extLst>
              <a:ext uri="{FF2B5EF4-FFF2-40B4-BE49-F238E27FC236}">
                <a16:creationId xmlns:a16="http://schemas.microsoft.com/office/drawing/2014/main" id="{58285126-61BB-0E74-3C01-70E8F84DF8CA}"/>
              </a:ext>
            </a:extLst>
          </p:cNvPr>
          <p:cNvSpPr/>
          <p:nvPr/>
        </p:nvSpPr>
        <p:spPr>
          <a:xfrm rot="16200000">
            <a:off x="7468593" y="5111710"/>
            <a:ext cx="749381"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52156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A50A-8CF1-97D2-755E-B8E500563FD3}"/>
              </a:ext>
            </a:extLst>
          </p:cNvPr>
          <p:cNvSpPr>
            <a:spLocks noGrp="1"/>
          </p:cNvSpPr>
          <p:nvPr>
            <p:ph type="title"/>
          </p:nvPr>
        </p:nvSpPr>
        <p:spPr>
          <a:xfrm>
            <a:off x="457200" y="304800"/>
            <a:ext cx="8229600" cy="1143000"/>
          </a:xfrm>
        </p:spPr>
        <p:txBody>
          <a:bodyPr anchor="ctr">
            <a:normAutofit/>
          </a:bodyPr>
          <a:lstStyle/>
          <a:p>
            <a:r>
              <a:rPr lang="en-US" dirty="0"/>
              <a:t>Quick Write</a:t>
            </a:r>
          </a:p>
        </p:txBody>
      </p:sp>
      <p:sp>
        <p:nvSpPr>
          <p:cNvPr id="11" name="Content Placeholder 2">
            <a:extLst>
              <a:ext uri="{FF2B5EF4-FFF2-40B4-BE49-F238E27FC236}">
                <a16:creationId xmlns:a16="http://schemas.microsoft.com/office/drawing/2014/main" id="{9D091DB5-2B94-2944-3672-C862EB10FD00}"/>
              </a:ext>
            </a:extLst>
          </p:cNvPr>
          <p:cNvSpPr>
            <a:spLocks noGrp="1"/>
          </p:cNvSpPr>
          <p:nvPr>
            <p:ph sz="half" idx="1"/>
          </p:nvPr>
        </p:nvSpPr>
        <p:spPr>
          <a:xfrm>
            <a:off x="457200" y="1600200"/>
            <a:ext cx="4514510" cy="4756150"/>
          </a:xfrm>
        </p:spPr>
        <p:txBody>
          <a:bodyPr>
            <a:normAutofit/>
          </a:bodyPr>
          <a:lstStyle/>
          <a:p>
            <a:r>
              <a:rPr lang="en-US" dirty="0"/>
              <a:t>How would you describe “</a:t>
            </a:r>
            <a:r>
              <a:rPr lang="en-US" b="1" dirty="0">
                <a:solidFill>
                  <a:schemeClr val="tx2"/>
                </a:solidFill>
              </a:rPr>
              <a:t>rigor</a:t>
            </a:r>
            <a:r>
              <a:rPr lang="en-US" dirty="0"/>
              <a:t>” in your own words?</a:t>
            </a:r>
          </a:p>
          <a:p>
            <a:r>
              <a:rPr lang="en-US" dirty="0"/>
              <a:t>What are some </a:t>
            </a:r>
            <a:r>
              <a:rPr lang="en-US" b="1" dirty="0">
                <a:solidFill>
                  <a:schemeClr val="tx2"/>
                </a:solidFill>
              </a:rPr>
              <a:t>tools</a:t>
            </a:r>
            <a:r>
              <a:rPr lang="en-US" dirty="0"/>
              <a:t> you’ve used to </a:t>
            </a:r>
            <a:r>
              <a:rPr lang="en-US" b="1" dirty="0">
                <a:solidFill>
                  <a:schemeClr val="tx2"/>
                </a:solidFill>
              </a:rPr>
              <a:t>measure rigor </a:t>
            </a:r>
            <a:r>
              <a:rPr lang="en-US" dirty="0"/>
              <a:t>(i.e., depth of knowledge or cognitive complexity) and </a:t>
            </a:r>
            <a:r>
              <a:rPr lang="en-US" b="1" dirty="0">
                <a:solidFill>
                  <a:schemeClr val="tx2"/>
                </a:solidFill>
              </a:rPr>
              <a:t>how have you used them in your role</a:t>
            </a:r>
            <a:r>
              <a:rPr lang="en-US" dirty="0"/>
              <a:t>?</a:t>
            </a:r>
          </a:p>
        </p:txBody>
      </p:sp>
      <p:pic>
        <p:nvPicPr>
          <p:cNvPr id="6" name="Graphic 5">
            <a:extLst>
              <a:ext uri="{FF2B5EF4-FFF2-40B4-BE49-F238E27FC236}">
                <a16:creationId xmlns:a16="http://schemas.microsoft.com/office/drawing/2014/main" id="{FA57EEE6-8FD3-12E3-BAAF-A2239CAE3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71710" y="1843881"/>
            <a:ext cx="3715090" cy="3715090"/>
          </a:xfrm>
          <a:prstGeom prst="rect">
            <a:avLst/>
          </a:prstGeom>
        </p:spPr>
      </p:pic>
      <p:sp>
        <p:nvSpPr>
          <p:cNvPr id="4" name="Date Placeholder 3">
            <a:extLst>
              <a:ext uri="{FF2B5EF4-FFF2-40B4-BE49-F238E27FC236}">
                <a16:creationId xmlns:a16="http://schemas.microsoft.com/office/drawing/2014/main" id="{FB0193E3-D26B-187F-3D2D-6E61F553322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CA0E2562-C864-E7A7-C25C-A386ABF8C65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smtClean="0">
                <a:solidFill>
                  <a:schemeClr val="tx1"/>
                </a:solidFill>
              </a:rPr>
              <a:pPr>
                <a:spcAft>
                  <a:spcPts val="600"/>
                </a:spcAft>
              </a:pPr>
              <a:t>45</a:t>
            </a:fld>
            <a:endParaRPr lang="en-US" dirty="0">
              <a:solidFill>
                <a:schemeClr val="tx1"/>
              </a:solidFill>
            </a:endParaRPr>
          </a:p>
        </p:txBody>
      </p:sp>
    </p:spTree>
    <p:extLst>
      <p:ext uri="{BB962C8B-B14F-4D97-AF65-F5344CB8AC3E}">
        <p14:creationId xmlns:p14="http://schemas.microsoft.com/office/powerpoint/2010/main" val="1722395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EEAB-E8A3-C77A-D862-F8562C4A8B19}"/>
              </a:ext>
            </a:extLst>
          </p:cNvPr>
          <p:cNvSpPr>
            <a:spLocks noGrp="1"/>
          </p:cNvSpPr>
          <p:nvPr>
            <p:ph type="title"/>
          </p:nvPr>
        </p:nvSpPr>
        <p:spPr/>
        <p:txBody>
          <a:bodyPr>
            <a:normAutofit/>
          </a:bodyPr>
          <a:lstStyle/>
          <a:p>
            <a:pPr marL="172720"/>
            <a:r>
              <a:rPr lang="en-US" sz="2800" dirty="0">
                <a:latin typeface="Arial"/>
                <a:cs typeface="Arial"/>
              </a:rPr>
              <a:t>Depth of Knowledge (DOK) / Rigor</a:t>
            </a:r>
            <a:endParaRPr lang="en-US" sz="2800" dirty="0"/>
          </a:p>
        </p:txBody>
      </p:sp>
      <p:pic>
        <p:nvPicPr>
          <p:cNvPr id="6" name="Picture 6" descr="A chart of the four levels of Webb's Depth of Knowledge: Recall, Skill/Concept, Strategic Thinking, and Extended Thinking. ">
            <a:extLst>
              <a:ext uri="{FF2B5EF4-FFF2-40B4-BE49-F238E27FC236}">
                <a16:creationId xmlns:a16="http://schemas.microsoft.com/office/drawing/2014/main" id="{9EA102E5-7E42-EA9F-B961-EA63E130B0F4}"/>
              </a:ext>
            </a:extLst>
          </p:cNvPr>
          <p:cNvPicPr>
            <a:picLocks noChangeAspect="1"/>
          </p:cNvPicPr>
          <p:nvPr/>
        </p:nvPicPr>
        <p:blipFill>
          <a:blip r:embed="rId2"/>
          <a:stretch>
            <a:fillRect/>
          </a:stretch>
        </p:blipFill>
        <p:spPr>
          <a:xfrm>
            <a:off x="457200" y="1447800"/>
            <a:ext cx="4621031" cy="5162709"/>
          </a:xfrm>
          <a:prstGeom prst="rect">
            <a:avLst/>
          </a:prstGeom>
        </p:spPr>
      </p:pic>
      <p:sp>
        <p:nvSpPr>
          <p:cNvPr id="3" name="Content Placeholder 2">
            <a:extLst>
              <a:ext uri="{FF2B5EF4-FFF2-40B4-BE49-F238E27FC236}">
                <a16:creationId xmlns:a16="http://schemas.microsoft.com/office/drawing/2014/main" id="{D78D3297-5D84-BB47-FD51-BF2D15BD40E3}"/>
              </a:ext>
            </a:extLst>
          </p:cNvPr>
          <p:cNvSpPr>
            <a:spLocks noGrp="1"/>
          </p:cNvSpPr>
          <p:nvPr>
            <p:ph idx="1"/>
          </p:nvPr>
        </p:nvSpPr>
        <p:spPr>
          <a:xfrm>
            <a:off x="5239656" y="1766172"/>
            <a:ext cx="3570515" cy="4525963"/>
          </a:xfrm>
        </p:spPr>
        <p:txBody>
          <a:bodyPr vert="horz" lIns="91440" tIns="45720" rIns="91440" bIns="45720" rtlCol="0" anchor="t">
            <a:normAutofit/>
          </a:bodyPr>
          <a:lstStyle/>
          <a:p>
            <a:r>
              <a:rPr lang="en-US" sz="2400" dirty="0">
                <a:latin typeface="Arial"/>
                <a:cs typeface="Arial"/>
              </a:rPr>
              <a:t>The field commonly uses </a:t>
            </a:r>
            <a:r>
              <a:rPr lang="en-US" sz="2400" b="1" dirty="0">
                <a:latin typeface="Arial"/>
                <a:cs typeface="Arial"/>
              </a:rPr>
              <a:t>Webb's DOK Levels</a:t>
            </a:r>
            <a:r>
              <a:rPr lang="en-US" sz="2400" dirty="0">
                <a:latin typeface="Arial"/>
                <a:cs typeface="Arial"/>
              </a:rPr>
              <a:t> to measure cognitive complexity / rigor.</a:t>
            </a:r>
          </a:p>
          <a:p>
            <a:r>
              <a:rPr lang="en-US" sz="2400" dirty="0">
                <a:latin typeface="Arial"/>
                <a:cs typeface="Arial"/>
              </a:rPr>
              <a:t>In this framework design, how do students move from </a:t>
            </a:r>
            <a:r>
              <a:rPr lang="en-US" sz="2400" b="1" dirty="0">
                <a:latin typeface="Arial"/>
                <a:cs typeface="Arial"/>
              </a:rPr>
              <a:t>Level 1</a:t>
            </a:r>
            <a:r>
              <a:rPr lang="en-US" sz="2400" dirty="0">
                <a:latin typeface="Arial"/>
                <a:cs typeface="Arial"/>
              </a:rPr>
              <a:t> to </a:t>
            </a:r>
            <a:r>
              <a:rPr lang="en-US" sz="2400" b="1" dirty="0">
                <a:latin typeface="Arial"/>
                <a:cs typeface="Arial"/>
              </a:rPr>
              <a:t>Level 4</a:t>
            </a:r>
            <a:r>
              <a:rPr lang="en-US" sz="2400" dirty="0">
                <a:latin typeface="Arial"/>
                <a:cs typeface="Arial"/>
              </a:rPr>
              <a:t> knowledge?</a:t>
            </a:r>
            <a:endParaRPr lang="en-US" sz="2400" dirty="0"/>
          </a:p>
        </p:txBody>
      </p:sp>
      <p:sp>
        <p:nvSpPr>
          <p:cNvPr id="4" name="Date Placeholder 3">
            <a:extLst>
              <a:ext uri="{FF2B5EF4-FFF2-40B4-BE49-F238E27FC236}">
                <a16:creationId xmlns:a16="http://schemas.microsoft.com/office/drawing/2014/main" id="{45B1D7DB-FE67-B02E-08AB-C0975C7E0017}"/>
              </a:ext>
            </a:extLst>
          </p:cNvPr>
          <p:cNvSpPr>
            <a:spLocks noGrp="1"/>
          </p:cNvSpPr>
          <p:nvPr>
            <p:ph type="dt" sz="half" idx="10"/>
          </p:nvPr>
        </p:nvSpPr>
        <p:spPr>
          <a:xfrm>
            <a:off x="457200" y="6492875"/>
            <a:ext cx="2133600" cy="365125"/>
          </a:xfrm>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FF9786C-8141-9F65-5A3B-DB1E52D5A36B}"/>
              </a:ext>
            </a:extLst>
          </p:cNvPr>
          <p:cNvSpPr>
            <a:spLocks noGrp="1"/>
          </p:cNvSpPr>
          <p:nvPr>
            <p:ph type="sldNum" sz="quarter" idx="12"/>
          </p:nvPr>
        </p:nvSpPr>
        <p:spPr/>
        <p:txBody>
          <a:bodyPr/>
          <a:lstStyle/>
          <a:p>
            <a:fld id="{680C5762-CF65-4775-9966-A58D40CC61B9}" type="slidenum">
              <a:rPr lang="en-US" smtClean="0">
                <a:solidFill>
                  <a:schemeClr val="tx1"/>
                </a:solidFill>
              </a:rPr>
              <a:t>46</a:t>
            </a:fld>
            <a:endParaRPr lang="en-US" dirty="0">
              <a:solidFill>
                <a:schemeClr val="tx1"/>
              </a:solidFill>
            </a:endParaRPr>
          </a:p>
        </p:txBody>
      </p:sp>
    </p:spTree>
    <p:extLst>
      <p:ext uri="{BB962C8B-B14F-4D97-AF65-F5344CB8AC3E}">
        <p14:creationId xmlns:p14="http://schemas.microsoft.com/office/powerpoint/2010/main" val="171364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0345-425A-9BEA-E783-E0F0BE639E34}"/>
              </a:ext>
            </a:extLst>
          </p:cNvPr>
          <p:cNvSpPr>
            <a:spLocks noGrp="1"/>
          </p:cNvSpPr>
          <p:nvPr>
            <p:ph type="title"/>
          </p:nvPr>
        </p:nvSpPr>
        <p:spPr/>
        <p:txBody>
          <a:bodyPr/>
          <a:lstStyle/>
          <a:p>
            <a:pPr marL="172720"/>
            <a:r>
              <a:rPr lang="en-US">
                <a:latin typeface="Arial"/>
                <a:cs typeface="Arial"/>
              </a:rPr>
              <a:t>Vote: Version A or Version B</a:t>
            </a:r>
            <a:endParaRPr lang="en-US"/>
          </a:p>
        </p:txBody>
      </p:sp>
      <p:sp>
        <p:nvSpPr>
          <p:cNvPr id="4" name="Date Placeholder 3">
            <a:extLst>
              <a:ext uri="{FF2B5EF4-FFF2-40B4-BE49-F238E27FC236}">
                <a16:creationId xmlns:a16="http://schemas.microsoft.com/office/drawing/2014/main" id="{214BB839-A87C-E01E-89B5-E922B1E37521}"/>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2665589-7202-A881-F9DB-FDBA91B4E660}"/>
              </a:ext>
            </a:extLst>
          </p:cNvPr>
          <p:cNvSpPr>
            <a:spLocks noGrp="1"/>
          </p:cNvSpPr>
          <p:nvPr>
            <p:ph type="sldNum" sz="quarter" idx="12"/>
          </p:nvPr>
        </p:nvSpPr>
        <p:spPr/>
        <p:txBody>
          <a:bodyPr/>
          <a:lstStyle/>
          <a:p>
            <a:fld id="{680C5762-CF65-4775-9966-A58D40CC61B9}" type="slidenum">
              <a:rPr lang="en-US" smtClean="0">
                <a:solidFill>
                  <a:schemeClr val="tx1"/>
                </a:solidFill>
              </a:rPr>
              <a:t>47</a:t>
            </a:fld>
            <a:endParaRPr lang="en-US" dirty="0">
              <a:solidFill>
                <a:schemeClr val="tx1"/>
              </a:solidFill>
            </a:endParaRPr>
          </a:p>
        </p:txBody>
      </p:sp>
      <p:sp>
        <p:nvSpPr>
          <p:cNvPr id="418" name="Content Placeholder 417">
            <a:extLst>
              <a:ext uri="{FF2B5EF4-FFF2-40B4-BE49-F238E27FC236}">
                <a16:creationId xmlns:a16="http://schemas.microsoft.com/office/drawing/2014/main" id="{FE33C008-49D3-6ABC-6A60-DFE90A640ECD}"/>
              </a:ext>
            </a:extLst>
          </p:cNvPr>
          <p:cNvSpPr>
            <a:spLocks noGrp="1"/>
          </p:cNvSpPr>
          <p:nvPr>
            <p:ph idx="1"/>
          </p:nvPr>
        </p:nvSpPr>
        <p:spPr/>
        <p:txBody>
          <a:bodyPr vert="horz" lIns="91440" tIns="45720" rIns="91440" bIns="45720" rtlCol="0" anchor="t">
            <a:normAutofit/>
          </a:bodyPr>
          <a:lstStyle/>
          <a:p>
            <a:pPr marL="0" indent="0" algn="ctr">
              <a:buNone/>
            </a:pPr>
            <a:r>
              <a:rPr lang="en-US" dirty="0">
                <a:latin typeface="Arial"/>
                <a:cs typeface="Arial"/>
              </a:rPr>
              <a:t>In the last session, which version of the Survivors Stranded task had more equitable features?</a:t>
            </a:r>
            <a:endParaRPr lang="en-US" dirty="0"/>
          </a:p>
          <a:p>
            <a:pPr marL="0" indent="0" algn="ctr">
              <a:buNone/>
            </a:pPr>
            <a:endParaRPr lang="en-US" dirty="0"/>
          </a:p>
          <a:p>
            <a:pPr marL="0" indent="0" algn="ctr">
              <a:buNone/>
            </a:pPr>
            <a:r>
              <a:rPr lang="en-US" dirty="0">
                <a:solidFill>
                  <a:srgbClr val="003E7E"/>
                </a:solidFill>
                <a:latin typeface="Arial"/>
                <a:cs typeface="Arial"/>
              </a:rPr>
              <a:t>Let's take one more look:</a:t>
            </a:r>
          </a:p>
          <a:p>
            <a:pPr marL="0" indent="0" algn="ctr">
              <a:buNone/>
            </a:pPr>
            <a:r>
              <a:rPr lang="en-US" dirty="0">
                <a:solidFill>
                  <a:srgbClr val="003E7E"/>
                </a:solidFill>
                <a:latin typeface="Arial"/>
                <a:cs typeface="Arial"/>
              </a:rPr>
              <a:t>Which one is more </a:t>
            </a:r>
            <a:r>
              <a:rPr lang="en-US" b="1" dirty="0">
                <a:solidFill>
                  <a:srgbClr val="003E7E"/>
                </a:solidFill>
                <a:latin typeface="Arial"/>
                <a:cs typeface="Arial"/>
              </a:rPr>
              <a:t>rigorous</a:t>
            </a:r>
            <a:r>
              <a:rPr lang="en-US" dirty="0">
                <a:solidFill>
                  <a:srgbClr val="003E7E"/>
                </a:solidFill>
                <a:latin typeface="Arial"/>
                <a:cs typeface="Arial"/>
              </a:rPr>
              <a:t>?</a:t>
            </a:r>
            <a:endParaRPr lang="en-US" dirty="0">
              <a:solidFill>
                <a:srgbClr val="003E7E"/>
              </a:solidFill>
            </a:endParaRPr>
          </a:p>
        </p:txBody>
      </p:sp>
    </p:spTree>
    <p:extLst>
      <p:ext uri="{BB962C8B-B14F-4D97-AF65-F5344CB8AC3E}">
        <p14:creationId xmlns:p14="http://schemas.microsoft.com/office/powerpoint/2010/main" val="3086288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EEAB-E8A3-C77A-D862-F8562C4A8B19}"/>
              </a:ext>
            </a:extLst>
          </p:cNvPr>
          <p:cNvSpPr>
            <a:spLocks noGrp="1"/>
          </p:cNvSpPr>
          <p:nvPr>
            <p:ph type="title"/>
          </p:nvPr>
        </p:nvSpPr>
        <p:spPr/>
        <p:txBody>
          <a:bodyPr>
            <a:normAutofit/>
          </a:bodyPr>
          <a:lstStyle/>
          <a:p>
            <a:pPr marL="172720"/>
            <a:r>
              <a:rPr lang="en-US" sz="2400" dirty="0">
                <a:latin typeface="Arial"/>
                <a:cs typeface="Arial"/>
              </a:rPr>
              <a:t>Depth of Knowledge (DOK) / Cognitive Complexity</a:t>
            </a:r>
            <a:endParaRPr lang="en-US" sz="2400" dirty="0"/>
          </a:p>
        </p:txBody>
      </p:sp>
      <p:sp>
        <p:nvSpPr>
          <p:cNvPr id="3" name="Content Placeholder 2">
            <a:extLst>
              <a:ext uri="{FF2B5EF4-FFF2-40B4-BE49-F238E27FC236}">
                <a16:creationId xmlns:a16="http://schemas.microsoft.com/office/drawing/2014/main" id="{D78D3297-5D84-BB47-FD51-BF2D15BD40E3}"/>
              </a:ext>
            </a:extLst>
          </p:cNvPr>
          <p:cNvSpPr>
            <a:spLocks noGrp="1"/>
          </p:cNvSpPr>
          <p:nvPr>
            <p:ph idx="1"/>
          </p:nvPr>
        </p:nvSpPr>
        <p:spPr>
          <a:xfrm>
            <a:off x="457200" y="1600200"/>
            <a:ext cx="4455424" cy="4525963"/>
          </a:xfrm>
        </p:spPr>
        <p:txBody>
          <a:bodyPr vert="horz" lIns="91440" tIns="45720" rIns="91440" bIns="45720" rtlCol="0" anchor="t">
            <a:normAutofit lnSpcReduction="10000"/>
          </a:bodyPr>
          <a:lstStyle/>
          <a:p>
            <a:pPr marL="0" indent="0">
              <a:buNone/>
            </a:pPr>
            <a:r>
              <a:rPr lang="en-US" sz="2800" dirty="0"/>
              <a:t>Did students have to master Level 1 before showing what they know and can do in Version B?</a:t>
            </a:r>
          </a:p>
          <a:p>
            <a:pPr marL="0" indent="0">
              <a:buNone/>
            </a:pPr>
            <a:endParaRPr lang="en-US" sz="2800" dirty="0"/>
          </a:p>
          <a:p>
            <a:pPr marL="0" indent="0">
              <a:buNone/>
            </a:pPr>
            <a:r>
              <a:rPr lang="en-US" sz="2800" dirty="0">
                <a:latin typeface="Arial"/>
                <a:cs typeface="Arial"/>
              </a:rPr>
              <a:t>If Version B is </a:t>
            </a:r>
            <a:r>
              <a:rPr lang="en-US" sz="2800" b="1" dirty="0">
                <a:latin typeface="Arial"/>
                <a:cs typeface="Arial"/>
              </a:rPr>
              <a:t>both </a:t>
            </a:r>
            <a:r>
              <a:rPr lang="en-US" sz="2800" dirty="0">
                <a:latin typeface="Arial"/>
                <a:cs typeface="Arial"/>
              </a:rPr>
              <a:t>more equitable and more rigorous, what are the implications for supporting struggling students?</a:t>
            </a:r>
          </a:p>
        </p:txBody>
      </p:sp>
      <p:pic>
        <p:nvPicPr>
          <p:cNvPr id="6" name="Picture 6" descr="Webb's DOK Level Descriptions">
            <a:extLst>
              <a:ext uri="{FF2B5EF4-FFF2-40B4-BE49-F238E27FC236}">
                <a16:creationId xmlns:a16="http://schemas.microsoft.com/office/drawing/2014/main" id="{9EA102E5-7E42-EA9F-B961-EA63E130B0F4}"/>
              </a:ext>
            </a:extLst>
          </p:cNvPr>
          <p:cNvPicPr>
            <a:picLocks noChangeAspect="1"/>
          </p:cNvPicPr>
          <p:nvPr/>
        </p:nvPicPr>
        <p:blipFill>
          <a:blip r:embed="rId2"/>
          <a:stretch>
            <a:fillRect/>
          </a:stretch>
        </p:blipFill>
        <p:spPr>
          <a:xfrm>
            <a:off x="4912624" y="1486195"/>
            <a:ext cx="3763247" cy="4204375"/>
          </a:xfrm>
          <a:prstGeom prst="rect">
            <a:avLst/>
          </a:prstGeom>
        </p:spPr>
      </p:pic>
      <p:sp>
        <p:nvSpPr>
          <p:cNvPr id="4" name="Date Placeholder 3">
            <a:extLst>
              <a:ext uri="{FF2B5EF4-FFF2-40B4-BE49-F238E27FC236}">
                <a16:creationId xmlns:a16="http://schemas.microsoft.com/office/drawing/2014/main" id="{45B1D7DB-FE67-B02E-08AB-C0975C7E0017}"/>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7FF9786C-8141-9F65-5A3B-DB1E52D5A36B}"/>
              </a:ext>
            </a:extLst>
          </p:cNvPr>
          <p:cNvSpPr>
            <a:spLocks noGrp="1"/>
          </p:cNvSpPr>
          <p:nvPr>
            <p:ph type="sldNum" sz="quarter" idx="12"/>
          </p:nvPr>
        </p:nvSpPr>
        <p:spPr/>
        <p:txBody>
          <a:bodyPr/>
          <a:lstStyle/>
          <a:p>
            <a:fld id="{680C5762-CF65-4775-9966-A58D40CC61B9}" type="slidenum">
              <a:rPr lang="en-US" smtClean="0">
                <a:solidFill>
                  <a:schemeClr val="tx1"/>
                </a:solidFill>
              </a:rPr>
              <a:t>48</a:t>
            </a:fld>
            <a:endParaRPr lang="en-US" dirty="0">
              <a:solidFill>
                <a:schemeClr val="tx1"/>
              </a:solidFill>
            </a:endParaRPr>
          </a:p>
        </p:txBody>
      </p:sp>
    </p:spTree>
    <p:extLst>
      <p:ext uri="{BB962C8B-B14F-4D97-AF65-F5344CB8AC3E}">
        <p14:creationId xmlns:p14="http://schemas.microsoft.com/office/powerpoint/2010/main" val="4276144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E01F-7C2F-F638-EAAA-19A1E3963ED3}"/>
              </a:ext>
            </a:extLst>
          </p:cNvPr>
          <p:cNvSpPr>
            <a:spLocks noGrp="1"/>
          </p:cNvSpPr>
          <p:nvPr>
            <p:ph type="title"/>
          </p:nvPr>
        </p:nvSpPr>
        <p:spPr/>
        <p:txBody>
          <a:bodyPr>
            <a:normAutofit/>
          </a:bodyPr>
          <a:lstStyle/>
          <a:p>
            <a:pPr marL="172720"/>
            <a:r>
              <a:rPr lang="en-US" sz="2400" dirty="0">
                <a:latin typeface="Arial"/>
                <a:cs typeface="Arial"/>
              </a:rPr>
              <a:t>Complexity Framework Focused on Sense-Making</a:t>
            </a:r>
            <a:endParaRPr lang="en-US" sz="2400" dirty="0"/>
          </a:p>
        </p:txBody>
      </p:sp>
      <p:pic>
        <p:nvPicPr>
          <p:cNvPr id="6" name="Picture 6" descr="This is a table showing the cognitive complexity framework. There are three levels: High, Medium, and Low. For each level, the following criteria can be evaluated: Scenario, the SEP, the DCI, and the Crosscutting Concept. ">
            <a:extLst>
              <a:ext uri="{FF2B5EF4-FFF2-40B4-BE49-F238E27FC236}">
                <a16:creationId xmlns:a16="http://schemas.microsoft.com/office/drawing/2014/main" id="{D4724B5F-514F-EAC0-E9E1-46EFD4E9496A}"/>
              </a:ext>
            </a:extLst>
          </p:cNvPr>
          <p:cNvPicPr>
            <a:picLocks noGrp="1" noChangeAspect="1"/>
          </p:cNvPicPr>
          <p:nvPr>
            <p:ph idx="1"/>
          </p:nvPr>
        </p:nvPicPr>
        <p:blipFill>
          <a:blip r:embed="rId2"/>
          <a:stretch>
            <a:fillRect/>
          </a:stretch>
        </p:blipFill>
        <p:spPr>
          <a:xfrm>
            <a:off x="457200" y="1455429"/>
            <a:ext cx="8229600" cy="4141544"/>
          </a:xfrm>
        </p:spPr>
      </p:pic>
      <p:sp>
        <p:nvSpPr>
          <p:cNvPr id="4" name="Date Placeholder 3">
            <a:extLst>
              <a:ext uri="{FF2B5EF4-FFF2-40B4-BE49-F238E27FC236}">
                <a16:creationId xmlns:a16="http://schemas.microsoft.com/office/drawing/2014/main" id="{2C5729E3-12F0-66DF-D006-8840D831CEB5}"/>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3" name="TextBox 2">
            <a:extLst>
              <a:ext uri="{FF2B5EF4-FFF2-40B4-BE49-F238E27FC236}">
                <a16:creationId xmlns:a16="http://schemas.microsoft.com/office/drawing/2014/main" id="{E41AC643-EBAB-3C3A-97A9-256860610412}"/>
              </a:ext>
            </a:extLst>
          </p:cNvPr>
          <p:cNvSpPr txBox="1"/>
          <p:nvPr/>
        </p:nvSpPr>
        <p:spPr>
          <a:xfrm>
            <a:off x="1318861" y="6262224"/>
            <a:ext cx="4864224" cy="530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cs typeface="Calibri"/>
              </a:rPr>
              <a:t>Source: A Framework to Evaluate Cognitive Complexity in Science Assessments, Achieve, 2019. </a:t>
            </a:r>
            <a:r>
              <a:rPr lang="en-US" sz="1050" dirty="0">
                <a:latin typeface="Arial"/>
                <a:cs typeface="Calibri"/>
                <a:hlinkClick r:id="rId3">
                  <a:extLst>
                    <a:ext uri="{A12FA001-AC4F-418D-AE19-62706E023703}">
                      <ahyp:hlinkClr xmlns:ahyp="http://schemas.microsoft.com/office/drawing/2018/hyperlinkcolor" val="tx"/>
                    </a:ext>
                  </a:extLst>
                </a:hlinkClick>
              </a:rPr>
              <a:t>bit.ly/ScienceComplexityFramework</a:t>
            </a:r>
            <a:r>
              <a:rPr lang="en-US" dirty="0">
                <a:latin typeface="Arial"/>
                <a:ea typeface="+mn-lt"/>
                <a:cs typeface="+mn-lt"/>
              </a:rPr>
              <a:t> </a:t>
            </a:r>
            <a:endParaRPr lang="en-US" dirty="0">
              <a:latin typeface="Arial"/>
              <a:cs typeface="Arial"/>
            </a:endParaRPr>
          </a:p>
        </p:txBody>
      </p:sp>
      <p:sp>
        <p:nvSpPr>
          <p:cNvPr id="5" name="Slide Number Placeholder 4">
            <a:extLst>
              <a:ext uri="{FF2B5EF4-FFF2-40B4-BE49-F238E27FC236}">
                <a16:creationId xmlns:a16="http://schemas.microsoft.com/office/drawing/2014/main" id="{F6C36FE7-DE4B-CBAB-923F-41FCAB5AE0D8}"/>
              </a:ext>
            </a:extLst>
          </p:cNvPr>
          <p:cNvSpPr>
            <a:spLocks noGrp="1"/>
          </p:cNvSpPr>
          <p:nvPr>
            <p:ph type="sldNum" sz="quarter" idx="12"/>
          </p:nvPr>
        </p:nvSpPr>
        <p:spPr/>
        <p:txBody>
          <a:bodyPr/>
          <a:lstStyle/>
          <a:p>
            <a:fld id="{680C5762-CF65-4775-9966-A58D40CC61B9}" type="slidenum">
              <a:rPr lang="en-US" smtClean="0">
                <a:solidFill>
                  <a:schemeClr val="tx1"/>
                </a:solidFill>
              </a:rPr>
              <a:t>49</a:t>
            </a:fld>
            <a:endParaRPr lang="en-US" dirty="0">
              <a:solidFill>
                <a:schemeClr val="tx1"/>
              </a:solidFill>
            </a:endParaRPr>
          </a:p>
        </p:txBody>
      </p:sp>
    </p:spTree>
    <p:extLst>
      <p:ext uri="{BB962C8B-B14F-4D97-AF65-F5344CB8AC3E}">
        <p14:creationId xmlns:p14="http://schemas.microsoft.com/office/powerpoint/2010/main" val="327755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5465-6C7E-63EB-B9E6-E992AB40BC20}"/>
              </a:ext>
            </a:extLst>
          </p:cNvPr>
          <p:cNvSpPr>
            <a:spLocks noGrp="1"/>
          </p:cNvSpPr>
          <p:nvPr>
            <p:ph type="title"/>
          </p:nvPr>
        </p:nvSpPr>
        <p:spPr/>
        <p:txBody>
          <a:bodyPr/>
          <a:lstStyle/>
          <a:p>
            <a:r>
              <a:rPr lang="en-US"/>
              <a:t>Module 2 Goal</a:t>
            </a:r>
          </a:p>
        </p:txBody>
      </p:sp>
      <p:graphicFrame>
        <p:nvGraphicFramePr>
          <p:cNvPr id="6" name="Content Placeholder 5" descr="Learn about key features of high-quality and rigorous STEELS-based assessments that allow all students to show what they know in STEELS content areas.">
            <a:extLst>
              <a:ext uri="{FF2B5EF4-FFF2-40B4-BE49-F238E27FC236}">
                <a16:creationId xmlns:a16="http://schemas.microsoft.com/office/drawing/2014/main" id="{1D0B9B96-4B3A-2B56-861B-25C01E4C55D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638899741"/>
              </p:ext>
            </p:extLst>
          </p:nvPr>
        </p:nvGraphicFramePr>
        <p:xfrm>
          <a:off x="1371600" y="1817076"/>
          <a:ext cx="6400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A4507EB-AC40-3565-8E6C-DDBBDB5DA9C7}"/>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56A4A6B7-F969-ECB7-C916-BD7E715AE64C}"/>
              </a:ext>
            </a:extLst>
          </p:cNvPr>
          <p:cNvSpPr>
            <a:spLocks noGrp="1"/>
          </p:cNvSpPr>
          <p:nvPr>
            <p:ph type="sldNum" sz="quarter" idx="12"/>
          </p:nvPr>
        </p:nvSpPr>
        <p:spPr/>
        <p:txBody>
          <a:bodyPr/>
          <a:lstStyle/>
          <a:p>
            <a:fld id="{680C5762-CF65-4775-9966-A58D40CC61B9}"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07559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E115-E1C6-3A19-AA09-885FD71DE50D}"/>
              </a:ext>
            </a:extLst>
          </p:cNvPr>
          <p:cNvSpPr>
            <a:spLocks noGrp="1"/>
          </p:cNvSpPr>
          <p:nvPr>
            <p:ph type="title"/>
          </p:nvPr>
        </p:nvSpPr>
        <p:spPr/>
        <p:txBody>
          <a:bodyPr/>
          <a:lstStyle/>
          <a:p>
            <a:pPr marL="172720"/>
            <a:r>
              <a:rPr lang="en-US" dirty="0">
                <a:latin typeface="Arial"/>
                <a:cs typeface="Arial"/>
              </a:rPr>
              <a:t>Analyzing Rigor: Version B</a:t>
            </a:r>
            <a:endParaRPr lang="en-US" dirty="0"/>
          </a:p>
        </p:txBody>
      </p:sp>
      <p:sp>
        <p:nvSpPr>
          <p:cNvPr id="209" name="TextBox 208">
            <a:extLst>
              <a:ext uri="{FF2B5EF4-FFF2-40B4-BE49-F238E27FC236}">
                <a16:creationId xmlns:a16="http://schemas.microsoft.com/office/drawing/2014/main" id="{32E4360A-A3BF-73A2-ED1B-F69ABCCC0379}"/>
              </a:ext>
            </a:extLst>
          </p:cNvPr>
          <p:cNvSpPr txBox="1"/>
          <p:nvPr/>
        </p:nvSpPr>
        <p:spPr>
          <a:xfrm>
            <a:off x="900793" y="1893837"/>
            <a:ext cx="724089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cs typeface="Calibri"/>
              </a:rPr>
              <a:t>Use the table to determine the extent to which students' use of each indicator below supports sense-making in this task.</a:t>
            </a:r>
          </a:p>
        </p:txBody>
      </p:sp>
      <p:graphicFrame>
        <p:nvGraphicFramePr>
          <p:cNvPr id="6" name="Diagram 6" descr="The diagram is four boxes with words of four features:&#10;Scenarios&#10;SEPs&#10;DCIs&#10;CCCs">
            <a:extLst>
              <a:ext uri="{FF2B5EF4-FFF2-40B4-BE49-F238E27FC236}">
                <a16:creationId xmlns:a16="http://schemas.microsoft.com/office/drawing/2014/main" id="{0F7A4361-9829-3BAE-4B3E-88CBE5877531}"/>
              </a:ext>
            </a:extLst>
          </p:cNvPr>
          <p:cNvGraphicFramePr>
            <a:graphicFrameLocks noGrp="1"/>
          </p:cNvGraphicFramePr>
          <p:nvPr>
            <p:ph idx="1"/>
            <p:extLst>
              <p:ext uri="{D42A27DB-BD31-4B8C-83A1-F6EECF244321}">
                <p14:modId xmlns:p14="http://schemas.microsoft.com/office/powerpoint/2010/main" val="445971476"/>
              </p:ext>
            </p:extLst>
          </p:nvPr>
        </p:nvGraphicFramePr>
        <p:xfrm>
          <a:off x="358423" y="3434646"/>
          <a:ext cx="8229600" cy="1562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B9E574A-3054-DA8B-1A77-8C89A75CB63E}"/>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F9016FA9-BEC7-913C-AD4F-D0A2FA8A85C4}"/>
              </a:ext>
            </a:extLst>
          </p:cNvPr>
          <p:cNvSpPr>
            <a:spLocks noGrp="1"/>
          </p:cNvSpPr>
          <p:nvPr>
            <p:ph type="sldNum" sz="quarter" idx="12"/>
          </p:nvPr>
        </p:nvSpPr>
        <p:spPr/>
        <p:txBody>
          <a:bodyPr/>
          <a:lstStyle/>
          <a:p>
            <a:fld id="{680C5762-CF65-4775-9966-A58D40CC61B9}" type="slidenum">
              <a:rPr lang="en-US" smtClean="0">
                <a:solidFill>
                  <a:schemeClr val="tx1"/>
                </a:solidFill>
              </a:rPr>
              <a:t>50</a:t>
            </a:fld>
            <a:endParaRPr lang="en-US" dirty="0">
              <a:solidFill>
                <a:schemeClr val="tx1"/>
              </a:solidFill>
            </a:endParaRPr>
          </a:p>
        </p:txBody>
      </p:sp>
    </p:spTree>
    <p:extLst>
      <p:ext uri="{BB962C8B-B14F-4D97-AF65-F5344CB8AC3E}">
        <p14:creationId xmlns:p14="http://schemas.microsoft.com/office/powerpoint/2010/main" val="2623620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AD1B-78BE-1A46-F2E7-AF3A70EA1877}"/>
              </a:ext>
            </a:extLst>
          </p:cNvPr>
          <p:cNvSpPr>
            <a:spLocks noGrp="1"/>
          </p:cNvSpPr>
          <p:nvPr>
            <p:ph type="title"/>
          </p:nvPr>
        </p:nvSpPr>
        <p:spPr/>
        <p:txBody>
          <a:bodyPr>
            <a:normAutofit/>
          </a:bodyPr>
          <a:lstStyle/>
          <a:p>
            <a:pPr marL="172720"/>
            <a:r>
              <a:rPr lang="en-US" sz="2200" dirty="0">
                <a:latin typeface="Arial"/>
                <a:cs typeface="Arial"/>
              </a:rPr>
              <a:t>Continuum Reflection: Rigor</a:t>
            </a:r>
            <a:endParaRPr lang="en-US" dirty="0"/>
          </a:p>
        </p:txBody>
      </p:sp>
      <p:sp>
        <p:nvSpPr>
          <p:cNvPr id="4" name="TextBox 3">
            <a:extLst>
              <a:ext uri="{FF2B5EF4-FFF2-40B4-BE49-F238E27FC236}">
                <a16:creationId xmlns:a16="http://schemas.microsoft.com/office/drawing/2014/main" id="{D5DF83CE-625A-8505-5039-F3469A939A8C}"/>
              </a:ext>
            </a:extLst>
          </p:cNvPr>
          <p:cNvSpPr txBox="1"/>
          <p:nvPr/>
        </p:nvSpPr>
        <p:spPr>
          <a:xfrm>
            <a:off x="135059" y="1516566"/>
            <a:ext cx="3317387" cy="1938992"/>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Students memorize vocabulary and facts before engaging in more rigorous content</a:t>
            </a:r>
          </a:p>
          <a:p>
            <a:pPr algn="ct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A093FA-A685-9DA8-775E-19022F5E3470}"/>
              </a:ext>
            </a:extLst>
          </p:cNvPr>
          <p:cNvSpPr txBox="1"/>
          <p:nvPr/>
        </p:nvSpPr>
        <p:spPr>
          <a:xfrm>
            <a:off x="5550807" y="1357127"/>
            <a:ext cx="3527984" cy="1938992"/>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Provide students with scaffolding so they can show what they know of rigorous and grade-appropriate content.</a:t>
            </a:r>
          </a:p>
        </p:txBody>
      </p:sp>
      <p:sp>
        <p:nvSpPr>
          <p:cNvPr id="10" name="Arrow: Left-Right 9" descr="An arrow showing the continuum between memorization and scaffolding. ">
            <a:extLst>
              <a:ext uri="{FF2B5EF4-FFF2-40B4-BE49-F238E27FC236}">
                <a16:creationId xmlns:a16="http://schemas.microsoft.com/office/drawing/2014/main" id="{19723FD6-5C3F-7AA1-144C-7C1A56756EB7}"/>
              </a:ext>
            </a:extLst>
          </p:cNvPr>
          <p:cNvSpPr/>
          <p:nvPr/>
        </p:nvSpPr>
        <p:spPr>
          <a:xfrm>
            <a:off x="983273" y="3244852"/>
            <a:ext cx="7177454" cy="7620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A116-8FF7-AD45-FC3A-D604D7F42372}"/>
              </a:ext>
            </a:extLst>
          </p:cNvPr>
          <p:cNvSpPr txBox="1"/>
          <p:nvPr/>
        </p:nvSpPr>
        <p:spPr>
          <a:xfrm>
            <a:off x="2590800" y="4319617"/>
            <a:ext cx="5829300" cy="1200329"/>
          </a:xfrm>
          <a:prstGeom prst="rect">
            <a:avLst/>
          </a:prstGeom>
          <a:noFill/>
        </p:spPr>
        <p:txBody>
          <a:bodyPr wrap="square">
            <a:spAutoFit/>
          </a:bodyPr>
          <a:lstStyle/>
          <a:p>
            <a:r>
              <a:rPr lang="en-US" sz="2400" b="1" dirty="0">
                <a:effectLst/>
                <a:latin typeface="Arial" panose="020B0604020202020204" pitchFamily="34" charset="0"/>
                <a:cs typeface="Arial" panose="020B0604020202020204" pitchFamily="34" charset="0"/>
              </a:rPr>
              <a:t>Think of the assessments your students interact with. Where do they fall on this continuum right now?</a:t>
            </a:r>
            <a:endParaRPr lang="en-US" sz="2400" b="1"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5A9103AC-0E52-DB35-1399-7E28121362A2}"/>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6" name="Slide Number Placeholder 5">
            <a:extLst>
              <a:ext uri="{FF2B5EF4-FFF2-40B4-BE49-F238E27FC236}">
                <a16:creationId xmlns:a16="http://schemas.microsoft.com/office/drawing/2014/main" id="{4F1DF46D-9E38-A944-AD0B-CD7F474570C8}"/>
              </a:ext>
            </a:extLst>
          </p:cNvPr>
          <p:cNvSpPr>
            <a:spLocks noGrp="1"/>
          </p:cNvSpPr>
          <p:nvPr>
            <p:ph type="sldNum" sz="quarter" idx="12"/>
          </p:nvPr>
        </p:nvSpPr>
        <p:spPr/>
        <p:txBody>
          <a:bodyPr/>
          <a:lstStyle/>
          <a:p>
            <a:fld id="{680C5762-CF65-4775-9966-A58D40CC61B9}" type="slidenum">
              <a:rPr lang="en-US" smtClean="0">
                <a:solidFill>
                  <a:schemeClr val="tx1"/>
                </a:solidFill>
              </a:rPr>
              <a:t>51</a:t>
            </a:fld>
            <a:endParaRPr lang="en-US" dirty="0">
              <a:solidFill>
                <a:schemeClr val="tx1"/>
              </a:solidFill>
            </a:endParaRPr>
          </a:p>
        </p:txBody>
      </p:sp>
      <p:sp>
        <p:nvSpPr>
          <p:cNvPr id="7" name="Content Placeholder 2">
            <a:extLst>
              <a:ext uri="{FF2B5EF4-FFF2-40B4-BE49-F238E27FC236}">
                <a16:creationId xmlns:a16="http://schemas.microsoft.com/office/drawing/2014/main" id="{19F923F5-482C-C63A-6C10-A5D950769FB5}"/>
              </a:ext>
              <a:ext uri="{C183D7F6-B498-43B3-948B-1728B52AA6E4}">
                <adec:decorative xmlns:adec="http://schemas.microsoft.com/office/drawing/2017/decorative" val="1"/>
              </a:ext>
            </a:extLst>
          </p:cNvPr>
          <p:cNvSpPr txBox="1">
            <a:spLocks/>
          </p:cNvSpPr>
          <p:nvPr/>
        </p:nvSpPr>
        <p:spPr>
          <a:xfrm>
            <a:off x="5691555" y="2062340"/>
            <a:ext cx="3048000" cy="15635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en-US" dirty="0">
              <a:highlight>
                <a:srgbClr val="FFFF00"/>
              </a:highlight>
            </a:endParaRPr>
          </a:p>
        </p:txBody>
      </p:sp>
      <p:pic>
        <p:nvPicPr>
          <p:cNvPr id="13" name="Content Placeholder 10">
            <a:extLst>
              <a:ext uri="{FF2B5EF4-FFF2-40B4-BE49-F238E27FC236}">
                <a16:creationId xmlns:a16="http://schemas.microsoft.com/office/drawing/2014/main" id="{0457BED9-FEB8-38E4-1A6E-1886AE38D3F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9352" y="4118702"/>
            <a:ext cx="1441448" cy="1441448"/>
          </a:xfrm>
        </p:spPr>
      </p:pic>
    </p:spTree>
    <p:extLst>
      <p:ext uri="{BB962C8B-B14F-4D97-AF65-F5344CB8AC3E}">
        <p14:creationId xmlns:p14="http://schemas.microsoft.com/office/powerpoint/2010/main" val="741128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2A2-ED26-B467-C4C1-99C66AAE5D72}"/>
              </a:ext>
            </a:extLst>
          </p:cNvPr>
          <p:cNvSpPr>
            <a:spLocks noGrp="1"/>
          </p:cNvSpPr>
          <p:nvPr>
            <p:ph type="title"/>
          </p:nvPr>
        </p:nvSpPr>
        <p:spPr/>
        <p:txBody>
          <a:bodyPr>
            <a:normAutofit/>
          </a:bodyPr>
          <a:lstStyle/>
          <a:p>
            <a:r>
              <a:rPr lang="en-US" sz="2000" dirty="0"/>
              <a:t>Dimensions, Phenomena/Problems, and Sense-Making (cont.)</a:t>
            </a:r>
          </a:p>
        </p:txBody>
      </p:sp>
      <p:sp>
        <p:nvSpPr>
          <p:cNvPr id="3" name="Content Placeholder 2">
            <a:extLst>
              <a:ext uri="{FF2B5EF4-FFF2-40B4-BE49-F238E27FC236}">
                <a16:creationId xmlns:a16="http://schemas.microsoft.com/office/drawing/2014/main" id="{FB5A139A-D4BD-C3F7-1A1A-1382343D125C}"/>
              </a:ext>
            </a:extLst>
          </p:cNvPr>
          <p:cNvSpPr>
            <a:spLocks noGrp="1"/>
          </p:cNvSpPr>
          <p:nvPr>
            <p:ph sz="half" idx="1"/>
          </p:nvPr>
        </p:nvSpPr>
        <p:spPr>
          <a:xfrm>
            <a:off x="457200" y="1600200"/>
            <a:ext cx="7543800" cy="4525963"/>
          </a:xfrm>
        </p:spPr>
        <p:txBody>
          <a:bodyPr vert="horz" lIns="91440" tIns="45720" rIns="91440" bIns="45720" rtlCol="0" anchor="t">
            <a:normAutofit/>
          </a:bodyPr>
          <a:lstStyle/>
          <a:p>
            <a:pPr marL="0" indent="0">
              <a:spcBef>
                <a:spcPts val="600"/>
              </a:spcBef>
              <a:buNone/>
            </a:pPr>
            <a:r>
              <a:rPr lang="en-US" dirty="0">
                <a:solidFill>
                  <a:srgbClr val="000000"/>
                </a:solidFill>
                <a:latin typeface="Arial"/>
                <a:cs typeface="Arial"/>
              </a:rPr>
              <a:t>Earlier in this module, you</a:t>
            </a:r>
            <a:r>
              <a:rPr lang="en-US" b="0" i="0" u="none" strike="noStrike" dirty="0">
                <a:solidFill>
                  <a:srgbClr val="000000"/>
                </a:solidFill>
                <a:effectLst/>
                <a:latin typeface="Arial"/>
                <a:cs typeface="Arial"/>
              </a:rPr>
              <a:t> </a:t>
            </a:r>
            <a:r>
              <a:rPr lang="en-US" dirty="0">
                <a:solidFill>
                  <a:srgbClr val="000000"/>
                </a:solidFill>
                <a:latin typeface="Arial"/>
                <a:cs typeface="Arial"/>
              </a:rPr>
              <a:t>developed</a:t>
            </a:r>
            <a:r>
              <a:rPr lang="en-US" b="0" i="0" u="none" strike="noStrike" dirty="0">
                <a:solidFill>
                  <a:srgbClr val="000000"/>
                </a:solidFill>
                <a:effectLst/>
                <a:latin typeface="Arial"/>
                <a:cs typeface="Arial"/>
              </a:rPr>
              <a:t> an </a:t>
            </a:r>
            <a:r>
              <a:rPr lang="en-US" b="1" i="0" u="none" strike="noStrike" dirty="0">
                <a:solidFill>
                  <a:srgbClr val="000000"/>
                </a:solidFill>
                <a:effectLst/>
                <a:latin typeface="Arial"/>
                <a:cs typeface="Arial"/>
              </a:rPr>
              <a:t>initial model </a:t>
            </a:r>
            <a:r>
              <a:rPr lang="en-US" b="0" i="0" u="none" strike="noStrike" dirty="0">
                <a:solidFill>
                  <a:srgbClr val="000000"/>
                </a:solidFill>
                <a:effectLst/>
                <a:latin typeface="Arial"/>
                <a:cs typeface="Arial"/>
              </a:rPr>
              <a:t>to explain your current thinking about the relationship between the </a:t>
            </a:r>
            <a:r>
              <a:rPr lang="en-US" b="1" i="0" u="none" strike="noStrike" dirty="0">
                <a:solidFill>
                  <a:srgbClr val="003E7E"/>
                </a:solidFill>
                <a:effectLst/>
                <a:latin typeface="Arial"/>
                <a:cs typeface="Arial"/>
              </a:rPr>
              <a:t>three dimensions, phenomena/problems,</a:t>
            </a:r>
            <a:r>
              <a:rPr lang="en-US" b="1" i="0" u="none" strike="noStrike" dirty="0">
                <a:solidFill>
                  <a:srgbClr val="000000"/>
                </a:solidFill>
                <a:effectLst/>
                <a:latin typeface="Arial"/>
                <a:cs typeface="Arial"/>
              </a:rPr>
              <a:t> </a:t>
            </a:r>
            <a:r>
              <a:rPr lang="en-US" i="0" u="none" strike="noStrike" dirty="0">
                <a:solidFill>
                  <a:srgbClr val="000000"/>
                </a:solidFill>
                <a:effectLst/>
                <a:latin typeface="Arial"/>
                <a:cs typeface="Arial"/>
              </a:rPr>
              <a:t>and</a:t>
            </a:r>
            <a:r>
              <a:rPr lang="en-US" b="1" i="0" u="none" strike="noStrike" dirty="0">
                <a:solidFill>
                  <a:srgbClr val="000000"/>
                </a:solidFill>
                <a:effectLst/>
                <a:latin typeface="Arial"/>
                <a:cs typeface="Arial"/>
              </a:rPr>
              <a:t> </a:t>
            </a:r>
            <a:r>
              <a:rPr lang="en-US" b="1" i="0" u="none" strike="noStrike" dirty="0">
                <a:solidFill>
                  <a:srgbClr val="003E7E"/>
                </a:solidFill>
                <a:effectLst/>
                <a:latin typeface="Arial"/>
                <a:cs typeface="Arial"/>
              </a:rPr>
              <a:t>sense-making</a:t>
            </a:r>
            <a:r>
              <a:rPr lang="en-US" b="0" i="0" u="none" strike="noStrike" dirty="0">
                <a:solidFill>
                  <a:srgbClr val="000000"/>
                </a:solidFill>
                <a:effectLst/>
                <a:latin typeface="Arial"/>
                <a:cs typeface="Arial"/>
              </a:rPr>
              <a:t>.</a:t>
            </a:r>
            <a:r>
              <a:rPr lang="en-US" dirty="0">
                <a:solidFill>
                  <a:srgbClr val="000000"/>
                </a:solidFill>
                <a:latin typeface="Arial"/>
                <a:cs typeface="Arial"/>
              </a:rPr>
              <a:t> </a:t>
            </a:r>
            <a:endParaRPr lang="en-US" b="0" i="0" u="none" strike="noStrike" dirty="0">
              <a:solidFill>
                <a:srgbClr val="000000"/>
              </a:solidFill>
              <a:effectLst/>
            </a:endParaRPr>
          </a:p>
          <a:p>
            <a:pPr marL="0" indent="0" rtl="0">
              <a:spcBef>
                <a:spcPts val="600"/>
              </a:spcBef>
              <a:spcAft>
                <a:spcPts val="0"/>
              </a:spcAft>
              <a:buNone/>
            </a:pPr>
            <a:endParaRPr lang="en-US" dirty="0">
              <a:solidFill>
                <a:srgbClr val="000000"/>
              </a:solidFill>
            </a:endParaRPr>
          </a:p>
          <a:p>
            <a:pPr marL="0" indent="0">
              <a:spcBef>
                <a:spcPts val="600"/>
              </a:spcBef>
              <a:buNone/>
            </a:pPr>
            <a:r>
              <a:rPr lang="en-US" dirty="0">
                <a:solidFill>
                  <a:srgbClr val="000000"/>
                </a:solidFill>
                <a:latin typeface="Arial"/>
                <a:cs typeface="Arial"/>
              </a:rPr>
              <a:t>Let's revise and add in </a:t>
            </a:r>
            <a:r>
              <a:rPr lang="en-US" b="1" dirty="0">
                <a:solidFill>
                  <a:srgbClr val="003E7E"/>
                </a:solidFill>
                <a:latin typeface="Arial"/>
                <a:cs typeface="Arial"/>
              </a:rPr>
              <a:t>equitable features</a:t>
            </a:r>
            <a:r>
              <a:rPr lang="en-US" dirty="0">
                <a:solidFill>
                  <a:srgbClr val="000000"/>
                </a:solidFill>
                <a:latin typeface="Arial"/>
                <a:cs typeface="Arial"/>
              </a:rPr>
              <a:t> and </a:t>
            </a:r>
            <a:r>
              <a:rPr lang="en-US" b="1" dirty="0">
                <a:solidFill>
                  <a:srgbClr val="003E7E"/>
                </a:solidFill>
                <a:latin typeface="Arial"/>
                <a:cs typeface="Arial"/>
              </a:rPr>
              <a:t>rigor</a:t>
            </a:r>
            <a:r>
              <a:rPr lang="en-US" dirty="0">
                <a:solidFill>
                  <a:srgbClr val="000000"/>
                </a:solidFill>
                <a:latin typeface="Arial"/>
                <a:cs typeface="Arial"/>
              </a:rPr>
              <a:t>.</a:t>
            </a:r>
            <a:endParaRPr lang="en-US" dirty="0">
              <a:solidFill>
                <a:srgbClr val="000000"/>
              </a:solidFill>
            </a:endParaRPr>
          </a:p>
        </p:txBody>
      </p:sp>
      <p:pic>
        <p:nvPicPr>
          <p:cNvPr id="7" name="Graphic 6">
            <a:extLst>
              <a:ext uri="{FF2B5EF4-FFF2-40B4-BE49-F238E27FC236}">
                <a16:creationId xmlns:a16="http://schemas.microsoft.com/office/drawing/2014/main" id="{2B064F41-0761-E68D-5BF1-7AFBC108C7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06070" y="1619693"/>
            <a:ext cx="914400" cy="914400"/>
          </a:xfrm>
          <a:prstGeom prst="rect">
            <a:avLst/>
          </a:prstGeom>
        </p:spPr>
      </p:pic>
      <p:sp>
        <p:nvSpPr>
          <p:cNvPr id="5" name="Date Placeholder 4">
            <a:extLst>
              <a:ext uri="{FF2B5EF4-FFF2-40B4-BE49-F238E27FC236}">
                <a16:creationId xmlns:a16="http://schemas.microsoft.com/office/drawing/2014/main" id="{F66D72D4-7F42-A32D-2AAE-CA04F450E893}"/>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8" name="TextBox 7">
            <a:extLst>
              <a:ext uri="{FF2B5EF4-FFF2-40B4-BE49-F238E27FC236}">
                <a16:creationId xmlns:a16="http://schemas.microsoft.com/office/drawing/2014/main" id="{081D4C8A-52FC-5857-6A59-7FC835381021}"/>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SPA-LC NGSS District Assessment Toolkit</a:t>
            </a:r>
          </a:p>
        </p:txBody>
      </p:sp>
      <p:sp>
        <p:nvSpPr>
          <p:cNvPr id="6" name="Slide Number Placeholder 5">
            <a:extLst>
              <a:ext uri="{FF2B5EF4-FFF2-40B4-BE49-F238E27FC236}">
                <a16:creationId xmlns:a16="http://schemas.microsoft.com/office/drawing/2014/main" id="{2AF2ED36-DE0D-7C98-E6B3-860D37525488}"/>
              </a:ext>
            </a:extLst>
          </p:cNvPr>
          <p:cNvSpPr>
            <a:spLocks noGrp="1"/>
          </p:cNvSpPr>
          <p:nvPr>
            <p:ph type="sldNum" sz="quarter" idx="12"/>
          </p:nvPr>
        </p:nvSpPr>
        <p:spPr/>
        <p:txBody>
          <a:bodyPr/>
          <a:lstStyle/>
          <a:p>
            <a:fld id="{680C5762-CF65-4775-9966-A58D40CC61B9}" type="slidenum">
              <a:rPr lang="en-US" smtClean="0">
                <a:solidFill>
                  <a:schemeClr val="tx1"/>
                </a:solidFill>
              </a:rPr>
              <a:t>52</a:t>
            </a:fld>
            <a:endParaRPr lang="en-US" dirty="0">
              <a:solidFill>
                <a:schemeClr val="tx1"/>
              </a:solidFill>
            </a:endParaRPr>
          </a:p>
        </p:txBody>
      </p:sp>
    </p:spTree>
    <p:extLst>
      <p:ext uri="{BB962C8B-B14F-4D97-AF65-F5344CB8AC3E}">
        <p14:creationId xmlns:p14="http://schemas.microsoft.com/office/powerpoint/2010/main" val="3686055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2A2-ED26-B467-C4C1-99C66AAE5D72}"/>
              </a:ext>
            </a:extLst>
          </p:cNvPr>
          <p:cNvSpPr>
            <a:spLocks noGrp="1"/>
          </p:cNvSpPr>
          <p:nvPr>
            <p:ph type="title"/>
          </p:nvPr>
        </p:nvSpPr>
        <p:spPr/>
        <p:txBody>
          <a:bodyPr>
            <a:normAutofit/>
          </a:bodyPr>
          <a:lstStyle/>
          <a:p>
            <a:pPr marL="172720"/>
            <a:r>
              <a:rPr lang="en-US" sz="2400">
                <a:latin typeface="Arial"/>
                <a:cs typeface="Arial"/>
              </a:rPr>
              <a:t>Revising Models</a:t>
            </a:r>
            <a:endParaRPr lang="en-US"/>
          </a:p>
        </p:txBody>
      </p:sp>
      <p:sp>
        <p:nvSpPr>
          <p:cNvPr id="3" name="Content Placeholder 2">
            <a:extLst>
              <a:ext uri="{FF2B5EF4-FFF2-40B4-BE49-F238E27FC236}">
                <a16:creationId xmlns:a16="http://schemas.microsoft.com/office/drawing/2014/main" id="{FB5A139A-D4BD-C3F7-1A1A-1382343D125C}"/>
              </a:ext>
            </a:extLst>
          </p:cNvPr>
          <p:cNvSpPr>
            <a:spLocks noGrp="1"/>
          </p:cNvSpPr>
          <p:nvPr>
            <p:ph sz="half" idx="1"/>
          </p:nvPr>
        </p:nvSpPr>
        <p:spPr>
          <a:xfrm>
            <a:off x="457200" y="1501422"/>
            <a:ext cx="7543800" cy="4525963"/>
          </a:xfrm>
        </p:spPr>
        <p:txBody>
          <a:bodyPr vert="horz" lIns="91440" tIns="45720" rIns="91440" bIns="45720" rtlCol="0" anchor="t">
            <a:normAutofit/>
          </a:bodyPr>
          <a:lstStyle/>
          <a:p>
            <a:pPr marL="0" indent="0">
              <a:spcBef>
                <a:spcPts val="600"/>
              </a:spcBef>
              <a:buNone/>
            </a:pPr>
            <a:r>
              <a:rPr lang="en-US" dirty="0">
                <a:solidFill>
                  <a:srgbClr val="000000"/>
                </a:solidFill>
                <a:latin typeface="Arial"/>
                <a:cs typeface="Arial"/>
              </a:rPr>
              <a:t>In your group, develop a consensus model to</a:t>
            </a:r>
            <a:r>
              <a:rPr lang="en-US" b="0" i="0" u="none" strike="noStrike" dirty="0">
                <a:solidFill>
                  <a:srgbClr val="000000"/>
                </a:solidFill>
                <a:effectLst/>
                <a:latin typeface="Arial"/>
                <a:cs typeface="Arial"/>
              </a:rPr>
              <a:t> explain your current thinking about the relationship between the </a:t>
            </a:r>
            <a:r>
              <a:rPr lang="en-US" b="1" i="0" u="none" strike="noStrike" dirty="0">
                <a:solidFill>
                  <a:srgbClr val="003E7E"/>
                </a:solidFill>
                <a:effectLst/>
                <a:latin typeface="Arial"/>
                <a:cs typeface="Arial"/>
              </a:rPr>
              <a:t>three dimensions, phenomena/problems,</a:t>
            </a:r>
            <a:r>
              <a:rPr lang="en-US" b="1" i="0" u="none" strike="noStrike" dirty="0">
                <a:solidFill>
                  <a:srgbClr val="000000"/>
                </a:solidFill>
                <a:effectLst/>
                <a:latin typeface="Arial"/>
                <a:cs typeface="Arial"/>
              </a:rPr>
              <a:t> </a:t>
            </a:r>
            <a:r>
              <a:rPr lang="en-US" b="1" i="0" u="none" strike="noStrike" dirty="0">
                <a:solidFill>
                  <a:srgbClr val="003E7E"/>
                </a:solidFill>
                <a:effectLst/>
                <a:latin typeface="Arial"/>
                <a:cs typeface="Arial"/>
              </a:rPr>
              <a:t>sense-making</a:t>
            </a:r>
            <a:r>
              <a:rPr lang="en-US" b="1" dirty="0">
                <a:solidFill>
                  <a:srgbClr val="003E7E"/>
                </a:solidFill>
                <a:latin typeface="Arial"/>
                <a:cs typeface="Arial"/>
              </a:rPr>
              <a:t>, equitable features, </a:t>
            </a:r>
            <a:r>
              <a:rPr lang="en-US" dirty="0">
                <a:latin typeface="Arial"/>
                <a:cs typeface="Arial"/>
              </a:rPr>
              <a:t>and </a:t>
            </a:r>
            <a:r>
              <a:rPr lang="en-US" b="1" dirty="0">
                <a:solidFill>
                  <a:srgbClr val="003E7E"/>
                </a:solidFill>
                <a:latin typeface="Arial"/>
                <a:cs typeface="Arial"/>
              </a:rPr>
              <a:t>rigor</a:t>
            </a:r>
            <a:r>
              <a:rPr lang="en-US" dirty="0">
                <a:solidFill>
                  <a:srgbClr val="000000"/>
                </a:solidFill>
                <a:latin typeface="Arial"/>
                <a:cs typeface="Arial"/>
              </a:rPr>
              <a:t>. </a:t>
            </a:r>
            <a:endParaRPr lang="en-US" b="0" i="0" u="none" strike="noStrike" dirty="0">
              <a:solidFill>
                <a:srgbClr val="000000"/>
              </a:solidFill>
              <a:effectLst/>
            </a:endParaRPr>
          </a:p>
          <a:p>
            <a:pPr marL="0" indent="0" rtl="0">
              <a:spcBef>
                <a:spcPts val="600"/>
              </a:spcBef>
              <a:spcAft>
                <a:spcPts val="0"/>
              </a:spcAft>
              <a:buNone/>
            </a:pPr>
            <a:endParaRPr lang="en-US" dirty="0">
              <a:solidFill>
                <a:srgbClr val="000000"/>
              </a:solidFill>
            </a:endParaRPr>
          </a:p>
          <a:p>
            <a:pPr marL="0" indent="0" rtl="0">
              <a:spcBef>
                <a:spcPts val="600"/>
              </a:spcBef>
              <a:spcAft>
                <a:spcPts val="0"/>
              </a:spcAft>
              <a:buNone/>
            </a:pPr>
            <a:r>
              <a:rPr lang="en-US" b="0" i="0" u="none" strike="noStrike" dirty="0">
                <a:solidFill>
                  <a:srgbClr val="000000"/>
                </a:solidFill>
                <a:effectLst/>
                <a:latin typeface="Arial"/>
                <a:cs typeface="Arial"/>
              </a:rPr>
              <a:t>Your model should show:</a:t>
            </a:r>
            <a:endParaRPr lang="en-US" sz="4000" dirty="0">
              <a:latin typeface="Arial"/>
              <a:cs typeface="Arial"/>
            </a:endParaRPr>
          </a:p>
          <a:p>
            <a:pPr>
              <a:spcBef>
                <a:spcPts val="600"/>
              </a:spcBef>
            </a:pPr>
            <a:r>
              <a:rPr lang="en-US" b="0" i="0" u="none" strike="noStrike" dirty="0">
                <a:solidFill>
                  <a:srgbClr val="000000"/>
                </a:solidFill>
                <a:effectLst/>
                <a:latin typeface="Arial"/>
                <a:cs typeface="Arial"/>
              </a:rPr>
              <a:t>Key components</a:t>
            </a:r>
            <a:endParaRPr lang="en-US" dirty="0">
              <a:solidFill>
                <a:srgbClr val="F68D0C"/>
              </a:solidFill>
              <a:latin typeface="Arial"/>
              <a:cs typeface="Arial"/>
            </a:endParaRPr>
          </a:p>
          <a:p>
            <a:pPr>
              <a:spcBef>
                <a:spcPts val="600"/>
              </a:spcBef>
            </a:pPr>
            <a:r>
              <a:rPr lang="en-US" b="0" i="0" u="none" strike="noStrike" dirty="0">
                <a:effectLst/>
                <a:latin typeface="Arial"/>
                <a:cs typeface="Arial"/>
              </a:rPr>
              <a:t>R</a:t>
            </a:r>
            <a:r>
              <a:rPr lang="en-US" b="0" i="0" u="none" strike="noStrike" dirty="0">
                <a:solidFill>
                  <a:srgbClr val="000000"/>
                </a:solidFill>
                <a:effectLst/>
                <a:latin typeface="Arial"/>
                <a:cs typeface="Arial"/>
              </a:rPr>
              <a:t>elationships between the components</a:t>
            </a:r>
            <a:endParaRPr lang="en-US" b="0" i="0" u="none" strike="noStrike" dirty="0">
              <a:solidFill>
                <a:srgbClr val="F68D0C"/>
              </a:solidFill>
              <a:effectLst/>
              <a:latin typeface="Arial"/>
              <a:cs typeface="Arial"/>
            </a:endParaRPr>
          </a:p>
        </p:txBody>
      </p:sp>
      <p:pic>
        <p:nvPicPr>
          <p:cNvPr id="7" name="Graphic 6">
            <a:extLst>
              <a:ext uri="{FF2B5EF4-FFF2-40B4-BE49-F238E27FC236}">
                <a16:creationId xmlns:a16="http://schemas.microsoft.com/office/drawing/2014/main" id="{2B064F41-0761-E68D-5BF1-7AFBC108C7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06070" y="1619693"/>
            <a:ext cx="914400" cy="914400"/>
          </a:xfrm>
          <a:prstGeom prst="rect">
            <a:avLst/>
          </a:prstGeom>
        </p:spPr>
      </p:pic>
      <p:sp>
        <p:nvSpPr>
          <p:cNvPr id="5" name="Date Placeholder 4">
            <a:extLst>
              <a:ext uri="{FF2B5EF4-FFF2-40B4-BE49-F238E27FC236}">
                <a16:creationId xmlns:a16="http://schemas.microsoft.com/office/drawing/2014/main" id="{F66D72D4-7F42-A32D-2AAE-CA04F450E893}"/>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8" name="TextBox 7">
            <a:extLst>
              <a:ext uri="{FF2B5EF4-FFF2-40B4-BE49-F238E27FC236}">
                <a16:creationId xmlns:a16="http://schemas.microsoft.com/office/drawing/2014/main" id="{51DEC131-0AA2-3619-2CCB-5788D7615748}"/>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Adapted from: SPA-LC NGSS District Assessment Toolkit</a:t>
            </a:r>
          </a:p>
        </p:txBody>
      </p:sp>
      <p:sp>
        <p:nvSpPr>
          <p:cNvPr id="6" name="Slide Number Placeholder 5">
            <a:extLst>
              <a:ext uri="{FF2B5EF4-FFF2-40B4-BE49-F238E27FC236}">
                <a16:creationId xmlns:a16="http://schemas.microsoft.com/office/drawing/2014/main" id="{2AF2ED36-DE0D-7C98-E6B3-860D37525488}"/>
              </a:ext>
            </a:extLst>
          </p:cNvPr>
          <p:cNvSpPr>
            <a:spLocks noGrp="1"/>
          </p:cNvSpPr>
          <p:nvPr>
            <p:ph type="sldNum" sz="quarter" idx="12"/>
          </p:nvPr>
        </p:nvSpPr>
        <p:spPr/>
        <p:txBody>
          <a:bodyPr/>
          <a:lstStyle/>
          <a:p>
            <a:fld id="{680C5762-CF65-4775-9966-A58D40CC61B9}" type="slidenum">
              <a:rPr lang="en-US" smtClean="0">
                <a:solidFill>
                  <a:schemeClr val="tx1"/>
                </a:solidFill>
              </a:rPr>
              <a:t>53</a:t>
            </a:fld>
            <a:endParaRPr lang="en-US" dirty="0">
              <a:solidFill>
                <a:schemeClr val="tx1"/>
              </a:solidFill>
            </a:endParaRPr>
          </a:p>
        </p:txBody>
      </p:sp>
    </p:spTree>
    <p:extLst>
      <p:ext uri="{BB962C8B-B14F-4D97-AF65-F5344CB8AC3E}">
        <p14:creationId xmlns:p14="http://schemas.microsoft.com/office/powerpoint/2010/main" val="3231468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0AB-D177-DFBD-CE92-8520614FAF95}"/>
              </a:ext>
            </a:extLst>
          </p:cNvPr>
          <p:cNvSpPr>
            <a:spLocks noGrp="1"/>
          </p:cNvSpPr>
          <p:nvPr>
            <p:ph type="title"/>
          </p:nvPr>
        </p:nvSpPr>
        <p:spPr/>
        <p:txBody>
          <a:bodyPr/>
          <a:lstStyle/>
          <a:p>
            <a:pPr marL="172720"/>
            <a:r>
              <a:rPr lang="en-US" dirty="0">
                <a:latin typeface="Arial"/>
                <a:cs typeface="Arial"/>
              </a:rPr>
              <a:t>Debrief Questions</a:t>
            </a:r>
            <a:endParaRPr lang="en-US" dirty="0"/>
          </a:p>
        </p:txBody>
      </p:sp>
      <p:graphicFrame>
        <p:nvGraphicFramePr>
          <p:cNvPr id="128" name="Diagram 128" descr="A diagram with three questions:&#10;What's one thing that surprised you in a different team's model?&#10;What are the implications when one piece of the model isn't there?&#10;What are system-wide policies that are in place for decreased rigor for some students?&#10;">
            <a:extLst>
              <a:ext uri="{FF2B5EF4-FFF2-40B4-BE49-F238E27FC236}">
                <a16:creationId xmlns:a16="http://schemas.microsoft.com/office/drawing/2014/main" id="{7D7131A2-0A6C-E9DF-BECF-1C9AEA44C7F8}"/>
              </a:ext>
            </a:extLst>
          </p:cNvPr>
          <p:cNvGraphicFramePr/>
          <p:nvPr>
            <p:extLst>
              <p:ext uri="{D42A27DB-BD31-4B8C-83A1-F6EECF244321}">
                <p14:modId xmlns:p14="http://schemas.microsoft.com/office/powerpoint/2010/main" val="4004777336"/>
              </p:ext>
            </p:extLst>
          </p:nvPr>
        </p:nvGraphicFramePr>
        <p:xfrm>
          <a:off x="1108364" y="1447800"/>
          <a:ext cx="3570112" cy="4885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descr="These is an orange box around Sensemaking/Reasoning, indicating that this is an important theme we will explore in the next section. ">
            <a:extLst>
              <a:ext uri="{FF2B5EF4-FFF2-40B4-BE49-F238E27FC236}">
                <a16:creationId xmlns:a16="http://schemas.microsoft.com/office/drawing/2014/main" id="{E1084963-C3FB-9A94-6E05-5EE1BDDE96E1}"/>
              </a:ext>
            </a:extLst>
          </p:cNvPr>
          <p:cNvGraphicFramePr>
            <a:graphicFrameLocks/>
          </p:cNvGraphicFramePr>
          <p:nvPr>
            <p:extLst>
              <p:ext uri="{D42A27DB-BD31-4B8C-83A1-F6EECF244321}">
                <p14:modId xmlns:p14="http://schemas.microsoft.com/office/powerpoint/2010/main" val="479141527"/>
              </p:ext>
            </p:extLst>
          </p:nvPr>
        </p:nvGraphicFramePr>
        <p:xfrm>
          <a:off x="2590800" y="1687371"/>
          <a:ext cx="7777147" cy="39277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Date Placeholder 3">
            <a:extLst>
              <a:ext uri="{FF2B5EF4-FFF2-40B4-BE49-F238E27FC236}">
                <a16:creationId xmlns:a16="http://schemas.microsoft.com/office/drawing/2014/main" id="{5EA2CB22-EAB9-C947-616A-12FB7E77E263}"/>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01CB0816-C834-EDAE-E4ED-A413B84290B1}"/>
              </a:ext>
            </a:extLst>
          </p:cNvPr>
          <p:cNvSpPr>
            <a:spLocks noGrp="1"/>
          </p:cNvSpPr>
          <p:nvPr>
            <p:ph type="sldNum" sz="quarter" idx="12"/>
          </p:nvPr>
        </p:nvSpPr>
        <p:spPr/>
        <p:txBody>
          <a:bodyPr/>
          <a:lstStyle/>
          <a:p>
            <a:fld id="{680C5762-CF65-4775-9966-A58D40CC61B9}" type="slidenum">
              <a:rPr lang="en-US" smtClean="0">
                <a:solidFill>
                  <a:schemeClr val="tx1"/>
                </a:solidFill>
              </a:rPr>
              <a:t>54</a:t>
            </a:fld>
            <a:endParaRPr lang="en-US" dirty="0">
              <a:solidFill>
                <a:schemeClr val="tx1"/>
              </a:solidFill>
            </a:endParaRPr>
          </a:p>
        </p:txBody>
      </p:sp>
    </p:spTree>
    <p:extLst>
      <p:ext uri="{BB962C8B-B14F-4D97-AF65-F5344CB8AC3E}">
        <p14:creationId xmlns:p14="http://schemas.microsoft.com/office/powerpoint/2010/main" val="3792882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A330-AE71-D5AC-6A6A-74334FF6BB6C}"/>
              </a:ext>
            </a:extLst>
          </p:cNvPr>
          <p:cNvSpPr>
            <a:spLocks noGrp="1"/>
          </p:cNvSpPr>
          <p:nvPr>
            <p:ph type="title"/>
          </p:nvPr>
        </p:nvSpPr>
        <p:spPr>
          <a:xfrm>
            <a:off x="457200" y="304800"/>
            <a:ext cx="8229600" cy="1143000"/>
          </a:xfrm>
        </p:spPr>
        <p:txBody>
          <a:bodyPr anchor="ctr">
            <a:normAutofit/>
          </a:bodyPr>
          <a:lstStyle/>
          <a:p>
            <a:pPr marL="172720"/>
            <a:r>
              <a:rPr lang="en-US" dirty="0">
                <a:latin typeface="Arial"/>
                <a:cs typeface="Arial"/>
              </a:rPr>
              <a:t>Personal Reflection</a:t>
            </a:r>
            <a:endParaRPr lang="en-US" dirty="0"/>
          </a:p>
        </p:txBody>
      </p:sp>
      <p:sp>
        <p:nvSpPr>
          <p:cNvPr id="16" name="Content Placeholder 2">
            <a:extLst>
              <a:ext uri="{FF2B5EF4-FFF2-40B4-BE49-F238E27FC236}">
                <a16:creationId xmlns:a16="http://schemas.microsoft.com/office/drawing/2014/main" id="{0C8D2EC0-6A35-28DD-14CE-5E6A53B54256}"/>
              </a:ext>
            </a:extLst>
          </p:cNvPr>
          <p:cNvSpPr>
            <a:spLocks noGrp="1"/>
          </p:cNvSpPr>
          <p:nvPr>
            <p:ph sz="half" idx="1"/>
          </p:nvPr>
        </p:nvSpPr>
        <p:spPr>
          <a:xfrm>
            <a:off x="457200" y="1600200"/>
            <a:ext cx="4114800" cy="4525963"/>
          </a:xfrm>
        </p:spPr>
        <p:txBody>
          <a:bodyPr vert="horz" lIns="91440" tIns="45720" rIns="91440" bIns="45720" rtlCol="0" anchor="t">
            <a:normAutofit/>
          </a:bodyPr>
          <a:lstStyle/>
          <a:p>
            <a:pPr marL="0" indent="0">
              <a:buNone/>
            </a:pPr>
            <a:r>
              <a:rPr lang="en-US" dirty="0">
                <a:latin typeface="Arial"/>
                <a:cs typeface="Arial"/>
              </a:rPr>
              <a:t>What's one area where your ideas changed today?</a:t>
            </a:r>
            <a:endParaRPr lang="en-US" dirty="0"/>
          </a:p>
          <a:p>
            <a:pPr marL="0" indent="0">
              <a:buNone/>
            </a:pPr>
            <a:endParaRPr lang="en-US" dirty="0"/>
          </a:p>
          <a:p>
            <a:pPr marL="0" indent="0">
              <a:buNone/>
            </a:pPr>
            <a:r>
              <a:rPr lang="en-US" dirty="0">
                <a:latin typeface="Arial"/>
                <a:cs typeface="Arial"/>
              </a:rPr>
              <a:t>What do you want to remember most?</a:t>
            </a:r>
          </a:p>
        </p:txBody>
      </p:sp>
      <p:pic>
        <p:nvPicPr>
          <p:cNvPr id="11" name="Content Placeholder 10" descr="Water Fountain with solid fill">
            <a:extLst>
              <a:ext uri="{FF2B5EF4-FFF2-40B4-BE49-F238E27FC236}">
                <a16:creationId xmlns:a16="http://schemas.microsoft.com/office/drawing/2014/main" id="{35353FFF-F1F8-B622-54A2-612E6EC4AEE1}"/>
              </a:ext>
            </a:extLst>
          </p:cNvPr>
          <p:cNvPicPr>
            <a:picLocks noGrp="1" noChangeAspect="1"/>
          </p:cNvPicPr>
          <p:nvPr>
            <p:ph sz="half" idx="2"/>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24400" y="1409700"/>
            <a:ext cx="4038600" cy="4038600"/>
          </a:xfrm>
        </p:spPr>
      </p:pic>
      <p:sp>
        <p:nvSpPr>
          <p:cNvPr id="4" name="Date Placeholder 3">
            <a:extLst>
              <a:ext uri="{FF2B5EF4-FFF2-40B4-BE49-F238E27FC236}">
                <a16:creationId xmlns:a16="http://schemas.microsoft.com/office/drawing/2014/main" id="{11E08191-1F47-6D76-565E-E70260F82697}"/>
              </a:ext>
            </a:extLst>
          </p:cNvPr>
          <p:cNvSpPr>
            <a:spLocks noGrp="1"/>
          </p:cNvSpPr>
          <p:nvPr>
            <p:ph type="dt" sz="half" idx="10"/>
          </p:nvPr>
        </p:nvSpPr>
        <p:spPr>
          <a:xfrm>
            <a:off x="457200" y="6356350"/>
            <a:ext cx="2133600" cy="365125"/>
          </a:xfrm>
        </p:spPr>
        <p:txBody>
          <a:bodyPr anchor="ctr">
            <a:normAutofit/>
          </a:bodyPr>
          <a:lstStyle/>
          <a:p>
            <a:pPr>
              <a:spcAft>
                <a:spcPts val="600"/>
              </a:spcAft>
            </a:pPr>
            <a:fld id="{ED0CF1AE-9D07-4FAF-9EEC-B15CCCFC2843}" type="datetime1">
              <a:rPr lang="en-US" smtClean="0">
                <a:solidFill>
                  <a:schemeClr val="tx1"/>
                </a:solidFill>
              </a:rPr>
              <a:pPr>
                <a:spcAft>
                  <a:spcPts val="600"/>
                </a:spcAft>
              </a:p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1CED59A5-2F29-D317-CA44-37F7787ADC3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80C5762-CF65-4775-9966-A58D40CC61B9}" type="slidenum">
              <a:rPr lang="en-US" dirty="0" smtClean="0">
                <a:solidFill>
                  <a:schemeClr val="tx1"/>
                </a:solidFill>
              </a:rPr>
              <a:pPr>
                <a:spcAft>
                  <a:spcPts val="600"/>
                </a:spcAft>
              </a:pPr>
              <a:t>55</a:t>
            </a:fld>
            <a:endParaRPr lang="en-US" dirty="0">
              <a:solidFill>
                <a:schemeClr val="tx1"/>
              </a:solidFill>
            </a:endParaRPr>
          </a:p>
        </p:txBody>
      </p:sp>
    </p:spTree>
    <p:extLst>
      <p:ext uri="{BB962C8B-B14F-4D97-AF65-F5344CB8AC3E}">
        <p14:creationId xmlns:p14="http://schemas.microsoft.com/office/powerpoint/2010/main" val="2563919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400" dirty="0"/>
              <a:t>STEELS Assessment Foundations Toolkit – Module 3</a:t>
            </a:r>
          </a:p>
        </p:txBody>
      </p:sp>
      <p:sp>
        <p:nvSpPr>
          <p:cNvPr id="9" name="TextBox 8">
            <a:extLst>
              <a:ext uri="{FF2B5EF4-FFF2-40B4-BE49-F238E27FC236}">
                <a16:creationId xmlns:a16="http://schemas.microsoft.com/office/drawing/2014/main" id="{23E97DB0-E3C8-219A-F7F2-C49D32C3A05A}"/>
              </a:ext>
            </a:extLst>
          </p:cNvPr>
          <p:cNvSpPr txBox="1"/>
          <p:nvPr/>
        </p:nvSpPr>
        <p:spPr>
          <a:xfrm>
            <a:off x="457200" y="1447800"/>
            <a:ext cx="8382000"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three modules in this toolkit will support participants to </a:t>
            </a:r>
            <a:r>
              <a:rPr lang="en-US" sz="2400" b="1" dirty="0">
                <a:latin typeface="Arial" panose="020B0604020202020204" pitchFamily="34" charset="0"/>
                <a:cs typeface="Arial" panose="020B0604020202020204" pitchFamily="34" charset="0"/>
              </a:rPr>
              <a:t>build a foundation in how to monitor and further student learning</a:t>
            </a:r>
            <a:r>
              <a:rPr lang="en-US" sz="2400" dirty="0">
                <a:latin typeface="Arial" panose="020B0604020202020204" pitchFamily="34" charset="0"/>
                <a:cs typeface="Arial" panose="020B0604020202020204" pitchFamily="34" charset="0"/>
              </a:rPr>
              <a:t> of the STEELS standards.</a:t>
            </a:r>
          </a:p>
        </p:txBody>
      </p:sp>
      <p:graphicFrame>
        <p:nvGraphicFramePr>
          <p:cNvPr id="6" name="Content Placeholder 5" descr="Module 1: Features of Quality STEELS Assessments&#10;&#10;Module 2: Assessing Rigorous STEELS Learning for All Students&#10;&#10;Module 3: Cultivating a System Where Assessments Work Together to Improve Student Learning">
            <a:extLst>
              <a:ext uri="{FF2B5EF4-FFF2-40B4-BE49-F238E27FC236}">
                <a16:creationId xmlns:a16="http://schemas.microsoft.com/office/drawing/2014/main" id="{82365FF5-C280-F98E-B328-EBA266744A75}"/>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78074596"/>
              </p:ext>
            </p:extLst>
          </p:nvPr>
        </p:nvGraphicFramePr>
        <p:xfrm>
          <a:off x="533400" y="2667000"/>
          <a:ext cx="8001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descr="An arrow pointing to Module 3, indicating that this is the conclusion of Module 3. ">
            <a:extLst>
              <a:ext uri="{FF2B5EF4-FFF2-40B4-BE49-F238E27FC236}">
                <a16:creationId xmlns:a16="http://schemas.microsoft.com/office/drawing/2014/main" id="{FE73BC03-2989-38F1-8375-A17502C66BA7}"/>
              </a:ext>
            </a:extLst>
          </p:cNvPr>
          <p:cNvSpPr/>
          <p:nvPr/>
        </p:nvSpPr>
        <p:spPr>
          <a:xfrm>
            <a:off x="160867" y="5012267"/>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BAADA94-BC1C-3D1E-80C8-047B96763259}"/>
              </a:ext>
            </a:extLst>
          </p:cNvPr>
          <p:cNvSpPr>
            <a:spLocks noGrp="1"/>
          </p:cNvSpPr>
          <p:nvPr>
            <p:ph type="dt" sz="half" idx="10"/>
          </p:nvPr>
        </p:nvSpPr>
        <p:spPr>
          <a:xfrm>
            <a:off x="457200" y="6280150"/>
            <a:ext cx="2133600" cy="365125"/>
          </a:xfrm>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56</a:t>
            </a:fld>
            <a:endParaRPr lang="en-US" dirty="0">
              <a:solidFill>
                <a:schemeClr val="tx1"/>
              </a:solidFill>
            </a:endParaRPr>
          </a:p>
        </p:txBody>
      </p:sp>
    </p:spTree>
    <p:extLst>
      <p:ext uri="{BB962C8B-B14F-4D97-AF65-F5344CB8AC3E}">
        <p14:creationId xmlns:p14="http://schemas.microsoft.com/office/powerpoint/2010/main" val="669843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F293-995F-AF4B-8ED1-7F082169D724}"/>
              </a:ext>
            </a:extLst>
          </p:cNvPr>
          <p:cNvSpPr>
            <a:spLocks noGrp="1"/>
          </p:cNvSpPr>
          <p:nvPr>
            <p:ph type="title"/>
          </p:nvPr>
        </p:nvSpPr>
        <p:spPr/>
        <p:txBody>
          <a:bodyPr/>
          <a:lstStyle/>
          <a:p>
            <a:pPr marL="172720"/>
            <a:r>
              <a:rPr lang="en-US">
                <a:latin typeface="Arial"/>
                <a:cs typeface="Arial"/>
              </a:rPr>
              <a:t>Next Steps</a:t>
            </a:r>
            <a:endParaRPr lang="en-US"/>
          </a:p>
        </p:txBody>
      </p:sp>
      <p:sp>
        <p:nvSpPr>
          <p:cNvPr id="8" name="Content Placeholder 7">
            <a:extLst>
              <a:ext uri="{FF2B5EF4-FFF2-40B4-BE49-F238E27FC236}">
                <a16:creationId xmlns:a16="http://schemas.microsoft.com/office/drawing/2014/main" id="{34AC75D9-B06D-1C51-2677-6E9666B1A66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CC1D21D-DEAD-CD1F-C3BC-30895AAB5FC9}"/>
              </a:ext>
            </a:extLst>
          </p:cNvPr>
          <p:cNvSpPr>
            <a:spLocks noGrp="1"/>
          </p:cNvSpPr>
          <p:nvPr>
            <p:ph sz="half" idx="2"/>
          </p:nvPr>
        </p:nvSpPr>
        <p:spPr>
          <a:xfrm>
            <a:off x="4572000" y="1600200"/>
            <a:ext cx="4114800" cy="4525963"/>
          </a:xfrm>
        </p:spPr>
        <p:txBody>
          <a:bodyPr/>
          <a:lstStyle/>
          <a:p>
            <a:endParaRPr lang="en-US"/>
          </a:p>
        </p:txBody>
      </p:sp>
      <p:sp>
        <p:nvSpPr>
          <p:cNvPr id="5" name="Date Placeholder 4">
            <a:extLst>
              <a:ext uri="{FF2B5EF4-FFF2-40B4-BE49-F238E27FC236}">
                <a16:creationId xmlns:a16="http://schemas.microsoft.com/office/drawing/2014/main" id="{C9D50AAA-2496-6959-8D52-3615FD1AABD5}"/>
              </a:ext>
            </a:extLst>
          </p:cNvPr>
          <p:cNvSpPr>
            <a:spLocks noGrp="1"/>
          </p:cNvSpPr>
          <p:nvPr>
            <p:ph type="dt" sz="half" idx="10"/>
          </p:nvPr>
        </p:nvSpPr>
        <p:spPr/>
        <p:txBody>
          <a:bodyPr/>
          <a:lstStyle/>
          <a:p>
            <a:fld id="{2886EB9F-620D-4745-B0DC-239369A89773}" type="datetime1">
              <a:rPr lang="en-US" smtClean="0">
                <a:solidFill>
                  <a:schemeClr val="tx1"/>
                </a:solidFill>
              </a:rPr>
              <a:t>6/18/2025</a:t>
            </a:fld>
            <a:endParaRPr lang="en-US" dirty="0">
              <a:solidFill>
                <a:schemeClr val="tx1"/>
              </a:solidFill>
            </a:endParaRPr>
          </a:p>
        </p:txBody>
      </p:sp>
      <p:sp>
        <p:nvSpPr>
          <p:cNvPr id="6" name="Slide Number Placeholder 5">
            <a:extLst>
              <a:ext uri="{FF2B5EF4-FFF2-40B4-BE49-F238E27FC236}">
                <a16:creationId xmlns:a16="http://schemas.microsoft.com/office/drawing/2014/main" id="{B11BEDA4-BE85-1E7D-53AA-036E1736556C}"/>
              </a:ext>
            </a:extLst>
          </p:cNvPr>
          <p:cNvSpPr>
            <a:spLocks noGrp="1"/>
          </p:cNvSpPr>
          <p:nvPr>
            <p:ph type="sldNum" sz="quarter" idx="12"/>
          </p:nvPr>
        </p:nvSpPr>
        <p:spPr/>
        <p:txBody>
          <a:bodyPr/>
          <a:lstStyle/>
          <a:p>
            <a:fld id="{680C5762-CF65-4775-9966-A58D40CC61B9}" type="slidenum">
              <a:rPr lang="en-US" smtClean="0">
                <a:solidFill>
                  <a:schemeClr val="tx1"/>
                </a:solidFill>
              </a:rPr>
              <a:t>57</a:t>
            </a:fld>
            <a:endParaRPr lang="en-US" dirty="0">
              <a:solidFill>
                <a:schemeClr val="tx1"/>
              </a:solidFill>
            </a:endParaRPr>
          </a:p>
        </p:txBody>
      </p:sp>
    </p:spTree>
    <p:extLst>
      <p:ext uri="{BB962C8B-B14F-4D97-AF65-F5344CB8AC3E}">
        <p14:creationId xmlns:p14="http://schemas.microsoft.com/office/powerpoint/2010/main" val="1424971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476-54FC-23B3-2417-923AD5EA86FA}"/>
              </a:ext>
            </a:extLst>
          </p:cNvPr>
          <p:cNvSpPr>
            <a:spLocks noGrp="1"/>
          </p:cNvSpPr>
          <p:nvPr>
            <p:ph type="title"/>
          </p:nvPr>
        </p:nvSpPr>
        <p:spPr/>
        <p:txBody>
          <a:bodyPr/>
          <a:lstStyle/>
          <a:p>
            <a:r>
              <a:rPr lang="en-US" dirty="0"/>
              <a:t>Cultivating a Culture of Caring</a:t>
            </a:r>
          </a:p>
        </p:txBody>
      </p:sp>
      <p:sp>
        <p:nvSpPr>
          <p:cNvPr id="3" name="Content Placeholder 2">
            <a:extLst>
              <a:ext uri="{FF2B5EF4-FFF2-40B4-BE49-F238E27FC236}">
                <a16:creationId xmlns:a16="http://schemas.microsoft.com/office/drawing/2014/main" id="{707D448F-4F87-916E-E477-690521666F98}"/>
              </a:ext>
            </a:extLst>
          </p:cNvPr>
          <p:cNvSpPr>
            <a:spLocks noGrp="1"/>
          </p:cNvSpPr>
          <p:nvPr>
            <p:ph idx="1"/>
          </p:nvPr>
        </p:nvSpPr>
        <p:spPr>
          <a:xfrm>
            <a:off x="457200" y="1600200"/>
            <a:ext cx="4114800" cy="4525963"/>
          </a:xfrm>
        </p:spPr>
        <p:txBody>
          <a:bodyPr>
            <a:normAutofit/>
          </a:bodyPr>
          <a:lstStyle/>
          <a:p>
            <a:pPr rtl="0" fontAlgn="base">
              <a:spcBef>
                <a:spcPts val="600"/>
              </a:spcBef>
              <a:spcAft>
                <a:spcPts val="1200"/>
              </a:spcAft>
              <a:buFont typeface="+mj-lt"/>
              <a:buAutoNum type="arabicPeriod"/>
            </a:pPr>
            <a:r>
              <a:rPr lang="en-US" sz="1800" b="1" i="0" u="none" strike="noStrike" dirty="0">
                <a:solidFill>
                  <a:srgbClr val="000000"/>
                </a:solidFill>
                <a:effectLst/>
              </a:rPr>
              <a:t>Recognize that </a:t>
            </a:r>
            <a:r>
              <a:rPr lang="en-US" sz="1800" b="1" i="0" u="none" strike="noStrike" dirty="0">
                <a:solidFill>
                  <a:srgbClr val="003E7E"/>
                </a:solidFill>
                <a:effectLst/>
              </a:rPr>
              <a:t>we all need care </a:t>
            </a:r>
            <a:r>
              <a:rPr lang="en-US" sz="1800" b="1" i="0" u="none" strike="noStrike" dirty="0">
                <a:solidFill>
                  <a:srgbClr val="000000"/>
                </a:solidFill>
                <a:effectLst/>
              </a:rPr>
              <a:t>at some point, in some way.</a:t>
            </a:r>
          </a:p>
          <a:p>
            <a:pPr rtl="0" fontAlgn="base">
              <a:spcBef>
                <a:spcPts val="600"/>
              </a:spcBef>
              <a:spcAft>
                <a:spcPts val="1200"/>
              </a:spcAft>
              <a:buFont typeface="+mj-lt"/>
              <a:buAutoNum type="arabicPeriod"/>
            </a:pPr>
            <a:r>
              <a:rPr lang="en-US" sz="1800" b="1" i="0" u="none" strike="noStrike" dirty="0">
                <a:solidFill>
                  <a:srgbClr val="003E7E"/>
                </a:solidFill>
                <a:effectLst/>
              </a:rPr>
              <a:t>Share what you need </a:t>
            </a:r>
            <a:r>
              <a:rPr lang="en-US" sz="1800" b="1" i="0" u="none" strike="noStrike" dirty="0">
                <a:solidFill>
                  <a:srgbClr val="000000"/>
                </a:solidFill>
                <a:effectLst/>
              </a:rPr>
              <a:t>in order to be cared for well.</a:t>
            </a:r>
          </a:p>
          <a:p>
            <a:pPr rtl="0" fontAlgn="base">
              <a:spcBef>
                <a:spcPts val="600"/>
              </a:spcBef>
              <a:spcAft>
                <a:spcPts val="1200"/>
              </a:spcAft>
              <a:buFont typeface="+mj-lt"/>
              <a:buAutoNum type="arabicPeriod"/>
            </a:pPr>
            <a:r>
              <a:rPr lang="en-US" sz="1800" b="1" i="0" u="none" strike="noStrike" dirty="0">
                <a:solidFill>
                  <a:srgbClr val="000000"/>
                </a:solidFill>
                <a:effectLst/>
              </a:rPr>
              <a:t>Protect your (and other people’s) </a:t>
            </a:r>
            <a:r>
              <a:rPr lang="en-US" sz="1800" b="1" i="0" u="none" strike="noStrike" dirty="0">
                <a:solidFill>
                  <a:srgbClr val="003E7E"/>
                </a:solidFill>
                <a:effectLst/>
              </a:rPr>
              <a:t>time to rest.</a:t>
            </a:r>
          </a:p>
          <a:p>
            <a:pPr rtl="0" fontAlgn="base">
              <a:spcBef>
                <a:spcPts val="600"/>
              </a:spcBef>
              <a:spcAft>
                <a:spcPts val="1200"/>
              </a:spcAft>
              <a:buFont typeface="+mj-lt"/>
              <a:buAutoNum type="arabicPeriod"/>
            </a:pPr>
            <a:r>
              <a:rPr lang="en-US" sz="1800" b="1" i="0" u="none" strike="noStrike" dirty="0">
                <a:solidFill>
                  <a:srgbClr val="000000"/>
                </a:solidFill>
                <a:effectLst/>
              </a:rPr>
              <a:t>Practice</a:t>
            </a:r>
            <a:r>
              <a:rPr lang="en-US" sz="1800" b="1" i="0" u="none" strike="noStrike" dirty="0">
                <a:solidFill>
                  <a:srgbClr val="990000"/>
                </a:solidFill>
                <a:effectLst/>
              </a:rPr>
              <a:t> </a:t>
            </a:r>
            <a:r>
              <a:rPr lang="en-US" sz="1800" b="1" i="0" u="none" strike="noStrike" dirty="0">
                <a:solidFill>
                  <a:srgbClr val="003E7E"/>
                </a:solidFill>
                <a:effectLst/>
              </a:rPr>
              <a:t>vulnerability</a:t>
            </a:r>
            <a:r>
              <a:rPr lang="en-US" sz="1800" b="1" i="0" u="none" strike="noStrike" dirty="0">
                <a:solidFill>
                  <a:srgbClr val="990000"/>
                </a:solidFill>
                <a:effectLst/>
              </a:rPr>
              <a:t> </a:t>
            </a:r>
            <a:r>
              <a:rPr lang="en-US" sz="1800" b="1" i="0" u="none" strike="noStrike" dirty="0">
                <a:solidFill>
                  <a:srgbClr val="000000"/>
                </a:solidFill>
                <a:effectLst/>
              </a:rPr>
              <a:t>in ways that are </a:t>
            </a:r>
            <a:r>
              <a:rPr lang="en-US" sz="1800" b="1" i="0" u="none" strike="noStrike" dirty="0">
                <a:solidFill>
                  <a:srgbClr val="003E7E"/>
                </a:solidFill>
                <a:effectLst/>
              </a:rPr>
              <a:t>reciprocal.</a:t>
            </a:r>
          </a:p>
          <a:p>
            <a:pPr rtl="0" fontAlgn="base">
              <a:spcBef>
                <a:spcPts val="600"/>
              </a:spcBef>
              <a:spcAft>
                <a:spcPts val="1200"/>
              </a:spcAft>
              <a:buFont typeface="+mj-lt"/>
              <a:buAutoNum type="arabicPeriod"/>
            </a:pPr>
            <a:r>
              <a:rPr lang="en-US" sz="1800" b="1" i="0" u="none" strike="noStrike" dirty="0">
                <a:solidFill>
                  <a:srgbClr val="003E7E"/>
                </a:solidFill>
                <a:effectLst/>
              </a:rPr>
              <a:t>Get to know </a:t>
            </a:r>
            <a:r>
              <a:rPr lang="en-US" sz="1800" b="1" i="0" u="none" strike="noStrike" dirty="0">
                <a:solidFill>
                  <a:srgbClr val="000000"/>
                </a:solidFill>
                <a:effectLst/>
              </a:rPr>
              <a:t>your colleagues and students.</a:t>
            </a:r>
            <a:endParaRPr lang="en-US" sz="1800" b="1" i="0" u="none" strike="noStrike" dirty="0">
              <a:solidFill>
                <a:srgbClr val="990000"/>
              </a:solidFill>
              <a:effectLst/>
            </a:endParaRPr>
          </a:p>
        </p:txBody>
      </p:sp>
      <p:sp>
        <p:nvSpPr>
          <p:cNvPr id="6" name="Content Placeholder 2">
            <a:extLst>
              <a:ext uri="{FF2B5EF4-FFF2-40B4-BE49-F238E27FC236}">
                <a16:creationId xmlns:a16="http://schemas.microsoft.com/office/drawing/2014/main" id="{E3022172-3C54-9AD7-BAF2-549F43CF0BD0}"/>
              </a:ext>
            </a:extLst>
          </p:cNvPr>
          <p:cNvSpPr txBox="1">
            <a:spLocks/>
          </p:cNvSpPr>
          <p:nvPr/>
        </p:nvSpPr>
        <p:spPr>
          <a:xfrm>
            <a:off x="4827142" y="1600199"/>
            <a:ext cx="403424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fontAlgn="base">
              <a:spcBef>
                <a:spcPts val="600"/>
              </a:spcBef>
              <a:spcAft>
                <a:spcPts val="600"/>
              </a:spcAft>
              <a:buFont typeface="+mj-lt"/>
              <a:buAutoNum type="arabicPeriod" startAt="6"/>
            </a:pPr>
            <a:r>
              <a:rPr lang="en-US" sz="1800" b="1" i="0" u="none" strike="noStrike" dirty="0">
                <a:solidFill>
                  <a:srgbClr val="000000"/>
                </a:solidFill>
                <a:effectLst/>
              </a:rPr>
              <a:t>Make </a:t>
            </a:r>
            <a:r>
              <a:rPr lang="en-US" sz="1800" b="1" i="0" u="none" strike="noStrike" dirty="0">
                <a:solidFill>
                  <a:srgbClr val="003E7E"/>
                </a:solidFill>
                <a:effectLst/>
              </a:rPr>
              <a:t>connections between the micro and the macro.</a:t>
            </a:r>
          </a:p>
          <a:p>
            <a:pPr rtl="0" fontAlgn="base">
              <a:spcBef>
                <a:spcPts val="600"/>
              </a:spcBef>
              <a:spcAft>
                <a:spcPts val="600"/>
              </a:spcAft>
              <a:buFont typeface="+mj-lt"/>
              <a:buAutoNum type="arabicPeriod" startAt="6"/>
            </a:pPr>
            <a:r>
              <a:rPr lang="en-US" sz="1800" b="1" i="0" u="none" strike="noStrike" dirty="0">
                <a:solidFill>
                  <a:srgbClr val="000000"/>
                </a:solidFill>
                <a:effectLst/>
              </a:rPr>
              <a:t>Keep a </a:t>
            </a:r>
            <a:r>
              <a:rPr lang="en-US" sz="1800" b="1" i="0" u="none" strike="noStrike" dirty="0">
                <a:solidFill>
                  <a:srgbClr val="003E7E"/>
                </a:solidFill>
                <a:effectLst/>
              </a:rPr>
              <a:t>record of your progress </a:t>
            </a:r>
            <a:r>
              <a:rPr lang="en-US" sz="1800" b="1" i="0" u="none" strike="noStrike" dirty="0">
                <a:solidFill>
                  <a:srgbClr val="000000"/>
                </a:solidFill>
                <a:effectLst/>
              </a:rPr>
              <a:t>over time.</a:t>
            </a:r>
          </a:p>
          <a:p>
            <a:pPr rtl="0" fontAlgn="base">
              <a:spcBef>
                <a:spcPts val="600"/>
              </a:spcBef>
              <a:spcAft>
                <a:spcPts val="600"/>
              </a:spcAft>
              <a:buFont typeface="+mj-lt"/>
              <a:buAutoNum type="arabicPeriod" startAt="6"/>
            </a:pPr>
            <a:r>
              <a:rPr lang="en-US" sz="1800" b="1" i="0" u="none" strike="noStrike" dirty="0">
                <a:solidFill>
                  <a:srgbClr val="000000"/>
                </a:solidFill>
                <a:effectLst/>
              </a:rPr>
              <a:t>Honor and recognize the </a:t>
            </a:r>
            <a:r>
              <a:rPr lang="en-US" sz="1800" b="1" i="0" u="none" strike="noStrike" dirty="0">
                <a:solidFill>
                  <a:srgbClr val="003E7E"/>
                </a:solidFill>
                <a:effectLst/>
              </a:rPr>
              <a:t>leadership and knowledge of the people indigenous to where you are.</a:t>
            </a:r>
          </a:p>
          <a:p>
            <a:pPr rtl="0" fontAlgn="base">
              <a:spcBef>
                <a:spcPts val="600"/>
              </a:spcBef>
              <a:spcAft>
                <a:spcPts val="600"/>
              </a:spcAft>
              <a:buFont typeface="+mj-lt"/>
              <a:buAutoNum type="arabicPeriod" startAt="6"/>
            </a:pPr>
            <a:r>
              <a:rPr lang="en-US" sz="1800" b="1" i="0" u="none" strike="noStrike" dirty="0">
                <a:solidFill>
                  <a:srgbClr val="003E7E"/>
                </a:solidFill>
                <a:effectLst/>
              </a:rPr>
              <a:t>Value insights </a:t>
            </a:r>
            <a:r>
              <a:rPr lang="en-US" sz="1800" b="1" i="0" u="none" strike="noStrike" dirty="0">
                <a:solidFill>
                  <a:srgbClr val="000000"/>
                </a:solidFill>
                <a:effectLst/>
              </a:rPr>
              <a:t>from those with different backgrounds.</a:t>
            </a:r>
          </a:p>
          <a:p>
            <a:pPr rtl="0" fontAlgn="base">
              <a:spcBef>
                <a:spcPts val="600"/>
              </a:spcBef>
              <a:spcAft>
                <a:spcPts val="600"/>
              </a:spcAft>
              <a:buFont typeface="+mj-lt"/>
              <a:buAutoNum type="arabicPeriod" startAt="6"/>
            </a:pPr>
            <a:r>
              <a:rPr lang="en-US" sz="1800" b="1" i="0" u="none" strike="noStrike" dirty="0">
                <a:solidFill>
                  <a:srgbClr val="000000"/>
                </a:solidFill>
                <a:effectLst/>
              </a:rPr>
              <a:t>Nurture </a:t>
            </a:r>
            <a:r>
              <a:rPr lang="en-US" sz="1800" b="1" i="0" u="none" strike="noStrike" dirty="0">
                <a:solidFill>
                  <a:srgbClr val="003E7E"/>
                </a:solidFill>
                <a:effectLst/>
              </a:rPr>
              <a:t>imagination.</a:t>
            </a:r>
          </a:p>
          <a:p>
            <a:pPr rtl="0" fontAlgn="base">
              <a:spcBef>
                <a:spcPts val="600"/>
              </a:spcBef>
              <a:spcAft>
                <a:spcPts val="600"/>
              </a:spcAft>
              <a:buFont typeface="+mj-lt"/>
              <a:buAutoNum type="arabicPeriod" startAt="6"/>
            </a:pPr>
            <a:r>
              <a:rPr lang="en-US" sz="1800" b="1" i="0" u="none" strike="noStrike" dirty="0">
                <a:solidFill>
                  <a:srgbClr val="003E7E"/>
                </a:solidFill>
                <a:effectLst/>
              </a:rPr>
              <a:t>Celebrate.</a:t>
            </a:r>
          </a:p>
        </p:txBody>
      </p:sp>
      <p:sp>
        <p:nvSpPr>
          <p:cNvPr id="8" name="TextBox 7">
            <a:extLst>
              <a:ext uri="{FF2B5EF4-FFF2-40B4-BE49-F238E27FC236}">
                <a16:creationId xmlns:a16="http://schemas.microsoft.com/office/drawing/2014/main" id="{37993F6E-D9B2-7421-655A-7918EADE3722}"/>
              </a:ext>
            </a:extLst>
          </p:cNvPr>
          <p:cNvSpPr txBox="1"/>
          <p:nvPr/>
        </p:nvSpPr>
        <p:spPr>
          <a:xfrm>
            <a:off x="520485" y="6360117"/>
            <a:ext cx="5428217" cy="430887"/>
          </a:xfrm>
          <a:prstGeom prst="rect">
            <a:avLst/>
          </a:prstGeom>
          <a:noFill/>
        </p:spPr>
        <p:txBody>
          <a:bodyPr wrap="square" lIns="91440" tIns="45720" rIns="91440" bIns="45720" anchor="t">
            <a:spAutoFit/>
          </a:bodyPr>
          <a:lstStyle/>
          <a:p>
            <a:r>
              <a:rPr lang="en-US" sz="1100" dirty="0">
                <a:latin typeface="Arial"/>
                <a:cs typeface="Arial"/>
                <a:hlinkClick r:id="rId3">
                  <a:extLst>
                    <a:ext uri="{A12FA001-AC4F-418D-AE19-62706E023703}">
                      <ahyp:hlinkClr xmlns:ahyp="http://schemas.microsoft.com/office/drawing/2018/hyperlinkcolor" val="tx"/>
                    </a:ext>
                  </a:extLst>
                </a:hlinkClick>
              </a:rPr>
              <a:t>Adapted from Source: Othering &amp; Belonging Institute</a:t>
            </a:r>
            <a:r>
              <a:rPr lang="en-US" sz="1100" dirty="0">
                <a:latin typeface="Arial"/>
                <a:cs typeface="Arial"/>
              </a:rPr>
              <a:t>, SPA-LC NGSS District Assessment Toolkit</a:t>
            </a:r>
            <a:endParaRPr lang="en-US" sz="1400" dirty="0">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4BC704-3568-0234-50A5-F71662640BD9}"/>
              </a:ext>
            </a:extLst>
          </p:cNvPr>
          <p:cNvSpPr>
            <a:spLocks noGrp="1"/>
          </p:cNvSpPr>
          <p:nvPr>
            <p:ph type="sldNum" sz="quarter" idx="12"/>
          </p:nvPr>
        </p:nvSpPr>
        <p:spPr/>
        <p:txBody>
          <a:bodyPr/>
          <a:lstStyle/>
          <a:p>
            <a:fld id="{680C5762-CF65-4775-9966-A58D40CC61B9}" type="slidenum">
              <a:rPr lang="en-US" smtClean="0">
                <a:solidFill>
                  <a:schemeClr val="tx1"/>
                </a:solidFill>
              </a:rPr>
              <a:t>58</a:t>
            </a:fld>
            <a:endParaRPr lang="en-US" dirty="0">
              <a:solidFill>
                <a:schemeClr val="tx1"/>
              </a:solidFill>
            </a:endParaRPr>
          </a:p>
        </p:txBody>
      </p:sp>
      <p:graphicFrame>
        <p:nvGraphicFramePr>
          <p:cNvPr id="4" name="Diagram 3">
            <a:extLst>
              <a:ext uri="{FF2B5EF4-FFF2-40B4-BE49-F238E27FC236}">
                <a16:creationId xmlns:a16="http://schemas.microsoft.com/office/drawing/2014/main" id="{99677378-E8CB-C00F-D5F4-B94613B56E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8453547"/>
              </p:ext>
            </p:extLst>
          </p:nvPr>
        </p:nvGraphicFramePr>
        <p:xfrm>
          <a:off x="2192986" y="4700413"/>
          <a:ext cx="3604398" cy="2090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a:extLst>
              <a:ext uri="{FF2B5EF4-FFF2-40B4-BE49-F238E27FC236}">
                <a16:creationId xmlns:a16="http://schemas.microsoft.com/office/drawing/2014/main" id="{3EFB99C3-6FF2-6044-179F-FEF237B3BD39}"/>
              </a:ext>
              <a:ext uri="{C183D7F6-B498-43B3-948B-1728B52AA6E4}">
                <adec:decorative xmlns:adec="http://schemas.microsoft.com/office/drawing/2017/decorative" val="1"/>
              </a:ext>
            </a:extLst>
          </p:cNvPr>
          <p:cNvCxnSpPr>
            <a:cxnSpLocks/>
          </p:cNvCxnSpPr>
          <p:nvPr/>
        </p:nvCxnSpPr>
        <p:spPr>
          <a:xfrm>
            <a:off x="4550734" y="5433234"/>
            <a:ext cx="329609" cy="127591"/>
          </a:xfrm>
          <a:prstGeom prst="line">
            <a:avLst/>
          </a:prstGeom>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37737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lstStyle/>
          <a:p>
            <a:r>
              <a:rPr lang="en-US"/>
              <a:t>Contact</a:t>
            </a:r>
            <a:r>
              <a:rPr lang="en-US" baseline="0"/>
              <a:t>/Mission</a:t>
            </a:r>
            <a:endParaRPr lang="en-US"/>
          </a:p>
        </p:txBody>
      </p:sp>
      <p:sp>
        <p:nvSpPr>
          <p:cNvPr id="2" name="TextBox 6"/>
          <p:cNvSpPr txBox="1">
            <a:spLocks noChangeArrowheads="1"/>
          </p:cNvSpPr>
          <p:nvPr/>
        </p:nvSpPr>
        <p:spPr bwMode="auto">
          <a:xfrm>
            <a:off x="476250" y="2430463"/>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the Science, Technology &amp; Engineering, Environmental Literacy Sustainability (STEELS) assessments,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5" name="Date Placeholder 4"/>
          <p:cNvSpPr>
            <a:spLocks noGrp="1"/>
          </p:cNvSpPr>
          <p:nvPr>
            <p:ph type="dt" sz="half" idx="10"/>
          </p:nvPr>
        </p:nvSpPr>
        <p:spPr/>
        <p:txBody>
          <a:bodyPr/>
          <a:lstStyle/>
          <a:p>
            <a:fld id="{C5609242-B7C9-4E08-B84E-BC2A06CF552E}" type="datetime1">
              <a:rPr lang="en-US" smtClean="0">
                <a:solidFill>
                  <a:schemeClr val="tx1"/>
                </a:solidFill>
              </a:rPr>
              <a:t>6/18/2025</a:t>
            </a:fld>
            <a:endParaRPr lang="en-US" dirty="0">
              <a:solidFill>
                <a:schemeClr val="tx1"/>
              </a:solidFill>
            </a:endParaRPr>
          </a:p>
        </p:txBody>
      </p:sp>
      <p:sp>
        <p:nvSpPr>
          <p:cNvPr id="4" name="Slide Number Placeholder 3"/>
          <p:cNvSpPr>
            <a:spLocks noGrp="1"/>
          </p:cNvSpPr>
          <p:nvPr>
            <p:ph type="sldNum" sz="quarter" idx="12"/>
          </p:nvPr>
        </p:nvSpPr>
        <p:spPr/>
        <p:txBody>
          <a:bodyPr/>
          <a:lstStyle/>
          <a:p>
            <a:fld id="{680C5762-CF65-4775-9966-A58D40CC61B9}" type="slidenum">
              <a:rPr lang="en-US" smtClean="0">
                <a:solidFill>
                  <a:schemeClr val="tx1"/>
                </a:solidFill>
              </a:rPr>
              <a:t>59</a:t>
            </a:fld>
            <a:endParaRPr lang="en-US" dirty="0">
              <a:solidFill>
                <a:schemeClr val="tx1"/>
              </a:solidFill>
            </a:endParaRPr>
          </a:p>
        </p:txBody>
      </p:sp>
    </p:spTree>
    <p:extLst>
      <p:ext uri="{BB962C8B-B14F-4D97-AF65-F5344CB8AC3E}">
        <p14:creationId xmlns:p14="http://schemas.microsoft.com/office/powerpoint/2010/main" val="228321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400"/>
              <a:t>Assessing Rigorous STEELS Learning for All Students</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Module 2 Progression</a:t>
            </a:r>
          </a:p>
        </p:txBody>
      </p:sp>
      <p:graphicFrame>
        <p:nvGraphicFramePr>
          <p:cNvPr id="12" name="Content Placeholder 11" descr="- Session 2.1: Phenomena, Multiple Dimensions, and Sense-Making&#10;&#10;- Session 2.2: Assessmnets That Require Student Reasoning&#10;&#10;- Session 2.3: Assessments That Support All Students&#10;&#10;- Session 2.4: Rigorous Expectations for All Student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454506110"/>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Phenomena, Multiple Dimensions, and Sense-Making</a:t>
            </a: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Assessments That Require Student Reasoning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336536"/>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800" dirty="0">
              <a:solidFill>
                <a:srgbClr val="003C7C"/>
              </a:solidFill>
              <a:latin typeface="Arial" panose="020B0604020202020204" pitchFamily="34" charset="0"/>
              <a:cs typeface="Arial" panose="020B0604020202020204" pitchFamily="34" charset="0"/>
            </a:endParaRPr>
          </a:p>
          <a:p>
            <a:pPr lvl="0" algn="ctr"/>
            <a:r>
              <a:rPr lang="en-US" dirty="0">
                <a:solidFill>
                  <a:srgbClr val="003C7C"/>
                </a:solidFill>
                <a:latin typeface="Arial" panose="020B0604020202020204" pitchFamily="34" charset="0"/>
                <a:cs typeface="Arial" panose="020B0604020202020204" pitchFamily="34" charset="0"/>
              </a:rPr>
              <a:t>Assessments That Support All Students</a:t>
            </a:r>
          </a:p>
          <a:p>
            <a:pPr lvl="0" algn="ctr"/>
            <a:endParaRPr lang="en-US" sz="800" dirty="0">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10400" y="3637596"/>
            <a:ext cx="16764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Rigorous Expectations for All Students</a:t>
            </a:r>
            <a:endParaRPr lang="en-US" sz="900" dirty="0">
              <a:solidFill>
                <a:srgbClr val="003C7C"/>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39539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476-54FC-23B3-2417-923AD5EA86FA}"/>
              </a:ext>
            </a:extLst>
          </p:cNvPr>
          <p:cNvSpPr>
            <a:spLocks noGrp="1"/>
          </p:cNvSpPr>
          <p:nvPr>
            <p:ph type="title"/>
          </p:nvPr>
        </p:nvSpPr>
        <p:spPr/>
        <p:txBody>
          <a:bodyPr/>
          <a:lstStyle/>
          <a:p>
            <a:r>
              <a:rPr lang="en-US" dirty="0"/>
              <a:t>Norms: Cultivating a Culture of Caring</a:t>
            </a:r>
          </a:p>
        </p:txBody>
      </p:sp>
      <p:sp>
        <p:nvSpPr>
          <p:cNvPr id="3" name="Content Placeholder 2">
            <a:extLst>
              <a:ext uri="{FF2B5EF4-FFF2-40B4-BE49-F238E27FC236}">
                <a16:creationId xmlns:a16="http://schemas.microsoft.com/office/drawing/2014/main" id="{707D448F-4F87-916E-E477-690521666F98}"/>
              </a:ext>
            </a:extLst>
          </p:cNvPr>
          <p:cNvSpPr>
            <a:spLocks noGrp="1"/>
          </p:cNvSpPr>
          <p:nvPr>
            <p:ph idx="1"/>
          </p:nvPr>
        </p:nvSpPr>
        <p:spPr>
          <a:xfrm>
            <a:off x="457200" y="1600200"/>
            <a:ext cx="4114800" cy="4525963"/>
          </a:xfrm>
        </p:spPr>
        <p:txBody>
          <a:bodyPr>
            <a:normAutofit/>
          </a:bodyPr>
          <a:lstStyle/>
          <a:p>
            <a:pPr rtl="0" fontAlgn="base">
              <a:spcBef>
                <a:spcPts val="600"/>
              </a:spcBef>
              <a:spcAft>
                <a:spcPts val="1200"/>
              </a:spcAft>
              <a:buFont typeface="+mj-lt"/>
              <a:buAutoNum type="arabicPeriod"/>
            </a:pPr>
            <a:r>
              <a:rPr lang="en-US" sz="1800" b="1" i="0" u="none" strike="noStrike" dirty="0">
                <a:solidFill>
                  <a:srgbClr val="000000"/>
                </a:solidFill>
                <a:effectLst/>
              </a:rPr>
              <a:t>Recognize that </a:t>
            </a:r>
            <a:r>
              <a:rPr lang="en-US" sz="1800" b="1" i="0" u="none" strike="noStrike" dirty="0">
                <a:solidFill>
                  <a:srgbClr val="003C7C"/>
                </a:solidFill>
                <a:effectLst/>
              </a:rPr>
              <a:t>we all need care </a:t>
            </a:r>
            <a:r>
              <a:rPr lang="en-US" sz="1800" b="1" i="0" u="none" strike="noStrike" dirty="0">
                <a:solidFill>
                  <a:srgbClr val="000000"/>
                </a:solidFill>
                <a:effectLst/>
              </a:rPr>
              <a:t>at some point, in some way.</a:t>
            </a:r>
          </a:p>
          <a:p>
            <a:pPr rtl="0" fontAlgn="base">
              <a:spcBef>
                <a:spcPts val="600"/>
              </a:spcBef>
              <a:spcAft>
                <a:spcPts val="1200"/>
              </a:spcAft>
              <a:buFont typeface="+mj-lt"/>
              <a:buAutoNum type="arabicPeriod"/>
            </a:pPr>
            <a:r>
              <a:rPr lang="en-US" sz="1800" b="1" i="0" u="none" strike="noStrike" dirty="0">
                <a:solidFill>
                  <a:srgbClr val="003C7C"/>
                </a:solidFill>
                <a:effectLst/>
              </a:rPr>
              <a:t>Share what you need </a:t>
            </a:r>
            <a:r>
              <a:rPr lang="en-US" sz="1800" b="1" i="0" u="none" strike="noStrike" dirty="0">
                <a:solidFill>
                  <a:srgbClr val="000000"/>
                </a:solidFill>
                <a:effectLst/>
              </a:rPr>
              <a:t>in order to be cared for well.</a:t>
            </a:r>
          </a:p>
          <a:p>
            <a:pPr rtl="0" fontAlgn="base">
              <a:spcBef>
                <a:spcPts val="600"/>
              </a:spcBef>
              <a:spcAft>
                <a:spcPts val="1200"/>
              </a:spcAft>
              <a:buFont typeface="+mj-lt"/>
              <a:buAutoNum type="arabicPeriod"/>
            </a:pPr>
            <a:r>
              <a:rPr lang="en-US" sz="1800" b="1" i="0" u="none" strike="noStrike" dirty="0">
                <a:solidFill>
                  <a:srgbClr val="000000"/>
                </a:solidFill>
                <a:effectLst/>
              </a:rPr>
              <a:t>Protect your (and other people’s) </a:t>
            </a:r>
            <a:r>
              <a:rPr lang="en-US" sz="1800" b="1" i="0" u="none" strike="noStrike" dirty="0">
                <a:solidFill>
                  <a:srgbClr val="003C7C"/>
                </a:solidFill>
                <a:effectLst/>
              </a:rPr>
              <a:t>time to rest.</a:t>
            </a:r>
          </a:p>
          <a:p>
            <a:pPr rtl="0" fontAlgn="base">
              <a:spcBef>
                <a:spcPts val="600"/>
              </a:spcBef>
              <a:spcAft>
                <a:spcPts val="1200"/>
              </a:spcAft>
              <a:buFont typeface="+mj-lt"/>
              <a:buAutoNum type="arabicPeriod"/>
            </a:pPr>
            <a:r>
              <a:rPr lang="en-US" sz="1800" b="1" i="0" u="none" strike="noStrike" dirty="0">
                <a:solidFill>
                  <a:srgbClr val="000000"/>
                </a:solidFill>
                <a:effectLst/>
              </a:rPr>
              <a:t>Practice</a:t>
            </a:r>
            <a:r>
              <a:rPr lang="en-US" sz="1800" b="1" i="0" u="none" strike="noStrike" dirty="0">
                <a:solidFill>
                  <a:srgbClr val="990000"/>
                </a:solidFill>
                <a:effectLst/>
              </a:rPr>
              <a:t> </a:t>
            </a:r>
            <a:r>
              <a:rPr lang="en-US" sz="1800" b="1" i="0" u="none" strike="noStrike" dirty="0">
                <a:solidFill>
                  <a:srgbClr val="003C7C"/>
                </a:solidFill>
                <a:effectLst/>
              </a:rPr>
              <a:t>vulnerability</a:t>
            </a:r>
            <a:r>
              <a:rPr lang="en-US" sz="1800" b="1" i="0" u="none" strike="noStrike" dirty="0">
                <a:solidFill>
                  <a:srgbClr val="990000"/>
                </a:solidFill>
                <a:effectLst/>
              </a:rPr>
              <a:t> </a:t>
            </a:r>
            <a:r>
              <a:rPr lang="en-US" sz="1800" b="1" i="0" u="none" strike="noStrike" dirty="0">
                <a:solidFill>
                  <a:srgbClr val="000000"/>
                </a:solidFill>
                <a:effectLst/>
              </a:rPr>
              <a:t>in ways that are </a:t>
            </a:r>
            <a:r>
              <a:rPr lang="en-US" sz="1800" b="1" i="0" u="none" strike="noStrike" dirty="0">
                <a:solidFill>
                  <a:srgbClr val="003C7C"/>
                </a:solidFill>
                <a:effectLst/>
              </a:rPr>
              <a:t>reciprocal.</a:t>
            </a:r>
          </a:p>
          <a:p>
            <a:pPr rtl="0" fontAlgn="base">
              <a:spcBef>
                <a:spcPts val="600"/>
              </a:spcBef>
              <a:spcAft>
                <a:spcPts val="1200"/>
              </a:spcAft>
              <a:buFont typeface="+mj-lt"/>
              <a:buAutoNum type="arabicPeriod"/>
            </a:pPr>
            <a:r>
              <a:rPr lang="en-US" sz="1800" b="1" i="0" u="none" strike="noStrike" dirty="0">
                <a:solidFill>
                  <a:srgbClr val="003C7C"/>
                </a:solidFill>
                <a:effectLst/>
              </a:rPr>
              <a:t>Get to know </a:t>
            </a:r>
            <a:r>
              <a:rPr lang="en-US" sz="1800" b="1" i="0" u="none" strike="noStrike" dirty="0">
                <a:solidFill>
                  <a:srgbClr val="000000"/>
                </a:solidFill>
                <a:effectLst/>
              </a:rPr>
              <a:t>your colleagues and students.</a:t>
            </a:r>
            <a:endParaRPr lang="en-US" sz="1800" b="1" i="0" u="none" strike="noStrike" dirty="0">
              <a:solidFill>
                <a:srgbClr val="990000"/>
              </a:solidFill>
              <a:effectLst/>
            </a:endParaRPr>
          </a:p>
        </p:txBody>
      </p:sp>
      <p:sp>
        <p:nvSpPr>
          <p:cNvPr id="6" name="Content Placeholder 2">
            <a:extLst>
              <a:ext uri="{FF2B5EF4-FFF2-40B4-BE49-F238E27FC236}">
                <a16:creationId xmlns:a16="http://schemas.microsoft.com/office/drawing/2014/main" id="{E3022172-3C54-9AD7-BAF2-549F43CF0BD0}"/>
              </a:ext>
            </a:extLst>
          </p:cNvPr>
          <p:cNvSpPr txBox="1">
            <a:spLocks/>
          </p:cNvSpPr>
          <p:nvPr/>
        </p:nvSpPr>
        <p:spPr>
          <a:xfrm>
            <a:off x="4827142" y="1600199"/>
            <a:ext cx="4034246"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fontAlgn="base">
              <a:spcBef>
                <a:spcPts val="600"/>
              </a:spcBef>
              <a:spcAft>
                <a:spcPts val="600"/>
              </a:spcAft>
              <a:buFont typeface="+mj-lt"/>
              <a:buAutoNum type="arabicPeriod" startAt="6"/>
            </a:pPr>
            <a:r>
              <a:rPr lang="en-US" sz="1800" b="1" i="0" u="none" strike="noStrike" dirty="0">
                <a:solidFill>
                  <a:srgbClr val="000000"/>
                </a:solidFill>
                <a:effectLst/>
              </a:rPr>
              <a:t>Make </a:t>
            </a:r>
            <a:r>
              <a:rPr lang="en-US" sz="1800" b="1" i="0" u="none" strike="noStrike" dirty="0">
                <a:solidFill>
                  <a:srgbClr val="003C7C"/>
                </a:solidFill>
                <a:effectLst/>
              </a:rPr>
              <a:t>connections between the micro and the macro.</a:t>
            </a:r>
          </a:p>
          <a:p>
            <a:pPr rtl="0" fontAlgn="base">
              <a:spcBef>
                <a:spcPts val="600"/>
              </a:spcBef>
              <a:spcAft>
                <a:spcPts val="600"/>
              </a:spcAft>
              <a:buFont typeface="+mj-lt"/>
              <a:buAutoNum type="arabicPeriod" startAt="6"/>
            </a:pPr>
            <a:r>
              <a:rPr lang="en-US" sz="1800" b="1" i="0" u="none" strike="noStrike" dirty="0">
                <a:solidFill>
                  <a:srgbClr val="000000"/>
                </a:solidFill>
                <a:effectLst/>
              </a:rPr>
              <a:t>Keep a </a:t>
            </a:r>
            <a:r>
              <a:rPr lang="en-US" sz="1800" b="1" i="0" u="none" strike="noStrike" dirty="0">
                <a:solidFill>
                  <a:srgbClr val="003C7C"/>
                </a:solidFill>
                <a:effectLst/>
              </a:rPr>
              <a:t>record of your progress </a:t>
            </a:r>
            <a:r>
              <a:rPr lang="en-US" sz="1800" b="1" i="0" u="none" strike="noStrike" dirty="0">
                <a:solidFill>
                  <a:srgbClr val="000000"/>
                </a:solidFill>
                <a:effectLst/>
              </a:rPr>
              <a:t>over time.</a:t>
            </a:r>
          </a:p>
          <a:p>
            <a:pPr rtl="0" fontAlgn="base">
              <a:spcBef>
                <a:spcPts val="600"/>
              </a:spcBef>
              <a:spcAft>
                <a:spcPts val="600"/>
              </a:spcAft>
              <a:buFont typeface="+mj-lt"/>
              <a:buAutoNum type="arabicPeriod" startAt="6"/>
            </a:pPr>
            <a:r>
              <a:rPr lang="en-US" sz="1800" b="1" i="0" u="none" strike="noStrike" dirty="0">
                <a:solidFill>
                  <a:srgbClr val="000000"/>
                </a:solidFill>
                <a:effectLst/>
              </a:rPr>
              <a:t>Honor and recognize the </a:t>
            </a:r>
            <a:r>
              <a:rPr lang="en-US" sz="1800" b="1" i="0" u="none" strike="noStrike" dirty="0">
                <a:solidFill>
                  <a:srgbClr val="003C7C"/>
                </a:solidFill>
                <a:effectLst/>
              </a:rPr>
              <a:t>leadership and knowledge of the people indigenous to where you are.</a:t>
            </a:r>
          </a:p>
          <a:p>
            <a:pPr rtl="0" fontAlgn="base">
              <a:spcBef>
                <a:spcPts val="600"/>
              </a:spcBef>
              <a:spcAft>
                <a:spcPts val="600"/>
              </a:spcAft>
              <a:buFont typeface="+mj-lt"/>
              <a:buAutoNum type="arabicPeriod" startAt="6"/>
            </a:pPr>
            <a:r>
              <a:rPr lang="en-US" sz="1800" b="1" i="0" u="none" strike="noStrike" dirty="0">
                <a:solidFill>
                  <a:srgbClr val="003C7C"/>
                </a:solidFill>
                <a:effectLst/>
              </a:rPr>
              <a:t>Value insights </a:t>
            </a:r>
            <a:r>
              <a:rPr lang="en-US" sz="1800" b="1" i="0" u="none" strike="noStrike" dirty="0">
                <a:solidFill>
                  <a:srgbClr val="000000"/>
                </a:solidFill>
                <a:effectLst/>
              </a:rPr>
              <a:t>from those with different backgrounds.</a:t>
            </a:r>
          </a:p>
          <a:p>
            <a:pPr rtl="0" fontAlgn="base">
              <a:spcBef>
                <a:spcPts val="600"/>
              </a:spcBef>
              <a:spcAft>
                <a:spcPts val="600"/>
              </a:spcAft>
              <a:buFont typeface="+mj-lt"/>
              <a:buAutoNum type="arabicPeriod" startAt="6"/>
            </a:pPr>
            <a:r>
              <a:rPr lang="en-US" sz="1800" b="1" i="0" u="none" strike="noStrike" dirty="0">
                <a:solidFill>
                  <a:srgbClr val="000000"/>
                </a:solidFill>
                <a:effectLst/>
              </a:rPr>
              <a:t>Nurture </a:t>
            </a:r>
            <a:r>
              <a:rPr lang="en-US" sz="1800" b="1" i="0" u="none" strike="noStrike" dirty="0">
                <a:solidFill>
                  <a:srgbClr val="003C7C"/>
                </a:solidFill>
                <a:effectLst/>
              </a:rPr>
              <a:t>imagination.</a:t>
            </a:r>
          </a:p>
          <a:p>
            <a:pPr rtl="0" fontAlgn="base">
              <a:spcBef>
                <a:spcPts val="600"/>
              </a:spcBef>
              <a:spcAft>
                <a:spcPts val="600"/>
              </a:spcAft>
              <a:buFont typeface="+mj-lt"/>
              <a:buAutoNum type="arabicPeriod" startAt="6"/>
            </a:pPr>
            <a:r>
              <a:rPr lang="en-US" sz="1800" b="1" i="0" u="none" strike="noStrike" dirty="0">
                <a:solidFill>
                  <a:srgbClr val="003C7C"/>
                </a:solidFill>
                <a:effectLst/>
              </a:rPr>
              <a:t>Celebrate.</a:t>
            </a:r>
          </a:p>
        </p:txBody>
      </p:sp>
      <p:sp>
        <p:nvSpPr>
          <p:cNvPr id="8" name="TextBox 7">
            <a:extLst>
              <a:ext uri="{FF2B5EF4-FFF2-40B4-BE49-F238E27FC236}">
                <a16:creationId xmlns:a16="http://schemas.microsoft.com/office/drawing/2014/main" id="{37993F6E-D9B2-7421-655A-7918EADE3722}"/>
              </a:ext>
            </a:extLst>
          </p:cNvPr>
          <p:cNvSpPr txBox="1"/>
          <p:nvPr/>
        </p:nvSpPr>
        <p:spPr>
          <a:xfrm>
            <a:off x="520485" y="6360117"/>
            <a:ext cx="5428217" cy="430887"/>
          </a:xfrm>
          <a:prstGeom prst="rect">
            <a:avLst/>
          </a:prstGeom>
          <a:noFill/>
        </p:spPr>
        <p:txBody>
          <a:bodyPr wrap="square" lIns="91440" tIns="45720" rIns="91440" bIns="45720" anchor="t">
            <a:spAutoFit/>
          </a:bodyPr>
          <a:lstStyle/>
          <a:p>
            <a:r>
              <a:rPr lang="en-US" sz="1100" dirty="0">
                <a:latin typeface="Arial"/>
                <a:cs typeface="Arial"/>
                <a:hlinkClick r:id="rId3">
                  <a:extLst>
                    <a:ext uri="{A12FA001-AC4F-418D-AE19-62706E023703}">
                      <ahyp:hlinkClr xmlns:ahyp="http://schemas.microsoft.com/office/drawing/2018/hyperlinkcolor" val="tx"/>
                    </a:ext>
                  </a:extLst>
                </a:hlinkClick>
              </a:rPr>
              <a:t>Adapted from Source: Othering &amp; Belonging Institute</a:t>
            </a:r>
            <a:r>
              <a:rPr lang="en-US" sz="1100" dirty="0">
                <a:latin typeface="Arial"/>
                <a:cs typeface="Arial"/>
              </a:rPr>
              <a:t>, SPA-LC NGSS District Assessment Toolkit</a:t>
            </a:r>
            <a:endParaRPr lang="en-US" sz="1400" dirty="0">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D4BC704-3568-0234-50A5-F71662640BD9}"/>
              </a:ext>
            </a:extLst>
          </p:cNvPr>
          <p:cNvSpPr>
            <a:spLocks noGrp="1"/>
          </p:cNvSpPr>
          <p:nvPr>
            <p:ph type="sldNum" sz="quarter" idx="12"/>
          </p:nvPr>
        </p:nvSpPr>
        <p:spPr/>
        <p:txBody>
          <a:bodyPr/>
          <a:lstStyle/>
          <a:p>
            <a:fld id="{680C5762-CF65-4775-9966-A58D40CC61B9}"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55708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34ED-DD50-834F-A2E7-6E3AF55F650A}"/>
              </a:ext>
            </a:extLst>
          </p:cNvPr>
          <p:cNvSpPr>
            <a:spLocks noGrp="1"/>
          </p:cNvSpPr>
          <p:nvPr>
            <p:ph type="title"/>
          </p:nvPr>
        </p:nvSpPr>
        <p:spPr/>
        <p:txBody>
          <a:bodyPr/>
          <a:lstStyle/>
          <a:p>
            <a:r>
              <a:rPr lang="en-US"/>
              <a:t>Create Your Workspace</a:t>
            </a:r>
          </a:p>
        </p:txBody>
      </p:sp>
      <p:sp>
        <p:nvSpPr>
          <p:cNvPr id="3" name="Content Placeholder 2">
            <a:extLst>
              <a:ext uri="{FF2B5EF4-FFF2-40B4-BE49-F238E27FC236}">
                <a16:creationId xmlns:a16="http://schemas.microsoft.com/office/drawing/2014/main" id="{97E4BE18-A627-D00C-8C98-A6E3EFC22C32}"/>
              </a:ext>
            </a:extLst>
          </p:cNvPr>
          <p:cNvSpPr>
            <a:spLocks noGrp="1"/>
          </p:cNvSpPr>
          <p:nvPr>
            <p:ph idx="1"/>
          </p:nvPr>
        </p:nvSpPr>
        <p:spPr/>
        <p:txBody>
          <a:bodyPr/>
          <a:lstStyle/>
          <a:p>
            <a:r>
              <a:rPr lang="en-US" dirty="0"/>
              <a:t>What could set you up to do your best learning, collaborating, and thinking in this context?</a:t>
            </a:r>
          </a:p>
          <a:p>
            <a:r>
              <a:rPr lang="en-US" dirty="0"/>
              <a:t>How do you want your workspace arranged today? </a:t>
            </a:r>
          </a:p>
          <a:p>
            <a:r>
              <a:rPr lang="en-US" dirty="0"/>
              <a:t>What resources do you want to have pulled up?</a:t>
            </a:r>
          </a:p>
        </p:txBody>
      </p:sp>
      <p:sp>
        <p:nvSpPr>
          <p:cNvPr id="4" name="Date Placeholder 3">
            <a:extLst>
              <a:ext uri="{FF2B5EF4-FFF2-40B4-BE49-F238E27FC236}">
                <a16:creationId xmlns:a16="http://schemas.microsoft.com/office/drawing/2014/main" id="{C83F51BB-EABB-23B0-F409-5C2F654548BE}"/>
              </a:ext>
            </a:extLst>
          </p:cNvPr>
          <p:cNvSpPr>
            <a:spLocks noGrp="1"/>
          </p:cNvSpPr>
          <p:nvPr>
            <p:ph type="dt" sz="half" idx="10"/>
          </p:nvPr>
        </p:nvSpPr>
        <p:spPr/>
        <p:txBody>
          <a:bodyPr/>
          <a:lstStyle/>
          <a:p>
            <a:fld id="{ED0CF1AE-9D07-4FAF-9EEC-B15CCCFC2843}" type="datetime1">
              <a:rPr lang="en-US" smtClean="0">
                <a:solidFill>
                  <a:schemeClr val="tx1"/>
                </a:solidFill>
              </a:rPr>
              <a:t>6/18/2025</a:t>
            </a:fld>
            <a:endParaRPr lang="en-US" dirty="0">
              <a:solidFill>
                <a:schemeClr val="tx1"/>
              </a:solidFill>
            </a:endParaRPr>
          </a:p>
        </p:txBody>
      </p:sp>
      <p:sp>
        <p:nvSpPr>
          <p:cNvPr id="6" name="TextBox 1">
            <a:extLst>
              <a:ext uri="{FF2B5EF4-FFF2-40B4-BE49-F238E27FC236}">
                <a16:creationId xmlns:a16="http://schemas.microsoft.com/office/drawing/2014/main" id="{8DBA6D90-550D-C80F-2356-2D8942ADBE28}"/>
              </a:ext>
            </a:extLst>
          </p:cNvPr>
          <p:cNvSpPr txBox="1"/>
          <p:nvPr/>
        </p:nvSpPr>
        <p:spPr>
          <a:xfrm>
            <a:off x="1200159" y="6436606"/>
            <a:ext cx="3897088"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Arial"/>
                <a:cs typeface="Calibri"/>
              </a:rPr>
              <a:t>Source: SPA-LC NGSS District Assessment Toolkit</a:t>
            </a:r>
          </a:p>
        </p:txBody>
      </p:sp>
      <p:sp>
        <p:nvSpPr>
          <p:cNvPr id="5" name="Slide Number Placeholder 4">
            <a:extLst>
              <a:ext uri="{FF2B5EF4-FFF2-40B4-BE49-F238E27FC236}">
                <a16:creationId xmlns:a16="http://schemas.microsoft.com/office/drawing/2014/main" id="{37E64FA6-4DC4-6C0B-634C-8B08CD0329DE}"/>
              </a:ext>
            </a:extLst>
          </p:cNvPr>
          <p:cNvSpPr>
            <a:spLocks noGrp="1"/>
          </p:cNvSpPr>
          <p:nvPr>
            <p:ph type="sldNum" sz="quarter" idx="12"/>
          </p:nvPr>
        </p:nvSpPr>
        <p:spPr/>
        <p:txBody>
          <a:bodyPr/>
          <a:lstStyle/>
          <a:p>
            <a:fld id="{680C5762-CF65-4775-9966-A58D40CC61B9}"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89943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4ECD-6F29-0AAD-98E4-589D08D01DB8}"/>
              </a:ext>
            </a:extLst>
          </p:cNvPr>
          <p:cNvSpPr>
            <a:spLocks noGrp="1"/>
          </p:cNvSpPr>
          <p:nvPr>
            <p:ph type="title"/>
          </p:nvPr>
        </p:nvSpPr>
        <p:spPr/>
        <p:txBody>
          <a:bodyPr>
            <a:normAutofit/>
          </a:bodyPr>
          <a:lstStyle/>
          <a:p>
            <a:r>
              <a:rPr lang="en-US" sz="2000" dirty="0"/>
              <a:t>Assessing Rigorous STEELS Learning for All Students – Session 2.1</a:t>
            </a:r>
          </a:p>
        </p:txBody>
      </p:sp>
      <p:sp>
        <p:nvSpPr>
          <p:cNvPr id="8" name="Content Placeholder 2">
            <a:extLst>
              <a:ext uri="{FF2B5EF4-FFF2-40B4-BE49-F238E27FC236}">
                <a16:creationId xmlns:a16="http://schemas.microsoft.com/office/drawing/2014/main" id="{AF2C05A7-B71C-339E-2EFF-F8788FA8ECFB}"/>
              </a:ext>
            </a:extLst>
          </p:cNvPr>
          <p:cNvSpPr txBox="1">
            <a:spLocks/>
          </p:cNvSpPr>
          <p:nvPr/>
        </p:nvSpPr>
        <p:spPr>
          <a:xfrm>
            <a:off x="457200" y="1600201"/>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Module 2 Progression</a:t>
            </a:r>
          </a:p>
        </p:txBody>
      </p:sp>
      <p:graphicFrame>
        <p:nvGraphicFramePr>
          <p:cNvPr id="12" name="Content Placeholder 11" descr="- Session 2.1: Phenomena, Multiple Dimensions, and Sense-Making&#10;&#10;- Session 2.2: Assessmnets That Require Student Reasoning&#10;&#10;- Session 2.3: Assessments That Support All Students&#10;&#10;- Session 2.4: Rigorous Expectations for All Students">
            <a:extLst>
              <a:ext uri="{FF2B5EF4-FFF2-40B4-BE49-F238E27FC236}">
                <a16:creationId xmlns:a16="http://schemas.microsoft.com/office/drawing/2014/main" id="{91865806-AE50-4AAF-4647-D5D7C6A23693}"/>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30406115"/>
              </p:ext>
            </p:extLst>
          </p:nvPr>
        </p:nvGraphicFramePr>
        <p:xfrm>
          <a:off x="457200" y="1905000"/>
          <a:ext cx="8229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CB7DF56-76BB-96DC-BC85-53F6A2755161}"/>
              </a:ext>
            </a:extLst>
          </p:cNvPr>
          <p:cNvSpPr txBox="1"/>
          <p:nvPr/>
        </p:nvSpPr>
        <p:spPr>
          <a:xfrm>
            <a:off x="685800" y="3637596"/>
            <a:ext cx="1752600" cy="1634490"/>
          </a:xfrm>
          <a:prstGeom prst="round2DiagRect">
            <a:avLst/>
          </a:prstGeom>
          <a:solidFill>
            <a:schemeClr val="accent1">
              <a:lumMod val="20000"/>
              <a:lumOff val="80000"/>
            </a:schemeClr>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dirty="0">
                <a:solidFill>
                  <a:srgbClr val="003C7C"/>
                </a:solidFill>
                <a:latin typeface="Arial" panose="020B0604020202020204" pitchFamily="34" charset="0"/>
                <a:cs typeface="Arial" panose="020B0604020202020204" pitchFamily="34" charset="0"/>
              </a:rPr>
              <a:t>Phenomena, Multiple Dimensions, and Sense-Making</a:t>
            </a:r>
          </a:p>
        </p:txBody>
      </p:sp>
      <p:sp>
        <p:nvSpPr>
          <p:cNvPr id="15" name="TextBox 14">
            <a:extLst>
              <a:ext uri="{FF2B5EF4-FFF2-40B4-BE49-F238E27FC236}">
                <a16:creationId xmlns:a16="http://schemas.microsoft.com/office/drawing/2014/main" id="{F19A9A42-D0C1-FACB-5C23-878CE473C194}"/>
              </a:ext>
            </a:extLst>
          </p:cNvPr>
          <p:cNvSpPr txBox="1"/>
          <p:nvPr/>
        </p:nvSpPr>
        <p:spPr>
          <a:xfrm>
            <a:off x="2743200" y="3637596"/>
            <a:ext cx="17526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Assessments That Require Student Reasoning</a:t>
            </a:r>
          </a:p>
        </p:txBody>
      </p:sp>
      <p:sp>
        <p:nvSpPr>
          <p:cNvPr id="16" name="TextBox 15">
            <a:extLst>
              <a:ext uri="{FF2B5EF4-FFF2-40B4-BE49-F238E27FC236}">
                <a16:creationId xmlns:a16="http://schemas.microsoft.com/office/drawing/2014/main" id="{94CF5BF9-E28B-0C26-4980-3B6459DA09C8}"/>
              </a:ext>
            </a:extLst>
          </p:cNvPr>
          <p:cNvSpPr txBox="1"/>
          <p:nvPr/>
        </p:nvSpPr>
        <p:spPr>
          <a:xfrm>
            <a:off x="4800600" y="3613646"/>
            <a:ext cx="1754777" cy="1336536"/>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endParaRPr lang="en-US" sz="800" dirty="0">
              <a:solidFill>
                <a:srgbClr val="003C7C"/>
              </a:solidFill>
              <a:latin typeface="Arial" panose="020B0604020202020204" pitchFamily="34" charset="0"/>
              <a:cs typeface="Arial" panose="020B0604020202020204" pitchFamily="34" charset="0"/>
            </a:endParaRPr>
          </a:p>
          <a:p>
            <a:pPr lvl="0" algn="ctr"/>
            <a:r>
              <a:rPr lang="en-US" dirty="0">
                <a:solidFill>
                  <a:srgbClr val="003C7C"/>
                </a:solidFill>
                <a:latin typeface="Arial" panose="020B0604020202020204" pitchFamily="34" charset="0"/>
                <a:cs typeface="Arial" panose="020B0604020202020204" pitchFamily="34" charset="0"/>
              </a:rPr>
              <a:t>Assessments That Support All Students</a:t>
            </a:r>
          </a:p>
          <a:p>
            <a:pPr lvl="0" algn="ctr"/>
            <a:endParaRPr lang="en-US" sz="800" dirty="0">
              <a:solidFill>
                <a:srgbClr val="003C7C"/>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C80EA6-2839-73E9-AC33-195D80A1A249}"/>
              </a:ext>
            </a:extLst>
          </p:cNvPr>
          <p:cNvSpPr txBox="1"/>
          <p:nvPr/>
        </p:nvSpPr>
        <p:spPr>
          <a:xfrm>
            <a:off x="7010400" y="3637596"/>
            <a:ext cx="1676400" cy="1328023"/>
          </a:xfrm>
          <a:prstGeom prst="round2DiagRect">
            <a:avLst/>
          </a:prstGeom>
          <a:solidFill>
            <a:schemeClr val="bg1"/>
          </a:solidFill>
          <a:ln>
            <a:solidFill>
              <a:srgbClr val="003C7C"/>
            </a:solidFill>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lvl="0" algn="ctr"/>
            <a:r>
              <a:rPr lang="en-US">
                <a:solidFill>
                  <a:srgbClr val="003C7C"/>
                </a:solidFill>
                <a:latin typeface="Arial" panose="020B0604020202020204" pitchFamily="34" charset="0"/>
                <a:cs typeface="Arial" panose="020B0604020202020204" pitchFamily="34" charset="0"/>
              </a:rPr>
              <a:t>Rigorous Expectations for All Students</a:t>
            </a:r>
            <a:endParaRPr lang="en-US" sz="900">
              <a:solidFill>
                <a:srgbClr val="003C7C"/>
              </a:solidFill>
              <a:latin typeface="Arial" panose="020B0604020202020204" pitchFamily="34" charset="0"/>
              <a:cs typeface="Arial" panose="020B0604020202020204" pitchFamily="34" charset="0"/>
            </a:endParaRPr>
          </a:p>
        </p:txBody>
      </p:sp>
      <p:sp>
        <p:nvSpPr>
          <p:cNvPr id="3" name="Arrow: Right 2" descr="An arrow pointing to Session 2.1: Phenomena, Multiple Dimensions, and Sensemaking to indicate that the next session is Session 2.1.">
            <a:extLst>
              <a:ext uri="{FF2B5EF4-FFF2-40B4-BE49-F238E27FC236}">
                <a16:creationId xmlns:a16="http://schemas.microsoft.com/office/drawing/2014/main" id="{58285126-61BB-0E74-3C01-70E8F84DF8CA}"/>
              </a:ext>
            </a:extLst>
          </p:cNvPr>
          <p:cNvSpPr/>
          <p:nvPr/>
        </p:nvSpPr>
        <p:spPr>
          <a:xfrm rot="16200000">
            <a:off x="1104900" y="5536646"/>
            <a:ext cx="9144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DC0C389-4CB6-3E95-097B-EF2D376BBD97}"/>
              </a:ext>
            </a:extLst>
          </p:cNvPr>
          <p:cNvSpPr>
            <a:spLocks noGrp="1"/>
          </p:cNvSpPr>
          <p:nvPr>
            <p:ph type="sldNum" sz="quarter" idx="12"/>
          </p:nvPr>
        </p:nvSpPr>
        <p:spPr>
          <a:xfrm>
            <a:off x="6553200" y="6280150"/>
            <a:ext cx="2133600" cy="365125"/>
          </a:xfrm>
        </p:spPr>
        <p:txBody>
          <a:bodyPr/>
          <a:lstStyle/>
          <a:p>
            <a:fld id="{680C5762-CF65-4775-9966-A58D40CC61B9}"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578567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2.xml><?xml version="1.0" encoding="utf-8"?>
<ds:datastoreItem xmlns:ds="http://schemas.openxmlformats.org/officeDocument/2006/customXml" ds:itemID="{B345E959-B139-4928-B6C0-4290FBE61FC4}">
  <ds:schemaRefs>
    <ds:schemaRef ds:uri="f1c7bf0e-1cb0-48f8-99df-6e3f20f315ba"/>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customXml/itemProps3.xml><?xml version="1.0" encoding="utf-8"?>
<ds:datastoreItem xmlns:ds="http://schemas.openxmlformats.org/officeDocument/2006/customXml" ds:itemID="{4FEC947D-194B-4F2D-846E-86CD97D23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2816</TotalTime>
  <Words>3227</Words>
  <Application>Microsoft Office PowerPoint</Application>
  <PresentationFormat>On-screen Show (4:3)</PresentationFormat>
  <Paragraphs>470</Paragraphs>
  <Slides>59</Slides>
  <Notes>19</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Roboto Thin</vt:lpstr>
      <vt:lpstr>Symbol</vt:lpstr>
      <vt:lpstr>Office Theme</vt:lpstr>
      <vt:lpstr>The Pennsylvania STEELS Assessment Foundations Toolkit  Module 2: Rigorous Science, Technology &amp; Engineering, Environmental Literacy Sustainability (STEELS) Learning for All Students</vt:lpstr>
      <vt:lpstr>STEELS: Rigorous Learning Goals</vt:lpstr>
      <vt:lpstr>STEELS: Rigorous Learning Goals (continued)</vt:lpstr>
      <vt:lpstr>STEELS Assessment Foundations Toolkit</vt:lpstr>
      <vt:lpstr>Module 2 Goal</vt:lpstr>
      <vt:lpstr>Assessing Rigorous STEELS Learning for All Students</vt:lpstr>
      <vt:lpstr>Norms: Cultivating a Culture of Caring</vt:lpstr>
      <vt:lpstr>Create Your Workspace</vt:lpstr>
      <vt:lpstr>Assessing Rigorous STEELS Learning for All Students – Session 2.1</vt:lpstr>
      <vt:lpstr>Vision for STEELS Teaching and Learning </vt:lpstr>
      <vt:lpstr>Themes</vt:lpstr>
      <vt:lpstr>Themes (continued)</vt:lpstr>
      <vt:lpstr>Themes – Session 1.1</vt:lpstr>
      <vt:lpstr>Vision</vt:lpstr>
      <vt:lpstr>A Working Definition</vt:lpstr>
      <vt:lpstr>Dimensions, Phenomena/Problems, and Sense-Making</vt:lpstr>
      <vt:lpstr>Dimensions, Phenomena/Problems, and Sense-Making (continued)</vt:lpstr>
      <vt:lpstr>Reflection</vt:lpstr>
      <vt:lpstr>Sense-Making Models</vt:lpstr>
      <vt:lpstr>One Model of Sense-Making</vt:lpstr>
      <vt:lpstr>Assessing Rigorous STEELS Learning for All Students – Session 2.2</vt:lpstr>
      <vt:lpstr>Themes – Session 2.2</vt:lpstr>
      <vt:lpstr>We Have Two Tasks with the Same Scenario: Survivors Stranded! </vt:lpstr>
      <vt:lpstr>Survivors Stranded</vt:lpstr>
      <vt:lpstr>Is This Sense-Making? </vt:lpstr>
      <vt:lpstr>Small Group Discussion</vt:lpstr>
      <vt:lpstr>Debrief</vt:lpstr>
      <vt:lpstr>Sense-Making Key Point</vt:lpstr>
      <vt:lpstr>Continuum Reflection: Sense-Making</vt:lpstr>
      <vt:lpstr>Assessing Rigorous STEELS Learning for All Students – Session 2.3</vt:lpstr>
      <vt:lpstr>Reaching All Students</vt:lpstr>
      <vt:lpstr>Student Gallery Walk</vt:lpstr>
      <vt:lpstr>Equity in Science Education</vt:lpstr>
      <vt:lpstr>Equity in Science Education (continued)</vt:lpstr>
      <vt:lpstr>Equitable Tasks Go Beyond Limiting Bias </vt:lpstr>
      <vt:lpstr>Back to Our Task</vt:lpstr>
      <vt:lpstr>Examine Survivors Stranded Versions A and B</vt:lpstr>
      <vt:lpstr>Give One to Get One</vt:lpstr>
      <vt:lpstr>Example Features</vt:lpstr>
      <vt:lpstr>Universal Design for Learning (UDL)</vt:lpstr>
      <vt:lpstr>Claim, Evidence, Reasoning Reflection</vt:lpstr>
      <vt:lpstr>Continuum Reflection: Fair and Equitable</vt:lpstr>
      <vt:lpstr>Action Item</vt:lpstr>
      <vt:lpstr>Assessing Rigorous STEELS Learning for All Students – Session 2.4</vt:lpstr>
      <vt:lpstr>Quick Write</vt:lpstr>
      <vt:lpstr>Depth of Knowledge (DOK) / Rigor</vt:lpstr>
      <vt:lpstr>Vote: Version A or Version B</vt:lpstr>
      <vt:lpstr>Depth of Knowledge (DOK) / Cognitive Complexity</vt:lpstr>
      <vt:lpstr>Complexity Framework Focused on Sense-Making</vt:lpstr>
      <vt:lpstr>Analyzing Rigor: Version B</vt:lpstr>
      <vt:lpstr>Continuum Reflection: Rigor</vt:lpstr>
      <vt:lpstr>Dimensions, Phenomena/Problems, and Sense-Making (cont.)</vt:lpstr>
      <vt:lpstr>Revising Models</vt:lpstr>
      <vt:lpstr>Debrief Questions</vt:lpstr>
      <vt:lpstr>Personal Reflection</vt:lpstr>
      <vt:lpstr>STEELS Assessment Foundations Toolkit – Module 3</vt:lpstr>
      <vt:lpstr>Next Steps</vt:lpstr>
      <vt:lpstr>Cultivating a Culture of Caring</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Aaron Feuerstein</cp:lastModifiedBy>
  <cp:revision>144</cp:revision>
  <dcterms:created xsi:type="dcterms:W3CDTF">2017-02-01T18:23:33Z</dcterms:created>
  <dcterms:modified xsi:type="dcterms:W3CDTF">2025-06-18T15:36:35Z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0x0101009535ED75752BCA4DA4E256401831089B</vt:lpwstr>
  </property>
  <property fmtid="{D5CDD505-2E9C-101B-9397-08002B2CF9AE}" pid="7"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8" name="TemplateUrl">
    <vt:lpwstr/>
  </property>
  <property fmtid="{D5CDD505-2E9C-101B-9397-08002B2CF9AE}" pid="9" name="MediaServiceImageTags">
    <vt:lpwstr/>
  </property>
</Properties>
</file>