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9" r:id="rId5"/>
    <p:sldId id="260" r:id="rId6"/>
    <p:sldId id="273" r:id="rId7"/>
    <p:sldId id="267" r:id="rId8"/>
    <p:sldId id="274" r:id="rId9"/>
    <p:sldId id="271" r:id="rId10"/>
    <p:sldId id="270" r:id="rId11"/>
    <p:sldId id="27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C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6D7753-D0EF-496B-954F-EBFB795A093D}" v="10" dt="2025-10-12T14:09:21.5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175" autoAdjust="0"/>
    <p:restoredTop sz="61380" autoAdjust="0"/>
  </p:normalViewPr>
  <p:slideViewPr>
    <p:cSldViewPr>
      <p:cViewPr varScale="1">
        <p:scale>
          <a:sx n="62" d="100"/>
          <a:sy n="62" d="100"/>
        </p:scale>
        <p:origin x="1218"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um Leaman, Rebekah" userId="fddf8941-f9ee-446a-8c91-983c3f83c3cd" providerId="ADAL" clId="{47BA08DD-A5AA-4B70-BEF9-CBE1F1F7D2AC}"/>
    <pc:docChg chg="modSld">
      <pc:chgData name="Baum Leaman, Rebekah" userId="fddf8941-f9ee-446a-8c91-983c3f83c3cd" providerId="ADAL" clId="{47BA08DD-A5AA-4B70-BEF9-CBE1F1F7D2AC}" dt="2025-05-05T10:54:00.159" v="1" actId="20577"/>
      <pc:docMkLst>
        <pc:docMk/>
      </pc:docMkLst>
      <pc:sldChg chg="modNotesTx">
        <pc:chgData name="Baum Leaman, Rebekah" userId="fddf8941-f9ee-446a-8c91-983c3f83c3cd" providerId="ADAL" clId="{47BA08DD-A5AA-4B70-BEF9-CBE1F1F7D2AC}" dt="2025-05-05T10:54:00.159" v="1" actId="20577"/>
        <pc:sldMkLst>
          <pc:docMk/>
          <pc:sldMk cId="3014143608" sldId="260"/>
        </pc:sldMkLst>
      </pc:sldChg>
    </pc:docChg>
  </pc:docChgLst>
  <pc:docChgLst>
    <pc:chgData name="Baum Leaman, Rebekah" userId="fddf8941-f9ee-446a-8c91-983c3f83c3cd" providerId="ADAL" clId="{0ECC5C12-F84B-4F1E-B616-7ACD6BEB83E9}"/>
    <pc:docChg chg="custSel modSld">
      <pc:chgData name="Baum Leaman, Rebekah" userId="fddf8941-f9ee-446a-8c91-983c3f83c3cd" providerId="ADAL" clId="{0ECC5C12-F84B-4F1E-B616-7ACD6BEB83E9}" dt="2025-10-12T21:42:57.572" v="58" actId="255"/>
      <pc:docMkLst>
        <pc:docMk/>
      </pc:docMkLst>
      <pc:sldChg chg="modSp mod">
        <pc:chgData name="Baum Leaman, Rebekah" userId="fddf8941-f9ee-446a-8c91-983c3f83c3cd" providerId="ADAL" clId="{0ECC5C12-F84B-4F1E-B616-7ACD6BEB83E9}" dt="2025-10-12T21:42:06.081" v="52" actId="255"/>
        <pc:sldMkLst>
          <pc:docMk/>
          <pc:sldMk cId="969289856" sldId="259"/>
        </pc:sldMkLst>
        <pc:spChg chg="mod">
          <ac:chgData name="Baum Leaman, Rebekah" userId="fddf8941-f9ee-446a-8c91-983c3f83c3cd" providerId="ADAL" clId="{0ECC5C12-F84B-4F1E-B616-7ACD6BEB83E9}" dt="2025-10-12T21:42:06.081" v="52" actId="255"/>
          <ac:spMkLst>
            <pc:docMk/>
            <pc:sldMk cId="969289856" sldId="259"/>
            <ac:spMk id="2" creationId="{00000000-0000-0000-0000-000000000000}"/>
          </ac:spMkLst>
        </pc:spChg>
        <pc:spChg chg="mod">
          <ac:chgData name="Baum Leaman, Rebekah" userId="fddf8941-f9ee-446a-8c91-983c3f83c3cd" providerId="ADAL" clId="{0ECC5C12-F84B-4F1E-B616-7ACD6BEB83E9}" dt="2025-10-12T21:41:58.464" v="51" actId="255"/>
          <ac:spMkLst>
            <pc:docMk/>
            <pc:sldMk cId="969289856" sldId="259"/>
            <ac:spMk id="3" creationId="{00000000-0000-0000-0000-000000000000}"/>
          </ac:spMkLst>
        </pc:spChg>
        <pc:spChg chg="ord">
          <ac:chgData name="Baum Leaman, Rebekah" userId="fddf8941-f9ee-446a-8c91-983c3f83c3cd" providerId="ADAL" clId="{0ECC5C12-F84B-4F1E-B616-7ACD6BEB83E9}" dt="2025-09-30T09:49:42.472" v="15" actId="13244"/>
          <ac:spMkLst>
            <pc:docMk/>
            <pc:sldMk cId="969289856" sldId="259"/>
            <ac:spMk id="4" creationId="{00000000-0000-0000-0000-000000000000}"/>
          </ac:spMkLst>
        </pc:spChg>
      </pc:sldChg>
      <pc:sldChg chg="modSp mod modNotesTx">
        <pc:chgData name="Baum Leaman, Rebekah" userId="fddf8941-f9ee-446a-8c91-983c3f83c3cd" providerId="ADAL" clId="{0ECC5C12-F84B-4F1E-B616-7ACD6BEB83E9}" dt="2025-10-12T21:42:13.434" v="53" actId="255"/>
        <pc:sldMkLst>
          <pc:docMk/>
          <pc:sldMk cId="3014143608" sldId="260"/>
        </pc:sldMkLst>
        <pc:spChg chg="mod">
          <ac:chgData name="Baum Leaman, Rebekah" userId="fddf8941-f9ee-446a-8c91-983c3f83c3cd" providerId="ADAL" clId="{0ECC5C12-F84B-4F1E-B616-7ACD6BEB83E9}" dt="2025-10-12T21:42:13.434" v="53" actId="255"/>
          <ac:spMkLst>
            <pc:docMk/>
            <pc:sldMk cId="3014143608" sldId="260"/>
            <ac:spMk id="4" creationId="{E4C0AF93-8EE3-1543-A4D6-27331FC21D5C}"/>
          </ac:spMkLst>
        </pc:spChg>
        <pc:spChg chg="mod">
          <ac:chgData name="Baum Leaman, Rebekah" userId="fddf8941-f9ee-446a-8c91-983c3f83c3cd" providerId="ADAL" clId="{0ECC5C12-F84B-4F1E-B616-7ACD6BEB83E9}" dt="2025-09-30T09:31:46.231" v="2" actId="20577"/>
          <ac:spMkLst>
            <pc:docMk/>
            <pc:sldMk cId="3014143608" sldId="260"/>
            <ac:spMk id="8" creationId="{39C64D42-11CD-4A25-8ECC-C8A7483F77D6}"/>
          </ac:spMkLst>
        </pc:spChg>
      </pc:sldChg>
      <pc:sldChg chg="modSp mod">
        <pc:chgData name="Baum Leaman, Rebekah" userId="fddf8941-f9ee-446a-8c91-983c3f83c3cd" providerId="ADAL" clId="{0ECC5C12-F84B-4F1E-B616-7ACD6BEB83E9}" dt="2025-10-12T21:42:31.538" v="55" actId="255"/>
        <pc:sldMkLst>
          <pc:docMk/>
          <pc:sldMk cId="1753505704" sldId="267"/>
        </pc:sldMkLst>
        <pc:spChg chg="mod">
          <ac:chgData name="Baum Leaman, Rebekah" userId="fddf8941-f9ee-446a-8c91-983c3f83c3cd" providerId="ADAL" clId="{0ECC5C12-F84B-4F1E-B616-7ACD6BEB83E9}" dt="2025-10-12T21:42:31.538" v="55" actId="255"/>
          <ac:spMkLst>
            <pc:docMk/>
            <pc:sldMk cId="1753505704" sldId="267"/>
            <ac:spMk id="2" creationId="{58AFD4FA-B749-46A7-B3A0-B33463102C33}"/>
          </ac:spMkLst>
        </pc:spChg>
      </pc:sldChg>
      <pc:sldChg chg="addSp delSp modSp mod">
        <pc:chgData name="Baum Leaman, Rebekah" userId="fddf8941-f9ee-446a-8c91-983c3f83c3cd" providerId="ADAL" clId="{0ECC5C12-F84B-4F1E-B616-7ACD6BEB83E9}" dt="2025-10-12T14:07:59.581" v="20" actId="207"/>
        <pc:sldMkLst>
          <pc:docMk/>
          <pc:sldMk cId="1709731986" sldId="270"/>
        </pc:sldMkLst>
        <pc:spChg chg="add mod">
          <ac:chgData name="Baum Leaman, Rebekah" userId="fddf8941-f9ee-446a-8c91-983c3f83c3cd" providerId="ADAL" clId="{0ECC5C12-F84B-4F1E-B616-7ACD6BEB83E9}" dt="2025-09-30T11:38:39.151" v="19" actId="1076"/>
          <ac:spMkLst>
            <pc:docMk/>
            <pc:sldMk cId="1709731986" sldId="270"/>
            <ac:spMk id="4" creationId="{5470E625-F052-DC49-8CD9-8B0406424AA4}"/>
          </ac:spMkLst>
        </pc:spChg>
        <pc:graphicFrameChg chg="modGraphic">
          <ac:chgData name="Baum Leaman, Rebekah" userId="fddf8941-f9ee-446a-8c91-983c3f83c3cd" providerId="ADAL" clId="{0ECC5C12-F84B-4F1E-B616-7ACD6BEB83E9}" dt="2025-10-12T14:07:59.581" v="20" actId="207"/>
          <ac:graphicFrameMkLst>
            <pc:docMk/>
            <pc:sldMk cId="1709731986" sldId="270"/>
            <ac:graphicFrameMk id="2" creationId="{F7F9D77C-1172-4AC4-BC13-2C5D2B1A6F81}"/>
          </ac:graphicFrameMkLst>
        </pc:graphicFrameChg>
      </pc:sldChg>
      <pc:sldChg chg="modSp mod">
        <pc:chgData name="Baum Leaman, Rebekah" userId="fddf8941-f9ee-446a-8c91-983c3f83c3cd" providerId="ADAL" clId="{0ECC5C12-F84B-4F1E-B616-7ACD6BEB83E9}" dt="2025-10-12T21:42:49.263" v="57" actId="255"/>
        <pc:sldMkLst>
          <pc:docMk/>
          <pc:sldMk cId="304056740" sldId="271"/>
        </pc:sldMkLst>
        <pc:spChg chg="mod">
          <ac:chgData name="Baum Leaman, Rebekah" userId="fddf8941-f9ee-446a-8c91-983c3f83c3cd" providerId="ADAL" clId="{0ECC5C12-F84B-4F1E-B616-7ACD6BEB83E9}" dt="2025-10-12T21:42:49.263" v="57" actId="255"/>
          <ac:spMkLst>
            <pc:docMk/>
            <pc:sldMk cId="304056740" sldId="271"/>
            <ac:spMk id="2" creationId="{58AFD4FA-B749-46A7-B3A0-B33463102C33}"/>
          </ac:spMkLst>
        </pc:spChg>
      </pc:sldChg>
      <pc:sldChg chg="modSp mod">
        <pc:chgData name="Baum Leaman, Rebekah" userId="fddf8941-f9ee-446a-8c91-983c3f83c3cd" providerId="ADAL" clId="{0ECC5C12-F84B-4F1E-B616-7ACD6BEB83E9}" dt="2025-10-12T21:42:21.261" v="54" actId="255"/>
        <pc:sldMkLst>
          <pc:docMk/>
          <pc:sldMk cId="423090256" sldId="273"/>
        </pc:sldMkLst>
        <pc:spChg chg="mod">
          <ac:chgData name="Baum Leaman, Rebekah" userId="fddf8941-f9ee-446a-8c91-983c3f83c3cd" providerId="ADAL" clId="{0ECC5C12-F84B-4F1E-B616-7ACD6BEB83E9}" dt="2025-10-12T21:42:21.261" v="54" actId="255"/>
          <ac:spMkLst>
            <pc:docMk/>
            <pc:sldMk cId="423090256" sldId="273"/>
            <ac:spMk id="2" creationId="{7DF1CBE9-C1A4-4074-8D2A-D1438AA7611C}"/>
          </ac:spMkLst>
        </pc:spChg>
        <pc:graphicFrameChg chg="mod modGraphic">
          <ac:chgData name="Baum Leaman, Rebekah" userId="fddf8941-f9ee-446a-8c91-983c3f83c3cd" providerId="ADAL" clId="{0ECC5C12-F84B-4F1E-B616-7ACD6BEB83E9}" dt="2025-10-12T14:09:21.527" v="50" actId="12269"/>
          <ac:graphicFrameMkLst>
            <pc:docMk/>
            <pc:sldMk cId="423090256" sldId="273"/>
            <ac:graphicFrameMk id="6" creationId="{9F41A98B-FE53-402B-9E0A-EDF1D4C20304}"/>
          </ac:graphicFrameMkLst>
        </pc:graphicFrameChg>
      </pc:sldChg>
      <pc:sldChg chg="modSp mod modNotesTx">
        <pc:chgData name="Baum Leaman, Rebekah" userId="fddf8941-f9ee-446a-8c91-983c3f83c3cd" providerId="ADAL" clId="{0ECC5C12-F84B-4F1E-B616-7ACD6BEB83E9}" dt="2025-10-12T21:42:39.249" v="56" actId="255"/>
        <pc:sldMkLst>
          <pc:docMk/>
          <pc:sldMk cId="2971000174" sldId="274"/>
        </pc:sldMkLst>
        <pc:spChg chg="mod">
          <ac:chgData name="Baum Leaman, Rebekah" userId="fddf8941-f9ee-446a-8c91-983c3f83c3cd" providerId="ADAL" clId="{0ECC5C12-F84B-4F1E-B616-7ACD6BEB83E9}" dt="2025-10-12T21:42:39.249" v="56" actId="255"/>
          <ac:spMkLst>
            <pc:docMk/>
            <pc:sldMk cId="2971000174" sldId="274"/>
            <ac:spMk id="2" creationId="{B5847463-8C0E-5F42-89C4-C8D189D9699F}"/>
          </ac:spMkLst>
        </pc:spChg>
        <pc:spChg chg="mod">
          <ac:chgData name="Baum Leaman, Rebekah" userId="fddf8941-f9ee-446a-8c91-983c3f83c3cd" providerId="ADAL" clId="{0ECC5C12-F84B-4F1E-B616-7ACD6BEB83E9}" dt="2025-09-30T09:38:54.348" v="12" actId="20577"/>
          <ac:spMkLst>
            <pc:docMk/>
            <pc:sldMk cId="2971000174" sldId="274"/>
            <ac:spMk id="3" creationId="{450AEE61-3055-EB45-84AE-82D09A67E72C}"/>
          </ac:spMkLst>
        </pc:spChg>
      </pc:sldChg>
      <pc:sldChg chg="modSp mod">
        <pc:chgData name="Baum Leaman, Rebekah" userId="fddf8941-f9ee-446a-8c91-983c3f83c3cd" providerId="ADAL" clId="{0ECC5C12-F84B-4F1E-B616-7ACD6BEB83E9}" dt="2025-10-12T21:42:57.572" v="58" actId="255"/>
        <pc:sldMkLst>
          <pc:docMk/>
          <pc:sldMk cId="881883257" sldId="275"/>
        </pc:sldMkLst>
        <pc:spChg chg="ord">
          <ac:chgData name="Baum Leaman, Rebekah" userId="fddf8941-f9ee-446a-8c91-983c3f83c3cd" providerId="ADAL" clId="{0ECC5C12-F84B-4F1E-B616-7ACD6BEB83E9}" dt="2025-09-30T09:50:09.727" v="16" actId="13244"/>
          <ac:spMkLst>
            <pc:docMk/>
            <pc:sldMk cId="881883257" sldId="275"/>
            <ac:spMk id="4" creationId="{00000000-0000-0000-0000-000000000000}"/>
          </ac:spMkLst>
        </pc:spChg>
        <pc:spChg chg="mod">
          <ac:chgData name="Baum Leaman, Rebekah" userId="fddf8941-f9ee-446a-8c91-983c3f83c3cd" providerId="ADAL" clId="{0ECC5C12-F84B-4F1E-B616-7ACD6BEB83E9}" dt="2025-10-12T21:42:57.572" v="58" actId="255"/>
          <ac:spMkLst>
            <pc:docMk/>
            <pc:sldMk cId="881883257" sldId="275"/>
            <ac:spMk id="6"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273913-0652-4F19-8223-CFD53EBD2D83}" type="doc">
      <dgm:prSet loTypeId="urn:microsoft.com/office/officeart/2005/8/layout/lProcess1" loCatId="process" qsTypeId="urn:microsoft.com/office/officeart/2005/8/quickstyle/simple5" qsCatId="simple" csTypeId="urn:microsoft.com/office/officeart/2005/8/colors/accent1_2" csCatId="accent1" phldr="1"/>
      <dgm:spPr/>
      <dgm:t>
        <a:bodyPr/>
        <a:lstStyle/>
        <a:p>
          <a:endParaRPr lang="en-US"/>
        </a:p>
      </dgm:t>
    </dgm:pt>
    <dgm:pt modelId="{455CC47F-0423-402F-8B04-97B8961B105F}">
      <dgm:prSet phldrT="[Text]" phldr="0"/>
      <dgm:spPr/>
      <dgm:t>
        <a:bodyPr/>
        <a:lstStyle/>
        <a:p>
          <a:r>
            <a:rPr lang="en-US" b="1"/>
            <a:t>Design</a:t>
          </a:r>
          <a:endParaRPr lang="en-US" b="1" dirty="0"/>
        </a:p>
      </dgm:t>
    </dgm:pt>
    <dgm:pt modelId="{BE787717-BEAD-4030-81A3-D7B24D132225}" type="parTrans" cxnId="{6C756BB1-4D1C-4477-B1C8-E800383AAC66}">
      <dgm:prSet/>
      <dgm:spPr/>
      <dgm:t>
        <a:bodyPr/>
        <a:lstStyle/>
        <a:p>
          <a:endParaRPr lang="en-US"/>
        </a:p>
      </dgm:t>
    </dgm:pt>
    <dgm:pt modelId="{E53ED60B-5F56-47A8-9854-AFD0DFAC3A48}" type="sibTrans" cxnId="{6C756BB1-4D1C-4477-B1C8-E800383AAC66}">
      <dgm:prSet/>
      <dgm:spPr/>
      <dgm:t>
        <a:bodyPr/>
        <a:lstStyle/>
        <a:p>
          <a:endParaRPr lang="en-US"/>
        </a:p>
      </dgm:t>
    </dgm:pt>
    <dgm:pt modelId="{149334D0-074F-41C7-8F94-D6F7F79C8875}">
      <dgm:prSet phldrT="[Text]" phldr="0" custT="1"/>
      <dgm:spPr/>
      <dgm:t>
        <a:bodyPr/>
        <a:lstStyle/>
        <a:p>
          <a:pPr rtl="0"/>
          <a:r>
            <a:rPr lang="en-US" sz="1900" b="1" dirty="0"/>
            <a:t>Purpose Statement &amp; Targeted Content Standards</a:t>
          </a:r>
        </a:p>
      </dgm:t>
    </dgm:pt>
    <dgm:pt modelId="{3600106F-196F-4735-A632-DC1FCB60A962}" type="parTrans" cxnId="{087B9B4F-20C6-407B-AB7E-A15888DCB063}">
      <dgm:prSet/>
      <dgm:spPr/>
      <dgm:t>
        <a:bodyPr/>
        <a:lstStyle/>
        <a:p>
          <a:endParaRPr lang="en-US"/>
        </a:p>
      </dgm:t>
    </dgm:pt>
    <dgm:pt modelId="{D5D65F81-0EA5-497E-A362-684FAB419F8D}" type="sibTrans" cxnId="{087B9B4F-20C6-407B-AB7E-A15888DCB063}">
      <dgm:prSet/>
      <dgm:spPr/>
      <dgm:t>
        <a:bodyPr/>
        <a:lstStyle/>
        <a:p>
          <a:endParaRPr lang="en-US"/>
        </a:p>
      </dgm:t>
    </dgm:pt>
    <dgm:pt modelId="{68D13E92-0BFE-4A8A-AA5E-C5BB50B1C7FE}">
      <dgm:prSet phldrT="[Text]" phldr="0" custT="1"/>
      <dgm:spPr/>
      <dgm:t>
        <a:bodyPr/>
        <a:lstStyle/>
        <a:p>
          <a:pPr rtl="0"/>
          <a:r>
            <a:rPr lang="en-US" sz="1900" b="1" dirty="0"/>
            <a:t>Test Specifications &amp; Blueprints</a:t>
          </a:r>
        </a:p>
      </dgm:t>
    </dgm:pt>
    <dgm:pt modelId="{42312FE2-233C-40E6-9EEC-69E84A61F1F8}" type="parTrans" cxnId="{6D8A28E9-F3A5-48C2-A5E3-81B8DEC64239}">
      <dgm:prSet/>
      <dgm:spPr/>
      <dgm:t>
        <a:bodyPr/>
        <a:lstStyle/>
        <a:p>
          <a:endParaRPr lang="en-US"/>
        </a:p>
      </dgm:t>
    </dgm:pt>
    <dgm:pt modelId="{AD192CDA-19AB-4BA3-B0D4-CB7B1CD844F6}" type="sibTrans" cxnId="{6D8A28E9-F3A5-48C2-A5E3-81B8DEC64239}">
      <dgm:prSet/>
      <dgm:spPr/>
      <dgm:t>
        <a:bodyPr/>
        <a:lstStyle/>
        <a:p>
          <a:endParaRPr lang="en-US"/>
        </a:p>
      </dgm:t>
    </dgm:pt>
    <dgm:pt modelId="{0A70B51A-673E-4D0A-A923-8817EBF62E92}">
      <dgm:prSet phldrT="[Text]" phldr="0" custT="1"/>
      <dgm:spPr/>
      <dgm:t>
        <a:bodyPr/>
        <a:lstStyle/>
        <a:p>
          <a:r>
            <a:rPr lang="en-US" sz="2400" dirty="0"/>
            <a:t>Build</a:t>
          </a:r>
        </a:p>
      </dgm:t>
    </dgm:pt>
    <dgm:pt modelId="{CC395905-6BC3-4F8D-B004-BE0578184727}" type="parTrans" cxnId="{C0522AAF-A4D1-4F0F-8009-1AC030462FFC}">
      <dgm:prSet/>
      <dgm:spPr/>
      <dgm:t>
        <a:bodyPr/>
        <a:lstStyle/>
        <a:p>
          <a:endParaRPr lang="en-US"/>
        </a:p>
      </dgm:t>
    </dgm:pt>
    <dgm:pt modelId="{ECF4C8E1-FFE9-4FDF-9D6F-4A06C07FAD1D}" type="sibTrans" cxnId="{C0522AAF-A4D1-4F0F-8009-1AC030462FFC}">
      <dgm:prSet/>
      <dgm:spPr/>
      <dgm:t>
        <a:bodyPr/>
        <a:lstStyle/>
        <a:p>
          <a:endParaRPr lang="en-US"/>
        </a:p>
      </dgm:t>
    </dgm:pt>
    <dgm:pt modelId="{3E86F96F-E197-4F42-8A99-8078D78963ED}">
      <dgm:prSet phldrT="[Text]" phldr="0" custT="1"/>
      <dgm:spPr/>
      <dgm:t>
        <a:bodyPr/>
        <a:lstStyle/>
        <a:p>
          <a:pPr rtl="0"/>
          <a:r>
            <a:rPr lang="en-US" sz="1900" dirty="0"/>
            <a:t>Selected Response Items</a:t>
          </a:r>
        </a:p>
      </dgm:t>
    </dgm:pt>
    <dgm:pt modelId="{732AF553-6C83-45BF-966A-1F8564374F94}" type="parTrans" cxnId="{F4CBD926-FBF7-4E47-9C56-E6F453D73375}">
      <dgm:prSet/>
      <dgm:spPr/>
      <dgm:t>
        <a:bodyPr/>
        <a:lstStyle/>
        <a:p>
          <a:endParaRPr lang="en-US"/>
        </a:p>
      </dgm:t>
    </dgm:pt>
    <dgm:pt modelId="{068714E8-6B0F-4487-A9EA-5EF297E8AF1E}" type="sibTrans" cxnId="{F4CBD926-FBF7-4E47-9C56-E6F453D73375}">
      <dgm:prSet/>
      <dgm:spPr/>
      <dgm:t>
        <a:bodyPr/>
        <a:lstStyle/>
        <a:p>
          <a:endParaRPr lang="en-US"/>
        </a:p>
      </dgm:t>
    </dgm:pt>
    <dgm:pt modelId="{AAEFDA2D-5C6E-4069-BE5C-470CCE743DBE}">
      <dgm:prSet phldr="0" custT="1"/>
      <dgm:spPr/>
      <dgm:t>
        <a:bodyPr/>
        <a:lstStyle/>
        <a:p>
          <a:pPr rtl="0"/>
          <a:r>
            <a:rPr lang="en-US" sz="1900" dirty="0"/>
            <a:t>Constructed Response Items</a:t>
          </a:r>
        </a:p>
      </dgm:t>
    </dgm:pt>
    <dgm:pt modelId="{C3591CC6-70D7-4DE5-A9DC-81B88F53AE25}" type="parTrans" cxnId="{1E5FAA15-1791-4ABF-BC6C-EA1F125BC0EF}">
      <dgm:prSet/>
      <dgm:spPr/>
      <dgm:t>
        <a:bodyPr/>
        <a:lstStyle/>
        <a:p>
          <a:endParaRPr lang="en-US"/>
        </a:p>
      </dgm:t>
    </dgm:pt>
    <dgm:pt modelId="{B80EE73A-85B6-46EE-ADB8-61A278D56121}" type="sibTrans" cxnId="{1E5FAA15-1791-4ABF-BC6C-EA1F125BC0EF}">
      <dgm:prSet/>
      <dgm:spPr/>
      <dgm:t>
        <a:bodyPr/>
        <a:lstStyle/>
        <a:p>
          <a:endParaRPr lang="en-US"/>
        </a:p>
      </dgm:t>
    </dgm:pt>
    <dgm:pt modelId="{7452DF59-94A1-4736-AA2C-BD0213A27306}">
      <dgm:prSet phldr="0" custT="1"/>
      <dgm:spPr/>
      <dgm:t>
        <a:bodyPr/>
        <a:lstStyle/>
        <a:p>
          <a:pPr rtl="0"/>
          <a:r>
            <a:rPr lang="en-US" sz="1900" dirty="0"/>
            <a:t>Performance Task Items</a:t>
          </a:r>
        </a:p>
      </dgm:t>
    </dgm:pt>
    <dgm:pt modelId="{2E3C2D90-B9C3-4EE8-A6C0-D30B3964AA76}" type="parTrans" cxnId="{40A70796-0BA2-4195-8833-54C4F95C25CB}">
      <dgm:prSet/>
      <dgm:spPr/>
      <dgm:t>
        <a:bodyPr/>
        <a:lstStyle/>
        <a:p>
          <a:endParaRPr lang="en-US"/>
        </a:p>
      </dgm:t>
    </dgm:pt>
    <dgm:pt modelId="{F8D16640-3AF4-40CF-AF2D-8D66797C9636}" type="sibTrans" cxnId="{40A70796-0BA2-4195-8833-54C4F95C25CB}">
      <dgm:prSet/>
      <dgm:spPr/>
      <dgm:t>
        <a:bodyPr/>
        <a:lstStyle/>
        <a:p>
          <a:endParaRPr lang="en-US"/>
        </a:p>
      </dgm:t>
    </dgm:pt>
    <dgm:pt modelId="{0904E0EC-E959-4137-A70E-5456E2A71A76}">
      <dgm:prSet phldr="0" custT="1"/>
      <dgm:spPr/>
      <dgm:t>
        <a:bodyPr/>
        <a:lstStyle/>
        <a:p>
          <a:pPr rtl="0"/>
          <a:r>
            <a:rPr lang="en-US" sz="1900" dirty="0"/>
            <a:t>Review Overview</a:t>
          </a:r>
        </a:p>
      </dgm:t>
    </dgm:pt>
    <dgm:pt modelId="{AC09EBD1-FA33-4FFA-8271-51BF6E146015}" type="parTrans" cxnId="{174066AD-E74B-4E4D-9E10-5035F1A62BE2}">
      <dgm:prSet/>
      <dgm:spPr/>
      <dgm:t>
        <a:bodyPr/>
        <a:lstStyle/>
        <a:p>
          <a:endParaRPr lang="en-US"/>
        </a:p>
      </dgm:t>
    </dgm:pt>
    <dgm:pt modelId="{67E7375A-D7FA-46DC-95D2-553F4FE52855}" type="sibTrans" cxnId="{174066AD-E74B-4E4D-9E10-5035F1A62BE2}">
      <dgm:prSet/>
      <dgm:spPr/>
      <dgm:t>
        <a:bodyPr/>
        <a:lstStyle/>
        <a:p>
          <a:endParaRPr lang="en-US"/>
        </a:p>
      </dgm:t>
    </dgm:pt>
    <dgm:pt modelId="{6804B611-B802-42AF-B600-42D12AF97504}">
      <dgm:prSet phldr="0" custT="1"/>
      <dgm:spPr/>
      <dgm:t>
        <a:bodyPr/>
        <a:lstStyle/>
        <a:p>
          <a:pPr rtl="0"/>
          <a:r>
            <a:rPr lang="en-US" sz="1900" dirty="0"/>
            <a:t>Pre-Administration</a:t>
          </a:r>
        </a:p>
      </dgm:t>
    </dgm:pt>
    <dgm:pt modelId="{172286C2-7AC6-4848-83BF-1C9B5E3C5076}" type="parTrans" cxnId="{12FCDC2D-FF72-44A3-88E3-7AC49DFBC170}">
      <dgm:prSet/>
      <dgm:spPr/>
      <dgm:t>
        <a:bodyPr/>
        <a:lstStyle/>
        <a:p>
          <a:endParaRPr lang="en-US"/>
        </a:p>
      </dgm:t>
    </dgm:pt>
    <dgm:pt modelId="{CDB8CD82-F16A-4944-B420-07357BF4FBD5}" type="sibTrans" cxnId="{12FCDC2D-FF72-44A3-88E3-7AC49DFBC170}">
      <dgm:prSet/>
      <dgm:spPr/>
      <dgm:t>
        <a:bodyPr/>
        <a:lstStyle/>
        <a:p>
          <a:endParaRPr lang="en-US"/>
        </a:p>
      </dgm:t>
    </dgm:pt>
    <dgm:pt modelId="{A99974A4-7159-4923-A5EF-ABB43983135E}">
      <dgm:prSet phldr="0" custT="1"/>
      <dgm:spPr/>
      <dgm:t>
        <a:bodyPr/>
        <a:lstStyle/>
        <a:p>
          <a:pPr rtl="0"/>
          <a:r>
            <a:rPr lang="en-US" sz="1900" dirty="0"/>
            <a:t>Post-Administration</a:t>
          </a:r>
        </a:p>
      </dgm:t>
    </dgm:pt>
    <dgm:pt modelId="{AAA50415-B327-4EBD-AD23-4CABDF59A042}" type="parTrans" cxnId="{277C88D5-EEFA-4CCD-A8EF-81C4415F30AC}">
      <dgm:prSet/>
      <dgm:spPr/>
      <dgm:t>
        <a:bodyPr/>
        <a:lstStyle/>
        <a:p>
          <a:endParaRPr lang="en-US"/>
        </a:p>
      </dgm:t>
    </dgm:pt>
    <dgm:pt modelId="{9A6EF1DE-D29C-4C33-BD31-1C0C74F9D2C0}" type="sibTrans" cxnId="{277C88D5-EEFA-4CCD-A8EF-81C4415F30AC}">
      <dgm:prSet/>
      <dgm:spPr/>
      <dgm:t>
        <a:bodyPr/>
        <a:lstStyle/>
        <a:p>
          <a:endParaRPr lang="en-US"/>
        </a:p>
      </dgm:t>
    </dgm:pt>
    <dgm:pt modelId="{19B6B260-FA40-4F5D-B711-018821C5707C}">
      <dgm:prSet phldr="0" custT="1"/>
      <dgm:spPr/>
      <dgm:t>
        <a:bodyPr/>
        <a:lstStyle/>
        <a:p>
          <a:r>
            <a:rPr lang="en-US" sz="2400" dirty="0"/>
            <a:t>Review</a:t>
          </a:r>
        </a:p>
      </dgm:t>
    </dgm:pt>
    <dgm:pt modelId="{01CD6C7F-5F38-4F8C-94B0-9A6110AB586B}" type="parTrans" cxnId="{F245EC3E-B9D5-409A-8836-020CD02C571C}">
      <dgm:prSet/>
      <dgm:spPr/>
      <dgm:t>
        <a:bodyPr/>
        <a:lstStyle/>
        <a:p>
          <a:endParaRPr lang="en-US"/>
        </a:p>
      </dgm:t>
    </dgm:pt>
    <dgm:pt modelId="{7A57B0AD-B0FC-4661-B9CD-E0900C26F1B2}" type="sibTrans" cxnId="{F245EC3E-B9D5-409A-8836-020CD02C571C}">
      <dgm:prSet/>
      <dgm:spPr/>
      <dgm:t>
        <a:bodyPr/>
        <a:lstStyle/>
        <a:p>
          <a:endParaRPr lang="en-US"/>
        </a:p>
      </dgm:t>
    </dgm:pt>
    <dgm:pt modelId="{175CC6EA-11A5-8D4B-9656-E801D7B4BD2D}">
      <dgm:prSet phldr="0" custT="1"/>
      <dgm:spPr/>
      <dgm:t>
        <a:bodyPr/>
        <a:lstStyle/>
        <a:p>
          <a:pPr rtl="0"/>
          <a:r>
            <a:rPr lang="en-US" sz="1900" dirty="0"/>
            <a:t>Scoring Keys and Rubrics</a:t>
          </a:r>
        </a:p>
      </dgm:t>
    </dgm:pt>
    <dgm:pt modelId="{133A2BC7-3384-CA48-A939-0921F8983952}" type="parTrans" cxnId="{AF2ECBB6-3E46-1E4C-B69F-7AF60DC1CC1E}">
      <dgm:prSet/>
      <dgm:spPr/>
      <dgm:t>
        <a:bodyPr/>
        <a:lstStyle/>
        <a:p>
          <a:endParaRPr lang="en-US"/>
        </a:p>
      </dgm:t>
    </dgm:pt>
    <dgm:pt modelId="{42E462BE-AFCC-3341-827F-45AC17AC8D19}" type="sibTrans" cxnId="{AF2ECBB6-3E46-1E4C-B69F-7AF60DC1CC1E}">
      <dgm:prSet/>
      <dgm:spPr/>
      <dgm:t>
        <a:bodyPr/>
        <a:lstStyle/>
        <a:p>
          <a:endParaRPr lang="en-US"/>
        </a:p>
      </dgm:t>
    </dgm:pt>
    <dgm:pt modelId="{A40EE513-7FB7-DB49-97F0-3DA8605FA502}">
      <dgm:prSet phldr="0" custT="1"/>
      <dgm:spPr/>
      <dgm:t>
        <a:bodyPr/>
        <a:lstStyle/>
        <a:p>
          <a:pPr rtl="0"/>
          <a:r>
            <a:rPr lang="en-US" sz="1900" dirty="0"/>
            <a:t>Operational Test Form Design</a:t>
          </a:r>
        </a:p>
      </dgm:t>
    </dgm:pt>
    <dgm:pt modelId="{0A1247A7-C1BB-3747-95A2-E8F9537FD89F}" type="parTrans" cxnId="{7D27327E-FD72-B24D-B03E-88A98E4A18DD}">
      <dgm:prSet/>
      <dgm:spPr/>
      <dgm:t>
        <a:bodyPr/>
        <a:lstStyle/>
        <a:p>
          <a:endParaRPr lang="en-US"/>
        </a:p>
      </dgm:t>
    </dgm:pt>
    <dgm:pt modelId="{6EEF725E-EA43-3F4E-B559-516DF6280C11}" type="sibTrans" cxnId="{7D27327E-FD72-B24D-B03E-88A98E4A18DD}">
      <dgm:prSet/>
      <dgm:spPr/>
      <dgm:t>
        <a:bodyPr/>
        <a:lstStyle/>
        <a:p>
          <a:endParaRPr lang="en-US"/>
        </a:p>
      </dgm:t>
    </dgm:pt>
    <dgm:pt modelId="{B6247317-9E5B-F84B-AD24-8B9B39FF7BA5}">
      <dgm:prSet phldrT="[Text]" phldr="0" custT="1"/>
      <dgm:spPr/>
      <dgm:t>
        <a:bodyPr/>
        <a:lstStyle/>
        <a:p>
          <a:pPr rtl="0"/>
          <a:r>
            <a:rPr lang="en-US" sz="1900" b="1" dirty="0"/>
            <a:t>Design Overview</a:t>
          </a:r>
        </a:p>
      </dgm:t>
    </dgm:pt>
    <dgm:pt modelId="{E1B45D9F-0430-6948-8987-FBFE7F5A39F8}" type="parTrans" cxnId="{B1C948FE-E57E-1645-B327-AC5FA08EB12C}">
      <dgm:prSet/>
      <dgm:spPr/>
      <dgm:t>
        <a:bodyPr/>
        <a:lstStyle/>
        <a:p>
          <a:endParaRPr lang="en-US"/>
        </a:p>
      </dgm:t>
    </dgm:pt>
    <dgm:pt modelId="{2FE75A81-F0DC-EE40-A9E2-1D5CE4CFE015}" type="sibTrans" cxnId="{B1C948FE-E57E-1645-B327-AC5FA08EB12C}">
      <dgm:prSet/>
      <dgm:spPr/>
      <dgm:t>
        <a:bodyPr/>
        <a:lstStyle/>
        <a:p>
          <a:endParaRPr lang="en-US"/>
        </a:p>
      </dgm:t>
    </dgm:pt>
    <dgm:pt modelId="{4AD2CBFB-7D81-3347-A908-84E2DF31ABD2}">
      <dgm:prSet phldrT="[Text]" phldr="0" custT="1"/>
      <dgm:spPr/>
      <dgm:t>
        <a:bodyPr/>
        <a:lstStyle/>
        <a:p>
          <a:pPr rtl="0"/>
          <a:r>
            <a:rPr lang="en-US" sz="1900" dirty="0"/>
            <a:t>Build Overview</a:t>
          </a:r>
        </a:p>
      </dgm:t>
    </dgm:pt>
    <dgm:pt modelId="{2B7A1740-EA8F-B946-9402-86390A7966A4}" type="parTrans" cxnId="{41FE8910-8EC9-2648-AE91-9633A44AC21E}">
      <dgm:prSet/>
      <dgm:spPr/>
      <dgm:t>
        <a:bodyPr/>
        <a:lstStyle/>
        <a:p>
          <a:endParaRPr lang="en-US"/>
        </a:p>
      </dgm:t>
    </dgm:pt>
    <dgm:pt modelId="{1552579B-8319-744C-9285-8E6E82E3E00F}" type="sibTrans" cxnId="{41FE8910-8EC9-2648-AE91-9633A44AC21E}">
      <dgm:prSet/>
      <dgm:spPr/>
      <dgm:t>
        <a:bodyPr/>
        <a:lstStyle/>
        <a:p>
          <a:endParaRPr lang="en-US"/>
        </a:p>
      </dgm:t>
    </dgm:pt>
    <dgm:pt modelId="{F14C71D1-9B96-40FA-B96D-A7361CA3B914}" type="pres">
      <dgm:prSet presAssocID="{B4273913-0652-4F19-8223-CFD53EBD2D83}" presName="Name0" presStyleCnt="0">
        <dgm:presLayoutVars>
          <dgm:dir/>
          <dgm:animLvl val="lvl"/>
          <dgm:resizeHandles val="exact"/>
        </dgm:presLayoutVars>
      </dgm:prSet>
      <dgm:spPr/>
    </dgm:pt>
    <dgm:pt modelId="{844ECAB9-E625-4A1B-A500-35BC977022B6}" type="pres">
      <dgm:prSet presAssocID="{455CC47F-0423-402F-8B04-97B8961B105F}" presName="vertFlow" presStyleCnt="0"/>
      <dgm:spPr/>
    </dgm:pt>
    <dgm:pt modelId="{024F3D96-C912-444A-8479-258D183EB219}" type="pres">
      <dgm:prSet presAssocID="{455CC47F-0423-402F-8B04-97B8961B105F}" presName="header" presStyleLbl="node1" presStyleIdx="0" presStyleCnt="3"/>
      <dgm:spPr/>
    </dgm:pt>
    <dgm:pt modelId="{C9FFE88E-71BB-144B-A86C-1732EE0656BA}" type="pres">
      <dgm:prSet presAssocID="{E1B45D9F-0430-6948-8987-FBFE7F5A39F8}" presName="parTrans" presStyleLbl="sibTrans2D1" presStyleIdx="0" presStyleCnt="12"/>
      <dgm:spPr/>
    </dgm:pt>
    <dgm:pt modelId="{6B500E3D-22CF-5A4D-90DB-D1933DA43741}" type="pres">
      <dgm:prSet presAssocID="{B6247317-9E5B-F84B-AD24-8B9B39FF7BA5}" presName="child" presStyleLbl="alignAccFollowNode1" presStyleIdx="0" presStyleCnt="12">
        <dgm:presLayoutVars>
          <dgm:chMax val="0"/>
          <dgm:bulletEnabled val="1"/>
        </dgm:presLayoutVars>
      </dgm:prSet>
      <dgm:spPr/>
    </dgm:pt>
    <dgm:pt modelId="{04D63396-2A83-154D-9ED6-3A674673C922}" type="pres">
      <dgm:prSet presAssocID="{2FE75A81-F0DC-EE40-A9E2-1D5CE4CFE015}" presName="sibTrans" presStyleLbl="sibTrans2D1" presStyleIdx="1" presStyleCnt="12"/>
      <dgm:spPr/>
    </dgm:pt>
    <dgm:pt modelId="{2A4D6EFC-0854-4EDE-90C3-5DAA854F0454}" type="pres">
      <dgm:prSet presAssocID="{149334D0-074F-41C7-8F94-D6F7F79C8875}" presName="child" presStyleLbl="alignAccFollowNode1" presStyleIdx="1" presStyleCnt="12" custScaleY="198367">
        <dgm:presLayoutVars>
          <dgm:chMax val="0"/>
          <dgm:bulletEnabled val="1"/>
        </dgm:presLayoutVars>
      </dgm:prSet>
      <dgm:spPr/>
    </dgm:pt>
    <dgm:pt modelId="{7A20F914-9C29-4079-836C-3FC7645B02DC}" type="pres">
      <dgm:prSet presAssocID="{D5D65F81-0EA5-497E-A362-684FAB419F8D}" presName="sibTrans" presStyleLbl="sibTrans2D1" presStyleIdx="2" presStyleCnt="12"/>
      <dgm:spPr/>
    </dgm:pt>
    <dgm:pt modelId="{7752489B-3B15-4505-B8C2-98D1D89BC2FF}" type="pres">
      <dgm:prSet presAssocID="{68D13E92-0BFE-4A8A-AA5E-C5BB50B1C7FE}" presName="child" presStyleLbl="alignAccFollowNode1" presStyleIdx="2" presStyleCnt="12" custLinFactNeighborX="-2234" custLinFactNeighborY="1894">
        <dgm:presLayoutVars>
          <dgm:chMax val="0"/>
          <dgm:bulletEnabled val="1"/>
        </dgm:presLayoutVars>
      </dgm:prSet>
      <dgm:spPr/>
    </dgm:pt>
    <dgm:pt modelId="{7FC1D240-AD83-4660-8344-C30DCFADCDA0}" type="pres">
      <dgm:prSet presAssocID="{455CC47F-0423-402F-8B04-97B8961B105F}" presName="hSp" presStyleCnt="0"/>
      <dgm:spPr/>
    </dgm:pt>
    <dgm:pt modelId="{B9334BF7-65FD-44D1-8457-93703801AD6F}" type="pres">
      <dgm:prSet presAssocID="{0A70B51A-673E-4D0A-A923-8817EBF62E92}" presName="vertFlow" presStyleCnt="0"/>
      <dgm:spPr/>
    </dgm:pt>
    <dgm:pt modelId="{60008BED-379D-4F64-BFFC-8C3F7F31A820}" type="pres">
      <dgm:prSet presAssocID="{0A70B51A-673E-4D0A-A923-8817EBF62E92}" presName="header" presStyleLbl="node1" presStyleIdx="1" presStyleCnt="3"/>
      <dgm:spPr/>
    </dgm:pt>
    <dgm:pt modelId="{3AA2C47F-4813-3449-9D57-B73B7DB21527}" type="pres">
      <dgm:prSet presAssocID="{2B7A1740-EA8F-B946-9402-86390A7966A4}" presName="parTrans" presStyleLbl="sibTrans2D1" presStyleIdx="3" presStyleCnt="12"/>
      <dgm:spPr/>
    </dgm:pt>
    <dgm:pt modelId="{08B15ED7-9494-FD49-9C10-D88C9C3D46F7}" type="pres">
      <dgm:prSet presAssocID="{4AD2CBFB-7D81-3347-A908-84E2DF31ABD2}" presName="child" presStyleLbl="alignAccFollowNode1" presStyleIdx="3" presStyleCnt="12">
        <dgm:presLayoutVars>
          <dgm:chMax val="0"/>
          <dgm:bulletEnabled val="1"/>
        </dgm:presLayoutVars>
      </dgm:prSet>
      <dgm:spPr/>
    </dgm:pt>
    <dgm:pt modelId="{E5FDEB13-1B66-2E41-AA52-C5CE88149EFC}" type="pres">
      <dgm:prSet presAssocID="{1552579B-8319-744C-9285-8E6E82E3E00F}" presName="sibTrans" presStyleLbl="sibTrans2D1" presStyleIdx="4" presStyleCnt="12"/>
      <dgm:spPr/>
    </dgm:pt>
    <dgm:pt modelId="{3DD2F6EB-69D6-4729-B356-D04426B4CD6F}" type="pres">
      <dgm:prSet presAssocID="{3E86F96F-E197-4F42-8A99-8078D78963ED}" presName="child" presStyleLbl="alignAccFollowNode1" presStyleIdx="4" presStyleCnt="12">
        <dgm:presLayoutVars>
          <dgm:chMax val="0"/>
          <dgm:bulletEnabled val="1"/>
        </dgm:presLayoutVars>
      </dgm:prSet>
      <dgm:spPr/>
    </dgm:pt>
    <dgm:pt modelId="{DEA3573C-983E-4BC2-8EB6-C5020102AF2C}" type="pres">
      <dgm:prSet presAssocID="{068714E8-6B0F-4487-A9EA-5EF297E8AF1E}" presName="sibTrans" presStyleLbl="sibTrans2D1" presStyleIdx="5" presStyleCnt="12"/>
      <dgm:spPr/>
    </dgm:pt>
    <dgm:pt modelId="{87DAFFC7-88FE-431B-8286-C59775B25382}" type="pres">
      <dgm:prSet presAssocID="{AAEFDA2D-5C6E-4069-BE5C-470CCE743DBE}" presName="child" presStyleLbl="alignAccFollowNode1" presStyleIdx="5" presStyleCnt="12">
        <dgm:presLayoutVars>
          <dgm:chMax val="0"/>
          <dgm:bulletEnabled val="1"/>
        </dgm:presLayoutVars>
      </dgm:prSet>
      <dgm:spPr/>
    </dgm:pt>
    <dgm:pt modelId="{EEF5654A-D6F7-41EC-AEFF-4275E61F5775}" type="pres">
      <dgm:prSet presAssocID="{B80EE73A-85B6-46EE-ADB8-61A278D56121}" presName="sibTrans" presStyleLbl="sibTrans2D1" presStyleIdx="6" presStyleCnt="12"/>
      <dgm:spPr/>
    </dgm:pt>
    <dgm:pt modelId="{3EF1ECCE-93DF-49F4-A6A1-2EDC8652181A}" type="pres">
      <dgm:prSet presAssocID="{7452DF59-94A1-4736-AA2C-BD0213A27306}" presName="child" presStyleLbl="alignAccFollowNode1" presStyleIdx="6" presStyleCnt="12">
        <dgm:presLayoutVars>
          <dgm:chMax val="0"/>
          <dgm:bulletEnabled val="1"/>
        </dgm:presLayoutVars>
      </dgm:prSet>
      <dgm:spPr/>
    </dgm:pt>
    <dgm:pt modelId="{903F4103-08C0-B347-A1C5-B64C9FBA3D3D}" type="pres">
      <dgm:prSet presAssocID="{F8D16640-3AF4-40CF-AF2D-8D66797C9636}" presName="sibTrans" presStyleLbl="sibTrans2D1" presStyleIdx="7" presStyleCnt="12"/>
      <dgm:spPr/>
    </dgm:pt>
    <dgm:pt modelId="{A6BC43F7-5980-0248-A55E-D9CACF637B99}" type="pres">
      <dgm:prSet presAssocID="{175CC6EA-11A5-8D4B-9656-E801D7B4BD2D}" presName="child" presStyleLbl="alignAccFollowNode1" presStyleIdx="7" presStyleCnt="12">
        <dgm:presLayoutVars>
          <dgm:chMax val="0"/>
          <dgm:bulletEnabled val="1"/>
        </dgm:presLayoutVars>
      </dgm:prSet>
      <dgm:spPr/>
    </dgm:pt>
    <dgm:pt modelId="{5D0F110A-040F-1249-8A31-3D8884E40164}" type="pres">
      <dgm:prSet presAssocID="{42E462BE-AFCC-3341-827F-45AC17AC8D19}" presName="sibTrans" presStyleLbl="sibTrans2D1" presStyleIdx="8" presStyleCnt="12"/>
      <dgm:spPr/>
    </dgm:pt>
    <dgm:pt modelId="{B6DAD8C8-1A82-0D4D-B9E6-C123A3E67330}" type="pres">
      <dgm:prSet presAssocID="{A40EE513-7FB7-DB49-97F0-3DA8605FA502}" presName="child" presStyleLbl="alignAccFollowNode1" presStyleIdx="8" presStyleCnt="12">
        <dgm:presLayoutVars>
          <dgm:chMax val="0"/>
          <dgm:bulletEnabled val="1"/>
        </dgm:presLayoutVars>
      </dgm:prSet>
      <dgm:spPr/>
    </dgm:pt>
    <dgm:pt modelId="{B9A43A58-3572-4A34-973B-8784205E9F2D}" type="pres">
      <dgm:prSet presAssocID="{0A70B51A-673E-4D0A-A923-8817EBF62E92}" presName="hSp" presStyleCnt="0"/>
      <dgm:spPr/>
    </dgm:pt>
    <dgm:pt modelId="{12949635-04BA-41F2-8A08-4F43D3C74AA7}" type="pres">
      <dgm:prSet presAssocID="{19B6B260-FA40-4F5D-B711-018821C5707C}" presName="vertFlow" presStyleCnt="0"/>
      <dgm:spPr/>
    </dgm:pt>
    <dgm:pt modelId="{C24879E0-33F8-442A-BCF0-53C302188DF0}" type="pres">
      <dgm:prSet presAssocID="{19B6B260-FA40-4F5D-B711-018821C5707C}" presName="header" presStyleLbl="node1" presStyleIdx="2" presStyleCnt="3"/>
      <dgm:spPr/>
    </dgm:pt>
    <dgm:pt modelId="{BB78DCE2-2960-4E72-9180-70362C02EA11}" type="pres">
      <dgm:prSet presAssocID="{AC09EBD1-FA33-4FFA-8271-51BF6E146015}" presName="parTrans" presStyleLbl="sibTrans2D1" presStyleIdx="9" presStyleCnt="12"/>
      <dgm:spPr/>
    </dgm:pt>
    <dgm:pt modelId="{CF3BB2B4-60AF-4775-824F-F3D70D99A880}" type="pres">
      <dgm:prSet presAssocID="{0904E0EC-E959-4137-A70E-5456E2A71A76}" presName="child" presStyleLbl="alignAccFollowNode1" presStyleIdx="9" presStyleCnt="12">
        <dgm:presLayoutVars>
          <dgm:chMax val="0"/>
          <dgm:bulletEnabled val="1"/>
        </dgm:presLayoutVars>
      </dgm:prSet>
      <dgm:spPr/>
    </dgm:pt>
    <dgm:pt modelId="{B65119FF-9903-478B-BC72-1A27EBBD90D7}" type="pres">
      <dgm:prSet presAssocID="{67E7375A-D7FA-46DC-95D2-553F4FE52855}" presName="sibTrans" presStyleLbl="sibTrans2D1" presStyleIdx="10" presStyleCnt="12"/>
      <dgm:spPr/>
    </dgm:pt>
    <dgm:pt modelId="{1AACEFA3-D9AB-4235-9284-F302B9357B8D}" type="pres">
      <dgm:prSet presAssocID="{6804B611-B802-42AF-B600-42D12AF97504}" presName="child" presStyleLbl="alignAccFollowNode1" presStyleIdx="10" presStyleCnt="12">
        <dgm:presLayoutVars>
          <dgm:chMax val="0"/>
          <dgm:bulletEnabled val="1"/>
        </dgm:presLayoutVars>
      </dgm:prSet>
      <dgm:spPr/>
    </dgm:pt>
    <dgm:pt modelId="{A96A6D6C-4055-4A68-896B-6AA1D7D6E65D}" type="pres">
      <dgm:prSet presAssocID="{CDB8CD82-F16A-4944-B420-07357BF4FBD5}" presName="sibTrans" presStyleLbl="sibTrans2D1" presStyleIdx="11" presStyleCnt="12"/>
      <dgm:spPr/>
    </dgm:pt>
    <dgm:pt modelId="{305760DE-2398-42C1-8E72-25E0B07E13A2}" type="pres">
      <dgm:prSet presAssocID="{A99974A4-7159-4923-A5EF-ABB43983135E}" presName="child" presStyleLbl="alignAccFollowNode1" presStyleIdx="11" presStyleCnt="12">
        <dgm:presLayoutVars>
          <dgm:chMax val="0"/>
          <dgm:bulletEnabled val="1"/>
        </dgm:presLayoutVars>
      </dgm:prSet>
      <dgm:spPr/>
    </dgm:pt>
  </dgm:ptLst>
  <dgm:cxnLst>
    <dgm:cxn modelId="{5E2CB90B-AC4E-4C24-9352-3998CCA6FB84}" type="presOf" srcId="{455CC47F-0423-402F-8B04-97B8961B105F}" destId="{024F3D96-C912-444A-8479-258D183EB219}" srcOrd="0" destOrd="0" presId="urn:microsoft.com/office/officeart/2005/8/layout/lProcess1"/>
    <dgm:cxn modelId="{41FE8910-8EC9-2648-AE91-9633A44AC21E}" srcId="{0A70B51A-673E-4D0A-A923-8817EBF62E92}" destId="{4AD2CBFB-7D81-3347-A908-84E2DF31ABD2}" srcOrd="0" destOrd="0" parTransId="{2B7A1740-EA8F-B946-9402-86390A7966A4}" sibTransId="{1552579B-8319-744C-9285-8E6E82E3E00F}"/>
    <dgm:cxn modelId="{1E5FAA15-1791-4ABF-BC6C-EA1F125BC0EF}" srcId="{0A70B51A-673E-4D0A-A923-8817EBF62E92}" destId="{AAEFDA2D-5C6E-4069-BE5C-470CCE743DBE}" srcOrd="2" destOrd="0" parTransId="{C3591CC6-70D7-4DE5-A9DC-81B88F53AE25}" sibTransId="{B80EE73A-85B6-46EE-ADB8-61A278D56121}"/>
    <dgm:cxn modelId="{6BADC61F-12C5-4EE4-BC99-DB78A2476D42}" type="presOf" srcId="{CDB8CD82-F16A-4944-B420-07357BF4FBD5}" destId="{A96A6D6C-4055-4A68-896B-6AA1D7D6E65D}" srcOrd="0" destOrd="0" presId="urn:microsoft.com/office/officeart/2005/8/layout/lProcess1"/>
    <dgm:cxn modelId="{F4CBD926-FBF7-4E47-9C56-E6F453D73375}" srcId="{0A70B51A-673E-4D0A-A923-8817EBF62E92}" destId="{3E86F96F-E197-4F42-8A99-8078D78963ED}" srcOrd="1" destOrd="0" parTransId="{732AF553-6C83-45BF-966A-1F8564374F94}" sibTransId="{068714E8-6B0F-4487-A9EA-5EF297E8AF1E}"/>
    <dgm:cxn modelId="{12FCDC2D-FF72-44A3-88E3-7AC49DFBC170}" srcId="{19B6B260-FA40-4F5D-B711-018821C5707C}" destId="{6804B611-B802-42AF-B600-42D12AF97504}" srcOrd="1" destOrd="0" parTransId="{172286C2-7AC6-4848-83BF-1C9B5E3C5076}" sibTransId="{CDB8CD82-F16A-4944-B420-07357BF4FBD5}"/>
    <dgm:cxn modelId="{F245EC3E-B9D5-409A-8836-020CD02C571C}" srcId="{B4273913-0652-4F19-8223-CFD53EBD2D83}" destId="{19B6B260-FA40-4F5D-B711-018821C5707C}" srcOrd="2" destOrd="0" parTransId="{01CD6C7F-5F38-4F8C-94B0-9A6110AB586B}" sibTransId="{7A57B0AD-B0FC-4661-B9CD-E0900C26F1B2}"/>
    <dgm:cxn modelId="{FF26B35B-2F04-40AB-84CD-09B32B90FBF8}" type="presOf" srcId="{B80EE73A-85B6-46EE-ADB8-61A278D56121}" destId="{EEF5654A-D6F7-41EC-AEFF-4275E61F5775}" srcOrd="0" destOrd="0" presId="urn:microsoft.com/office/officeart/2005/8/layout/lProcess1"/>
    <dgm:cxn modelId="{5F774864-6AD3-EE48-B314-4B9B3BC6250B}" type="presOf" srcId="{1552579B-8319-744C-9285-8E6E82E3E00F}" destId="{E5FDEB13-1B66-2E41-AA52-C5CE88149EFC}" srcOrd="0" destOrd="0" presId="urn:microsoft.com/office/officeart/2005/8/layout/lProcess1"/>
    <dgm:cxn modelId="{34F79945-0BB9-4F84-9A7D-9C71F3D80BD4}" type="presOf" srcId="{67E7375A-D7FA-46DC-95D2-553F4FE52855}" destId="{B65119FF-9903-478B-BC72-1A27EBBD90D7}" srcOrd="0" destOrd="0" presId="urn:microsoft.com/office/officeart/2005/8/layout/lProcess1"/>
    <dgm:cxn modelId="{9D8ECC4E-9A2B-8947-8724-01867D94DB3A}" type="presOf" srcId="{175CC6EA-11A5-8D4B-9656-E801D7B4BD2D}" destId="{A6BC43F7-5980-0248-A55E-D9CACF637B99}" srcOrd="0" destOrd="0" presId="urn:microsoft.com/office/officeart/2005/8/layout/lProcess1"/>
    <dgm:cxn modelId="{DB9E926F-291D-4958-8C2E-E7352588180F}" type="presOf" srcId="{A99974A4-7159-4923-A5EF-ABB43983135E}" destId="{305760DE-2398-42C1-8E72-25E0B07E13A2}" srcOrd="0" destOrd="0" presId="urn:microsoft.com/office/officeart/2005/8/layout/lProcess1"/>
    <dgm:cxn modelId="{087B9B4F-20C6-407B-AB7E-A15888DCB063}" srcId="{455CC47F-0423-402F-8B04-97B8961B105F}" destId="{149334D0-074F-41C7-8F94-D6F7F79C8875}" srcOrd="1" destOrd="0" parTransId="{3600106F-196F-4735-A632-DC1FCB60A962}" sibTransId="{D5D65F81-0EA5-497E-A362-684FAB419F8D}"/>
    <dgm:cxn modelId="{3BE2377B-0F37-4E70-8ACC-E3674D97A03E}" type="presOf" srcId="{19B6B260-FA40-4F5D-B711-018821C5707C}" destId="{C24879E0-33F8-442A-BCF0-53C302188DF0}" srcOrd="0" destOrd="0" presId="urn:microsoft.com/office/officeart/2005/8/layout/lProcess1"/>
    <dgm:cxn modelId="{4CAA967C-2486-4045-803D-52055BC97151}" type="presOf" srcId="{D5D65F81-0EA5-497E-A362-684FAB419F8D}" destId="{7A20F914-9C29-4079-836C-3FC7645B02DC}" srcOrd="0" destOrd="0" presId="urn:microsoft.com/office/officeart/2005/8/layout/lProcess1"/>
    <dgm:cxn modelId="{7D27327E-FD72-B24D-B03E-88A98E4A18DD}" srcId="{0A70B51A-673E-4D0A-A923-8817EBF62E92}" destId="{A40EE513-7FB7-DB49-97F0-3DA8605FA502}" srcOrd="5" destOrd="0" parTransId="{0A1247A7-C1BB-3747-95A2-E8F9537FD89F}" sibTransId="{6EEF725E-EA43-3F4E-B559-516DF6280C11}"/>
    <dgm:cxn modelId="{7F2CD083-05F9-7247-9DF7-EAC85188069D}" type="presOf" srcId="{42E462BE-AFCC-3341-827F-45AC17AC8D19}" destId="{5D0F110A-040F-1249-8A31-3D8884E40164}" srcOrd="0" destOrd="0" presId="urn:microsoft.com/office/officeart/2005/8/layout/lProcess1"/>
    <dgm:cxn modelId="{F5757784-ED3D-684E-805C-684E65E7B119}" type="presOf" srcId="{F8D16640-3AF4-40CF-AF2D-8D66797C9636}" destId="{903F4103-08C0-B347-A1C5-B64C9FBA3D3D}" srcOrd="0" destOrd="0" presId="urn:microsoft.com/office/officeart/2005/8/layout/lProcess1"/>
    <dgm:cxn modelId="{613B888A-9E7A-EC41-B5B6-07CF53DD4B1B}" type="presOf" srcId="{B6247317-9E5B-F84B-AD24-8B9B39FF7BA5}" destId="{6B500E3D-22CF-5A4D-90DB-D1933DA43741}" srcOrd="0" destOrd="0" presId="urn:microsoft.com/office/officeart/2005/8/layout/lProcess1"/>
    <dgm:cxn modelId="{AD0D098C-1920-46FE-982B-792CFBDC60C4}" type="presOf" srcId="{6804B611-B802-42AF-B600-42D12AF97504}" destId="{1AACEFA3-D9AB-4235-9284-F302B9357B8D}" srcOrd="0" destOrd="0" presId="urn:microsoft.com/office/officeart/2005/8/layout/lProcess1"/>
    <dgm:cxn modelId="{A5FA3B91-B600-F343-8CEA-C28F7B1F624C}" type="presOf" srcId="{2B7A1740-EA8F-B946-9402-86390A7966A4}" destId="{3AA2C47F-4813-3449-9D57-B73B7DB21527}" srcOrd="0" destOrd="0" presId="urn:microsoft.com/office/officeart/2005/8/layout/lProcess1"/>
    <dgm:cxn modelId="{40A70796-0BA2-4195-8833-54C4F95C25CB}" srcId="{0A70B51A-673E-4D0A-A923-8817EBF62E92}" destId="{7452DF59-94A1-4736-AA2C-BD0213A27306}" srcOrd="3" destOrd="0" parTransId="{2E3C2D90-B9C3-4EE8-A6C0-D30B3964AA76}" sibTransId="{F8D16640-3AF4-40CF-AF2D-8D66797C9636}"/>
    <dgm:cxn modelId="{66267C9C-8DB2-4F42-9543-CC026890E7F4}" type="presOf" srcId="{AAEFDA2D-5C6E-4069-BE5C-470CCE743DBE}" destId="{87DAFFC7-88FE-431B-8286-C59775B25382}" srcOrd="0" destOrd="0" presId="urn:microsoft.com/office/officeart/2005/8/layout/lProcess1"/>
    <dgm:cxn modelId="{19AD72A1-92B9-45DF-946A-1F27B381A76C}" type="presOf" srcId="{0A70B51A-673E-4D0A-A923-8817EBF62E92}" destId="{60008BED-379D-4F64-BFFC-8C3F7F31A820}" srcOrd="0" destOrd="0" presId="urn:microsoft.com/office/officeart/2005/8/layout/lProcess1"/>
    <dgm:cxn modelId="{E683C8A7-D5E5-4467-83C5-FF191B7B0523}" type="presOf" srcId="{3E86F96F-E197-4F42-8A99-8078D78963ED}" destId="{3DD2F6EB-69D6-4729-B356-D04426B4CD6F}" srcOrd="0" destOrd="0" presId="urn:microsoft.com/office/officeart/2005/8/layout/lProcess1"/>
    <dgm:cxn modelId="{70ADBAA9-DF48-4579-AC84-35E712C64462}" type="presOf" srcId="{7452DF59-94A1-4736-AA2C-BD0213A27306}" destId="{3EF1ECCE-93DF-49F4-A6A1-2EDC8652181A}" srcOrd="0" destOrd="0" presId="urn:microsoft.com/office/officeart/2005/8/layout/lProcess1"/>
    <dgm:cxn modelId="{174066AD-E74B-4E4D-9E10-5035F1A62BE2}" srcId="{19B6B260-FA40-4F5D-B711-018821C5707C}" destId="{0904E0EC-E959-4137-A70E-5456E2A71A76}" srcOrd="0" destOrd="0" parTransId="{AC09EBD1-FA33-4FFA-8271-51BF6E146015}" sibTransId="{67E7375A-D7FA-46DC-95D2-553F4FE52855}"/>
    <dgm:cxn modelId="{C0522AAF-A4D1-4F0F-8009-1AC030462FFC}" srcId="{B4273913-0652-4F19-8223-CFD53EBD2D83}" destId="{0A70B51A-673E-4D0A-A923-8817EBF62E92}" srcOrd="1" destOrd="0" parTransId="{CC395905-6BC3-4F8D-B004-BE0578184727}" sibTransId="{ECF4C8E1-FFE9-4FDF-9D6F-4A06C07FAD1D}"/>
    <dgm:cxn modelId="{6C756BB1-4D1C-4477-B1C8-E800383AAC66}" srcId="{B4273913-0652-4F19-8223-CFD53EBD2D83}" destId="{455CC47F-0423-402F-8B04-97B8961B105F}" srcOrd="0" destOrd="0" parTransId="{BE787717-BEAD-4030-81A3-D7B24D132225}" sibTransId="{E53ED60B-5F56-47A8-9854-AFD0DFAC3A48}"/>
    <dgm:cxn modelId="{91E43EB3-0E78-DC46-BDC0-53BBC0C9D2AC}" type="presOf" srcId="{A40EE513-7FB7-DB49-97F0-3DA8605FA502}" destId="{B6DAD8C8-1A82-0D4D-B9E6-C123A3E67330}" srcOrd="0" destOrd="0" presId="urn:microsoft.com/office/officeart/2005/8/layout/lProcess1"/>
    <dgm:cxn modelId="{AF2ECBB6-3E46-1E4C-B69F-7AF60DC1CC1E}" srcId="{0A70B51A-673E-4D0A-A923-8817EBF62E92}" destId="{175CC6EA-11A5-8D4B-9656-E801D7B4BD2D}" srcOrd="4" destOrd="0" parTransId="{133A2BC7-3384-CA48-A939-0921F8983952}" sibTransId="{42E462BE-AFCC-3341-827F-45AC17AC8D19}"/>
    <dgm:cxn modelId="{969342BF-14BA-47A5-B485-AD7AC0A34240}" type="presOf" srcId="{68D13E92-0BFE-4A8A-AA5E-C5BB50B1C7FE}" destId="{7752489B-3B15-4505-B8C2-98D1D89BC2FF}" srcOrd="0" destOrd="0" presId="urn:microsoft.com/office/officeart/2005/8/layout/lProcess1"/>
    <dgm:cxn modelId="{050CACBF-A8EA-E24C-BA2A-8FAA467C1911}" type="presOf" srcId="{2FE75A81-F0DC-EE40-A9E2-1D5CE4CFE015}" destId="{04D63396-2A83-154D-9ED6-3A674673C922}" srcOrd="0" destOrd="0" presId="urn:microsoft.com/office/officeart/2005/8/layout/lProcess1"/>
    <dgm:cxn modelId="{0D7F10C9-D2D1-2146-B6B9-DED0C84158CA}" type="presOf" srcId="{4AD2CBFB-7D81-3347-A908-84E2DF31ABD2}" destId="{08B15ED7-9494-FD49-9C10-D88C9C3D46F7}" srcOrd="0" destOrd="0" presId="urn:microsoft.com/office/officeart/2005/8/layout/lProcess1"/>
    <dgm:cxn modelId="{890084C9-56B4-42E7-8E78-501BEA1F3500}" type="presOf" srcId="{149334D0-074F-41C7-8F94-D6F7F79C8875}" destId="{2A4D6EFC-0854-4EDE-90C3-5DAA854F0454}" srcOrd="0" destOrd="0" presId="urn:microsoft.com/office/officeart/2005/8/layout/lProcess1"/>
    <dgm:cxn modelId="{7C41F2C9-BBEE-204E-89F6-98D9D185816D}" type="presOf" srcId="{E1B45D9F-0430-6948-8987-FBFE7F5A39F8}" destId="{C9FFE88E-71BB-144B-A86C-1732EE0656BA}" srcOrd="0" destOrd="0" presId="urn:microsoft.com/office/officeart/2005/8/layout/lProcess1"/>
    <dgm:cxn modelId="{4E371ECA-6F8C-4E30-B78C-6BAA7ED6AF22}" type="presOf" srcId="{0904E0EC-E959-4137-A70E-5456E2A71A76}" destId="{CF3BB2B4-60AF-4775-824F-F3D70D99A880}" srcOrd="0" destOrd="0" presId="urn:microsoft.com/office/officeart/2005/8/layout/lProcess1"/>
    <dgm:cxn modelId="{277C88D5-EEFA-4CCD-A8EF-81C4415F30AC}" srcId="{19B6B260-FA40-4F5D-B711-018821C5707C}" destId="{A99974A4-7159-4923-A5EF-ABB43983135E}" srcOrd="2" destOrd="0" parTransId="{AAA50415-B327-4EBD-AD23-4CABDF59A042}" sibTransId="{9A6EF1DE-D29C-4C33-BD31-1C0C74F9D2C0}"/>
    <dgm:cxn modelId="{A2A571DC-FE8A-4DA6-8A66-102B25A1FD38}" type="presOf" srcId="{068714E8-6B0F-4487-A9EA-5EF297E8AF1E}" destId="{DEA3573C-983E-4BC2-8EB6-C5020102AF2C}" srcOrd="0" destOrd="0" presId="urn:microsoft.com/office/officeart/2005/8/layout/lProcess1"/>
    <dgm:cxn modelId="{6D8A28E9-F3A5-48C2-A5E3-81B8DEC64239}" srcId="{455CC47F-0423-402F-8B04-97B8961B105F}" destId="{68D13E92-0BFE-4A8A-AA5E-C5BB50B1C7FE}" srcOrd="2" destOrd="0" parTransId="{42312FE2-233C-40E6-9EEC-69E84A61F1F8}" sibTransId="{AD192CDA-19AB-4BA3-B0D4-CB7B1CD844F6}"/>
    <dgm:cxn modelId="{D4E773ED-B57F-4DA7-A050-BB93E2F7DC0E}" type="presOf" srcId="{AC09EBD1-FA33-4FFA-8271-51BF6E146015}" destId="{BB78DCE2-2960-4E72-9180-70362C02EA11}" srcOrd="0" destOrd="0" presId="urn:microsoft.com/office/officeart/2005/8/layout/lProcess1"/>
    <dgm:cxn modelId="{36DECEF1-4102-468B-80BB-21568774588A}" type="presOf" srcId="{B4273913-0652-4F19-8223-CFD53EBD2D83}" destId="{F14C71D1-9B96-40FA-B96D-A7361CA3B914}" srcOrd="0" destOrd="0" presId="urn:microsoft.com/office/officeart/2005/8/layout/lProcess1"/>
    <dgm:cxn modelId="{B1C948FE-E57E-1645-B327-AC5FA08EB12C}" srcId="{455CC47F-0423-402F-8B04-97B8961B105F}" destId="{B6247317-9E5B-F84B-AD24-8B9B39FF7BA5}" srcOrd="0" destOrd="0" parTransId="{E1B45D9F-0430-6948-8987-FBFE7F5A39F8}" sibTransId="{2FE75A81-F0DC-EE40-A9E2-1D5CE4CFE015}"/>
    <dgm:cxn modelId="{497E6F15-6869-48D6-B84B-43A2D2D1C5D3}" type="presParOf" srcId="{F14C71D1-9B96-40FA-B96D-A7361CA3B914}" destId="{844ECAB9-E625-4A1B-A500-35BC977022B6}" srcOrd="0" destOrd="0" presId="urn:microsoft.com/office/officeart/2005/8/layout/lProcess1"/>
    <dgm:cxn modelId="{59F304C5-10D3-4839-A0C8-0DC15D0BC009}" type="presParOf" srcId="{844ECAB9-E625-4A1B-A500-35BC977022B6}" destId="{024F3D96-C912-444A-8479-258D183EB219}" srcOrd="0" destOrd="0" presId="urn:microsoft.com/office/officeart/2005/8/layout/lProcess1"/>
    <dgm:cxn modelId="{0E59600D-A2B1-A14E-A91F-6BA1763DC1CA}" type="presParOf" srcId="{844ECAB9-E625-4A1B-A500-35BC977022B6}" destId="{C9FFE88E-71BB-144B-A86C-1732EE0656BA}" srcOrd="1" destOrd="0" presId="urn:microsoft.com/office/officeart/2005/8/layout/lProcess1"/>
    <dgm:cxn modelId="{32BE8098-2EB2-394D-AF5F-316826576ED2}" type="presParOf" srcId="{844ECAB9-E625-4A1B-A500-35BC977022B6}" destId="{6B500E3D-22CF-5A4D-90DB-D1933DA43741}" srcOrd="2" destOrd="0" presId="urn:microsoft.com/office/officeart/2005/8/layout/lProcess1"/>
    <dgm:cxn modelId="{250F91DB-33CF-9F47-8F72-73B93C2E188D}" type="presParOf" srcId="{844ECAB9-E625-4A1B-A500-35BC977022B6}" destId="{04D63396-2A83-154D-9ED6-3A674673C922}" srcOrd="3" destOrd="0" presId="urn:microsoft.com/office/officeart/2005/8/layout/lProcess1"/>
    <dgm:cxn modelId="{68C301A6-D6B8-4F8E-B7C9-CD3C41DA25C1}" type="presParOf" srcId="{844ECAB9-E625-4A1B-A500-35BC977022B6}" destId="{2A4D6EFC-0854-4EDE-90C3-5DAA854F0454}" srcOrd="4" destOrd="0" presId="urn:microsoft.com/office/officeart/2005/8/layout/lProcess1"/>
    <dgm:cxn modelId="{EAA9022E-DD43-4310-A6B3-5E5509C21412}" type="presParOf" srcId="{844ECAB9-E625-4A1B-A500-35BC977022B6}" destId="{7A20F914-9C29-4079-836C-3FC7645B02DC}" srcOrd="5" destOrd="0" presId="urn:microsoft.com/office/officeart/2005/8/layout/lProcess1"/>
    <dgm:cxn modelId="{34DF68C9-9019-448E-9632-04E5B419FCCD}" type="presParOf" srcId="{844ECAB9-E625-4A1B-A500-35BC977022B6}" destId="{7752489B-3B15-4505-B8C2-98D1D89BC2FF}" srcOrd="6" destOrd="0" presId="urn:microsoft.com/office/officeart/2005/8/layout/lProcess1"/>
    <dgm:cxn modelId="{01CC02C5-D927-448A-9746-E34AECFD098B}" type="presParOf" srcId="{F14C71D1-9B96-40FA-B96D-A7361CA3B914}" destId="{7FC1D240-AD83-4660-8344-C30DCFADCDA0}" srcOrd="1" destOrd="0" presId="urn:microsoft.com/office/officeart/2005/8/layout/lProcess1"/>
    <dgm:cxn modelId="{42743075-495E-443B-8FF3-5675AFC5DD97}" type="presParOf" srcId="{F14C71D1-9B96-40FA-B96D-A7361CA3B914}" destId="{B9334BF7-65FD-44D1-8457-93703801AD6F}" srcOrd="2" destOrd="0" presId="urn:microsoft.com/office/officeart/2005/8/layout/lProcess1"/>
    <dgm:cxn modelId="{DE9BD322-C369-4696-A642-AB7E7558D394}" type="presParOf" srcId="{B9334BF7-65FD-44D1-8457-93703801AD6F}" destId="{60008BED-379D-4F64-BFFC-8C3F7F31A820}" srcOrd="0" destOrd="0" presId="urn:microsoft.com/office/officeart/2005/8/layout/lProcess1"/>
    <dgm:cxn modelId="{CBA24CF2-3FF3-6447-B9C8-3A93A1D3A4AE}" type="presParOf" srcId="{B9334BF7-65FD-44D1-8457-93703801AD6F}" destId="{3AA2C47F-4813-3449-9D57-B73B7DB21527}" srcOrd="1" destOrd="0" presId="urn:microsoft.com/office/officeart/2005/8/layout/lProcess1"/>
    <dgm:cxn modelId="{328745A8-602F-9B4D-83F9-9B94DFE3661D}" type="presParOf" srcId="{B9334BF7-65FD-44D1-8457-93703801AD6F}" destId="{08B15ED7-9494-FD49-9C10-D88C9C3D46F7}" srcOrd="2" destOrd="0" presId="urn:microsoft.com/office/officeart/2005/8/layout/lProcess1"/>
    <dgm:cxn modelId="{35CDB48C-CDCE-E749-AAE7-6B0B12E9A9D1}" type="presParOf" srcId="{B9334BF7-65FD-44D1-8457-93703801AD6F}" destId="{E5FDEB13-1B66-2E41-AA52-C5CE88149EFC}" srcOrd="3" destOrd="0" presId="urn:microsoft.com/office/officeart/2005/8/layout/lProcess1"/>
    <dgm:cxn modelId="{8D9366F5-BCE0-4061-81ED-407D69D76727}" type="presParOf" srcId="{B9334BF7-65FD-44D1-8457-93703801AD6F}" destId="{3DD2F6EB-69D6-4729-B356-D04426B4CD6F}" srcOrd="4" destOrd="0" presId="urn:microsoft.com/office/officeart/2005/8/layout/lProcess1"/>
    <dgm:cxn modelId="{ED08234E-6DED-45AD-9DC8-A7AFF87AF69B}" type="presParOf" srcId="{B9334BF7-65FD-44D1-8457-93703801AD6F}" destId="{DEA3573C-983E-4BC2-8EB6-C5020102AF2C}" srcOrd="5" destOrd="0" presId="urn:microsoft.com/office/officeart/2005/8/layout/lProcess1"/>
    <dgm:cxn modelId="{BF266326-A044-4FEE-8C7B-812FE6DBD5F0}" type="presParOf" srcId="{B9334BF7-65FD-44D1-8457-93703801AD6F}" destId="{87DAFFC7-88FE-431B-8286-C59775B25382}" srcOrd="6" destOrd="0" presId="urn:microsoft.com/office/officeart/2005/8/layout/lProcess1"/>
    <dgm:cxn modelId="{EB6C11E5-0E61-4BA4-87F7-C15D4A3A6869}" type="presParOf" srcId="{B9334BF7-65FD-44D1-8457-93703801AD6F}" destId="{EEF5654A-D6F7-41EC-AEFF-4275E61F5775}" srcOrd="7" destOrd="0" presId="urn:microsoft.com/office/officeart/2005/8/layout/lProcess1"/>
    <dgm:cxn modelId="{8F67E8B5-8650-40AB-8CCB-BE810A9F5A81}" type="presParOf" srcId="{B9334BF7-65FD-44D1-8457-93703801AD6F}" destId="{3EF1ECCE-93DF-49F4-A6A1-2EDC8652181A}" srcOrd="8" destOrd="0" presId="urn:microsoft.com/office/officeart/2005/8/layout/lProcess1"/>
    <dgm:cxn modelId="{B6F25165-5CA2-314E-93F2-AF8E697BAECC}" type="presParOf" srcId="{B9334BF7-65FD-44D1-8457-93703801AD6F}" destId="{903F4103-08C0-B347-A1C5-B64C9FBA3D3D}" srcOrd="9" destOrd="0" presId="urn:microsoft.com/office/officeart/2005/8/layout/lProcess1"/>
    <dgm:cxn modelId="{754C426F-D971-F54A-94BE-F421822D5218}" type="presParOf" srcId="{B9334BF7-65FD-44D1-8457-93703801AD6F}" destId="{A6BC43F7-5980-0248-A55E-D9CACF637B99}" srcOrd="10" destOrd="0" presId="urn:microsoft.com/office/officeart/2005/8/layout/lProcess1"/>
    <dgm:cxn modelId="{3B5569BA-2144-494A-A15A-2E315907E1FB}" type="presParOf" srcId="{B9334BF7-65FD-44D1-8457-93703801AD6F}" destId="{5D0F110A-040F-1249-8A31-3D8884E40164}" srcOrd="11" destOrd="0" presId="urn:microsoft.com/office/officeart/2005/8/layout/lProcess1"/>
    <dgm:cxn modelId="{6554F460-9C16-8D41-B3F2-4F46B4CCAACD}" type="presParOf" srcId="{B9334BF7-65FD-44D1-8457-93703801AD6F}" destId="{B6DAD8C8-1A82-0D4D-B9E6-C123A3E67330}" srcOrd="12" destOrd="0" presId="urn:microsoft.com/office/officeart/2005/8/layout/lProcess1"/>
    <dgm:cxn modelId="{00059C79-4D45-481D-979F-BB2C91CA52EE}" type="presParOf" srcId="{F14C71D1-9B96-40FA-B96D-A7361CA3B914}" destId="{B9A43A58-3572-4A34-973B-8784205E9F2D}" srcOrd="3" destOrd="0" presId="urn:microsoft.com/office/officeart/2005/8/layout/lProcess1"/>
    <dgm:cxn modelId="{CDCB75A2-F657-433F-81A7-0FD4CE3553F2}" type="presParOf" srcId="{F14C71D1-9B96-40FA-B96D-A7361CA3B914}" destId="{12949635-04BA-41F2-8A08-4F43D3C74AA7}" srcOrd="4" destOrd="0" presId="urn:microsoft.com/office/officeart/2005/8/layout/lProcess1"/>
    <dgm:cxn modelId="{27EA7F82-2DDB-4CC1-8F59-4ADAFF8DB195}" type="presParOf" srcId="{12949635-04BA-41F2-8A08-4F43D3C74AA7}" destId="{C24879E0-33F8-442A-BCF0-53C302188DF0}" srcOrd="0" destOrd="0" presId="urn:microsoft.com/office/officeart/2005/8/layout/lProcess1"/>
    <dgm:cxn modelId="{D62205C7-D3C7-4F7D-A583-BB845A64DDE7}" type="presParOf" srcId="{12949635-04BA-41F2-8A08-4F43D3C74AA7}" destId="{BB78DCE2-2960-4E72-9180-70362C02EA11}" srcOrd="1" destOrd="0" presId="urn:microsoft.com/office/officeart/2005/8/layout/lProcess1"/>
    <dgm:cxn modelId="{7032BF1F-8383-4697-A9D2-D119CD22B0A9}" type="presParOf" srcId="{12949635-04BA-41F2-8A08-4F43D3C74AA7}" destId="{CF3BB2B4-60AF-4775-824F-F3D70D99A880}" srcOrd="2" destOrd="0" presId="urn:microsoft.com/office/officeart/2005/8/layout/lProcess1"/>
    <dgm:cxn modelId="{7A4B96CA-7B4E-43D1-94FB-1A6AA17F1272}" type="presParOf" srcId="{12949635-04BA-41F2-8A08-4F43D3C74AA7}" destId="{B65119FF-9903-478B-BC72-1A27EBBD90D7}" srcOrd="3" destOrd="0" presId="urn:microsoft.com/office/officeart/2005/8/layout/lProcess1"/>
    <dgm:cxn modelId="{E2F79423-BD1A-4698-8864-2BE81C4D9595}" type="presParOf" srcId="{12949635-04BA-41F2-8A08-4F43D3C74AA7}" destId="{1AACEFA3-D9AB-4235-9284-F302B9357B8D}" srcOrd="4" destOrd="0" presId="urn:microsoft.com/office/officeart/2005/8/layout/lProcess1"/>
    <dgm:cxn modelId="{51CE5411-BEE4-4EC8-A298-7D59E49559AD}" type="presParOf" srcId="{12949635-04BA-41F2-8A08-4F43D3C74AA7}" destId="{A96A6D6C-4055-4A68-896B-6AA1D7D6E65D}" srcOrd="5" destOrd="0" presId="urn:microsoft.com/office/officeart/2005/8/layout/lProcess1"/>
    <dgm:cxn modelId="{7EEFBF13-00BD-43EC-B96C-095375D4AB16}" type="presParOf" srcId="{12949635-04BA-41F2-8A08-4F43D3C74AA7}" destId="{305760DE-2398-42C1-8E72-25E0B07E13A2}" srcOrd="6"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4F3D96-C912-444A-8479-258D183EB219}">
      <dsp:nvSpPr>
        <dsp:cNvPr id="0" name=""/>
        <dsp:cNvSpPr/>
      </dsp:nvSpPr>
      <dsp:spPr>
        <a:xfrm>
          <a:off x="314045" y="643"/>
          <a:ext cx="2317532" cy="57938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1466850">
            <a:lnSpc>
              <a:spcPct val="90000"/>
            </a:lnSpc>
            <a:spcBef>
              <a:spcPct val="0"/>
            </a:spcBef>
            <a:spcAft>
              <a:spcPct val="35000"/>
            </a:spcAft>
            <a:buNone/>
          </a:pPr>
          <a:r>
            <a:rPr lang="en-US" sz="3300" b="1" kern="1200"/>
            <a:t>Design</a:t>
          </a:r>
          <a:endParaRPr lang="en-US" sz="3300" b="1" kern="1200" dirty="0"/>
        </a:p>
      </dsp:txBody>
      <dsp:txXfrm>
        <a:off x="331015" y="17613"/>
        <a:ext cx="2283592" cy="545443"/>
      </dsp:txXfrm>
    </dsp:sp>
    <dsp:sp modelId="{C9FFE88E-71BB-144B-A86C-1732EE0656BA}">
      <dsp:nvSpPr>
        <dsp:cNvPr id="0" name=""/>
        <dsp:cNvSpPr/>
      </dsp:nvSpPr>
      <dsp:spPr>
        <a:xfrm rot="5400000">
          <a:off x="1422116" y="630723"/>
          <a:ext cx="101392" cy="101392"/>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6B500E3D-22CF-5A4D-90DB-D1933DA43741}">
      <dsp:nvSpPr>
        <dsp:cNvPr id="0" name=""/>
        <dsp:cNvSpPr/>
      </dsp:nvSpPr>
      <dsp:spPr>
        <a:xfrm>
          <a:off x="314045" y="782811"/>
          <a:ext cx="2317532" cy="579383"/>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en-US" sz="1900" b="1" kern="1200" dirty="0"/>
            <a:t>Design Overview</a:t>
          </a:r>
        </a:p>
      </dsp:txBody>
      <dsp:txXfrm>
        <a:off x="331015" y="799781"/>
        <a:ext cx="2283592" cy="545443"/>
      </dsp:txXfrm>
    </dsp:sp>
    <dsp:sp modelId="{04D63396-2A83-154D-9ED6-3A674673C922}">
      <dsp:nvSpPr>
        <dsp:cNvPr id="0" name=""/>
        <dsp:cNvSpPr/>
      </dsp:nvSpPr>
      <dsp:spPr>
        <a:xfrm rot="5400000">
          <a:off x="1422116" y="1412890"/>
          <a:ext cx="101392" cy="101392"/>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2A4D6EFC-0854-4EDE-90C3-5DAA854F0454}">
      <dsp:nvSpPr>
        <dsp:cNvPr id="0" name=""/>
        <dsp:cNvSpPr/>
      </dsp:nvSpPr>
      <dsp:spPr>
        <a:xfrm>
          <a:off x="314045" y="1564978"/>
          <a:ext cx="2317532" cy="1149305"/>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en-US" sz="1900" b="1" kern="1200" dirty="0"/>
            <a:t>Purpose Statement &amp; Targeted Content Standards</a:t>
          </a:r>
        </a:p>
      </dsp:txBody>
      <dsp:txXfrm>
        <a:off x="347707" y="1598640"/>
        <a:ext cx="2250208" cy="1081981"/>
      </dsp:txXfrm>
    </dsp:sp>
    <dsp:sp modelId="{7A20F914-9C29-4079-836C-3FC7645B02DC}">
      <dsp:nvSpPr>
        <dsp:cNvPr id="0" name=""/>
        <dsp:cNvSpPr/>
      </dsp:nvSpPr>
      <dsp:spPr>
        <a:xfrm rot="5566061">
          <a:off x="1387300" y="2766900"/>
          <a:ext cx="105474" cy="101392"/>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7752489B-3B15-4505-B8C2-98D1D89BC2FF}">
      <dsp:nvSpPr>
        <dsp:cNvPr id="0" name=""/>
        <dsp:cNvSpPr/>
      </dsp:nvSpPr>
      <dsp:spPr>
        <a:xfrm>
          <a:off x="262272" y="2920908"/>
          <a:ext cx="2317532" cy="579383"/>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en-US" sz="1900" b="1" kern="1200" dirty="0"/>
            <a:t>Test Specifications &amp; Blueprints</a:t>
          </a:r>
        </a:p>
      </dsp:txBody>
      <dsp:txXfrm>
        <a:off x="279242" y="2937878"/>
        <a:ext cx="2283592" cy="545443"/>
      </dsp:txXfrm>
    </dsp:sp>
    <dsp:sp modelId="{60008BED-379D-4F64-BFFC-8C3F7F31A820}">
      <dsp:nvSpPr>
        <dsp:cNvPr id="0" name=""/>
        <dsp:cNvSpPr/>
      </dsp:nvSpPr>
      <dsp:spPr>
        <a:xfrm>
          <a:off x="2956033" y="643"/>
          <a:ext cx="2317532" cy="57938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Build</a:t>
          </a:r>
        </a:p>
      </dsp:txBody>
      <dsp:txXfrm>
        <a:off x="2973003" y="17613"/>
        <a:ext cx="2283592" cy="545443"/>
      </dsp:txXfrm>
    </dsp:sp>
    <dsp:sp modelId="{3AA2C47F-4813-3449-9D57-B73B7DB21527}">
      <dsp:nvSpPr>
        <dsp:cNvPr id="0" name=""/>
        <dsp:cNvSpPr/>
      </dsp:nvSpPr>
      <dsp:spPr>
        <a:xfrm rot="5400000">
          <a:off x="4064103" y="630723"/>
          <a:ext cx="101392" cy="101392"/>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08B15ED7-9494-FD49-9C10-D88C9C3D46F7}">
      <dsp:nvSpPr>
        <dsp:cNvPr id="0" name=""/>
        <dsp:cNvSpPr/>
      </dsp:nvSpPr>
      <dsp:spPr>
        <a:xfrm>
          <a:off x="2956033" y="782811"/>
          <a:ext cx="2317532" cy="579383"/>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en-US" sz="1900" kern="1200" dirty="0"/>
            <a:t>Build Overview</a:t>
          </a:r>
        </a:p>
      </dsp:txBody>
      <dsp:txXfrm>
        <a:off x="2973003" y="799781"/>
        <a:ext cx="2283592" cy="545443"/>
      </dsp:txXfrm>
    </dsp:sp>
    <dsp:sp modelId="{E5FDEB13-1B66-2E41-AA52-C5CE88149EFC}">
      <dsp:nvSpPr>
        <dsp:cNvPr id="0" name=""/>
        <dsp:cNvSpPr/>
      </dsp:nvSpPr>
      <dsp:spPr>
        <a:xfrm rot="5400000">
          <a:off x="4064103" y="1412890"/>
          <a:ext cx="101392" cy="101392"/>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3DD2F6EB-69D6-4729-B356-D04426B4CD6F}">
      <dsp:nvSpPr>
        <dsp:cNvPr id="0" name=""/>
        <dsp:cNvSpPr/>
      </dsp:nvSpPr>
      <dsp:spPr>
        <a:xfrm>
          <a:off x="2956033" y="1564978"/>
          <a:ext cx="2317532" cy="579383"/>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en-US" sz="1900" kern="1200" dirty="0"/>
            <a:t>Selected Response Items</a:t>
          </a:r>
        </a:p>
      </dsp:txBody>
      <dsp:txXfrm>
        <a:off x="2973003" y="1581948"/>
        <a:ext cx="2283592" cy="545443"/>
      </dsp:txXfrm>
    </dsp:sp>
    <dsp:sp modelId="{DEA3573C-983E-4BC2-8EB6-C5020102AF2C}">
      <dsp:nvSpPr>
        <dsp:cNvPr id="0" name=""/>
        <dsp:cNvSpPr/>
      </dsp:nvSpPr>
      <dsp:spPr>
        <a:xfrm rot="5400000">
          <a:off x="4064103" y="2195057"/>
          <a:ext cx="101392" cy="101392"/>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87DAFFC7-88FE-431B-8286-C59775B25382}">
      <dsp:nvSpPr>
        <dsp:cNvPr id="0" name=""/>
        <dsp:cNvSpPr/>
      </dsp:nvSpPr>
      <dsp:spPr>
        <a:xfrm>
          <a:off x="2956033" y="2347145"/>
          <a:ext cx="2317532" cy="579383"/>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en-US" sz="1900" kern="1200" dirty="0"/>
            <a:t>Constructed Response Items</a:t>
          </a:r>
        </a:p>
      </dsp:txBody>
      <dsp:txXfrm>
        <a:off x="2973003" y="2364115"/>
        <a:ext cx="2283592" cy="545443"/>
      </dsp:txXfrm>
    </dsp:sp>
    <dsp:sp modelId="{EEF5654A-D6F7-41EC-AEFF-4275E61F5775}">
      <dsp:nvSpPr>
        <dsp:cNvPr id="0" name=""/>
        <dsp:cNvSpPr/>
      </dsp:nvSpPr>
      <dsp:spPr>
        <a:xfrm rot="5400000">
          <a:off x="4064103" y="2977225"/>
          <a:ext cx="101392" cy="101392"/>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3EF1ECCE-93DF-49F4-A6A1-2EDC8652181A}">
      <dsp:nvSpPr>
        <dsp:cNvPr id="0" name=""/>
        <dsp:cNvSpPr/>
      </dsp:nvSpPr>
      <dsp:spPr>
        <a:xfrm>
          <a:off x="2956033" y="3129313"/>
          <a:ext cx="2317532" cy="579383"/>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en-US" sz="1900" kern="1200" dirty="0"/>
            <a:t>Performance Task Items</a:t>
          </a:r>
        </a:p>
      </dsp:txBody>
      <dsp:txXfrm>
        <a:off x="2973003" y="3146283"/>
        <a:ext cx="2283592" cy="545443"/>
      </dsp:txXfrm>
    </dsp:sp>
    <dsp:sp modelId="{903F4103-08C0-B347-A1C5-B64C9FBA3D3D}">
      <dsp:nvSpPr>
        <dsp:cNvPr id="0" name=""/>
        <dsp:cNvSpPr/>
      </dsp:nvSpPr>
      <dsp:spPr>
        <a:xfrm rot="5400000">
          <a:off x="4064103" y="3759392"/>
          <a:ext cx="101392" cy="101392"/>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A6BC43F7-5980-0248-A55E-D9CACF637B99}">
      <dsp:nvSpPr>
        <dsp:cNvPr id="0" name=""/>
        <dsp:cNvSpPr/>
      </dsp:nvSpPr>
      <dsp:spPr>
        <a:xfrm>
          <a:off x="2956033" y="3911480"/>
          <a:ext cx="2317532" cy="579383"/>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en-US" sz="1900" kern="1200" dirty="0"/>
            <a:t>Scoring Keys and Rubrics</a:t>
          </a:r>
        </a:p>
      </dsp:txBody>
      <dsp:txXfrm>
        <a:off x="2973003" y="3928450"/>
        <a:ext cx="2283592" cy="545443"/>
      </dsp:txXfrm>
    </dsp:sp>
    <dsp:sp modelId="{5D0F110A-040F-1249-8A31-3D8884E40164}">
      <dsp:nvSpPr>
        <dsp:cNvPr id="0" name=""/>
        <dsp:cNvSpPr/>
      </dsp:nvSpPr>
      <dsp:spPr>
        <a:xfrm rot="5400000">
          <a:off x="4064103" y="4541559"/>
          <a:ext cx="101392" cy="101392"/>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B6DAD8C8-1A82-0D4D-B9E6-C123A3E67330}">
      <dsp:nvSpPr>
        <dsp:cNvPr id="0" name=""/>
        <dsp:cNvSpPr/>
      </dsp:nvSpPr>
      <dsp:spPr>
        <a:xfrm>
          <a:off x="2956033" y="4693648"/>
          <a:ext cx="2317532" cy="579383"/>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en-US" sz="1900" kern="1200" dirty="0"/>
            <a:t>Operational Test Form Design</a:t>
          </a:r>
        </a:p>
      </dsp:txBody>
      <dsp:txXfrm>
        <a:off x="2973003" y="4710618"/>
        <a:ext cx="2283592" cy="545443"/>
      </dsp:txXfrm>
    </dsp:sp>
    <dsp:sp modelId="{C24879E0-33F8-442A-BCF0-53C302188DF0}">
      <dsp:nvSpPr>
        <dsp:cNvPr id="0" name=""/>
        <dsp:cNvSpPr/>
      </dsp:nvSpPr>
      <dsp:spPr>
        <a:xfrm>
          <a:off x="5598021" y="643"/>
          <a:ext cx="2317532" cy="57938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Review</a:t>
          </a:r>
        </a:p>
      </dsp:txBody>
      <dsp:txXfrm>
        <a:off x="5614991" y="17613"/>
        <a:ext cx="2283592" cy="545443"/>
      </dsp:txXfrm>
    </dsp:sp>
    <dsp:sp modelId="{BB78DCE2-2960-4E72-9180-70362C02EA11}">
      <dsp:nvSpPr>
        <dsp:cNvPr id="0" name=""/>
        <dsp:cNvSpPr/>
      </dsp:nvSpPr>
      <dsp:spPr>
        <a:xfrm rot="5400000">
          <a:off x="6706091" y="630723"/>
          <a:ext cx="101392" cy="101392"/>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CF3BB2B4-60AF-4775-824F-F3D70D99A880}">
      <dsp:nvSpPr>
        <dsp:cNvPr id="0" name=""/>
        <dsp:cNvSpPr/>
      </dsp:nvSpPr>
      <dsp:spPr>
        <a:xfrm>
          <a:off x="5598021" y="782811"/>
          <a:ext cx="2317532" cy="579383"/>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en-US" sz="1900" kern="1200" dirty="0"/>
            <a:t>Review Overview</a:t>
          </a:r>
        </a:p>
      </dsp:txBody>
      <dsp:txXfrm>
        <a:off x="5614991" y="799781"/>
        <a:ext cx="2283592" cy="545443"/>
      </dsp:txXfrm>
    </dsp:sp>
    <dsp:sp modelId="{B65119FF-9903-478B-BC72-1A27EBBD90D7}">
      <dsp:nvSpPr>
        <dsp:cNvPr id="0" name=""/>
        <dsp:cNvSpPr/>
      </dsp:nvSpPr>
      <dsp:spPr>
        <a:xfrm rot="5400000">
          <a:off x="6706091" y="1412890"/>
          <a:ext cx="101392" cy="101392"/>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1AACEFA3-D9AB-4235-9284-F302B9357B8D}">
      <dsp:nvSpPr>
        <dsp:cNvPr id="0" name=""/>
        <dsp:cNvSpPr/>
      </dsp:nvSpPr>
      <dsp:spPr>
        <a:xfrm>
          <a:off x="5598021" y="1564978"/>
          <a:ext cx="2317532" cy="579383"/>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en-US" sz="1900" kern="1200" dirty="0"/>
            <a:t>Pre-Administration</a:t>
          </a:r>
        </a:p>
      </dsp:txBody>
      <dsp:txXfrm>
        <a:off x="5614991" y="1581948"/>
        <a:ext cx="2283592" cy="545443"/>
      </dsp:txXfrm>
    </dsp:sp>
    <dsp:sp modelId="{A96A6D6C-4055-4A68-896B-6AA1D7D6E65D}">
      <dsp:nvSpPr>
        <dsp:cNvPr id="0" name=""/>
        <dsp:cNvSpPr/>
      </dsp:nvSpPr>
      <dsp:spPr>
        <a:xfrm rot="5400000">
          <a:off x="6706091" y="2195057"/>
          <a:ext cx="101392" cy="101392"/>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305760DE-2398-42C1-8E72-25E0B07E13A2}">
      <dsp:nvSpPr>
        <dsp:cNvPr id="0" name=""/>
        <dsp:cNvSpPr/>
      </dsp:nvSpPr>
      <dsp:spPr>
        <a:xfrm>
          <a:off x="5598021" y="2347145"/>
          <a:ext cx="2317532" cy="579383"/>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en-US" sz="1900" kern="1200" dirty="0"/>
            <a:t>Post-Administration</a:t>
          </a:r>
        </a:p>
      </dsp:txBody>
      <dsp:txXfrm>
        <a:off x="5614991" y="2364115"/>
        <a:ext cx="2283592" cy="545443"/>
      </dsp:txXfrm>
    </dsp:sp>
  </dsp:spTree>
</dsp:drawing>
</file>

<file path=ppt/diagrams/layout1.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EEBFCE-E1AD-4C66-8436-2B8546317258}" type="datetimeFigureOut">
              <a:rPr lang="en-US" smtClean="0"/>
              <a:t>10/12/2025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0DDAA2-1C43-4F84-BCB8-BB799C3B521C}" type="slidenum">
              <a:rPr lang="en-US" smtClean="0"/>
              <a:t>‹#›</a:t>
            </a:fld>
            <a:endParaRPr lang="en-US"/>
          </a:p>
        </p:txBody>
      </p:sp>
    </p:spTree>
    <p:extLst>
      <p:ext uri="{BB962C8B-B14F-4D97-AF65-F5344CB8AC3E}">
        <p14:creationId xmlns:p14="http://schemas.microsoft.com/office/powerpoint/2010/main" val="4183074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a:t>
            </a:fld>
            <a:endParaRPr lang="en-US"/>
          </a:p>
        </p:txBody>
      </p:sp>
    </p:spTree>
    <p:extLst>
      <p:ext uri="{BB962C8B-B14F-4D97-AF65-F5344CB8AC3E}">
        <p14:creationId xmlns:p14="http://schemas.microsoft.com/office/powerpoint/2010/main" val="4058685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AD66E4F1-658D-422B-9EB3-A57D2D908DFB}"/>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BFB8273F-F27F-43E3-A961-371A950CBB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“Assessment design” is a term that includes planning, writing, and selecting items (questions) and tasks that measure student achievement.  Assessments are well designed if they provide an accurate and consistent measure of what students know and can do. </a:t>
            </a:r>
          </a:p>
          <a:p>
            <a:endParaRPr lang="en-US" altLang="en-US" dirty="0">
              <a:ea typeface="ＭＳ Ｐゴシック"/>
            </a:endParaRPr>
          </a:p>
          <a:p>
            <a:r>
              <a:rPr lang="en-US" altLang="en-US" dirty="0">
                <a:ea typeface="ＭＳ Ｐゴシック"/>
              </a:rPr>
              <a:t>Building a test, assessment, or performance measure requires a design plan, much like building a house requires a design plan. The term “blueprint” is one of several terms used to describe the development of a test’s design. </a:t>
            </a:r>
            <a:endParaRPr lang="en-US" dirty="0">
              <a:cs typeface="Calibri"/>
            </a:endParaRPr>
          </a:p>
          <a:p>
            <a:endParaRPr lang="en-US" altLang="en-US" dirty="0">
              <a:ea typeface="ＭＳ Ｐゴシック"/>
              <a:cs typeface="Calibri"/>
            </a:endParaRPr>
          </a:p>
        </p:txBody>
      </p:sp>
      <p:sp>
        <p:nvSpPr>
          <p:cNvPr id="80900" name="Header Placeholder 3">
            <a:extLst>
              <a:ext uri="{FF2B5EF4-FFF2-40B4-BE49-F238E27FC236}">
                <a16:creationId xmlns:a16="http://schemas.microsoft.com/office/drawing/2014/main" id="{97B46EA7-96D6-49C7-960A-DE9BF1327441}"/>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80901" name="Footer Placeholder 4">
            <a:extLst>
              <a:ext uri="{FF2B5EF4-FFF2-40B4-BE49-F238E27FC236}">
                <a16:creationId xmlns:a16="http://schemas.microsoft.com/office/drawing/2014/main" id="{1133586F-62DB-400B-BCF5-9B52E53E88C1}"/>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#1-Assessment Design</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80902" name="Slide Number Placeholder 5">
            <a:extLst>
              <a:ext uri="{FF2B5EF4-FFF2-40B4-BE49-F238E27FC236}">
                <a16:creationId xmlns:a16="http://schemas.microsoft.com/office/drawing/2014/main" id="{AEC3C79E-DD63-4A60-B275-A1C91157464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2BDDA2CB-4A41-4FAC-BDBF-734B4D97FD82}" type="slidenum">
              <a:rPr lang="en-US" altLang="en-US"/>
              <a:pPr eaLnBrk="1" hangingPunct="1">
                <a:spcBef>
                  <a:spcPct val="0"/>
                </a:spcBef>
              </a:pPr>
              <a:t>2</a:t>
            </a:fld>
            <a:endParaRPr lang="en-US" altLang="en-US"/>
          </a:p>
        </p:txBody>
      </p:sp>
    </p:spTree>
    <p:extLst>
      <p:ext uri="{BB962C8B-B14F-4D97-AF65-F5344CB8AC3E}">
        <p14:creationId xmlns:p14="http://schemas.microsoft.com/office/powerpoint/2010/main" val="2271413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three assessment design tasks (purpose statement, targeted content standards and specification tables/blueprints) are the beginning of a larger </a:t>
            </a:r>
            <a:r>
              <a:rPr lang="en-US" i="1" dirty="0"/>
              <a:t>assessment cycle. </a:t>
            </a:r>
            <a:r>
              <a:rPr lang="en-US" dirty="0"/>
              <a:t>To effectively design and subsequently build an assessment, it is important to understand where the three tasks exist in the larger assessment cycle.</a:t>
            </a:r>
          </a:p>
          <a:p>
            <a:endParaRPr lang="en-US" dirty="0"/>
          </a:p>
          <a:p>
            <a:r>
              <a:rPr lang="en-US" dirty="0"/>
              <a:t>The three design tasks should be completed </a:t>
            </a:r>
            <a:r>
              <a:rPr lang="en-US" u="sng" dirty="0"/>
              <a:t>prior</a:t>
            </a:r>
            <a:r>
              <a:rPr lang="en-US" dirty="0"/>
              <a:t> to the building and administration of the assessment.</a:t>
            </a:r>
          </a:p>
          <a:p>
            <a:endParaRPr lang="en-US" dirty="0">
              <a:cs typeface="Calibri"/>
            </a:endParaRPr>
          </a:p>
        </p:txBody>
      </p:sp>
      <p:sp>
        <p:nvSpPr>
          <p:cNvPr id="4" name="Slide Number Placeholder 3"/>
          <p:cNvSpPr>
            <a:spLocks noGrp="1"/>
          </p:cNvSpPr>
          <p:nvPr>
            <p:ph type="sldNum" sz="quarter" idx="5"/>
          </p:nvPr>
        </p:nvSpPr>
        <p:spPr/>
        <p:txBody>
          <a:bodyPr/>
          <a:lstStyle/>
          <a:p>
            <a:fld id="{3C0DDAA2-1C43-4F84-BCB8-BB799C3B521C}" type="slidenum">
              <a:rPr lang="en-US" smtClean="0"/>
              <a:t>3</a:t>
            </a:fld>
            <a:endParaRPr lang="en-US"/>
          </a:p>
        </p:txBody>
      </p:sp>
    </p:spTree>
    <p:extLst>
      <p:ext uri="{BB962C8B-B14F-4D97-AF65-F5344CB8AC3E}">
        <p14:creationId xmlns:p14="http://schemas.microsoft.com/office/powerpoint/2010/main" val="4774009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27814713-EB04-4504-8DDA-5BD8AC209810}"/>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4" name="Notes Placeholder 2">
            <a:extLst>
              <a:ext uri="{FF2B5EF4-FFF2-40B4-BE49-F238E27FC236}">
                <a16:creationId xmlns:a16="http://schemas.microsoft.com/office/drawing/2014/main" id="{97B9264E-3EF2-4942-B6A8-0739635C484B}"/>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a:lnSpc>
                <a:spcPct val="90000"/>
              </a:lnSpc>
              <a:defRPr/>
            </a:pPr>
            <a:r>
              <a:rPr lang="en-US" altLang="en-US" dirty="0">
                <a:ea typeface="ＭＳ Ｐゴシック" pitchFamily="34" charset="-128"/>
              </a:rPr>
              <a:t>There are three Design Tasks that should be completed prior to building test questions and/or tasks.</a:t>
            </a:r>
          </a:p>
          <a:p>
            <a:pPr>
              <a:lnSpc>
                <a:spcPct val="90000"/>
              </a:lnSpc>
              <a:defRPr/>
            </a:pPr>
            <a:endParaRPr lang="en-US" altLang="en-US" dirty="0">
              <a:ea typeface="ＭＳ Ｐゴシック" pitchFamily="34" charset="-128"/>
            </a:endParaRPr>
          </a:p>
          <a:p>
            <a:pPr>
              <a:lnSpc>
                <a:spcPct val="90000"/>
              </a:lnSpc>
              <a:defRPr/>
            </a:pPr>
            <a:endParaRPr lang="en-US" altLang="en-US" dirty="0">
              <a:ea typeface="ＭＳ Ｐゴシック" pitchFamily="34" charset="-128"/>
            </a:endParaRPr>
          </a:p>
        </p:txBody>
      </p:sp>
      <p:sp>
        <p:nvSpPr>
          <p:cNvPr id="82948" name="Header Placeholder 3">
            <a:extLst>
              <a:ext uri="{FF2B5EF4-FFF2-40B4-BE49-F238E27FC236}">
                <a16:creationId xmlns:a16="http://schemas.microsoft.com/office/drawing/2014/main" id="{92D8F9C5-3F72-4ED7-A309-DCA8E54AA8FD}"/>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82949" name="Footer Placeholder 4">
            <a:extLst>
              <a:ext uri="{FF2B5EF4-FFF2-40B4-BE49-F238E27FC236}">
                <a16:creationId xmlns:a16="http://schemas.microsoft.com/office/drawing/2014/main" id="{906C6CD6-74AD-491E-B591-F6152910E213}"/>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#1-Assessment Design</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82950" name="Slide Number Placeholder 5">
            <a:extLst>
              <a:ext uri="{FF2B5EF4-FFF2-40B4-BE49-F238E27FC236}">
                <a16:creationId xmlns:a16="http://schemas.microsoft.com/office/drawing/2014/main" id="{41861B9A-33CB-46D9-97AC-217D41D692F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3C2D3E59-40D8-4F30-ACDB-78A7BF1441D7}" type="slidenum">
              <a:rPr lang="en-US" altLang="en-US"/>
              <a:pPr eaLnBrk="1" hangingPunct="1">
                <a:spcBef>
                  <a:spcPct val="0"/>
                </a:spcBef>
              </a:pPr>
              <a:t>4</a:t>
            </a:fld>
            <a:endParaRPr lang="en-US" altLang="en-US"/>
          </a:p>
        </p:txBody>
      </p:sp>
    </p:spTree>
    <p:extLst>
      <p:ext uri="{BB962C8B-B14F-4D97-AF65-F5344CB8AC3E}">
        <p14:creationId xmlns:p14="http://schemas.microsoft.com/office/powerpoint/2010/main" val="2497866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Design tasks create a framework for assuring assessment validity and reliability. While these are terms often used by researchers and test makers when referring to precise statistical definitions and large-scale standardized tests, such as the SAT or assessments used for school accountability, they should also have a presence when designing assessments for classroom use.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Validity refers to the accuracy of an assessment—the extent to which it measures what you intend it to measure. For example, if you were to write a test question to measure your students’ ability to add fractions, you could unintentionally measure your students’ advanced reading ability if you use vocabulary that is well above grade level.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Reliability refers to an assessment’s consistency—the extent to which a student’s score will be the same no matter when, where, or in what form the student takes the assessment or who scores it—whether it’s you or the teacher down the hall.</a:t>
            </a:r>
            <a:r>
              <a:rPr lang="en-US" sz="1200" b="0" i="0" kern="1200" dirty="0">
                <a:solidFill>
                  <a:schemeClr val="tx1"/>
                </a:solidFill>
                <a:effectLst/>
                <a:latin typeface="+mn-lt"/>
                <a:ea typeface="+mn-ea"/>
                <a:cs typeface="+mn-cs"/>
              </a:rPr>
              <a:t> It should not make any difference whether a student takes the assessment in the morning or afternoon; one day or the next.</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psychometric discipline of designing valid and reliable large-scale assessments is not easily replicated when educators are designing assessments for smaller scales of use, such as the classroom or school.  Assessments that you use in your classroom are smaller in scale and do not demand the same level of scrutiny, but following guidelines for designing an assessment will help to make classroom assessments more valid and reliable.</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5</a:t>
            </a:fld>
            <a:endParaRPr lang="en-US"/>
          </a:p>
        </p:txBody>
      </p:sp>
    </p:spTree>
    <p:extLst>
      <p:ext uri="{BB962C8B-B14F-4D97-AF65-F5344CB8AC3E}">
        <p14:creationId xmlns:p14="http://schemas.microsoft.com/office/powerpoint/2010/main" val="3662604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t>All aspects of the test design blueprint should support the assessment</a:t>
            </a:r>
            <a:r>
              <a:rPr lang="ja-JP" altLang="en-US" dirty="0">
                <a:ea typeface="游ゴシック"/>
              </a:rPr>
              <a:t>’</a:t>
            </a:r>
            <a:r>
              <a:rPr lang="en-US" dirty="0"/>
              <a:t>s intended purpose by being comprehensive and detailed.  The evaluation criteria used to determine how well the assessment meets the intended design should be exacting, and there should be no deviation from the approved design and blueprint without a clear rationale.  </a:t>
            </a:r>
          </a:p>
          <a:p>
            <a:pPr>
              <a:lnSpc>
                <a:spcPct val="90000"/>
              </a:lnSpc>
              <a:defRPr/>
            </a:pPr>
            <a:endParaRPr lang="en-US" altLang="en-US" dirty="0">
              <a:ea typeface="ＭＳ Ｐゴシック"/>
            </a:endParaRPr>
          </a:p>
          <a:p>
            <a:pPr>
              <a:lnSpc>
                <a:spcPct val="90000"/>
              </a:lnSpc>
              <a:defRPr/>
            </a:pPr>
            <a:r>
              <a:rPr lang="en-US" altLang="en-US" dirty="0">
                <a:ea typeface="ＭＳ Ｐゴシック"/>
              </a:rPr>
              <a:t>Several technical considerations are considered during the assessment design phase. </a:t>
            </a:r>
            <a:endParaRPr lang="en-US" altLang="en-US" sz="800" dirty="0">
              <a:ea typeface="ＭＳ Ｐゴシック" pitchFamily="34" charset="-128"/>
              <a:cs typeface="Calibri" panose="020F0502020204030204"/>
            </a:endParaRPr>
          </a:p>
          <a:p>
            <a:pPr>
              <a:lnSpc>
                <a:spcPct val="90000"/>
              </a:lnSpc>
              <a:defRPr/>
            </a:pPr>
            <a:endParaRPr lang="en-US" altLang="en-US" sz="800" dirty="0">
              <a:ea typeface="ＭＳ Ｐゴシック" pitchFamily="34" charset="-128"/>
            </a:endParaRPr>
          </a:p>
          <a:p>
            <a:pPr marL="285750" indent="-285750">
              <a:lnSpc>
                <a:spcPct val="90000"/>
              </a:lnSpc>
              <a:buFont typeface="Arial"/>
              <a:buChar char="•"/>
              <a:defRPr/>
            </a:pPr>
            <a:r>
              <a:rPr lang="en-US" altLang="en-US" dirty="0">
                <a:ea typeface="ＭＳ Ｐゴシック"/>
              </a:rPr>
              <a:t>First, to satisfy accepted standards of reliability and validity, a minimum number of items and score points are required.</a:t>
            </a:r>
            <a:endParaRPr lang="en-US" altLang="en-US" dirty="0">
              <a:ea typeface="ＭＳ Ｐゴシック"/>
              <a:cs typeface="Calibri" panose="020F0502020204030204"/>
            </a:endParaRPr>
          </a:p>
          <a:p>
            <a:pPr marL="285750" indent="-285750">
              <a:lnSpc>
                <a:spcPct val="90000"/>
              </a:lnSpc>
              <a:buFont typeface="Arial"/>
              <a:buChar char="•"/>
              <a:defRPr/>
            </a:pPr>
            <a:endParaRPr lang="en-US" altLang="en-US" dirty="0">
              <a:ea typeface="ＭＳ Ｐゴシック"/>
            </a:endParaRPr>
          </a:p>
          <a:p>
            <a:pPr marL="285750" indent="-285750">
              <a:lnSpc>
                <a:spcPct val="90000"/>
              </a:lnSpc>
              <a:buFont typeface="Arial"/>
              <a:buChar char="•"/>
              <a:defRPr/>
            </a:pPr>
            <a:r>
              <a:rPr lang="en-US" altLang="en-US" dirty="0">
                <a:ea typeface="ＭＳ Ｐゴシック"/>
              </a:rPr>
              <a:t>Second, the assessment must include items with a range of difficulty levels (i.e., from easy to hard) if the assessment</a:t>
            </a:r>
            <a:r>
              <a:rPr lang="ja-JP" altLang="en-US" dirty="0">
                <a:ea typeface="ＭＳ Ｐゴシック"/>
              </a:rPr>
              <a:t>’</a:t>
            </a:r>
            <a:r>
              <a:rPr lang="en-US" altLang="ja-JP" dirty="0">
                <a:ea typeface="ＭＳ Ｐゴシック"/>
              </a:rPr>
              <a:t>s purpose is to provide information about student achievement at different levels on the performance continuum. In comparison, if the intent is to separate test takers into two groups (i.e., those who pass and those who fail), the range of item-level difficulty is more restricted and targeted at or near a pre-determined </a:t>
            </a:r>
            <a:r>
              <a:rPr lang="en-US" altLang="ja-JP" i="1" dirty="0">
                <a:ea typeface="ＭＳ Ｐゴシック"/>
              </a:rPr>
              <a:t>cut score.</a:t>
            </a:r>
            <a:r>
              <a:rPr lang="en-US" altLang="ja-JP" dirty="0">
                <a:ea typeface="ＭＳ Ｐゴシック"/>
              </a:rPr>
              <a:t>  </a:t>
            </a:r>
            <a:endParaRPr lang="en-US" altLang="ja-JP" dirty="0">
              <a:ea typeface="+mn-ea"/>
              <a:cs typeface="Calibri" panose="020F0502020204030204"/>
            </a:endParaRPr>
          </a:p>
          <a:p>
            <a:pPr marL="285750" indent="-285750">
              <a:lnSpc>
                <a:spcPct val="90000"/>
              </a:lnSpc>
              <a:buFont typeface="Arial"/>
              <a:buChar char="•"/>
              <a:defRPr/>
            </a:pPr>
            <a:endParaRPr lang="en-US" altLang="en-US" sz="800" dirty="0">
              <a:ea typeface="ＭＳ Ｐゴシック" pitchFamily="34" charset="-128"/>
              <a:cs typeface="Calibri" panose="020F0502020204030204"/>
            </a:endParaRPr>
          </a:p>
          <a:p>
            <a:pPr marL="285750" indent="-285750">
              <a:lnSpc>
                <a:spcPct val="90000"/>
              </a:lnSpc>
              <a:buFont typeface="Arial"/>
              <a:buChar char="•"/>
              <a:defRPr/>
            </a:pPr>
            <a:r>
              <a:rPr lang="en-US" altLang="en-US" dirty="0">
                <a:ea typeface="ＭＳ Ｐゴシック"/>
              </a:rPr>
              <a:t>The overall difficulty level of the test depends on its purpose and the types of decisions that will be made based on the score results.  </a:t>
            </a:r>
            <a:endParaRPr lang="en-US" altLang="en-US" dirty="0">
              <a:ea typeface="ＭＳ Ｐゴシック" pitchFamily="34" charset="-128"/>
              <a:cs typeface="Calibri" panose="020F0502020204030204"/>
            </a:endParaRPr>
          </a:p>
          <a:p>
            <a:pPr marL="285750" indent="-285750">
              <a:lnSpc>
                <a:spcPct val="90000"/>
              </a:lnSpc>
              <a:buFont typeface="Arial"/>
              <a:buChar char="•"/>
              <a:defRPr/>
            </a:pPr>
            <a:endParaRPr lang="en-US" altLang="en-US" dirty="0">
              <a:ea typeface="ＭＳ Ｐゴシック" pitchFamily="34" charset="-128"/>
              <a:cs typeface="Calibri" panose="020F0502020204030204"/>
            </a:endParaRPr>
          </a:p>
          <a:p>
            <a:pPr marL="285750" indent="-285750">
              <a:lnSpc>
                <a:spcPct val="90000"/>
              </a:lnSpc>
              <a:buFont typeface="Arial"/>
              <a:buChar char="•"/>
              <a:defRPr/>
            </a:pPr>
            <a:r>
              <a:rPr lang="en-US" altLang="en-US" dirty="0">
                <a:ea typeface="ＭＳ Ｐゴシック"/>
                <a:cs typeface="Calibri"/>
              </a:rPr>
              <a:t>The length of time to administer an assessment must be considered for two reasons: first, how much time is available, and second, will an assessment that is too short or too long (causing fatigue, particularly if the test is a project over time), will accurately measure achievement.</a:t>
            </a:r>
            <a:endParaRPr lang="en-US" altLang="en-US" dirty="0">
              <a:ea typeface="ＭＳ Ｐゴシック" pitchFamily="34" charset="-128"/>
              <a:cs typeface="Calibri"/>
            </a:endParaRPr>
          </a:p>
          <a:p>
            <a:pPr>
              <a:lnSpc>
                <a:spcPct val="90000"/>
              </a:lnSpc>
              <a:defRPr/>
            </a:pPr>
            <a:endParaRPr lang="en-US" altLang="en-US" sz="800" dirty="0">
              <a:ea typeface="ＭＳ Ｐゴシック" pitchFamily="34" charset="-128"/>
            </a:endParaRPr>
          </a:p>
          <a:p>
            <a:pPr>
              <a:lnSpc>
                <a:spcPct val="90000"/>
              </a:lnSpc>
              <a:defRPr/>
            </a:pPr>
            <a:r>
              <a:rPr lang="en-US" altLang="en-US" dirty="0">
                <a:ea typeface="ＭＳ Ｐゴシック"/>
              </a:rPr>
              <a:t>A well-constructed and implemented test design will address these and additional technical considerations that may arise.</a:t>
            </a:r>
            <a:endParaRPr lang="en-US" altLang="en-US" dirty="0">
              <a:ea typeface="ＭＳ Ｐゴシック" pitchFamily="34" charset="-128"/>
              <a:cs typeface="Calibri"/>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6</a:t>
            </a:fld>
            <a:endParaRPr lang="en-US"/>
          </a:p>
        </p:txBody>
      </p:sp>
    </p:spTree>
    <p:extLst>
      <p:ext uri="{BB962C8B-B14F-4D97-AF65-F5344CB8AC3E}">
        <p14:creationId xmlns:p14="http://schemas.microsoft.com/office/powerpoint/2010/main" val="8903123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begin work on designing an assessment, reflect on your current assessment practice by creating and completing a chart like the one provided on this slide.</a:t>
            </a:r>
          </a:p>
          <a:p>
            <a:endParaRPr lang="en-US" dirty="0"/>
          </a:p>
        </p:txBody>
      </p:sp>
      <p:sp>
        <p:nvSpPr>
          <p:cNvPr id="4" name="Slide Number Placeholder 3"/>
          <p:cNvSpPr>
            <a:spLocks noGrp="1"/>
          </p:cNvSpPr>
          <p:nvPr>
            <p:ph type="sldNum" sz="quarter" idx="5"/>
          </p:nvPr>
        </p:nvSpPr>
        <p:spPr/>
        <p:txBody>
          <a:bodyPr/>
          <a:lstStyle/>
          <a:p>
            <a:fld id="{B3938E19-1D15-4C4D-874D-30D97543C510}" type="slidenum">
              <a:rPr lang="en-US" smtClean="0"/>
              <a:t>7</a:t>
            </a:fld>
            <a:endParaRPr lang="en-US"/>
          </a:p>
        </p:txBody>
      </p:sp>
    </p:spTree>
    <p:extLst>
      <p:ext uri="{BB962C8B-B14F-4D97-AF65-F5344CB8AC3E}">
        <p14:creationId xmlns:p14="http://schemas.microsoft.com/office/powerpoint/2010/main" val="333549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7F13630A-B4C6-440D-8DFA-092D64E442B8}" type="datetime1">
              <a:rPr lang="en-US" smtClean="0"/>
              <a:t>10/12/2025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3195118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868029-EA98-428C-9C94-99DDD0A03049}" type="datetime1">
              <a:rPr lang="en-US" smtClean="0"/>
              <a:t>10/12/2025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858523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2F0A0D-70E5-4974-AD90-8DA8B9AC48B2}" type="datetime1">
              <a:rPr lang="en-US" smtClean="0"/>
              <a:t>10/12/2025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865107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0CF1AE-9D07-4FAF-9EEC-B15CCCFC2843}" type="datetime1">
              <a:rPr lang="en-US" smtClean="0"/>
              <a:t>10/12/2025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918980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ABBFCA-7A7C-4191-8BC8-370AEEE02C16}" type="datetime1">
              <a:rPr lang="en-US" smtClean="0"/>
              <a:t>10/12/2025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49788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886EB9F-620D-4745-B0DC-239369A89773}" type="datetime1">
              <a:rPr lang="en-US" smtClean="0"/>
              <a:t>10/12/2025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139075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960D5E9-816A-404D-95C5-1BCCD4E30359}" type="datetime1">
              <a:rPr lang="en-US" smtClean="0"/>
              <a:t>10/12/2025</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468785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931F4DF-3504-4A5A-ACA1-B091F23F45D1}" type="datetime1">
              <a:rPr lang="en-US" smtClean="0"/>
              <a:t>10/12/2025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51849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7996F1-C86A-40F8-B29C-18DAE3D14AAE}" type="datetime1">
              <a:rPr lang="en-US" smtClean="0"/>
              <a:t>10/12/2025</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61311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447800"/>
            <a:ext cx="5111750" cy="4678363"/>
          </a:xfrm>
        </p:spPr>
        <p:txBody>
          <a:bodyPr/>
          <a:lstStyle>
            <a:lvl1pPr>
              <a:defRPr sz="24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44C58EE-A39A-4E93-949A-DFFC70D6E94B}" type="datetime1">
              <a:rPr lang="en-US" smtClean="0"/>
              <a:t>10/12/2025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
        <p:nvSpPr>
          <p:cNvPr id="8" name="Title 1"/>
          <p:cNvSpPr>
            <a:spLocks noGrp="1"/>
          </p:cNvSpPr>
          <p:nvPr>
            <p:ph type="title" hasCustomPrompt="1"/>
          </p:nvPr>
        </p:nvSpPr>
        <p:spPr>
          <a:xfrm>
            <a:off x="457200" y="304800"/>
            <a:ext cx="8229600" cy="1143000"/>
          </a:xfrm>
        </p:spPr>
        <p:txBody>
          <a:bodyPr/>
          <a:lstStyle/>
          <a:p>
            <a:r>
              <a:rPr lang="en-US" dirty="0"/>
              <a:t>Click to edit title </a:t>
            </a:r>
          </a:p>
        </p:txBody>
      </p:sp>
    </p:spTree>
    <p:extLst>
      <p:ext uri="{BB962C8B-B14F-4D97-AF65-F5344CB8AC3E}">
        <p14:creationId xmlns:p14="http://schemas.microsoft.com/office/powerpoint/2010/main" val="2064657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3FFC4D-F93B-431C-B876-5FCBBC91611E}" type="datetime1">
              <a:rPr lang="en-US" smtClean="0"/>
              <a:t>10/12/2025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74511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15" descr="Blue Banner - decorative image"/>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57200" y="609600"/>
            <a:ext cx="8229600" cy="72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457200" y="30480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1C0341-FC7F-406E-BA30-1FF03FFEEBCF}" type="datetime1">
              <a:rPr lang="en-US" smtClean="0"/>
              <a:t>10/12/2025</a:t>
            </a:fld>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0C5762-CF65-4775-9966-A58D40CC61B9}" type="slidenum">
              <a:rPr lang="en-US" smtClean="0"/>
              <a:t>‹#›</a:t>
            </a:fld>
            <a:endParaRPr lang="en-US"/>
          </a:p>
        </p:txBody>
      </p:sp>
      <p:pic>
        <p:nvPicPr>
          <p:cNvPr id="5" name="Picture 4" descr="Pennsylvania Department of Education Logo">
            <a:extLst>
              <a:ext uri="{FF2B5EF4-FFF2-40B4-BE49-F238E27FC236}">
                <a16:creationId xmlns:a16="http://schemas.microsoft.com/office/drawing/2014/main" id="{0CD1C4D6-D900-70A3-5D19-2FF0B0709CAE}"/>
              </a:ext>
            </a:extLst>
          </p:cNvPr>
          <p:cNvPicPr>
            <a:picLocks noChangeAspect="1"/>
          </p:cNvPicPr>
          <p:nvPr userDrawn="1"/>
        </p:nvPicPr>
        <p:blipFill>
          <a:blip r:embed="rId14"/>
          <a:srcRect/>
          <a:stretch/>
        </p:blipFill>
        <p:spPr>
          <a:xfrm>
            <a:off x="6297852" y="5849714"/>
            <a:ext cx="2401888" cy="386672"/>
          </a:xfrm>
          <a:prstGeom prst="rect">
            <a:avLst/>
          </a:prstGeom>
        </p:spPr>
      </p:pic>
    </p:spTree>
    <p:extLst>
      <p:ext uri="{BB962C8B-B14F-4D97-AF65-F5344CB8AC3E}">
        <p14:creationId xmlns:p14="http://schemas.microsoft.com/office/powerpoint/2010/main" val="3756100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marL="173038" indent="0" algn="l" defTabSz="914400" rtl="0" eaLnBrk="1" latinLnBrk="0" hangingPunct="1">
        <a:spcBef>
          <a:spcPct val="0"/>
        </a:spcBef>
        <a:buNone/>
        <a:defRPr sz="3200" kern="1200">
          <a:solidFill>
            <a:schemeClr val="bg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pdesas.org/default.aspx"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4204" y="146984"/>
            <a:ext cx="7772400" cy="1470025"/>
          </a:xfrm>
        </p:spPr>
        <p:txBody>
          <a:bodyPr>
            <a:normAutofit/>
          </a:bodyPr>
          <a:lstStyle/>
          <a:p>
            <a:pPr marL="172720"/>
            <a:r>
              <a:rPr lang="en-US" sz="2800" b="1" dirty="0">
                <a:solidFill>
                  <a:srgbClr val="FFFFFF"/>
                </a:solidFill>
                <a:latin typeface="Arial"/>
                <a:cs typeface="Arial"/>
              </a:rPr>
              <a:t>Assessment Literacy Series</a:t>
            </a:r>
            <a:endParaRPr lang="en-US" sz="2800" b="1" dirty="0">
              <a:latin typeface="Arial"/>
              <a:cs typeface="Arial"/>
            </a:endParaRPr>
          </a:p>
        </p:txBody>
      </p:sp>
      <p:sp>
        <p:nvSpPr>
          <p:cNvPr id="3" name="Subtitle 2"/>
          <p:cNvSpPr>
            <a:spLocks noGrp="1"/>
          </p:cNvSpPr>
          <p:nvPr>
            <p:ph type="subTitle" idx="1"/>
          </p:nvPr>
        </p:nvSpPr>
        <p:spPr>
          <a:xfrm>
            <a:off x="1373319" y="2591563"/>
            <a:ext cx="6400800" cy="1680511"/>
          </a:xfrm>
        </p:spPr>
        <p:txBody>
          <a:bodyPr vert="horz" lIns="91440" tIns="45720" rIns="91440" bIns="45720" rtlCol="0" anchor="t">
            <a:noAutofit/>
          </a:bodyPr>
          <a:lstStyle/>
          <a:p>
            <a:r>
              <a:rPr lang="en-US" sz="3200" b="1" dirty="0">
                <a:latin typeface="Arial"/>
                <a:cs typeface="Arial"/>
              </a:rPr>
              <a:t>Design Process</a:t>
            </a:r>
            <a:endParaRPr lang="en-US" sz="3200" dirty="0">
              <a:latin typeface="Arial"/>
              <a:cs typeface="Arial"/>
            </a:endParaRPr>
          </a:p>
          <a:p>
            <a:endParaRPr lang="en-US" sz="3200" dirty="0">
              <a:latin typeface="Arial"/>
              <a:cs typeface="Arial"/>
            </a:endParaRPr>
          </a:p>
          <a:p>
            <a:r>
              <a:rPr lang="en-US" sz="3200" b="1" dirty="0">
                <a:latin typeface="Arial"/>
                <a:cs typeface="Arial"/>
              </a:rPr>
              <a:t>Overview</a:t>
            </a:r>
          </a:p>
        </p:txBody>
      </p:sp>
      <p:sp>
        <p:nvSpPr>
          <p:cNvPr id="5" name="Date Placeholder 4"/>
          <p:cNvSpPr>
            <a:spLocks noGrp="1"/>
          </p:cNvSpPr>
          <p:nvPr>
            <p:ph type="dt" sz="half" idx="10"/>
          </p:nvPr>
        </p:nvSpPr>
        <p:spPr/>
        <p:txBody>
          <a:bodyPr/>
          <a:lstStyle/>
          <a:p>
            <a:fld id="{F51E7FB9-D860-7A44-8D52-37224D37DC36}" type="datetime1">
              <a:rPr lang="en-US" smtClean="0"/>
              <a:t>10/12/2025</a:t>
            </a:fld>
            <a:endParaRPr lang="en-US" dirty="0"/>
          </a:p>
        </p:txBody>
      </p:sp>
      <p:sp>
        <p:nvSpPr>
          <p:cNvPr id="4" name="Slide Number Placeholder 3"/>
          <p:cNvSpPr>
            <a:spLocks noGrp="1"/>
          </p:cNvSpPr>
          <p:nvPr>
            <p:ph type="sldNum" sz="quarter" idx="12"/>
          </p:nvPr>
        </p:nvSpPr>
        <p:spPr/>
        <p:txBody>
          <a:bodyPr/>
          <a:lstStyle/>
          <a:p>
            <a:fld id="{680C5762-CF65-4775-9966-A58D40CC61B9}" type="slidenum">
              <a:rPr lang="en-US" smtClean="0"/>
              <a:t>1</a:t>
            </a:fld>
            <a:endParaRPr lang="en-US" dirty="0"/>
          </a:p>
        </p:txBody>
      </p:sp>
    </p:spTree>
    <p:extLst>
      <p:ext uri="{BB962C8B-B14F-4D97-AF65-F5344CB8AC3E}">
        <p14:creationId xmlns:p14="http://schemas.microsoft.com/office/powerpoint/2010/main" val="969289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C0AF93-8EE3-1543-A4D6-27331FC21D5C}"/>
              </a:ext>
            </a:extLst>
          </p:cNvPr>
          <p:cNvSpPr>
            <a:spLocks noGrp="1"/>
          </p:cNvSpPr>
          <p:nvPr>
            <p:ph type="title"/>
          </p:nvPr>
        </p:nvSpPr>
        <p:spPr>
          <a:xfrm>
            <a:off x="393700" y="330200"/>
            <a:ext cx="8229600" cy="1143000"/>
          </a:xfrm>
        </p:spPr>
        <p:txBody>
          <a:bodyPr>
            <a:normAutofit/>
          </a:bodyPr>
          <a:lstStyle/>
          <a:p>
            <a:pPr algn="ctr"/>
            <a:r>
              <a:rPr lang="en-US" sz="2800" b="1" dirty="0"/>
              <a:t>Assessment Design Definition</a:t>
            </a:r>
          </a:p>
        </p:txBody>
      </p:sp>
      <p:sp>
        <p:nvSpPr>
          <p:cNvPr id="8" name="TextBox 7">
            <a:extLst>
              <a:ext uri="{FF2B5EF4-FFF2-40B4-BE49-F238E27FC236}">
                <a16:creationId xmlns:a16="http://schemas.microsoft.com/office/drawing/2014/main" id="{39C64D42-11CD-4A25-8ECC-C8A7483F77D6}"/>
              </a:ext>
            </a:extLst>
          </p:cNvPr>
          <p:cNvSpPr txBox="1"/>
          <p:nvPr/>
        </p:nvSpPr>
        <p:spPr>
          <a:xfrm>
            <a:off x="381431" y="2090172"/>
            <a:ext cx="3968750"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2800" b="1" dirty="0">
                <a:solidFill>
                  <a:srgbClr val="000000"/>
                </a:solidFill>
                <a:latin typeface="Arial"/>
                <a:cs typeface="Arial"/>
              </a:rPr>
              <a:t>Assessment Design</a:t>
            </a:r>
          </a:p>
          <a:p>
            <a:pPr algn="r"/>
            <a:r>
              <a:rPr lang="en-US" sz="2800" b="1" dirty="0">
                <a:solidFill>
                  <a:srgbClr val="000000"/>
                </a:solidFill>
                <a:latin typeface="Arial"/>
                <a:cs typeface="Arial"/>
              </a:rPr>
              <a:t> </a:t>
            </a:r>
            <a:r>
              <a:rPr lang="en-US" sz="2800" dirty="0">
                <a:solidFill>
                  <a:srgbClr val="000000"/>
                </a:solidFill>
                <a:latin typeface="Arial"/>
                <a:cs typeface="Arial"/>
              </a:rPr>
              <a:t>is a term that includes planning, writing, and selecting items and tasks that measure student achievement.</a:t>
            </a:r>
          </a:p>
        </p:txBody>
      </p:sp>
      <p:sp>
        <p:nvSpPr>
          <p:cNvPr id="5" name="Date Placeholder 4">
            <a:extLst>
              <a:ext uri="{FF2B5EF4-FFF2-40B4-BE49-F238E27FC236}">
                <a16:creationId xmlns:a16="http://schemas.microsoft.com/office/drawing/2014/main" id="{EDCE2388-0793-414E-82BB-AB459323D3B2}"/>
              </a:ext>
            </a:extLst>
          </p:cNvPr>
          <p:cNvSpPr>
            <a:spLocks noGrp="1"/>
          </p:cNvSpPr>
          <p:nvPr>
            <p:ph type="dt" sz="half" idx="10"/>
          </p:nvPr>
        </p:nvSpPr>
        <p:spPr/>
        <p:txBody>
          <a:bodyPr/>
          <a:lstStyle/>
          <a:p>
            <a:fld id="{FFE2F20E-A3D3-BB43-9A7E-6B60868D6011}" type="datetime1">
              <a:rPr lang="en-US" smtClean="0"/>
              <a:t>10/12/2025</a:t>
            </a:fld>
            <a:endParaRPr lang="en-US"/>
          </a:p>
        </p:txBody>
      </p:sp>
      <p:pic>
        <p:nvPicPr>
          <p:cNvPr id="9" name="Picture 9">
            <a:extLst>
              <a:ext uri="{FF2B5EF4-FFF2-40B4-BE49-F238E27FC236}">
                <a16:creationId xmlns:a16="http://schemas.microsoft.com/office/drawing/2014/main" id="{0AF0E2EE-9473-4A05-9C8F-15151BFE86F2}"/>
              </a:ext>
              <a:ext uri="{C183D7F6-B498-43B3-948B-1728B52AA6E4}">
                <adec:decorative xmlns:adec="http://schemas.microsoft.com/office/drawing/2017/decorative" val="1"/>
              </a:ext>
            </a:extLst>
          </p:cNvPr>
          <p:cNvPicPr>
            <a:picLocks noGrp="1" noChangeAspect="1"/>
          </p:cNvPicPr>
          <p:nvPr>
            <p:ph idx="1"/>
          </p:nvPr>
        </p:nvPicPr>
        <p:blipFill>
          <a:blip r:embed="rId3"/>
          <a:stretch>
            <a:fillRect/>
          </a:stretch>
        </p:blipFill>
        <p:spPr>
          <a:xfrm>
            <a:off x="4514892" y="2088356"/>
            <a:ext cx="4247677" cy="2805113"/>
          </a:xfrm>
        </p:spPr>
      </p:pic>
      <p:sp>
        <p:nvSpPr>
          <p:cNvPr id="6" name="Slide Number Placeholder 5">
            <a:extLst>
              <a:ext uri="{FF2B5EF4-FFF2-40B4-BE49-F238E27FC236}">
                <a16:creationId xmlns:a16="http://schemas.microsoft.com/office/drawing/2014/main" id="{26D01FCC-87F3-DB4C-8598-CDD4F300135B}"/>
              </a:ext>
            </a:extLst>
          </p:cNvPr>
          <p:cNvSpPr>
            <a:spLocks noGrp="1"/>
          </p:cNvSpPr>
          <p:nvPr>
            <p:ph type="sldNum" sz="quarter" idx="12"/>
          </p:nvPr>
        </p:nvSpPr>
        <p:spPr>
          <a:xfrm>
            <a:off x="6362700" y="6356350"/>
            <a:ext cx="2133600" cy="365125"/>
          </a:xfrm>
        </p:spPr>
        <p:txBody>
          <a:bodyPr/>
          <a:lstStyle/>
          <a:p>
            <a:fld id="{680C5762-CF65-4775-9966-A58D40CC61B9}" type="slidenum">
              <a:rPr lang="en-US" smtClean="0"/>
              <a:t>2</a:t>
            </a:fld>
            <a:endParaRPr lang="en-US"/>
          </a:p>
        </p:txBody>
      </p:sp>
    </p:spTree>
    <p:extLst>
      <p:ext uri="{BB962C8B-B14F-4D97-AF65-F5344CB8AC3E}">
        <p14:creationId xmlns:p14="http://schemas.microsoft.com/office/powerpoint/2010/main" val="3014143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1CBE9-C1A4-4074-8D2A-D1438AA7611C}"/>
              </a:ext>
            </a:extLst>
          </p:cNvPr>
          <p:cNvSpPr>
            <a:spLocks noGrp="1"/>
          </p:cNvSpPr>
          <p:nvPr>
            <p:ph type="title"/>
          </p:nvPr>
        </p:nvSpPr>
        <p:spPr/>
        <p:txBody>
          <a:bodyPr>
            <a:normAutofit/>
          </a:bodyPr>
          <a:lstStyle/>
          <a:p>
            <a:pPr algn="ctr"/>
            <a:r>
              <a:rPr lang="en-US" sz="2800" b="1" dirty="0"/>
              <a:t>The Assessment Cycle Design</a:t>
            </a:r>
          </a:p>
        </p:txBody>
      </p:sp>
      <p:graphicFrame>
        <p:nvGraphicFramePr>
          <p:cNvPr id="6" name="Diagram 6" descr="The graphic shows the organization of the twelve Assessment Literacy Modules, emphasizing the Design modules. ">
            <a:extLst>
              <a:ext uri="{FF2B5EF4-FFF2-40B4-BE49-F238E27FC236}">
                <a16:creationId xmlns:a16="http://schemas.microsoft.com/office/drawing/2014/main" id="{9F41A98B-FE53-402B-9E0A-EDF1D4C20304}"/>
              </a:ext>
            </a:extLst>
          </p:cNvPr>
          <p:cNvGraphicFramePr>
            <a:graphicFrameLocks noGrp="1"/>
          </p:cNvGraphicFramePr>
          <p:nvPr>
            <p:ph idx="1"/>
            <p:extLst>
              <p:ext uri="{D42A27DB-BD31-4B8C-83A1-F6EECF244321}">
                <p14:modId xmlns:p14="http://schemas.microsoft.com/office/powerpoint/2010/main" val="3522517526"/>
              </p:ext>
            </p:extLst>
          </p:nvPr>
        </p:nvGraphicFramePr>
        <p:xfrm>
          <a:off x="457200" y="1447800"/>
          <a:ext cx="8229600" cy="52736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a:extLst>
              <a:ext uri="{FF2B5EF4-FFF2-40B4-BE49-F238E27FC236}">
                <a16:creationId xmlns:a16="http://schemas.microsoft.com/office/drawing/2014/main" id="{B94D207D-CD88-46A5-9F38-6BD374A7B982}"/>
              </a:ext>
            </a:extLst>
          </p:cNvPr>
          <p:cNvSpPr>
            <a:spLocks noGrp="1"/>
          </p:cNvSpPr>
          <p:nvPr>
            <p:ph type="dt" sz="half" idx="10"/>
          </p:nvPr>
        </p:nvSpPr>
        <p:spPr/>
        <p:txBody>
          <a:bodyPr/>
          <a:lstStyle/>
          <a:p>
            <a:fld id="{F48048C3-1FF3-6641-A2DF-AECA9FA55181}" type="datetime1">
              <a:rPr lang="en-US" smtClean="0"/>
              <a:t>10/12/2025</a:t>
            </a:fld>
            <a:endParaRPr lang="en-US"/>
          </a:p>
        </p:txBody>
      </p:sp>
      <p:sp>
        <p:nvSpPr>
          <p:cNvPr id="5" name="Slide Number Placeholder 4">
            <a:extLst>
              <a:ext uri="{FF2B5EF4-FFF2-40B4-BE49-F238E27FC236}">
                <a16:creationId xmlns:a16="http://schemas.microsoft.com/office/drawing/2014/main" id="{B04684C5-4103-4CD1-A8FD-1685192D5344}"/>
              </a:ext>
            </a:extLst>
          </p:cNvPr>
          <p:cNvSpPr>
            <a:spLocks noGrp="1"/>
          </p:cNvSpPr>
          <p:nvPr>
            <p:ph type="sldNum" sz="quarter" idx="12"/>
          </p:nvPr>
        </p:nvSpPr>
        <p:spPr/>
        <p:txBody>
          <a:bodyPr/>
          <a:lstStyle/>
          <a:p>
            <a:fld id="{680C5762-CF65-4775-9966-A58D40CC61B9}" type="slidenum">
              <a:rPr lang="en-US" smtClean="0"/>
              <a:t>3</a:t>
            </a:fld>
            <a:endParaRPr lang="en-US"/>
          </a:p>
        </p:txBody>
      </p:sp>
    </p:spTree>
    <p:extLst>
      <p:ext uri="{BB962C8B-B14F-4D97-AF65-F5344CB8AC3E}">
        <p14:creationId xmlns:p14="http://schemas.microsoft.com/office/powerpoint/2010/main" val="423090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FD4FA-B749-46A7-B3A0-B33463102C33}"/>
              </a:ext>
            </a:extLst>
          </p:cNvPr>
          <p:cNvSpPr>
            <a:spLocks noGrp="1"/>
          </p:cNvSpPr>
          <p:nvPr>
            <p:ph type="title"/>
          </p:nvPr>
        </p:nvSpPr>
        <p:spPr>
          <a:xfrm>
            <a:off x="149977" y="495300"/>
            <a:ext cx="8839199" cy="800100"/>
          </a:xfrm>
        </p:spPr>
        <p:txBody>
          <a:bodyPr>
            <a:normAutofit/>
          </a:bodyPr>
          <a:lstStyle/>
          <a:p>
            <a:pPr algn="ctr">
              <a:defRPr/>
            </a:pPr>
            <a:r>
              <a:rPr lang="en-US" sz="2800" b="1" dirty="0"/>
              <a:t>Assessment Design Tasks</a:t>
            </a:r>
          </a:p>
        </p:txBody>
      </p:sp>
      <p:sp>
        <p:nvSpPr>
          <p:cNvPr id="13315" name="Content Placeholder 2">
            <a:extLst>
              <a:ext uri="{FF2B5EF4-FFF2-40B4-BE49-F238E27FC236}">
                <a16:creationId xmlns:a16="http://schemas.microsoft.com/office/drawing/2014/main" id="{14D1BDA9-1236-4F80-B046-23EBEA762E88}"/>
              </a:ext>
            </a:extLst>
          </p:cNvPr>
          <p:cNvSpPr>
            <a:spLocks noGrp="1"/>
          </p:cNvSpPr>
          <p:nvPr>
            <p:ph idx="1"/>
          </p:nvPr>
        </p:nvSpPr>
        <p:spPr>
          <a:xfrm>
            <a:off x="609600" y="2209800"/>
            <a:ext cx="8077200" cy="3048000"/>
          </a:xfrm>
        </p:spPr>
        <p:txBody>
          <a:bodyPr vert="horz" lIns="68580" tIns="34290" rIns="68580" bIns="34290" rtlCol="0" anchor="t">
            <a:noAutofit/>
          </a:bodyPr>
          <a:lstStyle/>
          <a:p>
            <a:pPr marL="428625" indent="-428625">
              <a:spcAft>
                <a:spcPts val="900"/>
              </a:spcAft>
            </a:pPr>
            <a:r>
              <a:rPr lang="en-US" altLang="en-US" sz="2800" dirty="0">
                <a:ea typeface="ＭＳ Ｐゴシック"/>
                <a:cs typeface="Times New Roman"/>
              </a:rPr>
              <a:t>Create an assessment’s </a:t>
            </a:r>
            <a:r>
              <a:rPr lang="en-US" altLang="en-US" sz="2800" b="1" dirty="0">
                <a:solidFill>
                  <a:srgbClr val="0070C0"/>
                </a:solidFill>
                <a:ea typeface="ＭＳ Ｐゴシック"/>
                <a:cs typeface="Times New Roman"/>
              </a:rPr>
              <a:t>purpose statement</a:t>
            </a:r>
            <a:r>
              <a:rPr lang="en-US" altLang="en-US" sz="2800" dirty="0">
                <a:ea typeface="ＭＳ Ｐゴシック"/>
                <a:cs typeface="Times New Roman"/>
              </a:rPr>
              <a:t>. </a:t>
            </a:r>
            <a:endParaRPr lang="en-US" altLang="en-US" sz="2800" b="1" dirty="0">
              <a:ea typeface="ＭＳ Ｐゴシック" panose="020B0600070205080204" pitchFamily="34" charset="-128"/>
              <a:cs typeface="Times New Roman" panose="02020603050405020304" pitchFamily="18" charset="0"/>
            </a:endParaRPr>
          </a:p>
          <a:p>
            <a:pPr marL="428625" indent="-428625">
              <a:spcAft>
                <a:spcPts val="900"/>
              </a:spcAft>
            </a:pPr>
            <a:r>
              <a:rPr lang="en-US" altLang="en-US" sz="2800" dirty="0">
                <a:ea typeface="ＭＳ Ｐゴシック"/>
                <a:cs typeface="Times New Roman"/>
              </a:rPr>
              <a:t>Identify </a:t>
            </a:r>
            <a:r>
              <a:rPr lang="en-US" altLang="en-US" sz="2800" b="1" dirty="0">
                <a:solidFill>
                  <a:srgbClr val="0070C0"/>
                </a:solidFill>
                <a:ea typeface="ＭＳ Ｐゴシック"/>
                <a:cs typeface="Times New Roman"/>
              </a:rPr>
              <a:t>targeted content standards</a:t>
            </a:r>
            <a:r>
              <a:rPr lang="en-US" altLang="en-US" sz="2800" b="1" dirty="0">
                <a:ea typeface="ＭＳ Ｐゴシック"/>
                <a:cs typeface="Times New Roman"/>
              </a:rPr>
              <a:t> </a:t>
            </a:r>
            <a:r>
              <a:rPr lang="en-US" altLang="en-US" sz="2800" dirty="0">
                <a:ea typeface="ＭＳ Ｐゴシック"/>
                <a:cs typeface="Times New Roman"/>
              </a:rPr>
              <a:t>to be measured.</a:t>
            </a:r>
            <a:endParaRPr lang="en-US" altLang="en-US" sz="2800" b="1" dirty="0">
              <a:ea typeface="ＭＳ Ｐゴシック" panose="020B0600070205080204" pitchFamily="34" charset="-128"/>
              <a:cs typeface="Times New Roman" panose="02020603050405020304" pitchFamily="18" charset="0"/>
            </a:endParaRPr>
          </a:p>
          <a:p>
            <a:pPr marL="428625" indent="-428625">
              <a:spcAft>
                <a:spcPts val="900"/>
              </a:spcAft>
            </a:pPr>
            <a:r>
              <a:rPr lang="en-US" altLang="en-US" sz="2800" dirty="0">
                <a:ea typeface="ＭＳ Ｐゴシック"/>
                <a:cs typeface="Times New Roman"/>
              </a:rPr>
              <a:t>Develop </a:t>
            </a:r>
            <a:r>
              <a:rPr lang="en-US" altLang="en-US" sz="2800" b="1" dirty="0">
                <a:solidFill>
                  <a:srgbClr val="0070C0"/>
                </a:solidFill>
                <a:ea typeface="ＭＳ Ｐゴシック"/>
                <a:cs typeface="Times New Roman"/>
              </a:rPr>
              <a:t>specification tables</a:t>
            </a:r>
            <a:r>
              <a:rPr lang="en-US" altLang="en-US" sz="2800" dirty="0">
                <a:ea typeface="ＭＳ Ｐゴシック"/>
                <a:cs typeface="Times New Roman"/>
              </a:rPr>
              <a:t> to create the assessment's </a:t>
            </a:r>
            <a:r>
              <a:rPr lang="en-US" altLang="en-US" sz="2800" b="1" dirty="0">
                <a:solidFill>
                  <a:srgbClr val="0070C0"/>
                </a:solidFill>
                <a:ea typeface="ＭＳ Ｐゴシック"/>
                <a:cs typeface="Times New Roman"/>
              </a:rPr>
              <a:t>blueprint</a:t>
            </a:r>
            <a:r>
              <a:rPr lang="en-US" altLang="en-US" sz="2800" dirty="0">
                <a:ea typeface="ＭＳ Ｐゴシック"/>
                <a:cs typeface="Times New Roman"/>
              </a:rPr>
              <a:t>.</a:t>
            </a:r>
            <a:endParaRPr lang="en-US" altLang="en-US" sz="2800" b="1" dirty="0">
              <a:ea typeface="ＭＳ Ｐゴシック" panose="020B0600070205080204" pitchFamily="34" charset="-128"/>
              <a:cs typeface="Times New Roman" panose="02020603050405020304" pitchFamily="18" charset="0"/>
            </a:endParaRPr>
          </a:p>
          <a:p>
            <a:pPr>
              <a:lnSpc>
                <a:spcPct val="100000"/>
              </a:lnSpc>
            </a:pPr>
            <a:endParaRPr lang="en-US" altLang="en-US" sz="2800" dirty="0">
              <a:ea typeface="ＭＳ Ｐゴシック" panose="020B0600070205080204" pitchFamily="34" charset="-128"/>
              <a:cs typeface="Calibri" panose="020F0502020204030204"/>
            </a:endParaRPr>
          </a:p>
        </p:txBody>
      </p:sp>
      <p:sp>
        <p:nvSpPr>
          <p:cNvPr id="3" name="Date Placeholder 2">
            <a:extLst>
              <a:ext uri="{FF2B5EF4-FFF2-40B4-BE49-F238E27FC236}">
                <a16:creationId xmlns:a16="http://schemas.microsoft.com/office/drawing/2014/main" id="{3880A735-C80B-D849-865D-C9F787EE36FA}"/>
              </a:ext>
            </a:extLst>
          </p:cNvPr>
          <p:cNvSpPr>
            <a:spLocks noGrp="1"/>
          </p:cNvSpPr>
          <p:nvPr>
            <p:ph type="dt" sz="half" idx="10"/>
          </p:nvPr>
        </p:nvSpPr>
        <p:spPr/>
        <p:txBody>
          <a:bodyPr/>
          <a:lstStyle/>
          <a:p>
            <a:fld id="{1C4FF249-7F58-9249-B11A-5508C8018C5E}" type="datetime1">
              <a:rPr lang="en-US" smtClean="0"/>
              <a:t>10/12/2025</a:t>
            </a:fld>
            <a:endParaRPr lang="en-US"/>
          </a:p>
        </p:txBody>
      </p:sp>
      <p:sp>
        <p:nvSpPr>
          <p:cNvPr id="4" name="Slide Number Placeholder 3">
            <a:extLst>
              <a:ext uri="{FF2B5EF4-FFF2-40B4-BE49-F238E27FC236}">
                <a16:creationId xmlns:a16="http://schemas.microsoft.com/office/drawing/2014/main" id="{1A11EA63-D204-DB4C-A635-2245D41D895C}"/>
              </a:ext>
            </a:extLst>
          </p:cNvPr>
          <p:cNvSpPr>
            <a:spLocks noGrp="1"/>
          </p:cNvSpPr>
          <p:nvPr>
            <p:ph type="sldNum" sz="quarter" idx="12"/>
          </p:nvPr>
        </p:nvSpPr>
        <p:spPr/>
        <p:txBody>
          <a:bodyPr/>
          <a:lstStyle/>
          <a:p>
            <a:fld id="{680C5762-CF65-4775-9966-A58D40CC61B9}" type="slidenum">
              <a:rPr lang="en-US" smtClean="0"/>
              <a:t>4</a:t>
            </a:fld>
            <a:endParaRPr lang="en-US"/>
          </a:p>
        </p:txBody>
      </p:sp>
    </p:spTree>
    <p:extLst>
      <p:ext uri="{BB962C8B-B14F-4D97-AF65-F5344CB8AC3E}">
        <p14:creationId xmlns:p14="http://schemas.microsoft.com/office/powerpoint/2010/main" val="1753505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47463-8C0E-5F42-89C4-C8D189D9699F}"/>
              </a:ext>
            </a:extLst>
          </p:cNvPr>
          <p:cNvSpPr>
            <a:spLocks noGrp="1"/>
          </p:cNvSpPr>
          <p:nvPr>
            <p:ph type="title"/>
          </p:nvPr>
        </p:nvSpPr>
        <p:spPr/>
        <p:txBody>
          <a:bodyPr>
            <a:normAutofit/>
          </a:bodyPr>
          <a:lstStyle/>
          <a:p>
            <a:pPr algn="ctr"/>
            <a:r>
              <a:rPr lang="en-US" sz="2800" b="1" dirty="0"/>
              <a:t>Validity and Reliability</a:t>
            </a:r>
          </a:p>
        </p:txBody>
      </p:sp>
      <p:sp>
        <p:nvSpPr>
          <p:cNvPr id="3" name="Content Placeholder 2">
            <a:extLst>
              <a:ext uri="{FF2B5EF4-FFF2-40B4-BE49-F238E27FC236}">
                <a16:creationId xmlns:a16="http://schemas.microsoft.com/office/drawing/2014/main" id="{450AEE61-3055-EB45-84AE-82D09A67E72C}"/>
              </a:ext>
            </a:extLst>
          </p:cNvPr>
          <p:cNvSpPr>
            <a:spLocks noGrp="1"/>
          </p:cNvSpPr>
          <p:nvPr>
            <p:ph idx="1"/>
          </p:nvPr>
        </p:nvSpPr>
        <p:spPr/>
        <p:txBody>
          <a:bodyPr>
            <a:normAutofit/>
          </a:bodyPr>
          <a:lstStyle/>
          <a:p>
            <a:pPr marL="0" indent="0">
              <a:buNone/>
            </a:pPr>
            <a:r>
              <a:rPr lang="en-US" sz="2800" b="1" dirty="0"/>
              <a:t>Validity </a:t>
            </a:r>
            <a:r>
              <a:rPr lang="en-US" sz="2800" dirty="0"/>
              <a:t>refers to the extent to which an assessment measures what it is intended to measure.</a:t>
            </a:r>
          </a:p>
          <a:p>
            <a:pPr marL="0" indent="0">
              <a:buNone/>
            </a:pPr>
            <a:endParaRPr lang="en-US" sz="2800" b="1" dirty="0"/>
          </a:p>
          <a:p>
            <a:pPr marL="0" indent="0">
              <a:buNone/>
            </a:pPr>
            <a:r>
              <a:rPr lang="en-US" sz="2800" b="1" dirty="0"/>
              <a:t>Reliability </a:t>
            </a:r>
            <a:r>
              <a:rPr lang="en-US" sz="2800" dirty="0"/>
              <a:t>refers to the extent to which an assessment consistently and accurately measures student achievement.</a:t>
            </a:r>
            <a:endParaRPr lang="en-US" sz="2800" b="1" dirty="0"/>
          </a:p>
        </p:txBody>
      </p:sp>
      <p:sp>
        <p:nvSpPr>
          <p:cNvPr id="4" name="Date Placeholder 3">
            <a:extLst>
              <a:ext uri="{FF2B5EF4-FFF2-40B4-BE49-F238E27FC236}">
                <a16:creationId xmlns:a16="http://schemas.microsoft.com/office/drawing/2014/main" id="{318C0CE5-EFE5-4848-B4F1-80ED645E9673}"/>
              </a:ext>
            </a:extLst>
          </p:cNvPr>
          <p:cNvSpPr>
            <a:spLocks noGrp="1"/>
          </p:cNvSpPr>
          <p:nvPr>
            <p:ph type="dt" sz="half" idx="10"/>
          </p:nvPr>
        </p:nvSpPr>
        <p:spPr/>
        <p:txBody>
          <a:bodyPr/>
          <a:lstStyle/>
          <a:p>
            <a:fld id="{7EF28335-CAFE-F24E-AEB2-67A3297C1FE0}" type="datetime1">
              <a:rPr lang="en-US" smtClean="0"/>
              <a:t>10/12/2025</a:t>
            </a:fld>
            <a:endParaRPr lang="en-US"/>
          </a:p>
        </p:txBody>
      </p:sp>
      <p:sp>
        <p:nvSpPr>
          <p:cNvPr id="5" name="Slide Number Placeholder 4">
            <a:extLst>
              <a:ext uri="{FF2B5EF4-FFF2-40B4-BE49-F238E27FC236}">
                <a16:creationId xmlns:a16="http://schemas.microsoft.com/office/drawing/2014/main" id="{19B8FF05-5BBE-9743-BB6C-7E2A7D6C384E}"/>
              </a:ext>
            </a:extLst>
          </p:cNvPr>
          <p:cNvSpPr>
            <a:spLocks noGrp="1"/>
          </p:cNvSpPr>
          <p:nvPr>
            <p:ph type="sldNum" sz="quarter" idx="12"/>
          </p:nvPr>
        </p:nvSpPr>
        <p:spPr/>
        <p:txBody>
          <a:bodyPr/>
          <a:lstStyle/>
          <a:p>
            <a:fld id="{680C5762-CF65-4775-9966-A58D40CC61B9}" type="slidenum">
              <a:rPr lang="en-US" smtClean="0"/>
              <a:t>5</a:t>
            </a:fld>
            <a:endParaRPr lang="en-US"/>
          </a:p>
        </p:txBody>
      </p:sp>
    </p:spTree>
    <p:extLst>
      <p:ext uri="{BB962C8B-B14F-4D97-AF65-F5344CB8AC3E}">
        <p14:creationId xmlns:p14="http://schemas.microsoft.com/office/powerpoint/2010/main" val="2971000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FD4FA-B749-46A7-B3A0-B33463102C33}"/>
              </a:ext>
            </a:extLst>
          </p:cNvPr>
          <p:cNvSpPr>
            <a:spLocks noGrp="1"/>
          </p:cNvSpPr>
          <p:nvPr>
            <p:ph type="title"/>
          </p:nvPr>
        </p:nvSpPr>
        <p:spPr>
          <a:xfrm>
            <a:off x="149977" y="495300"/>
            <a:ext cx="8839199" cy="800100"/>
          </a:xfrm>
        </p:spPr>
        <p:txBody>
          <a:bodyPr>
            <a:normAutofit/>
          </a:bodyPr>
          <a:lstStyle/>
          <a:p>
            <a:pPr algn="ctr">
              <a:defRPr/>
            </a:pPr>
            <a:r>
              <a:rPr lang="en-US" sz="2800" b="1" dirty="0"/>
              <a:t>Technical Considerations</a:t>
            </a:r>
          </a:p>
        </p:txBody>
      </p:sp>
      <p:sp>
        <p:nvSpPr>
          <p:cNvPr id="13315" name="Content Placeholder 2">
            <a:extLst>
              <a:ext uri="{FF2B5EF4-FFF2-40B4-BE49-F238E27FC236}">
                <a16:creationId xmlns:a16="http://schemas.microsoft.com/office/drawing/2014/main" id="{14D1BDA9-1236-4F80-B046-23EBEA762E88}"/>
              </a:ext>
            </a:extLst>
          </p:cNvPr>
          <p:cNvSpPr>
            <a:spLocks noGrp="1"/>
          </p:cNvSpPr>
          <p:nvPr>
            <p:ph idx="1"/>
          </p:nvPr>
        </p:nvSpPr>
        <p:spPr>
          <a:xfrm>
            <a:off x="1483476" y="2133600"/>
            <a:ext cx="6172200" cy="2209800"/>
          </a:xfrm>
        </p:spPr>
        <p:txBody>
          <a:bodyPr vert="horz" lIns="68580" tIns="34290" rIns="68580" bIns="34290" rtlCol="0" anchor="t">
            <a:noAutofit/>
          </a:bodyPr>
          <a:lstStyle/>
          <a:p>
            <a:pPr>
              <a:lnSpc>
                <a:spcPct val="100000"/>
              </a:lnSpc>
            </a:pPr>
            <a:r>
              <a:rPr lang="en-US" altLang="en-US" sz="2800" dirty="0">
                <a:ea typeface="ＭＳ Ｐゴシック"/>
              </a:rPr>
              <a:t>Number of items and score points</a:t>
            </a:r>
            <a:endParaRPr lang="en-US" sz="2800" dirty="0"/>
          </a:p>
          <a:p>
            <a:pPr>
              <a:lnSpc>
                <a:spcPct val="100000"/>
              </a:lnSpc>
            </a:pPr>
            <a:r>
              <a:rPr lang="en-US" altLang="en-US" sz="2800" dirty="0">
                <a:ea typeface="ＭＳ Ｐゴシック"/>
              </a:rPr>
              <a:t>Range of difficulty (easy to hard) </a:t>
            </a:r>
            <a:endParaRPr lang="en-US" altLang="en-US" sz="2800" dirty="0">
              <a:ea typeface="ＭＳ Ｐゴシック"/>
              <a:cs typeface="Calibri" panose="020F0502020204030204"/>
            </a:endParaRPr>
          </a:p>
          <a:p>
            <a:pPr>
              <a:lnSpc>
                <a:spcPct val="100000"/>
              </a:lnSpc>
            </a:pPr>
            <a:r>
              <a:rPr lang="en-US" altLang="en-US" sz="2800" dirty="0">
                <a:ea typeface="ＭＳ Ｐゴシック"/>
              </a:rPr>
              <a:t>Depth of Knowledge</a:t>
            </a:r>
            <a:endParaRPr lang="en-US" altLang="en-US" sz="2800" dirty="0">
              <a:ea typeface="ＭＳ Ｐゴシック"/>
              <a:cs typeface="Calibri" panose="020F0502020204030204"/>
            </a:endParaRPr>
          </a:p>
          <a:p>
            <a:pPr>
              <a:lnSpc>
                <a:spcPct val="100000"/>
              </a:lnSpc>
            </a:pPr>
            <a:r>
              <a:rPr lang="en-US" altLang="en-US" sz="2800" dirty="0">
                <a:ea typeface="ＭＳ Ｐゴシック"/>
                <a:cs typeface="Calibri" panose="020F0502020204030204"/>
              </a:rPr>
              <a:t>Time considerations</a:t>
            </a:r>
            <a:endParaRPr lang="en-US" altLang="en-US" sz="2800" dirty="0">
              <a:ea typeface="ＭＳ Ｐゴシック" panose="020B0600070205080204" pitchFamily="34" charset="-128"/>
              <a:cs typeface="Calibri" panose="020F0502020204030204"/>
            </a:endParaRPr>
          </a:p>
        </p:txBody>
      </p:sp>
      <p:sp>
        <p:nvSpPr>
          <p:cNvPr id="3" name="Date Placeholder 2">
            <a:extLst>
              <a:ext uri="{FF2B5EF4-FFF2-40B4-BE49-F238E27FC236}">
                <a16:creationId xmlns:a16="http://schemas.microsoft.com/office/drawing/2014/main" id="{48A78393-DE96-8A45-AC2C-7F9DDFB1D4DE}"/>
              </a:ext>
            </a:extLst>
          </p:cNvPr>
          <p:cNvSpPr>
            <a:spLocks noGrp="1"/>
          </p:cNvSpPr>
          <p:nvPr>
            <p:ph type="dt" sz="half" idx="10"/>
          </p:nvPr>
        </p:nvSpPr>
        <p:spPr/>
        <p:txBody>
          <a:bodyPr/>
          <a:lstStyle/>
          <a:p>
            <a:fld id="{06FF3063-C669-8E4B-973C-2A5DAB6C6A4F}" type="datetime1">
              <a:rPr lang="en-US" smtClean="0"/>
              <a:t>10/12/2025</a:t>
            </a:fld>
            <a:endParaRPr lang="en-US"/>
          </a:p>
        </p:txBody>
      </p:sp>
      <p:sp>
        <p:nvSpPr>
          <p:cNvPr id="4" name="Slide Number Placeholder 3">
            <a:extLst>
              <a:ext uri="{FF2B5EF4-FFF2-40B4-BE49-F238E27FC236}">
                <a16:creationId xmlns:a16="http://schemas.microsoft.com/office/drawing/2014/main" id="{84458AE3-BC23-434B-940D-D796BF69C74D}"/>
              </a:ext>
            </a:extLst>
          </p:cNvPr>
          <p:cNvSpPr>
            <a:spLocks noGrp="1"/>
          </p:cNvSpPr>
          <p:nvPr>
            <p:ph type="sldNum" sz="quarter" idx="12"/>
          </p:nvPr>
        </p:nvSpPr>
        <p:spPr/>
        <p:txBody>
          <a:bodyPr/>
          <a:lstStyle/>
          <a:p>
            <a:fld id="{680C5762-CF65-4775-9966-A58D40CC61B9}" type="slidenum">
              <a:rPr lang="en-US" smtClean="0"/>
              <a:t>6</a:t>
            </a:fld>
            <a:endParaRPr lang="en-US"/>
          </a:p>
        </p:txBody>
      </p:sp>
    </p:spTree>
    <p:extLst>
      <p:ext uri="{BB962C8B-B14F-4D97-AF65-F5344CB8AC3E}">
        <p14:creationId xmlns:p14="http://schemas.microsoft.com/office/powerpoint/2010/main" val="304056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A6FA96C-1A58-5146-AF92-F2984189B7AE}"/>
              </a:ext>
            </a:extLst>
          </p:cNvPr>
          <p:cNvSpPr>
            <a:spLocks noGrp="1"/>
          </p:cNvSpPr>
          <p:nvPr>
            <p:ph type="title"/>
          </p:nvPr>
        </p:nvSpPr>
        <p:spPr>
          <a:xfrm>
            <a:off x="448268" y="308230"/>
            <a:ext cx="8312740" cy="1143000"/>
          </a:xfrm>
        </p:spPr>
        <p:txBody>
          <a:bodyPr>
            <a:normAutofit/>
          </a:bodyPr>
          <a:lstStyle/>
          <a:p>
            <a:r>
              <a:rPr lang="en-US" altLang="en-US" sz="3000" b="1" dirty="0">
                <a:latin typeface="Arial"/>
                <a:ea typeface="ＭＳ Ｐゴシック"/>
                <a:cs typeface="Arial"/>
              </a:rPr>
              <a:t>Practice Makes Progress: Where Do I Start?</a:t>
            </a:r>
            <a:endParaRPr lang="en-US" sz="3000" dirty="0"/>
          </a:p>
        </p:txBody>
      </p:sp>
      <p:sp>
        <p:nvSpPr>
          <p:cNvPr id="3" name="Content Placeholder 2">
            <a:extLst>
              <a:ext uri="{FF2B5EF4-FFF2-40B4-BE49-F238E27FC236}">
                <a16:creationId xmlns:a16="http://schemas.microsoft.com/office/drawing/2014/main" id="{14AB2A10-A001-B84A-B7BA-6C6449D92EF8}"/>
              </a:ext>
            </a:extLst>
          </p:cNvPr>
          <p:cNvSpPr>
            <a:spLocks noGrp="1"/>
          </p:cNvSpPr>
          <p:nvPr>
            <p:ph idx="1"/>
          </p:nvPr>
        </p:nvSpPr>
        <p:spPr>
          <a:xfrm>
            <a:off x="2569029" y="1752600"/>
            <a:ext cx="6061370" cy="1600760"/>
          </a:xfrm>
        </p:spPr>
        <p:txBody>
          <a:bodyPr vert="horz" lIns="68580" tIns="34290" rIns="68580" bIns="34290" rtlCol="0" anchor="t">
            <a:noAutofit/>
          </a:bodyPr>
          <a:lstStyle/>
          <a:p>
            <a:pPr marL="0" indent="0">
              <a:buNone/>
            </a:pPr>
            <a:r>
              <a:rPr lang="en-US" sz="2800" dirty="0">
                <a:cs typeface="Calibri"/>
              </a:rPr>
              <a:t>Reflect on your current assessment practice by creating and completing a chart like the chart below:</a:t>
            </a:r>
          </a:p>
          <a:p>
            <a:pPr marL="0" indent="0">
              <a:buNone/>
            </a:pPr>
            <a:endParaRPr lang="en-US" sz="2800" dirty="0">
              <a:cs typeface="Calibri"/>
            </a:endParaRPr>
          </a:p>
        </p:txBody>
      </p:sp>
      <p:graphicFrame>
        <p:nvGraphicFramePr>
          <p:cNvPr id="2" name="Table 5" descr="Columnar table template with three columns: names of assessments, types of questions, and assessment purpose.">
            <a:extLst>
              <a:ext uri="{FF2B5EF4-FFF2-40B4-BE49-F238E27FC236}">
                <a16:creationId xmlns:a16="http://schemas.microsoft.com/office/drawing/2014/main" id="{F7F9D77C-1172-4AC4-BC13-2C5D2B1A6F81}"/>
              </a:ext>
            </a:extLst>
          </p:cNvPr>
          <p:cNvGraphicFramePr>
            <a:graphicFrameLocks noGrp="1"/>
          </p:cNvGraphicFramePr>
          <p:nvPr>
            <p:extLst>
              <p:ext uri="{D42A27DB-BD31-4B8C-83A1-F6EECF244321}">
                <p14:modId xmlns:p14="http://schemas.microsoft.com/office/powerpoint/2010/main" val="1510798719"/>
              </p:ext>
            </p:extLst>
          </p:nvPr>
        </p:nvGraphicFramePr>
        <p:xfrm>
          <a:off x="2523308" y="3113873"/>
          <a:ext cx="6061371" cy="2601125"/>
        </p:xfrm>
        <a:graphic>
          <a:graphicData uri="http://schemas.openxmlformats.org/drawingml/2006/table">
            <a:tbl>
              <a:tblPr firstRow="1" bandRow="1">
                <a:tableStyleId>{5C22544A-7EE6-4342-B048-85BDC9FD1C3A}</a:tableStyleId>
              </a:tblPr>
              <a:tblGrid>
                <a:gridCol w="1828801">
                  <a:extLst>
                    <a:ext uri="{9D8B030D-6E8A-4147-A177-3AD203B41FA5}">
                      <a16:colId xmlns:a16="http://schemas.microsoft.com/office/drawing/2014/main" val="609672530"/>
                    </a:ext>
                  </a:extLst>
                </a:gridCol>
                <a:gridCol w="2362200">
                  <a:extLst>
                    <a:ext uri="{9D8B030D-6E8A-4147-A177-3AD203B41FA5}">
                      <a16:colId xmlns:a16="http://schemas.microsoft.com/office/drawing/2014/main" val="3797962145"/>
                    </a:ext>
                  </a:extLst>
                </a:gridCol>
                <a:gridCol w="1870370">
                  <a:extLst>
                    <a:ext uri="{9D8B030D-6E8A-4147-A177-3AD203B41FA5}">
                      <a16:colId xmlns:a16="http://schemas.microsoft.com/office/drawing/2014/main" val="4239841704"/>
                    </a:ext>
                  </a:extLst>
                </a:gridCol>
              </a:tblGrid>
              <a:tr h="1018665">
                <a:tc>
                  <a:txBody>
                    <a:bodyPr/>
                    <a:lstStyle/>
                    <a:p>
                      <a:pPr algn="ctr"/>
                      <a:r>
                        <a:rPr lang="en-US" sz="2000" dirty="0"/>
                        <a:t>Assessments </a:t>
                      </a:r>
                      <a:r>
                        <a:rPr lang="en-US" sz="2000" baseline="0" dirty="0"/>
                        <a:t> Administered</a:t>
                      </a:r>
                      <a:endParaRPr lang="en-US" sz="2000" dirty="0"/>
                    </a:p>
                  </a:txBody>
                  <a:tcPr marL="68580" marR="68580" marT="34290" marB="34290" anchor="ctr">
                    <a:solidFill>
                      <a:srgbClr val="003C7C"/>
                    </a:solidFill>
                  </a:tcPr>
                </a:tc>
                <a:tc>
                  <a:txBody>
                    <a:bodyPr/>
                    <a:lstStyle/>
                    <a:p>
                      <a:pPr lvl="0" algn="ctr">
                        <a:lnSpc>
                          <a:spcPct val="100000"/>
                        </a:lnSpc>
                        <a:spcBef>
                          <a:spcPts val="0"/>
                        </a:spcBef>
                        <a:spcAft>
                          <a:spcPts val="0"/>
                        </a:spcAft>
                        <a:buNone/>
                      </a:pPr>
                      <a:r>
                        <a:rPr lang="en-US" sz="2000" b="1" i="0" u="none" strike="noStrike" noProof="0" dirty="0">
                          <a:latin typeface="Calibri"/>
                        </a:rPr>
                        <a:t>Question Types (e.g.,</a:t>
                      </a:r>
                      <a:r>
                        <a:rPr lang="en-US" sz="2000" b="1" i="0" u="none" strike="noStrike" baseline="0" noProof="0" dirty="0">
                          <a:latin typeface="Calibri"/>
                        </a:rPr>
                        <a:t> </a:t>
                      </a:r>
                      <a:r>
                        <a:rPr lang="en-US" sz="2000" b="1" i="0" u="none" strike="noStrike" noProof="0" dirty="0">
                          <a:latin typeface="Calibri"/>
                        </a:rPr>
                        <a:t>multiple choice, short answer)</a:t>
                      </a:r>
                      <a:endParaRPr lang="en-US" sz="2000" dirty="0"/>
                    </a:p>
                  </a:txBody>
                  <a:tcPr marL="68580" marR="68580" marT="34290" marB="34290" anchor="ctr">
                    <a:solidFill>
                      <a:srgbClr val="003C7C"/>
                    </a:solidFill>
                  </a:tcPr>
                </a:tc>
                <a:tc>
                  <a:txBody>
                    <a:bodyPr/>
                    <a:lstStyle/>
                    <a:p>
                      <a:pPr lvl="0" algn="ctr">
                        <a:lnSpc>
                          <a:spcPct val="100000"/>
                        </a:lnSpc>
                        <a:spcBef>
                          <a:spcPts val="0"/>
                        </a:spcBef>
                        <a:spcAft>
                          <a:spcPts val="0"/>
                        </a:spcAft>
                        <a:buNone/>
                      </a:pPr>
                      <a:r>
                        <a:rPr lang="en-US" sz="2000" b="1" i="0" u="none" strike="noStrike" noProof="0" dirty="0">
                          <a:latin typeface="Calibri"/>
                        </a:rPr>
                        <a:t>Purpose for Administration</a:t>
                      </a:r>
                    </a:p>
                  </a:txBody>
                  <a:tcPr marL="68580" marR="68580" marT="34290" marB="34290" anchor="ctr">
                    <a:solidFill>
                      <a:srgbClr val="003C7C"/>
                    </a:solidFill>
                  </a:tcPr>
                </a:tc>
                <a:extLst>
                  <a:ext uri="{0D108BD9-81ED-4DB2-BD59-A6C34878D82A}">
                    <a16:rowId xmlns:a16="http://schemas.microsoft.com/office/drawing/2014/main" val="718931874"/>
                  </a:ext>
                </a:extLst>
              </a:tr>
              <a:tr h="395615">
                <a:tc>
                  <a:txBody>
                    <a:bodyPr/>
                    <a:lstStyle/>
                    <a:p>
                      <a:endParaRPr lang="en-US" sz="1400" dirty="0"/>
                    </a:p>
                  </a:txBody>
                  <a:tcPr marL="68580" marR="68580" marT="34290" marB="34290"/>
                </a:tc>
                <a:tc>
                  <a:txBody>
                    <a:bodyPr/>
                    <a:lstStyle/>
                    <a:p>
                      <a:endParaRPr lang="en-US" sz="1400" dirty="0"/>
                    </a:p>
                  </a:txBody>
                  <a:tcPr marL="68580" marR="68580" marT="34290" marB="34290"/>
                </a:tc>
                <a:tc>
                  <a:txBody>
                    <a:bodyPr/>
                    <a:lstStyle/>
                    <a:p>
                      <a:endParaRPr lang="en-US" sz="1400"/>
                    </a:p>
                  </a:txBody>
                  <a:tcPr marL="68580" marR="68580" marT="34290" marB="34290"/>
                </a:tc>
                <a:extLst>
                  <a:ext uri="{0D108BD9-81ED-4DB2-BD59-A6C34878D82A}">
                    <a16:rowId xmlns:a16="http://schemas.microsoft.com/office/drawing/2014/main" val="3928460952"/>
                  </a:ext>
                </a:extLst>
              </a:tr>
              <a:tr h="395615">
                <a:tc>
                  <a:txBody>
                    <a:bodyPr/>
                    <a:lstStyle/>
                    <a:p>
                      <a:endParaRPr lang="en-US" sz="1400"/>
                    </a:p>
                  </a:txBody>
                  <a:tcPr marL="68580" marR="68580" marT="34290" marB="34290"/>
                </a:tc>
                <a:tc>
                  <a:txBody>
                    <a:bodyPr/>
                    <a:lstStyle/>
                    <a:p>
                      <a:endParaRPr lang="en-US" sz="1400"/>
                    </a:p>
                  </a:txBody>
                  <a:tcPr marL="68580" marR="68580" marT="34290" marB="34290"/>
                </a:tc>
                <a:tc>
                  <a:txBody>
                    <a:bodyPr/>
                    <a:lstStyle/>
                    <a:p>
                      <a:endParaRPr lang="en-US" sz="1400" dirty="0"/>
                    </a:p>
                  </a:txBody>
                  <a:tcPr marL="68580" marR="68580" marT="34290" marB="34290"/>
                </a:tc>
                <a:extLst>
                  <a:ext uri="{0D108BD9-81ED-4DB2-BD59-A6C34878D82A}">
                    <a16:rowId xmlns:a16="http://schemas.microsoft.com/office/drawing/2014/main" val="2200172177"/>
                  </a:ext>
                </a:extLst>
              </a:tr>
              <a:tr h="395615">
                <a:tc>
                  <a:txBody>
                    <a:bodyPr/>
                    <a:lstStyle/>
                    <a:p>
                      <a:endParaRPr lang="en-US" sz="1400" dirty="0"/>
                    </a:p>
                  </a:txBody>
                  <a:tcPr marL="68580" marR="68580" marT="34290" marB="34290"/>
                </a:tc>
                <a:tc>
                  <a:txBody>
                    <a:bodyPr/>
                    <a:lstStyle/>
                    <a:p>
                      <a:endParaRPr lang="en-US" sz="1400"/>
                    </a:p>
                  </a:txBody>
                  <a:tcPr marL="68580" marR="68580" marT="34290" marB="34290"/>
                </a:tc>
                <a:tc>
                  <a:txBody>
                    <a:bodyPr/>
                    <a:lstStyle/>
                    <a:p>
                      <a:endParaRPr lang="en-US" sz="1400"/>
                    </a:p>
                  </a:txBody>
                  <a:tcPr marL="68580" marR="68580" marT="34290" marB="34290"/>
                </a:tc>
                <a:extLst>
                  <a:ext uri="{0D108BD9-81ED-4DB2-BD59-A6C34878D82A}">
                    <a16:rowId xmlns:a16="http://schemas.microsoft.com/office/drawing/2014/main" val="644608413"/>
                  </a:ext>
                </a:extLst>
              </a:tr>
              <a:tr h="395615">
                <a:tc>
                  <a:txBody>
                    <a:bodyPr/>
                    <a:lstStyle/>
                    <a:p>
                      <a:endParaRPr lang="en-US" sz="1400" dirty="0"/>
                    </a:p>
                  </a:txBody>
                  <a:tcPr marL="68580" marR="68580" marT="34290" marB="34290"/>
                </a:tc>
                <a:tc>
                  <a:txBody>
                    <a:bodyPr/>
                    <a:lstStyle/>
                    <a:p>
                      <a:endParaRPr lang="en-US" sz="1400" dirty="0"/>
                    </a:p>
                  </a:txBody>
                  <a:tcPr marL="68580" marR="68580" marT="34290" marB="34290"/>
                </a:tc>
                <a:tc>
                  <a:txBody>
                    <a:bodyPr/>
                    <a:lstStyle/>
                    <a:p>
                      <a:endParaRPr lang="en-US" sz="1400" dirty="0"/>
                    </a:p>
                  </a:txBody>
                  <a:tcPr marL="68580" marR="68580" marT="34290" marB="34290"/>
                </a:tc>
                <a:extLst>
                  <a:ext uri="{0D108BD9-81ED-4DB2-BD59-A6C34878D82A}">
                    <a16:rowId xmlns:a16="http://schemas.microsoft.com/office/drawing/2014/main" val="496889909"/>
                  </a:ext>
                </a:extLst>
              </a:tr>
            </a:tbl>
          </a:graphicData>
        </a:graphic>
      </p:graphicFrame>
      <p:sp>
        <p:nvSpPr>
          <p:cNvPr id="9" name="Date Placeholder 8">
            <a:extLst>
              <a:ext uri="{FF2B5EF4-FFF2-40B4-BE49-F238E27FC236}">
                <a16:creationId xmlns:a16="http://schemas.microsoft.com/office/drawing/2014/main" id="{778890AE-FBAB-5648-92EA-F3D26A7C37E6}"/>
              </a:ext>
            </a:extLst>
          </p:cNvPr>
          <p:cNvSpPr>
            <a:spLocks noGrp="1"/>
          </p:cNvSpPr>
          <p:nvPr>
            <p:ph type="dt" sz="half" idx="10"/>
          </p:nvPr>
        </p:nvSpPr>
        <p:spPr/>
        <p:txBody>
          <a:bodyPr/>
          <a:lstStyle/>
          <a:p>
            <a:fld id="{7376C186-4324-2843-9DCC-49E25A039904}" type="datetime1">
              <a:rPr lang="en-US" smtClean="0"/>
              <a:t>10/12/2025</a:t>
            </a:fld>
            <a:endParaRPr lang="en-US" dirty="0"/>
          </a:p>
        </p:txBody>
      </p:sp>
      <p:sp>
        <p:nvSpPr>
          <p:cNvPr id="10" name="Slide Number Placeholder 9">
            <a:extLst>
              <a:ext uri="{FF2B5EF4-FFF2-40B4-BE49-F238E27FC236}">
                <a16:creationId xmlns:a16="http://schemas.microsoft.com/office/drawing/2014/main" id="{4B93B66E-921D-AF49-BC69-E57EF866BC0E}"/>
              </a:ext>
            </a:extLst>
          </p:cNvPr>
          <p:cNvSpPr>
            <a:spLocks noGrp="1"/>
          </p:cNvSpPr>
          <p:nvPr>
            <p:ph type="sldNum" sz="quarter" idx="12"/>
          </p:nvPr>
        </p:nvSpPr>
        <p:spPr/>
        <p:txBody>
          <a:bodyPr/>
          <a:lstStyle/>
          <a:p>
            <a:fld id="{680C5762-CF65-4775-9966-A58D40CC61B9}" type="slidenum">
              <a:rPr lang="en-US" smtClean="0"/>
              <a:t>7</a:t>
            </a:fld>
            <a:endParaRPr lang="en-US"/>
          </a:p>
        </p:txBody>
      </p:sp>
      <p:sp>
        <p:nvSpPr>
          <p:cNvPr id="4" name="Right Arrow Callout 7">
            <a:extLst>
              <a:ext uri="{FF2B5EF4-FFF2-40B4-BE49-F238E27FC236}">
                <a16:creationId xmlns:a16="http://schemas.microsoft.com/office/drawing/2014/main" id="{5470E625-F052-DC49-8CD9-8B0406424AA4}"/>
              </a:ext>
              <a:ext uri="{C183D7F6-B498-43B3-948B-1728B52AA6E4}">
                <adec:decorative xmlns:adec="http://schemas.microsoft.com/office/drawing/2017/decorative" val="1"/>
              </a:ext>
            </a:extLst>
          </p:cNvPr>
          <p:cNvSpPr/>
          <p:nvPr/>
        </p:nvSpPr>
        <p:spPr>
          <a:xfrm>
            <a:off x="366848" y="1752600"/>
            <a:ext cx="2133600" cy="4128516"/>
          </a:xfrm>
          <a:prstGeom prst="rightArrowCallout">
            <a:avLst>
              <a:gd name="adj1" fmla="val 21025"/>
              <a:gd name="adj2" fmla="val 17040"/>
              <a:gd name="adj3" fmla="val 28980"/>
              <a:gd name="adj4" fmla="val 6497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vert270"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3300" b="1" dirty="0">
                <a:solidFill>
                  <a:srgbClr val="003C7C"/>
                </a:solidFill>
              </a:rPr>
              <a:t>Practice Makes Progress</a:t>
            </a:r>
          </a:p>
        </p:txBody>
      </p:sp>
    </p:spTree>
    <p:extLst>
      <p:ext uri="{BB962C8B-B14F-4D97-AF65-F5344CB8AC3E}">
        <p14:creationId xmlns:p14="http://schemas.microsoft.com/office/powerpoint/2010/main" val="1709731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a:normAutofit/>
          </a:bodyPr>
          <a:lstStyle/>
          <a:p>
            <a:pPr algn="ctr"/>
            <a:r>
              <a:rPr lang="en-US" sz="2800" b="1" dirty="0"/>
              <a:t>Contact</a:t>
            </a:r>
            <a:r>
              <a:rPr lang="en-US" sz="2800" b="1" baseline="0" dirty="0"/>
              <a:t>/Mission</a:t>
            </a:r>
            <a:endParaRPr lang="en-US" sz="2800" b="1" dirty="0"/>
          </a:p>
        </p:txBody>
      </p:sp>
      <p:sp>
        <p:nvSpPr>
          <p:cNvPr id="2" name="TextBox 6"/>
          <p:cNvSpPr txBox="1">
            <a:spLocks noChangeArrowheads="1"/>
          </p:cNvSpPr>
          <p:nvPr/>
        </p:nvSpPr>
        <p:spPr bwMode="auto">
          <a:xfrm>
            <a:off x="476250" y="2430463"/>
            <a:ext cx="8229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altLang="en-US" sz="2000" dirty="0">
                <a:solidFill>
                  <a:srgbClr val="000000"/>
                </a:solidFill>
                <a:latin typeface="Arial"/>
                <a:ea typeface="Verdana"/>
                <a:cs typeface="Arial"/>
              </a:rPr>
              <a:t>For more information on assessment literacy please visit PDE’s Standards Aligned System website at </a:t>
            </a:r>
            <a:r>
              <a:rPr lang="en-US" altLang="en-US" sz="2000" u="sng" dirty="0">
                <a:solidFill>
                  <a:srgbClr val="0000FF"/>
                </a:solidFill>
                <a:latin typeface="Arial"/>
                <a:ea typeface="Verdana"/>
                <a:cs typeface="Arial"/>
                <a:hlinkClick r:id="rId2"/>
              </a:rPr>
              <a:t>pdesas.org</a:t>
            </a:r>
            <a:r>
              <a:rPr lang="en-US" altLang="en-US" sz="2000" dirty="0">
                <a:solidFill>
                  <a:srgbClr val="000000"/>
                </a:solidFill>
                <a:latin typeface="Arial"/>
                <a:ea typeface="Verdana"/>
                <a:cs typeface="Arial"/>
                <a:hlinkClick r:id="rId2"/>
              </a:rPr>
              <a:t> </a:t>
            </a:r>
            <a:endParaRPr lang="en-US" altLang="en-US" dirty="0">
              <a:solidFill>
                <a:srgbClr val="000000"/>
              </a:solidFill>
              <a:latin typeface="Arial" panose="020B0604020202020204" pitchFamily="34" charset="0"/>
              <a:ea typeface="Verdana" pitchFamily="34" charset="0"/>
              <a:cs typeface="Arial" panose="020B0604020202020204" pitchFamily="34" charset="0"/>
            </a:endParaRPr>
          </a:p>
        </p:txBody>
      </p:sp>
      <p:sp>
        <p:nvSpPr>
          <p:cNvPr id="3" name="TextBox 9"/>
          <p:cNvSpPr txBox="1">
            <a:spLocks noChangeArrowheads="1"/>
          </p:cNvSpPr>
          <p:nvPr/>
        </p:nvSpPr>
        <p:spPr bwMode="auto">
          <a:xfrm>
            <a:off x="476250" y="3836075"/>
            <a:ext cx="8210550"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1600" i="1" dirty="0"/>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lang="en-US" sz="1600" dirty="0"/>
          </a:p>
          <a:p>
            <a:r>
              <a:rPr lang="en-US" dirty="0"/>
              <a:t> </a:t>
            </a:r>
          </a:p>
        </p:txBody>
      </p:sp>
      <p:sp>
        <p:nvSpPr>
          <p:cNvPr id="5" name="Date Placeholder 4"/>
          <p:cNvSpPr>
            <a:spLocks noGrp="1"/>
          </p:cNvSpPr>
          <p:nvPr>
            <p:ph type="dt" sz="half" idx="10"/>
          </p:nvPr>
        </p:nvSpPr>
        <p:spPr/>
        <p:txBody>
          <a:bodyPr/>
          <a:lstStyle/>
          <a:p>
            <a:fld id="{6B28A76F-8AB2-C342-A2A8-1D7758992644}" type="datetime1">
              <a:rPr lang="en-US" smtClean="0"/>
              <a:t>10/12/2025</a:t>
            </a:fld>
            <a:endParaRPr lang="en-US"/>
          </a:p>
        </p:txBody>
      </p:sp>
      <p:sp>
        <p:nvSpPr>
          <p:cNvPr id="4" name="Slide Number Placeholder 3"/>
          <p:cNvSpPr>
            <a:spLocks noGrp="1"/>
          </p:cNvSpPr>
          <p:nvPr>
            <p:ph type="sldNum" sz="quarter" idx="12"/>
          </p:nvPr>
        </p:nvSpPr>
        <p:spPr/>
        <p:txBody>
          <a:bodyPr/>
          <a:lstStyle/>
          <a:p>
            <a:fld id="{680C5762-CF65-4775-9966-A58D40CC61B9}" type="slidenum">
              <a:rPr lang="en-US" smtClean="0"/>
              <a:t>8</a:t>
            </a:fld>
            <a:endParaRPr lang="en-US"/>
          </a:p>
        </p:txBody>
      </p:sp>
    </p:spTree>
    <p:extLst>
      <p:ext uri="{BB962C8B-B14F-4D97-AF65-F5344CB8AC3E}">
        <p14:creationId xmlns:p14="http://schemas.microsoft.com/office/powerpoint/2010/main" val="8818832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DE PowerPoint Template - ADA Accessible  -  version 1.0: 7/21/23 10:12 AM  -  Read-Only" id="{B60E4BA7-3D23-914F-9F78-57D86BC0AAA8}" vid="{7552D814-C380-D742-A299-4A10415536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535ED75752BCA4DA4E256401831089B" ma:contentTypeVersion="17" ma:contentTypeDescription="Create a new document." ma:contentTypeScope="" ma:versionID="4b22d856db1669cb7b2b07fe0dda9684">
  <xsd:schema xmlns:xsd="http://www.w3.org/2001/XMLSchema" xmlns:xs="http://www.w3.org/2001/XMLSchema" xmlns:p="http://schemas.microsoft.com/office/2006/metadata/properties" xmlns:ns2="619e9023-7fe2-4e3d-9807-62b6c8302c1b" xmlns:ns3="fbc037d5-3aae-4eba-9dec-a926451bc98f" targetNamespace="http://schemas.microsoft.com/office/2006/metadata/properties" ma:root="true" ma:fieldsID="5bd0d2a1c348e4703ad3f2a373afc867" ns2:_="" ns3:_="">
    <xsd:import namespace="619e9023-7fe2-4e3d-9807-62b6c8302c1b"/>
    <xsd:import namespace="fbc037d5-3aae-4eba-9dec-a926451bc9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9e9023-7fe2-4e3d-9807-62b6c8302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a5fc0d6-7222-447d-a74f-50773848813d"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c037d5-3aae-4eba-9dec-a926451bc9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953e9ec-ae23-4c66-8fbc-a31ce0e85919}" ma:internalName="TaxCatchAll" ma:showField="CatchAllData" ma:web="fbc037d5-3aae-4eba-9dec-a926451bc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bc037d5-3aae-4eba-9dec-a926451bc98f" xsi:nil="true"/>
    <lcf76f155ced4ddcb4097134ff3c332f xmlns="619e9023-7fe2-4e3d-9807-62b6c8302c1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12A4EA4-2FD6-46CD-858F-1ABF09EFBD7C}">
  <ds:schemaRefs>
    <ds:schemaRef ds:uri="http://schemas.microsoft.com/sharepoint/v3/contenttype/forms"/>
  </ds:schemaRefs>
</ds:datastoreItem>
</file>

<file path=customXml/itemProps2.xml><?xml version="1.0" encoding="utf-8"?>
<ds:datastoreItem xmlns:ds="http://schemas.openxmlformats.org/officeDocument/2006/customXml" ds:itemID="{71004991-423C-4980-9372-98D1E084BF30}"/>
</file>

<file path=customXml/itemProps3.xml><?xml version="1.0" encoding="utf-8"?>
<ds:datastoreItem xmlns:ds="http://schemas.openxmlformats.org/officeDocument/2006/customXml" ds:itemID="{B345E959-B139-4928-B6C0-4290FBE61FC4}">
  <ds:schemaRefs>
    <ds:schemaRef ds:uri="http://www.w3.org/XML/1998/namespace"/>
    <ds:schemaRef ds:uri="http://schemas.microsoft.com/office/2006/documentManagement/types"/>
    <ds:schemaRef ds:uri="http://purl.org/dc/terms/"/>
    <ds:schemaRef ds:uri="http://purl.org/dc/elements/1.1/"/>
    <ds:schemaRef ds:uri="http://purl.org/dc/dcmitype/"/>
    <ds:schemaRef ds:uri="a4d6b4e1-a671-4dd6-b6f1-ff96368bd6b7"/>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144</TotalTime>
  <Words>1086</Words>
  <Application>Microsoft Office PowerPoint</Application>
  <PresentationFormat>On-screen Show (4:3)</PresentationFormat>
  <Paragraphs>101</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ＭＳ Ｐゴシック</vt:lpstr>
      <vt:lpstr>游ゴシック</vt:lpstr>
      <vt:lpstr>Arial</vt:lpstr>
      <vt:lpstr>Calibri</vt:lpstr>
      <vt:lpstr>Office Theme</vt:lpstr>
      <vt:lpstr>Assessment Literacy Series</vt:lpstr>
      <vt:lpstr>Assessment Design Definition</vt:lpstr>
      <vt:lpstr>The Assessment Cycle Design</vt:lpstr>
      <vt:lpstr>Assessment Design Tasks</vt:lpstr>
      <vt:lpstr>Validity and Reliability</vt:lpstr>
      <vt:lpstr>Technical Considerations</vt:lpstr>
      <vt:lpstr>Practice Makes Progress: Where Do I Start?</vt:lpstr>
      <vt:lpstr>Contact/Mission</vt:lpstr>
    </vt:vector>
  </TitlesOfParts>
  <Company>PA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pdeadmin</dc:creator>
  <cp:lastModifiedBy>Baum Leaman, Rebekah</cp:lastModifiedBy>
  <cp:revision>25</cp:revision>
  <dcterms:created xsi:type="dcterms:W3CDTF">2017-02-01T18:23:33Z</dcterms:created>
  <dcterms:modified xsi:type="dcterms:W3CDTF">2025-10-12T21:43:00Z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33500</vt:r8>
  </property>
  <property fmtid="{D5CDD505-2E9C-101B-9397-08002B2CF9AE}" pid="3" name="_dlc_policyId">
    <vt:lpwstr>/InsidePDE/Documents</vt:lpwstr>
  </property>
  <property fmtid="{D5CDD505-2E9C-101B-9397-08002B2CF9AE}" pid="4" name="xd_ProgID">
    <vt:lpwstr/>
  </property>
  <property fmtid="{D5CDD505-2E9C-101B-9397-08002B2CF9AE}" pid="5" name="_CopySource">
    <vt:lpwstr>https://collab.pde.pa.gov/InsidePDE/Documents/Getting My Job Done/Accessibility/PDE PowerPoint Template - ADA Accessible.pptx</vt:lpwstr>
  </property>
  <property fmtid="{D5CDD505-2E9C-101B-9397-08002B2CF9AE}" pid="6" name="ContentTypeId">
    <vt:lpwstr>0x0101009535ED75752BCA4DA4E256401831089B</vt:lpwstr>
  </property>
  <property fmtid="{D5CDD505-2E9C-101B-9397-08002B2CF9AE}" pid="7" name="ItemRetentionFormula">
    <vt:lpwstr>&lt;formula id="Microsoft.Office.RecordsManagement.PolicyFeatures.Expiration.Formula.BuiltIn"&gt;&lt;number&gt;1&lt;/number&gt;&lt;property&gt;Post_x005f_x0020_End_x005f_x0020_Date&lt;/property&gt;&lt;propertyId&gt;00000000-0000-0000-0000-000000000000&lt;/propertyId&gt;&lt;period&gt;days&lt;/period&gt;&lt;/formula&gt;</vt:lpwstr>
  </property>
  <property fmtid="{D5CDD505-2E9C-101B-9397-08002B2CF9AE}" pid="8" name="TemplateUrl">
    <vt:lpwstr/>
  </property>
</Properties>
</file>