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9"/>
  </p:notesMasterIdLst>
  <p:sldIdLst>
    <p:sldId id="256" r:id="rId5"/>
    <p:sldId id="257" r:id="rId6"/>
    <p:sldId id="258" r:id="rId7"/>
    <p:sldId id="259"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JNARyjr18NPL+NoCqbaWMadvR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7DE08927-6216-47EF-B9B1-6B2F64D81134}"/>
    <pc:docChg chg="custSel modSld">
      <pc:chgData name="Aaron Feuerstein" userId="f5de8b9a-5c09-4bc3-b449-ac980e458ac8" providerId="ADAL" clId="{7DE08927-6216-47EF-B9B1-6B2F64D81134}" dt="2025-05-14T15:48:50.648" v="27"/>
      <pc:docMkLst>
        <pc:docMk/>
      </pc:docMkLst>
      <pc:sldChg chg="modSp mod">
        <pc:chgData name="Aaron Feuerstein" userId="f5de8b9a-5c09-4bc3-b449-ac980e458ac8" providerId="ADAL" clId="{7DE08927-6216-47EF-B9B1-6B2F64D81134}" dt="2025-05-14T15:28:59.044" v="2" actId="962"/>
        <pc:sldMkLst>
          <pc:docMk/>
          <pc:sldMk cId="0" sldId="256"/>
        </pc:sldMkLst>
        <pc:picChg chg="mod">
          <ac:chgData name="Aaron Feuerstein" userId="f5de8b9a-5c09-4bc3-b449-ac980e458ac8" providerId="ADAL" clId="{7DE08927-6216-47EF-B9B1-6B2F64D81134}" dt="2025-05-14T15:28:46.649" v="0" actId="962"/>
          <ac:picMkLst>
            <pc:docMk/>
            <pc:sldMk cId="0" sldId="256"/>
            <ac:picMk id="88" creationId="{00000000-0000-0000-0000-000000000000}"/>
          </ac:picMkLst>
        </pc:picChg>
        <pc:picChg chg="mod">
          <ac:chgData name="Aaron Feuerstein" userId="f5de8b9a-5c09-4bc3-b449-ac980e458ac8" providerId="ADAL" clId="{7DE08927-6216-47EF-B9B1-6B2F64D81134}" dt="2025-05-14T15:28:59.044" v="2" actId="962"/>
          <ac:picMkLst>
            <pc:docMk/>
            <pc:sldMk cId="0" sldId="256"/>
            <ac:picMk id="89" creationId="{00000000-0000-0000-0000-000000000000}"/>
          </ac:picMkLst>
        </pc:picChg>
      </pc:sldChg>
      <pc:sldChg chg="modSp mod">
        <pc:chgData name="Aaron Feuerstein" userId="f5de8b9a-5c09-4bc3-b449-ac980e458ac8" providerId="ADAL" clId="{7DE08927-6216-47EF-B9B1-6B2F64D81134}" dt="2025-05-14T15:46:10.813" v="9" actId="33553"/>
        <pc:sldMkLst>
          <pc:docMk/>
          <pc:sldMk cId="0" sldId="257"/>
        </pc:sldMkLst>
        <pc:spChg chg="mod">
          <ac:chgData name="Aaron Feuerstein" userId="f5de8b9a-5c09-4bc3-b449-ac980e458ac8" providerId="ADAL" clId="{7DE08927-6216-47EF-B9B1-6B2F64D81134}" dt="2025-05-14T15:46:10.813" v="9" actId="33553"/>
          <ac:spMkLst>
            <pc:docMk/>
            <pc:sldMk cId="0" sldId="257"/>
            <ac:spMk id="96" creationId="{00000000-0000-0000-0000-000000000000}"/>
          </ac:spMkLst>
        </pc:spChg>
        <pc:picChg chg="mod">
          <ac:chgData name="Aaron Feuerstein" userId="f5de8b9a-5c09-4bc3-b449-ac980e458ac8" providerId="ADAL" clId="{7DE08927-6216-47EF-B9B1-6B2F64D81134}" dt="2025-05-14T15:30:11.023" v="4" actId="962"/>
          <ac:picMkLst>
            <pc:docMk/>
            <pc:sldMk cId="0" sldId="257"/>
            <ac:picMk id="95" creationId="{00000000-0000-0000-0000-000000000000}"/>
          </ac:picMkLst>
        </pc:picChg>
      </pc:sldChg>
      <pc:sldChg chg="delSp modSp mod">
        <pc:chgData name="Aaron Feuerstein" userId="f5de8b9a-5c09-4bc3-b449-ac980e458ac8" providerId="ADAL" clId="{7DE08927-6216-47EF-B9B1-6B2F64D81134}" dt="2025-05-14T15:48:50.648" v="27"/>
        <pc:sldMkLst>
          <pc:docMk/>
          <pc:sldMk cId="0" sldId="258"/>
        </pc:sldMkLst>
        <pc:spChg chg="del">
          <ac:chgData name="Aaron Feuerstein" userId="f5de8b9a-5c09-4bc3-b449-ac980e458ac8" providerId="ADAL" clId="{7DE08927-6216-47EF-B9B1-6B2F64D81134}" dt="2025-05-14T15:47:59.782" v="25" actId="478"/>
          <ac:spMkLst>
            <pc:docMk/>
            <pc:sldMk cId="0" sldId="258"/>
            <ac:spMk id="101" creationId="{00000000-0000-0000-0000-000000000000}"/>
          </ac:spMkLst>
        </pc:spChg>
        <pc:spChg chg="mod ord">
          <ac:chgData name="Aaron Feuerstein" userId="f5de8b9a-5c09-4bc3-b449-ac980e458ac8" providerId="ADAL" clId="{7DE08927-6216-47EF-B9B1-6B2F64D81134}" dt="2025-05-14T15:48:50.648" v="27"/>
          <ac:spMkLst>
            <pc:docMk/>
            <pc:sldMk cId="0" sldId="258"/>
            <ac:spMk id="103" creationId="{00000000-0000-0000-0000-000000000000}"/>
          </ac:spMkLst>
        </pc:spChg>
        <pc:picChg chg="mod ord">
          <ac:chgData name="Aaron Feuerstein" userId="f5de8b9a-5c09-4bc3-b449-ac980e458ac8" providerId="ADAL" clId="{7DE08927-6216-47EF-B9B1-6B2F64D81134}" dt="2025-05-14T15:46:58.247" v="18"/>
          <ac:picMkLst>
            <pc:docMk/>
            <pc:sldMk cId="0" sldId="258"/>
            <ac:picMk id="102" creationId="{00000000-0000-0000-0000-000000000000}"/>
          </ac:picMkLst>
        </pc:picChg>
      </pc:sldChg>
      <pc:sldChg chg="delSp modSp mod">
        <pc:chgData name="Aaron Feuerstein" userId="f5de8b9a-5c09-4bc3-b449-ac980e458ac8" providerId="ADAL" clId="{7DE08927-6216-47EF-B9B1-6B2F64D81134}" dt="2025-05-14T15:48:48.349" v="26"/>
        <pc:sldMkLst>
          <pc:docMk/>
          <pc:sldMk cId="0" sldId="259"/>
        </pc:sldMkLst>
        <pc:spChg chg="del mod">
          <ac:chgData name="Aaron Feuerstein" userId="f5de8b9a-5c09-4bc3-b449-ac980e458ac8" providerId="ADAL" clId="{7DE08927-6216-47EF-B9B1-6B2F64D81134}" dt="2025-05-14T15:47:21.798" v="19" actId="478"/>
          <ac:spMkLst>
            <pc:docMk/>
            <pc:sldMk cId="0" sldId="259"/>
            <ac:spMk id="108" creationId="{00000000-0000-0000-0000-000000000000}"/>
          </ac:spMkLst>
        </pc:spChg>
        <pc:spChg chg="del mod">
          <ac:chgData name="Aaron Feuerstein" userId="f5de8b9a-5c09-4bc3-b449-ac980e458ac8" providerId="ADAL" clId="{7DE08927-6216-47EF-B9B1-6B2F64D81134}" dt="2025-05-14T15:47:38.048" v="21" actId="478"/>
          <ac:spMkLst>
            <pc:docMk/>
            <pc:sldMk cId="0" sldId="259"/>
            <ac:spMk id="109" creationId="{00000000-0000-0000-0000-000000000000}"/>
          </ac:spMkLst>
        </pc:spChg>
        <pc:spChg chg="mod ord">
          <ac:chgData name="Aaron Feuerstein" userId="f5de8b9a-5c09-4bc3-b449-ac980e458ac8" providerId="ADAL" clId="{7DE08927-6216-47EF-B9B1-6B2F64D81134}" dt="2025-05-14T15:48:48.349" v="26"/>
          <ac:spMkLst>
            <pc:docMk/>
            <pc:sldMk cId="0" sldId="259"/>
            <ac:spMk id="111" creationId="{00000000-0000-0000-0000-000000000000}"/>
          </ac:spMkLst>
        </pc:spChg>
        <pc:picChg chg="mod">
          <ac:chgData name="Aaron Feuerstein" userId="f5de8b9a-5c09-4bc3-b449-ac980e458ac8" providerId="ADAL" clId="{7DE08927-6216-47EF-B9B1-6B2F64D81134}" dt="2025-05-14T15:45:59.615" v="8" actId="962"/>
          <ac:picMkLst>
            <pc:docMk/>
            <pc:sldMk cId="0" sldId="259"/>
            <ac:picMk id="110" creationId="{00000000-0000-0000-0000-000000000000}"/>
          </ac:picMkLst>
        </pc:picChg>
      </pc:sldChg>
    </pc:docChg>
  </pc:docChgLst>
  <pc:docChgLst>
    <pc:chgData name="Hutzel, Brandt" userId="S::brhutzel@pa.gov::11460894-0a64-4db4-be80-90bd511c04e4" providerId="AD" clId="Web-{50876726-83C8-632A-A6E2-CA7ACB81DA0F}"/>
    <pc:docChg chg="modSld">
      <pc:chgData name="Hutzel, Brandt" userId="S::brhutzel@pa.gov::11460894-0a64-4db4-be80-90bd511c04e4" providerId="AD" clId="Web-{50876726-83C8-632A-A6E2-CA7ACB81DA0F}" dt="2025-01-15T13:42:43.053" v="1" actId="20577"/>
      <pc:docMkLst>
        <pc:docMk/>
      </pc:docMkLst>
      <pc:sldChg chg="modSp">
        <pc:chgData name="Hutzel, Brandt" userId="S::brhutzel@pa.gov::11460894-0a64-4db4-be80-90bd511c04e4" providerId="AD" clId="Web-{50876726-83C8-632A-A6E2-CA7ACB81DA0F}" dt="2025-01-15T13:42:43.053" v="1" actId="2057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630340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6"/>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21" name="Google Shape;21;p6"/>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7"/>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26" name="Google Shape;26;p7"/>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2330810" y="365126"/>
            <a:ext cx="61845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8"/>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33" name="Google Shape;33;p8"/>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9"/>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40" name="Google Shape;40;p9"/>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2249510" y="365126"/>
            <a:ext cx="62658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0"/>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48" name="Google Shape;48;p10"/>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2461778" y="365126"/>
            <a:ext cx="60547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11"/>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59" name="Google Shape;59;p11"/>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2451278" y="365126"/>
            <a:ext cx="606407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2"/>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65" name="Google Shape;65;p12"/>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27459" y="1221128"/>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3"/>
          <p:cNvSpPr txBox="1">
            <a:spLocks noGrp="1"/>
          </p:cNvSpPr>
          <p:nvPr>
            <p:ph type="body" idx="2"/>
          </p:nvPr>
        </p:nvSpPr>
        <p:spPr>
          <a:xfrm>
            <a:off x="629841" y="2918128"/>
            <a:ext cx="2949178" cy="29508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3"/>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74" name="Google Shape;74;p13"/>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629841" y="1687131"/>
            <a:ext cx="2949178" cy="10056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4"/>
          <p:cNvSpPr>
            <a:spLocks noGrp="1"/>
          </p:cNvSpPr>
          <p:nvPr>
            <p:ph type="pic" idx="2"/>
          </p:nvPr>
        </p:nvSpPr>
        <p:spPr>
          <a:xfrm>
            <a:off x="3887391" y="987426"/>
            <a:ext cx="4629150" cy="4873625"/>
          </a:xfrm>
          <a:prstGeom prst="rect">
            <a:avLst/>
          </a:prstGeom>
          <a:noFill/>
          <a:ln>
            <a:noFill/>
          </a:ln>
        </p:spPr>
      </p:sp>
      <p:sp>
        <p:nvSpPr>
          <p:cNvPr id="78" name="Google Shape;78;p14"/>
          <p:cNvSpPr txBox="1">
            <a:spLocks noGrp="1"/>
          </p:cNvSpPr>
          <p:nvPr>
            <p:ph type="body" idx="1"/>
          </p:nvPr>
        </p:nvSpPr>
        <p:spPr>
          <a:xfrm>
            <a:off x="629841" y="2777544"/>
            <a:ext cx="2949178" cy="30914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4"/>
          <p:cNvPicPr preferRelativeResize="0"/>
          <p:nvPr/>
        </p:nvPicPr>
        <p:blipFill rotWithShape="1">
          <a:blip r:embed="rId2">
            <a:alphaModFix/>
          </a:blip>
          <a:srcRect/>
          <a:stretch/>
        </p:blipFill>
        <p:spPr>
          <a:xfrm>
            <a:off x="2378" y="0"/>
            <a:ext cx="2328433" cy="1747234"/>
          </a:xfrm>
          <a:prstGeom prst="rect">
            <a:avLst/>
          </a:prstGeom>
          <a:noFill/>
          <a:ln>
            <a:noFill/>
          </a:ln>
        </p:spPr>
      </p:pic>
      <p:pic>
        <p:nvPicPr>
          <p:cNvPr id="82" name="Google Shape;82;p14"/>
          <p:cNvPicPr preferRelativeResize="0"/>
          <p:nvPr/>
        </p:nvPicPr>
        <p:blipFill rotWithShape="1">
          <a:blip r:embed="rId3">
            <a:alphaModFix/>
          </a:blip>
          <a:srcRect/>
          <a:stretch/>
        </p:blipFill>
        <p:spPr>
          <a:xfrm rot="10800000">
            <a:off x="137" y="5495622"/>
            <a:ext cx="1566115" cy="136237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811395" y="4893971"/>
            <a:ext cx="4289415" cy="133081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b="1"/>
              <a:t>Engineering Design Processes</a:t>
            </a:r>
            <a:endParaRPr/>
          </a:p>
        </p:txBody>
      </p:sp>
      <p:pic>
        <p:nvPicPr>
          <p:cNvPr id="88" name="Google Shape;88;p1">
            <a:extLst>
              <a:ext uri="{C183D7F6-B498-43B3-948B-1728B52AA6E4}">
                <adec:decorative xmlns:adec="http://schemas.microsoft.com/office/drawing/2017/decorative" val="1"/>
              </a:ext>
            </a:extLst>
          </p:cNvPr>
          <p:cNvPicPr preferRelativeResize="0"/>
          <p:nvPr/>
        </p:nvPicPr>
        <p:blipFill rotWithShape="1">
          <a:blip r:embed="rId3">
            <a:alphaModFix/>
          </a:blip>
          <a:srcRect r="17600"/>
          <a:stretch/>
        </p:blipFill>
        <p:spPr>
          <a:xfrm>
            <a:off x="3493023" y="-34875"/>
            <a:ext cx="5650977" cy="5143493"/>
          </a:xfrm>
          <a:prstGeom prst="rect">
            <a:avLst/>
          </a:prstGeom>
          <a:noFill/>
          <a:ln>
            <a:noFill/>
          </a:ln>
        </p:spPr>
      </p:pic>
      <p:pic>
        <p:nvPicPr>
          <p:cNvPr id="89" name="Google Shape;89;p1" descr="Engineering by Design ITEEA"/>
          <p:cNvPicPr preferRelativeResize="0"/>
          <p:nvPr/>
        </p:nvPicPr>
        <p:blipFill rotWithShape="1">
          <a:blip r:embed="rId4">
            <a:alphaModFix/>
          </a:blip>
          <a:srcRect/>
          <a:stretch/>
        </p:blipFill>
        <p:spPr>
          <a:xfrm>
            <a:off x="49455" y="37585"/>
            <a:ext cx="2365248" cy="17343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5" name="Google Shape;95;p2" descr="Engineering Design Process (E.D.P.) Grades K through 2:&#10;&#10;State the Problem, Look for Ideas, Develop Solutions, and Share Solutions.&#10;&#10;Big Idea: The process is used to solve problems."/>
          <p:cNvPicPr preferRelativeResize="0"/>
          <p:nvPr/>
        </p:nvPicPr>
        <p:blipFill rotWithShape="1">
          <a:blip r:embed="rId3">
            <a:alphaModFix/>
          </a:blip>
          <a:srcRect/>
          <a:stretch/>
        </p:blipFill>
        <p:spPr>
          <a:xfrm>
            <a:off x="0" y="12830"/>
            <a:ext cx="5157436" cy="6708644"/>
          </a:xfrm>
          <a:prstGeom prst="rect">
            <a:avLst/>
          </a:prstGeom>
          <a:noFill/>
          <a:ln>
            <a:noFill/>
          </a:ln>
        </p:spPr>
      </p:pic>
      <p:sp>
        <p:nvSpPr>
          <p:cNvPr id="96" name="Google Shape;96;p2"/>
          <p:cNvSpPr txBox="1">
            <a:spLocks noGrp="1"/>
          </p:cNvSpPr>
          <p:nvPr>
            <p:ph type="title" idx="4294967295"/>
          </p:nvPr>
        </p:nvSpPr>
        <p:spPr>
          <a:xfrm>
            <a:off x="5110800" y="12825"/>
            <a:ext cx="3956700" cy="670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457200" marR="0" lvl="0" indent="-342900" algn="l" defTabSz="914400" rtl="0" eaLnBrk="1" fontAlgn="auto" latinLnBrk="0" hangingPunct="1">
              <a:lnSpc>
                <a:spcPct val="115000"/>
              </a:lnSpc>
              <a:spcBef>
                <a:spcPts val="0"/>
              </a:spcBef>
              <a:spcAft>
                <a:spcPts val="0"/>
              </a:spcAft>
              <a:buClr>
                <a:schemeClr val="dk1"/>
              </a:buClr>
              <a:buSzPts val="1800"/>
              <a:buFont typeface="Calibri"/>
              <a:buAutoNum type="arabi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State the Problem</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What is the problem?</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Are there any constraints/restrictions?</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What do we need to solve the problem?</a:t>
            </a:r>
          </a:p>
          <a:p>
            <a:pPr marL="457200" marR="0" lvl="0" indent="-342900" algn="l" defTabSz="914400" rtl="0" eaLnBrk="1" fontAlgn="auto" latinLnBrk="0" hangingPunct="1">
              <a:lnSpc>
                <a:spcPct val="115000"/>
              </a:lnSpc>
              <a:spcBef>
                <a:spcPts val="0"/>
              </a:spcBef>
              <a:spcAft>
                <a:spcPts val="0"/>
              </a:spcAft>
              <a:buClr>
                <a:schemeClr val="dk1"/>
              </a:buClr>
              <a:buSzPts val="1800"/>
              <a:buFont typeface="Calibri"/>
              <a:buAutoNum type="arabi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Look for Ideas</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Brainstorming </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Coming up with a variety of solutions to address the problem.</a:t>
            </a:r>
          </a:p>
          <a:p>
            <a:pPr marL="457200" marR="0" lvl="0" indent="-342900" algn="l" defTabSz="914400" rtl="0" eaLnBrk="1" fontAlgn="auto" latinLnBrk="0" hangingPunct="1">
              <a:lnSpc>
                <a:spcPct val="115000"/>
              </a:lnSpc>
              <a:spcBef>
                <a:spcPts val="0"/>
              </a:spcBef>
              <a:spcAft>
                <a:spcPts val="0"/>
              </a:spcAft>
              <a:buClr>
                <a:schemeClr val="dk1"/>
              </a:buClr>
              <a:buSzPts val="1800"/>
              <a:buFont typeface="Calibri"/>
              <a:buAutoNum type="arabi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Develop Solutions</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Decide what solution you want to try.</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Create a plan </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Build </a:t>
            </a:r>
          </a:p>
          <a:p>
            <a:pPr marL="457200" marR="0" lvl="0" indent="-342900" algn="l" defTabSz="914400" rtl="0" eaLnBrk="1" fontAlgn="auto" latinLnBrk="0" hangingPunct="1">
              <a:lnSpc>
                <a:spcPct val="115000"/>
              </a:lnSpc>
              <a:spcBef>
                <a:spcPts val="0"/>
              </a:spcBef>
              <a:spcAft>
                <a:spcPts val="0"/>
              </a:spcAft>
              <a:buClr>
                <a:schemeClr val="dk1"/>
              </a:buClr>
              <a:buSzPts val="1800"/>
              <a:buFont typeface="Calibri"/>
              <a:buAutoNum type="arabi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Share Solutions</a:t>
            </a:r>
          </a:p>
          <a:p>
            <a:pPr marL="914400" marR="0" lvl="1" indent="-342900" algn="l" defTabSz="914400" rtl="0" eaLnBrk="1" fontAlgn="auto" latinLnBrk="0" hangingPunct="1">
              <a:lnSpc>
                <a:spcPct val="115000"/>
              </a:lnSpc>
              <a:spcBef>
                <a:spcPts val="0"/>
              </a:spcBef>
              <a:spcAft>
                <a:spcPts val="0"/>
              </a:spcAft>
              <a:buClr>
                <a:schemeClr val="dk1"/>
              </a:buClr>
              <a:buSzPts val="1800"/>
              <a:buFont typeface="Calibri"/>
              <a:buAutoNum type="alphaLcPeriod"/>
              <a:tabLst/>
              <a:defRPr/>
            </a:pP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Share your solution with others.</a:t>
            </a:r>
          </a:p>
          <a:p>
            <a:pPr marL="0" marR="0" lvl="0" indent="0" algn="l" defTabSz="914400" rtl="0" eaLnBrk="1" fontAlgn="auto" latinLnBrk="0" hangingPunct="1">
              <a:lnSpc>
                <a:spcPct val="115000"/>
              </a:lnSpc>
              <a:spcBef>
                <a:spcPts val="1200"/>
              </a:spcBef>
              <a:spcAft>
                <a:spcPts val="1200"/>
              </a:spcAft>
              <a:buClr>
                <a:srgbClr val="000000"/>
              </a:buClr>
              <a:buSzTx/>
              <a:buFont typeface="Arial"/>
              <a:buNone/>
              <a:tabLst/>
              <a:defRPr/>
            </a:pPr>
            <a:endParaRPr kumimoji="0" lang="en-US" sz="1800" b="0" i="0" u="none" strike="noStrike" kern="0" cap="none" spc="0" normalizeH="0" baseline="0" noProof="0" dirty="0">
              <a:ln>
                <a:noFill/>
              </a:ln>
              <a:solidFill>
                <a:srgbClr val="595959"/>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3"/>
          <p:cNvSpPr txBox="1">
            <a:spLocks noGrp="1"/>
          </p:cNvSpPr>
          <p:nvPr>
            <p:ph type="title" idx="4294967295"/>
          </p:nvPr>
        </p:nvSpPr>
        <p:spPr>
          <a:xfrm>
            <a:off x="5110800" y="0"/>
            <a:ext cx="4033200" cy="685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Define Problem</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What is the problem?</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Are there any constraints/restrictions?</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What do we need to solve the problem?</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Generate Ideas</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Brainstorming </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Coming up with a variety of solutions to address the problem</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Select Solution(s)</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Choose an idea that is best</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Feasibility of design (can you do it?)</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Constraints (time, money, supplies)</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Test Solution(s)</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Further development </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Create models </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Create a plan</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Make Item</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Build</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Evaluate Item</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The good, the bad, and the ugly</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What would you change?</a:t>
            </a:r>
          </a:p>
          <a:p>
            <a:pPr marL="457200" marR="0" lvl="0" indent="-323850" algn="l" defTabSz="914400" rtl="0" eaLnBrk="1" fontAlgn="auto" latinLnBrk="0" hangingPunct="1">
              <a:lnSpc>
                <a:spcPct val="115000"/>
              </a:lnSpc>
              <a:spcBef>
                <a:spcPts val="0"/>
              </a:spcBef>
              <a:spcAft>
                <a:spcPts val="0"/>
              </a:spcAft>
              <a:buClr>
                <a:schemeClr val="dk1"/>
              </a:buClr>
              <a:buSzPts val="1500"/>
              <a:buFont typeface="Calibri"/>
              <a:buAutoNum type="arabi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Present Results</a:t>
            </a:r>
          </a:p>
          <a:p>
            <a:pPr marL="914400" marR="0" lvl="1" indent="-323850" algn="l" defTabSz="914400" rtl="0" eaLnBrk="1" fontAlgn="auto" latinLnBrk="0" hangingPunct="1">
              <a:lnSpc>
                <a:spcPct val="115000"/>
              </a:lnSpc>
              <a:spcBef>
                <a:spcPts val="0"/>
              </a:spcBef>
              <a:spcAft>
                <a:spcPts val="0"/>
              </a:spcAft>
              <a:buClr>
                <a:schemeClr val="dk1"/>
              </a:buClr>
              <a:buSzPts val="1500"/>
              <a:buFont typeface="Calibri"/>
              <a:buAutoNum type="alphaLcPeriod"/>
              <a:tabLst/>
              <a:defRPr/>
            </a:pP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Share your solution with others.</a:t>
            </a:r>
          </a:p>
        </p:txBody>
      </p:sp>
      <p:pic>
        <p:nvPicPr>
          <p:cNvPr id="102" name="Google Shape;102;p3" descr="Engineering Design Process Grades 3 to 5&#10;&#10;Define Problem, Generate Ideas, Select Solutions, Test Solutions, Make Item, Evaluate Item, and Present Results.&#10;&#10;Grade 3 to 5 Big Ideas:&#10;&#10;- The process is used to solve problems.&#10;- The process is a method to turn into finished products and systems.&#10;- The process can be used in any order to produce the best results.&#10;- It is improtant to gather as much information as possible, be creative and consider all ideas.&#10;- Models are used to test ideas, make changes to designs, and learn more about what would happen to a similar, real object."/>
          <p:cNvPicPr preferRelativeResize="0"/>
          <p:nvPr/>
        </p:nvPicPr>
        <p:blipFill rotWithShape="1">
          <a:blip r:embed="rId3">
            <a:alphaModFix/>
          </a:blip>
          <a:srcRect/>
          <a:stretch/>
        </p:blipFill>
        <p:spPr>
          <a:xfrm>
            <a:off x="0" y="0"/>
            <a:ext cx="5078775"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1" name="Google Shape;111;p4"/>
          <p:cNvSpPr txBox="1">
            <a:spLocks noGrp="1"/>
          </p:cNvSpPr>
          <p:nvPr>
            <p:ph type="title" idx="4294967295"/>
          </p:nvPr>
        </p:nvSpPr>
        <p:spPr>
          <a:xfrm>
            <a:off x="5099900" y="23950"/>
            <a:ext cx="4044000" cy="685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850"/>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1. Define the Problem</a:t>
            </a:r>
            <a:endParaRPr kumimoji="0" lang="en-US" sz="850" b="0" i="0" u="none" strike="noStrike" kern="0" cap="none" spc="0" normalizeH="0" baseline="0" noProof="0" dirty="0">
              <a:ln>
                <a:noFill/>
              </a:ln>
              <a:solidFill>
                <a:schemeClr val="dk1"/>
              </a:solidFill>
              <a:effectLst/>
              <a:uLnTx/>
              <a:uFillTx/>
              <a:latin typeface="Calibri"/>
              <a:ea typeface="Calibri"/>
              <a:cs typeface="Calibri"/>
              <a:sym typeface="Arial"/>
            </a:endParaRP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What is the problem you are trying to solve?</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Are there any constraints/restrictions?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What do we need to solve the problem?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2. Brainstorm</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Develop multiple plausible ideas to solve the problem.</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More than one possible solution is required.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3. Research and Generate Ideas </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Ideas for possible solutions need to be backed by research.</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Create accurate sketches and orthographic drawings of your design concepts.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4. Identify Criteria and Constraints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Restate the criteria clearly.</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Identify as many constraints as possible.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5. Explore Possibilities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Analyze the positives and negatives or your possible solutions.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This can lead to a combination of your solutions to create a better solution to the problem.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6. Select an Approach</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Select a promising solution based on your analysis, criteria, and constraints.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Make sure your solution can result in a high quality product.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7. Develop a Design Proposal</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Develop a presentation to propose your design to classmates and instructor.</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Clearly state the problem.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8. List all Criteria and Constraints.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Include, sketches, pictures, and any other information that helps explain your potential solution.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9. Make a Model or Prototype</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Create a model or working prototype of your solution. </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You can include materials that may NOT be used in the final product to make your prototype easier to construct and/or cheaper.</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When creating a model it does NOT need to be functional, just serve to demonstrate the solution.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10. Test and Evaluate the Design</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Use the design criteria to develop testing procedures.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The test procedures must provide real-world testing simulations.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Evaluate the test results.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11. Refine the Design</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Using the testing results and evaluation make improvements to your design.</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Make significant improvements to the design and prototype.</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Retest as necessary.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12. Create the Solution</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Build the actual product based on your prototype, testing, and refinements.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Make sure the product meets or exceeds design specifications.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Be sure the product has good ergonomics, form, and function.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13. Communicate Process and Results</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Refine and update your design proposal to reflect the finished product. </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Include pictures, videos, demonstrations of the product.</a:t>
            </a:r>
          </a:p>
          <a:p>
            <a:pPr marL="457200" marR="0" lvl="0" indent="-282575" algn="l" defTabSz="914400" rtl="0" eaLnBrk="1" fontAlgn="auto" latinLnBrk="0" hangingPunct="1">
              <a:lnSpc>
                <a:spcPct val="100000"/>
              </a:lnSpc>
              <a:spcBef>
                <a:spcPts val="0"/>
              </a:spcBef>
              <a:spcAft>
                <a:spcPts val="0"/>
              </a:spcAft>
              <a:buClr>
                <a:schemeClr val="dk1"/>
              </a:buClr>
              <a:buSzPts val="850"/>
              <a:buFont typeface="Calibri"/>
              <a:buAutoNum type="alphaLcPeriod"/>
              <a:tabLst/>
              <a:defRPr/>
            </a:pPr>
            <a:r>
              <a:rPr kumimoji="0" lang="en-US" sz="850" b="0" i="0" u="none" strike="noStrike" kern="0" cap="none" spc="0" normalizeH="0" baseline="0" noProof="0" dirty="0">
                <a:ln>
                  <a:noFill/>
                </a:ln>
                <a:solidFill>
                  <a:schemeClr val="dk1"/>
                </a:solidFill>
                <a:effectLst/>
                <a:uLnTx/>
                <a:uFillTx/>
                <a:latin typeface="Calibri"/>
                <a:ea typeface="Calibri"/>
                <a:cs typeface="Calibri"/>
                <a:sym typeface="Calibri"/>
              </a:rPr>
              <a:t>Show supporting evidence on how the solution meets the criteria and solves the problem. Create documentation of assembly (if applicable), correct use, and troubleshooting of product.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10" name="Google Shape;110;p4" descr="Engineering Design Process (EDP) Grades 6 to 12.&#10;&#10;- 1. Define the Problem&#10;a. What is the problem you are trying to solve?&#10;b. Are there any constraints/restrictions?&#10;c. What do we need to solve the problem?&#10;&#10;2. Brainstorm&#10;a. Develop multiple plausible ideas to solve the problem.&#10;b. More than one possible solution is required.&#10;&#10;3. Research and Generate Ideas&#10;a. Ideas for possible solutions need to be backed by research.&#10;b. Create accurate sketched and orthographic drawings of your design concepts.&#10;&#10;4. Identify Criteria and Constraints&#10;a. Restate the criteria clearly.&#10;b. Identify as many constraints as possible.&#10;&#10;5. Explore Possibilities&#10;a. Analyze the positives and negative of your posisble solutions.&#10;b. This can lead to a combination of your solutions to create a better solution to the problem.&#10;&#10;6. Select an Approach&#10;a. Select a promising solution based on your analysis, criteria, and constraints.&#10;b. Make sure your solution can result in a high quality product.&#10;&#10;7. Develop a Design Proposal&#10;a. Develop a presentation to propose your deisgn to classmates and instructor.&#10;b. Clearly state the problem.&#10;&#10;8. List all Criteria and Constraints&#10;a. Include, sketched, pictures, and any other information that helps explain your potential solution.&#10;&#10;9. Make a model or Prototype&#10;a. Create a model or working prototype of your solution.&#10;b. You can include materials that may NOT be used in the final product to make your prototype easier to construct and/or cheaper.&#10;C. When creating a model it does NOT need to be functional, just to serve to demonstrate the solution.&#10;&#10;10. Test and Evaluate the Design&#10;a. Use the design criteria to develop testing procedures.&#10;b. The test procedures must provude real-world testing simulations.&#10;c. Evaluate the test results.&#10;&#10;11. Refine the Design&#10;a. Using the testing results and evaluation make improvements to your design.&#10;b. Make significant improvements to the design and prototype.&#10;C. Retest as necessary.&#10;&#10;12. Create the solution&#10;A. build the actual product based on your prototype, testing, and refinements.&#10;B. Make sure the product meets or exceeds design specifications.&#10;C. Be sure the product has good ergonomics, form, and function.&#10;&#10;13. Communicate Process and Results&#10;&#10;A. Refine and update your design proposal to reflect the finished product.&#10;B. Include pictures, videos, demonstrations of the product.&#10;C. Show supporting evidence on how the solution meets the criteria and solves the problem. Create documentation of assmebly if applicable, correct use, and troublesooting of product."/>
          <p:cNvPicPr preferRelativeResize="0"/>
          <p:nvPr/>
        </p:nvPicPr>
        <p:blipFill rotWithShape="1">
          <a:blip r:embed="rId3">
            <a:alphaModFix/>
          </a:blip>
          <a:srcRect/>
          <a:stretch/>
        </p:blipFill>
        <p:spPr>
          <a:xfrm>
            <a:off x="0" y="0"/>
            <a:ext cx="5066100" cy="68579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7725C-B496-44B2-B1AA-6FBC906DD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13C7A1-998C-485E-876D-367637846474}">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customXml/itemProps3.xml><?xml version="1.0" encoding="utf-8"?>
<ds:datastoreItem xmlns:ds="http://schemas.openxmlformats.org/officeDocument/2006/customXml" ds:itemID="{7964FCEC-6384-47D9-BDA8-FD79289965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On-screen Show (4:3)</PresentationFormat>
  <Paragraphs>81</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Engineering Design Processes</vt:lpstr>
      <vt:lpstr>State the Problem What is the problem? Are there any constraints/restrictions? What do we need to solve the problem? Look for Ideas Brainstorming  Coming up with a variety of solutions to address the problem. Develop Solutions Decide what solution you want to try. Create a plan  Build  Share Solutions Share your solution with others. </vt:lpstr>
      <vt:lpstr>Define Problem What is the problem? Are there any constraints/restrictions? What do we need to solve the problem? Generate Ideas Brainstorming  Coming up with a variety of solutions to address the problem Select Solution(s) Choose an idea that is best Feasibility of design (can you do it?) Constraints (time, money, supplies) Test Solution(s) Further development  Create models  Create a plan Make Item Build Evaluate Item The good, the bad, and the ugly What would you change? Present Results Share your solution with others.</vt:lpstr>
      <vt:lpstr>1. Define the Problem What is the problem you are trying to solve? Are there any constraints/restrictions? What do we need to solve the problem? 2. Brainstorm Develop multiple plausible ideas to solve the problem. More than one possible solution is required. 3. Research and Generate Ideas  Ideas for possible solutions need to be backed by research. Create accurate sketches and orthographic drawings of your design concepts. 4. Identify Criteria and Constraints Restate the criteria clearly. Identify as many constraints as possible. 5. Explore Possibilities Analyze the positives and negatives or your possible solutions. This can lead to a combination of your solutions to create a better solution to the problem. 6. Select an Approach Select a promising solution based on your analysis, criteria, and constraints. Make sure your solution can result in a high quality product. 7. Develop a Design Proposal Develop a presentation to propose your design to classmates and instructor. Clearly state the problem. 8. List all Criteria and Constraints. Include, sketches, pictures, and any other information that helps explain your potential solution. 9. Make a Model or Prototype Create a model or working prototype of your solution.  You can include materials that may NOT be used in the final product to make your prototype easier to construct and/or cheaper. When creating a model it does NOT need to be functional, just serve to demonstrate the solution. 10. Test and Evaluate the Design Use the design criteria to develop testing procedures. The test procedures must provide real-world testing simulations. Evaluate the test results. 11. Refine the Design Using the testing results and evaluation make improvements to your design. Make significant improvements to the design and prototype. Retest as necessary. 12. Create the Solution Build the actual product based on your prototype, testing, and refinements. Make sure the product meets or exceeds design specifications. Be sure the product has good ergonomics, form, and function. 13. Communicate Process and Results Refine and update your design proposal to reflect the finished product.  Include pictures, videos, demonstrations of the product. Show supporting evidence on how the solution meets the criteria and solves the problem. Create documentation of assembly (if applicable), correct use, and troubleshooting of product.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de la Paz</dc:creator>
  <cp:lastModifiedBy>Aaron Feuerstein</cp:lastModifiedBy>
  <cp:revision>2</cp:revision>
  <dcterms:created xsi:type="dcterms:W3CDTF">2018-08-16T17:26:32Z</dcterms:created>
  <dcterms:modified xsi:type="dcterms:W3CDTF">2025-05-14T15:48:55Z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