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2"/>
  </p:notesMasterIdLst>
  <p:sldIdLst>
    <p:sldId id="756" r:id="rId5"/>
    <p:sldId id="327" r:id="rId6"/>
    <p:sldId id="747" r:id="rId7"/>
    <p:sldId id="272" r:id="rId8"/>
    <p:sldId id="271" r:id="rId9"/>
    <p:sldId id="328" r:id="rId10"/>
    <p:sldId id="340" r:id="rId11"/>
    <p:sldId id="745" r:id="rId12"/>
    <p:sldId id="746" r:id="rId13"/>
    <p:sldId id="337" r:id="rId14"/>
    <p:sldId id="330" r:id="rId15"/>
    <p:sldId id="268" r:id="rId16"/>
    <p:sldId id="329" r:id="rId17"/>
    <p:sldId id="279" r:id="rId18"/>
    <p:sldId id="743" r:id="rId19"/>
    <p:sldId id="315" r:id="rId20"/>
    <p:sldId id="757" r:id="rId21"/>
    <p:sldId id="741" r:id="rId22"/>
    <p:sldId id="758" r:id="rId23"/>
    <p:sldId id="339" r:id="rId24"/>
    <p:sldId id="333" r:id="rId25"/>
    <p:sldId id="334" r:id="rId26"/>
    <p:sldId id="335" r:id="rId27"/>
    <p:sldId id="336" r:id="rId28"/>
    <p:sldId id="338" r:id="rId29"/>
    <p:sldId id="754" r:id="rId30"/>
    <p:sldId id="759"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C7C"/>
    <a:srgbClr val="E9EDF4"/>
    <a:srgbClr val="06347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559" autoAdjust="0"/>
    <p:restoredTop sz="78947" autoAdjust="0"/>
  </p:normalViewPr>
  <p:slideViewPr>
    <p:cSldViewPr>
      <p:cViewPr varScale="1">
        <p:scale>
          <a:sx n="125" d="100"/>
          <a:sy n="125" d="100"/>
        </p:scale>
        <p:origin x="2712" y="108"/>
      </p:cViewPr>
      <p:guideLst>
        <p:guide orient="horz" pos="2160"/>
        <p:guide pos="2880"/>
      </p:guideLst>
    </p:cSldViewPr>
  </p:slideViewPr>
  <p:outlineViewPr>
    <p:cViewPr>
      <p:scale>
        <a:sx n="33" d="100"/>
        <a:sy n="33" d="100"/>
      </p:scale>
      <p:origin x="0" y="-625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notesMaster" Target="notesMasters/notesMaster1.xml"/><Relationship Id="rId37"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theme" Target="theme/theme1.xml"/><Relationship Id="rId8" Type="http://schemas.openxmlformats.org/officeDocument/2006/relationships/slide" Target="slides/slide4.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aron Feuerstein" userId="f5de8b9a-5c09-4bc3-b449-ac980e458ac8" providerId="ADAL" clId="{063379C2-9C89-4754-900A-45050FEFC0A9}"/>
    <pc:docChg chg="modSld">
      <pc:chgData name="Aaron Feuerstein" userId="f5de8b9a-5c09-4bc3-b449-ac980e458ac8" providerId="ADAL" clId="{063379C2-9C89-4754-900A-45050FEFC0A9}" dt="2025-11-06T19:10:05.111" v="56" actId="207"/>
      <pc:docMkLst>
        <pc:docMk/>
      </pc:docMkLst>
      <pc:sldChg chg="modSp mod">
        <pc:chgData name="Aaron Feuerstein" userId="f5de8b9a-5c09-4bc3-b449-ac980e458ac8" providerId="ADAL" clId="{063379C2-9C89-4754-900A-45050FEFC0A9}" dt="2025-11-06T19:07:26.200" v="26" actId="207"/>
        <pc:sldMkLst>
          <pc:docMk/>
          <pc:sldMk cId="2770370489" sldId="268"/>
        </pc:sldMkLst>
        <pc:spChg chg="mod">
          <ac:chgData name="Aaron Feuerstein" userId="f5de8b9a-5c09-4bc3-b449-ac980e458ac8" providerId="ADAL" clId="{063379C2-9C89-4754-900A-45050FEFC0A9}" dt="2025-11-06T19:07:26.200" v="26" actId="207"/>
          <ac:spMkLst>
            <pc:docMk/>
            <pc:sldMk cId="2770370489" sldId="268"/>
            <ac:spMk id="2" creationId="{6C561A45-6AF9-45B6-BF59-AB352A303509}"/>
          </ac:spMkLst>
        </pc:spChg>
        <pc:spChg chg="mod">
          <ac:chgData name="Aaron Feuerstein" userId="f5de8b9a-5c09-4bc3-b449-ac980e458ac8" providerId="ADAL" clId="{063379C2-9C89-4754-900A-45050FEFC0A9}" dt="2025-11-06T19:07:23.734" v="25" actId="207"/>
          <ac:spMkLst>
            <pc:docMk/>
            <pc:sldMk cId="2770370489" sldId="268"/>
            <ac:spMk id="4" creationId="{74B91557-B23A-E345-B676-11215DDEC095}"/>
          </ac:spMkLst>
        </pc:spChg>
      </pc:sldChg>
      <pc:sldChg chg="modSp mod">
        <pc:chgData name="Aaron Feuerstein" userId="f5de8b9a-5c09-4bc3-b449-ac980e458ac8" providerId="ADAL" clId="{063379C2-9C89-4754-900A-45050FEFC0A9}" dt="2025-11-06T18:56:11.847" v="12" actId="207"/>
        <pc:sldMkLst>
          <pc:docMk/>
          <pc:sldMk cId="3676223748" sldId="271"/>
        </pc:sldMkLst>
        <pc:spChg chg="mod">
          <ac:chgData name="Aaron Feuerstein" userId="f5de8b9a-5c09-4bc3-b449-ac980e458ac8" providerId="ADAL" clId="{063379C2-9C89-4754-900A-45050FEFC0A9}" dt="2025-11-06T18:56:11.847" v="12" actId="207"/>
          <ac:spMkLst>
            <pc:docMk/>
            <pc:sldMk cId="3676223748" sldId="271"/>
            <ac:spMk id="3" creationId="{BF8031DB-87DC-44E9-8A22-ABB949C242DC}"/>
          </ac:spMkLst>
        </pc:spChg>
        <pc:spChg chg="mod">
          <ac:chgData name="Aaron Feuerstein" userId="f5de8b9a-5c09-4bc3-b449-ac980e458ac8" providerId="ADAL" clId="{063379C2-9C89-4754-900A-45050FEFC0A9}" dt="2025-11-06T18:56:09.176" v="11" actId="207"/>
          <ac:spMkLst>
            <pc:docMk/>
            <pc:sldMk cId="3676223748" sldId="271"/>
            <ac:spMk id="5" creationId="{41125CFB-377A-FC48-9DFC-9810BF3A503F}"/>
          </ac:spMkLst>
        </pc:spChg>
      </pc:sldChg>
      <pc:sldChg chg="modSp mod">
        <pc:chgData name="Aaron Feuerstein" userId="f5de8b9a-5c09-4bc3-b449-ac980e458ac8" providerId="ADAL" clId="{063379C2-9C89-4754-900A-45050FEFC0A9}" dt="2025-11-06T18:56:03.548" v="10" actId="207"/>
        <pc:sldMkLst>
          <pc:docMk/>
          <pc:sldMk cId="1877777317" sldId="272"/>
        </pc:sldMkLst>
        <pc:spChg chg="mod">
          <ac:chgData name="Aaron Feuerstein" userId="f5de8b9a-5c09-4bc3-b449-ac980e458ac8" providerId="ADAL" clId="{063379C2-9C89-4754-900A-45050FEFC0A9}" dt="2025-11-06T18:56:03.548" v="10" actId="207"/>
          <ac:spMkLst>
            <pc:docMk/>
            <pc:sldMk cId="1877777317" sldId="272"/>
            <ac:spMk id="3" creationId="{68B2A054-8549-4C67-934A-74E5D22F1667}"/>
          </ac:spMkLst>
        </pc:spChg>
        <pc:spChg chg="mod">
          <ac:chgData name="Aaron Feuerstein" userId="f5de8b9a-5c09-4bc3-b449-ac980e458ac8" providerId="ADAL" clId="{063379C2-9C89-4754-900A-45050FEFC0A9}" dt="2025-11-06T18:56:01.066" v="9" actId="207"/>
          <ac:spMkLst>
            <pc:docMk/>
            <pc:sldMk cId="1877777317" sldId="272"/>
            <ac:spMk id="6" creationId="{80D104EC-98B6-F44C-AC1C-8A902ED924DA}"/>
          </ac:spMkLst>
        </pc:spChg>
      </pc:sldChg>
      <pc:sldChg chg="modSp mod">
        <pc:chgData name="Aaron Feuerstein" userId="f5de8b9a-5c09-4bc3-b449-ac980e458ac8" providerId="ADAL" clId="{063379C2-9C89-4754-900A-45050FEFC0A9}" dt="2025-11-06T19:07:39.327" v="30" actId="207"/>
        <pc:sldMkLst>
          <pc:docMk/>
          <pc:sldMk cId="2774695107" sldId="279"/>
        </pc:sldMkLst>
        <pc:spChg chg="mod">
          <ac:chgData name="Aaron Feuerstein" userId="f5de8b9a-5c09-4bc3-b449-ac980e458ac8" providerId="ADAL" clId="{063379C2-9C89-4754-900A-45050FEFC0A9}" dt="2025-11-06T19:07:37.257" v="29" actId="207"/>
          <ac:spMkLst>
            <pc:docMk/>
            <pc:sldMk cId="2774695107" sldId="279"/>
            <ac:spMk id="3" creationId="{EBFE426D-10CE-C44D-96F8-9CF7F1C8845B}"/>
          </ac:spMkLst>
        </pc:spChg>
        <pc:spChg chg="mod">
          <ac:chgData name="Aaron Feuerstein" userId="f5de8b9a-5c09-4bc3-b449-ac980e458ac8" providerId="ADAL" clId="{063379C2-9C89-4754-900A-45050FEFC0A9}" dt="2025-11-06T19:07:39.327" v="30" actId="207"/>
          <ac:spMkLst>
            <pc:docMk/>
            <pc:sldMk cId="2774695107" sldId="279"/>
            <ac:spMk id="6" creationId="{D419EB47-D0A8-8448-81A5-8B380E7DF329}"/>
          </ac:spMkLst>
        </pc:spChg>
      </pc:sldChg>
      <pc:sldChg chg="modSp mod">
        <pc:chgData name="Aaron Feuerstein" userId="f5de8b9a-5c09-4bc3-b449-ac980e458ac8" providerId="ADAL" clId="{063379C2-9C89-4754-900A-45050FEFC0A9}" dt="2025-11-06T19:07:51.785" v="34" actId="207"/>
        <pc:sldMkLst>
          <pc:docMk/>
          <pc:sldMk cId="3607176521" sldId="315"/>
        </pc:sldMkLst>
        <pc:spChg chg="mod">
          <ac:chgData name="Aaron Feuerstein" userId="f5de8b9a-5c09-4bc3-b449-ac980e458ac8" providerId="ADAL" clId="{063379C2-9C89-4754-900A-45050FEFC0A9}" dt="2025-11-06T19:07:51.785" v="34" actId="207"/>
          <ac:spMkLst>
            <pc:docMk/>
            <pc:sldMk cId="3607176521" sldId="315"/>
            <ac:spMk id="4" creationId="{1A945124-571C-49BB-92A8-918E0F587CA1}"/>
          </ac:spMkLst>
        </pc:spChg>
        <pc:spChg chg="mod">
          <ac:chgData name="Aaron Feuerstein" userId="f5de8b9a-5c09-4bc3-b449-ac980e458ac8" providerId="ADAL" clId="{063379C2-9C89-4754-900A-45050FEFC0A9}" dt="2025-11-06T19:07:49.730" v="33" actId="207"/>
          <ac:spMkLst>
            <pc:docMk/>
            <pc:sldMk cId="3607176521" sldId="315"/>
            <ac:spMk id="5" creationId="{D298E209-A6E6-924C-BAAC-3A500F0C8BC1}"/>
          </ac:spMkLst>
        </pc:spChg>
      </pc:sldChg>
      <pc:sldChg chg="modSp mod">
        <pc:chgData name="Aaron Feuerstein" userId="f5de8b9a-5c09-4bc3-b449-ac980e458ac8" providerId="ADAL" clId="{063379C2-9C89-4754-900A-45050FEFC0A9}" dt="2025-11-06T18:55:51.355" v="6" actId="207"/>
        <pc:sldMkLst>
          <pc:docMk/>
          <pc:sldMk cId="2598835562" sldId="327"/>
        </pc:sldMkLst>
        <pc:spChg chg="mod">
          <ac:chgData name="Aaron Feuerstein" userId="f5de8b9a-5c09-4bc3-b449-ac980e458ac8" providerId="ADAL" clId="{063379C2-9C89-4754-900A-45050FEFC0A9}" dt="2025-11-06T18:55:48.770" v="5" actId="207"/>
          <ac:spMkLst>
            <pc:docMk/>
            <pc:sldMk cId="2598835562" sldId="327"/>
            <ac:spMk id="2" creationId="{6AD21335-3DC7-554E-AEA4-1AF6F752EFA5}"/>
          </ac:spMkLst>
        </pc:spChg>
        <pc:spChg chg="mod">
          <ac:chgData name="Aaron Feuerstein" userId="f5de8b9a-5c09-4bc3-b449-ac980e458ac8" providerId="ADAL" clId="{063379C2-9C89-4754-900A-45050FEFC0A9}" dt="2025-11-06T18:55:51.355" v="6" actId="207"/>
          <ac:spMkLst>
            <pc:docMk/>
            <pc:sldMk cId="2598835562" sldId="327"/>
            <ac:spMk id="3" creationId="{5416996A-4028-4222-ABCF-11616BBC358D}"/>
          </ac:spMkLst>
        </pc:spChg>
      </pc:sldChg>
      <pc:sldChg chg="modSp mod">
        <pc:chgData name="Aaron Feuerstein" userId="f5de8b9a-5c09-4bc3-b449-ac980e458ac8" providerId="ADAL" clId="{063379C2-9C89-4754-900A-45050FEFC0A9}" dt="2025-11-06T18:56:19.206" v="14" actId="207"/>
        <pc:sldMkLst>
          <pc:docMk/>
          <pc:sldMk cId="416782612" sldId="328"/>
        </pc:sldMkLst>
        <pc:spChg chg="mod">
          <ac:chgData name="Aaron Feuerstein" userId="f5de8b9a-5c09-4bc3-b449-ac980e458ac8" providerId="ADAL" clId="{063379C2-9C89-4754-900A-45050FEFC0A9}" dt="2025-11-06T18:56:19.206" v="14" actId="207"/>
          <ac:spMkLst>
            <pc:docMk/>
            <pc:sldMk cId="416782612" sldId="328"/>
            <ac:spMk id="3" creationId="{87FC199D-2D90-405F-8D4B-7933E955B81F}"/>
          </ac:spMkLst>
        </pc:spChg>
        <pc:spChg chg="mod">
          <ac:chgData name="Aaron Feuerstein" userId="f5de8b9a-5c09-4bc3-b449-ac980e458ac8" providerId="ADAL" clId="{063379C2-9C89-4754-900A-45050FEFC0A9}" dt="2025-11-06T18:56:16.511" v="13" actId="207"/>
          <ac:spMkLst>
            <pc:docMk/>
            <pc:sldMk cId="416782612" sldId="328"/>
            <ac:spMk id="4" creationId="{FF7C7B6B-5B80-A944-8C9D-A0A4C3C60EC5}"/>
          </ac:spMkLst>
        </pc:spChg>
      </pc:sldChg>
      <pc:sldChg chg="modSp mod">
        <pc:chgData name="Aaron Feuerstein" userId="f5de8b9a-5c09-4bc3-b449-ac980e458ac8" providerId="ADAL" clId="{063379C2-9C89-4754-900A-45050FEFC0A9}" dt="2025-11-06T19:07:32.030" v="28" actId="207"/>
        <pc:sldMkLst>
          <pc:docMk/>
          <pc:sldMk cId="2037826741" sldId="329"/>
        </pc:sldMkLst>
        <pc:spChg chg="mod">
          <ac:chgData name="Aaron Feuerstein" userId="f5de8b9a-5c09-4bc3-b449-ac980e458ac8" providerId="ADAL" clId="{063379C2-9C89-4754-900A-45050FEFC0A9}" dt="2025-11-06T19:07:32.030" v="28" actId="207"/>
          <ac:spMkLst>
            <pc:docMk/>
            <pc:sldMk cId="2037826741" sldId="329"/>
            <ac:spMk id="3" creationId="{117D8CC9-6E1A-49F3-8559-920E5D8F8586}"/>
          </ac:spMkLst>
        </pc:spChg>
        <pc:spChg chg="mod">
          <ac:chgData name="Aaron Feuerstein" userId="f5de8b9a-5c09-4bc3-b449-ac980e458ac8" providerId="ADAL" clId="{063379C2-9C89-4754-900A-45050FEFC0A9}" dt="2025-11-06T19:07:29.601" v="27" actId="207"/>
          <ac:spMkLst>
            <pc:docMk/>
            <pc:sldMk cId="2037826741" sldId="329"/>
            <ac:spMk id="5" creationId="{C14CA3FB-7CBA-8C47-9E22-ABD7091A9F7C}"/>
          </ac:spMkLst>
        </pc:spChg>
      </pc:sldChg>
      <pc:sldChg chg="modSp mod">
        <pc:chgData name="Aaron Feuerstein" userId="f5de8b9a-5c09-4bc3-b449-ac980e458ac8" providerId="ADAL" clId="{063379C2-9C89-4754-900A-45050FEFC0A9}" dt="2025-11-06T19:00:23.998" v="24" actId="207"/>
        <pc:sldMkLst>
          <pc:docMk/>
          <pc:sldMk cId="4217339129" sldId="330"/>
        </pc:sldMkLst>
        <pc:spChg chg="mod">
          <ac:chgData name="Aaron Feuerstein" userId="f5de8b9a-5c09-4bc3-b449-ac980e458ac8" providerId="ADAL" clId="{063379C2-9C89-4754-900A-45050FEFC0A9}" dt="2025-11-06T19:00:23.998" v="24" actId="207"/>
          <ac:spMkLst>
            <pc:docMk/>
            <pc:sldMk cId="4217339129" sldId="330"/>
            <ac:spMk id="3" creationId="{C6A813B3-4F64-44CE-B596-0398E599647B}"/>
          </ac:spMkLst>
        </pc:spChg>
        <pc:spChg chg="mod">
          <ac:chgData name="Aaron Feuerstein" userId="f5de8b9a-5c09-4bc3-b449-ac980e458ac8" providerId="ADAL" clId="{063379C2-9C89-4754-900A-45050FEFC0A9}" dt="2025-11-06T19:00:22.092" v="23" actId="207"/>
          <ac:spMkLst>
            <pc:docMk/>
            <pc:sldMk cId="4217339129" sldId="330"/>
            <ac:spMk id="4" creationId="{9B23469E-65DE-1040-A588-26938812ED89}"/>
          </ac:spMkLst>
        </pc:spChg>
      </pc:sldChg>
      <pc:sldChg chg="modSp mod">
        <pc:chgData name="Aaron Feuerstein" userId="f5de8b9a-5c09-4bc3-b449-ac980e458ac8" providerId="ADAL" clId="{063379C2-9C89-4754-900A-45050FEFC0A9}" dt="2025-11-06T19:09:28.139" v="44" actId="207"/>
        <pc:sldMkLst>
          <pc:docMk/>
          <pc:sldMk cId="4070634773" sldId="333"/>
        </pc:sldMkLst>
        <pc:spChg chg="mod">
          <ac:chgData name="Aaron Feuerstein" userId="f5de8b9a-5c09-4bc3-b449-ac980e458ac8" providerId="ADAL" clId="{063379C2-9C89-4754-900A-45050FEFC0A9}" dt="2025-11-06T19:09:26.233" v="43" actId="207"/>
          <ac:spMkLst>
            <pc:docMk/>
            <pc:sldMk cId="4070634773" sldId="333"/>
            <ac:spMk id="2" creationId="{CF30B57B-A0CC-104A-8EC8-04BCFDBABB27}"/>
          </ac:spMkLst>
        </pc:spChg>
        <pc:spChg chg="mod">
          <ac:chgData name="Aaron Feuerstein" userId="f5de8b9a-5c09-4bc3-b449-ac980e458ac8" providerId="ADAL" clId="{063379C2-9C89-4754-900A-45050FEFC0A9}" dt="2025-11-06T19:09:28.139" v="44" actId="207"/>
          <ac:spMkLst>
            <pc:docMk/>
            <pc:sldMk cId="4070634773" sldId="333"/>
            <ac:spMk id="4" creationId="{62B3E2F8-9224-44C7-82A5-1D17DD6D6233}"/>
          </ac:spMkLst>
        </pc:spChg>
      </pc:sldChg>
      <pc:sldChg chg="modSp mod">
        <pc:chgData name="Aaron Feuerstein" userId="f5de8b9a-5c09-4bc3-b449-ac980e458ac8" providerId="ADAL" clId="{063379C2-9C89-4754-900A-45050FEFC0A9}" dt="2025-11-06T19:09:35.377" v="46" actId="207"/>
        <pc:sldMkLst>
          <pc:docMk/>
          <pc:sldMk cId="418662579" sldId="334"/>
        </pc:sldMkLst>
        <pc:spChg chg="mod">
          <ac:chgData name="Aaron Feuerstein" userId="f5de8b9a-5c09-4bc3-b449-ac980e458ac8" providerId="ADAL" clId="{063379C2-9C89-4754-900A-45050FEFC0A9}" dt="2025-11-06T19:09:31.652" v="45" actId="207"/>
          <ac:spMkLst>
            <pc:docMk/>
            <pc:sldMk cId="418662579" sldId="334"/>
            <ac:spMk id="2" creationId="{2D017322-1A13-AC44-8074-F9F421179DEF}"/>
          </ac:spMkLst>
        </pc:spChg>
        <pc:spChg chg="mod">
          <ac:chgData name="Aaron Feuerstein" userId="f5de8b9a-5c09-4bc3-b449-ac980e458ac8" providerId="ADAL" clId="{063379C2-9C89-4754-900A-45050FEFC0A9}" dt="2025-11-06T19:09:35.377" v="46" actId="207"/>
          <ac:spMkLst>
            <pc:docMk/>
            <pc:sldMk cId="418662579" sldId="334"/>
            <ac:spMk id="4" creationId="{44E6BE8C-68BF-4691-AB59-5179FEF33410}"/>
          </ac:spMkLst>
        </pc:spChg>
      </pc:sldChg>
      <pc:sldChg chg="modSp mod">
        <pc:chgData name="Aaron Feuerstein" userId="f5de8b9a-5c09-4bc3-b449-ac980e458ac8" providerId="ADAL" clId="{063379C2-9C89-4754-900A-45050FEFC0A9}" dt="2025-11-06T19:09:41.072" v="48" actId="207"/>
        <pc:sldMkLst>
          <pc:docMk/>
          <pc:sldMk cId="2942535170" sldId="335"/>
        </pc:sldMkLst>
        <pc:spChg chg="mod">
          <ac:chgData name="Aaron Feuerstein" userId="f5de8b9a-5c09-4bc3-b449-ac980e458ac8" providerId="ADAL" clId="{063379C2-9C89-4754-900A-45050FEFC0A9}" dt="2025-11-06T19:09:38.849" v="47" actId="207"/>
          <ac:spMkLst>
            <pc:docMk/>
            <pc:sldMk cId="2942535170" sldId="335"/>
            <ac:spMk id="2" creationId="{6BACBDAC-2A3B-EA4C-9E6B-E0A6086008E5}"/>
          </ac:spMkLst>
        </pc:spChg>
        <pc:spChg chg="mod">
          <ac:chgData name="Aaron Feuerstein" userId="f5de8b9a-5c09-4bc3-b449-ac980e458ac8" providerId="ADAL" clId="{063379C2-9C89-4754-900A-45050FEFC0A9}" dt="2025-11-06T19:09:41.072" v="48" actId="207"/>
          <ac:spMkLst>
            <pc:docMk/>
            <pc:sldMk cId="2942535170" sldId="335"/>
            <ac:spMk id="3" creationId="{4065295B-5703-48F0-B3A8-97F08B9A0417}"/>
          </ac:spMkLst>
        </pc:spChg>
      </pc:sldChg>
      <pc:sldChg chg="modSp mod">
        <pc:chgData name="Aaron Feuerstein" userId="f5de8b9a-5c09-4bc3-b449-ac980e458ac8" providerId="ADAL" clId="{063379C2-9C89-4754-900A-45050FEFC0A9}" dt="2025-11-06T19:09:46.315" v="50" actId="207"/>
        <pc:sldMkLst>
          <pc:docMk/>
          <pc:sldMk cId="3091076476" sldId="336"/>
        </pc:sldMkLst>
        <pc:spChg chg="mod">
          <ac:chgData name="Aaron Feuerstein" userId="f5de8b9a-5c09-4bc3-b449-ac980e458ac8" providerId="ADAL" clId="{063379C2-9C89-4754-900A-45050FEFC0A9}" dt="2025-11-06T19:09:44.132" v="49" actId="207"/>
          <ac:spMkLst>
            <pc:docMk/>
            <pc:sldMk cId="3091076476" sldId="336"/>
            <ac:spMk id="3" creationId="{A42ED5BF-0CF1-8D4B-B6AF-3365B527FBA1}"/>
          </ac:spMkLst>
        </pc:spChg>
        <pc:spChg chg="mod">
          <ac:chgData name="Aaron Feuerstein" userId="f5de8b9a-5c09-4bc3-b449-ac980e458ac8" providerId="ADAL" clId="{063379C2-9C89-4754-900A-45050FEFC0A9}" dt="2025-11-06T19:09:46.315" v="50" actId="207"/>
          <ac:spMkLst>
            <pc:docMk/>
            <pc:sldMk cId="3091076476" sldId="336"/>
            <ac:spMk id="8" creationId="{CD78DBED-6CAD-4F71-9BBA-5B51311F7B34}"/>
          </ac:spMkLst>
        </pc:spChg>
      </pc:sldChg>
      <pc:sldChg chg="modSp mod">
        <pc:chgData name="Aaron Feuerstein" userId="f5de8b9a-5c09-4bc3-b449-ac980e458ac8" providerId="ADAL" clId="{063379C2-9C89-4754-900A-45050FEFC0A9}" dt="2025-11-06T18:56:43.333" v="22" actId="207"/>
        <pc:sldMkLst>
          <pc:docMk/>
          <pc:sldMk cId="1446124217" sldId="337"/>
        </pc:sldMkLst>
        <pc:spChg chg="mod">
          <ac:chgData name="Aaron Feuerstein" userId="f5de8b9a-5c09-4bc3-b449-ac980e458ac8" providerId="ADAL" clId="{063379C2-9C89-4754-900A-45050FEFC0A9}" dt="2025-11-06T18:56:43.333" v="22" actId="207"/>
          <ac:spMkLst>
            <pc:docMk/>
            <pc:sldMk cId="1446124217" sldId="337"/>
            <ac:spMk id="2" creationId="{6C561A45-6AF9-45B6-BF59-AB352A303509}"/>
          </ac:spMkLst>
        </pc:spChg>
        <pc:spChg chg="mod">
          <ac:chgData name="Aaron Feuerstein" userId="f5de8b9a-5c09-4bc3-b449-ac980e458ac8" providerId="ADAL" clId="{063379C2-9C89-4754-900A-45050FEFC0A9}" dt="2025-11-06T18:56:40.712" v="21" actId="207"/>
          <ac:spMkLst>
            <pc:docMk/>
            <pc:sldMk cId="1446124217" sldId="337"/>
            <ac:spMk id="4" creationId="{74B91557-B23A-E345-B676-11215DDEC095}"/>
          </ac:spMkLst>
        </pc:spChg>
      </pc:sldChg>
      <pc:sldChg chg="modSp mod">
        <pc:chgData name="Aaron Feuerstein" userId="f5de8b9a-5c09-4bc3-b449-ac980e458ac8" providerId="ADAL" clId="{063379C2-9C89-4754-900A-45050FEFC0A9}" dt="2025-11-06T19:09:52.168" v="52" actId="207"/>
        <pc:sldMkLst>
          <pc:docMk/>
          <pc:sldMk cId="2144160151" sldId="338"/>
        </pc:sldMkLst>
        <pc:spChg chg="mod">
          <ac:chgData name="Aaron Feuerstein" userId="f5de8b9a-5c09-4bc3-b449-ac980e458ac8" providerId="ADAL" clId="{063379C2-9C89-4754-900A-45050FEFC0A9}" dt="2025-11-06T19:09:50.046" v="51" actId="207"/>
          <ac:spMkLst>
            <pc:docMk/>
            <pc:sldMk cId="2144160151" sldId="338"/>
            <ac:spMk id="4" creationId="{3E731C8D-E40F-9449-B144-C26CBBD5D776}"/>
          </ac:spMkLst>
        </pc:spChg>
        <pc:spChg chg="mod">
          <ac:chgData name="Aaron Feuerstein" userId="f5de8b9a-5c09-4bc3-b449-ac980e458ac8" providerId="ADAL" clId="{063379C2-9C89-4754-900A-45050FEFC0A9}" dt="2025-11-06T19:09:52.168" v="52" actId="207"/>
          <ac:spMkLst>
            <pc:docMk/>
            <pc:sldMk cId="2144160151" sldId="338"/>
            <ac:spMk id="5" creationId="{33868414-9C5B-1744-9636-6A2906E413CF}"/>
          </ac:spMkLst>
        </pc:spChg>
      </pc:sldChg>
      <pc:sldChg chg="modSp mod">
        <pc:chgData name="Aaron Feuerstein" userId="f5de8b9a-5c09-4bc3-b449-ac980e458ac8" providerId="ADAL" clId="{063379C2-9C89-4754-900A-45050FEFC0A9}" dt="2025-11-06T19:09:23.458" v="42" actId="207"/>
        <pc:sldMkLst>
          <pc:docMk/>
          <pc:sldMk cId="3802956620" sldId="339"/>
        </pc:sldMkLst>
        <pc:spChg chg="mod">
          <ac:chgData name="Aaron Feuerstein" userId="f5de8b9a-5c09-4bc3-b449-ac980e458ac8" providerId="ADAL" clId="{063379C2-9C89-4754-900A-45050FEFC0A9}" dt="2025-11-06T19:09:21.607" v="41" actId="207"/>
          <ac:spMkLst>
            <pc:docMk/>
            <pc:sldMk cId="3802956620" sldId="339"/>
            <ac:spMk id="4" creationId="{901A5B1E-A006-7D46-80A3-1AF768014751}"/>
          </ac:spMkLst>
        </pc:spChg>
        <pc:spChg chg="mod">
          <ac:chgData name="Aaron Feuerstein" userId="f5de8b9a-5c09-4bc3-b449-ac980e458ac8" providerId="ADAL" clId="{063379C2-9C89-4754-900A-45050FEFC0A9}" dt="2025-11-06T19:09:23.458" v="42" actId="207"/>
          <ac:spMkLst>
            <pc:docMk/>
            <pc:sldMk cId="3802956620" sldId="339"/>
            <ac:spMk id="5" creationId="{76DBB89B-BF1C-1349-BFB7-84B2476E8E68}"/>
          </ac:spMkLst>
        </pc:spChg>
      </pc:sldChg>
      <pc:sldChg chg="modSp mod">
        <pc:chgData name="Aaron Feuerstein" userId="f5de8b9a-5c09-4bc3-b449-ac980e458ac8" providerId="ADAL" clId="{063379C2-9C89-4754-900A-45050FEFC0A9}" dt="2025-11-06T18:56:25.333" v="16" actId="207"/>
        <pc:sldMkLst>
          <pc:docMk/>
          <pc:sldMk cId="1202311354" sldId="340"/>
        </pc:sldMkLst>
        <pc:spChg chg="mod">
          <ac:chgData name="Aaron Feuerstein" userId="f5de8b9a-5c09-4bc3-b449-ac980e458ac8" providerId="ADAL" clId="{063379C2-9C89-4754-900A-45050FEFC0A9}" dt="2025-11-06T18:56:22.612" v="15" actId="207"/>
          <ac:spMkLst>
            <pc:docMk/>
            <pc:sldMk cId="1202311354" sldId="340"/>
            <ac:spMk id="4" creationId="{435188BC-DDE8-F046-8E20-0AF862DE96EC}"/>
          </ac:spMkLst>
        </pc:spChg>
        <pc:spChg chg="mod">
          <ac:chgData name="Aaron Feuerstein" userId="f5de8b9a-5c09-4bc3-b449-ac980e458ac8" providerId="ADAL" clId="{063379C2-9C89-4754-900A-45050FEFC0A9}" dt="2025-11-06T18:56:25.333" v="16" actId="207"/>
          <ac:spMkLst>
            <pc:docMk/>
            <pc:sldMk cId="1202311354" sldId="340"/>
            <ac:spMk id="5" creationId="{9AEE0009-8D2E-8345-A00A-7C4269EC28CE}"/>
          </ac:spMkLst>
        </pc:spChg>
      </pc:sldChg>
      <pc:sldChg chg="modSp mod">
        <pc:chgData name="Aaron Feuerstein" userId="f5de8b9a-5c09-4bc3-b449-ac980e458ac8" providerId="ADAL" clId="{063379C2-9C89-4754-900A-45050FEFC0A9}" dt="2025-11-06T19:09:13.481" v="38" actId="207"/>
        <pc:sldMkLst>
          <pc:docMk/>
          <pc:sldMk cId="0" sldId="741"/>
        </pc:sldMkLst>
        <pc:spChg chg="mod">
          <ac:chgData name="Aaron Feuerstein" userId="f5de8b9a-5c09-4bc3-b449-ac980e458ac8" providerId="ADAL" clId="{063379C2-9C89-4754-900A-45050FEFC0A9}" dt="2025-11-06T19:09:11.122" v="37" actId="207"/>
          <ac:spMkLst>
            <pc:docMk/>
            <pc:sldMk cId="0" sldId="741"/>
            <ac:spMk id="3" creationId="{80F790F1-14FE-554A-AB9F-D885C0ADCDBE}"/>
          </ac:spMkLst>
        </pc:spChg>
        <pc:spChg chg="mod">
          <ac:chgData name="Aaron Feuerstein" userId="f5de8b9a-5c09-4bc3-b449-ac980e458ac8" providerId="ADAL" clId="{063379C2-9C89-4754-900A-45050FEFC0A9}" dt="2025-11-06T19:09:13.481" v="38" actId="207"/>
          <ac:spMkLst>
            <pc:docMk/>
            <pc:sldMk cId="0" sldId="741"/>
            <ac:spMk id="4" creationId="{300BAD72-909E-D749-B89F-14AF1845114C}"/>
          </ac:spMkLst>
        </pc:spChg>
      </pc:sldChg>
      <pc:sldChg chg="modSp mod">
        <pc:chgData name="Aaron Feuerstein" userId="f5de8b9a-5c09-4bc3-b449-ac980e458ac8" providerId="ADAL" clId="{063379C2-9C89-4754-900A-45050FEFC0A9}" dt="2025-11-06T19:07:44.698" v="32" actId="207"/>
        <pc:sldMkLst>
          <pc:docMk/>
          <pc:sldMk cId="4108584748" sldId="743"/>
        </pc:sldMkLst>
        <pc:spChg chg="mod">
          <ac:chgData name="Aaron Feuerstein" userId="f5de8b9a-5c09-4bc3-b449-ac980e458ac8" providerId="ADAL" clId="{063379C2-9C89-4754-900A-45050FEFC0A9}" dt="2025-11-06T19:07:42.510" v="31" actId="207"/>
          <ac:spMkLst>
            <pc:docMk/>
            <pc:sldMk cId="4108584748" sldId="743"/>
            <ac:spMk id="4" creationId="{7A4CFE21-F533-6E47-AC9E-2E7C6F9D9831}"/>
          </ac:spMkLst>
        </pc:spChg>
        <pc:spChg chg="mod">
          <ac:chgData name="Aaron Feuerstein" userId="f5de8b9a-5c09-4bc3-b449-ac980e458ac8" providerId="ADAL" clId="{063379C2-9C89-4754-900A-45050FEFC0A9}" dt="2025-11-06T19:07:44.698" v="32" actId="207"/>
          <ac:spMkLst>
            <pc:docMk/>
            <pc:sldMk cId="4108584748" sldId="743"/>
            <ac:spMk id="5" creationId="{755F2C38-BDA7-B449-94A9-1233B6D04D71}"/>
          </ac:spMkLst>
        </pc:spChg>
      </pc:sldChg>
      <pc:sldChg chg="modSp mod">
        <pc:chgData name="Aaron Feuerstein" userId="f5de8b9a-5c09-4bc3-b449-ac980e458ac8" providerId="ADAL" clId="{063379C2-9C89-4754-900A-45050FEFC0A9}" dt="2025-11-06T18:56:31.223" v="18" actId="207"/>
        <pc:sldMkLst>
          <pc:docMk/>
          <pc:sldMk cId="4109476068" sldId="745"/>
        </pc:sldMkLst>
        <pc:spChg chg="mod">
          <ac:chgData name="Aaron Feuerstein" userId="f5de8b9a-5c09-4bc3-b449-ac980e458ac8" providerId="ADAL" clId="{063379C2-9C89-4754-900A-45050FEFC0A9}" dt="2025-11-06T18:56:29.250" v="17" actId="207"/>
          <ac:spMkLst>
            <pc:docMk/>
            <pc:sldMk cId="4109476068" sldId="745"/>
            <ac:spMk id="2" creationId="{CBE3AD20-7AF5-CA49-87E9-AC17B464C54D}"/>
          </ac:spMkLst>
        </pc:spChg>
        <pc:spChg chg="mod">
          <ac:chgData name="Aaron Feuerstein" userId="f5de8b9a-5c09-4bc3-b449-ac980e458ac8" providerId="ADAL" clId="{063379C2-9C89-4754-900A-45050FEFC0A9}" dt="2025-11-06T18:56:31.223" v="18" actId="207"/>
          <ac:spMkLst>
            <pc:docMk/>
            <pc:sldMk cId="4109476068" sldId="745"/>
            <ac:spMk id="3" creationId="{574F074E-E512-3540-869D-476CF720E35C}"/>
          </ac:spMkLst>
        </pc:spChg>
        <pc:spChg chg="ord">
          <ac:chgData name="Aaron Feuerstein" userId="f5de8b9a-5c09-4bc3-b449-ac980e458ac8" providerId="ADAL" clId="{063379C2-9C89-4754-900A-45050FEFC0A9}" dt="2025-11-06T18:50:30.548" v="1" actId="13244"/>
          <ac:spMkLst>
            <pc:docMk/>
            <pc:sldMk cId="4109476068" sldId="745"/>
            <ac:spMk id="8" creationId="{FFFC2676-F8FE-F24B-A157-76DA6812E902}"/>
          </ac:spMkLst>
        </pc:spChg>
        <pc:spChg chg="ord">
          <ac:chgData name="Aaron Feuerstein" userId="f5de8b9a-5c09-4bc3-b449-ac980e458ac8" providerId="ADAL" clId="{063379C2-9C89-4754-900A-45050FEFC0A9}" dt="2025-11-06T18:50:33.580" v="2" actId="13244"/>
          <ac:spMkLst>
            <pc:docMk/>
            <pc:sldMk cId="4109476068" sldId="745"/>
            <ac:spMk id="9" creationId="{7EEC3951-4A83-7E4F-9C65-7632801EF0E6}"/>
          </ac:spMkLst>
        </pc:spChg>
      </pc:sldChg>
      <pc:sldChg chg="modSp mod">
        <pc:chgData name="Aaron Feuerstein" userId="f5de8b9a-5c09-4bc3-b449-ac980e458ac8" providerId="ADAL" clId="{063379C2-9C89-4754-900A-45050FEFC0A9}" dt="2025-11-06T18:56:36.691" v="20" actId="207"/>
        <pc:sldMkLst>
          <pc:docMk/>
          <pc:sldMk cId="2689338519" sldId="746"/>
        </pc:sldMkLst>
        <pc:spChg chg="mod">
          <ac:chgData name="Aaron Feuerstein" userId="f5de8b9a-5c09-4bc3-b449-ac980e458ac8" providerId="ADAL" clId="{063379C2-9C89-4754-900A-45050FEFC0A9}" dt="2025-11-06T18:56:34.200" v="19" actId="207"/>
          <ac:spMkLst>
            <pc:docMk/>
            <pc:sldMk cId="2689338519" sldId="746"/>
            <ac:spMk id="4" creationId="{8F9B4F46-30F7-C146-BA83-5E9A1FC0207C}"/>
          </ac:spMkLst>
        </pc:spChg>
        <pc:spChg chg="mod">
          <ac:chgData name="Aaron Feuerstein" userId="f5de8b9a-5c09-4bc3-b449-ac980e458ac8" providerId="ADAL" clId="{063379C2-9C89-4754-900A-45050FEFC0A9}" dt="2025-11-06T18:56:36.691" v="20" actId="207"/>
          <ac:spMkLst>
            <pc:docMk/>
            <pc:sldMk cId="2689338519" sldId="746"/>
            <ac:spMk id="5" creationId="{DC5B9A76-0CC8-EC42-85A5-B8A3D70CABB3}"/>
          </ac:spMkLst>
        </pc:spChg>
      </pc:sldChg>
      <pc:sldChg chg="modSp mod">
        <pc:chgData name="Aaron Feuerstein" userId="f5de8b9a-5c09-4bc3-b449-ac980e458ac8" providerId="ADAL" clId="{063379C2-9C89-4754-900A-45050FEFC0A9}" dt="2025-11-06T18:55:57.373" v="8" actId="207"/>
        <pc:sldMkLst>
          <pc:docMk/>
          <pc:sldMk cId="651227470" sldId="747"/>
        </pc:sldMkLst>
        <pc:spChg chg="mod">
          <ac:chgData name="Aaron Feuerstein" userId="f5de8b9a-5c09-4bc3-b449-ac980e458ac8" providerId="ADAL" clId="{063379C2-9C89-4754-900A-45050FEFC0A9}" dt="2025-11-06T18:55:54.920" v="7" actId="207"/>
          <ac:spMkLst>
            <pc:docMk/>
            <pc:sldMk cId="651227470" sldId="747"/>
            <ac:spMk id="4" creationId="{7B62BD26-5BA6-2B4D-B94A-B5EBFFE9536C}"/>
          </ac:spMkLst>
        </pc:spChg>
        <pc:spChg chg="mod">
          <ac:chgData name="Aaron Feuerstein" userId="f5de8b9a-5c09-4bc3-b449-ac980e458ac8" providerId="ADAL" clId="{063379C2-9C89-4754-900A-45050FEFC0A9}" dt="2025-11-06T18:55:57.373" v="8" actId="207"/>
          <ac:spMkLst>
            <pc:docMk/>
            <pc:sldMk cId="651227470" sldId="747"/>
            <ac:spMk id="5" creationId="{AD154999-B432-2C41-8E60-448794ABC633}"/>
          </ac:spMkLst>
        </pc:spChg>
      </pc:sldChg>
      <pc:sldChg chg="modSp mod">
        <pc:chgData name="Aaron Feuerstein" userId="f5de8b9a-5c09-4bc3-b449-ac980e458ac8" providerId="ADAL" clId="{063379C2-9C89-4754-900A-45050FEFC0A9}" dt="2025-11-06T19:09:57.803" v="54" actId="207"/>
        <pc:sldMkLst>
          <pc:docMk/>
          <pc:sldMk cId="46215068" sldId="754"/>
        </pc:sldMkLst>
        <pc:spChg chg="mod">
          <ac:chgData name="Aaron Feuerstein" userId="f5de8b9a-5c09-4bc3-b449-ac980e458ac8" providerId="ADAL" clId="{063379C2-9C89-4754-900A-45050FEFC0A9}" dt="2025-11-06T19:09:55.323" v="53" actId="207"/>
          <ac:spMkLst>
            <pc:docMk/>
            <pc:sldMk cId="46215068" sldId="754"/>
            <ac:spMk id="3" creationId="{CA0C09FA-8402-4AD5-01D2-C5DA75860D4B}"/>
          </ac:spMkLst>
        </pc:spChg>
        <pc:spChg chg="mod">
          <ac:chgData name="Aaron Feuerstein" userId="f5de8b9a-5c09-4bc3-b449-ac980e458ac8" providerId="ADAL" clId="{063379C2-9C89-4754-900A-45050FEFC0A9}" dt="2025-11-06T19:09:57.803" v="54" actId="207"/>
          <ac:spMkLst>
            <pc:docMk/>
            <pc:sldMk cId="46215068" sldId="754"/>
            <ac:spMk id="4" creationId="{DEA39E16-7DF3-FF51-2784-A9CF4D3F6833}"/>
          </ac:spMkLst>
        </pc:spChg>
      </pc:sldChg>
      <pc:sldChg chg="modSp mod">
        <pc:chgData name="Aaron Feuerstein" userId="f5de8b9a-5c09-4bc3-b449-ac980e458ac8" providerId="ADAL" clId="{063379C2-9C89-4754-900A-45050FEFC0A9}" dt="2025-11-06T18:55:44.800" v="4" actId="207"/>
        <pc:sldMkLst>
          <pc:docMk/>
          <pc:sldMk cId="2046889907" sldId="756"/>
        </pc:sldMkLst>
        <pc:spChg chg="mod">
          <ac:chgData name="Aaron Feuerstein" userId="f5de8b9a-5c09-4bc3-b449-ac980e458ac8" providerId="ADAL" clId="{063379C2-9C89-4754-900A-45050FEFC0A9}" dt="2025-11-06T18:55:44.800" v="4" actId="207"/>
          <ac:spMkLst>
            <pc:docMk/>
            <pc:sldMk cId="2046889907" sldId="756"/>
            <ac:spMk id="4" creationId="{3CCF4E48-EAF2-6B41-C077-616F9B6E8008}"/>
          </ac:spMkLst>
        </pc:spChg>
        <pc:spChg chg="mod">
          <ac:chgData name="Aaron Feuerstein" userId="f5de8b9a-5c09-4bc3-b449-ac980e458ac8" providerId="ADAL" clId="{063379C2-9C89-4754-900A-45050FEFC0A9}" dt="2025-11-06T18:55:41.841" v="3" actId="207"/>
          <ac:spMkLst>
            <pc:docMk/>
            <pc:sldMk cId="2046889907" sldId="756"/>
            <ac:spMk id="5" creationId="{F6554152-8CA9-759D-7E42-04C10B63E80B}"/>
          </ac:spMkLst>
        </pc:spChg>
      </pc:sldChg>
      <pc:sldChg chg="modSp mod">
        <pc:chgData name="Aaron Feuerstein" userId="f5de8b9a-5c09-4bc3-b449-ac980e458ac8" providerId="ADAL" clId="{063379C2-9C89-4754-900A-45050FEFC0A9}" dt="2025-11-06T19:07:56.319" v="36" actId="207"/>
        <pc:sldMkLst>
          <pc:docMk/>
          <pc:sldMk cId="3435543830" sldId="757"/>
        </pc:sldMkLst>
        <pc:spChg chg="mod">
          <ac:chgData name="Aaron Feuerstein" userId="f5de8b9a-5c09-4bc3-b449-ac980e458ac8" providerId="ADAL" clId="{063379C2-9C89-4754-900A-45050FEFC0A9}" dt="2025-11-06T19:07:54.255" v="35" actId="207"/>
          <ac:spMkLst>
            <pc:docMk/>
            <pc:sldMk cId="3435543830" sldId="757"/>
            <ac:spMk id="4" creationId="{E4B1349D-E018-2012-309D-4536A7073B8C}"/>
          </ac:spMkLst>
        </pc:spChg>
        <pc:spChg chg="mod">
          <ac:chgData name="Aaron Feuerstein" userId="f5de8b9a-5c09-4bc3-b449-ac980e458ac8" providerId="ADAL" clId="{063379C2-9C89-4754-900A-45050FEFC0A9}" dt="2025-11-06T19:07:56.319" v="36" actId="207"/>
          <ac:spMkLst>
            <pc:docMk/>
            <pc:sldMk cId="3435543830" sldId="757"/>
            <ac:spMk id="5" creationId="{12046C48-9118-02B1-E5B2-B337159C2BB2}"/>
          </ac:spMkLst>
        </pc:spChg>
      </pc:sldChg>
      <pc:sldChg chg="modSp mod">
        <pc:chgData name="Aaron Feuerstein" userId="f5de8b9a-5c09-4bc3-b449-ac980e458ac8" providerId="ADAL" clId="{063379C2-9C89-4754-900A-45050FEFC0A9}" dt="2025-11-06T19:09:18.338" v="40" actId="207"/>
        <pc:sldMkLst>
          <pc:docMk/>
          <pc:sldMk cId="3800652651" sldId="758"/>
        </pc:sldMkLst>
        <pc:spChg chg="mod">
          <ac:chgData name="Aaron Feuerstein" userId="f5de8b9a-5c09-4bc3-b449-ac980e458ac8" providerId="ADAL" clId="{063379C2-9C89-4754-900A-45050FEFC0A9}" dt="2025-11-06T19:09:16.261" v="39" actId="207"/>
          <ac:spMkLst>
            <pc:docMk/>
            <pc:sldMk cId="3800652651" sldId="758"/>
            <ac:spMk id="4" creationId="{81EE7774-6DF9-D0C9-2BF3-0931E99F64E2}"/>
          </ac:spMkLst>
        </pc:spChg>
        <pc:spChg chg="mod">
          <ac:chgData name="Aaron Feuerstein" userId="f5de8b9a-5c09-4bc3-b449-ac980e458ac8" providerId="ADAL" clId="{063379C2-9C89-4754-900A-45050FEFC0A9}" dt="2025-11-06T19:09:18.338" v="40" actId="207"/>
          <ac:spMkLst>
            <pc:docMk/>
            <pc:sldMk cId="3800652651" sldId="758"/>
            <ac:spMk id="5" creationId="{D4170CA1-24E6-3E38-AD61-27D7A05D6DB9}"/>
          </ac:spMkLst>
        </pc:spChg>
        <pc:spChg chg="mod">
          <ac:chgData name="Aaron Feuerstein" userId="f5de8b9a-5c09-4bc3-b449-ac980e458ac8" providerId="ADAL" clId="{063379C2-9C89-4754-900A-45050FEFC0A9}" dt="2025-11-06T18:50:13.480" v="0" actId="20577"/>
          <ac:spMkLst>
            <pc:docMk/>
            <pc:sldMk cId="3800652651" sldId="758"/>
            <ac:spMk id="6" creationId="{81B55A6F-1183-FEA3-282C-903C63660CD0}"/>
          </ac:spMkLst>
        </pc:spChg>
      </pc:sldChg>
      <pc:sldChg chg="modSp mod">
        <pc:chgData name="Aaron Feuerstein" userId="f5de8b9a-5c09-4bc3-b449-ac980e458ac8" providerId="ADAL" clId="{063379C2-9C89-4754-900A-45050FEFC0A9}" dt="2025-11-06T19:10:05.111" v="56" actId="207"/>
        <pc:sldMkLst>
          <pc:docMk/>
          <pc:sldMk cId="1696470553" sldId="759"/>
        </pc:sldMkLst>
        <pc:spChg chg="mod">
          <ac:chgData name="Aaron Feuerstein" userId="f5de8b9a-5c09-4bc3-b449-ac980e458ac8" providerId="ADAL" clId="{063379C2-9C89-4754-900A-45050FEFC0A9}" dt="2025-11-06T19:10:05.111" v="56" actId="207"/>
          <ac:spMkLst>
            <pc:docMk/>
            <pc:sldMk cId="1696470553" sldId="759"/>
            <ac:spMk id="4" creationId="{00000000-0000-0000-0000-000000000000}"/>
          </ac:spMkLst>
        </pc:spChg>
        <pc:spChg chg="mod">
          <ac:chgData name="Aaron Feuerstein" userId="f5de8b9a-5c09-4bc3-b449-ac980e458ac8" providerId="ADAL" clId="{063379C2-9C89-4754-900A-45050FEFC0A9}" dt="2025-11-06T19:10:02.980" v="55" actId="207"/>
          <ac:spMkLst>
            <pc:docMk/>
            <pc:sldMk cId="1696470553" sldId="759"/>
            <ac:spMk id="5" creationId="{00000000-0000-0000-0000-000000000000}"/>
          </ac:spMkLst>
        </pc:spChg>
      </pc:sldChg>
    </pc:docChg>
  </pc:docChgLst>
  <pc:docChgLst>
    <pc:chgData name="Baum Leaman, Rebekah" userId="fddf8941-f9ee-446a-8c91-983c3f83c3cd" providerId="ADAL" clId="{0ECC5C12-F84B-4F1E-B616-7ACD6BEB83E9}"/>
    <pc:docChg chg="undo custSel addSld modSld">
      <pc:chgData name="Baum Leaman, Rebekah" userId="fddf8941-f9ee-446a-8c91-983c3f83c3cd" providerId="ADAL" clId="{0ECC5C12-F84B-4F1E-B616-7ACD6BEB83E9}" dt="2025-10-31T19:32:30.898" v="450" actId="1035"/>
      <pc:docMkLst>
        <pc:docMk/>
      </pc:docMkLst>
      <pc:sldChg chg="modSp mod">
        <pc:chgData name="Baum Leaman, Rebekah" userId="fddf8941-f9ee-446a-8c91-983c3f83c3cd" providerId="ADAL" clId="{0ECC5C12-F84B-4F1E-B616-7ACD6BEB83E9}" dt="2025-10-12T16:02:04.080" v="138" actId="255"/>
        <pc:sldMkLst>
          <pc:docMk/>
          <pc:sldMk cId="2770370489" sldId="268"/>
        </pc:sldMkLst>
        <pc:spChg chg="mod">
          <ac:chgData name="Baum Leaman, Rebekah" userId="fddf8941-f9ee-446a-8c91-983c3f83c3cd" providerId="ADAL" clId="{0ECC5C12-F84B-4F1E-B616-7ACD6BEB83E9}" dt="2025-10-12T16:00:56.085" v="131" actId="14100"/>
          <ac:spMkLst>
            <pc:docMk/>
            <pc:sldMk cId="2770370489" sldId="268"/>
            <ac:spMk id="3" creationId="{0CF5E16C-329A-4EFF-AF60-4B7467DC932E}"/>
          </ac:spMkLst>
        </pc:spChg>
        <pc:spChg chg="mod">
          <ac:chgData name="Baum Leaman, Rebekah" userId="fddf8941-f9ee-446a-8c91-983c3f83c3cd" providerId="ADAL" clId="{0ECC5C12-F84B-4F1E-B616-7ACD6BEB83E9}" dt="2025-10-12T16:02:04.080" v="138" actId="255"/>
          <ac:spMkLst>
            <pc:docMk/>
            <pc:sldMk cId="2770370489" sldId="268"/>
            <ac:spMk id="25602" creationId="{9BA864E7-A9E1-4E57-8E63-9289ABD3F1D4}"/>
          </ac:spMkLst>
        </pc:spChg>
      </pc:sldChg>
      <pc:sldChg chg="modSp mod modNotesTx">
        <pc:chgData name="Baum Leaman, Rebekah" userId="fddf8941-f9ee-446a-8c91-983c3f83c3cd" providerId="ADAL" clId="{0ECC5C12-F84B-4F1E-B616-7ACD6BEB83E9}" dt="2025-10-12T15:43:27.714" v="61" actId="20577"/>
        <pc:sldMkLst>
          <pc:docMk/>
          <pc:sldMk cId="3676223748" sldId="271"/>
        </pc:sldMkLst>
        <pc:spChg chg="mod">
          <ac:chgData name="Baum Leaman, Rebekah" userId="fddf8941-f9ee-446a-8c91-983c3f83c3cd" providerId="ADAL" clId="{0ECC5C12-F84B-4F1E-B616-7ACD6BEB83E9}" dt="2025-10-12T15:40:01.922" v="47" actId="27636"/>
          <ac:spMkLst>
            <pc:docMk/>
            <pc:sldMk cId="3676223748" sldId="271"/>
            <ac:spMk id="2" creationId="{97044F32-808A-4E31-98B6-633E5811FE54}"/>
          </ac:spMkLst>
        </pc:spChg>
        <pc:graphicFrameChg chg="mod modGraphic">
          <ac:chgData name="Baum Leaman, Rebekah" userId="fddf8941-f9ee-446a-8c91-983c3f83c3cd" providerId="ADAL" clId="{0ECC5C12-F84B-4F1E-B616-7ACD6BEB83E9}" dt="2025-10-12T15:42:01.790" v="56" actId="1035"/>
          <ac:graphicFrameMkLst>
            <pc:docMk/>
            <pc:sldMk cId="3676223748" sldId="271"/>
            <ac:graphicFrameMk id="4" creationId="{1F5B513B-A7F5-4156-8880-BE7349C20557}"/>
          </ac:graphicFrameMkLst>
        </pc:graphicFrameChg>
        <pc:picChg chg="mod">
          <ac:chgData name="Baum Leaman, Rebekah" userId="fddf8941-f9ee-446a-8c91-983c3f83c3cd" providerId="ADAL" clId="{0ECC5C12-F84B-4F1E-B616-7ACD6BEB83E9}" dt="2025-10-12T15:42:12.869" v="57" actId="1076"/>
          <ac:picMkLst>
            <pc:docMk/>
            <pc:sldMk cId="3676223748" sldId="271"/>
            <ac:picMk id="6" creationId="{719BEB53-8A7B-0346-81AF-5B0CC1F0E61D}"/>
          </ac:picMkLst>
        </pc:picChg>
      </pc:sldChg>
      <pc:sldChg chg="modSp mod modNotesTx">
        <pc:chgData name="Baum Leaman, Rebekah" userId="fddf8941-f9ee-446a-8c91-983c3f83c3cd" providerId="ADAL" clId="{0ECC5C12-F84B-4F1E-B616-7ACD6BEB83E9}" dt="2025-10-12T15:39:48.448" v="45" actId="20577"/>
        <pc:sldMkLst>
          <pc:docMk/>
          <pc:sldMk cId="1877777317" sldId="272"/>
        </pc:sldMkLst>
        <pc:spChg chg="mod">
          <ac:chgData name="Baum Leaman, Rebekah" userId="fddf8941-f9ee-446a-8c91-983c3f83c3cd" providerId="ADAL" clId="{0ECC5C12-F84B-4F1E-B616-7ACD6BEB83E9}" dt="2025-10-12T15:38:59.505" v="36" actId="1036"/>
          <ac:spMkLst>
            <pc:docMk/>
            <pc:sldMk cId="1877777317" sldId="272"/>
            <ac:spMk id="2" creationId="{25C34F52-129B-4219-B89D-699DC7E78F0B}"/>
          </ac:spMkLst>
        </pc:spChg>
      </pc:sldChg>
      <pc:sldChg chg="modSp mod modNotesTx">
        <pc:chgData name="Baum Leaman, Rebekah" userId="fddf8941-f9ee-446a-8c91-983c3f83c3cd" providerId="ADAL" clId="{0ECC5C12-F84B-4F1E-B616-7ACD6BEB83E9}" dt="2025-10-12T16:08:06.023" v="235" actId="20577"/>
        <pc:sldMkLst>
          <pc:docMk/>
          <pc:sldMk cId="2774695107" sldId="279"/>
        </pc:sldMkLst>
        <pc:spChg chg="mod">
          <ac:chgData name="Baum Leaman, Rebekah" userId="fddf8941-f9ee-446a-8c91-983c3f83c3cd" providerId="ADAL" clId="{0ECC5C12-F84B-4F1E-B616-7ACD6BEB83E9}" dt="2025-10-12T16:04:32.388" v="160" actId="1038"/>
          <ac:spMkLst>
            <pc:docMk/>
            <pc:sldMk cId="2774695107" sldId="279"/>
            <ac:spMk id="4" creationId="{E00AE244-2C8D-4904-B243-31892FFFEBBF}"/>
          </ac:spMkLst>
        </pc:spChg>
        <pc:spChg chg="mod">
          <ac:chgData name="Baum Leaman, Rebekah" userId="fddf8941-f9ee-446a-8c91-983c3f83c3cd" providerId="ADAL" clId="{0ECC5C12-F84B-4F1E-B616-7ACD6BEB83E9}" dt="2025-10-12T16:06:16.324" v="173" actId="122"/>
          <ac:spMkLst>
            <pc:docMk/>
            <pc:sldMk cId="2774695107" sldId="279"/>
            <ac:spMk id="5" creationId="{E4850665-D344-4AB0-8400-D76E9DE14B25}"/>
          </ac:spMkLst>
        </pc:spChg>
        <pc:picChg chg="mod">
          <ac:chgData name="Baum Leaman, Rebekah" userId="fddf8941-f9ee-446a-8c91-983c3f83c3cd" providerId="ADAL" clId="{0ECC5C12-F84B-4F1E-B616-7ACD6BEB83E9}" dt="2025-10-12T16:06:31.303" v="177" actId="1076"/>
          <ac:picMkLst>
            <pc:docMk/>
            <pc:sldMk cId="2774695107" sldId="279"/>
            <ac:picMk id="2" creationId="{032D6EFE-6E63-4A6F-8A39-B222F07C619B}"/>
          </ac:picMkLst>
        </pc:picChg>
      </pc:sldChg>
      <pc:sldChg chg="modSp mod">
        <pc:chgData name="Baum Leaman, Rebekah" userId="fddf8941-f9ee-446a-8c91-983c3f83c3cd" providerId="ADAL" clId="{0ECC5C12-F84B-4F1E-B616-7ACD6BEB83E9}" dt="2025-10-31T19:32:30.898" v="450" actId="1035"/>
        <pc:sldMkLst>
          <pc:docMk/>
          <pc:sldMk cId="3607176521" sldId="315"/>
        </pc:sldMkLst>
        <pc:spChg chg="mod">
          <ac:chgData name="Baum Leaman, Rebekah" userId="fddf8941-f9ee-446a-8c91-983c3f83c3cd" providerId="ADAL" clId="{0ECC5C12-F84B-4F1E-B616-7ACD6BEB83E9}" dt="2025-10-12T16:13:13.282" v="256" actId="255"/>
          <ac:spMkLst>
            <pc:docMk/>
            <pc:sldMk cId="3607176521" sldId="315"/>
            <ac:spMk id="2" creationId="{D1A96DF5-7CE2-40ED-A9E5-A2C55F005C4F}"/>
          </ac:spMkLst>
        </pc:spChg>
        <pc:spChg chg="mod">
          <ac:chgData name="Baum Leaman, Rebekah" userId="fddf8941-f9ee-446a-8c91-983c3f83c3cd" providerId="ADAL" clId="{0ECC5C12-F84B-4F1E-B616-7ACD6BEB83E9}" dt="2025-10-31T19:32:30.898" v="450" actId="1035"/>
          <ac:spMkLst>
            <pc:docMk/>
            <pc:sldMk cId="3607176521" sldId="315"/>
            <ac:spMk id="6" creationId="{1B3EFD50-E6FF-3E42-9B4C-9DE3AAD10EF1}"/>
          </ac:spMkLst>
        </pc:spChg>
        <pc:graphicFrameChg chg="modGraphic">
          <ac:chgData name="Baum Leaman, Rebekah" userId="fddf8941-f9ee-446a-8c91-983c3f83c3cd" providerId="ADAL" clId="{0ECC5C12-F84B-4F1E-B616-7ACD6BEB83E9}" dt="2025-10-31T19:32:25.368" v="448" actId="113"/>
          <ac:graphicFrameMkLst>
            <pc:docMk/>
            <pc:sldMk cId="3607176521" sldId="315"/>
            <ac:graphicFrameMk id="3" creationId="{A3F7FEB8-CBDD-431B-877A-CD1ED4DBE793}"/>
          </ac:graphicFrameMkLst>
        </pc:graphicFrameChg>
      </pc:sldChg>
      <pc:sldChg chg="modSp mod">
        <pc:chgData name="Baum Leaman, Rebekah" userId="fddf8941-f9ee-446a-8c91-983c3f83c3cd" providerId="ADAL" clId="{0ECC5C12-F84B-4F1E-B616-7ACD6BEB83E9}" dt="2025-10-12T15:35:41.989" v="17" actId="1076"/>
        <pc:sldMkLst>
          <pc:docMk/>
          <pc:sldMk cId="2598835562" sldId="327"/>
        </pc:sldMkLst>
        <pc:spChg chg="mod">
          <ac:chgData name="Baum Leaman, Rebekah" userId="fddf8941-f9ee-446a-8c91-983c3f83c3cd" providerId="ADAL" clId="{0ECC5C12-F84B-4F1E-B616-7ACD6BEB83E9}" dt="2025-10-12T15:35:16.320" v="4" actId="255"/>
          <ac:spMkLst>
            <pc:docMk/>
            <pc:sldMk cId="2598835562" sldId="327"/>
            <ac:spMk id="7" creationId="{356BB90E-A540-CB45-8E5B-C12E93C07857}"/>
          </ac:spMkLst>
        </pc:spChg>
        <pc:spChg chg="mod">
          <ac:chgData name="Baum Leaman, Rebekah" userId="fddf8941-f9ee-446a-8c91-983c3f83c3cd" providerId="ADAL" clId="{0ECC5C12-F84B-4F1E-B616-7ACD6BEB83E9}" dt="2025-10-12T15:35:38.027" v="16" actId="255"/>
          <ac:spMkLst>
            <pc:docMk/>
            <pc:sldMk cId="2598835562" sldId="327"/>
            <ac:spMk id="17411" creationId="{76C3AEFF-1B5B-43E6-8DFB-B9A70F81388F}"/>
          </ac:spMkLst>
        </pc:spChg>
        <pc:picChg chg="mod">
          <ac:chgData name="Baum Leaman, Rebekah" userId="fddf8941-f9ee-446a-8c91-983c3f83c3cd" providerId="ADAL" clId="{0ECC5C12-F84B-4F1E-B616-7ACD6BEB83E9}" dt="2025-10-12T15:35:41.989" v="17" actId="1076"/>
          <ac:picMkLst>
            <pc:docMk/>
            <pc:sldMk cId="2598835562" sldId="327"/>
            <ac:picMk id="17414" creationId="{4ACBB07D-082F-445A-AD9F-ACD2F87F78FD}"/>
          </ac:picMkLst>
        </pc:picChg>
      </pc:sldChg>
      <pc:sldChg chg="modSp mod">
        <pc:chgData name="Baum Leaman, Rebekah" userId="fddf8941-f9ee-446a-8c91-983c3f83c3cd" providerId="ADAL" clId="{0ECC5C12-F84B-4F1E-B616-7ACD6BEB83E9}" dt="2025-10-12T15:49:28.833" v="89" actId="12"/>
        <pc:sldMkLst>
          <pc:docMk/>
          <pc:sldMk cId="416782612" sldId="328"/>
        </pc:sldMkLst>
        <pc:spChg chg="mod">
          <ac:chgData name="Baum Leaman, Rebekah" userId="fddf8941-f9ee-446a-8c91-983c3f83c3cd" providerId="ADAL" clId="{0ECC5C12-F84B-4F1E-B616-7ACD6BEB83E9}" dt="2025-10-12T15:45:48.129" v="72" actId="255"/>
          <ac:spMkLst>
            <pc:docMk/>
            <pc:sldMk cId="416782612" sldId="328"/>
            <ac:spMk id="2" creationId="{0E7308CC-2026-4443-95C4-4461BD5A2CA7}"/>
          </ac:spMkLst>
        </pc:spChg>
        <pc:spChg chg="mod">
          <ac:chgData name="Baum Leaman, Rebekah" userId="fddf8941-f9ee-446a-8c91-983c3f83c3cd" providerId="ADAL" clId="{0ECC5C12-F84B-4F1E-B616-7ACD6BEB83E9}" dt="2025-10-12T15:49:28.833" v="89" actId="12"/>
          <ac:spMkLst>
            <pc:docMk/>
            <pc:sldMk cId="416782612" sldId="328"/>
            <ac:spMk id="24579" creationId="{E3475758-D08E-4F3D-B341-C5B2873AA793}"/>
          </ac:spMkLst>
        </pc:spChg>
      </pc:sldChg>
      <pc:sldChg chg="modSp mod">
        <pc:chgData name="Baum Leaman, Rebekah" userId="fddf8941-f9ee-446a-8c91-983c3f83c3cd" providerId="ADAL" clId="{0ECC5C12-F84B-4F1E-B616-7ACD6BEB83E9}" dt="2025-10-12T16:02:37.700" v="149" actId="27636"/>
        <pc:sldMkLst>
          <pc:docMk/>
          <pc:sldMk cId="2037826741" sldId="329"/>
        </pc:sldMkLst>
        <pc:spChg chg="mod">
          <ac:chgData name="Baum Leaman, Rebekah" userId="fddf8941-f9ee-446a-8c91-983c3f83c3cd" providerId="ADAL" clId="{0ECC5C12-F84B-4F1E-B616-7ACD6BEB83E9}" dt="2025-10-12T16:02:37.700" v="149" actId="27636"/>
          <ac:spMkLst>
            <pc:docMk/>
            <pc:sldMk cId="2037826741" sldId="329"/>
            <ac:spMk id="2" creationId="{0B331BC1-F363-435F-B6E9-C53666C64A7A}"/>
          </ac:spMkLst>
        </pc:spChg>
      </pc:sldChg>
      <pc:sldChg chg="modSp mod modNotesTx">
        <pc:chgData name="Baum Leaman, Rebekah" userId="fddf8941-f9ee-446a-8c91-983c3f83c3cd" providerId="ADAL" clId="{0ECC5C12-F84B-4F1E-B616-7ACD6BEB83E9}" dt="2025-10-12T15:59:36.630" v="125" actId="20577"/>
        <pc:sldMkLst>
          <pc:docMk/>
          <pc:sldMk cId="4217339129" sldId="330"/>
        </pc:sldMkLst>
        <pc:spChg chg="mod">
          <ac:chgData name="Baum Leaman, Rebekah" userId="fddf8941-f9ee-446a-8c91-983c3f83c3cd" providerId="ADAL" clId="{0ECC5C12-F84B-4F1E-B616-7ACD6BEB83E9}" dt="2025-10-12T15:59:24.129" v="124" actId="255"/>
          <ac:spMkLst>
            <pc:docMk/>
            <pc:sldMk cId="4217339129" sldId="330"/>
            <ac:spMk id="2" creationId="{EECB75CF-C44F-4278-9319-FCD9FEF232FE}"/>
          </ac:spMkLst>
        </pc:spChg>
      </pc:sldChg>
      <pc:sldChg chg="modSp mod">
        <pc:chgData name="Baum Leaman, Rebekah" userId="fddf8941-f9ee-446a-8c91-983c3f83c3cd" providerId="ADAL" clId="{0ECC5C12-F84B-4F1E-B616-7ACD6BEB83E9}" dt="2025-10-12T16:32:53.518" v="348" actId="255"/>
        <pc:sldMkLst>
          <pc:docMk/>
          <pc:sldMk cId="4070634773" sldId="333"/>
        </pc:sldMkLst>
        <pc:spChg chg="mod">
          <ac:chgData name="Baum Leaman, Rebekah" userId="fddf8941-f9ee-446a-8c91-983c3f83c3cd" providerId="ADAL" clId="{0ECC5C12-F84B-4F1E-B616-7ACD6BEB83E9}" dt="2025-10-12T16:32:53.518" v="348" actId="255"/>
          <ac:spMkLst>
            <pc:docMk/>
            <pc:sldMk cId="4070634773" sldId="333"/>
            <ac:spMk id="3" creationId="{13F7C514-CF5C-4E35-8282-E4108D8A3BDC}"/>
          </ac:spMkLst>
        </pc:spChg>
        <pc:spChg chg="mod">
          <ac:chgData name="Baum Leaman, Rebekah" userId="fddf8941-f9ee-446a-8c91-983c3f83c3cd" providerId="ADAL" clId="{0ECC5C12-F84B-4F1E-B616-7ACD6BEB83E9}" dt="2025-10-12T16:32:12.802" v="335" actId="255"/>
          <ac:spMkLst>
            <pc:docMk/>
            <pc:sldMk cId="4070634773" sldId="333"/>
            <ac:spMk id="7" creationId="{6779D66B-5922-473E-99F1-137EC4679372}"/>
          </ac:spMkLst>
        </pc:spChg>
      </pc:sldChg>
      <pc:sldChg chg="modSp mod">
        <pc:chgData name="Baum Leaman, Rebekah" userId="fddf8941-f9ee-446a-8c91-983c3f83c3cd" providerId="ADAL" clId="{0ECC5C12-F84B-4F1E-B616-7ACD6BEB83E9}" dt="2025-10-12T16:35:52.712" v="368" actId="14100"/>
        <pc:sldMkLst>
          <pc:docMk/>
          <pc:sldMk cId="418662579" sldId="334"/>
        </pc:sldMkLst>
        <pc:spChg chg="mod">
          <ac:chgData name="Baum Leaman, Rebekah" userId="fddf8941-f9ee-446a-8c91-983c3f83c3cd" providerId="ADAL" clId="{0ECC5C12-F84B-4F1E-B616-7ACD6BEB83E9}" dt="2025-10-12T16:35:13.035" v="366" actId="255"/>
          <ac:spMkLst>
            <pc:docMk/>
            <pc:sldMk cId="418662579" sldId="334"/>
            <ac:spMk id="3" creationId="{904ADBE3-17D6-4D45-AB62-32B6B6D90A37}"/>
          </ac:spMkLst>
        </pc:spChg>
        <pc:spChg chg="mod">
          <ac:chgData name="Baum Leaman, Rebekah" userId="fddf8941-f9ee-446a-8c91-983c3f83c3cd" providerId="ADAL" clId="{0ECC5C12-F84B-4F1E-B616-7ACD6BEB83E9}" dt="2025-10-12T16:35:52.712" v="368" actId="14100"/>
          <ac:spMkLst>
            <pc:docMk/>
            <pc:sldMk cId="418662579" sldId="334"/>
            <ac:spMk id="8" creationId="{FB785DBE-FCDE-41B0-9E63-DDEEEA7254E6}"/>
          </ac:spMkLst>
        </pc:spChg>
      </pc:sldChg>
      <pc:sldChg chg="modSp mod">
        <pc:chgData name="Baum Leaman, Rebekah" userId="fddf8941-f9ee-446a-8c91-983c3f83c3cd" providerId="ADAL" clId="{0ECC5C12-F84B-4F1E-B616-7ACD6BEB83E9}" dt="2025-10-12T16:36:41.696" v="370" actId="20577"/>
        <pc:sldMkLst>
          <pc:docMk/>
          <pc:sldMk cId="2942535170" sldId="335"/>
        </pc:sldMkLst>
        <pc:spChg chg="mod">
          <ac:chgData name="Baum Leaman, Rebekah" userId="fddf8941-f9ee-446a-8c91-983c3f83c3cd" providerId="ADAL" clId="{0ECC5C12-F84B-4F1E-B616-7ACD6BEB83E9}" dt="2025-10-12T16:36:01.623" v="369" actId="255"/>
          <ac:spMkLst>
            <pc:docMk/>
            <pc:sldMk cId="2942535170" sldId="335"/>
            <ac:spMk id="6" creationId="{D5E7A9B3-47BE-4052-B1D1-C35D76DE422D}"/>
          </ac:spMkLst>
        </pc:spChg>
        <pc:spChg chg="mod">
          <ac:chgData name="Baum Leaman, Rebekah" userId="fddf8941-f9ee-446a-8c91-983c3f83c3cd" providerId="ADAL" clId="{0ECC5C12-F84B-4F1E-B616-7ACD6BEB83E9}" dt="2025-10-12T16:36:41.696" v="370" actId="20577"/>
          <ac:spMkLst>
            <pc:docMk/>
            <pc:sldMk cId="2942535170" sldId="335"/>
            <ac:spMk id="34822" creationId="{DBDC54B0-BCC7-4204-B235-368213AC4FA0}"/>
          </ac:spMkLst>
        </pc:spChg>
      </pc:sldChg>
      <pc:sldChg chg="modSp mod modNotesTx">
        <pc:chgData name="Baum Leaman, Rebekah" userId="fddf8941-f9ee-446a-8c91-983c3f83c3cd" providerId="ADAL" clId="{0ECC5C12-F84B-4F1E-B616-7ACD6BEB83E9}" dt="2025-10-12T16:37:56.307" v="384" actId="20577"/>
        <pc:sldMkLst>
          <pc:docMk/>
          <pc:sldMk cId="3091076476" sldId="336"/>
        </pc:sldMkLst>
        <pc:spChg chg="mod">
          <ac:chgData name="Baum Leaman, Rebekah" userId="fddf8941-f9ee-446a-8c91-983c3f83c3cd" providerId="ADAL" clId="{0ECC5C12-F84B-4F1E-B616-7ACD6BEB83E9}" dt="2025-10-12T16:37:07.169" v="372" actId="14100"/>
          <ac:spMkLst>
            <pc:docMk/>
            <pc:sldMk cId="3091076476" sldId="336"/>
            <ac:spMk id="2" creationId="{424C6091-2061-4910-B0DF-2600AC4E088A}"/>
          </ac:spMkLst>
        </pc:spChg>
        <pc:graphicFrameChg chg="modGraphic">
          <ac:chgData name="Baum Leaman, Rebekah" userId="fddf8941-f9ee-446a-8c91-983c3f83c3cd" providerId="ADAL" clId="{0ECC5C12-F84B-4F1E-B616-7ACD6BEB83E9}" dt="2025-10-12T16:37:40.948" v="383" actId="207"/>
          <ac:graphicFrameMkLst>
            <pc:docMk/>
            <pc:sldMk cId="3091076476" sldId="336"/>
            <ac:graphicFrameMk id="4" creationId="{BD8A0237-1B96-4C3E-B746-35E19D3307A3}"/>
          </ac:graphicFrameMkLst>
        </pc:graphicFrameChg>
      </pc:sldChg>
      <pc:sldChg chg="modSp mod modNotesTx">
        <pc:chgData name="Baum Leaman, Rebekah" userId="fddf8941-f9ee-446a-8c91-983c3f83c3cd" providerId="ADAL" clId="{0ECC5C12-F84B-4F1E-B616-7ACD6BEB83E9}" dt="2025-10-12T15:58:59.955" v="118" actId="20577"/>
        <pc:sldMkLst>
          <pc:docMk/>
          <pc:sldMk cId="1446124217" sldId="337"/>
        </pc:sldMkLst>
        <pc:spChg chg="mod">
          <ac:chgData name="Baum Leaman, Rebekah" userId="fddf8941-f9ee-446a-8c91-983c3f83c3cd" providerId="ADAL" clId="{0ECC5C12-F84B-4F1E-B616-7ACD6BEB83E9}" dt="2025-10-12T15:58:59.955" v="118" actId="20577"/>
          <ac:spMkLst>
            <pc:docMk/>
            <pc:sldMk cId="1446124217" sldId="337"/>
            <ac:spMk id="25602" creationId="{9BA864E7-A9E1-4E57-8E63-9289ABD3F1D4}"/>
          </ac:spMkLst>
        </pc:spChg>
      </pc:sldChg>
      <pc:sldChg chg="addSp delSp modSp mod">
        <pc:chgData name="Baum Leaman, Rebekah" userId="fddf8941-f9ee-446a-8c91-983c3f83c3cd" providerId="ADAL" clId="{0ECC5C12-F84B-4F1E-B616-7ACD6BEB83E9}" dt="2025-10-12T17:17:24.635" v="401" actId="14100"/>
        <pc:sldMkLst>
          <pc:docMk/>
          <pc:sldMk cId="2144160151" sldId="338"/>
        </pc:sldMkLst>
        <pc:spChg chg="mod">
          <ac:chgData name="Baum Leaman, Rebekah" userId="fddf8941-f9ee-446a-8c91-983c3f83c3cd" providerId="ADAL" clId="{0ECC5C12-F84B-4F1E-B616-7ACD6BEB83E9}" dt="2025-10-12T17:17:24.635" v="401" actId="14100"/>
          <ac:spMkLst>
            <pc:docMk/>
            <pc:sldMk cId="2144160151" sldId="338"/>
            <ac:spMk id="3" creationId="{20CDE924-16A4-AB41-9D57-1D24F80FCB3A}"/>
          </ac:spMkLst>
        </pc:spChg>
        <pc:spChg chg="add mod">
          <ac:chgData name="Baum Leaman, Rebekah" userId="fddf8941-f9ee-446a-8c91-983c3f83c3cd" providerId="ADAL" clId="{0ECC5C12-F84B-4F1E-B616-7ACD6BEB83E9}" dt="2025-10-12T17:15:30.472" v="391" actId="14100"/>
          <ac:spMkLst>
            <pc:docMk/>
            <pc:sldMk cId="2144160151" sldId="338"/>
            <ac:spMk id="9" creationId="{A0D117B9-8E1B-5350-1A36-06AFA3CF3F8C}"/>
          </ac:spMkLst>
        </pc:spChg>
      </pc:sldChg>
      <pc:sldChg chg="modSp mod">
        <pc:chgData name="Baum Leaman, Rebekah" userId="fddf8941-f9ee-446a-8c91-983c3f83c3cd" providerId="ADAL" clId="{0ECC5C12-F84B-4F1E-B616-7ACD6BEB83E9}" dt="2025-10-12T16:30:57.414" v="334" actId="948"/>
        <pc:sldMkLst>
          <pc:docMk/>
          <pc:sldMk cId="3802956620" sldId="339"/>
        </pc:sldMkLst>
        <pc:spChg chg="mod">
          <ac:chgData name="Baum Leaman, Rebekah" userId="fddf8941-f9ee-446a-8c91-983c3f83c3cd" providerId="ADAL" clId="{0ECC5C12-F84B-4F1E-B616-7ACD6BEB83E9}" dt="2025-10-12T16:28:39.477" v="316" actId="255"/>
          <ac:spMkLst>
            <pc:docMk/>
            <pc:sldMk cId="3802956620" sldId="339"/>
            <ac:spMk id="2" creationId="{0E1FD1E9-567D-B54F-9EB8-5EE2548FFF51}"/>
          </ac:spMkLst>
        </pc:spChg>
        <pc:spChg chg="mod">
          <ac:chgData name="Baum Leaman, Rebekah" userId="fddf8941-f9ee-446a-8c91-983c3f83c3cd" providerId="ADAL" clId="{0ECC5C12-F84B-4F1E-B616-7ACD6BEB83E9}" dt="2025-10-12T16:30:57.414" v="334" actId="948"/>
          <ac:spMkLst>
            <pc:docMk/>
            <pc:sldMk cId="3802956620" sldId="339"/>
            <ac:spMk id="3" creationId="{EEE0EC19-C39B-B141-815A-15CA4B52E237}"/>
          </ac:spMkLst>
        </pc:spChg>
      </pc:sldChg>
      <pc:sldChg chg="modSp mod">
        <pc:chgData name="Baum Leaman, Rebekah" userId="fddf8941-f9ee-446a-8c91-983c3f83c3cd" providerId="ADAL" clId="{0ECC5C12-F84B-4F1E-B616-7ACD6BEB83E9}" dt="2025-10-12T15:50:52.447" v="97" actId="255"/>
        <pc:sldMkLst>
          <pc:docMk/>
          <pc:sldMk cId="1202311354" sldId="340"/>
        </pc:sldMkLst>
        <pc:spChg chg="mod">
          <ac:chgData name="Baum Leaman, Rebekah" userId="fddf8941-f9ee-446a-8c91-983c3f83c3cd" providerId="ADAL" clId="{0ECC5C12-F84B-4F1E-B616-7ACD6BEB83E9}" dt="2025-10-12T15:49:54.437" v="90" actId="255"/>
          <ac:spMkLst>
            <pc:docMk/>
            <pc:sldMk cId="1202311354" sldId="340"/>
            <ac:spMk id="2" creationId="{9C02E42B-CBFC-2F49-9D61-E99AC70F8962}"/>
          </ac:spMkLst>
        </pc:spChg>
        <pc:spChg chg="mod">
          <ac:chgData name="Baum Leaman, Rebekah" userId="fddf8941-f9ee-446a-8c91-983c3f83c3cd" providerId="ADAL" clId="{0ECC5C12-F84B-4F1E-B616-7ACD6BEB83E9}" dt="2025-10-12T15:50:52.447" v="97" actId="255"/>
          <ac:spMkLst>
            <pc:docMk/>
            <pc:sldMk cId="1202311354" sldId="340"/>
            <ac:spMk id="3" creationId="{49FA46DD-A2AE-4049-9E01-E4C30FCF99B4}"/>
          </ac:spMkLst>
        </pc:spChg>
      </pc:sldChg>
      <pc:sldChg chg="modSp mod">
        <pc:chgData name="Baum Leaman, Rebekah" userId="fddf8941-f9ee-446a-8c91-983c3f83c3cd" providerId="ADAL" clId="{0ECC5C12-F84B-4F1E-B616-7ACD6BEB83E9}" dt="2025-10-12T16:25:17.723" v="273" actId="14100"/>
        <pc:sldMkLst>
          <pc:docMk/>
          <pc:sldMk cId="0" sldId="741"/>
        </pc:sldMkLst>
        <pc:spChg chg="mod">
          <ac:chgData name="Baum Leaman, Rebekah" userId="fddf8941-f9ee-446a-8c91-983c3f83c3cd" providerId="ADAL" clId="{0ECC5C12-F84B-4F1E-B616-7ACD6BEB83E9}" dt="2025-10-12T16:25:17.723" v="273" actId="14100"/>
          <ac:spMkLst>
            <pc:docMk/>
            <pc:sldMk cId="0" sldId="741"/>
            <ac:spMk id="2" creationId="{7D98742B-0CFE-43E9-A75A-BE241479E221}"/>
          </ac:spMkLst>
        </pc:spChg>
      </pc:sldChg>
      <pc:sldChg chg="addSp delSp modSp mod">
        <pc:chgData name="Baum Leaman, Rebekah" userId="fddf8941-f9ee-446a-8c91-983c3f83c3cd" providerId="ADAL" clId="{0ECC5C12-F84B-4F1E-B616-7ACD6BEB83E9}" dt="2025-10-12T16:27:42.424" v="298" actId="113"/>
        <pc:sldMkLst>
          <pc:docMk/>
          <pc:sldMk cId="4108584748" sldId="743"/>
        </pc:sldMkLst>
        <pc:spChg chg="add mod">
          <ac:chgData name="Baum Leaman, Rebekah" userId="fddf8941-f9ee-446a-8c91-983c3f83c3cd" providerId="ADAL" clId="{0ECC5C12-F84B-4F1E-B616-7ACD6BEB83E9}" dt="2025-10-12T16:09:31.800" v="237"/>
          <ac:spMkLst>
            <pc:docMk/>
            <pc:sldMk cId="4108584748" sldId="743"/>
            <ac:spMk id="2" creationId="{6040DAA1-768A-17B6-6767-C89FB7FECCAF}"/>
          </ac:spMkLst>
        </pc:spChg>
        <pc:spChg chg="mod">
          <ac:chgData name="Baum Leaman, Rebekah" userId="fddf8941-f9ee-446a-8c91-983c3f83c3cd" providerId="ADAL" clId="{0ECC5C12-F84B-4F1E-B616-7ACD6BEB83E9}" dt="2025-10-12T16:27:42.424" v="298" actId="113"/>
          <ac:spMkLst>
            <pc:docMk/>
            <pc:sldMk cId="4108584748" sldId="743"/>
            <ac:spMk id="3" creationId="{F702D51F-5EE3-0D4F-9D3D-E8058DDEA505}"/>
          </ac:spMkLst>
        </pc:spChg>
        <pc:spChg chg="mod">
          <ac:chgData name="Baum Leaman, Rebekah" userId="fddf8941-f9ee-446a-8c91-983c3f83c3cd" providerId="ADAL" clId="{0ECC5C12-F84B-4F1E-B616-7ACD6BEB83E9}" dt="2025-10-12T16:11:01.676" v="251" actId="12789"/>
          <ac:spMkLst>
            <pc:docMk/>
            <pc:sldMk cId="4108584748" sldId="743"/>
            <ac:spMk id="9" creationId="{9FC8DC4F-A1B0-DF41-9309-E01C8443416F}"/>
          </ac:spMkLst>
        </pc:spChg>
      </pc:sldChg>
      <pc:sldChg chg="modSp mod">
        <pc:chgData name="Baum Leaman, Rebekah" userId="fddf8941-f9ee-446a-8c91-983c3f83c3cd" providerId="ADAL" clId="{0ECC5C12-F84B-4F1E-B616-7ACD6BEB83E9}" dt="2025-10-12T15:52:55.035" v="98" actId="255"/>
        <pc:sldMkLst>
          <pc:docMk/>
          <pc:sldMk cId="4109476068" sldId="745"/>
        </pc:sldMkLst>
        <pc:spChg chg="mod">
          <ac:chgData name="Baum Leaman, Rebekah" userId="fddf8941-f9ee-446a-8c91-983c3f83c3cd" providerId="ADAL" clId="{0ECC5C12-F84B-4F1E-B616-7ACD6BEB83E9}" dt="2025-10-12T15:52:55.035" v="98" actId="255"/>
          <ac:spMkLst>
            <pc:docMk/>
            <pc:sldMk cId="4109476068" sldId="745"/>
            <ac:spMk id="4" creationId="{5C9D3730-C32B-CF47-8541-D81B712706E7}"/>
          </ac:spMkLst>
        </pc:spChg>
      </pc:sldChg>
      <pc:sldChg chg="modSp mod modNotesTx">
        <pc:chgData name="Baum Leaman, Rebekah" userId="fddf8941-f9ee-446a-8c91-983c3f83c3cd" providerId="ADAL" clId="{0ECC5C12-F84B-4F1E-B616-7ACD6BEB83E9}" dt="2025-10-12T15:55:57.421" v="109" actId="114"/>
        <pc:sldMkLst>
          <pc:docMk/>
          <pc:sldMk cId="2689338519" sldId="746"/>
        </pc:sldMkLst>
        <pc:spChg chg="mod">
          <ac:chgData name="Baum Leaman, Rebekah" userId="fddf8941-f9ee-446a-8c91-983c3f83c3cd" providerId="ADAL" clId="{0ECC5C12-F84B-4F1E-B616-7ACD6BEB83E9}" dt="2025-10-12T15:53:51.248" v="99" actId="255"/>
          <ac:spMkLst>
            <pc:docMk/>
            <pc:sldMk cId="2689338519" sldId="746"/>
            <ac:spMk id="2" creationId="{FF7FED73-578D-8042-A851-6A54331C0B85}"/>
          </ac:spMkLst>
        </pc:spChg>
        <pc:spChg chg="mod">
          <ac:chgData name="Baum Leaman, Rebekah" userId="fddf8941-f9ee-446a-8c91-983c3f83c3cd" providerId="ADAL" clId="{0ECC5C12-F84B-4F1E-B616-7ACD6BEB83E9}" dt="2025-10-12T15:54:11.278" v="102" actId="255"/>
          <ac:spMkLst>
            <pc:docMk/>
            <pc:sldMk cId="2689338519" sldId="746"/>
            <ac:spMk id="3" creationId="{0F3C7FBE-14DC-114B-84DC-C26DD17CCA6B}"/>
          </ac:spMkLst>
        </pc:spChg>
      </pc:sldChg>
      <pc:sldChg chg="modSp mod">
        <pc:chgData name="Baum Leaman, Rebekah" userId="fddf8941-f9ee-446a-8c91-983c3f83c3cd" providerId="ADAL" clId="{0ECC5C12-F84B-4F1E-B616-7ACD6BEB83E9}" dt="2025-10-12T15:38:19.107" v="31" actId="12"/>
        <pc:sldMkLst>
          <pc:docMk/>
          <pc:sldMk cId="651227470" sldId="747"/>
        </pc:sldMkLst>
        <pc:spChg chg="mod">
          <ac:chgData name="Baum Leaman, Rebekah" userId="fddf8941-f9ee-446a-8c91-983c3f83c3cd" providerId="ADAL" clId="{0ECC5C12-F84B-4F1E-B616-7ACD6BEB83E9}" dt="2025-10-12T15:36:04.885" v="22" actId="255"/>
          <ac:spMkLst>
            <pc:docMk/>
            <pc:sldMk cId="651227470" sldId="747"/>
            <ac:spMk id="2" creationId="{310EDB8F-7F98-F147-9A1D-F95793A2670D}"/>
          </ac:spMkLst>
        </pc:spChg>
        <pc:spChg chg="mod">
          <ac:chgData name="Baum Leaman, Rebekah" userId="fddf8941-f9ee-446a-8c91-983c3f83c3cd" providerId="ADAL" clId="{0ECC5C12-F84B-4F1E-B616-7ACD6BEB83E9}" dt="2025-10-12T15:38:19.107" v="31" actId="12"/>
          <ac:spMkLst>
            <pc:docMk/>
            <pc:sldMk cId="651227470" sldId="747"/>
            <ac:spMk id="3" creationId="{BA40B78A-3DE8-AC42-920D-B66A64A062B3}"/>
          </ac:spMkLst>
        </pc:spChg>
      </pc:sldChg>
      <pc:sldChg chg="modSp mod">
        <pc:chgData name="Baum Leaman, Rebekah" userId="fddf8941-f9ee-446a-8c91-983c3f83c3cd" providerId="ADAL" clId="{0ECC5C12-F84B-4F1E-B616-7ACD6BEB83E9}" dt="2025-10-12T17:17:45.760" v="403" actId="120"/>
        <pc:sldMkLst>
          <pc:docMk/>
          <pc:sldMk cId="46215068" sldId="754"/>
        </pc:sldMkLst>
        <pc:graphicFrameChg chg="modGraphic">
          <ac:chgData name="Baum Leaman, Rebekah" userId="fddf8941-f9ee-446a-8c91-983c3f83c3cd" providerId="ADAL" clId="{0ECC5C12-F84B-4F1E-B616-7ACD6BEB83E9}" dt="2025-10-12T17:17:45.760" v="403" actId="120"/>
          <ac:graphicFrameMkLst>
            <pc:docMk/>
            <pc:sldMk cId="46215068" sldId="754"/>
            <ac:graphicFrameMk id="5" creationId="{CB9EE46D-303A-DAF9-1CC8-3F407BDEFC23}"/>
          </ac:graphicFrameMkLst>
        </pc:graphicFrameChg>
      </pc:sldChg>
      <pc:sldChg chg="modSp mod">
        <pc:chgData name="Baum Leaman, Rebekah" userId="fddf8941-f9ee-446a-8c91-983c3f83c3cd" providerId="ADAL" clId="{0ECC5C12-F84B-4F1E-B616-7ACD6BEB83E9}" dt="2025-10-12T15:35:05.260" v="2" actId="255"/>
        <pc:sldMkLst>
          <pc:docMk/>
          <pc:sldMk cId="2046889907" sldId="756"/>
        </pc:sldMkLst>
        <pc:spChg chg="mod">
          <ac:chgData name="Baum Leaman, Rebekah" userId="fddf8941-f9ee-446a-8c91-983c3f83c3cd" providerId="ADAL" clId="{0ECC5C12-F84B-4F1E-B616-7ACD6BEB83E9}" dt="2025-10-12T15:35:05.260" v="2" actId="255"/>
          <ac:spMkLst>
            <pc:docMk/>
            <pc:sldMk cId="2046889907" sldId="756"/>
            <ac:spMk id="2" creationId="{EBED3F36-37CA-4801-8186-3646462812BD}"/>
          </ac:spMkLst>
        </pc:spChg>
        <pc:spChg chg="mod">
          <ac:chgData name="Baum Leaman, Rebekah" userId="fddf8941-f9ee-446a-8c91-983c3f83c3cd" providerId="ADAL" clId="{0ECC5C12-F84B-4F1E-B616-7ACD6BEB83E9}" dt="2025-10-12T15:34:51.363" v="0" actId="20577"/>
          <ac:spMkLst>
            <pc:docMk/>
            <pc:sldMk cId="2046889907" sldId="756"/>
            <ac:spMk id="3" creationId="{C3344F22-A5A3-C398-CFB3-119D81281399}"/>
          </ac:spMkLst>
        </pc:spChg>
      </pc:sldChg>
      <pc:sldChg chg="modSp mod">
        <pc:chgData name="Baum Leaman, Rebekah" userId="fddf8941-f9ee-446a-8c91-983c3f83c3cd" providerId="ADAL" clId="{0ECC5C12-F84B-4F1E-B616-7ACD6BEB83E9}" dt="2025-10-12T16:22:36.340" v="268" actId="255"/>
        <pc:sldMkLst>
          <pc:docMk/>
          <pc:sldMk cId="3435543830" sldId="757"/>
        </pc:sldMkLst>
        <pc:spChg chg="mod">
          <ac:chgData name="Baum Leaman, Rebekah" userId="fddf8941-f9ee-446a-8c91-983c3f83c3cd" providerId="ADAL" clId="{0ECC5C12-F84B-4F1E-B616-7ACD6BEB83E9}" dt="2025-10-12T16:22:36.340" v="268" actId="255"/>
          <ac:spMkLst>
            <pc:docMk/>
            <pc:sldMk cId="3435543830" sldId="757"/>
            <ac:spMk id="2" creationId="{00D15AE7-9B4E-22C9-41D4-AF3EF9EB7D59}"/>
          </ac:spMkLst>
        </pc:spChg>
      </pc:sldChg>
      <pc:sldChg chg="addSp delSp modSp mod">
        <pc:chgData name="Baum Leaman, Rebekah" userId="fddf8941-f9ee-446a-8c91-983c3f83c3cd" providerId="ADAL" clId="{0ECC5C12-F84B-4F1E-B616-7ACD6BEB83E9}" dt="2025-10-12T16:28:05.179" v="310" actId="1035"/>
        <pc:sldMkLst>
          <pc:docMk/>
          <pc:sldMk cId="3800652651" sldId="758"/>
        </pc:sldMkLst>
        <pc:spChg chg="add mod">
          <ac:chgData name="Baum Leaman, Rebekah" userId="fddf8941-f9ee-446a-8c91-983c3f83c3cd" providerId="ADAL" clId="{0ECC5C12-F84B-4F1E-B616-7ACD6BEB83E9}" dt="2025-10-12T16:25:59.237" v="275"/>
          <ac:spMkLst>
            <pc:docMk/>
            <pc:sldMk cId="3800652651" sldId="758"/>
            <ac:spMk id="2" creationId="{0D7B92A9-5717-90B2-52A5-E1D0B2F970D3}"/>
          </ac:spMkLst>
        </pc:spChg>
        <pc:spChg chg="mod">
          <ac:chgData name="Baum Leaman, Rebekah" userId="fddf8941-f9ee-446a-8c91-983c3f83c3cd" providerId="ADAL" clId="{0ECC5C12-F84B-4F1E-B616-7ACD6BEB83E9}" dt="2025-10-12T16:26:59.434" v="287" actId="255"/>
          <ac:spMkLst>
            <pc:docMk/>
            <pc:sldMk cId="3800652651" sldId="758"/>
            <ac:spMk id="6" creationId="{81B55A6F-1183-FEA3-282C-903C63660CD0}"/>
          </ac:spMkLst>
        </pc:spChg>
        <pc:spChg chg="mod">
          <ac:chgData name="Baum Leaman, Rebekah" userId="fddf8941-f9ee-446a-8c91-983c3f83c3cd" providerId="ADAL" clId="{0ECC5C12-F84B-4F1E-B616-7ACD6BEB83E9}" dt="2025-10-12T16:28:05.179" v="310" actId="1035"/>
          <ac:spMkLst>
            <pc:docMk/>
            <pc:sldMk cId="3800652651" sldId="758"/>
            <ac:spMk id="7" creationId="{158FCAB5-579D-8334-0C3E-EB41A9B39CDD}"/>
          </ac:spMkLst>
        </pc:spChg>
      </pc:sldChg>
      <pc:sldChg chg="add">
        <pc:chgData name="Baum Leaman, Rebekah" userId="fddf8941-f9ee-446a-8c91-983c3f83c3cd" providerId="ADAL" clId="{0ECC5C12-F84B-4F1E-B616-7ACD6BEB83E9}" dt="2025-10-12T17:18:32.617" v="404"/>
        <pc:sldMkLst>
          <pc:docMk/>
          <pc:sldMk cId="1696470553" sldId="759"/>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3EEBFCE-E1AD-4C66-8436-2B8546317258}" type="datetimeFigureOut">
              <a:rPr lang="en-US" smtClean="0"/>
              <a:t>11/6/2025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C0DDAA2-1C43-4F84-BCB8-BB799C3B521C}" type="slidenum">
              <a:rPr lang="en-US" smtClean="0"/>
              <a:t>‹#›</a:t>
            </a:fld>
            <a:endParaRPr lang="en-US"/>
          </a:p>
        </p:txBody>
      </p:sp>
    </p:spTree>
    <p:extLst>
      <p:ext uri="{BB962C8B-B14F-4D97-AF65-F5344CB8AC3E}">
        <p14:creationId xmlns:p14="http://schemas.microsoft.com/office/powerpoint/2010/main" val="41830743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s://pdesas.org/Page/Viewer/ViewPage/45" TargetMode="External"/><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Slide Image Placeholder 1">
            <a:extLst>
              <a:ext uri="{FF2B5EF4-FFF2-40B4-BE49-F238E27FC236}">
                <a16:creationId xmlns:a16="http://schemas.microsoft.com/office/drawing/2014/main" id="{7364D547-7F0B-4A89-A7B7-32A4BD39DBD8}"/>
              </a:ext>
            </a:extLst>
          </p:cNvPr>
          <p:cNvSpPr>
            <a:spLocks noGrp="1" noRot="1" noChangeAspect="1" noTextEdit="1"/>
          </p:cNvSpPr>
          <p:nvPr>
            <p:ph type="sldImg"/>
          </p:nvPr>
        </p:nvSpPr>
        <p:spPr bwMode="auto">
          <a:xfrm>
            <a:off x="1181100" y="696913"/>
            <a:ext cx="46482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7763" name="Notes Placeholder 2">
            <a:extLst>
              <a:ext uri="{FF2B5EF4-FFF2-40B4-BE49-F238E27FC236}">
                <a16:creationId xmlns:a16="http://schemas.microsoft.com/office/drawing/2014/main" id="{1106837D-75FF-4D0E-A8C8-896C0605128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altLang="en-US" dirty="0">
                <a:ea typeface="ＭＳ Ｐゴシック"/>
              </a:rPr>
              <a:t>Scoring keys are tools that provide the correct answer and point value for selected response items.</a:t>
            </a:r>
          </a:p>
          <a:p>
            <a:pPr marL="0" marR="0" lvl="0" indent="0" algn="l" defTabSz="914400" rtl="0" eaLnBrk="1" fontAlgn="auto" latinLnBrk="0" hangingPunct="1">
              <a:lnSpc>
                <a:spcPct val="100000"/>
              </a:lnSpc>
              <a:spcBef>
                <a:spcPct val="0"/>
              </a:spcBef>
              <a:spcAft>
                <a:spcPts val="0"/>
              </a:spcAft>
              <a:buClrTx/>
              <a:buSzTx/>
              <a:buFontTx/>
              <a:buNone/>
              <a:tabLst/>
              <a:defRPr/>
            </a:pPr>
            <a:endParaRPr lang="en-US" altLang="en-US" dirty="0">
              <a:ea typeface="ＭＳ Ｐゴシック"/>
            </a:endParaRPr>
          </a:p>
          <a:p>
            <a:pPr marL="0" marR="0" lvl="0" indent="0" algn="l" defTabSz="914400" rtl="0" eaLnBrk="1" fontAlgn="auto" latinLnBrk="0" hangingPunct="1">
              <a:lnSpc>
                <a:spcPct val="100000"/>
              </a:lnSpc>
              <a:spcBef>
                <a:spcPct val="0"/>
              </a:spcBef>
              <a:spcAft>
                <a:spcPts val="0"/>
              </a:spcAft>
              <a:buClrTx/>
              <a:buSzTx/>
              <a:buFontTx/>
              <a:buNone/>
              <a:tabLst/>
              <a:defRPr/>
            </a:pPr>
            <a:r>
              <a:rPr lang="en-US" altLang="en-US" dirty="0">
                <a:ea typeface="ＭＳ Ｐゴシック"/>
              </a:rPr>
              <a:t>Selected response items require the test-taker to select the item’s answers from a bank of possible answers that have already been created. Since the test-taker is not creating his or her own answer, it is not necessary to create a rubric to assess the student’s answer, it is either “right” or “wrong.”</a:t>
            </a:r>
            <a:endParaRPr lang="en-US" altLang="en-US" dirty="0">
              <a:ea typeface="ＭＳ Ｐゴシック"/>
              <a:cs typeface="Calibri"/>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n-US" altLang="en-US" dirty="0">
              <a:ea typeface="ＭＳ Ｐゴシック"/>
              <a:cs typeface="Calibri"/>
            </a:endParaRPr>
          </a:p>
          <a:p>
            <a:pPr marL="0" marR="0" lvl="0" indent="0" algn="l" defTabSz="914400" rtl="0" eaLnBrk="1" fontAlgn="auto" latinLnBrk="0" hangingPunct="1">
              <a:lnSpc>
                <a:spcPct val="100000"/>
              </a:lnSpc>
              <a:spcBef>
                <a:spcPct val="0"/>
              </a:spcBef>
              <a:spcAft>
                <a:spcPts val="0"/>
              </a:spcAft>
              <a:buClrTx/>
              <a:buSzTx/>
              <a:buFontTx/>
              <a:buNone/>
              <a:tabLst/>
              <a:defRPr/>
            </a:pPr>
            <a:r>
              <a:rPr lang="en-US" altLang="en-US" dirty="0">
                <a:ea typeface="ＭＳ Ｐゴシック"/>
              </a:rPr>
              <a:t>Scoring keys are used for assessing student responses to these three selected response item types:</a:t>
            </a:r>
            <a:endParaRPr lang="en-US" altLang="en-US" dirty="0">
              <a:ea typeface="ＭＳ Ｐゴシック"/>
              <a:cs typeface="Calibri"/>
            </a:endParaRPr>
          </a:p>
          <a:p>
            <a:pPr eaLnBrk="1" hangingPunct="1">
              <a:spcBef>
                <a:spcPct val="0"/>
              </a:spcBef>
            </a:pPr>
            <a:endParaRPr lang="en-US" altLang="en-US" dirty="0">
              <a:ea typeface="ＭＳ Ｐゴシック" panose="020B0600070205080204" pitchFamily="34" charset="-128"/>
              <a:cs typeface="Calibri"/>
            </a:endParaRPr>
          </a:p>
          <a:p>
            <a:pPr marL="171450" indent="-171450">
              <a:spcBef>
                <a:spcPct val="0"/>
              </a:spcBef>
              <a:buFont typeface="Arial" panose="020B0604020202020204" pitchFamily="34" charset="0"/>
              <a:buChar char="•"/>
            </a:pPr>
            <a:r>
              <a:rPr lang="en-US" altLang="en-US" dirty="0">
                <a:ea typeface="ＭＳ Ｐゴシック"/>
              </a:rPr>
              <a:t>Stand-alone items</a:t>
            </a:r>
            <a:endParaRPr lang="en-US" altLang="en-US" dirty="0">
              <a:ea typeface="ＭＳ Ｐゴシック"/>
              <a:cs typeface="Calibri"/>
            </a:endParaRPr>
          </a:p>
          <a:p>
            <a:pPr marL="171450" indent="-171450">
              <a:spcBef>
                <a:spcPct val="0"/>
              </a:spcBef>
              <a:buFont typeface="Arial" panose="020B0604020202020204" pitchFamily="34" charset="0"/>
              <a:buChar char="•"/>
            </a:pPr>
            <a:r>
              <a:rPr lang="en-US" altLang="en-US" dirty="0">
                <a:ea typeface="ＭＳ Ｐゴシック"/>
              </a:rPr>
              <a:t>Passage Based items</a:t>
            </a:r>
            <a:endParaRPr lang="en-US" altLang="en-US" u="none" dirty="0">
              <a:ea typeface="ＭＳ Ｐゴシック"/>
              <a:cs typeface="Calibri"/>
            </a:endParaRPr>
          </a:p>
          <a:p>
            <a:pPr marL="171450" indent="-171450">
              <a:spcBef>
                <a:spcPct val="0"/>
              </a:spcBef>
              <a:buFont typeface="Arial" panose="020B0604020202020204" pitchFamily="34" charset="0"/>
              <a:buChar char="•"/>
            </a:pPr>
            <a:r>
              <a:rPr lang="en-US" altLang="en-US" dirty="0">
                <a:ea typeface="ＭＳ Ｐゴシック"/>
              </a:rPr>
              <a:t>Evidence Based items</a:t>
            </a:r>
            <a:endParaRPr lang="en-US" altLang="en-US" u="sng" dirty="0">
              <a:ea typeface="ＭＳ Ｐゴシック"/>
            </a:endParaRPr>
          </a:p>
          <a:p>
            <a:pPr eaLnBrk="1" hangingPunct="1">
              <a:spcBef>
                <a:spcPct val="0"/>
              </a:spcBef>
            </a:pPr>
            <a:endParaRPr lang="en-US" altLang="en-US" dirty="0">
              <a:ea typeface="ＭＳ Ｐゴシック" panose="020B0600070205080204" pitchFamily="34" charset="-128"/>
            </a:endParaRPr>
          </a:p>
          <a:p>
            <a:pPr eaLnBrk="1" hangingPunct="1">
              <a:spcBef>
                <a:spcPct val="0"/>
              </a:spcBef>
            </a:pPr>
            <a:endParaRPr lang="en-US" altLang="en-US" dirty="0">
              <a:ea typeface="ＭＳ Ｐゴシック" panose="020B0600070205080204" pitchFamily="34" charset="-128"/>
            </a:endParaRPr>
          </a:p>
        </p:txBody>
      </p:sp>
      <p:sp>
        <p:nvSpPr>
          <p:cNvPr id="117764" name="Header Placeholder 3">
            <a:extLst>
              <a:ext uri="{FF2B5EF4-FFF2-40B4-BE49-F238E27FC236}">
                <a16:creationId xmlns:a16="http://schemas.microsoft.com/office/drawing/2014/main" id="{790E8149-D7CC-4A46-A3F8-0F26DCD7CD05}"/>
              </a:ext>
            </a:extLst>
          </p:cNvPr>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fontAlgn="base" hangingPunct="1">
              <a:spcBef>
                <a:spcPct val="0"/>
              </a:spcBef>
              <a:spcAft>
                <a:spcPct val="0"/>
              </a:spcAft>
            </a:pPr>
            <a:endParaRPr lang="en-US" altLang="en-US"/>
          </a:p>
        </p:txBody>
      </p:sp>
      <p:sp>
        <p:nvSpPr>
          <p:cNvPr id="117765" name="Footer Placeholder 4">
            <a:extLst>
              <a:ext uri="{FF2B5EF4-FFF2-40B4-BE49-F238E27FC236}">
                <a16:creationId xmlns:a16="http://schemas.microsoft.com/office/drawing/2014/main" id="{ACB12987-79E7-417F-8B19-AF6B6A61D753}"/>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r>
              <a:rPr lang="en-US" altLang="en-US"/>
              <a:t>Module #3-Scoring                                 Pennsylvania Department of Education© </a:t>
            </a:r>
            <a:endParaRPr lang="en-US" altLang="en-US" sz="1100"/>
          </a:p>
        </p:txBody>
      </p:sp>
      <p:sp>
        <p:nvSpPr>
          <p:cNvPr id="117766" name="Slide Number Placeholder 5">
            <a:extLst>
              <a:ext uri="{FF2B5EF4-FFF2-40B4-BE49-F238E27FC236}">
                <a16:creationId xmlns:a16="http://schemas.microsoft.com/office/drawing/2014/main" id="{6162669C-35AC-4EFE-8C32-124D31FBBCC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fld id="{D177FBCC-D3A3-4E1D-9E7F-12F9CE056895}" type="slidenum">
              <a:rPr lang="en-US" altLang="en-US"/>
              <a:pPr eaLnBrk="1" hangingPunct="1">
                <a:spcBef>
                  <a:spcPct val="0"/>
                </a:spcBef>
              </a:pPr>
              <a:t>2</a:t>
            </a:fld>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Slide Image Placeholder 1">
            <a:extLst>
              <a:ext uri="{FF2B5EF4-FFF2-40B4-BE49-F238E27FC236}">
                <a16:creationId xmlns:a16="http://schemas.microsoft.com/office/drawing/2014/main" id="{F9716C09-566B-4007-9B9A-A5BC7135C11B}"/>
              </a:ext>
            </a:extLst>
          </p:cNvPr>
          <p:cNvSpPr>
            <a:spLocks noGrp="1" noRot="1" noChangeAspect="1" noTextEdit="1"/>
          </p:cNvSpPr>
          <p:nvPr>
            <p:ph type="sldImg"/>
          </p:nvPr>
        </p:nvSpPr>
        <p:spPr bwMode="auto">
          <a:xfrm>
            <a:off x="663575" y="696913"/>
            <a:ext cx="5673725" cy="4256087"/>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8003" name="Notes Placeholder 2">
            <a:extLst>
              <a:ext uri="{FF2B5EF4-FFF2-40B4-BE49-F238E27FC236}">
                <a16:creationId xmlns:a16="http://schemas.microsoft.com/office/drawing/2014/main" id="{15B8E9A2-BA7A-45CE-A9B5-622E82DCBA74}"/>
              </a:ext>
            </a:extLst>
          </p:cNvPr>
          <p:cNvSpPr>
            <a:spLocks noGrp="1"/>
          </p:cNvSpPr>
          <p:nvPr>
            <p:ph type="body" idx="1"/>
          </p:nvPr>
        </p:nvSpPr>
        <p:spPr bwMode="auto">
          <a:xfrm>
            <a:off x="701675" y="5410200"/>
            <a:ext cx="5607050" cy="19081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US" altLang="en-US" dirty="0">
                <a:ea typeface="ＭＳ Ｐゴシック"/>
              </a:rPr>
              <a:t>This example, analytic rubric for an art project, is scored on two separate dimensions:</a:t>
            </a:r>
          </a:p>
          <a:p>
            <a:pPr eaLnBrk="1" hangingPunct="1">
              <a:spcBef>
                <a:spcPct val="0"/>
              </a:spcBef>
            </a:pPr>
            <a:endParaRPr lang="en-US" altLang="en-US" dirty="0">
              <a:ea typeface="ＭＳ Ｐゴシック" panose="020B0600070205080204" pitchFamily="34" charset="-128"/>
            </a:endParaRPr>
          </a:p>
          <a:p>
            <a:pPr marL="171450" indent="-171450" eaLnBrk="1" hangingPunct="1">
              <a:spcBef>
                <a:spcPct val="0"/>
              </a:spcBef>
              <a:buFont typeface="Arial" panose="020B0604020202020204" pitchFamily="34" charset="0"/>
              <a:buChar char="•"/>
            </a:pPr>
            <a:r>
              <a:rPr lang="en-US" altLang="en-US" dirty="0">
                <a:ea typeface="ＭＳ Ｐゴシック" panose="020B0600070205080204" pitchFamily="34" charset="-128"/>
              </a:rPr>
              <a:t>Sketch a Face</a:t>
            </a:r>
          </a:p>
          <a:p>
            <a:pPr marL="171450" indent="-171450" eaLnBrk="1" hangingPunct="1">
              <a:spcBef>
                <a:spcPct val="0"/>
              </a:spcBef>
              <a:buFont typeface="Arial" panose="020B0604020202020204" pitchFamily="34" charset="0"/>
              <a:buChar char="•"/>
            </a:pPr>
            <a:r>
              <a:rPr lang="en-US" altLang="en-US" dirty="0">
                <a:ea typeface="ＭＳ Ｐゴシック" panose="020B0600070205080204" pitchFamily="34" charset="-128"/>
              </a:rPr>
              <a:t>Color Scheme</a:t>
            </a:r>
          </a:p>
          <a:p>
            <a:pPr eaLnBrk="1" hangingPunct="1">
              <a:spcBef>
                <a:spcPct val="0"/>
              </a:spcBef>
            </a:pPr>
            <a:endParaRPr lang="en-US" altLang="en-US" dirty="0">
              <a:ea typeface="ＭＳ Ｐゴシック" panose="020B0600070205080204" pitchFamily="34" charset="-128"/>
            </a:endParaRPr>
          </a:p>
          <a:p>
            <a:pPr eaLnBrk="1" hangingPunct="1">
              <a:spcBef>
                <a:spcPct val="0"/>
              </a:spcBef>
            </a:pPr>
            <a:r>
              <a:rPr lang="en-US" altLang="en-US" dirty="0">
                <a:ea typeface="ＭＳ Ｐゴシック" panose="020B0600070205080204" pitchFamily="34" charset="-128"/>
              </a:rPr>
              <a:t>Each dimension is scored separately, and all are worth up to four (4) points each. After assigning a score to each dimension, the two separate scores are added for a total score out of eight possible points.</a:t>
            </a:r>
          </a:p>
        </p:txBody>
      </p:sp>
      <p:sp>
        <p:nvSpPr>
          <p:cNvPr id="128004" name="Header Placeholder 3">
            <a:extLst>
              <a:ext uri="{FF2B5EF4-FFF2-40B4-BE49-F238E27FC236}">
                <a16:creationId xmlns:a16="http://schemas.microsoft.com/office/drawing/2014/main" id="{B1EAE307-05AA-4FF5-87D6-2043E6FA0D74}"/>
              </a:ext>
            </a:extLst>
          </p:cNvPr>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fontAlgn="base" hangingPunct="1">
              <a:spcBef>
                <a:spcPct val="0"/>
              </a:spcBef>
              <a:spcAft>
                <a:spcPct val="0"/>
              </a:spcAft>
            </a:pPr>
            <a:endParaRPr lang="en-US" altLang="en-US"/>
          </a:p>
        </p:txBody>
      </p:sp>
      <p:sp>
        <p:nvSpPr>
          <p:cNvPr id="128005" name="Footer Placeholder 4">
            <a:extLst>
              <a:ext uri="{FF2B5EF4-FFF2-40B4-BE49-F238E27FC236}">
                <a16:creationId xmlns:a16="http://schemas.microsoft.com/office/drawing/2014/main" id="{65E036C8-1E6C-4C37-B0E1-519D62A5955F}"/>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r>
              <a:rPr lang="en-US" altLang="en-US"/>
              <a:t>Module #3-Scoring                                 Pennsylvania Department of Education© </a:t>
            </a:r>
            <a:endParaRPr lang="en-US" altLang="en-US" sz="1100"/>
          </a:p>
        </p:txBody>
      </p:sp>
      <p:sp>
        <p:nvSpPr>
          <p:cNvPr id="128006" name="Slide Number Placeholder 5">
            <a:extLst>
              <a:ext uri="{FF2B5EF4-FFF2-40B4-BE49-F238E27FC236}">
                <a16:creationId xmlns:a16="http://schemas.microsoft.com/office/drawing/2014/main" id="{72F5AC28-EDCE-49FB-90A9-C0351E920A4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fld id="{135F10CA-0FDB-4E22-95AF-A3EBA1A3011A}" type="slidenum">
              <a:rPr lang="en-US" altLang="en-US"/>
              <a:pPr eaLnBrk="1" hangingPunct="1">
                <a:spcBef>
                  <a:spcPct val="0"/>
                </a:spcBef>
              </a:pPr>
              <a:t>11</a:t>
            </a:fld>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Slide Image Placeholder 1">
            <a:extLst>
              <a:ext uri="{FF2B5EF4-FFF2-40B4-BE49-F238E27FC236}">
                <a16:creationId xmlns:a16="http://schemas.microsoft.com/office/drawing/2014/main" id="{38ACAC98-4D53-4F0F-AC38-77437FEB2D87}"/>
              </a:ext>
            </a:extLst>
          </p:cNvPr>
          <p:cNvSpPr>
            <a:spLocks noGrp="1" noRot="1" noChangeAspect="1" noTextEdit="1"/>
          </p:cNvSpPr>
          <p:nvPr>
            <p:ph type="sldImg"/>
          </p:nvPr>
        </p:nvSpPr>
        <p:spPr bwMode="auto">
          <a:xfrm>
            <a:off x="1181100" y="696913"/>
            <a:ext cx="46482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5955" name="Notes Placeholder 2">
            <a:extLst>
              <a:ext uri="{FF2B5EF4-FFF2-40B4-BE49-F238E27FC236}">
                <a16:creationId xmlns:a16="http://schemas.microsoft.com/office/drawing/2014/main" id="{FE17F559-B8F6-4F27-811A-E89B7D85526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1100" b="0" i="0" kern="1200" dirty="0">
                <a:solidFill>
                  <a:schemeClr val="tx1"/>
                </a:solidFill>
                <a:effectLst/>
                <a:latin typeface="+mn-lt"/>
                <a:ea typeface="+mn-ea"/>
                <a:cs typeface="+mn-cs"/>
              </a:rPr>
              <a:t>A holistic rubric provides a single score based on an overall impression of a student’s performance on a task. </a:t>
            </a:r>
            <a:r>
              <a:rPr lang="en-US" altLang="en-US" sz="1100" dirty="0">
                <a:ea typeface="ＭＳ Ｐゴシック"/>
              </a:rPr>
              <a:t>Holistic rubrics are best suited for short constructed response items, as well as for items that do not assess multiple performance skills or criteria. </a:t>
            </a:r>
            <a:endParaRPr lang="en-US" dirty="0">
              <a:ea typeface="ＭＳ Ｐゴシック"/>
            </a:endParaRPr>
          </a:p>
          <a:p>
            <a:pPr>
              <a:spcBef>
                <a:spcPct val="0"/>
              </a:spcBef>
            </a:pPr>
            <a:endParaRPr lang="en-US" altLang="en-US" sz="1100" dirty="0">
              <a:ea typeface="ＭＳ Ｐゴシック"/>
            </a:endParaRPr>
          </a:p>
          <a:p>
            <a:pPr>
              <a:spcBef>
                <a:spcPct val="0"/>
              </a:spcBef>
            </a:pPr>
            <a:r>
              <a:rPr lang="en-US" altLang="en-US" sz="1100" dirty="0">
                <a:ea typeface="ＭＳ Ｐゴシック"/>
              </a:rPr>
              <a:t>Holistic rubrics</a:t>
            </a:r>
            <a:endParaRPr lang="en-US" dirty="0">
              <a:ea typeface="ＭＳ Ｐゴシック"/>
              <a:cs typeface="Calibri"/>
            </a:endParaRPr>
          </a:p>
          <a:p>
            <a:pPr marL="285750" indent="-285750" eaLnBrk="1" hangingPunct="1">
              <a:spcBef>
                <a:spcPct val="0"/>
              </a:spcBef>
              <a:buFont typeface="Arial"/>
              <a:buChar char="•"/>
            </a:pPr>
            <a:r>
              <a:rPr lang="en-US" altLang="en-US" sz="1100" dirty="0">
                <a:ea typeface="Times New Roman" panose="02020603050405020304" pitchFamily="18" charset="0"/>
              </a:rPr>
              <a:t>are used when performance criteria cannot be separated clearly,</a:t>
            </a:r>
            <a:endParaRPr lang="en-US" altLang="en-US" sz="1100" dirty="0">
              <a:ea typeface="ＭＳ Ｐゴシック" panose="020B0600070205080204" pitchFamily="34" charset="-128"/>
              <a:cs typeface="Calibri" panose="020F0502020204030204"/>
            </a:endParaRPr>
          </a:p>
          <a:p>
            <a:pPr marL="285750" indent="-285750">
              <a:spcBef>
                <a:spcPct val="0"/>
              </a:spcBef>
              <a:buFont typeface="Arial"/>
              <a:buChar char="•"/>
            </a:pPr>
            <a:r>
              <a:rPr lang="en-US" altLang="en-US" sz="1100" dirty="0">
                <a:ea typeface="Times New Roman" panose="02020603050405020304" pitchFamily="18" charset="0"/>
              </a:rPr>
              <a:t>combine all performance criteria for simultaneous evaluation, and</a:t>
            </a:r>
            <a:endParaRPr lang="en-US" altLang="en-US" sz="1100" dirty="0">
              <a:cs typeface="Calibri"/>
            </a:endParaRPr>
          </a:p>
          <a:p>
            <a:pPr marL="285750" indent="-285750" eaLnBrk="1" hangingPunct="1">
              <a:spcBef>
                <a:spcPct val="0"/>
              </a:spcBef>
              <a:buFont typeface="Arial"/>
              <a:buChar char="•"/>
            </a:pPr>
            <a:r>
              <a:rPr lang="en-US" altLang="en-US" sz="1100" dirty="0">
                <a:ea typeface="Times New Roman" panose="02020603050405020304" pitchFamily="18" charset="0"/>
              </a:rPr>
              <a:t>require the scorer to enter only a singular point value based on the student’s performance</a:t>
            </a:r>
          </a:p>
          <a:p>
            <a:pPr marL="285750" indent="-285750" eaLnBrk="1" hangingPunct="1">
              <a:spcBef>
                <a:spcPct val="0"/>
              </a:spcBef>
              <a:buFont typeface="Arial"/>
              <a:buChar char="•"/>
            </a:pPr>
            <a:endParaRPr lang="en-US" altLang="en-US" sz="1100" dirty="0">
              <a:ea typeface="ＭＳ Ｐゴシック" panose="020B0600070205080204" pitchFamily="34" charset="-128"/>
            </a:endParaRP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Advantages: </a:t>
            </a:r>
          </a:p>
          <a:p>
            <a:pPr marL="628650" lvl="1" indent="-171450">
              <a:buFont typeface="Arial" panose="020B0604020202020204" pitchFamily="34" charset="0"/>
              <a:buChar char="•"/>
            </a:pPr>
            <a:r>
              <a:rPr lang="en-US" sz="1200" b="0" i="0" kern="1200" dirty="0">
                <a:solidFill>
                  <a:schemeClr val="tx1"/>
                </a:solidFill>
                <a:effectLst/>
                <a:latin typeface="+mn-lt"/>
                <a:ea typeface="+mn-ea"/>
                <a:cs typeface="+mn-cs"/>
              </a:rPr>
              <a:t>quick scoring</a:t>
            </a:r>
          </a:p>
          <a:p>
            <a:pPr marL="628650" lvl="1" indent="-171450">
              <a:buFont typeface="Arial" panose="020B0604020202020204" pitchFamily="34" charset="0"/>
              <a:buChar char="•"/>
            </a:pPr>
            <a:r>
              <a:rPr lang="en-US" sz="1200" b="0" i="0" kern="1200" dirty="0">
                <a:solidFill>
                  <a:schemeClr val="tx1"/>
                </a:solidFill>
                <a:effectLst/>
                <a:latin typeface="+mn-lt"/>
                <a:ea typeface="+mn-ea"/>
                <a:cs typeface="+mn-cs"/>
              </a:rPr>
              <a:t>provides an overview of student achievement</a:t>
            </a:r>
          </a:p>
          <a:p>
            <a:pPr marL="628650" lvl="1" indent="-171450">
              <a:buFont typeface="Arial" panose="020B0604020202020204" pitchFamily="34" charset="0"/>
              <a:buChar char="•"/>
            </a:pPr>
            <a:r>
              <a:rPr lang="en-US" sz="1200" b="0" i="0" kern="1200" dirty="0">
                <a:solidFill>
                  <a:schemeClr val="tx1"/>
                </a:solidFill>
                <a:effectLst/>
                <a:latin typeface="+mn-lt"/>
                <a:ea typeface="+mn-ea"/>
                <a:cs typeface="+mn-cs"/>
              </a:rPr>
              <a:t>efficient for large group scoring</a:t>
            </a:r>
          </a:p>
          <a:p>
            <a:pPr marL="171450" indent="-171450">
              <a:buFont typeface="Arial" panose="020B0604020202020204" pitchFamily="34" charset="0"/>
              <a:buChar char="•"/>
            </a:pPr>
            <a:endParaRPr lang="en-US" sz="1200" b="0" i="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Disadvantages: </a:t>
            </a:r>
          </a:p>
          <a:p>
            <a:pPr marL="628650" lvl="1" indent="-171450">
              <a:buFont typeface="Arial" panose="020B0604020202020204" pitchFamily="34" charset="0"/>
              <a:buChar char="•"/>
            </a:pPr>
            <a:r>
              <a:rPr lang="en-US" sz="1200" b="0" i="0" kern="1200" dirty="0">
                <a:solidFill>
                  <a:schemeClr val="tx1"/>
                </a:solidFill>
                <a:effectLst/>
                <a:latin typeface="+mn-lt"/>
                <a:ea typeface="+mn-ea"/>
                <a:cs typeface="+mn-cs"/>
              </a:rPr>
              <a:t>does not provided detailed information</a:t>
            </a:r>
          </a:p>
          <a:p>
            <a:pPr marL="628650" lvl="1" indent="-171450">
              <a:buFont typeface="Arial" panose="020B0604020202020204" pitchFamily="34" charset="0"/>
              <a:buChar char="•"/>
            </a:pPr>
            <a:r>
              <a:rPr lang="en-US" sz="1200" b="0" i="0" kern="1200" dirty="0">
                <a:solidFill>
                  <a:schemeClr val="tx1"/>
                </a:solidFill>
                <a:effectLst/>
                <a:latin typeface="+mn-lt"/>
                <a:ea typeface="+mn-ea"/>
                <a:cs typeface="+mn-cs"/>
              </a:rPr>
              <a:t>not diagnostic</a:t>
            </a:r>
          </a:p>
          <a:p>
            <a:pPr marL="628650" lvl="1" indent="-171450">
              <a:buFont typeface="Arial" panose="020B0604020202020204" pitchFamily="34" charset="0"/>
              <a:buChar char="•"/>
            </a:pPr>
            <a:r>
              <a:rPr lang="en-US" sz="1200" b="0" i="0" kern="1200" dirty="0">
                <a:solidFill>
                  <a:schemeClr val="tx1"/>
                </a:solidFill>
                <a:effectLst/>
                <a:latin typeface="+mn-lt"/>
                <a:ea typeface="+mn-ea"/>
                <a:cs typeface="+mn-cs"/>
              </a:rPr>
              <a:t>may be difficult for scorers to decide on one overall score</a:t>
            </a:r>
          </a:p>
          <a:p>
            <a:pPr marL="171450" indent="-171450">
              <a:buFont typeface="Arial" panose="020B0604020202020204" pitchFamily="34" charset="0"/>
              <a:buChar char="•"/>
            </a:pPr>
            <a:endParaRPr lang="en-US" sz="1200" b="0" i="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Use when:</a:t>
            </a:r>
          </a:p>
          <a:p>
            <a:pPr marL="628650" lvl="1" indent="-171450">
              <a:buFont typeface="Arial" panose="020B0604020202020204" pitchFamily="34" charset="0"/>
              <a:buChar char="•"/>
            </a:pPr>
            <a:r>
              <a:rPr lang="en-US" sz="1200" b="0" i="0" kern="1200" dirty="0">
                <a:solidFill>
                  <a:schemeClr val="tx1"/>
                </a:solidFill>
                <a:effectLst/>
                <a:latin typeface="+mn-lt"/>
                <a:ea typeface="+mn-ea"/>
                <a:cs typeface="+mn-cs"/>
              </a:rPr>
              <a:t>a quick snapshot of achievement is desired</a:t>
            </a:r>
          </a:p>
          <a:p>
            <a:pPr marL="628650" lvl="1" indent="-171450">
              <a:buFont typeface="Arial" panose="020B0604020202020204" pitchFamily="34" charset="0"/>
              <a:buChar char="•"/>
            </a:pPr>
            <a:r>
              <a:rPr lang="en-US" sz="1200" b="0" i="0" kern="1200" dirty="0">
                <a:solidFill>
                  <a:schemeClr val="tx1"/>
                </a:solidFill>
                <a:effectLst/>
                <a:latin typeface="+mn-lt"/>
                <a:ea typeface="+mn-ea"/>
                <a:cs typeface="+mn-cs"/>
              </a:rPr>
              <a:t>a single dimension is adequate to define achievement quality</a:t>
            </a:r>
          </a:p>
          <a:p>
            <a:br>
              <a:rPr lang="en-US" dirty="0"/>
            </a:br>
            <a:endParaRPr lang="en-US" altLang="en-US" sz="1100" dirty="0">
              <a:ea typeface="ＭＳ Ｐゴシック" panose="020B0600070205080204" pitchFamily="34" charset="-128"/>
              <a:cs typeface="Calibri" panose="020F0502020204030204"/>
            </a:endParaRPr>
          </a:p>
        </p:txBody>
      </p:sp>
      <p:sp>
        <p:nvSpPr>
          <p:cNvPr id="125956" name="Header Placeholder 3">
            <a:extLst>
              <a:ext uri="{FF2B5EF4-FFF2-40B4-BE49-F238E27FC236}">
                <a16:creationId xmlns:a16="http://schemas.microsoft.com/office/drawing/2014/main" id="{7885B399-DF84-4932-ADC6-C01B2E9C6649}"/>
              </a:ext>
            </a:extLst>
          </p:cNvPr>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fontAlgn="base" hangingPunct="1">
              <a:spcBef>
                <a:spcPct val="0"/>
              </a:spcBef>
              <a:spcAft>
                <a:spcPct val="0"/>
              </a:spcAft>
            </a:pPr>
            <a:endParaRPr lang="en-US" altLang="en-US"/>
          </a:p>
        </p:txBody>
      </p:sp>
      <p:sp>
        <p:nvSpPr>
          <p:cNvPr id="125957" name="Footer Placeholder 4">
            <a:extLst>
              <a:ext uri="{FF2B5EF4-FFF2-40B4-BE49-F238E27FC236}">
                <a16:creationId xmlns:a16="http://schemas.microsoft.com/office/drawing/2014/main" id="{365869D8-AA6C-4B33-8F50-872A5AAB8E76}"/>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r>
              <a:rPr lang="en-US" altLang="en-US"/>
              <a:t>Module #3-Scoring                                 Pennsylvania Department of Education© </a:t>
            </a:r>
            <a:endParaRPr lang="en-US" altLang="en-US" sz="1100"/>
          </a:p>
        </p:txBody>
      </p:sp>
      <p:sp>
        <p:nvSpPr>
          <p:cNvPr id="125958" name="Slide Number Placeholder 5">
            <a:extLst>
              <a:ext uri="{FF2B5EF4-FFF2-40B4-BE49-F238E27FC236}">
                <a16:creationId xmlns:a16="http://schemas.microsoft.com/office/drawing/2014/main" id="{5A5BD8E3-3AB8-461E-81E8-2E21E002C4A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fld id="{D84874BB-C049-44ED-8F59-BFEB482B5106}" type="slidenum">
              <a:rPr lang="en-US" altLang="en-US"/>
              <a:pPr eaLnBrk="1" hangingPunct="1">
                <a:spcBef>
                  <a:spcPct val="0"/>
                </a:spcBef>
              </a:pPr>
              <a:t>12</a:t>
            </a:fld>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Slide Image Placeholder 1">
            <a:extLst>
              <a:ext uri="{FF2B5EF4-FFF2-40B4-BE49-F238E27FC236}">
                <a16:creationId xmlns:a16="http://schemas.microsoft.com/office/drawing/2014/main" id="{BFAD6CA5-F29C-4893-8723-A70961BD134C}"/>
              </a:ext>
            </a:extLst>
          </p:cNvPr>
          <p:cNvSpPr>
            <a:spLocks noGrp="1" noRot="1" noChangeAspect="1" noTextEdit="1"/>
          </p:cNvSpPr>
          <p:nvPr>
            <p:ph type="sldImg"/>
          </p:nvPr>
        </p:nvSpPr>
        <p:spPr bwMode="auto">
          <a:xfrm>
            <a:off x="663575" y="696913"/>
            <a:ext cx="5673725" cy="4256087"/>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6979" name="Notes Placeholder 2">
            <a:extLst>
              <a:ext uri="{FF2B5EF4-FFF2-40B4-BE49-F238E27FC236}">
                <a16:creationId xmlns:a16="http://schemas.microsoft.com/office/drawing/2014/main" id="{FC528F7B-EF81-46EB-9ED7-75A4662D2CC7}"/>
              </a:ext>
            </a:extLst>
          </p:cNvPr>
          <p:cNvSpPr>
            <a:spLocks noGrp="1"/>
          </p:cNvSpPr>
          <p:nvPr>
            <p:ph type="body" idx="1"/>
          </p:nvPr>
        </p:nvSpPr>
        <p:spPr bwMode="auto">
          <a:xfrm>
            <a:off x="701675" y="5334000"/>
            <a:ext cx="5607050" cy="10699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US" altLang="en-US" dirty="0">
                <a:ea typeface="ＭＳ Ｐゴシック"/>
              </a:rPr>
              <a:t>This rubric corresponds to the example question from the module on Constructed Response Items. Although the prompt requests several specific criteria, including two sentences, complete sentences, and an explanation, the response is scored as a whole, rather than broken down into parts to be scored separately.</a:t>
            </a:r>
            <a:endParaRPr lang="en-US" altLang="en-US" dirty="0">
              <a:ea typeface="ＭＳ Ｐゴシック" panose="020B0600070205080204" pitchFamily="34" charset="-128"/>
            </a:endParaRPr>
          </a:p>
        </p:txBody>
      </p:sp>
      <p:sp>
        <p:nvSpPr>
          <p:cNvPr id="126980" name="Header Placeholder 3">
            <a:extLst>
              <a:ext uri="{FF2B5EF4-FFF2-40B4-BE49-F238E27FC236}">
                <a16:creationId xmlns:a16="http://schemas.microsoft.com/office/drawing/2014/main" id="{336364F1-819A-4F5F-9985-86DC2099DA99}"/>
              </a:ext>
            </a:extLst>
          </p:cNvPr>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fontAlgn="base" hangingPunct="1">
              <a:spcBef>
                <a:spcPct val="0"/>
              </a:spcBef>
              <a:spcAft>
                <a:spcPct val="0"/>
              </a:spcAft>
            </a:pPr>
            <a:endParaRPr lang="en-US" altLang="en-US"/>
          </a:p>
        </p:txBody>
      </p:sp>
      <p:sp>
        <p:nvSpPr>
          <p:cNvPr id="126981" name="Footer Placeholder 4">
            <a:extLst>
              <a:ext uri="{FF2B5EF4-FFF2-40B4-BE49-F238E27FC236}">
                <a16:creationId xmlns:a16="http://schemas.microsoft.com/office/drawing/2014/main" id="{2281B284-BCD0-47BD-B67E-88E6BCEA40A0}"/>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r>
              <a:rPr lang="en-US" altLang="en-US"/>
              <a:t>Module #3-Scoring                                 Pennsylvania Department of Education© </a:t>
            </a:r>
            <a:endParaRPr lang="en-US" altLang="en-US" sz="1100"/>
          </a:p>
        </p:txBody>
      </p:sp>
      <p:sp>
        <p:nvSpPr>
          <p:cNvPr id="126982" name="Slide Number Placeholder 5">
            <a:extLst>
              <a:ext uri="{FF2B5EF4-FFF2-40B4-BE49-F238E27FC236}">
                <a16:creationId xmlns:a16="http://schemas.microsoft.com/office/drawing/2014/main" id="{7B6C2C73-1570-4FED-9296-161BB34948A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fld id="{BCD56273-6F4D-43EA-A994-AE69F2EC16D8}" type="slidenum">
              <a:rPr lang="en-US" altLang="en-US"/>
              <a:pPr eaLnBrk="1" hangingPunct="1">
                <a:spcBef>
                  <a:spcPct val="0"/>
                </a:spcBef>
              </a:pPr>
              <a:t>13</a:t>
            </a:fld>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a:p>
            <a:r>
              <a:rPr lang="en-US" dirty="0">
                <a:cs typeface="Calibri"/>
              </a:rPr>
              <a:t>For the purposes of Text Dependent Analysis, PA provides a Holistic Rubric.</a:t>
            </a:r>
          </a:p>
          <a:p>
            <a:endParaRPr lang="en-US" dirty="0">
              <a:cs typeface="Calibri"/>
            </a:endParaRPr>
          </a:p>
          <a:p>
            <a:r>
              <a:rPr lang="en-US" dirty="0">
                <a:cs typeface="Calibri"/>
              </a:rPr>
              <a:t>Pennsylvania TDA Holistic Rubric</a:t>
            </a:r>
          </a:p>
          <a:p>
            <a:r>
              <a:rPr lang="en-US" dirty="0">
                <a:cs typeface="Calibri"/>
              </a:rPr>
              <a:t>See </a:t>
            </a:r>
            <a:r>
              <a:rPr lang="en-US" dirty="0">
                <a:hlinkClick r:id="rId3"/>
              </a:rPr>
              <a:t>TDA Toolkit - </a:t>
            </a:r>
            <a:r>
              <a:rPr lang="en-US" dirty="0" err="1">
                <a:hlinkClick r:id="rId3"/>
              </a:rPr>
              <a:t>SAS</a:t>
            </a:r>
            <a:r>
              <a:rPr lang="en-US" dirty="0" err="1">
                <a:cs typeface="Calibri"/>
              </a:rPr>
              <a:t>for</a:t>
            </a:r>
            <a:r>
              <a:rPr lang="en-US" dirty="0">
                <a:cs typeface="Calibri"/>
              </a:rPr>
              <a:t> more information.</a:t>
            </a:r>
          </a:p>
        </p:txBody>
      </p:sp>
      <p:sp>
        <p:nvSpPr>
          <p:cNvPr id="4" name="Slide Number Placeholder 3"/>
          <p:cNvSpPr>
            <a:spLocks noGrp="1"/>
          </p:cNvSpPr>
          <p:nvPr>
            <p:ph type="sldNum" sz="quarter" idx="5"/>
          </p:nvPr>
        </p:nvSpPr>
        <p:spPr/>
        <p:txBody>
          <a:bodyPr/>
          <a:lstStyle/>
          <a:p>
            <a:fld id="{B1416316-94D5-48FF-8578-5AB3271C34C1}" type="slidenum">
              <a:rPr lang="en-US"/>
              <a:t>14</a:t>
            </a:fld>
            <a:endParaRPr lang="en-US"/>
          </a:p>
        </p:txBody>
      </p:sp>
    </p:spTree>
    <p:extLst>
      <p:ext uri="{BB962C8B-B14F-4D97-AF65-F5344CB8AC3E}">
        <p14:creationId xmlns:p14="http://schemas.microsoft.com/office/powerpoint/2010/main" val="390131778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Slide Image Placeholder 1">
            <a:extLst>
              <a:ext uri="{FF2B5EF4-FFF2-40B4-BE49-F238E27FC236}">
                <a16:creationId xmlns:a16="http://schemas.microsoft.com/office/drawing/2014/main" id="{4FC9328D-E770-4D4E-A475-3770DCD03CA9}"/>
              </a:ext>
            </a:extLst>
          </p:cNvPr>
          <p:cNvSpPr>
            <a:spLocks noGrp="1" noRot="1" noChangeAspect="1" noTextEdit="1"/>
          </p:cNvSpPr>
          <p:nvPr>
            <p:ph type="sldImg"/>
          </p:nvPr>
        </p:nvSpPr>
        <p:spPr bwMode="auto">
          <a:xfrm>
            <a:off x="484188" y="696913"/>
            <a:ext cx="5776912" cy="4332287"/>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9507" name="Notes Placeholder 2">
            <a:extLst>
              <a:ext uri="{FF2B5EF4-FFF2-40B4-BE49-F238E27FC236}">
                <a16:creationId xmlns:a16="http://schemas.microsoft.com/office/drawing/2014/main" id="{2D7155BD-4F2B-4161-98BE-80B232079BAA}"/>
              </a:ext>
            </a:extLst>
          </p:cNvPr>
          <p:cNvSpPr>
            <a:spLocks noGrp="1"/>
          </p:cNvSpPr>
          <p:nvPr>
            <p:ph type="body" idx="1"/>
          </p:nvPr>
        </p:nvSpPr>
        <p:spPr bwMode="auto">
          <a:xfrm>
            <a:off x="685800" y="5334000"/>
            <a:ext cx="5486400" cy="10699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ea typeface="ＭＳ Ｐゴシック" panose="020B0600070205080204" pitchFamily="34" charset="-128"/>
              </a:rPr>
              <a:t>This social studies grade 5 example uses a passage extracted from a more in-depth narrative of the societal impact of deforestation. The question requires test-takers to use facts from the passage/text provided. It requires the test-takers to interpret the implied rationale as to why society—meaning people-- should prevent rainforest destruction. </a:t>
            </a:r>
            <a:endParaRPr lang="en-US" altLang="en-US" b="1" u="sng" dirty="0">
              <a:ea typeface="ＭＳ Ｐゴシック" panose="020B0600070205080204" pitchFamily="34" charset="-128"/>
            </a:endParaRPr>
          </a:p>
        </p:txBody>
      </p:sp>
      <p:sp>
        <p:nvSpPr>
          <p:cNvPr id="149508" name="Header Placeholder 3">
            <a:extLst>
              <a:ext uri="{FF2B5EF4-FFF2-40B4-BE49-F238E27FC236}">
                <a16:creationId xmlns:a16="http://schemas.microsoft.com/office/drawing/2014/main" id="{37815AA5-0AF1-4184-BB91-8BD2C0B3B117}"/>
              </a:ext>
            </a:extLst>
          </p:cNvPr>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fontAlgn="base" hangingPunct="1">
              <a:spcBef>
                <a:spcPct val="0"/>
              </a:spcBef>
              <a:spcAft>
                <a:spcPct val="0"/>
              </a:spcAft>
            </a:pPr>
            <a:endParaRPr lang="en-US" altLang="en-US"/>
          </a:p>
        </p:txBody>
      </p:sp>
      <p:sp>
        <p:nvSpPr>
          <p:cNvPr id="149509" name="Footer Placeholder 4">
            <a:extLst>
              <a:ext uri="{FF2B5EF4-FFF2-40B4-BE49-F238E27FC236}">
                <a16:creationId xmlns:a16="http://schemas.microsoft.com/office/drawing/2014/main" id="{F2747B34-0B6B-49C5-84DC-17A8B47E8037}"/>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r>
              <a:rPr lang="en-US" altLang="en-US"/>
              <a:t>Module #2-Assessment Items and Forms</a:t>
            </a:r>
          </a:p>
          <a:p>
            <a:pPr eaLnBrk="1" hangingPunct="1">
              <a:spcBef>
                <a:spcPct val="0"/>
              </a:spcBef>
            </a:pPr>
            <a:r>
              <a:rPr lang="en-US" altLang="en-US" sz="1100"/>
              <a:t>Pennsylvania Department of Education©</a:t>
            </a:r>
          </a:p>
          <a:p>
            <a:pPr eaLnBrk="1" hangingPunct="1">
              <a:spcBef>
                <a:spcPct val="0"/>
              </a:spcBef>
            </a:pPr>
            <a:endParaRPr lang="en-US" altLang="en-US" sz="1100"/>
          </a:p>
        </p:txBody>
      </p:sp>
      <p:sp>
        <p:nvSpPr>
          <p:cNvPr id="149510" name="Slide Number Placeholder 5">
            <a:extLst>
              <a:ext uri="{FF2B5EF4-FFF2-40B4-BE49-F238E27FC236}">
                <a16:creationId xmlns:a16="http://schemas.microsoft.com/office/drawing/2014/main" id="{52550067-1298-4F91-A8E3-03484F553C5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fld id="{6C762ACA-29B3-4527-B885-9D89068B4A23}" type="slidenum">
              <a:rPr lang="en-US" altLang="en-US"/>
              <a:pPr eaLnBrk="1" hangingPunct="1">
                <a:spcBef>
                  <a:spcPct val="0"/>
                </a:spcBef>
              </a:pPr>
              <a:t>16</a:t>
            </a:fld>
            <a:endParaRPr lang="en-US" altLang="en-US"/>
          </a:p>
        </p:txBody>
      </p:sp>
    </p:spTree>
    <p:extLst>
      <p:ext uri="{BB962C8B-B14F-4D97-AF65-F5344CB8AC3E}">
        <p14:creationId xmlns:p14="http://schemas.microsoft.com/office/powerpoint/2010/main" val="417525941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17</a:t>
            </a:fld>
            <a:endParaRPr lang="en-US"/>
          </a:p>
        </p:txBody>
      </p:sp>
    </p:spTree>
    <p:extLst>
      <p:ext uri="{BB962C8B-B14F-4D97-AF65-F5344CB8AC3E}">
        <p14:creationId xmlns:p14="http://schemas.microsoft.com/office/powerpoint/2010/main" val="17598885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Scoring of the “In the Rainforest” task can also be done with an analytic rubric.</a:t>
            </a:r>
          </a:p>
        </p:txBody>
      </p:sp>
      <p:sp>
        <p:nvSpPr>
          <p:cNvPr id="4" name="Slide Number Placeholder 3"/>
          <p:cNvSpPr>
            <a:spLocks noGrp="1"/>
          </p:cNvSpPr>
          <p:nvPr>
            <p:ph type="sldNum" sz="quarter" idx="5"/>
          </p:nvPr>
        </p:nvSpPr>
        <p:spPr/>
        <p:txBody>
          <a:bodyPr/>
          <a:lstStyle/>
          <a:p>
            <a:fld id="{3C0DDAA2-1C43-4F84-BCB8-BB799C3B521C}" type="slidenum">
              <a:rPr lang="en-US" smtClean="0"/>
              <a:t>18</a:t>
            </a:fld>
            <a:endParaRPr lang="en-US"/>
          </a:p>
        </p:txBody>
      </p:sp>
    </p:spTree>
    <p:extLst>
      <p:ext uri="{BB962C8B-B14F-4D97-AF65-F5344CB8AC3E}">
        <p14:creationId xmlns:p14="http://schemas.microsoft.com/office/powerpoint/2010/main" val="140856707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Tx/>
              <a:buNone/>
            </a:pPr>
            <a:r>
              <a:rPr lang="en-US" altLang="en-US" dirty="0">
                <a:ea typeface="ＭＳ Ｐゴシック" panose="020B0600070205080204" pitchFamily="34" charset="-128"/>
              </a:rPr>
              <a:t>Designing rubrics can be a daunting task. </a:t>
            </a:r>
          </a:p>
          <a:p>
            <a:pPr marL="0" indent="0">
              <a:buFontTx/>
              <a:buNone/>
            </a:pPr>
            <a:endParaRPr lang="en-US" altLang="en-US" dirty="0">
              <a:ea typeface="ＭＳ Ｐゴシック" panose="020B0600070205080204" pitchFamily="34" charset="-128"/>
            </a:endParaRPr>
          </a:p>
          <a:p>
            <a:pPr marL="171450" indent="-171450">
              <a:buFont typeface="Arial"/>
              <a:buChar char="•"/>
            </a:pPr>
            <a:r>
              <a:rPr lang="en-US" altLang="en-US" sz="1200" dirty="0">
                <a:ea typeface="ＭＳ Ｐゴシック" panose="020B0600070205080204" pitchFamily="34" charset="-128"/>
              </a:rPr>
              <a:t>Select the rubric type—holistic or analytic-- that is best suited to evaluate the item or task response.</a:t>
            </a:r>
            <a:endParaRPr lang="en-US" altLang="en-US" sz="1200" dirty="0">
              <a:ea typeface="ＭＳ Ｐゴシック" panose="020B0600070205080204" pitchFamily="34" charset="-128"/>
              <a:cs typeface="Calibri" panose="020F0502020204030204"/>
            </a:endParaRPr>
          </a:p>
          <a:p>
            <a:pPr marL="171450" indent="-171450">
              <a:buFont typeface="Arial"/>
              <a:buChar char="•"/>
            </a:pPr>
            <a:endParaRPr lang="en-US" altLang="en-US" sz="1200" dirty="0">
              <a:ea typeface="ＭＳ Ｐゴシック" panose="020B0600070205080204" pitchFamily="34" charset="-128"/>
              <a:cs typeface="Calibri" panose="020F0502020204030204"/>
            </a:endParaRPr>
          </a:p>
          <a:p>
            <a:pPr marL="171450" indent="-171450">
              <a:buFont typeface="Arial"/>
              <a:buChar char="•"/>
            </a:pPr>
            <a:r>
              <a:rPr lang="en-US" altLang="en-US" sz="1200" dirty="0">
                <a:ea typeface="ＭＳ Ｐゴシック" panose="020B0600070205080204" pitchFamily="34" charset="-128"/>
              </a:rPr>
              <a:t>Select dimensions/criteria that align well to the standards being assessed.</a:t>
            </a:r>
            <a:endParaRPr lang="en-US" altLang="en-US" sz="1200" dirty="0">
              <a:ea typeface="ＭＳ Ｐゴシック" panose="020B0600070205080204" pitchFamily="34" charset="-128"/>
              <a:cs typeface="Calibri" panose="020F0502020204030204"/>
            </a:endParaRPr>
          </a:p>
          <a:p>
            <a:pPr marL="171450" indent="-171450">
              <a:buFont typeface="Arial"/>
              <a:buChar char="•"/>
            </a:pPr>
            <a:endParaRPr lang="en-US" altLang="en-US" sz="1200" dirty="0">
              <a:ea typeface="ＭＳ Ｐゴシック" panose="020B0600070205080204" pitchFamily="34" charset="-128"/>
              <a:cs typeface="Calibri" panose="020F0502020204030204"/>
            </a:endParaRPr>
          </a:p>
          <a:p>
            <a:pPr marL="171450" indent="-171450">
              <a:buFont typeface="Arial"/>
              <a:buChar char="•"/>
            </a:pPr>
            <a:r>
              <a:rPr lang="en-US" altLang="en-US" sz="1200" dirty="0">
                <a:ea typeface="ＭＳ Ｐゴシック" panose="020B0600070205080204" pitchFamily="34" charset="-128"/>
              </a:rPr>
              <a:t>Select terminology to be used to describe levels of achievement of the criteria.</a:t>
            </a:r>
          </a:p>
          <a:p>
            <a:pPr marL="457200" lvl="1" indent="0">
              <a:buFontTx/>
              <a:buNone/>
            </a:pPr>
            <a:r>
              <a:rPr lang="en-US" dirty="0"/>
              <a:t>Commonly used terms include:</a:t>
            </a:r>
          </a:p>
          <a:p>
            <a:pPr marL="628650" lvl="1" indent="-171450">
              <a:buFont typeface="Arial" panose="020B0604020202020204" pitchFamily="34" charset="0"/>
              <a:buChar char="•"/>
            </a:pPr>
            <a:r>
              <a:rPr lang="en-US" dirty="0"/>
              <a:t>Not meeting, approaching, meeting, exceeding</a:t>
            </a:r>
          </a:p>
          <a:p>
            <a:pPr marL="628650" lvl="1" indent="-171450">
              <a:buFont typeface="Arial" panose="020B0604020202020204" pitchFamily="34" charset="0"/>
              <a:buChar char="•"/>
            </a:pPr>
            <a:r>
              <a:rPr lang="en-US" dirty="0"/>
              <a:t>Exemplary, proficient, marginal, unacceptable</a:t>
            </a:r>
          </a:p>
          <a:p>
            <a:pPr marL="628650" lvl="1" indent="-171450">
              <a:buFont typeface="Arial" panose="020B0604020202020204" pitchFamily="34" charset="0"/>
              <a:buChar char="•"/>
            </a:pPr>
            <a:r>
              <a:rPr lang="en-US" dirty="0"/>
              <a:t>Advanced, intermediate high, intermediate, novice</a:t>
            </a:r>
          </a:p>
          <a:p>
            <a:pPr marL="628650" lvl="1" indent="-171450">
              <a:buFont typeface="Arial" panose="020B0604020202020204" pitchFamily="34" charset="0"/>
              <a:buChar char="•"/>
            </a:pPr>
            <a:r>
              <a:rPr lang="en-US" dirty="0"/>
              <a:t>0, 1, 2, 3</a:t>
            </a:r>
          </a:p>
          <a:p>
            <a:pPr marL="171450" indent="-171450">
              <a:buFont typeface="Arial"/>
              <a:buChar char="•"/>
            </a:pPr>
            <a:endParaRPr lang="en-US" altLang="en-US" sz="1200" dirty="0">
              <a:ea typeface="ＭＳ Ｐゴシック" panose="020B0600070205080204" pitchFamily="34" charset="-128"/>
              <a:cs typeface="Calibri" panose="020F0502020204030204"/>
            </a:endParaRPr>
          </a:p>
          <a:p>
            <a:pPr marL="171450" marR="0" lvl="0" indent="-171450" algn="l" defTabSz="914400" rtl="0" eaLnBrk="1" fontAlgn="auto" latinLnBrk="0" hangingPunct="1">
              <a:lnSpc>
                <a:spcPct val="100000"/>
              </a:lnSpc>
              <a:spcBef>
                <a:spcPts val="0"/>
              </a:spcBef>
              <a:spcAft>
                <a:spcPts val="0"/>
              </a:spcAft>
              <a:buClrTx/>
              <a:buSzTx/>
              <a:buFont typeface="Arial"/>
              <a:buChar char="•"/>
              <a:tabLst/>
              <a:defRPr/>
            </a:pPr>
            <a:r>
              <a:rPr lang="en-US" altLang="en-US" sz="1200" dirty="0">
                <a:ea typeface="ＭＳ Ｐゴシック" panose="020B0600070205080204" pitchFamily="34" charset="-128"/>
              </a:rPr>
              <a:t>Develop continuum descriptions</a:t>
            </a:r>
            <a:r>
              <a:rPr lang="en-US" altLang="en-US" sz="1200" dirty="0">
                <a:ea typeface="ＭＳ Ｐゴシック" panose="020B0600070205080204" pitchFamily="34" charset="-128"/>
                <a:cs typeface="Calibri" panose="020F0502020204030204"/>
              </a:rPr>
              <a:t>, with </a:t>
            </a:r>
            <a:r>
              <a:rPr lang="en-US" altLang="en-US" sz="1200" dirty="0">
                <a:ea typeface="ＭＳ Ｐゴシック" panose="020B0600070205080204" pitchFamily="34" charset="-128"/>
              </a:rPr>
              <a:t>clear guidelines that describe differences in the levels of achievement along the continuum.</a:t>
            </a:r>
            <a:endParaRPr lang="en-US" altLang="en-US" sz="1200" dirty="0">
              <a:ea typeface="ＭＳ Ｐゴシック" panose="020B0600070205080204" pitchFamily="34" charset="-128"/>
              <a:cs typeface="Calibri" panose="020F0502020204030204"/>
            </a:endParaRPr>
          </a:p>
          <a:p>
            <a:pPr marL="171450" indent="-171450">
              <a:buFont typeface="Arial"/>
              <a:buChar char="•"/>
            </a:pPr>
            <a:endParaRPr lang="en-US" altLang="en-US" sz="1200" dirty="0">
              <a:ea typeface="ＭＳ Ｐゴシック" panose="020B0600070205080204" pitchFamily="34" charset="-128"/>
              <a:cs typeface="Calibri" panose="020F0502020204030204"/>
            </a:endParaRPr>
          </a:p>
          <a:p>
            <a:pPr marL="171450" indent="-171450">
              <a:buFont typeface="Arial"/>
              <a:buChar char="•"/>
            </a:pPr>
            <a:r>
              <a:rPr lang="en-US" altLang="en-US" sz="1200" dirty="0">
                <a:ea typeface="ＭＳ Ｐゴシック" panose="020B0600070205080204" pitchFamily="34" charset="-128"/>
              </a:rPr>
              <a:t>Ensure that rubrics can be understood by students and any person responsible for scoring student responses.</a:t>
            </a:r>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20</a:t>
            </a:fld>
            <a:endParaRPr lang="en-US"/>
          </a:p>
        </p:txBody>
      </p:sp>
    </p:spTree>
    <p:extLst>
      <p:ext uri="{BB962C8B-B14F-4D97-AF65-F5344CB8AC3E}">
        <p14:creationId xmlns:p14="http://schemas.microsoft.com/office/powerpoint/2010/main" val="129509188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Slide Image Placeholder 1">
            <a:extLst>
              <a:ext uri="{FF2B5EF4-FFF2-40B4-BE49-F238E27FC236}">
                <a16:creationId xmlns:a16="http://schemas.microsoft.com/office/drawing/2014/main" id="{062401EB-2FCE-4F3B-B9CB-7C5E145F3593}"/>
              </a:ext>
            </a:extLst>
          </p:cNvPr>
          <p:cNvSpPr>
            <a:spLocks noGrp="1" noRot="1" noChangeAspect="1" noTextEdit="1"/>
          </p:cNvSpPr>
          <p:nvPr>
            <p:ph type="sldImg"/>
          </p:nvPr>
        </p:nvSpPr>
        <p:spPr bwMode="auto">
          <a:xfrm>
            <a:off x="1181100" y="696913"/>
            <a:ext cx="46482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23" name="Notes Placeholder 2">
            <a:extLst>
              <a:ext uri="{FF2B5EF4-FFF2-40B4-BE49-F238E27FC236}">
                <a16:creationId xmlns:a16="http://schemas.microsoft.com/office/drawing/2014/main" id="{4742A0F2-17AC-4982-B42C-E3FE3EFAF61D}"/>
              </a:ext>
            </a:extLst>
          </p:cNvPr>
          <p:cNvSpPr>
            <a:spLocks noGrp="1"/>
          </p:cNvSpPr>
          <p:nvPr>
            <p:ph type="body" idx="1"/>
          </p:nvPr>
        </p:nvSpPr>
        <p:spPr bwMode="auto">
          <a:xfrm>
            <a:off x="233363" y="4267200"/>
            <a:ext cx="6621462" cy="3962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lnSpc>
                <a:spcPct val="90000"/>
              </a:lnSpc>
              <a:spcBef>
                <a:spcPct val="0"/>
              </a:spcBef>
            </a:pPr>
            <a:r>
              <a:rPr lang="en-US" altLang="en-US" sz="1100" dirty="0">
                <a:ea typeface="ＭＳ Ｐゴシック" panose="020B0600070205080204" pitchFamily="34" charset="-128"/>
              </a:rPr>
              <a:t>Selecting criteria on which the student response is to be scored is a critical task. The criteria list should exhibit a direct relationship between the task and the standards, since these are the criteria on which demonstration of student achievement will be scored. It is also crucial that students and any other teachers who may be responsible to score student work understand the language and intent of the criteria selected.</a:t>
            </a:r>
          </a:p>
          <a:p>
            <a:pPr>
              <a:spcBef>
                <a:spcPts val="1200"/>
              </a:spcBef>
            </a:pPr>
            <a:endParaRPr lang="en-US" altLang="en-US" sz="1100" dirty="0">
              <a:ea typeface="ＭＳ Ｐゴシック" panose="020B0600070205080204" pitchFamily="34" charset="-128"/>
            </a:endParaRPr>
          </a:p>
          <a:p>
            <a:pPr>
              <a:spcBef>
                <a:spcPts val="1200"/>
              </a:spcBef>
            </a:pPr>
            <a:r>
              <a:rPr lang="en-US" altLang="en-US" sz="1100" dirty="0">
                <a:ea typeface="ＭＳ Ｐゴシック" panose="020B0600070205080204" pitchFamily="34" charset="-128"/>
              </a:rPr>
              <a:t>Effective rubrics do not list all possible criteria; they list the right criteria for the assessment’s purpose. Ask yourself this question: “What characteristics of student work would give </a:t>
            </a:r>
            <a:r>
              <a:rPr lang="en-US" altLang="en-US" sz="1100" u="sng" dirty="0">
                <a:ea typeface="ＭＳ Ｐゴシック" panose="020B0600070205080204" pitchFamily="34" charset="-128"/>
              </a:rPr>
              <a:t>evidence</a:t>
            </a:r>
            <a:r>
              <a:rPr lang="en-US" altLang="en-US" sz="1100" dirty="0">
                <a:ea typeface="ＭＳ Ｐゴシック" panose="020B0600070205080204" pitchFamily="34" charset="-128"/>
              </a:rPr>
              <a:t> for student learning of the knowledge or skills specified in the standard or instructional goal? “</a:t>
            </a:r>
          </a:p>
          <a:p>
            <a:pPr>
              <a:spcBef>
                <a:spcPts val="1200"/>
              </a:spcBef>
            </a:pPr>
            <a:endParaRPr lang="en-US" altLang="en-US" sz="1100" dirty="0">
              <a:ea typeface="ＭＳ Ｐゴシック" panose="020B0600070205080204" pitchFamily="34" charset="-128"/>
            </a:endParaRPr>
          </a:p>
          <a:p>
            <a:pPr>
              <a:spcBef>
                <a:spcPts val="1200"/>
              </a:spcBef>
            </a:pPr>
            <a:r>
              <a:rPr lang="en-US" altLang="en-US" sz="1100" dirty="0">
                <a:ea typeface="ＭＳ Ｐゴシック" panose="020B0600070205080204" pitchFamily="34" charset="-128"/>
              </a:rPr>
              <a:t>Criterion selected should demonstrate the following characteristics:</a:t>
            </a:r>
          </a:p>
          <a:p>
            <a:pPr>
              <a:spcBef>
                <a:spcPts val="600"/>
              </a:spcBef>
            </a:pPr>
            <a:endParaRPr lang="en-US" altLang="en-US" sz="1100" dirty="0">
              <a:ea typeface="ＭＳ Ｐゴシック" panose="020B0600070205080204" pitchFamily="34" charset="-128"/>
            </a:endParaRPr>
          </a:p>
          <a:p>
            <a:pPr marL="171450" indent="-171450">
              <a:spcBef>
                <a:spcPts val="600"/>
              </a:spcBef>
              <a:buFont typeface="Arial" panose="020B0604020202020204" pitchFamily="34" charset="0"/>
              <a:buChar char="•"/>
            </a:pPr>
            <a:r>
              <a:rPr lang="en-US" altLang="en-US" sz="1100" dirty="0">
                <a:ea typeface="ＭＳ Ｐゴシック" panose="020B0600070205080204" pitchFamily="34" charset="-128"/>
              </a:rPr>
              <a:t>Appropriate. Each criterion represents an aspect of a standard, curricular goal or instructional goal that students are intended to learn.</a:t>
            </a:r>
          </a:p>
          <a:p>
            <a:pPr marL="171450" indent="-171450">
              <a:spcBef>
                <a:spcPts val="600"/>
              </a:spcBef>
              <a:buFont typeface="Arial" panose="020B0604020202020204" pitchFamily="34" charset="0"/>
              <a:buChar char="•"/>
            </a:pPr>
            <a:endParaRPr lang="en-US" altLang="en-US" sz="1100" dirty="0">
              <a:ea typeface="ＭＳ Ｐゴシック" panose="020B0600070205080204" pitchFamily="34" charset="-128"/>
            </a:endParaRPr>
          </a:p>
          <a:p>
            <a:pPr marL="171450" indent="-171450">
              <a:spcBef>
                <a:spcPts val="600"/>
              </a:spcBef>
              <a:buFont typeface="Arial" panose="020B0604020202020204" pitchFamily="34" charset="0"/>
              <a:buChar char="•"/>
            </a:pPr>
            <a:r>
              <a:rPr lang="en-US" altLang="en-US" sz="1100" dirty="0">
                <a:ea typeface="ＭＳ Ｐゴシック" panose="020B0600070205080204" pitchFamily="34" charset="-128"/>
              </a:rPr>
              <a:t>Definable. Each criterion has a clear, agreed-upon meaning that both students and teachers understand.</a:t>
            </a:r>
          </a:p>
          <a:p>
            <a:pPr marL="171450" indent="-171450">
              <a:spcBef>
                <a:spcPts val="600"/>
              </a:spcBef>
              <a:buFont typeface="Arial" panose="020B0604020202020204" pitchFamily="34" charset="0"/>
              <a:buChar char="•"/>
            </a:pPr>
            <a:endParaRPr lang="en-US" altLang="en-US" sz="1100" dirty="0">
              <a:ea typeface="ＭＳ Ｐゴシック" panose="020B0600070205080204" pitchFamily="34" charset="-128"/>
            </a:endParaRPr>
          </a:p>
          <a:p>
            <a:pPr marL="171450" indent="-171450">
              <a:spcBef>
                <a:spcPts val="600"/>
              </a:spcBef>
              <a:buFont typeface="Arial" panose="020B0604020202020204" pitchFamily="34" charset="0"/>
              <a:buChar char="•"/>
            </a:pPr>
            <a:r>
              <a:rPr lang="en-US" altLang="en-US" sz="1100" dirty="0">
                <a:ea typeface="ＭＳ Ｐゴシック" panose="020B0600070205080204" pitchFamily="34" charset="-128"/>
              </a:rPr>
              <a:t>Observable. Each criterion describes a quality in the performance that can be perceived by someone other than the person performing.</a:t>
            </a:r>
          </a:p>
          <a:p>
            <a:pPr marL="171450" indent="-171450">
              <a:spcBef>
                <a:spcPts val="600"/>
              </a:spcBef>
              <a:buFont typeface="Arial" panose="020B0604020202020204" pitchFamily="34" charset="0"/>
              <a:buChar char="•"/>
            </a:pPr>
            <a:endParaRPr lang="en-US" altLang="en-US" sz="1100" dirty="0">
              <a:ea typeface="ＭＳ Ｐゴシック" panose="020B0600070205080204" pitchFamily="34" charset="-128"/>
            </a:endParaRPr>
          </a:p>
          <a:p>
            <a:pPr marL="171450" indent="-171450">
              <a:spcBef>
                <a:spcPts val="600"/>
              </a:spcBef>
              <a:buFont typeface="Arial" panose="020B0604020202020204" pitchFamily="34" charset="0"/>
              <a:buChar char="•"/>
            </a:pPr>
            <a:r>
              <a:rPr lang="en-US" altLang="en-US" sz="1100" dirty="0">
                <a:ea typeface="ＭＳ Ｐゴシック" panose="020B0600070205080204" pitchFamily="34" charset="-128"/>
              </a:rPr>
              <a:t>Distinct from one another. Each criterion identifies a separate aspect of the learning outcome the performance is intended to assess.</a:t>
            </a:r>
          </a:p>
          <a:p>
            <a:pPr marL="171450" indent="-171450">
              <a:spcBef>
                <a:spcPts val="600"/>
              </a:spcBef>
              <a:buFont typeface="Arial" panose="020B0604020202020204" pitchFamily="34" charset="0"/>
              <a:buChar char="•"/>
            </a:pPr>
            <a:endParaRPr lang="en-US" altLang="en-US" sz="1100" dirty="0">
              <a:ea typeface="ＭＳ Ｐゴシック" panose="020B0600070205080204" pitchFamily="34" charset="-128"/>
            </a:endParaRPr>
          </a:p>
          <a:p>
            <a:pPr marL="171450" indent="-171450">
              <a:spcBef>
                <a:spcPts val="600"/>
              </a:spcBef>
              <a:buFont typeface="Arial" panose="020B0604020202020204" pitchFamily="34" charset="0"/>
              <a:buChar char="•"/>
            </a:pPr>
            <a:r>
              <a:rPr lang="en-US" altLang="en-US" sz="1100" dirty="0">
                <a:ea typeface="ＭＳ Ｐゴシック" panose="020B0600070205080204" pitchFamily="34" charset="-128"/>
              </a:rPr>
              <a:t>Complete. All the criteria together describe the whole of the learning outcomes the performance is intended to assess.</a:t>
            </a:r>
          </a:p>
          <a:p>
            <a:pPr marL="171450" indent="-171450">
              <a:spcBef>
                <a:spcPts val="600"/>
              </a:spcBef>
              <a:buFont typeface="Arial" panose="020B0604020202020204" pitchFamily="34" charset="0"/>
              <a:buChar char="•"/>
            </a:pPr>
            <a:endParaRPr lang="en-US" altLang="en-US" sz="1100" dirty="0">
              <a:ea typeface="ＭＳ Ｐゴシック" panose="020B0600070205080204" pitchFamily="34" charset="-128"/>
            </a:endParaRPr>
          </a:p>
          <a:p>
            <a:pPr marL="171450" indent="-171450">
              <a:spcBef>
                <a:spcPts val="600"/>
              </a:spcBef>
              <a:buFont typeface="Arial" panose="020B0604020202020204" pitchFamily="34" charset="0"/>
              <a:buChar char="•"/>
            </a:pPr>
            <a:r>
              <a:rPr lang="en-US" altLang="en-US" sz="1100" dirty="0">
                <a:ea typeface="ＭＳ Ｐゴシック" panose="020B0600070205080204" pitchFamily="34" charset="-128"/>
              </a:rPr>
              <a:t>Able to support descriptions along a continuum of quality. Each criterion can be described over a range of performance levels.</a:t>
            </a:r>
            <a:endParaRPr lang="en-US" altLang="en-US" sz="1100" u="sng" dirty="0">
              <a:ea typeface="ＭＳ Ｐゴシック" panose="020B0600070205080204" pitchFamily="34" charset="-128"/>
            </a:endParaRPr>
          </a:p>
        </p:txBody>
      </p:sp>
      <p:sp>
        <p:nvSpPr>
          <p:cNvPr id="133124" name="Header Placeholder 3">
            <a:extLst>
              <a:ext uri="{FF2B5EF4-FFF2-40B4-BE49-F238E27FC236}">
                <a16:creationId xmlns:a16="http://schemas.microsoft.com/office/drawing/2014/main" id="{AB765CD6-D300-4882-9069-52F8F082E54A}"/>
              </a:ext>
            </a:extLst>
          </p:cNvPr>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fontAlgn="base" hangingPunct="1">
              <a:spcBef>
                <a:spcPct val="0"/>
              </a:spcBef>
              <a:spcAft>
                <a:spcPct val="0"/>
              </a:spcAft>
            </a:pPr>
            <a:endParaRPr lang="en-US" altLang="en-US"/>
          </a:p>
        </p:txBody>
      </p:sp>
      <p:sp>
        <p:nvSpPr>
          <p:cNvPr id="133125" name="Footer Placeholder 4">
            <a:extLst>
              <a:ext uri="{FF2B5EF4-FFF2-40B4-BE49-F238E27FC236}">
                <a16:creationId xmlns:a16="http://schemas.microsoft.com/office/drawing/2014/main" id="{70EA56C1-CB0C-4836-B677-F96F1B98FE34}"/>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r>
              <a:rPr lang="en-US" altLang="en-US"/>
              <a:t>Module 3:  </a:t>
            </a:r>
            <a:r>
              <a:rPr lang="en-US" altLang="en-US" i="1"/>
              <a:t>Scoring</a:t>
            </a:r>
            <a:r>
              <a:rPr lang="en-US" altLang="en-US"/>
              <a:t>                                 Pennsylvania Department of Education© </a:t>
            </a:r>
            <a:endParaRPr lang="en-US" altLang="en-US" sz="1100"/>
          </a:p>
        </p:txBody>
      </p:sp>
      <p:sp>
        <p:nvSpPr>
          <p:cNvPr id="133126" name="Slide Number Placeholder 5">
            <a:extLst>
              <a:ext uri="{FF2B5EF4-FFF2-40B4-BE49-F238E27FC236}">
                <a16:creationId xmlns:a16="http://schemas.microsoft.com/office/drawing/2014/main" id="{425E61BF-1FA4-49AE-8354-4D49F980A03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fld id="{537A68CC-7C2E-46E3-A64F-C0929F9FC297}" type="slidenum">
              <a:rPr lang="en-US" altLang="en-US"/>
              <a:pPr eaLnBrk="1" hangingPunct="1">
                <a:spcBef>
                  <a:spcPct val="0"/>
                </a:spcBef>
              </a:pPr>
              <a:t>21</a:t>
            </a:fld>
            <a:endParaRPr lang="en-US"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a:extLst>
              <a:ext uri="{FF2B5EF4-FFF2-40B4-BE49-F238E27FC236}">
                <a16:creationId xmlns:a16="http://schemas.microsoft.com/office/drawing/2014/main" id="{C481B09D-9ECF-403E-A2BC-E07638D5403F}"/>
              </a:ext>
            </a:extLst>
          </p:cNvPr>
          <p:cNvSpPr>
            <a:spLocks noGrp="1" noRot="1" noChangeAspect="1" noTextEdit="1"/>
          </p:cNvSpPr>
          <p:nvPr>
            <p:ph type="sldImg"/>
          </p:nvPr>
        </p:nvSpPr>
        <p:spPr bwMode="auto">
          <a:xfrm>
            <a:off x="1181100" y="696913"/>
            <a:ext cx="46482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4147" name="Notes Placeholder 2">
            <a:extLst>
              <a:ext uri="{FF2B5EF4-FFF2-40B4-BE49-F238E27FC236}">
                <a16:creationId xmlns:a16="http://schemas.microsoft.com/office/drawing/2014/main" id="{D5F0BE05-0BA1-48F0-9B13-B638C4843076}"/>
              </a:ext>
            </a:extLst>
          </p:cNvPr>
          <p:cNvSpPr>
            <a:spLocks noGrp="1"/>
          </p:cNvSpPr>
          <p:nvPr>
            <p:ph type="body" idx="1"/>
          </p:nvPr>
        </p:nvSpPr>
        <p:spPr bwMode="auto">
          <a:xfrm>
            <a:off x="388938" y="4267200"/>
            <a:ext cx="6232525" cy="4572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z="1000" dirty="0">
                <a:ea typeface="ＭＳ Ｐゴシック" panose="020B0600070205080204" pitchFamily="34" charset="-128"/>
              </a:rPr>
              <a:t>Once criteria have been selected, the range of performance levels must be described. Ask yourself this question: “What does student work look like at each level of quality, from high to low, on this criterion?”</a:t>
            </a:r>
            <a:endParaRPr lang="en-US" altLang="ja-JP" sz="1000" u="sng" dirty="0">
              <a:ea typeface="ＭＳ Ｐゴシック" panose="020B0600070205080204" pitchFamily="34" charset="-128"/>
            </a:endParaRPr>
          </a:p>
          <a:p>
            <a:r>
              <a:rPr lang="en-US" altLang="en-US" sz="1000" dirty="0">
                <a:ea typeface="ＭＳ Ｐゴシック" panose="020B0600070205080204" pitchFamily="34" charset="-128"/>
              </a:rPr>
              <a:t>Descriptors should delineate the quality levels to which the performance has met the criteria as opposed to the quantity of work presented. Large volumes of poorly done work rarely meets the purpose of the assessment.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sz="1000" dirty="0">
              <a:ea typeface="ＭＳ Ｐゴシック" panose="020B0600070205080204" pitchFamily="34"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000" dirty="0">
                <a:ea typeface="ＭＳ Ｐゴシック" panose="020B0600070205080204" pitchFamily="34" charset="-128"/>
              </a:rPr>
              <a:t>It is vest practice is for performance level descriptors to be presented in a descending—meaning highest point value to lowest point value—order, from left to right. For an analytic rubric, this step must be completed for each dimension or criterion being measured.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sz="1000" dirty="0">
              <a:ea typeface="ＭＳ Ｐゴシック" panose="020B0600070205080204" pitchFamily="34"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000" dirty="0">
                <a:ea typeface="ＭＳ Ｐゴシック" panose="020B0600070205080204" pitchFamily="34" charset="-128"/>
              </a:rPr>
              <a:t>Select terminology for the continuum columns.</a:t>
            </a:r>
          </a:p>
          <a:p>
            <a:pPr marL="171450" indent="-171450">
              <a:buFont typeface="Arial" panose="020B0604020202020204" pitchFamily="34" charset="0"/>
              <a:buChar char="•"/>
            </a:pPr>
            <a:r>
              <a:rPr lang="en-US" altLang="en-US" sz="1000" dirty="0">
                <a:ea typeface="ＭＳ Ｐゴシック" panose="020B0600070205080204" pitchFamily="34" charset="-128"/>
              </a:rPr>
              <a:t>Avoid odd numbers of criteria descriptor levels. Three and five tiered rubrics cause language in the middle tier to be unclear as to whether proficiency has been achieved. Additionally, raters tend to drift to this tier when they are unsure about the response’s relationship to the descriptor language.</a:t>
            </a:r>
            <a:endParaRPr lang="en-US" altLang="en-US" sz="1000" u="sng" dirty="0">
              <a:ea typeface="ＭＳ Ｐゴシック" panose="020B0600070205080204" pitchFamily="34" charset="-128"/>
            </a:endParaRPr>
          </a:p>
          <a:p>
            <a:pPr marL="171450" indent="-171450">
              <a:buFont typeface="Arial" panose="020B0604020202020204" pitchFamily="34" charset="0"/>
              <a:buChar char="•"/>
            </a:pPr>
            <a:r>
              <a:rPr lang="en-US" altLang="en-US" sz="1000" dirty="0">
                <a:ea typeface="ＭＳ Ｐゴシック" panose="020B0600070205080204" pitchFamily="34" charset="-128"/>
              </a:rPr>
              <a:t>Cells in the criterion row should describe a continuum of levels of performance quality for that criterion. While evaluative terms like “excellent, good, fair and poor” may be used as column headings, they should be avoided in describing performance. </a:t>
            </a:r>
          </a:p>
          <a:p>
            <a:pPr marL="0" indent="0">
              <a:buFont typeface="Arial" panose="020B0604020202020204" pitchFamily="34" charset="0"/>
              <a:buNone/>
            </a:pPr>
            <a:endParaRPr lang="en-US" altLang="en-US" sz="1000" dirty="0">
              <a:ea typeface="ＭＳ Ｐゴシック" panose="020B0600070205080204" pitchFamily="34" charset="-128"/>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altLang="en-US" sz="1000" dirty="0">
                <a:ea typeface="ＭＳ Ｐゴシック" panose="020B0600070205080204" pitchFamily="34" charset="-128"/>
              </a:rPr>
              <a:t>Describe performance quality for each level of performance. Consider these characteristics for performance level descriptors: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altLang="en-US" sz="1000" dirty="0">
                <a:ea typeface="ＭＳ Ｐゴシック" panose="020B0600070205080204" pitchFamily="34" charset="-128"/>
              </a:rPr>
              <a:t>The performance is described in terms of what is observed in the work.</a:t>
            </a:r>
          </a:p>
          <a:p>
            <a:pPr marL="171450" indent="-171450">
              <a:buFont typeface="Arial" panose="020B0604020202020204" pitchFamily="34" charset="0"/>
              <a:buChar char="•"/>
            </a:pPr>
            <a:r>
              <a:rPr lang="en-US" altLang="en-US" sz="1000" dirty="0">
                <a:ea typeface="ＭＳ Ｐゴシック" panose="020B0600070205080204" pitchFamily="34" charset="-128"/>
              </a:rPr>
              <a:t>The descriptors should be clear and based on the same elements of performance from level to level. </a:t>
            </a:r>
          </a:p>
          <a:p>
            <a:pPr marL="171450" indent="-171450">
              <a:buFont typeface="Arial" panose="020B0604020202020204" pitchFamily="34" charset="0"/>
              <a:buChar char="•"/>
            </a:pPr>
            <a:r>
              <a:rPr lang="en-US" altLang="en-US" sz="1000" dirty="0">
                <a:ea typeface="ＭＳ Ｐゴシック" panose="020B0600070205080204" pitchFamily="34" charset="-128"/>
              </a:rPr>
              <a:t>Both students and teachers clearly understand what the descriptions mean.</a:t>
            </a:r>
          </a:p>
          <a:p>
            <a:pPr marL="171450" indent="-171450">
              <a:buFont typeface="Arial" panose="020B0604020202020204" pitchFamily="34" charset="0"/>
              <a:buChar char="•"/>
            </a:pPr>
            <a:r>
              <a:rPr lang="en-US" altLang="en-US" sz="1000" dirty="0">
                <a:ea typeface="ＭＳ Ｐゴシック" panose="020B0600070205080204" pitchFamily="34" charset="-128"/>
              </a:rPr>
              <a:t>The performance is described from one extreme of the continuum of quality to another for each criterion</a:t>
            </a:r>
          </a:p>
          <a:p>
            <a:pPr marL="171450" indent="-171450">
              <a:buFont typeface="Arial" panose="020B0604020202020204" pitchFamily="34" charset="0"/>
              <a:buChar char="•"/>
            </a:pPr>
            <a:r>
              <a:rPr lang="en-US" altLang="en-US" sz="1000" dirty="0">
                <a:ea typeface="ＭＳ Ｐゴシック" panose="020B0600070205080204" pitchFamily="34" charset="-128"/>
              </a:rPr>
              <a:t>The performance descriptors are different enough from level to level that work can be categorized unambiguously. It should be possible to match examples of work to performance descriptions at each level.</a:t>
            </a:r>
          </a:p>
          <a:p>
            <a:pPr marL="171450" indent="-171450">
              <a:buFont typeface="Arial" panose="020B0604020202020204" pitchFamily="34" charset="0"/>
              <a:buChar char="•"/>
            </a:pPr>
            <a:r>
              <a:rPr lang="en-US" altLang="en-US" sz="1000" dirty="0">
                <a:ea typeface="ＭＳ Ｐゴシック" panose="020B0600070205080204" pitchFamily="34" charset="-128"/>
              </a:rPr>
              <a:t>The description of performance at the level expected by the standard or curriculum goal is placed at the intended level on the rubric.</a:t>
            </a:r>
          </a:p>
          <a:p>
            <a:pPr marL="171450" indent="-171450">
              <a:buFont typeface="Arial" panose="020B0604020202020204" pitchFamily="34" charset="0"/>
              <a:buChar char="•"/>
            </a:pPr>
            <a:r>
              <a:rPr lang="en-US" altLang="en-US" sz="1000" dirty="0">
                <a:ea typeface="ＭＳ Ｐゴシック" panose="020B0600070205080204" pitchFamily="34" charset="-128"/>
              </a:rPr>
              <a:t>Performance descriptions at each level of the continuum for a given standard describe different quality levels for the same aspects, or criterion, of the work.</a:t>
            </a:r>
          </a:p>
          <a:p>
            <a:pPr marL="171450" indent="-171450">
              <a:buFont typeface="Arial" panose="020B0604020202020204" pitchFamily="34" charset="0"/>
              <a:buChar char="•"/>
            </a:pPr>
            <a:endParaRPr lang="en-US" altLang="en-US" sz="1000" dirty="0">
              <a:ea typeface="ＭＳ Ｐゴシック" panose="020B0600070205080204" pitchFamily="34" charset="-128"/>
            </a:endParaRPr>
          </a:p>
          <a:p>
            <a:pPr marL="0" indent="0">
              <a:buFont typeface="Arial" panose="020B0604020202020204" pitchFamily="34" charset="0"/>
              <a:buNone/>
            </a:pPr>
            <a:r>
              <a:rPr lang="en-US" altLang="en-US" sz="1000" dirty="0">
                <a:ea typeface="ＭＳ Ｐゴシック" panose="020B0600070205080204" pitchFamily="34" charset="-128"/>
              </a:rPr>
              <a:t>Identify and describe the proficient level first and build the rest of the rubric around proficiency. In a four-tier (0-3) rubric, a “2” or proficient level is an acceptable score and shows proficiency at performing the task or understanding the content. From this point, building the remainder of the rubric is more readily defined: a “0” or failing level shows minimal understanding or performance; a “1” or needs improvement level shows some understanding or performance, but with significant gaps; a “3” or distinguished level shows advanced understanding or performance.</a:t>
            </a:r>
          </a:p>
          <a:p>
            <a:endParaRPr lang="en-US" altLang="en-US" sz="1000" dirty="0">
              <a:ea typeface="ＭＳ Ｐゴシック" panose="020B0600070205080204" pitchFamily="34" charset="-128"/>
            </a:endParaRPr>
          </a:p>
          <a:p>
            <a:r>
              <a:rPr lang="en-US" altLang="en-US" sz="1000" dirty="0">
                <a:ea typeface="ＭＳ Ｐゴシック" panose="020B0600070205080204" pitchFamily="34" charset="-128"/>
              </a:rPr>
              <a:t>When complete, descriptor language should describe student performance in terms that allow for many different paths to success.</a:t>
            </a:r>
          </a:p>
          <a:p>
            <a:endParaRPr lang="en-US" altLang="en-US" sz="1000" u="sng" dirty="0">
              <a:ea typeface="ＭＳ Ｐゴシック" panose="020B0600070205080204" pitchFamily="34" charset="-128"/>
            </a:endParaRPr>
          </a:p>
        </p:txBody>
      </p:sp>
      <p:sp>
        <p:nvSpPr>
          <p:cNvPr id="134148" name="Header Placeholder 3">
            <a:extLst>
              <a:ext uri="{FF2B5EF4-FFF2-40B4-BE49-F238E27FC236}">
                <a16:creationId xmlns:a16="http://schemas.microsoft.com/office/drawing/2014/main" id="{D0AB8033-2A72-4D04-BD09-EB7D7E4E3FC6}"/>
              </a:ext>
            </a:extLst>
          </p:cNvPr>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fontAlgn="base" hangingPunct="1">
              <a:spcBef>
                <a:spcPct val="0"/>
              </a:spcBef>
              <a:spcAft>
                <a:spcPct val="0"/>
              </a:spcAft>
            </a:pPr>
            <a:endParaRPr lang="en-US" altLang="en-US"/>
          </a:p>
        </p:txBody>
      </p:sp>
      <p:sp>
        <p:nvSpPr>
          <p:cNvPr id="134149" name="Footer Placeholder 4">
            <a:extLst>
              <a:ext uri="{FF2B5EF4-FFF2-40B4-BE49-F238E27FC236}">
                <a16:creationId xmlns:a16="http://schemas.microsoft.com/office/drawing/2014/main" id="{C511DCB5-3E46-49B5-9DB5-6C78F55FE87F}"/>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r>
              <a:rPr lang="en-US" altLang="en-US"/>
              <a:t>Module 3:  </a:t>
            </a:r>
            <a:r>
              <a:rPr lang="en-US" altLang="en-US" i="1"/>
              <a:t>Scoring</a:t>
            </a:r>
            <a:r>
              <a:rPr lang="en-US" altLang="en-US"/>
              <a:t>                                 Pennsylvania Department of Education© </a:t>
            </a:r>
            <a:endParaRPr lang="en-US" altLang="en-US" sz="1100"/>
          </a:p>
        </p:txBody>
      </p:sp>
      <p:sp>
        <p:nvSpPr>
          <p:cNvPr id="134150" name="Slide Number Placeholder 5">
            <a:extLst>
              <a:ext uri="{FF2B5EF4-FFF2-40B4-BE49-F238E27FC236}">
                <a16:creationId xmlns:a16="http://schemas.microsoft.com/office/drawing/2014/main" id="{EE6B59FB-FB71-4568-BD60-5B84C06C92C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fld id="{640B1818-0D15-4EF5-903B-32ABA198E35F}" type="slidenum">
              <a:rPr lang="en-US" altLang="en-US"/>
              <a:pPr eaLnBrk="1" hangingPunct="1">
                <a:spcBef>
                  <a:spcPct val="0"/>
                </a:spcBef>
              </a:pPr>
              <a:t>22</a:t>
            </a:fld>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dirty="0">
                <a:ea typeface="ＭＳ Ｐゴシック"/>
              </a:rPr>
              <a:t>Guidelines for creating scoring keys are uncomplicated and are dependent on whether they are paper and pencil keys, Scantron keys or computer developed keys. </a:t>
            </a:r>
            <a:endParaRPr lang="en-US" altLang="en-US" dirty="0">
              <a:ea typeface="ＭＳ Ｐゴシック"/>
              <a:cs typeface="Calibri"/>
            </a:endParaRPr>
          </a:p>
          <a:p>
            <a:endParaRPr lang="en-US" dirty="0"/>
          </a:p>
          <a:p>
            <a:r>
              <a:rPr lang="en-US" dirty="0"/>
              <a:t>Scoring keys should display information about the assessment as well as information about the items. At minimum, a scoring key must include the number of the item (as it is placed in the assessment) and the correct answer. If the point value changes from item to item, this must also be included.</a:t>
            </a:r>
          </a:p>
        </p:txBody>
      </p:sp>
      <p:sp>
        <p:nvSpPr>
          <p:cNvPr id="4" name="Slide Number Placeholder 3"/>
          <p:cNvSpPr>
            <a:spLocks noGrp="1"/>
          </p:cNvSpPr>
          <p:nvPr>
            <p:ph type="sldNum" sz="quarter" idx="5"/>
          </p:nvPr>
        </p:nvSpPr>
        <p:spPr/>
        <p:txBody>
          <a:bodyPr/>
          <a:lstStyle/>
          <a:p>
            <a:fld id="{3C0DDAA2-1C43-4F84-BCB8-BB799C3B521C}" type="slidenum">
              <a:rPr lang="en-US" smtClean="0"/>
              <a:t>3</a:t>
            </a:fld>
            <a:endParaRPr lang="en-US"/>
          </a:p>
        </p:txBody>
      </p:sp>
    </p:spTree>
    <p:extLst>
      <p:ext uri="{BB962C8B-B14F-4D97-AF65-F5344CB8AC3E}">
        <p14:creationId xmlns:p14="http://schemas.microsoft.com/office/powerpoint/2010/main" val="226094869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Slide Image Placeholder 1">
            <a:extLst>
              <a:ext uri="{FF2B5EF4-FFF2-40B4-BE49-F238E27FC236}">
                <a16:creationId xmlns:a16="http://schemas.microsoft.com/office/drawing/2014/main" id="{BAAB42A5-1158-413C-9342-093B473805C6}"/>
              </a:ext>
            </a:extLst>
          </p:cNvPr>
          <p:cNvSpPr>
            <a:spLocks noGrp="1" noRot="1" noChangeAspect="1" noTextEdit="1"/>
          </p:cNvSpPr>
          <p:nvPr>
            <p:ph type="sldImg"/>
          </p:nvPr>
        </p:nvSpPr>
        <p:spPr bwMode="auto">
          <a:xfrm>
            <a:off x="1181100" y="696913"/>
            <a:ext cx="46482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5171" name="Notes Placeholder 2">
            <a:extLst>
              <a:ext uri="{FF2B5EF4-FFF2-40B4-BE49-F238E27FC236}">
                <a16:creationId xmlns:a16="http://schemas.microsoft.com/office/drawing/2014/main" id="{3BDEDDA3-9BFF-440A-AA07-35FE1A413CF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ea typeface="ＭＳ Ｐゴシック" panose="020B0600070205080204" pitchFamily="34" charset="-128"/>
              </a:rPr>
              <a:t>There are two different approaches to designing rubrics.</a:t>
            </a:r>
          </a:p>
          <a:p>
            <a:endParaRPr lang="en-US" altLang="en-US" dirty="0">
              <a:ea typeface="ＭＳ Ｐゴシック" panose="020B0600070205080204" pitchFamily="34" charset="-128"/>
            </a:endParaRPr>
          </a:p>
          <a:p>
            <a:pPr marL="171450" indent="-171450">
              <a:buFont typeface="Arial" panose="020B0604020202020204" pitchFamily="34" charset="0"/>
              <a:buChar char="•"/>
            </a:pPr>
            <a:r>
              <a:rPr lang="en-US" altLang="en-US" dirty="0">
                <a:ea typeface="ＭＳ Ｐゴシック" panose="020B0600070205080204" pitchFamily="34" charset="-128"/>
              </a:rPr>
              <a:t>The “top down” approach begins with a model rubric framework in mind and encourages adaptation of that rubric to meet the demands of the content area, standards and anticipated student achievement as requested in the assessment task.</a:t>
            </a:r>
          </a:p>
          <a:p>
            <a:pPr marL="171450" indent="-171450">
              <a:buFont typeface="Arial" panose="020B0604020202020204" pitchFamily="34" charset="0"/>
              <a:buChar char="•"/>
            </a:pPr>
            <a:endParaRPr lang="en-US" altLang="en-US" dirty="0">
              <a:ea typeface="ＭＳ Ｐゴシック" panose="020B0600070205080204" pitchFamily="34" charset="-128"/>
            </a:endParaRPr>
          </a:p>
          <a:p>
            <a:pPr marL="171450" indent="-171450">
              <a:buFont typeface="Arial" panose="020B0604020202020204" pitchFamily="34" charset="0"/>
              <a:buChar char="•"/>
            </a:pPr>
            <a:r>
              <a:rPr lang="en-US" altLang="en-US" dirty="0">
                <a:ea typeface="ＭＳ Ｐゴシック"/>
              </a:rPr>
              <a:t>The “bottom up” approach begins with student work samples and develops a process where criteria and descriptions of student work emerges from those samples. </a:t>
            </a:r>
            <a:endParaRPr lang="en-US" altLang="en-US" u="sng" dirty="0">
              <a:ea typeface="ＭＳ Ｐゴシック"/>
            </a:endParaRPr>
          </a:p>
          <a:p>
            <a:endParaRPr lang="en-US" altLang="en-US" dirty="0">
              <a:ea typeface="ＭＳ Ｐゴシック"/>
            </a:endParaRPr>
          </a:p>
          <a:p>
            <a:r>
              <a:rPr lang="en-US" altLang="en-US" dirty="0">
                <a:ea typeface="ＭＳ Ｐゴシック"/>
              </a:rPr>
              <a:t>While neither process is perfect, both have merits toward understanding the need to carefully wordsmith rubric language to guarantee that this type of scoring tool accurately measures student achievement of content standards as identified in the assessment’s design.</a:t>
            </a:r>
            <a:endParaRPr lang="en-US" altLang="en-US" u="sng" dirty="0">
              <a:ea typeface="ＭＳ Ｐゴシック"/>
              <a:cs typeface="Calibri" panose="020F0502020204030204"/>
            </a:endParaRPr>
          </a:p>
        </p:txBody>
      </p:sp>
      <p:sp>
        <p:nvSpPr>
          <p:cNvPr id="135172" name="Header Placeholder 3">
            <a:extLst>
              <a:ext uri="{FF2B5EF4-FFF2-40B4-BE49-F238E27FC236}">
                <a16:creationId xmlns:a16="http://schemas.microsoft.com/office/drawing/2014/main" id="{70B79054-C401-4A25-9C02-046CB8B4DCFA}"/>
              </a:ext>
            </a:extLst>
          </p:cNvPr>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fontAlgn="base" hangingPunct="1">
              <a:spcBef>
                <a:spcPct val="0"/>
              </a:spcBef>
              <a:spcAft>
                <a:spcPct val="0"/>
              </a:spcAft>
            </a:pPr>
            <a:endParaRPr lang="en-US" altLang="en-US"/>
          </a:p>
        </p:txBody>
      </p:sp>
      <p:sp>
        <p:nvSpPr>
          <p:cNvPr id="135173" name="Footer Placeholder 4">
            <a:extLst>
              <a:ext uri="{FF2B5EF4-FFF2-40B4-BE49-F238E27FC236}">
                <a16:creationId xmlns:a16="http://schemas.microsoft.com/office/drawing/2014/main" id="{616FE001-4ABF-4AB4-A52B-8F14D9611C1A}"/>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r>
              <a:rPr lang="en-US" altLang="en-US"/>
              <a:t>Module 3:  </a:t>
            </a:r>
            <a:r>
              <a:rPr lang="en-US" altLang="en-US" i="1"/>
              <a:t>Scoring</a:t>
            </a:r>
            <a:r>
              <a:rPr lang="en-US" altLang="en-US"/>
              <a:t>                                 Pennsylvania Department of Education© </a:t>
            </a:r>
            <a:endParaRPr lang="en-US" altLang="en-US" sz="1100"/>
          </a:p>
        </p:txBody>
      </p:sp>
      <p:sp>
        <p:nvSpPr>
          <p:cNvPr id="135174" name="Slide Number Placeholder 5">
            <a:extLst>
              <a:ext uri="{FF2B5EF4-FFF2-40B4-BE49-F238E27FC236}">
                <a16:creationId xmlns:a16="http://schemas.microsoft.com/office/drawing/2014/main" id="{4AE1CEA9-1773-42C3-AB64-30E0A18D326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fld id="{4892C150-6F2E-44AB-8DEA-BD1C2254D135}" type="slidenum">
              <a:rPr lang="en-US" altLang="en-US"/>
              <a:pPr eaLnBrk="1" hangingPunct="1">
                <a:spcBef>
                  <a:spcPct val="0"/>
                </a:spcBef>
              </a:pPr>
              <a:t>23</a:t>
            </a:fld>
            <a:endParaRPr lang="en-US"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Slide Image Placeholder 1">
            <a:extLst>
              <a:ext uri="{FF2B5EF4-FFF2-40B4-BE49-F238E27FC236}">
                <a16:creationId xmlns:a16="http://schemas.microsoft.com/office/drawing/2014/main" id="{53973D76-CFBF-4E16-BC3C-2F6C1AC4E7EC}"/>
              </a:ext>
            </a:extLst>
          </p:cNvPr>
          <p:cNvSpPr>
            <a:spLocks noGrp="1" noRot="1" noChangeAspect="1" noTextEdit="1"/>
          </p:cNvSpPr>
          <p:nvPr>
            <p:ph type="sldImg"/>
          </p:nvPr>
        </p:nvSpPr>
        <p:spPr bwMode="auto">
          <a:xfrm>
            <a:off x="1181100" y="696913"/>
            <a:ext cx="46482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6195" name="Notes Placeholder 2">
            <a:extLst>
              <a:ext uri="{FF2B5EF4-FFF2-40B4-BE49-F238E27FC236}">
                <a16:creationId xmlns:a16="http://schemas.microsoft.com/office/drawing/2014/main" id="{37488DF9-49FD-4B06-9210-3315CE86198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ea typeface="ＭＳ Ｐゴシック" panose="020B0600070205080204" pitchFamily="34" charset="-128"/>
              </a:rPr>
              <a:t>A quality assurance review ensures that the rubric: </a:t>
            </a:r>
          </a:p>
          <a:p>
            <a:pPr eaLnBrk="1" hangingPunct="1">
              <a:spcBef>
                <a:spcPct val="0"/>
              </a:spcBef>
            </a:pPr>
            <a:endParaRPr lang="en-US" altLang="en-US" dirty="0">
              <a:ea typeface="ＭＳ Ｐゴシック" panose="020B0600070205080204" pitchFamily="34" charset="-128"/>
            </a:endParaRPr>
          </a:p>
          <a:p>
            <a:pPr marL="171450" indent="-171450" eaLnBrk="1" hangingPunct="1">
              <a:spcBef>
                <a:spcPct val="0"/>
              </a:spcBef>
              <a:buFont typeface="Arial"/>
              <a:buChar char="•"/>
            </a:pPr>
            <a:r>
              <a:rPr lang="en-US" altLang="en-US" dirty="0">
                <a:ea typeface="ＭＳ Ｐゴシック" panose="020B0600070205080204" pitchFamily="34" charset="-128"/>
              </a:rPr>
              <a:t>evaluates the item’s targeted skills,</a:t>
            </a:r>
            <a:endParaRPr lang="en-US" altLang="en-US" dirty="0">
              <a:ea typeface="ＭＳ Ｐゴシック" panose="020B0600070205080204" pitchFamily="34" charset="-128"/>
              <a:cs typeface="Calibri" panose="020F0502020204030204"/>
            </a:endParaRPr>
          </a:p>
          <a:p>
            <a:pPr marL="171450" indent="-171450" eaLnBrk="1" hangingPunct="1">
              <a:spcBef>
                <a:spcPct val="0"/>
              </a:spcBef>
              <a:buFont typeface="Arial"/>
              <a:buChar char="•"/>
            </a:pPr>
            <a:endParaRPr lang="en-US" altLang="en-US" dirty="0">
              <a:ea typeface="ＭＳ Ｐゴシック" panose="020B0600070205080204" pitchFamily="34" charset="-128"/>
              <a:cs typeface="Calibri" panose="020F0502020204030204"/>
            </a:endParaRPr>
          </a:p>
          <a:p>
            <a:pPr marL="171450" indent="-171450" eaLnBrk="1" hangingPunct="1">
              <a:spcBef>
                <a:spcPct val="0"/>
              </a:spcBef>
              <a:buFont typeface="Arial"/>
              <a:buChar char="•"/>
            </a:pPr>
            <a:r>
              <a:rPr lang="en-US" altLang="en-US" dirty="0">
                <a:ea typeface="ＭＳ Ｐゴシック" panose="020B0600070205080204" pitchFamily="34" charset="-128"/>
              </a:rPr>
              <a:t>creates guidelines that students and other scorers can understand,</a:t>
            </a:r>
            <a:endParaRPr lang="en-US" altLang="en-US" dirty="0">
              <a:ea typeface="ＭＳ Ｐゴシック" panose="020B0600070205080204" pitchFamily="34" charset="-128"/>
              <a:cs typeface="Calibri" panose="020F0502020204030204"/>
            </a:endParaRPr>
          </a:p>
          <a:p>
            <a:pPr marL="171450" indent="-171450" eaLnBrk="1" hangingPunct="1">
              <a:spcBef>
                <a:spcPct val="0"/>
              </a:spcBef>
              <a:buFont typeface="Arial"/>
              <a:buChar char="•"/>
            </a:pPr>
            <a:endParaRPr lang="en-US" altLang="en-US" dirty="0">
              <a:ea typeface="ＭＳ Ｐゴシック" panose="020B0600070205080204" pitchFamily="34" charset="-128"/>
              <a:cs typeface="Calibri" panose="020F0502020204030204"/>
            </a:endParaRPr>
          </a:p>
          <a:p>
            <a:pPr marL="171450" indent="-171450" eaLnBrk="1" hangingPunct="1">
              <a:spcBef>
                <a:spcPct val="0"/>
              </a:spcBef>
              <a:buFont typeface="Arial"/>
              <a:buChar char="•"/>
            </a:pPr>
            <a:r>
              <a:rPr lang="en-US" altLang="en-US" dirty="0">
                <a:ea typeface="ＭＳ Ｐゴシック" panose="020B0600070205080204" pitchFamily="34" charset="-128"/>
              </a:rPr>
              <a:t>includes all targeted skills and the criteria upon which each will be assessed, </a:t>
            </a:r>
            <a:endParaRPr lang="en-US" altLang="en-US" dirty="0">
              <a:ea typeface="ＭＳ Ｐゴシック" panose="020B0600070205080204" pitchFamily="34" charset="-128"/>
              <a:cs typeface="Calibri" panose="020F0502020204030204"/>
            </a:endParaRPr>
          </a:p>
          <a:p>
            <a:pPr marL="171450" indent="-171450" eaLnBrk="1" hangingPunct="1">
              <a:spcBef>
                <a:spcPct val="0"/>
              </a:spcBef>
              <a:buFont typeface="Arial"/>
              <a:buChar char="•"/>
            </a:pPr>
            <a:endParaRPr lang="en-US" altLang="en-US" dirty="0">
              <a:ea typeface="ＭＳ Ｐゴシック" panose="020B0600070205080204" pitchFamily="34" charset="-128"/>
              <a:cs typeface="Calibri" panose="020F0502020204030204"/>
            </a:endParaRPr>
          </a:p>
          <a:p>
            <a:pPr marL="171450" indent="-171450" eaLnBrk="1" hangingPunct="1">
              <a:spcBef>
                <a:spcPct val="0"/>
              </a:spcBef>
              <a:buFont typeface="Arial"/>
              <a:buChar char="•"/>
            </a:pPr>
            <a:r>
              <a:rPr lang="en-US" altLang="en-US" dirty="0">
                <a:ea typeface="ＭＳ Ｐゴシック" panose="020B0600070205080204" pitchFamily="34" charset="-128"/>
              </a:rPr>
              <a:t>has guidelines articulated in the rubric for gaining the item’s maximum number of points,</a:t>
            </a:r>
            <a:endParaRPr lang="en-US" altLang="en-US" dirty="0">
              <a:ea typeface="ＭＳ Ｐゴシック" panose="020B0600070205080204" pitchFamily="34" charset="-128"/>
              <a:cs typeface="Calibri" panose="020F0502020204030204"/>
            </a:endParaRPr>
          </a:p>
          <a:p>
            <a:pPr marL="171450" indent="-171450" eaLnBrk="1" hangingPunct="1">
              <a:spcBef>
                <a:spcPct val="0"/>
              </a:spcBef>
              <a:buFont typeface="Arial"/>
              <a:buChar char="•"/>
            </a:pPr>
            <a:endParaRPr lang="en-US" altLang="en-US" dirty="0">
              <a:ea typeface="ＭＳ Ｐゴシック" panose="020B0600070205080204" pitchFamily="34" charset="-128"/>
              <a:cs typeface="Calibri" panose="020F0502020204030204"/>
            </a:endParaRPr>
          </a:p>
          <a:p>
            <a:pPr marL="171450" indent="-171450" eaLnBrk="1" hangingPunct="1">
              <a:spcBef>
                <a:spcPct val="0"/>
              </a:spcBef>
              <a:buFont typeface="Arial"/>
              <a:buChar char="•"/>
            </a:pPr>
            <a:r>
              <a:rPr lang="en-US" altLang="en-US" dirty="0">
                <a:ea typeface="ＭＳ Ｐゴシック" panose="020B0600070205080204" pitchFamily="34" charset="-128"/>
              </a:rPr>
              <a:t>is free of bias and excludes factors that are not included in or assessed by the task but can still have an impact on the quality of the response, and</a:t>
            </a:r>
            <a:endParaRPr lang="en-US" altLang="en-US" dirty="0">
              <a:ea typeface="ＭＳ Ｐゴシック" panose="020B0600070205080204" pitchFamily="34" charset="-128"/>
              <a:cs typeface="Calibri" panose="020F0502020204030204"/>
            </a:endParaRPr>
          </a:p>
          <a:p>
            <a:pPr marL="171450" indent="-171450" eaLnBrk="1" hangingPunct="1">
              <a:spcBef>
                <a:spcPct val="0"/>
              </a:spcBef>
              <a:buFont typeface="Arial"/>
              <a:buChar char="•"/>
            </a:pPr>
            <a:endParaRPr lang="en-US" altLang="en-US" dirty="0">
              <a:ea typeface="ＭＳ Ｐゴシック" panose="020B0600070205080204" pitchFamily="34" charset="-128"/>
              <a:cs typeface="Calibri" panose="020F0502020204030204"/>
            </a:endParaRPr>
          </a:p>
          <a:p>
            <a:pPr marL="171450" indent="-171450" eaLnBrk="1" hangingPunct="1">
              <a:spcBef>
                <a:spcPct val="0"/>
              </a:spcBef>
              <a:buFont typeface="Arial"/>
              <a:buChar char="•"/>
            </a:pPr>
            <a:r>
              <a:rPr lang="en-US" altLang="en-US" dirty="0">
                <a:ea typeface="ＭＳ Ｐゴシック" panose="020B0600070205080204" pitchFamily="34" charset="-128"/>
              </a:rPr>
              <a:t>is grammatically accurate. </a:t>
            </a:r>
            <a:endParaRPr lang="en-US" altLang="en-US" dirty="0">
              <a:ea typeface="ＭＳ Ｐゴシック" panose="020B0600070205080204" pitchFamily="34" charset="-128"/>
              <a:cs typeface="Calibri" panose="020F0502020204030204"/>
            </a:endParaRPr>
          </a:p>
          <a:p>
            <a:pPr eaLnBrk="1" hangingPunct="1">
              <a:spcBef>
                <a:spcPct val="0"/>
              </a:spcBef>
            </a:pPr>
            <a:endParaRPr lang="en-US" altLang="en-US" dirty="0">
              <a:ea typeface="ＭＳ Ｐゴシック" panose="020B0600070205080204" pitchFamily="34" charset="-128"/>
            </a:endParaRPr>
          </a:p>
          <a:p>
            <a:pPr marL="0" marR="0" lvl="0" indent="0" algn="l" defTabSz="914400" rtl="0" eaLnBrk="1" fontAlgn="auto" latinLnBrk="0" hangingPunct="1">
              <a:lnSpc>
                <a:spcPct val="100000"/>
              </a:lnSpc>
              <a:spcBef>
                <a:spcPct val="0"/>
              </a:spcBef>
              <a:spcAft>
                <a:spcPts val="0"/>
              </a:spcAft>
              <a:buClrTx/>
              <a:buSzTx/>
              <a:buFontTx/>
              <a:buNone/>
              <a:tabLst/>
              <a:defRPr/>
            </a:pPr>
            <a:r>
              <a:rPr lang="en-US" altLang="en-US" dirty="0">
                <a:ea typeface="Times New Roman" panose="02020603050405020304" pitchFamily="18" charset="0"/>
              </a:rPr>
              <a:t>Many teachers feel that providing the rubric to students as part of the assessment process “gives away the secrets of the test.” Quite the contrary!. Rubrics are excellent tools to provided as part of instruction and should be included on or with student copies of assessments, in language clear enough for students to understand, to guide students in the generation of a correct answer. This practice provides complete opportunity for students to demonstrate expected achievement of the content standard being assessed.</a:t>
            </a:r>
          </a:p>
          <a:p>
            <a:pPr eaLnBrk="1" hangingPunct="1">
              <a:spcBef>
                <a:spcPct val="0"/>
              </a:spcBef>
            </a:pPr>
            <a:endParaRPr lang="en-US" altLang="en-US" dirty="0">
              <a:ea typeface="ＭＳ Ｐゴシック" panose="020B0600070205080204" pitchFamily="34" charset="-128"/>
            </a:endParaRPr>
          </a:p>
        </p:txBody>
      </p:sp>
      <p:sp>
        <p:nvSpPr>
          <p:cNvPr id="136196" name="Header Placeholder 3">
            <a:extLst>
              <a:ext uri="{FF2B5EF4-FFF2-40B4-BE49-F238E27FC236}">
                <a16:creationId xmlns:a16="http://schemas.microsoft.com/office/drawing/2014/main" id="{8B9919EF-46E0-40EE-88E3-69FD22D140DC}"/>
              </a:ext>
            </a:extLst>
          </p:cNvPr>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fontAlgn="base" hangingPunct="1">
              <a:spcBef>
                <a:spcPct val="0"/>
              </a:spcBef>
              <a:spcAft>
                <a:spcPct val="0"/>
              </a:spcAft>
            </a:pPr>
            <a:endParaRPr lang="en-US" altLang="en-US"/>
          </a:p>
        </p:txBody>
      </p:sp>
      <p:sp>
        <p:nvSpPr>
          <p:cNvPr id="136197" name="Footer Placeholder 4">
            <a:extLst>
              <a:ext uri="{FF2B5EF4-FFF2-40B4-BE49-F238E27FC236}">
                <a16:creationId xmlns:a16="http://schemas.microsoft.com/office/drawing/2014/main" id="{5808938B-F89A-43A8-89BE-7900246D5FE8}"/>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r>
              <a:rPr lang="en-US" altLang="en-US"/>
              <a:t>Module #3-Scoring                                 Pennsylvania Department of Education© </a:t>
            </a:r>
            <a:endParaRPr lang="en-US" altLang="en-US" sz="1100"/>
          </a:p>
        </p:txBody>
      </p:sp>
      <p:sp>
        <p:nvSpPr>
          <p:cNvPr id="136198" name="Slide Number Placeholder 5">
            <a:extLst>
              <a:ext uri="{FF2B5EF4-FFF2-40B4-BE49-F238E27FC236}">
                <a16:creationId xmlns:a16="http://schemas.microsoft.com/office/drawing/2014/main" id="{23209F89-F8D6-4D1E-B2B3-2B92177BD46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fld id="{BC544A7C-EBAF-4B7F-AA16-76218CEBE5AB}" type="slidenum">
              <a:rPr lang="en-US" altLang="en-US"/>
              <a:pPr eaLnBrk="1" hangingPunct="1">
                <a:spcBef>
                  <a:spcPct val="0"/>
                </a:spcBef>
              </a:pPr>
              <a:t>24</a:t>
            </a:fld>
            <a:endParaRPr lang="en-US"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25</a:t>
            </a:fld>
            <a:endParaRPr lang="en-US"/>
          </a:p>
        </p:txBody>
      </p:sp>
    </p:spTree>
    <p:extLst>
      <p:ext uri="{BB962C8B-B14F-4D97-AF65-F5344CB8AC3E}">
        <p14:creationId xmlns:p14="http://schemas.microsoft.com/office/powerpoint/2010/main" val="360571015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dirty="0">
                <a:ea typeface="ＭＳ Ｐゴシック" panose="020B0600070205080204" pitchFamily="34" charset="-128"/>
              </a:rPr>
              <a:t>As preparation for continued learning in this module, review the relationships found in this chart between the item types and the scoring tool types. The chart provides suggestions regarding appropriate rubrics for particular item types; it is possible , however, to use analytic rubrics for short constructed response items and holistic rubrics for extended constructed response and performance task items.</a:t>
            </a:r>
          </a:p>
          <a:p>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26</a:t>
            </a:fld>
            <a:endParaRPr lang="en-US"/>
          </a:p>
        </p:txBody>
      </p:sp>
    </p:spTree>
    <p:extLst>
      <p:ext uri="{BB962C8B-B14F-4D97-AF65-F5344CB8AC3E}">
        <p14:creationId xmlns:p14="http://schemas.microsoft.com/office/powerpoint/2010/main" val="363803463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C0DDAA2-1C43-4F84-BCB8-BB799C3B521C}"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3215642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Slide Image Placeholder 1">
            <a:extLst>
              <a:ext uri="{FF2B5EF4-FFF2-40B4-BE49-F238E27FC236}">
                <a16:creationId xmlns:a16="http://schemas.microsoft.com/office/drawing/2014/main" id="{FCC8FA2D-B9E6-4B02-8A82-65B74AC6CC03}"/>
              </a:ext>
            </a:extLst>
          </p:cNvPr>
          <p:cNvSpPr>
            <a:spLocks noGrp="1" noRot="1" noChangeAspect="1" noTextEdit="1"/>
          </p:cNvSpPr>
          <p:nvPr>
            <p:ph type="sldImg"/>
          </p:nvPr>
        </p:nvSpPr>
        <p:spPr bwMode="auto">
          <a:xfrm>
            <a:off x="558800" y="696913"/>
            <a:ext cx="5764213" cy="4322762"/>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1859" name="Notes Placeholder 2">
            <a:extLst>
              <a:ext uri="{FF2B5EF4-FFF2-40B4-BE49-F238E27FC236}">
                <a16:creationId xmlns:a16="http://schemas.microsoft.com/office/drawing/2014/main" id="{AA77F959-C199-41D6-8670-8C993AFB4AA7}"/>
              </a:ext>
            </a:extLst>
          </p:cNvPr>
          <p:cNvSpPr>
            <a:spLocks noGrp="1"/>
          </p:cNvSpPr>
          <p:nvPr>
            <p:ph type="body" idx="1"/>
          </p:nvPr>
        </p:nvSpPr>
        <p:spPr bwMode="auto">
          <a:xfrm>
            <a:off x="701675" y="5105400"/>
            <a:ext cx="5607050" cy="35083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US" altLang="en-US" dirty="0">
                <a:ea typeface="ＭＳ Ｐゴシック"/>
              </a:rPr>
              <a:t>This example shows components of the scoring key, grouped in two sets:</a:t>
            </a:r>
          </a:p>
          <a:p>
            <a:pPr eaLnBrk="1" hangingPunct="1">
              <a:spcBef>
                <a:spcPct val="0"/>
              </a:spcBef>
            </a:pPr>
            <a:endParaRPr lang="en-US" altLang="en-US" dirty="0">
              <a:ea typeface="ＭＳ Ｐゴシック" panose="020B0600070205080204" pitchFamily="34" charset="-128"/>
            </a:endParaRPr>
          </a:p>
          <a:p>
            <a:pPr eaLnBrk="1" hangingPunct="1">
              <a:spcBef>
                <a:spcPct val="0"/>
              </a:spcBef>
            </a:pPr>
            <a:r>
              <a:rPr lang="en-US" altLang="en-US" dirty="0">
                <a:ea typeface="ＭＳ Ｐゴシック" panose="020B0600070205080204" pitchFamily="34" charset="-128"/>
              </a:rPr>
              <a:t>The first set involves assessment information, including the:</a:t>
            </a:r>
          </a:p>
          <a:p>
            <a:pPr marL="628650" lvl="1" indent="-171450" eaLnBrk="1" hangingPunct="1">
              <a:spcBef>
                <a:spcPct val="0"/>
              </a:spcBef>
              <a:buFont typeface="Arial" panose="020B0604020202020204" pitchFamily="34" charset="0"/>
              <a:buChar char="•"/>
            </a:pPr>
            <a:r>
              <a:rPr lang="en-US" altLang="en-US" dirty="0">
                <a:ea typeface="Times New Roman" panose="02020603050405020304" pitchFamily="18" charset="0"/>
              </a:rPr>
              <a:t>name of the assessment</a:t>
            </a:r>
          </a:p>
          <a:p>
            <a:pPr marL="628650" lvl="1" indent="-171450" eaLnBrk="1" hangingPunct="1">
              <a:spcBef>
                <a:spcPct val="0"/>
              </a:spcBef>
              <a:buFont typeface="Arial" panose="020B0604020202020204" pitchFamily="34" charset="0"/>
              <a:buChar char="•"/>
            </a:pPr>
            <a:r>
              <a:rPr lang="en-US" altLang="en-US" dirty="0">
                <a:ea typeface="Times New Roman" panose="02020603050405020304" pitchFamily="18" charset="0"/>
              </a:rPr>
              <a:t>grade and/or course</a:t>
            </a:r>
          </a:p>
          <a:p>
            <a:pPr marL="628650" lvl="1" indent="-171450" eaLnBrk="1" hangingPunct="1">
              <a:spcBef>
                <a:spcPct val="0"/>
              </a:spcBef>
              <a:buFont typeface="Arial" panose="020B0604020202020204" pitchFamily="34" charset="0"/>
              <a:buChar char="•"/>
            </a:pPr>
            <a:r>
              <a:rPr lang="en-US" altLang="en-US" dirty="0">
                <a:ea typeface="Times New Roman" panose="02020603050405020304" pitchFamily="18" charset="0"/>
              </a:rPr>
              <a:t>administration (at what point in time the assessment is administered)</a:t>
            </a:r>
          </a:p>
          <a:p>
            <a:pPr marL="628650" lvl="1" indent="-171450" eaLnBrk="1" hangingPunct="1">
              <a:spcBef>
                <a:spcPct val="0"/>
              </a:spcBef>
              <a:buFont typeface="Arial" panose="020B0604020202020204" pitchFamily="34" charset="0"/>
              <a:buChar char="•"/>
            </a:pPr>
            <a:r>
              <a:rPr lang="en-US" altLang="en-US" dirty="0">
                <a:ea typeface="Times New Roman" panose="02020603050405020304" pitchFamily="18" charset="0"/>
              </a:rPr>
              <a:t>total possible points of the entire assessment </a:t>
            </a:r>
            <a:endParaRPr lang="en-US" altLang="en-US" u="sng" dirty="0">
              <a:ea typeface="Times New Roman" panose="02020603050405020304" pitchFamily="18" charset="0"/>
            </a:endParaRPr>
          </a:p>
          <a:p>
            <a:pPr marL="171450" indent="-171450" eaLnBrk="1" hangingPunct="1">
              <a:spcBef>
                <a:spcPct val="0"/>
              </a:spcBef>
              <a:buFont typeface="Arial" panose="020B0604020202020204" pitchFamily="34" charset="0"/>
              <a:buChar char="•"/>
            </a:pPr>
            <a:endParaRPr lang="en-US" altLang="en-US" u="sng" dirty="0">
              <a:ea typeface="ＭＳ Ｐゴシック" panose="020B0600070205080204" pitchFamily="34" charset="-128"/>
            </a:endParaRPr>
          </a:p>
          <a:p>
            <a:pPr eaLnBrk="1" hangingPunct="1">
              <a:spcBef>
                <a:spcPct val="0"/>
              </a:spcBef>
            </a:pPr>
            <a:r>
              <a:rPr lang="en-US" altLang="en-US" dirty="0">
                <a:ea typeface="ＭＳ Ｐゴシック" panose="020B0600070205080204" pitchFamily="34" charset="-128"/>
              </a:rPr>
              <a:t>The second set involves Item information, including the item’s:</a:t>
            </a:r>
          </a:p>
          <a:p>
            <a:pPr marL="628650" lvl="1" indent="-171450" eaLnBrk="1" hangingPunct="1">
              <a:spcBef>
                <a:spcPct val="0"/>
              </a:spcBef>
              <a:buFont typeface="Arial" panose="020B0604020202020204" pitchFamily="34" charset="0"/>
              <a:buChar char="•"/>
            </a:pPr>
            <a:r>
              <a:rPr lang="en-US" altLang="en-US" dirty="0">
                <a:ea typeface="Times New Roman" panose="02020603050405020304" pitchFamily="18" charset="0"/>
              </a:rPr>
              <a:t>number as it appears on the test</a:t>
            </a:r>
          </a:p>
          <a:p>
            <a:pPr marL="628650" lvl="1" indent="-171450" eaLnBrk="1" hangingPunct="1">
              <a:spcBef>
                <a:spcPct val="0"/>
              </a:spcBef>
              <a:buFont typeface="Arial" panose="020B0604020202020204" pitchFamily="34" charset="0"/>
              <a:buChar char="•"/>
            </a:pPr>
            <a:r>
              <a:rPr lang="en-US" altLang="en-US" dirty="0">
                <a:ea typeface="Times New Roman" panose="02020603050405020304" pitchFamily="18" charset="0"/>
              </a:rPr>
              <a:t>tag</a:t>
            </a:r>
          </a:p>
          <a:p>
            <a:pPr marL="628650" lvl="1" indent="-171450" eaLnBrk="1" hangingPunct="1">
              <a:spcBef>
                <a:spcPct val="0"/>
              </a:spcBef>
              <a:buFont typeface="Arial" panose="020B0604020202020204" pitchFamily="34" charset="0"/>
              <a:buChar char="•"/>
            </a:pPr>
            <a:r>
              <a:rPr lang="en-US" altLang="en-US" dirty="0">
                <a:ea typeface="Times New Roman" panose="02020603050405020304" pitchFamily="18" charset="0"/>
              </a:rPr>
              <a:t>type</a:t>
            </a:r>
          </a:p>
          <a:p>
            <a:pPr marL="628650" lvl="1" indent="-171450" eaLnBrk="1" hangingPunct="1">
              <a:spcBef>
                <a:spcPct val="0"/>
              </a:spcBef>
              <a:buFont typeface="Arial" panose="020B0604020202020204" pitchFamily="34" charset="0"/>
              <a:buChar char="•"/>
            </a:pPr>
            <a:r>
              <a:rPr lang="en-US" altLang="en-US" dirty="0">
                <a:ea typeface="Times New Roman" panose="02020603050405020304" pitchFamily="18" charset="0"/>
              </a:rPr>
              <a:t>point value</a:t>
            </a:r>
          </a:p>
          <a:p>
            <a:pPr marL="628650" lvl="1" indent="-171450" eaLnBrk="1" hangingPunct="1">
              <a:spcBef>
                <a:spcPct val="0"/>
              </a:spcBef>
              <a:buFont typeface="Arial" panose="020B0604020202020204" pitchFamily="34" charset="0"/>
              <a:buChar char="•"/>
            </a:pPr>
            <a:r>
              <a:rPr lang="en-US" altLang="en-US" dirty="0">
                <a:ea typeface="Times New Roman" panose="02020603050405020304" pitchFamily="18" charset="0"/>
              </a:rPr>
              <a:t>answer</a:t>
            </a:r>
          </a:p>
          <a:p>
            <a:pPr marL="628650" lvl="1" indent="-171450" eaLnBrk="1" hangingPunct="1">
              <a:spcBef>
                <a:spcPct val="0"/>
              </a:spcBef>
              <a:buFont typeface="Arial" panose="020B0604020202020204" pitchFamily="34" charset="0"/>
              <a:buChar char="•"/>
            </a:pPr>
            <a:endParaRPr lang="en-US" altLang="en-US" dirty="0">
              <a:ea typeface="Times New Roman" panose="02020603050405020304" pitchFamily="18" charset="0"/>
            </a:endParaRPr>
          </a:p>
        </p:txBody>
      </p:sp>
      <p:sp>
        <p:nvSpPr>
          <p:cNvPr id="121860" name="Header Placeholder 3">
            <a:extLst>
              <a:ext uri="{FF2B5EF4-FFF2-40B4-BE49-F238E27FC236}">
                <a16:creationId xmlns:a16="http://schemas.microsoft.com/office/drawing/2014/main" id="{B3FD5CC3-543D-47C9-9570-F321E20AC8F1}"/>
              </a:ext>
            </a:extLst>
          </p:cNvPr>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fontAlgn="base" hangingPunct="1">
              <a:spcBef>
                <a:spcPct val="0"/>
              </a:spcBef>
              <a:spcAft>
                <a:spcPct val="0"/>
              </a:spcAft>
            </a:pPr>
            <a:endParaRPr lang="en-US" altLang="en-US"/>
          </a:p>
        </p:txBody>
      </p:sp>
      <p:sp>
        <p:nvSpPr>
          <p:cNvPr id="121861" name="Footer Placeholder 4">
            <a:extLst>
              <a:ext uri="{FF2B5EF4-FFF2-40B4-BE49-F238E27FC236}">
                <a16:creationId xmlns:a16="http://schemas.microsoft.com/office/drawing/2014/main" id="{B5CF58A5-AE1D-4E0A-8C1B-A01543D15DC0}"/>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r>
              <a:rPr lang="en-US" altLang="en-US"/>
              <a:t>Module #3-Scoring                                 Pennsylvania Department of Education© </a:t>
            </a:r>
            <a:endParaRPr lang="en-US" altLang="en-US" sz="1100"/>
          </a:p>
        </p:txBody>
      </p:sp>
      <p:sp>
        <p:nvSpPr>
          <p:cNvPr id="121862" name="Slide Number Placeholder 5">
            <a:extLst>
              <a:ext uri="{FF2B5EF4-FFF2-40B4-BE49-F238E27FC236}">
                <a16:creationId xmlns:a16="http://schemas.microsoft.com/office/drawing/2014/main" id="{D80D41F8-4F9E-47BE-811A-319B40A50D6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fld id="{27B4A3E0-083A-456F-A555-87B2F66B6A5A}" type="slidenum">
              <a:rPr lang="en-US" altLang="en-US"/>
              <a:pPr eaLnBrk="1" hangingPunct="1">
                <a:spcBef>
                  <a:spcPct val="0"/>
                </a:spcBef>
              </a:pPr>
              <a:t>4</a:t>
            </a:fld>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Slide Image Placeholder 1">
            <a:extLst>
              <a:ext uri="{FF2B5EF4-FFF2-40B4-BE49-F238E27FC236}">
                <a16:creationId xmlns:a16="http://schemas.microsoft.com/office/drawing/2014/main" id="{A8CBF3DE-F321-451A-9D11-523FB5C0C62B}"/>
              </a:ext>
            </a:extLst>
          </p:cNvPr>
          <p:cNvSpPr>
            <a:spLocks noGrp="1" noRot="1" noChangeAspect="1" noTextEdit="1"/>
          </p:cNvSpPr>
          <p:nvPr>
            <p:ph type="sldImg"/>
          </p:nvPr>
        </p:nvSpPr>
        <p:spPr bwMode="auto">
          <a:xfrm>
            <a:off x="1181100" y="696913"/>
            <a:ext cx="46482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883" name="Notes Placeholder 2">
            <a:extLst>
              <a:ext uri="{FF2B5EF4-FFF2-40B4-BE49-F238E27FC236}">
                <a16:creationId xmlns:a16="http://schemas.microsoft.com/office/drawing/2014/main" id="{5C4CB1AC-7BD1-4C84-A22B-5DE4C38B465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indent="0" eaLnBrk="1" hangingPunct="1">
              <a:lnSpc>
                <a:spcPct val="90000"/>
              </a:lnSpc>
              <a:spcBef>
                <a:spcPct val="0"/>
              </a:spcBef>
              <a:buFont typeface="Arial" panose="020B0604020202020204" pitchFamily="34" charset="0"/>
              <a:buNone/>
            </a:pPr>
            <a:r>
              <a:rPr lang="en-US" altLang="en-US" dirty="0">
                <a:ea typeface="ＭＳ Ｐゴシック" panose="020B0600070205080204" pitchFamily="34" charset="-128"/>
              </a:rPr>
              <a:t>Once a scoring key is created, it should be checked for quality assurance:</a:t>
            </a:r>
          </a:p>
          <a:p>
            <a:pPr marL="0" indent="0" eaLnBrk="1" hangingPunct="1">
              <a:lnSpc>
                <a:spcPct val="90000"/>
              </a:lnSpc>
              <a:spcBef>
                <a:spcPct val="0"/>
              </a:spcBef>
              <a:buFont typeface="Arial" panose="020B0604020202020204" pitchFamily="34" charset="0"/>
              <a:buNone/>
            </a:pPr>
            <a:endParaRPr lang="en-US" altLang="en-US" dirty="0">
              <a:ea typeface="ＭＳ Ｐゴシック" panose="020B0600070205080204" pitchFamily="34" charset="-128"/>
            </a:endParaRPr>
          </a:p>
          <a:p>
            <a:pPr marL="171450" indent="-171450" eaLnBrk="1" hangingPunct="1">
              <a:lnSpc>
                <a:spcPct val="90000"/>
              </a:lnSpc>
              <a:spcBef>
                <a:spcPct val="0"/>
              </a:spcBef>
              <a:buFont typeface="Arial" panose="020B0604020202020204" pitchFamily="34" charset="0"/>
              <a:buChar char="•"/>
            </a:pPr>
            <a:r>
              <a:rPr lang="en-US" altLang="en-US" dirty="0">
                <a:ea typeface="ＭＳ Ｐゴシック" panose="020B0600070205080204" pitchFamily="34" charset="-128"/>
              </a:rPr>
              <a:t>Articulation makes connections between the scoring key and the test specification tables, ensuring that a scoring key for each of the assessment’s items has been created, and that the order of the scoring key matches the order the items are displayed in the assessment.</a:t>
            </a:r>
          </a:p>
          <a:p>
            <a:pPr eaLnBrk="1" hangingPunct="1">
              <a:lnSpc>
                <a:spcPct val="90000"/>
              </a:lnSpc>
              <a:spcBef>
                <a:spcPct val="0"/>
              </a:spcBef>
            </a:pPr>
            <a:endParaRPr lang="en-US" altLang="en-US" dirty="0">
              <a:ea typeface="ＭＳ Ｐゴシック" panose="020B0600070205080204" pitchFamily="34" charset="-128"/>
            </a:endParaRPr>
          </a:p>
          <a:p>
            <a:pPr marL="171450" indent="-171450" eaLnBrk="1" hangingPunct="1">
              <a:lnSpc>
                <a:spcPct val="90000"/>
              </a:lnSpc>
              <a:spcBef>
                <a:spcPct val="0"/>
              </a:spcBef>
              <a:buFont typeface="Arial" panose="020B0604020202020204" pitchFamily="34" charset="0"/>
              <a:buChar char="•"/>
            </a:pPr>
            <a:r>
              <a:rPr lang="en-US" altLang="en-US" dirty="0">
                <a:ea typeface="ＭＳ Ｐゴシック" panose="020B0600070205080204" pitchFamily="34" charset="-128"/>
              </a:rPr>
              <a:t>Validate that only one correct answer per item has been created in the scoring key. </a:t>
            </a:r>
          </a:p>
          <a:p>
            <a:pPr marL="171450" indent="-171450" eaLnBrk="1" hangingPunct="1">
              <a:lnSpc>
                <a:spcPct val="90000"/>
              </a:lnSpc>
              <a:spcBef>
                <a:spcPct val="0"/>
              </a:spcBef>
              <a:buFont typeface="Arial" panose="020B0604020202020204" pitchFamily="34" charset="0"/>
              <a:buChar char="•"/>
            </a:pPr>
            <a:endParaRPr lang="en-US" altLang="en-US" dirty="0">
              <a:ea typeface="ＭＳ Ｐゴシック" panose="020B0600070205080204" pitchFamily="34" charset="-128"/>
            </a:endParaRPr>
          </a:p>
          <a:p>
            <a:pPr marL="171450" indent="-171450" eaLnBrk="1" hangingPunct="1">
              <a:lnSpc>
                <a:spcPct val="90000"/>
              </a:lnSpc>
              <a:spcBef>
                <a:spcPct val="0"/>
              </a:spcBef>
              <a:buFont typeface="Arial" panose="020B0604020202020204" pitchFamily="34" charset="0"/>
              <a:buChar char="•"/>
            </a:pPr>
            <a:r>
              <a:rPr lang="en-US" altLang="en-US" dirty="0">
                <a:ea typeface="ＭＳ Ｐゴシック" panose="020B0600070205080204" pitchFamily="34" charset="-128"/>
              </a:rPr>
              <a:t>Queuing requires a review of the order and arrangement of answers, to ensure there are no clues, cues or patterns that will allow students to accurately guess answers as opposed knowing answers (e.g., patterned responses—AACCDDBBAACCDDBB).</a:t>
            </a:r>
          </a:p>
          <a:p>
            <a:pPr marL="171450" indent="-171450" eaLnBrk="1" hangingPunct="1">
              <a:lnSpc>
                <a:spcPct val="90000"/>
              </a:lnSpc>
              <a:spcBef>
                <a:spcPct val="0"/>
              </a:spcBef>
              <a:buFont typeface="Arial" panose="020B0604020202020204" pitchFamily="34" charset="0"/>
              <a:buChar char="•"/>
            </a:pPr>
            <a:endParaRPr lang="en-US" altLang="en-US" dirty="0">
              <a:ea typeface="ＭＳ Ｐゴシック" panose="020B0600070205080204" pitchFamily="34" charset="-128"/>
            </a:endParaRPr>
          </a:p>
          <a:p>
            <a:pPr marL="171450" indent="-171450" eaLnBrk="1" hangingPunct="1">
              <a:lnSpc>
                <a:spcPct val="90000"/>
              </a:lnSpc>
              <a:spcBef>
                <a:spcPct val="0"/>
              </a:spcBef>
              <a:buFont typeface="Arial" panose="020B0604020202020204" pitchFamily="34" charset="0"/>
              <a:buChar char="•"/>
            </a:pPr>
            <a:r>
              <a:rPr lang="en-US" altLang="en-US" dirty="0">
                <a:ea typeface="ＭＳ Ｐゴシック" panose="020B0600070205080204" pitchFamily="34" charset="-128"/>
              </a:rPr>
              <a:t>Balance ensures that answers are distributed in a roughly equal fashion throughout the assessment (e.g., 8 “A” answers, 6 “B” answers, 9 “C” answers, and 8 “D” answers).</a:t>
            </a:r>
          </a:p>
          <a:p>
            <a:pPr marL="171450" indent="-171450" eaLnBrk="1" hangingPunct="1">
              <a:lnSpc>
                <a:spcPct val="90000"/>
              </a:lnSpc>
              <a:spcBef>
                <a:spcPct val="0"/>
              </a:spcBef>
              <a:buFont typeface="Arial" panose="020B0604020202020204" pitchFamily="34" charset="0"/>
              <a:buChar char="•"/>
            </a:pPr>
            <a:endParaRPr lang="en-US" altLang="en-US" dirty="0">
              <a:ea typeface="ＭＳ Ｐゴシック" panose="020B0600070205080204" pitchFamily="34" charset="-128"/>
            </a:endParaRPr>
          </a:p>
          <a:p>
            <a:pPr marL="171450" indent="-171450" eaLnBrk="1" hangingPunct="1">
              <a:lnSpc>
                <a:spcPct val="90000"/>
              </a:lnSpc>
              <a:spcBef>
                <a:spcPct val="0"/>
              </a:spcBef>
              <a:buFont typeface="Arial" panose="020B0604020202020204" pitchFamily="34" charset="0"/>
              <a:buChar char="•"/>
            </a:pPr>
            <a:r>
              <a:rPr lang="en-US" altLang="en-US" dirty="0">
                <a:ea typeface="ＭＳ Ｐゴシック" panose="020B0600070205080204" pitchFamily="34" charset="-128"/>
              </a:rPr>
              <a:t>Revalidation encourages a review of each item’s answer to ensure that a correct response has been identified for each item.</a:t>
            </a:r>
          </a:p>
          <a:p>
            <a:pPr eaLnBrk="1" hangingPunct="1">
              <a:lnSpc>
                <a:spcPct val="90000"/>
              </a:lnSpc>
              <a:spcBef>
                <a:spcPct val="0"/>
              </a:spcBef>
            </a:pPr>
            <a:endParaRPr lang="en-US" altLang="en-US" dirty="0">
              <a:ea typeface="ＭＳ Ｐゴシック" panose="020B0600070205080204" pitchFamily="34" charset="-128"/>
            </a:endParaRPr>
          </a:p>
          <a:p>
            <a:pPr marL="628650" lvl="1" indent="-171450" eaLnBrk="1" hangingPunct="1">
              <a:lnSpc>
                <a:spcPct val="90000"/>
              </a:lnSpc>
              <a:spcBef>
                <a:spcPct val="0"/>
              </a:spcBef>
              <a:buFont typeface="Wingdings" panose="05000000000000000000" pitchFamily="2" charset="2"/>
              <a:buChar char="q"/>
            </a:pPr>
            <a:endParaRPr lang="en-US" altLang="en-US" dirty="0">
              <a:ea typeface="Times New Roman" panose="02020603050405020304" pitchFamily="18" charset="0"/>
            </a:endParaRPr>
          </a:p>
          <a:p>
            <a:pPr marL="628650" lvl="1" indent="-171450" eaLnBrk="1" hangingPunct="1">
              <a:lnSpc>
                <a:spcPct val="90000"/>
              </a:lnSpc>
              <a:spcBef>
                <a:spcPct val="0"/>
              </a:spcBef>
              <a:buFont typeface="Wingdings" panose="05000000000000000000" pitchFamily="2" charset="2"/>
              <a:buChar char="q"/>
            </a:pPr>
            <a:endParaRPr lang="en-US" altLang="en-US" dirty="0">
              <a:ea typeface="Times New Roman" panose="02020603050405020304" pitchFamily="18" charset="0"/>
            </a:endParaRPr>
          </a:p>
          <a:p>
            <a:pPr marL="628650" lvl="1" indent="-171450" eaLnBrk="1" hangingPunct="1">
              <a:lnSpc>
                <a:spcPct val="90000"/>
              </a:lnSpc>
              <a:spcBef>
                <a:spcPct val="0"/>
              </a:spcBef>
              <a:buFont typeface="Wingdings" panose="05000000000000000000" pitchFamily="2" charset="2"/>
              <a:buChar char="q"/>
            </a:pPr>
            <a:endParaRPr lang="en-US" altLang="en-US" dirty="0">
              <a:ea typeface="Times New Roman" panose="02020603050405020304" pitchFamily="18" charset="0"/>
            </a:endParaRPr>
          </a:p>
          <a:p>
            <a:pPr marL="628650" lvl="1" indent="-171450" eaLnBrk="1" hangingPunct="1">
              <a:lnSpc>
                <a:spcPct val="90000"/>
              </a:lnSpc>
              <a:spcBef>
                <a:spcPct val="0"/>
              </a:spcBef>
              <a:buFont typeface="Wingdings" panose="05000000000000000000" pitchFamily="2" charset="2"/>
              <a:buChar char="q"/>
            </a:pPr>
            <a:endParaRPr lang="en-US" altLang="en-US" dirty="0">
              <a:ea typeface="Times New Roman" panose="02020603050405020304" pitchFamily="18" charset="0"/>
            </a:endParaRPr>
          </a:p>
        </p:txBody>
      </p:sp>
      <p:sp>
        <p:nvSpPr>
          <p:cNvPr id="122884" name="Header Placeholder 3">
            <a:extLst>
              <a:ext uri="{FF2B5EF4-FFF2-40B4-BE49-F238E27FC236}">
                <a16:creationId xmlns:a16="http://schemas.microsoft.com/office/drawing/2014/main" id="{6390450B-E286-44F9-8A89-30E02D752DA0}"/>
              </a:ext>
            </a:extLst>
          </p:cNvPr>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fontAlgn="base" hangingPunct="1">
              <a:spcBef>
                <a:spcPct val="0"/>
              </a:spcBef>
              <a:spcAft>
                <a:spcPct val="0"/>
              </a:spcAft>
            </a:pPr>
            <a:endParaRPr lang="en-US" altLang="en-US"/>
          </a:p>
        </p:txBody>
      </p:sp>
      <p:sp>
        <p:nvSpPr>
          <p:cNvPr id="122885" name="Footer Placeholder 4">
            <a:extLst>
              <a:ext uri="{FF2B5EF4-FFF2-40B4-BE49-F238E27FC236}">
                <a16:creationId xmlns:a16="http://schemas.microsoft.com/office/drawing/2014/main" id="{F7D4D07F-39AB-4045-A10B-4B9D92AA7E1D}"/>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r>
              <a:rPr lang="en-US" altLang="en-US"/>
              <a:t>Module #3-Scoring                                 Pennsylvania Department of Education© </a:t>
            </a:r>
            <a:endParaRPr lang="en-US" altLang="en-US" sz="1100"/>
          </a:p>
        </p:txBody>
      </p:sp>
      <p:sp>
        <p:nvSpPr>
          <p:cNvPr id="122886" name="Slide Number Placeholder 5">
            <a:extLst>
              <a:ext uri="{FF2B5EF4-FFF2-40B4-BE49-F238E27FC236}">
                <a16:creationId xmlns:a16="http://schemas.microsoft.com/office/drawing/2014/main" id="{FA1E012C-8319-4160-9749-4986A2AD171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fld id="{95FDA556-8557-43EC-AFE8-D4F63686CD19}" type="slidenum">
              <a:rPr lang="en-US" altLang="en-US"/>
              <a:pPr eaLnBrk="1" hangingPunct="1">
                <a:spcBef>
                  <a:spcPct val="0"/>
                </a:spcBef>
              </a:pPr>
              <a:t>5</a:t>
            </a:fld>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Slide Image Placeholder 1">
            <a:extLst>
              <a:ext uri="{FF2B5EF4-FFF2-40B4-BE49-F238E27FC236}">
                <a16:creationId xmlns:a16="http://schemas.microsoft.com/office/drawing/2014/main" id="{C28DBD23-F34E-446B-ABB2-EF8856967E1A}"/>
              </a:ext>
            </a:extLst>
          </p:cNvPr>
          <p:cNvSpPr>
            <a:spLocks noGrp="1" noRot="1" noChangeAspect="1" noTextEdit="1"/>
          </p:cNvSpPr>
          <p:nvPr>
            <p:ph type="sldImg"/>
          </p:nvPr>
        </p:nvSpPr>
        <p:spPr bwMode="auto">
          <a:xfrm>
            <a:off x="1181100" y="696913"/>
            <a:ext cx="46482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4931" name="Notes Placeholder 2">
            <a:extLst>
              <a:ext uri="{FF2B5EF4-FFF2-40B4-BE49-F238E27FC236}">
                <a16:creationId xmlns:a16="http://schemas.microsoft.com/office/drawing/2014/main" id="{DCCDA893-9ABB-4C6A-BF70-83194794E8D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1200" b="0" i="0" kern="1200" dirty="0">
                <a:solidFill>
                  <a:schemeClr val="tx1"/>
                </a:solidFill>
                <a:effectLst/>
                <a:latin typeface="+mn-lt"/>
                <a:ea typeface="+mn-ea"/>
                <a:cs typeface="+mn-cs"/>
              </a:rPr>
              <a:t>A rubric is an assessment tool (often shaped like a matrix) which </a:t>
            </a:r>
          </a:p>
          <a:p>
            <a:pPr marL="0" marR="0" lvl="0" indent="0" algn="l" defTabSz="914400" rtl="0" eaLnBrk="1" fontAlgn="auto" latinLnBrk="0" hangingPunct="1">
              <a:lnSpc>
                <a:spcPct val="100000"/>
              </a:lnSpc>
              <a:spcBef>
                <a:spcPct val="0"/>
              </a:spcBef>
              <a:spcAft>
                <a:spcPts val="0"/>
              </a:spcAft>
              <a:buClrTx/>
              <a:buSzTx/>
              <a:buFontTx/>
              <a:buNone/>
              <a:tabLst/>
              <a:defRPr/>
            </a:pPr>
            <a:endParaRPr lang="en-US" sz="1200" b="0" i="0" kern="1200" dirty="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ct val="0"/>
              </a:spcBef>
              <a:spcAft>
                <a:spcPts val="0"/>
              </a:spcAft>
              <a:buClrTx/>
              <a:buSzTx/>
              <a:buFont typeface="Arial" panose="020B0604020202020204" pitchFamily="34" charset="0"/>
              <a:buChar char="•"/>
              <a:tabLst/>
              <a:defRPr/>
            </a:pPr>
            <a:r>
              <a:rPr lang="en-US" sz="1200" b="0" i="0" kern="1200" dirty="0">
                <a:solidFill>
                  <a:schemeClr val="tx1"/>
                </a:solidFill>
                <a:effectLst/>
                <a:latin typeface="+mn-lt"/>
                <a:ea typeface="+mn-ea"/>
                <a:cs typeface="+mn-cs"/>
              </a:rPr>
              <a:t>describes levels of achievement in a specific area of performance, understanding, or behavior. </a:t>
            </a:r>
            <a:r>
              <a:rPr lang="en-US" altLang="en-US" dirty="0">
                <a:ea typeface="ＭＳ Ｐゴシック" panose="020B0600070205080204" pitchFamily="34" charset="-128"/>
              </a:rPr>
              <a:t>Scoring rubrics measure and evaluate students’ achievement of a task.</a:t>
            </a:r>
          </a:p>
          <a:p>
            <a:pPr eaLnBrk="1" hangingPunct="1">
              <a:spcBef>
                <a:spcPct val="0"/>
              </a:spcBef>
            </a:pPr>
            <a:endParaRPr lang="en-US" altLang="en-US" dirty="0">
              <a:ea typeface="ＭＳ Ｐゴシック" panose="020B0600070205080204" pitchFamily="34" charset="-128"/>
            </a:endParaRPr>
          </a:p>
          <a:p>
            <a:pPr marL="171450" indent="-171450" eaLnBrk="1" hangingPunct="1">
              <a:spcBef>
                <a:spcPct val="0"/>
              </a:spcBef>
              <a:buFont typeface="Arial" panose="020B0604020202020204" pitchFamily="34" charset="0"/>
              <a:buChar char="•"/>
            </a:pPr>
            <a:r>
              <a:rPr lang="en-US" altLang="en-US" dirty="0">
                <a:ea typeface="ＭＳ Ｐゴシック" panose="020B0600070205080204" pitchFamily="34" charset="-128"/>
              </a:rPr>
              <a:t>can score items and tasks based on one or more dimensions. These dimensions are frequently called “criteria.”</a:t>
            </a:r>
          </a:p>
          <a:p>
            <a:pPr marL="171450" indent="-171450" eaLnBrk="1" hangingPunct="1">
              <a:spcBef>
                <a:spcPct val="0"/>
              </a:spcBef>
              <a:buFont typeface="Arial" panose="020B0604020202020204" pitchFamily="34" charset="0"/>
              <a:buChar char="•"/>
            </a:pPr>
            <a:endParaRPr lang="en-US" altLang="en-US" dirty="0">
              <a:ea typeface="ＭＳ Ｐゴシック" panose="020B0600070205080204" pitchFamily="34" charset="-128"/>
            </a:endParaRPr>
          </a:p>
          <a:p>
            <a:pPr marL="0" indent="0" eaLnBrk="1" hangingPunct="1">
              <a:spcBef>
                <a:spcPct val="0"/>
              </a:spcBef>
              <a:buFont typeface="Arial" panose="020B0604020202020204" pitchFamily="34" charset="0"/>
              <a:buNone/>
            </a:pPr>
            <a:r>
              <a:rPr lang="en-US" altLang="en-US" dirty="0">
                <a:ea typeface="ＭＳ Ｐゴシック" panose="020B0600070205080204" pitchFamily="34" charset="-128"/>
              </a:rPr>
              <a:t>Rubrics are used for Short Constructed Response, Extended Constructed Response, and Performance Task items.</a:t>
            </a:r>
          </a:p>
          <a:p>
            <a:pPr marL="171450" indent="-171450" eaLnBrk="1" hangingPunct="1">
              <a:buClr>
                <a:srgbClr val="376092"/>
              </a:buClr>
              <a:buFont typeface="Arial" panose="020B0604020202020204" pitchFamily="34" charset="0"/>
              <a:buChar char="•"/>
            </a:pPr>
            <a:endParaRPr lang="en-US" altLang="en-US" b="1" dirty="0">
              <a:ea typeface="ＭＳ Ｐゴシック" panose="020B0600070205080204" pitchFamily="34" charset="-128"/>
            </a:endParaRPr>
          </a:p>
          <a:p>
            <a:pPr marL="171450" indent="-171450" eaLnBrk="1" hangingPunct="1">
              <a:spcBef>
                <a:spcPct val="0"/>
              </a:spcBef>
              <a:buFont typeface="Arial" panose="020B0604020202020204" pitchFamily="34" charset="0"/>
              <a:buChar char="•"/>
            </a:pPr>
            <a:r>
              <a:rPr lang="en-US" altLang="en-US" dirty="0">
                <a:ea typeface="ＭＳ Ｐゴシック" panose="020B0600070205080204" pitchFamily="34" charset="-128"/>
              </a:rPr>
              <a:t>Short Constructed Response, Extended Constructed Response and Performance Task items require test-takers to create an answer rather than selecting it from a pre-supplied bank. Rubrics provide scorers with guidelines and criteria for scoring these response, as well as exemplars of student responses. </a:t>
            </a:r>
          </a:p>
          <a:p>
            <a:pPr marL="171450" indent="-171450" eaLnBrk="1" hangingPunct="1">
              <a:spcBef>
                <a:spcPct val="0"/>
              </a:spcBef>
              <a:buFont typeface="Arial" panose="020B0604020202020204" pitchFamily="34" charset="0"/>
              <a:buChar char="•"/>
            </a:pPr>
            <a:endParaRPr lang="en-US" altLang="en-US" dirty="0">
              <a:ea typeface="ＭＳ Ｐゴシック" panose="020B0600070205080204" pitchFamily="34" charset="-128"/>
            </a:endParaRPr>
          </a:p>
          <a:p>
            <a:pPr marL="171450" marR="0" lvl="0" indent="-171450" algn="l" defTabSz="914400" rtl="0" eaLnBrk="1" fontAlgn="auto" latinLnBrk="0" hangingPunct="1">
              <a:lnSpc>
                <a:spcPct val="100000"/>
              </a:lnSpc>
              <a:spcBef>
                <a:spcPct val="0"/>
              </a:spcBef>
              <a:spcAft>
                <a:spcPts val="0"/>
              </a:spcAft>
              <a:buClrTx/>
              <a:buSzTx/>
              <a:buFont typeface="Arial" panose="020B0604020202020204" pitchFamily="34" charset="0"/>
              <a:buChar char="•"/>
              <a:tabLst/>
              <a:defRPr/>
            </a:pPr>
            <a:r>
              <a:rPr lang="en-US" altLang="en-US" dirty="0">
                <a:ea typeface="ＭＳ Ｐゴシック"/>
              </a:rPr>
              <a:t>It is important to remember that there are additional scoring considerations when using rubrics. These considerations include the development of scoring guides (instructions on how a rubric is to be used) and the training of human scorers. </a:t>
            </a:r>
            <a:r>
              <a:rPr lang="en-US" altLang="en-US" dirty="0">
                <a:ea typeface="ＭＳ Ｐゴシック"/>
                <a:cs typeface="Calibri"/>
              </a:rPr>
              <a:t>Many teachers will use scoring keys and rubrics without the input of other teachers; however, developing scoring guides and training human scorers is best professional assessment practice.</a:t>
            </a:r>
          </a:p>
          <a:p>
            <a:pPr marL="171450" indent="-171450" eaLnBrk="1" hangingPunct="1">
              <a:buClr>
                <a:srgbClr val="376092"/>
              </a:buClr>
              <a:buFont typeface="Arial" panose="020B0604020202020204" pitchFamily="34" charset="0"/>
              <a:buChar char="•"/>
            </a:pPr>
            <a:endParaRPr lang="en-US" altLang="en-US" b="1" dirty="0">
              <a:ea typeface="ＭＳ Ｐゴシック" panose="020B0600070205080204" pitchFamily="34" charset="-128"/>
            </a:endParaRPr>
          </a:p>
        </p:txBody>
      </p:sp>
      <p:sp>
        <p:nvSpPr>
          <p:cNvPr id="124932" name="Header Placeholder 3">
            <a:extLst>
              <a:ext uri="{FF2B5EF4-FFF2-40B4-BE49-F238E27FC236}">
                <a16:creationId xmlns:a16="http://schemas.microsoft.com/office/drawing/2014/main" id="{65FB480F-6F56-4748-AD2A-1F43D9B3AFFB}"/>
              </a:ext>
            </a:extLst>
          </p:cNvPr>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fontAlgn="base" hangingPunct="1">
              <a:spcBef>
                <a:spcPct val="0"/>
              </a:spcBef>
              <a:spcAft>
                <a:spcPct val="0"/>
              </a:spcAft>
            </a:pPr>
            <a:endParaRPr lang="en-US" altLang="en-US"/>
          </a:p>
        </p:txBody>
      </p:sp>
      <p:sp>
        <p:nvSpPr>
          <p:cNvPr id="124933" name="Footer Placeholder 4">
            <a:extLst>
              <a:ext uri="{FF2B5EF4-FFF2-40B4-BE49-F238E27FC236}">
                <a16:creationId xmlns:a16="http://schemas.microsoft.com/office/drawing/2014/main" id="{634EB980-6A2D-4A84-9092-05DE198ADC70}"/>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r>
              <a:rPr lang="en-US" altLang="en-US"/>
              <a:t>Module #3-Scoring                                 Pennsylvania Department of Education© </a:t>
            </a:r>
            <a:endParaRPr lang="en-US" altLang="en-US" sz="1100"/>
          </a:p>
        </p:txBody>
      </p:sp>
      <p:sp>
        <p:nvSpPr>
          <p:cNvPr id="124934" name="Slide Number Placeholder 5">
            <a:extLst>
              <a:ext uri="{FF2B5EF4-FFF2-40B4-BE49-F238E27FC236}">
                <a16:creationId xmlns:a16="http://schemas.microsoft.com/office/drawing/2014/main" id="{3AC13396-59BD-4DBD-9A22-67027D7EFD6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fld id="{40B258E6-568D-48B0-A385-E1174A2CA645}" type="slidenum">
              <a:rPr lang="en-US" altLang="en-US"/>
              <a:pPr eaLnBrk="1" hangingPunct="1">
                <a:spcBef>
                  <a:spcPct val="0"/>
                </a:spcBef>
              </a:pPr>
              <a:t>6</a:t>
            </a:fld>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Rubrics are composed of four basic parts. In its simplest form, the rubric includes:</a:t>
            </a:r>
          </a:p>
          <a:p>
            <a:endParaRPr lang="en-US"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dirty="0"/>
              <a:t>A </a:t>
            </a:r>
            <a:r>
              <a:rPr lang="en-US" b="1" dirty="0"/>
              <a:t>task </a:t>
            </a:r>
            <a:r>
              <a:rPr lang="en-US" dirty="0"/>
              <a:t>description: the outcome being assessed, or instructions students received for an assignment.</a:t>
            </a:r>
          </a:p>
          <a:p>
            <a:pPr marL="171450" indent="-171450">
              <a:buFont typeface="Arial" panose="020B0604020202020204" pitchFamily="34" charset="0"/>
              <a:buChar char="•"/>
            </a:pPr>
            <a:endParaRPr lang="en-US"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1" dirty="0"/>
              <a:t>Dimensions/criteria: </a:t>
            </a:r>
            <a:r>
              <a:rPr lang="en-US" b="0" dirty="0"/>
              <a:t>the characteristics--</a:t>
            </a:r>
            <a:r>
              <a:rPr lang="en-US" dirty="0"/>
              <a:t>skills, knowledge, and/or behavior--</a:t>
            </a:r>
            <a:r>
              <a:rPr lang="en-US" b="0" dirty="0"/>
              <a:t> to be demonstrated and rated. The terms “dimensions” and “criteria” are often used interchangeably and are used to create the rows in a rubric matrix.</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dirty="0"/>
          </a:p>
          <a:p>
            <a:pPr marL="171450" indent="-171450">
              <a:buFont typeface="Arial" panose="020B0604020202020204" pitchFamily="34" charset="0"/>
              <a:buChar char="•"/>
            </a:pPr>
            <a:r>
              <a:rPr lang="en-US" b="1" dirty="0"/>
              <a:t>Performance Level/Continuum: </a:t>
            </a:r>
            <a:r>
              <a:rPr lang="en-US" b="0" dirty="0"/>
              <a:t>the t</a:t>
            </a:r>
            <a:r>
              <a:rPr lang="en-US" dirty="0"/>
              <a:t>erms used to describe the levels of mastery. These terms, used to create the columns of the matrix, should be tactful and clear. Commonly used terms include:</a:t>
            </a:r>
          </a:p>
          <a:p>
            <a:pPr marL="628650" lvl="1" indent="-171450">
              <a:buFont typeface="Arial" panose="020B0604020202020204" pitchFamily="34" charset="0"/>
              <a:buChar char="•"/>
            </a:pPr>
            <a:r>
              <a:rPr lang="en-US" dirty="0"/>
              <a:t>Not meeting, approaching, meeting, exceeding</a:t>
            </a:r>
          </a:p>
          <a:p>
            <a:pPr marL="628650" lvl="1" indent="-171450">
              <a:buFont typeface="Arial" panose="020B0604020202020204" pitchFamily="34" charset="0"/>
              <a:buChar char="•"/>
            </a:pPr>
            <a:r>
              <a:rPr lang="en-US" dirty="0"/>
              <a:t>Exemplary, proficient, marginal, unacceptable</a:t>
            </a:r>
          </a:p>
          <a:p>
            <a:pPr marL="628650" lvl="1" indent="-171450">
              <a:buFont typeface="Arial" panose="020B0604020202020204" pitchFamily="34" charset="0"/>
              <a:buChar char="•"/>
            </a:pPr>
            <a:r>
              <a:rPr lang="en-US" dirty="0"/>
              <a:t>Advanced, intermediate high, intermediate, novice</a:t>
            </a:r>
          </a:p>
          <a:p>
            <a:pPr marL="628650" lvl="1" indent="-171450">
              <a:buFont typeface="Arial" panose="020B0604020202020204" pitchFamily="34" charset="0"/>
              <a:buChar char="•"/>
            </a:pPr>
            <a:r>
              <a:rPr lang="en-US" dirty="0"/>
              <a:t>0, 1, 2, 3</a:t>
            </a:r>
          </a:p>
          <a:p>
            <a:pPr marL="457200" marR="0" lvl="1" indent="0" algn="l" defTabSz="914400" rtl="0" eaLnBrk="1" fontAlgn="auto" latinLnBrk="0" hangingPunct="1">
              <a:lnSpc>
                <a:spcPct val="100000"/>
              </a:lnSpc>
              <a:spcBef>
                <a:spcPts val="0"/>
              </a:spcBef>
              <a:spcAft>
                <a:spcPts val="0"/>
              </a:spcAft>
              <a:buClrTx/>
              <a:buSzTx/>
              <a:buFontTx/>
              <a:buNone/>
              <a:tabLst/>
              <a:defRPr/>
            </a:pPr>
            <a:r>
              <a:rPr lang="en-US" b="0" dirty="0"/>
              <a:t>Considerations:</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dirty="0"/>
              <a:t>When using the terms from left to right within the matrix, be aware of whether the continuum scale goes from low to high or high to low.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dirty="0"/>
              <a:t>Using 1, 2, 3, 4 can be problematic. Is 1 low or high?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dirty="0"/>
              <a:t>If the numbers are used for determining a total point score, should the student receive one point if they don’t respond at all?</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dirty="0"/>
              <a:t>When using point-value ranges for determining a total point score (e.g., 10-8, 7-5, 4-2, 1-0), what differentiates the high end of the range from the low end?</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b="0"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1" dirty="0"/>
              <a:t>Descriptors </a:t>
            </a:r>
            <a:r>
              <a:rPr lang="en-US" b="0" dirty="0"/>
              <a:t>(descriptions of quality)</a:t>
            </a:r>
            <a:r>
              <a:rPr lang="en-US" b="1" dirty="0"/>
              <a:t>. </a:t>
            </a:r>
            <a:r>
              <a:rPr lang="en-US" b="0" dirty="0"/>
              <a:t>Once the rows and columns of the matrix have been labeled, descriptions for each dimension/criteria at each level of achievement along the continuum must be written for each cell. </a:t>
            </a:r>
          </a:p>
          <a:p>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7</a:t>
            </a:fld>
            <a:endParaRPr lang="en-US"/>
          </a:p>
        </p:txBody>
      </p:sp>
    </p:spTree>
    <p:extLst>
      <p:ext uri="{BB962C8B-B14F-4D97-AF65-F5344CB8AC3E}">
        <p14:creationId xmlns:p14="http://schemas.microsoft.com/office/powerpoint/2010/main" val="27571797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rubric matrix generally lists dimensions/criteria on the left-hand side. The continuum of quality is placed across the top. Best practice encourages placing the highest level of achievement toward the left, but even better practice is for all teachers within a district to develop common rubric templates. This provides consistency for students and parents.</a:t>
            </a:r>
          </a:p>
          <a:p>
            <a:endParaRPr lang="en-US" dirty="0"/>
          </a:p>
          <a:p>
            <a:r>
              <a:rPr lang="en-US" dirty="0"/>
              <a:t>The rubric matrix can also include information about weighting of a particular dimension by adding a multiplier to that dimension.</a:t>
            </a:r>
          </a:p>
          <a:p>
            <a:pPr marL="171450" indent="-171450">
              <a:buFont typeface="Arial" panose="020B0604020202020204" pitchFamily="34" charset="0"/>
              <a:buChar char="•"/>
            </a:pPr>
            <a:r>
              <a:rPr lang="en-US" dirty="0"/>
              <a:t>Example: 	</a:t>
            </a:r>
          </a:p>
          <a:p>
            <a:pPr marL="628650" lvl="1" indent="-171450">
              <a:buFont typeface="Arial" panose="020B0604020202020204" pitchFamily="34" charset="0"/>
              <a:buChar char="•"/>
            </a:pPr>
            <a:r>
              <a:rPr lang="en-US" dirty="0"/>
              <a:t>Score = Criteria A score x 4</a:t>
            </a:r>
          </a:p>
          <a:p>
            <a:pPr marL="628650" lvl="1" indent="-171450">
              <a:buFont typeface="Arial" panose="020B0604020202020204" pitchFamily="34" charset="0"/>
              <a:buChar char="•"/>
            </a:pPr>
            <a:r>
              <a:rPr lang="en-US" dirty="0"/>
              <a:t>Score = Criteria B score x 3</a:t>
            </a:r>
          </a:p>
          <a:p>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8</a:t>
            </a:fld>
            <a:endParaRPr lang="en-US"/>
          </a:p>
        </p:txBody>
      </p:sp>
    </p:spTree>
    <p:extLst>
      <p:ext uri="{BB962C8B-B14F-4D97-AF65-F5344CB8AC3E}">
        <p14:creationId xmlns:p14="http://schemas.microsoft.com/office/powerpoint/2010/main" val="9456179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fontAlgn="base"/>
            <a:r>
              <a:rPr lang="en-US" sz="1200" b="0" i="0" u="none" strike="noStrike" kern="1200" dirty="0">
                <a:solidFill>
                  <a:schemeClr val="tx1"/>
                </a:solidFill>
                <a:effectLst/>
                <a:latin typeface="+mn-lt"/>
                <a:ea typeface="+mn-ea"/>
                <a:cs typeface="+mn-cs"/>
              </a:rPr>
              <a:t>There are two major types of scoring rubrics: analytic and holistic.  </a:t>
            </a:r>
            <a:r>
              <a:rPr lang="en-US" sz="1200" b="0" i="0" kern="1200" dirty="0">
                <a:solidFill>
                  <a:schemeClr val="tx1"/>
                </a:solidFill>
                <a:effectLst/>
                <a:latin typeface="+mn-lt"/>
                <a:ea typeface="+mn-ea"/>
                <a:cs typeface="+mn-cs"/>
              </a:rPr>
              <a:t>​</a:t>
            </a:r>
          </a:p>
          <a:p>
            <a:pPr rtl="0" fontAlgn="base"/>
            <a:r>
              <a:rPr lang="en-US" sz="1200" b="0" i="0" kern="1200" dirty="0">
                <a:solidFill>
                  <a:schemeClr val="tx1"/>
                </a:solidFill>
                <a:effectLst/>
                <a:latin typeface="+mn-lt"/>
                <a:ea typeface="+mn-ea"/>
                <a:cs typeface="+mn-cs"/>
              </a:rPr>
              <a:t>​</a:t>
            </a:r>
          </a:p>
          <a:p>
            <a:pPr marL="171450" marR="0" lvl="0" indent="-1714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lang="en-US" sz="1200" b="0" i="0" u="none" strike="noStrike" kern="1200" dirty="0">
                <a:solidFill>
                  <a:schemeClr val="tx1"/>
                </a:solidFill>
                <a:effectLst/>
                <a:latin typeface="+mn-lt"/>
                <a:ea typeface="+mn-ea"/>
                <a:cs typeface="+mn-cs"/>
              </a:rPr>
              <a:t>Analytic rubrics define key criteria either within or across </a:t>
            </a:r>
            <a:r>
              <a:rPr lang="en-US" sz="1200" b="0" i="1" u="none" kern="1200" dirty="0">
                <a:solidFill>
                  <a:schemeClr val="tx1"/>
                </a:solidFill>
                <a:effectLst/>
                <a:latin typeface="+mn-lt"/>
                <a:ea typeface="+mn-ea"/>
                <a:cs typeface="+mn-cs"/>
              </a:rPr>
              <a:t>multiple</a:t>
            </a:r>
            <a:r>
              <a:rPr lang="en-US" sz="1200" b="0" i="0" u="none" strike="noStrike" kern="1200" dirty="0">
                <a:solidFill>
                  <a:schemeClr val="tx1"/>
                </a:solidFill>
                <a:effectLst/>
                <a:latin typeface="+mn-lt"/>
                <a:ea typeface="+mn-ea"/>
                <a:cs typeface="+mn-cs"/>
              </a:rPr>
              <a:t> dimensions and assign point values for each dimension. Aggregated points can then be assigned to determine </a:t>
            </a:r>
            <a:r>
              <a:rPr lang="en-US" sz="1200" b="0" i="1" u="none" strike="noStrike" kern="1200" dirty="0">
                <a:solidFill>
                  <a:schemeClr val="tx1"/>
                </a:solidFill>
                <a:effectLst/>
                <a:latin typeface="+mn-lt"/>
                <a:ea typeface="+mn-ea"/>
                <a:cs typeface="+mn-cs"/>
              </a:rPr>
              <a:t>pass or fail </a:t>
            </a:r>
            <a:r>
              <a:rPr lang="en-US" sz="1200" b="0" i="0" u="none" strike="noStrike" kern="1200" dirty="0">
                <a:solidFill>
                  <a:schemeClr val="tx1"/>
                </a:solidFill>
                <a:effectLst/>
                <a:latin typeface="+mn-lt"/>
                <a:ea typeface="+mn-ea"/>
                <a:cs typeface="+mn-cs"/>
              </a:rPr>
              <a:t>classifications.</a:t>
            </a:r>
            <a:r>
              <a:rPr lang="en-US" sz="1200" b="0" i="0" kern="1200" dirty="0">
                <a:solidFill>
                  <a:schemeClr val="tx1"/>
                </a:solidFill>
                <a:effectLst/>
                <a:latin typeface="+mn-lt"/>
                <a:ea typeface="+mn-ea"/>
                <a:cs typeface="+mn-cs"/>
              </a:rPr>
              <a:t>​</a:t>
            </a:r>
          </a:p>
          <a:p>
            <a:pPr marL="171450" marR="0" lvl="0" indent="-1714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endParaRPr lang="en-US" sz="1200" b="0" i="0" kern="1200" dirty="0">
              <a:solidFill>
                <a:schemeClr val="tx1"/>
              </a:solidFill>
              <a:effectLst/>
              <a:latin typeface="+mn-lt"/>
              <a:ea typeface="+mn-ea"/>
              <a:cs typeface="+mn-cs"/>
            </a:endParaRPr>
          </a:p>
          <a:p>
            <a:pPr marL="171450" indent="-171450" rtl="0" fontAlgn="base">
              <a:buFont typeface="Arial" panose="020B0604020202020204" pitchFamily="34" charset="0"/>
              <a:buChar char="•"/>
            </a:pPr>
            <a:r>
              <a:rPr lang="en-US" sz="1200" b="0" i="0" u="none" strike="noStrike" kern="1200" dirty="0">
                <a:solidFill>
                  <a:schemeClr val="tx1"/>
                </a:solidFill>
                <a:effectLst/>
                <a:latin typeface="+mn-lt"/>
                <a:ea typeface="+mn-ea"/>
                <a:cs typeface="+mn-cs"/>
              </a:rPr>
              <a:t>In holistic scoring, the scorer is combining multiple aspects or criteria with a particular classification scheme.  This means that the performance is judged in its totality and assigned a point value based on a </a:t>
            </a:r>
            <a:r>
              <a:rPr lang="en-US" sz="1200" b="0" i="1" u="none" kern="1200" dirty="0">
                <a:solidFill>
                  <a:schemeClr val="tx1"/>
                </a:solidFill>
                <a:effectLst/>
                <a:latin typeface="+mn-lt"/>
                <a:ea typeface="+mn-ea"/>
                <a:cs typeface="+mn-cs"/>
              </a:rPr>
              <a:t>single</a:t>
            </a:r>
            <a:r>
              <a:rPr lang="en-US" sz="1200" b="0" i="0" u="none" strike="noStrike" kern="1200" dirty="0">
                <a:solidFill>
                  <a:schemeClr val="tx1"/>
                </a:solidFill>
                <a:effectLst/>
                <a:latin typeface="+mn-lt"/>
                <a:ea typeface="+mn-ea"/>
                <a:cs typeface="+mn-cs"/>
              </a:rPr>
              <a:t> dimension or criteria.  </a:t>
            </a:r>
            <a:r>
              <a:rPr lang="en-US" sz="1200" b="0" i="0" kern="1200" dirty="0">
                <a:solidFill>
                  <a:schemeClr val="tx1"/>
                </a:solidFill>
                <a:effectLst/>
                <a:latin typeface="+mn-lt"/>
                <a:ea typeface="+mn-ea"/>
                <a:cs typeface="+mn-cs"/>
              </a:rPr>
              <a:t>​</a:t>
            </a:r>
          </a:p>
          <a:p>
            <a:pPr marL="171450" indent="-171450" rtl="0" fontAlgn="base">
              <a:buFont typeface="Arial" panose="020B0604020202020204" pitchFamily="34" charset="0"/>
              <a:buChar char="•"/>
            </a:pPr>
            <a:endParaRPr lang="en-US" sz="1200" b="0" i="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9</a:t>
            </a:fld>
            <a:endParaRPr lang="en-US"/>
          </a:p>
        </p:txBody>
      </p:sp>
    </p:spTree>
    <p:extLst>
      <p:ext uri="{BB962C8B-B14F-4D97-AF65-F5344CB8AC3E}">
        <p14:creationId xmlns:p14="http://schemas.microsoft.com/office/powerpoint/2010/main" val="285537308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Slide Image Placeholder 1">
            <a:extLst>
              <a:ext uri="{FF2B5EF4-FFF2-40B4-BE49-F238E27FC236}">
                <a16:creationId xmlns:a16="http://schemas.microsoft.com/office/drawing/2014/main" id="{38ACAC98-4D53-4F0F-AC38-77437FEB2D87}"/>
              </a:ext>
            </a:extLst>
          </p:cNvPr>
          <p:cNvSpPr>
            <a:spLocks noGrp="1" noRot="1" noChangeAspect="1" noTextEdit="1"/>
          </p:cNvSpPr>
          <p:nvPr>
            <p:ph type="sldImg"/>
          </p:nvPr>
        </p:nvSpPr>
        <p:spPr bwMode="auto">
          <a:xfrm>
            <a:off x="1181100" y="696913"/>
            <a:ext cx="46482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5955" name="Notes Placeholder 2">
            <a:extLst>
              <a:ext uri="{FF2B5EF4-FFF2-40B4-BE49-F238E27FC236}">
                <a16:creationId xmlns:a16="http://schemas.microsoft.com/office/drawing/2014/main" id="{FE17F559-B8F6-4F27-811A-E89B7D85526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1100" b="0" i="0" kern="1200" dirty="0">
                <a:solidFill>
                  <a:schemeClr val="tx1"/>
                </a:solidFill>
                <a:effectLst/>
                <a:latin typeface="+mn-lt"/>
                <a:ea typeface="+mn-ea"/>
                <a:cs typeface="+mn-cs"/>
              </a:rPr>
              <a:t>An analytic rubric specifies at least two dimensions or criteria to be assessed at each performance level and provides a separate score for each dimension. </a:t>
            </a:r>
          </a:p>
          <a:p>
            <a:pPr>
              <a:spcBef>
                <a:spcPct val="0"/>
              </a:spcBef>
            </a:pPr>
            <a:endParaRPr lang="en-US" altLang="en-US" sz="1100" dirty="0">
              <a:ea typeface="ＭＳ Ｐゴシック"/>
            </a:endParaRPr>
          </a:p>
          <a:p>
            <a:pPr>
              <a:spcBef>
                <a:spcPct val="0"/>
              </a:spcBef>
            </a:pPr>
            <a:r>
              <a:rPr lang="en-US" altLang="en-US" sz="1100" dirty="0">
                <a:ea typeface="ＭＳ Ｐゴシック"/>
              </a:rPr>
              <a:t>Analytic rubrics</a:t>
            </a:r>
            <a:endParaRPr lang="en-US" dirty="0">
              <a:ea typeface="ＭＳ Ｐゴシック"/>
              <a:cs typeface="Calibri"/>
            </a:endParaRPr>
          </a:p>
          <a:p>
            <a:pPr marL="285750" indent="-285750">
              <a:buFont typeface="Arial"/>
              <a:buChar char="•"/>
            </a:pPr>
            <a:r>
              <a:rPr lang="en-US" altLang="en-US" sz="1100" dirty="0">
                <a:ea typeface="Times New Roman" panose="02020603050405020304" pitchFamily="18" charset="0"/>
              </a:rPr>
              <a:t>are used for more complex tasks that measure many skills at once,</a:t>
            </a:r>
            <a:endParaRPr lang="en-US" altLang="en-US" sz="1100" dirty="0">
              <a:ea typeface="ＭＳ Ｐゴシック" panose="020B0600070205080204" pitchFamily="34" charset="-128"/>
              <a:cs typeface="Calibri" panose="020F0502020204030204"/>
            </a:endParaRPr>
          </a:p>
          <a:p>
            <a:pPr marL="285750" indent="-285750">
              <a:buFont typeface="Arial"/>
              <a:buChar char="•"/>
            </a:pPr>
            <a:r>
              <a:rPr lang="en-US" altLang="en-US" sz="1100" dirty="0">
                <a:ea typeface="Times New Roman" panose="02020603050405020304" pitchFamily="18" charset="0"/>
              </a:rPr>
              <a:t>separate performance criteria into separate dimensions, and each criterion is scored individually, and</a:t>
            </a:r>
            <a:endParaRPr lang="en-US" altLang="en-US" sz="1100" dirty="0">
              <a:ea typeface="ＭＳ Ｐゴシック" panose="020B0600070205080204" pitchFamily="34" charset="-128"/>
              <a:cs typeface="Calibri" panose="020F0502020204030204"/>
            </a:endParaRPr>
          </a:p>
          <a:p>
            <a:pPr marL="285750" indent="-285750">
              <a:buFont typeface="Arial"/>
              <a:buChar char="•"/>
            </a:pPr>
            <a:r>
              <a:rPr lang="en-US" altLang="en-US" sz="1100" dirty="0">
                <a:ea typeface="Times New Roman" panose="02020603050405020304" pitchFamily="18" charset="0"/>
              </a:rPr>
              <a:t>provide every scoring level of each different criterion its own statement that specifies guidelines for attaining that specific level of achievement. </a:t>
            </a:r>
          </a:p>
          <a:p>
            <a:pPr marL="285750" indent="-285750">
              <a:buFont typeface="Arial"/>
              <a:buChar char="•"/>
            </a:pPr>
            <a:endParaRPr lang="en-US" altLang="en-US" sz="1100" dirty="0">
              <a:ea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 typeface="Arial"/>
              <a:buNone/>
              <a:tabLst/>
              <a:defRPr/>
            </a:pPr>
            <a:r>
              <a:rPr lang="en-US" altLang="en-US" sz="1100" dirty="0">
                <a:ea typeface="ＭＳ Ｐゴシック"/>
              </a:rPr>
              <a:t>Analytic rubrics are best suited for extended constructed response items and performance tasks, since these item types normally assess multiple performance skills and/or criteria. </a:t>
            </a:r>
          </a:p>
          <a:p>
            <a:endParaRPr lang="en-US" altLang="en-US" sz="1100" dirty="0">
              <a:ea typeface="ＭＳ Ｐゴシック" panose="020B0600070205080204" pitchFamily="34" charset="-128"/>
              <a:cs typeface="Calibri" panose="020F0502020204030204"/>
            </a:endParaRP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Advantages: analytic rubrics </a:t>
            </a:r>
          </a:p>
          <a:p>
            <a:pPr marL="628650" lvl="1" indent="-171450">
              <a:buFont typeface="Arial" panose="020B0604020202020204" pitchFamily="34" charset="0"/>
              <a:buChar char="•"/>
            </a:pPr>
            <a:r>
              <a:rPr lang="en-US" sz="1200" b="0" i="0" kern="1200" dirty="0">
                <a:solidFill>
                  <a:schemeClr val="tx1"/>
                </a:solidFill>
                <a:effectLst/>
                <a:latin typeface="+mn-lt"/>
                <a:ea typeface="+mn-ea"/>
                <a:cs typeface="+mn-cs"/>
              </a:rPr>
              <a:t>provide more detailed feedback on student performance </a:t>
            </a:r>
          </a:p>
          <a:p>
            <a:pPr marL="628650" lvl="1" indent="-171450">
              <a:buFont typeface="Arial" panose="020B0604020202020204" pitchFamily="34" charset="0"/>
              <a:buChar char="•"/>
            </a:pPr>
            <a:r>
              <a:rPr lang="en-US" sz="1200" b="0" i="0" kern="1200" dirty="0">
                <a:solidFill>
                  <a:schemeClr val="tx1"/>
                </a:solidFill>
                <a:effectLst/>
                <a:latin typeface="+mn-lt"/>
                <a:ea typeface="+mn-ea"/>
                <a:cs typeface="+mn-cs"/>
              </a:rPr>
              <a:t>promote consistent scoring across students and between raters</a:t>
            </a:r>
          </a:p>
          <a:p>
            <a:pPr marL="171450" indent="-171450">
              <a:buFont typeface="Arial" panose="020B0604020202020204" pitchFamily="34" charset="0"/>
              <a:buChar char="•"/>
            </a:pPr>
            <a:endParaRPr lang="en-US" sz="1200" b="0" i="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Disadvantages: analytic rubrics </a:t>
            </a:r>
          </a:p>
          <a:p>
            <a:pPr marL="628650" lvl="1" indent="-171450">
              <a:buFont typeface="Arial" panose="020B0604020202020204" pitchFamily="34" charset="0"/>
              <a:buChar char="•"/>
            </a:pPr>
            <a:r>
              <a:rPr lang="en-US" sz="1200" b="0" i="0" kern="1200" dirty="0">
                <a:solidFill>
                  <a:schemeClr val="tx1"/>
                </a:solidFill>
                <a:effectLst/>
                <a:latin typeface="+mn-lt"/>
                <a:ea typeface="+mn-ea"/>
                <a:cs typeface="+mn-cs"/>
              </a:rPr>
              <a:t>are more time consuming to apply than a holistic rubric</a:t>
            </a:r>
          </a:p>
          <a:p>
            <a:pPr marL="628650" lvl="1" indent="-171450">
              <a:buFont typeface="Arial" panose="020B0604020202020204" pitchFamily="34" charset="0"/>
              <a:buChar char="•"/>
            </a:pPr>
            <a:r>
              <a:rPr lang="en-US" sz="1200" b="0" i="0" kern="1200" dirty="0">
                <a:solidFill>
                  <a:schemeClr val="tx1"/>
                </a:solidFill>
                <a:effectLst/>
                <a:latin typeface="+mn-lt"/>
                <a:ea typeface="+mn-ea"/>
                <a:cs typeface="+mn-cs"/>
              </a:rPr>
              <a:t>are more time consuming to write than a holistic rubric</a:t>
            </a:r>
          </a:p>
          <a:p>
            <a:endParaRPr lang="en-US" sz="1200" b="0" i="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Use when:</a:t>
            </a:r>
          </a:p>
          <a:p>
            <a:pPr marL="628650" lvl="1" indent="-171450">
              <a:buFont typeface="Arial" panose="020B0604020202020204" pitchFamily="34" charset="0"/>
              <a:buChar char="•"/>
            </a:pPr>
            <a:r>
              <a:rPr lang="en-US" sz="1200" b="0" i="0" kern="1200" dirty="0">
                <a:solidFill>
                  <a:schemeClr val="tx1"/>
                </a:solidFill>
                <a:effectLst/>
                <a:latin typeface="+mn-lt"/>
                <a:ea typeface="+mn-ea"/>
                <a:cs typeface="+mn-cs"/>
              </a:rPr>
              <a:t>You want to see strengths and weaknesses.</a:t>
            </a:r>
          </a:p>
          <a:p>
            <a:pPr marL="628650" lvl="1" indent="-171450">
              <a:buFont typeface="Arial" panose="020B0604020202020204" pitchFamily="34" charset="0"/>
              <a:buChar char="•"/>
            </a:pPr>
            <a:r>
              <a:rPr lang="en-US" sz="1200" b="0" i="0" kern="1200" dirty="0">
                <a:solidFill>
                  <a:schemeClr val="tx1"/>
                </a:solidFill>
                <a:effectLst/>
                <a:latin typeface="+mn-lt"/>
                <a:ea typeface="+mn-ea"/>
                <a:cs typeface="+mn-cs"/>
              </a:rPr>
              <a:t>You want detailed feedback about student performance.</a:t>
            </a:r>
          </a:p>
          <a:p>
            <a:endParaRPr lang="en-US" altLang="en-US" sz="1100" dirty="0">
              <a:ea typeface="ＭＳ Ｐゴシック" panose="020B0600070205080204" pitchFamily="34" charset="-128"/>
              <a:cs typeface="Calibri" panose="020F0502020204030204"/>
            </a:endParaRPr>
          </a:p>
        </p:txBody>
      </p:sp>
      <p:sp>
        <p:nvSpPr>
          <p:cNvPr id="125956" name="Header Placeholder 3">
            <a:extLst>
              <a:ext uri="{FF2B5EF4-FFF2-40B4-BE49-F238E27FC236}">
                <a16:creationId xmlns:a16="http://schemas.microsoft.com/office/drawing/2014/main" id="{7885B399-DF84-4932-ADC6-C01B2E9C6649}"/>
              </a:ext>
            </a:extLst>
          </p:cNvPr>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fontAlgn="base" hangingPunct="1">
              <a:spcBef>
                <a:spcPct val="0"/>
              </a:spcBef>
              <a:spcAft>
                <a:spcPct val="0"/>
              </a:spcAft>
            </a:pPr>
            <a:endParaRPr lang="en-US" altLang="en-US"/>
          </a:p>
        </p:txBody>
      </p:sp>
      <p:sp>
        <p:nvSpPr>
          <p:cNvPr id="125957" name="Footer Placeholder 4">
            <a:extLst>
              <a:ext uri="{FF2B5EF4-FFF2-40B4-BE49-F238E27FC236}">
                <a16:creationId xmlns:a16="http://schemas.microsoft.com/office/drawing/2014/main" id="{365869D8-AA6C-4B33-8F50-872A5AAB8E76}"/>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r>
              <a:rPr lang="en-US" altLang="en-US"/>
              <a:t>Module #3-Scoring                                 Pennsylvania Department of Education© </a:t>
            </a:r>
            <a:endParaRPr lang="en-US" altLang="en-US" sz="1100"/>
          </a:p>
        </p:txBody>
      </p:sp>
      <p:sp>
        <p:nvSpPr>
          <p:cNvPr id="125958" name="Slide Number Placeholder 5">
            <a:extLst>
              <a:ext uri="{FF2B5EF4-FFF2-40B4-BE49-F238E27FC236}">
                <a16:creationId xmlns:a16="http://schemas.microsoft.com/office/drawing/2014/main" id="{5A5BD8E3-3AB8-461E-81E8-2E21E002C4A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fld id="{D84874BB-C049-44ED-8F59-BFEB482B5106}" type="slidenum">
              <a:rPr lang="en-US" altLang="en-US"/>
              <a:pPr eaLnBrk="1" hangingPunct="1">
                <a:spcBef>
                  <a:spcPct val="0"/>
                </a:spcBef>
              </a:pPr>
              <a:t>10</a:t>
            </a:fld>
            <a:endParaRPr lang="en-US" altLang="en-US"/>
          </a:p>
        </p:txBody>
      </p:sp>
    </p:spTree>
    <p:extLst>
      <p:ext uri="{BB962C8B-B14F-4D97-AF65-F5344CB8AC3E}">
        <p14:creationId xmlns:p14="http://schemas.microsoft.com/office/powerpoint/2010/main" val="28291387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lgn="ctr">
              <a:defRPr>
                <a:solidFill>
                  <a:schemeClr val="tx1"/>
                </a:solidFill>
              </a:defRPr>
            </a:lvl1pPr>
          </a:lstStyle>
          <a:p>
            <a:r>
              <a:rPr lang="en-US" dirty="0"/>
              <a:t>Click to edit Master title style</a:t>
            </a:r>
          </a:p>
        </p:txBody>
      </p:sp>
      <p:sp>
        <p:nvSpPr>
          <p:cNvPr id="3" name="Subtitle 2"/>
          <p:cNvSpPr>
            <a:spLocks noGrp="1"/>
          </p:cNvSpPr>
          <p:nvPr>
            <p:ph type="subTitle" idx="1"/>
          </p:nvPr>
        </p:nvSpPr>
        <p:spPr>
          <a:xfrm>
            <a:off x="1371600" y="3886200"/>
            <a:ext cx="6400800" cy="1752600"/>
          </a:xfrm>
        </p:spPr>
        <p:txBody>
          <a:bodyPr>
            <a:normAutofit/>
          </a:bodyPr>
          <a:lstStyle>
            <a:lvl1pPr marL="0" indent="0" algn="ctr">
              <a:buNone/>
              <a:defRPr sz="24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r>
              <a:rPr lang="en-US"/>
              <a:t>2025</a:t>
            </a:r>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680C5762-CF65-4775-9966-A58D40CC61B9}" type="slidenum">
              <a:rPr lang="en-US" smtClean="0"/>
              <a:t>‹#›</a:t>
            </a:fld>
            <a:endParaRPr lang="en-US" dirty="0"/>
          </a:p>
        </p:txBody>
      </p:sp>
    </p:spTree>
    <p:extLst>
      <p:ext uri="{BB962C8B-B14F-4D97-AF65-F5344CB8AC3E}">
        <p14:creationId xmlns:p14="http://schemas.microsoft.com/office/powerpoint/2010/main" val="31951183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2025</a:t>
            </a: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680C5762-CF65-4775-9966-A58D40CC61B9}" type="slidenum">
              <a:rPr lang="en-US" smtClean="0"/>
              <a:t>‹#›</a:t>
            </a:fld>
            <a:endParaRPr lang="en-US"/>
          </a:p>
        </p:txBody>
      </p:sp>
    </p:spTree>
    <p:extLst>
      <p:ext uri="{BB962C8B-B14F-4D97-AF65-F5344CB8AC3E}">
        <p14:creationId xmlns:p14="http://schemas.microsoft.com/office/powerpoint/2010/main" val="18585235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2025</a:t>
            </a: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680C5762-CF65-4775-9966-A58D40CC61B9}" type="slidenum">
              <a:rPr lang="en-US" smtClean="0"/>
              <a:t>‹#›</a:t>
            </a:fld>
            <a:endParaRPr lang="en-US"/>
          </a:p>
        </p:txBody>
      </p:sp>
    </p:spTree>
    <p:extLst>
      <p:ext uri="{BB962C8B-B14F-4D97-AF65-F5344CB8AC3E}">
        <p14:creationId xmlns:p14="http://schemas.microsoft.com/office/powerpoint/2010/main" val="38651070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2025</a:t>
            </a: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680C5762-CF65-4775-9966-A58D40CC61B9}" type="slidenum">
              <a:rPr lang="en-US" smtClean="0"/>
              <a:t>‹#›</a:t>
            </a:fld>
            <a:endParaRPr lang="en-US"/>
          </a:p>
        </p:txBody>
      </p:sp>
    </p:spTree>
    <p:extLst>
      <p:ext uri="{BB962C8B-B14F-4D97-AF65-F5344CB8AC3E}">
        <p14:creationId xmlns:p14="http://schemas.microsoft.com/office/powerpoint/2010/main" val="29189805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a:t>2025</a:t>
            </a: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680C5762-CF65-4775-9966-A58D40CC61B9}" type="slidenum">
              <a:rPr lang="en-US" smtClean="0"/>
              <a:t>‹#›</a:t>
            </a:fld>
            <a:endParaRPr lang="en-US"/>
          </a:p>
        </p:txBody>
      </p:sp>
    </p:spTree>
    <p:extLst>
      <p:ext uri="{BB962C8B-B14F-4D97-AF65-F5344CB8AC3E}">
        <p14:creationId xmlns:p14="http://schemas.microsoft.com/office/powerpoint/2010/main" val="497881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r>
              <a:rPr lang="en-US"/>
              <a:t>2025</a:t>
            </a: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680C5762-CF65-4775-9966-A58D40CC61B9}" type="slidenum">
              <a:rPr lang="en-US" smtClean="0"/>
              <a:t>‹#›</a:t>
            </a:fld>
            <a:endParaRPr lang="en-US"/>
          </a:p>
        </p:txBody>
      </p:sp>
    </p:spTree>
    <p:extLst>
      <p:ext uri="{BB962C8B-B14F-4D97-AF65-F5344CB8AC3E}">
        <p14:creationId xmlns:p14="http://schemas.microsoft.com/office/powerpoint/2010/main" val="31390751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r>
              <a:rPr lang="en-US"/>
              <a:t>2025</a:t>
            </a:r>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p>
        </p:txBody>
      </p:sp>
      <p:sp>
        <p:nvSpPr>
          <p:cNvPr id="9" name="Slide Number Placeholder 8"/>
          <p:cNvSpPr>
            <a:spLocks noGrp="1"/>
          </p:cNvSpPr>
          <p:nvPr>
            <p:ph type="sldNum" sz="quarter" idx="12"/>
          </p:nvPr>
        </p:nvSpPr>
        <p:spPr/>
        <p:txBody>
          <a:bodyPr/>
          <a:lstStyle/>
          <a:p>
            <a:fld id="{680C5762-CF65-4775-9966-A58D40CC61B9}" type="slidenum">
              <a:rPr lang="en-US" smtClean="0"/>
              <a:t>‹#›</a:t>
            </a:fld>
            <a:endParaRPr lang="en-US"/>
          </a:p>
        </p:txBody>
      </p:sp>
    </p:spTree>
    <p:extLst>
      <p:ext uri="{BB962C8B-B14F-4D97-AF65-F5344CB8AC3E}">
        <p14:creationId xmlns:p14="http://schemas.microsoft.com/office/powerpoint/2010/main" val="34687857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r>
              <a:rPr lang="en-US"/>
              <a:t>2025</a:t>
            </a:r>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p:txBody>
          <a:bodyPr/>
          <a:lstStyle/>
          <a:p>
            <a:fld id="{680C5762-CF65-4775-9966-A58D40CC61B9}" type="slidenum">
              <a:rPr lang="en-US" smtClean="0"/>
              <a:t>‹#›</a:t>
            </a:fld>
            <a:endParaRPr lang="en-US"/>
          </a:p>
        </p:txBody>
      </p:sp>
    </p:spTree>
    <p:extLst>
      <p:ext uri="{BB962C8B-B14F-4D97-AF65-F5344CB8AC3E}">
        <p14:creationId xmlns:p14="http://schemas.microsoft.com/office/powerpoint/2010/main" val="1518495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2025</a:t>
            </a:r>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p:txBody>
          <a:bodyPr/>
          <a:lstStyle/>
          <a:p>
            <a:fld id="{680C5762-CF65-4775-9966-A58D40CC61B9}" type="slidenum">
              <a:rPr lang="en-US" smtClean="0"/>
              <a:t>‹#›</a:t>
            </a:fld>
            <a:endParaRPr lang="en-US"/>
          </a:p>
        </p:txBody>
      </p:sp>
    </p:spTree>
    <p:extLst>
      <p:ext uri="{BB962C8B-B14F-4D97-AF65-F5344CB8AC3E}">
        <p14:creationId xmlns:p14="http://schemas.microsoft.com/office/powerpoint/2010/main" val="1613118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447800"/>
            <a:ext cx="5111750" cy="4678363"/>
          </a:xfrm>
        </p:spPr>
        <p:txBody>
          <a:bodyPr/>
          <a:lstStyle>
            <a:lvl1pPr>
              <a:defRPr sz="2400">
                <a:solidFill>
                  <a:schemeClr val="tx1"/>
                </a:solidFill>
              </a:defRPr>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r>
              <a:rPr lang="en-US"/>
              <a:t>2025</a:t>
            </a: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680C5762-CF65-4775-9966-A58D40CC61B9}" type="slidenum">
              <a:rPr lang="en-US" smtClean="0"/>
              <a:t>‹#›</a:t>
            </a:fld>
            <a:endParaRPr lang="en-US"/>
          </a:p>
        </p:txBody>
      </p:sp>
      <p:sp>
        <p:nvSpPr>
          <p:cNvPr id="8" name="Title 1"/>
          <p:cNvSpPr>
            <a:spLocks noGrp="1"/>
          </p:cNvSpPr>
          <p:nvPr>
            <p:ph type="title" hasCustomPrompt="1"/>
          </p:nvPr>
        </p:nvSpPr>
        <p:spPr>
          <a:xfrm>
            <a:off x="457200" y="304800"/>
            <a:ext cx="8229600" cy="1143000"/>
          </a:xfrm>
        </p:spPr>
        <p:txBody>
          <a:bodyPr/>
          <a:lstStyle/>
          <a:p>
            <a:r>
              <a:rPr lang="en-US" dirty="0"/>
              <a:t>Click to edit title </a:t>
            </a:r>
          </a:p>
        </p:txBody>
      </p:sp>
    </p:spTree>
    <p:extLst>
      <p:ext uri="{BB962C8B-B14F-4D97-AF65-F5344CB8AC3E}">
        <p14:creationId xmlns:p14="http://schemas.microsoft.com/office/powerpoint/2010/main" val="20646574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2025</a:t>
            </a: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680C5762-CF65-4775-9966-A58D40CC61B9}" type="slidenum">
              <a:rPr lang="en-US" smtClean="0"/>
              <a:t>‹#›</a:t>
            </a:fld>
            <a:endParaRPr lang="en-US"/>
          </a:p>
        </p:txBody>
      </p:sp>
    </p:spTree>
    <p:extLst>
      <p:ext uri="{BB962C8B-B14F-4D97-AF65-F5344CB8AC3E}">
        <p14:creationId xmlns:p14="http://schemas.microsoft.com/office/powerpoint/2010/main" val="27451191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15" descr="Blue Banner - decorative image"/>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457200" y="609600"/>
            <a:ext cx="8229600" cy="725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Placeholder 1"/>
          <p:cNvSpPr>
            <a:spLocks noGrp="1"/>
          </p:cNvSpPr>
          <p:nvPr>
            <p:ph type="title"/>
          </p:nvPr>
        </p:nvSpPr>
        <p:spPr>
          <a:xfrm>
            <a:off x="457200" y="304800"/>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2025</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0C5762-CF65-4775-9966-A58D40CC61B9}" type="slidenum">
              <a:rPr lang="en-US" smtClean="0"/>
              <a:t>‹#›</a:t>
            </a:fld>
            <a:endParaRPr lang="en-US"/>
          </a:p>
        </p:txBody>
      </p:sp>
      <p:pic>
        <p:nvPicPr>
          <p:cNvPr id="5" name="Picture 4" descr="Pennsylvania Department of Education Logo">
            <a:extLst>
              <a:ext uri="{FF2B5EF4-FFF2-40B4-BE49-F238E27FC236}">
                <a16:creationId xmlns:a16="http://schemas.microsoft.com/office/drawing/2014/main" id="{0CD1C4D6-D900-70A3-5D19-2FF0B0709CAE}"/>
              </a:ext>
            </a:extLst>
          </p:cNvPr>
          <p:cNvPicPr>
            <a:picLocks noChangeAspect="1"/>
          </p:cNvPicPr>
          <p:nvPr userDrawn="1"/>
        </p:nvPicPr>
        <p:blipFill>
          <a:blip r:embed="rId14"/>
          <a:srcRect/>
          <a:stretch/>
        </p:blipFill>
        <p:spPr>
          <a:xfrm>
            <a:off x="6297852" y="5849714"/>
            <a:ext cx="2401888" cy="386672"/>
          </a:xfrm>
          <a:prstGeom prst="rect">
            <a:avLst/>
          </a:prstGeom>
        </p:spPr>
      </p:pic>
    </p:spTree>
    <p:extLst>
      <p:ext uri="{BB962C8B-B14F-4D97-AF65-F5344CB8AC3E}">
        <p14:creationId xmlns:p14="http://schemas.microsoft.com/office/powerpoint/2010/main" val="37561006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marL="173038" indent="0" algn="l" defTabSz="914400" rtl="0" eaLnBrk="1" latinLnBrk="0" hangingPunct="1">
        <a:spcBef>
          <a:spcPct val="0"/>
        </a:spcBef>
        <a:buNone/>
        <a:defRPr sz="3200" kern="1200">
          <a:solidFill>
            <a:schemeClr val="bg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pa.gov/content/dam/copapwp-pagov/en/education/documents/instruction/assessment-and-accountability/pssa/scoring-guidelines-and-formula-sheets/english-language-arts/pssa%20text%20dependent%20analysis%20scoring%20guidelines.pdf" TargetMode="External"/><Relationship Id="rId2" Type="http://schemas.openxmlformats.org/officeDocument/2006/relationships/notesSlide" Target="../notesSlides/notesSlide13.xml"/><Relationship Id="rId1" Type="http://schemas.openxmlformats.org/officeDocument/2006/relationships/slideLayout" Target="../slideLayouts/slideLayout7.xml"/><Relationship Id="rId4" Type="http://schemas.openxmlformats.org/officeDocument/2006/relationships/image" Target="../media/image7.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5.svg"/></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3" Type="http://schemas.openxmlformats.org/officeDocument/2006/relationships/hyperlink" Target="https://pdesas.org/default.aspx" TargetMode="External"/><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5.sv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ED3F36-37CA-4801-8186-3646462812BD}"/>
              </a:ext>
            </a:extLst>
          </p:cNvPr>
          <p:cNvSpPr>
            <a:spLocks noGrp="1"/>
          </p:cNvSpPr>
          <p:nvPr>
            <p:ph type="title"/>
          </p:nvPr>
        </p:nvSpPr>
        <p:spPr/>
        <p:txBody>
          <a:bodyPr>
            <a:normAutofit/>
          </a:bodyPr>
          <a:lstStyle/>
          <a:p>
            <a:pPr algn="ctr"/>
            <a:r>
              <a:rPr kumimoji="0" lang="en-US" altLang="en-US" sz="2800" b="1" i="0" u="none" strike="noStrike" kern="1200" cap="none" spc="0" normalizeH="0" baseline="0" noProof="0" dirty="0">
                <a:ln>
                  <a:noFill/>
                </a:ln>
                <a:solidFill>
                  <a:schemeClr val="bg1"/>
                </a:solidFill>
                <a:effectLst/>
                <a:uLnTx/>
                <a:uFillTx/>
                <a:ea typeface="ＭＳ Ｐゴシック" panose="020B0600070205080204" pitchFamily="34" charset="-128"/>
              </a:rPr>
              <a:t>Assessment Literacy Series</a:t>
            </a:r>
            <a:endParaRPr lang="en-US" sz="2800" dirty="0"/>
          </a:p>
        </p:txBody>
      </p:sp>
      <p:sp>
        <p:nvSpPr>
          <p:cNvPr id="3" name="Content Placeholder 2">
            <a:extLst>
              <a:ext uri="{FF2B5EF4-FFF2-40B4-BE49-F238E27FC236}">
                <a16:creationId xmlns:a16="http://schemas.microsoft.com/office/drawing/2014/main" id="{C3344F22-A5A3-C398-CFB3-119D81281399}"/>
              </a:ext>
            </a:extLst>
          </p:cNvPr>
          <p:cNvSpPr>
            <a:spLocks noGrp="1"/>
          </p:cNvSpPr>
          <p:nvPr>
            <p:ph idx="1"/>
          </p:nvPr>
        </p:nvSpPr>
        <p:spPr/>
        <p:txBody>
          <a:bodyPr/>
          <a:lstStyle/>
          <a:p>
            <a:pPr algn="ctr">
              <a:lnSpc>
                <a:spcPct val="150000"/>
              </a:lnSpc>
              <a:spcBef>
                <a:spcPct val="0"/>
              </a:spcBef>
              <a:buNone/>
            </a:pPr>
            <a:endParaRPr lang="en-US" altLang="en-US" sz="3200" b="1" dirty="0">
              <a:latin typeface="Arial"/>
              <a:ea typeface="ＭＳ Ｐゴシック"/>
              <a:cs typeface="Arial"/>
            </a:endParaRPr>
          </a:p>
          <a:p>
            <a:pPr algn="ctr">
              <a:lnSpc>
                <a:spcPct val="150000"/>
              </a:lnSpc>
              <a:spcBef>
                <a:spcPct val="0"/>
              </a:spcBef>
              <a:buNone/>
            </a:pPr>
            <a:r>
              <a:rPr lang="en-US" altLang="en-US" sz="3200" b="1" dirty="0">
                <a:latin typeface="Arial"/>
                <a:ea typeface="ＭＳ Ｐゴシック"/>
                <a:cs typeface="Arial"/>
              </a:rPr>
              <a:t>Build Process</a:t>
            </a:r>
          </a:p>
          <a:p>
            <a:pPr algn="ctr">
              <a:lnSpc>
                <a:spcPct val="150000"/>
              </a:lnSpc>
              <a:spcBef>
                <a:spcPct val="0"/>
              </a:spcBef>
              <a:buNone/>
            </a:pPr>
            <a:endParaRPr lang="en-US" sz="3200" dirty="0">
              <a:latin typeface="Arial"/>
              <a:cs typeface="Arial"/>
            </a:endParaRPr>
          </a:p>
          <a:p>
            <a:pPr algn="ctr">
              <a:lnSpc>
                <a:spcPct val="150000"/>
              </a:lnSpc>
              <a:spcBef>
                <a:spcPct val="0"/>
              </a:spcBef>
              <a:buClrTx/>
              <a:buSzTx/>
              <a:buNone/>
            </a:pPr>
            <a:r>
              <a:rPr lang="en-US" altLang="en-US" sz="3200" b="1" dirty="0">
                <a:latin typeface="Arial"/>
                <a:ea typeface="ＭＳ Ｐゴシック"/>
                <a:cs typeface="Arial"/>
              </a:rPr>
              <a:t>Scoring Keys </a:t>
            </a:r>
          </a:p>
          <a:p>
            <a:pPr algn="ctr">
              <a:lnSpc>
                <a:spcPct val="150000"/>
              </a:lnSpc>
              <a:spcBef>
                <a:spcPct val="0"/>
              </a:spcBef>
              <a:buClrTx/>
              <a:buSzTx/>
              <a:buNone/>
            </a:pPr>
            <a:r>
              <a:rPr lang="en-US" altLang="en-US" sz="3200" b="1" dirty="0">
                <a:latin typeface="Arial"/>
                <a:ea typeface="ＭＳ Ｐゴシック"/>
                <a:cs typeface="Arial"/>
              </a:rPr>
              <a:t>Scoring Rubrics</a:t>
            </a:r>
          </a:p>
          <a:p>
            <a:pPr marL="0" indent="0">
              <a:buNone/>
            </a:pPr>
            <a:endParaRPr lang="en-US" dirty="0"/>
          </a:p>
        </p:txBody>
      </p:sp>
      <p:sp>
        <p:nvSpPr>
          <p:cNvPr id="4" name="Date Placeholder 3">
            <a:extLst>
              <a:ext uri="{FF2B5EF4-FFF2-40B4-BE49-F238E27FC236}">
                <a16:creationId xmlns:a16="http://schemas.microsoft.com/office/drawing/2014/main" id="{3CCF4E48-EAF2-6B41-C077-616F9B6E8008}"/>
              </a:ext>
              <a:ext uri="{C183D7F6-B498-43B3-948B-1728B52AA6E4}">
                <adec:decorative xmlns:adec="http://schemas.microsoft.com/office/drawing/2017/decorative" val="1"/>
              </a:ext>
            </a:extLst>
          </p:cNvPr>
          <p:cNvSpPr>
            <a:spLocks noGrp="1"/>
          </p:cNvSpPr>
          <p:nvPr>
            <p:ph type="dt" sz="half" idx="10"/>
          </p:nvPr>
        </p:nvSpPr>
        <p:spPr/>
        <p:txBody>
          <a:bodyPr/>
          <a:lstStyle/>
          <a:p>
            <a:r>
              <a:rPr lang="en-US" dirty="0">
                <a:solidFill>
                  <a:schemeClr val="tx1"/>
                </a:solidFill>
              </a:rPr>
              <a:t>2025</a:t>
            </a:r>
          </a:p>
        </p:txBody>
      </p:sp>
      <p:sp>
        <p:nvSpPr>
          <p:cNvPr id="5" name="Slide Number Placeholder 4">
            <a:extLst>
              <a:ext uri="{FF2B5EF4-FFF2-40B4-BE49-F238E27FC236}">
                <a16:creationId xmlns:a16="http://schemas.microsoft.com/office/drawing/2014/main" id="{F6554152-8CA9-759D-7E42-04C10B63E80B}"/>
              </a:ext>
            </a:extLst>
          </p:cNvPr>
          <p:cNvSpPr>
            <a:spLocks noGrp="1"/>
          </p:cNvSpPr>
          <p:nvPr>
            <p:ph type="sldNum" sz="quarter" idx="12"/>
          </p:nvPr>
        </p:nvSpPr>
        <p:spPr/>
        <p:txBody>
          <a:bodyPr/>
          <a:lstStyle/>
          <a:p>
            <a:fld id="{680C5762-CF65-4775-9966-A58D40CC61B9}" type="slidenum">
              <a:rPr lang="en-US" smtClean="0">
                <a:solidFill>
                  <a:schemeClr val="tx1"/>
                </a:solidFill>
              </a:rPr>
              <a:t>1</a:t>
            </a:fld>
            <a:endParaRPr lang="en-US" dirty="0">
              <a:solidFill>
                <a:schemeClr val="tx1"/>
              </a:solidFill>
            </a:endParaRPr>
          </a:p>
        </p:txBody>
      </p:sp>
    </p:spTree>
    <p:extLst>
      <p:ext uri="{BB962C8B-B14F-4D97-AF65-F5344CB8AC3E}">
        <p14:creationId xmlns:p14="http://schemas.microsoft.com/office/powerpoint/2010/main" val="20468899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0CF5E16C-329A-4EFF-AF60-4B7467DC932E}"/>
              </a:ext>
            </a:extLst>
          </p:cNvPr>
          <p:cNvSpPr txBox="1">
            <a:spLocks noGrp="1"/>
          </p:cNvSpPr>
          <p:nvPr>
            <p:ph type="title" idx="4294967295"/>
          </p:nvPr>
        </p:nvSpPr>
        <p:spPr>
          <a:xfrm>
            <a:off x="576213" y="609600"/>
            <a:ext cx="7991573" cy="551259"/>
          </a:xfrm>
          <a:prstGeom prst="rect">
            <a:avLst/>
          </a:prstGeom>
          <a:noFill/>
          <a:ln>
            <a:noFill/>
            <a:prstDash/>
          </a:ln>
          <a:effectLst/>
        </p:spPr>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200" b="1" i="0" u="none" strike="noStrike" kern="1200" cap="none" spc="0" normalizeH="0" baseline="0" noProof="0" dirty="0">
                <a:ln>
                  <a:noFill/>
                </a:ln>
                <a:solidFill>
                  <a:schemeClr val="bg1"/>
                </a:solidFill>
                <a:effectLst/>
                <a:uLnTx/>
                <a:uFillTx/>
                <a:latin typeface="Arial" panose="020B0604020202020204" pitchFamily="34" charset="0"/>
                <a:ea typeface="+mj-ea"/>
                <a:cs typeface="Arial" panose="020B0604020202020204" pitchFamily="34" charset="0"/>
              </a:rPr>
              <a:t>Analytic Rubrics</a:t>
            </a:r>
          </a:p>
        </p:txBody>
      </p:sp>
      <p:sp>
        <p:nvSpPr>
          <p:cNvPr id="25602" name="Content Placeholder 2">
            <a:extLst>
              <a:ext uri="{FF2B5EF4-FFF2-40B4-BE49-F238E27FC236}">
                <a16:creationId xmlns:a16="http://schemas.microsoft.com/office/drawing/2014/main" id="{9BA864E7-A9E1-4E57-8E63-9289ABD3F1D4}"/>
              </a:ext>
            </a:extLst>
          </p:cNvPr>
          <p:cNvSpPr txBox="1">
            <a:spLocks/>
          </p:cNvSpPr>
          <p:nvPr/>
        </p:nvSpPr>
        <p:spPr bwMode="auto">
          <a:xfrm>
            <a:off x="457200" y="1568450"/>
            <a:ext cx="8201416" cy="467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8580" tIns="34290" rIns="68580" bIns="34290" anchor="t"/>
          <a:lstStyle>
            <a:lvl1pPr marL="342900" indent="-342900" eaLnBrk="0" hangingPunct="0">
              <a:lnSpc>
                <a:spcPct val="90000"/>
              </a:lnSpc>
              <a:spcBef>
                <a:spcPts val="1200"/>
              </a:spcBef>
              <a:buClr>
                <a:srgbClr val="9E3611"/>
              </a:buClr>
              <a:buSzPct val="85000"/>
              <a:buFont typeface="Wingdings" panose="05000000000000000000" pitchFamily="2" charset="2"/>
              <a:buChar char="§"/>
              <a:defRPr sz="2000">
                <a:solidFill>
                  <a:schemeClr val="tx1"/>
                </a:solidFill>
                <a:latin typeface="Rockwell" panose="02060603020205020403" pitchFamily="18" charset="0"/>
                <a:ea typeface="ＭＳ Ｐゴシック" panose="020B0600070205080204" pitchFamily="34" charset="-128"/>
              </a:defRPr>
            </a:lvl1pPr>
            <a:lvl2pPr indent="-182563" eaLnBrk="0" hangingPunct="0">
              <a:lnSpc>
                <a:spcPct val="90000"/>
              </a:lnSpc>
              <a:spcBef>
                <a:spcPts val="400"/>
              </a:spcBef>
              <a:spcAft>
                <a:spcPts val="200"/>
              </a:spcAft>
              <a:buClr>
                <a:srgbClr val="9E3611"/>
              </a:buClr>
              <a:buSzPct val="85000"/>
              <a:buFont typeface="Wingdings" panose="05000000000000000000" pitchFamily="2" charset="2"/>
              <a:buChar char="§"/>
              <a:defRPr>
                <a:solidFill>
                  <a:schemeClr val="tx1"/>
                </a:solidFill>
                <a:latin typeface="Rockwell" panose="02060603020205020403" pitchFamily="18" charset="0"/>
                <a:ea typeface="ＭＳ Ｐゴシック" panose="020B0600070205080204" pitchFamily="34" charset="-128"/>
              </a:defRPr>
            </a:lvl2pPr>
            <a:lvl3pPr marL="730250" indent="-182563" eaLnBrk="0"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ea typeface="ＭＳ Ｐゴシック" panose="020B0600070205080204" pitchFamily="34" charset="-128"/>
              </a:defRPr>
            </a:lvl3pPr>
            <a:lvl4pPr marL="1600200" indent="-228600" eaLnBrk="0"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ea typeface="ＭＳ Ｐゴシック" panose="020B0600070205080204" pitchFamily="34" charset="-128"/>
              </a:defRPr>
            </a:lvl4pPr>
            <a:lvl5pPr marL="2057400" indent="-228600" eaLnBrk="0"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ea typeface="ＭＳ Ｐゴシック" panose="020B0600070205080204"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ea typeface="ＭＳ Ｐゴシック" panose="020B0600070205080204"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ea typeface="ＭＳ Ｐゴシック" panose="020B0600070205080204"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ea typeface="ＭＳ Ｐゴシック" panose="020B0600070205080204"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ea typeface="ＭＳ Ｐゴシック" panose="020B0600070205080204" pitchFamily="34" charset="-128"/>
              </a:defRPr>
            </a:lvl9pPr>
          </a:lstStyle>
          <a:p>
            <a:pPr marL="206216" indent="0" eaLnBrk="1" hangingPunct="1">
              <a:lnSpc>
                <a:spcPct val="70000"/>
              </a:lnSpc>
              <a:spcBef>
                <a:spcPts val="600"/>
              </a:spcBef>
              <a:spcAft>
                <a:spcPts val="600"/>
              </a:spcAft>
              <a:buNone/>
            </a:pPr>
            <a:r>
              <a:rPr lang="en-US" altLang="en-US" sz="2400" b="1" dirty="0">
                <a:latin typeface="Arial" panose="020B0604020202020204" pitchFamily="34" charset="0"/>
                <a:ea typeface="ＭＳ Ｐゴシック"/>
                <a:cs typeface="Arial" panose="020B0604020202020204" pitchFamily="34" charset="0"/>
              </a:rPr>
              <a:t>Analytic/Multi-dimension Rubrics:</a:t>
            </a:r>
          </a:p>
          <a:p>
            <a:pPr marL="206216" indent="0" eaLnBrk="1" hangingPunct="1">
              <a:lnSpc>
                <a:spcPct val="70000"/>
              </a:lnSpc>
              <a:spcBef>
                <a:spcPts val="600"/>
              </a:spcBef>
              <a:spcAft>
                <a:spcPts val="600"/>
              </a:spcAft>
              <a:buNone/>
            </a:pPr>
            <a:r>
              <a:rPr lang="en-US" altLang="en-US" sz="2400" dirty="0">
                <a:latin typeface="Arial" panose="020B0604020202020204" pitchFamily="34" charset="0"/>
                <a:ea typeface="ＭＳ Ｐゴシック"/>
                <a:cs typeface="Arial" panose="020B0604020202020204" pitchFamily="34" charset="0"/>
              </a:rPr>
              <a:t> </a:t>
            </a:r>
            <a:endParaRPr lang="en-US" altLang="en-US" sz="2400" dirty="0">
              <a:latin typeface="Arial" panose="020B0604020202020204" pitchFamily="34" charset="0"/>
              <a:cs typeface="Arial" panose="020B0604020202020204" pitchFamily="34" charset="0"/>
            </a:endParaRPr>
          </a:p>
          <a:p>
            <a:pPr marL="812800" indent="-471488" eaLnBrk="1" hangingPunct="1">
              <a:lnSpc>
                <a:spcPct val="100000"/>
              </a:lnSpc>
              <a:spcBef>
                <a:spcPts val="600"/>
              </a:spcBef>
              <a:spcAft>
                <a:spcPts val="600"/>
              </a:spcAft>
              <a:buClr>
                <a:schemeClr val="tx1"/>
              </a:buClr>
              <a:buFont typeface="Arial" panose="020B0604020202020204" pitchFamily="34" charset="0"/>
              <a:buChar char="•"/>
            </a:pPr>
            <a:r>
              <a:rPr lang="en-US" altLang="en-US" sz="2400" dirty="0">
                <a:latin typeface="Arial" panose="020B0604020202020204" pitchFamily="34" charset="0"/>
                <a:ea typeface="ＭＳ Ｐゴシック"/>
                <a:cs typeface="Arial" panose="020B0604020202020204" pitchFamily="34" charset="0"/>
              </a:rPr>
              <a:t>are used for more complex tasks that measure many skills at once</a:t>
            </a:r>
            <a:endParaRPr lang="en-US" altLang="en-US" sz="2400" dirty="0">
              <a:latin typeface="Arial" panose="020B0604020202020204" pitchFamily="34" charset="0"/>
              <a:cs typeface="Arial" panose="020B0604020202020204" pitchFamily="34" charset="0"/>
            </a:endParaRPr>
          </a:p>
          <a:p>
            <a:pPr marL="812800" indent="-471488" eaLnBrk="1" hangingPunct="1">
              <a:lnSpc>
                <a:spcPct val="100000"/>
              </a:lnSpc>
              <a:spcBef>
                <a:spcPts val="0"/>
              </a:spcBef>
              <a:buClr>
                <a:schemeClr val="tx1"/>
              </a:buClr>
              <a:buFont typeface="Arial" panose="020B0604020202020204" pitchFamily="34" charset="0"/>
              <a:buChar char="•"/>
            </a:pPr>
            <a:r>
              <a:rPr lang="en-US" altLang="en-US" sz="2400" dirty="0">
                <a:latin typeface="Arial" panose="020B0604020202020204" pitchFamily="34" charset="0"/>
                <a:ea typeface="ＭＳ Ｐゴシック"/>
                <a:cs typeface="Arial" panose="020B0604020202020204" pitchFamily="34" charset="0"/>
              </a:rPr>
              <a:t>separate performance criteria into separate dimensions, and each criterion is scored individually</a:t>
            </a:r>
            <a:endParaRPr lang="en-US" altLang="en-US" sz="2400" dirty="0">
              <a:latin typeface="Arial" panose="020B0604020202020204" pitchFamily="34" charset="0"/>
              <a:cs typeface="Arial" panose="020B0604020202020204" pitchFamily="34" charset="0"/>
            </a:endParaRPr>
          </a:p>
          <a:p>
            <a:pPr marL="846296" indent="-457200" eaLnBrk="1" hangingPunct="1">
              <a:lnSpc>
                <a:spcPct val="100000"/>
              </a:lnSpc>
              <a:spcBef>
                <a:spcPts val="0"/>
              </a:spcBef>
              <a:buClr>
                <a:schemeClr val="tx1"/>
              </a:buClr>
              <a:buFont typeface="Arial" panose="020B0604020202020204" pitchFamily="34" charset="0"/>
              <a:buChar char="•"/>
            </a:pPr>
            <a:r>
              <a:rPr lang="en-US" altLang="en-US" sz="2400" dirty="0">
                <a:latin typeface="Arial" panose="020B0604020202020204" pitchFamily="34" charset="0"/>
                <a:ea typeface="ＭＳ Ｐゴシック"/>
                <a:cs typeface="Arial" panose="020B0604020202020204" pitchFamily="34" charset="0"/>
              </a:rPr>
              <a:t>provide every scoring level of each different criterion its own statement that specifies guidelines for attaining that specific level of achievement </a:t>
            </a:r>
            <a:endParaRPr lang="en-US" altLang="en-US" sz="2400" dirty="0">
              <a:latin typeface="Arial" panose="020B0604020202020204" pitchFamily="34" charset="0"/>
              <a:cs typeface="Arial" panose="020B0604020202020204" pitchFamily="34" charset="0"/>
            </a:endParaRPr>
          </a:p>
        </p:txBody>
      </p:sp>
      <p:sp>
        <p:nvSpPr>
          <p:cNvPr id="2" name="Slide Number Placeholder 1">
            <a:extLst>
              <a:ext uri="{FF2B5EF4-FFF2-40B4-BE49-F238E27FC236}">
                <a16:creationId xmlns:a16="http://schemas.microsoft.com/office/drawing/2014/main" id="{6C561A45-6AF9-45B6-BF59-AB352A303509}"/>
              </a:ext>
            </a:extLst>
          </p:cNvPr>
          <p:cNvSpPr>
            <a:spLocks noGrp="1"/>
          </p:cNvSpPr>
          <p:nvPr>
            <p:ph type="sldNum" sz="quarter" idx="12"/>
          </p:nvPr>
        </p:nvSpPr>
        <p:spPr/>
        <p:txBody>
          <a:bodyPr/>
          <a:lstStyle/>
          <a:p>
            <a:fld id="{330EA680-D336-4FF7-8B7A-9848BB0A1C32}" type="slidenum">
              <a:rPr lang="en-US" smtClean="0">
                <a:solidFill>
                  <a:schemeClr val="tx1"/>
                </a:solidFill>
              </a:rPr>
              <a:t>10</a:t>
            </a:fld>
            <a:endParaRPr lang="en-US" dirty="0">
              <a:solidFill>
                <a:schemeClr val="tx1"/>
              </a:solidFill>
            </a:endParaRPr>
          </a:p>
        </p:txBody>
      </p:sp>
      <p:sp>
        <p:nvSpPr>
          <p:cNvPr id="4" name="Date Placeholder 3">
            <a:extLst>
              <a:ext uri="{FF2B5EF4-FFF2-40B4-BE49-F238E27FC236}">
                <a16:creationId xmlns:a16="http://schemas.microsoft.com/office/drawing/2014/main" id="{74B91557-B23A-E345-B676-11215DDEC095}"/>
              </a:ext>
              <a:ext uri="{C183D7F6-B498-43B3-948B-1728B52AA6E4}">
                <adec:decorative xmlns:adec="http://schemas.microsoft.com/office/drawing/2017/decorative" val="1"/>
              </a:ext>
            </a:extLst>
          </p:cNvPr>
          <p:cNvSpPr>
            <a:spLocks noGrp="1"/>
          </p:cNvSpPr>
          <p:nvPr>
            <p:ph type="dt" sz="half" idx="10"/>
          </p:nvPr>
        </p:nvSpPr>
        <p:spPr/>
        <p:txBody>
          <a:bodyPr/>
          <a:lstStyle/>
          <a:p>
            <a:r>
              <a:rPr lang="en-US" dirty="0">
                <a:solidFill>
                  <a:schemeClr val="tx1"/>
                </a:solidFill>
              </a:rPr>
              <a:t>2025</a:t>
            </a:r>
          </a:p>
        </p:txBody>
      </p:sp>
    </p:spTree>
    <p:extLst>
      <p:ext uri="{BB962C8B-B14F-4D97-AF65-F5344CB8AC3E}">
        <p14:creationId xmlns:p14="http://schemas.microsoft.com/office/powerpoint/2010/main" val="14461242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CB75CF-C44F-4278-9319-FCD9FEF232FE}"/>
              </a:ext>
            </a:extLst>
          </p:cNvPr>
          <p:cNvSpPr>
            <a:spLocks noGrp="1"/>
          </p:cNvSpPr>
          <p:nvPr>
            <p:ph type="title"/>
          </p:nvPr>
        </p:nvSpPr>
        <p:spPr>
          <a:xfrm>
            <a:off x="1143000" y="662927"/>
            <a:ext cx="6858000" cy="514350"/>
          </a:xfrm>
        </p:spPr>
        <p:txBody>
          <a:bodyPr>
            <a:noAutofit/>
          </a:bodyPr>
          <a:lstStyle/>
          <a:p>
            <a:pPr algn="ctr">
              <a:defRPr/>
            </a:pPr>
            <a:r>
              <a:rPr lang="en-US" sz="2800" b="1" dirty="0"/>
              <a:t>PT Analytic Rubric Example</a:t>
            </a:r>
          </a:p>
        </p:txBody>
      </p:sp>
      <p:graphicFrame>
        <p:nvGraphicFramePr>
          <p:cNvPr id="6" name="Content Placeholder 5" descr="Chart of an art performance task analytic rubric.">
            <a:extLst>
              <a:ext uri="{FF2B5EF4-FFF2-40B4-BE49-F238E27FC236}">
                <a16:creationId xmlns:a16="http://schemas.microsoft.com/office/drawing/2014/main" id="{E8AC5D45-608D-4314-B164-482187097BF6}"/>
              </a:ext>
            </a:extLst>
          </p:cNvPr>
          <p:cNvGraphicFramePr>
            <a:graphicFrameLocks noGrp="1"/>
          </p:cNvGraphicFramePr>
          <p:nvPr>
            <p:ph idx="1"/>
            <p:extLst>
              <p:ext uri="{D42A27DB-BD31-4B8C-83A1-F6EECF244321}">
                <p14:modId xmlns:p14="http://schemas.microsoft.com/office/powerpoint/2010/main" val="4061241801"/>
              </p:ext>
            </p:extLst>
          </p:nvPr>
        </p:nvGraphicFramePr>
        <p:xfrm>
          <a:off x="458142" y="1447800"/>
          <a:ext cx="8228658" cy="4319691"/>
        </p:xfrm>
        <a:graphic>
          <a:graphicData uri="http://schemas.openxmlformats.org/drawingml/2006/table">
            <a:tbl>
              <a:tblPr firstRow="1"/>
              <a:tblGrid>
                <a:gridCol w="898361">
                  <a:extLst>
                    <a:ext uri="{9D8B030D-6E8A-4147-A177-3AD203B41FA5}">
                      <a16:colId xmlns:a16="http://schemas.microsoft.com/office/drawing/2014/main" val="20000"/>
                    </a:ext>
                  </a:extLst>
                </a:gridCol>
                <a:gridCol w="2135499">
                  <a:extLst>
                    <a:ext uri="{9D8B030D-6E8A-4147-A177-3AD203B41FA5}">
                      <a16:colId xmlns:a16="http://schemas.microsoft.com/office/drawing/2014/main" val="20001"/>
                    </a:ext>
                  </a:extLst>
                </a:gridCol>
                <a:gridCol w="1905000">
                  <a:extLst>
                    <a:ext uri="{9D8B030D-6E8A-4147-A177-3AD203B41FA5}">
                      <a16:colId xmlns:a16="http://schemas.microsoft.com/office/drawing/2014/main" val="20002"/>
                    </a:ext>
                  </a:extLst>
                </a:gridCol>
                <a:gridCol w="1676400">
                  <a:extLst>
                    <a:ext uri="{9D8B030D-6E8A-4147-A177-3AD203B41FA5}">
                      <a16:colId xmlns:a16="http://schemas.microsoft.com/office/drawing/2014/main" val="20003"/>
                    </a:ext>
                  </a:extLst>
                </a:gridCol>
                <a:gridCol w="1613398">
                  <a:extLst>
                    <a:ext uri="{9D8B030D-6E8A-4147-A177-3AD203B41FA5}">
                      <a16:colId xmlns:a16="http://schemas.microsoft.com/office/drawing/2014/main" val="20004"/>
                    </a:ext>
                  </a:extLst>
                </a:gridCol>
              </a:tblGrid>
              <a:tr h="278730">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100" b="1" i="0" u="none" strike="noStrike" cap="none" normalizeH="0" baseline="0">
                          <a:ln>
                            <a:noFill/>
                          </a:ln>
                          <a:solidFill>
                            <a:schemeClr val="bg1"/>
                          </a:solidFill>
                          <a:effectLst/>
                          <a:latin typeface="Calibri"/>
                          <a:ea typeface="ＭＳ Ｐゴシック"/>
                          <a:cs typeface="Arial"/>
                        </a:rPr>
                        <a:t>Dimension</a:t>
                      </a:r>
                    </a:p>
                  </a:txBody>
                  <a:tcPr marL="34189" marR="34189"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6347A"/>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100" b="1" i="0" u="none" strike="noStrike" cap="none" normalizeH="0" baseline="0">
                          <a:ln>
                            <a:noFill/>
                          </a:ln>
                          <a:solidFill>
                            <a:schemeClr val="bg1"/>
                          </a:solidFill>
                          <a:effectLst/>
                          <a:latin typeface="Calibri"/>
                          <a:ea typeface="ＭＳ Ｐゴシック"/>
                          <a:cs typeface="Arial"/>
                        </a:rPr>
                        <a:t>Advanced (4 pts.)</a:t>
                      </a:r>
                    </a:p>
                  </a:txBody>
                  <a:tcPr marL="34189" marR="34189"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6347A"/>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100" b="1" i="0" u="none" strike="noStrike" cap="none" normalizeH="0" baseline="0">
                          <a:ln>
                            <a:noFill/>
                          </a:ln>
                          <a:solidFill>
                            <a:schemeClr val="bg1"/>
                          </a:solidFill>
                          <a:effectLst/>
                          <a:latin typeface="Calibri"/>
                          <a:ea typeface="ＭＳ Ｐゴシック"/>
                          <a:cs typeface="Arial"/>
                        </a:rPr>
                        <a:t>Proficient (3 pts.)</a:t>
                      </a:r>
                    </a:p>
                  </a:txBody>
                  <a:tcPr marL="34189" marR="34189"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6347A"/>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100" b="1" i="0" u="none" strike="noStrike" cap="none" normalizeH="0" baseline="0">
                          <a:ln>
                            <a:noFill/>
                          </a:ln>
                          <a:solidFill>
                            <a:schemeClr val="bg1"/>
                          </a:solidFill>
                          <a:effectLst/>
                          <a:latin typeface="Calibri"/>
                          <a:ea typeface="ＭＳ Ｐゴシック"/>
                          <a:cs typeface="Arial"/>
                        </a:rPr>
                        <a:t>Basic (2 pts.)</a:t>
                      </a:r>
                    </a:p>
                  </a:txBody>
                  <a:tcPr marL="34189" marR="34189"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6347A"/>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100" b="1" i="0" u="none" strike="noStrike" cap="none" normalizeH="0" baseline="0" dirty="0">
                          <a:ln>
                            <a:noFill/>
                          </a:ln>
                          <a:solidFill>
                            <a:schemeClr val="bg1"/>
                          </a:solidFill>
                          <a:effectLst/>
                          <a:latin typeface="Calibri"/>
                          <a:ea typeface="ＭＳ Ｐゴシック"/>
                          <a:cs typeface="Arial"/>
                        </a:rPr>
                        <a:t>Below Basic (1 pt.)</a:t>
                      </a:r>
                    </a:p>
                  </a:txBody>
                  <a:tcPr marL="34189" marR="34189"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6347A"/>
                    </a:solidFill>
                  </a:tcPr>
                </a:tc>
                <a:extLst>
                  <a:ext uri="{0D108BD9-81ED-4DB2-BD59-A6C34878D82A}">
                    <a16:rowId xmlns:a16="http://schemas.microsoft.com/office/drawing/2014/main" val="10000"/>
                  </a:ext>
                </a:extLst>
              </a:tr>
              <a:tr h="1877224">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rtl="0" eaLnBrk="1" fontAlgn="base" latinLnBrk="0" hangingPunct="1">
                        <a:lnSpc>
                          <a:spcPct val="115000"/>
                        </a:lnSpc>
                        <a:spcBef>
                          <a:spcPct val="0"/>
                        </a:spcBef>
                        <a:spcAft>
                          <a:spcPct val="0"/>
                        </a:spcAft>
                        <a:buClrTx/>
                        <a:buSzTx/>
                        <a:buFontTx/>
                        <a:buNone/>
                      </a:pPr>
                      <a:endParaRPr lang="en-US" altLang="en-US" sz="1100" b="1" i="0" u="none" strike="noStrike" cap="none" normalizeH="0" baseline="0" dirty="0">
                        <a:ln>
                          <a:noFill/>
                        </a:ln>
                        <a:solidFill>
                          <a:srgbClr val="FFFFFF"/>
                        </a:solidFill>
                        <a:effectLst/>
                        <a:latin typeface="Calibri"/>
                        <a:ea typeface="ＭＳ Ｐゴシック"/>
                        <a:cs typeface="Arial"/>
                      </a:endParaRPr>
                    </a:p>
                    <a:p>
                      <a:pPr marL="0" marR="0" lvl="0" indent="0" algn="ctr" defTabSz="914400">
                        <a:lnSpc>
                          <a:spcPct val="114999"/>
                        </a:lnSpc>
                        <a:spcBef>
                          <a:spcPct val="0"/>
                        </a:spcBef>
                        <a:spcAft>
                          <a:spcPct val="0"/>
                        </a:spcAft>
                        <a:buClrTx/>
                        <a:buSzTx/>
                        <a:buFontTx/>
                        <a:buNone/>
                        <a:tabLst/>
                      </a:pPr>
                      <a:r>
                        <a:rPr kumimoji="0" lang="en-US" altLang="en-US" sz="1100" b="1" i="0" u="none" strike="noStrike" cap="none" normalizeH="0" baseline="0" dirty="0">
                          <a:ln>
                            <a:noFill/>
                          </a:ln>
                          <a:solidFill>
                            <a:srgbClr val="FFFFFF"/>
                          </a:solidFill>
                          <a:effectLst/>
                          <a:latin typeface="Calibri"/>
                          <a:ea typeface="ＭＳ Ｐゴシック"/>
                          <a:cs typeface="Arial"/>
                        </a:rPr>
                        <a:t>Art Elements and Principles</a:t>
                      </a:r>
                    </a:p>
                    <a:p>
                      <a:pPr marL="0" marR="0" lvl="0" indent="0" algn="ctr" defTabSz="914400" rtl="0" eaLnBrk="1" fontAlgn="base" latinLnBrk="0" hangingPunct="1">
                        <a:lnSpc>
                          <a:spcPct val="115000"/>
                        </a:lnSpc>
                        <a:spcBef>
                          <a:spcPct val="0"/>
                        </a:spcBef>
                        <a:spcAft>
                          <a:spcPct val="0"/>
                        </a:spcAft>
                        <a:buClrTx/>
                        <a:buSzTx/>
                        <a:buFontTx/>
                        <a:buNone/>
                        <a:tabLst/>
                      </a:pPr>
                      <a:endParaRPr kumimoji="0" lang="en-US" altLang="en-US" sz="1100" b="1" i="0" u="none" strike="noStrike" cap="none" normalizeH="0" baseline="0" dirty="0">
                        <a:ln>
                          <a:noFill/>
                        </a:ln>
                        <a:solidFill>
                          <a:srgbClr val="FFFFFF"/>
                        </a:solidFill>
                        <a:effectLst/>
                        <a:latin typeface="Calibri"/>
                        <a:ea typeface="ＭＳ Ｐゴシック"/>
                        <a:cs typeface="Arial"/>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100" b="1" i="0" u="none" strike="noStrike" cap="none" normalizeH="0" baseline="0" dirty="0">
                          <a:ln>
                            <a:noFill/>
                          </a:ln>
                          <a:solidFill>
                            <a:srgbClr val="FFFFFF"/>
                          </a:solidFill>
                          <a:effectLst/>
                          <a:latin typeface="Calibri"/>
                          <a:ea typeface="ＭＳ Ｐゴシック"/>
                          <a:cs typeface="Arial"/>
                        </a:rPr>
                        <a:t>Sketch a Face</a:t>
                      </a:r>
                    </a:p>
                    <a:p>
                      <a:pPr marL="0" marR="0" lvl="0" indent="0" algn="ctr" defTabSz="914400" rtl="0" eaLnBrk="1" fontAlgn="base" latinLnBrk="0" hangingPunct="1">
                        <a:lnSpc>
                          <a:spcPct val="115000"/>
                        </a:lnSpc>
                        <a:spcBef>
                          <a:spcPct val="0"/>
                        </a:spcBef>
                        <a:spcAft>
                          <a:spcPct val="0"/>
                        </a:spcAft>
                        <a:buClrTx/>
                        <a:buSzTx/>
                        <a:buFontTx/>
                        <a:buNone/>
                        <a:tabLst/>
                      </a:pPr>
                      <a:endParaRPr kumimoji="0" lang="en-US" altLang="en-US" sz="1100" b="1" i="0" u="none" strike="noStrike" cap="none" normalizeH="0" baseline="0" dirty="0">
                        <a:ln>
                          <a:noFill/>
                        </a:ln>
                        <a:solidFill>
                          <a:srgbClr val="FFFFFF"/>
                        </a:solidFill>
                        <a:effectLst/>
                        <a:latin typeface="Calibri"/>
                        <a:ea typeface="ＭＳ Ｐゴシック"/>
                        <a:cs typeface="Arial"/>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100" b="1" i="0" u="none" strike="noStrike" cap="none" normalizeH="0" baseline="0" dirty="0">
                          <a:ln>
                            <a:noFill/>
                          </a:ln>
                          <a:solidFill>
                            <a:srgbClr val="FFFFFF"/>
                          </a:solidFill>
                          <a:effectLst/>
                          <a:latin typeface="Calibri"/>
                          <a:ea typeface="ＭＳ Ｐゴシック"/>
                          <a:cs typeface="Arial"/>
                        </a:rPr>
                        <a:t>(4 points)</a:t>
                      </a:r>
                    </a:p>
                  </a:txBody>
                  <a:tcPr marL="34189" marR="34189"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6347A"/>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rtl="0" eaLnBrk="1" fontAlgn="base" latinLnBrk="0" hangingPunct="1">
                        <a:lnSpc>
                          <a:spcPct val="115000"/>
                        </a:lnSpc>
                        <a:spcBef>
                          <a:spcPct val="0"/>
                        </a:spcBef>
                        <a:spcAft>
                          <a:spcPct val="0"/>
                        </a:spcAft>
                        <a:buClrTx/>
                        <a:buSzTx/>
                        <a:buFontTx/>
                        <a:buNone/>
                      </a:pPr>
                      <a:r>
                        <a:rPr kumimoji="0" lang="en-US" altLang="en-US" sz="1100" b="0" i="0" u="none" strike="noStrike" cap="none" normalizeH="0" baseline="0" dirty="0">
                          <a:ln>
                            <a:noFill/>
                          </a:ln>
                          <a:solidFill>
                            <a:srgbClr val="000000"/>
                          </a:solidFill>
                          <a:effectLst/>
                          <a:latin typeface="Calibri"/>
                          <a:ea typeface="ＭＳ Ｐゴシック"/>
                          <a:cs typeface="Arial"/>
                        </a:rPr>
                        <a:t>The drawing of the face shows a breakdown of the proportions of the facial features with a lot of attention paid to details, such as strands of hair, details in eyes.</a:t>
                      </a:r>
                      <a:r>
                        <a:rPr lang="en-US" altLang="en-US" sz="1100" b="0" i="0" u="none" strike="noStrike" cap="none" normalizeH="0" baseline="0" dirty="0">
                          <a:ln>
                            <a:noFill/>
                          </a:ln>
                          <a:solidFill>
                            <a:srgbClr val="000000"/>
                          </a:solidFill>
                          <a:effectLst/>
                          <a:latin typeface="Calibri"/>
                          <a:ea typeface="ＭＳ Ｐゴシック"/>
                          <a:cs typeface="Arial"/>
                        </a:rPr>
                        <a:t> </a:t>
                      </a:r>
                      <a:r>
                        <a:rPr kumimoji="0" lang="en-US" altLang="en-US" sz="1100" b="0" i="0" u="none" strike="noStrike" cap="none" normalizeH="0" baseline="0" dirty="0">
                          <a:ln>
                            <a:noFill/>
                          </a:ln>
                          <a:solidFill>
                            <a:srgbClr val="000000"/>
                          </a:solidFill>
                          <a:effectLst/>
                          <a:latin typeface="Calibri"/>
                          <a:ea typeface="ＭＳ Ｐゴシック"/>
                          <a:cs typeface="Arial"/>
                        </a:rPr>
                        <a:t> The facial expression establishes a mood.</a:t>
                      </a:r>
                    </a:p>
                  </a:txBody>
                  <a:tcPr marL="34189" marR="34189"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rtl="0" eaLnBrk="1" fontAlgn="base" latinLnBrk="0" hangingPunct="1">
                        <a:lnSpc>
                          <a:spcPct val="115000"/>
                        </a:lnSpc>
                        <a:spcBef>
                          <a:spcPct val="0"/>
                        </a:spcBef>
                        <a:spcAft>
                          <a:spcPct val="0"/>
                        </a:spcAft>
                        <a:buClrTx/>
                        <a:buSzTx/>
                        <a:buFontTx/>
                        <a:buNone/>
                      </a:pPr>
                      <a:r>
                        <a:rPr kumimoji="0" lang="en-US" altLang="en-US" sz="1100" b="0" i="0" u="none" strike="noStrike" cap="none" normalizeH="0" baseline="0" dirty="0">
                          <a:ln>
                            <a:noFill/>
                          </a:ln>
                          <a:solidFill>
                            <a:srgbClr val="000000"/>
                          </a:solidFill>
                          <a:effectLst/>
                          <a:latin typeface="Calibri"/>
                          <a:ea typeface="ＭＳ Ｐゴシック"/>
                          <a:cs typeface="Arial"/>
                        </a:rPr>
                        <a:t>The drawing of the face shows a breakdown of the face with facial features placed in proportion to one another.</a:t>
                      </a:r>
                      <a:r>
                        <a:rPr lang="en-US" altLang="en-US" sz="1100" b="0" i="0" u="none" strike="noStrike" cap="none" normalizeH="0" baseline="0" dirty="0">
                          <a:ln>
                            <a:noFill/>
                          </a:ln>
                          <a:solidFill>
                            <a:srgbClr val="000000"/>
                          </a:solidFill>
                          <a:effectLst/>
                          <a:latin typeface="Calibri"/>
                          <a:ea typeface="ＭＳ Ｐゴシック"/>
                          <a:cs typeface="Arial"/>
                        </a:rPr>
                        <a:t> </a:t>
                      </a:r>
                      <a:r>
                        <a:rPr kumimoji="0" lang="en-US" altLang="en-US" sz="1100" b="0" i="0" u="none" strike="noStrike" cap="none" normalizeH="0" baseline="0" dirty="0">
                          <a:ln>
                            <a:noFill/>
                          </a:ln>
                          <a:solidFill>
                            <a:srgbClr val="000000"/>
                          </a:solidFill>
                          <a:effectLst/>
                          <a:latin typeface="Calibri"/>
                          <a:ea typeface="ＭＳ Ｐゴシック"/>
                          <a:cs typeface="Arial"/>
                        </a:rPr>
                        <a:t> The portrait lacks facial expression</a:t>
                      </a:r>
                      <a:r>
                        <a:rPr lang="en-US" altLang="en-US" sz="1100" b="0" i="0" u="none" strike="noStrike" cap="none" normalizeH="0" baseline="0" dirty="0">
                          <a:ln>
                            <a:noFill/>
                          </a:ln>
                          <a:solidFill>
                            <a:srgbClr val="000000"/>
                          </a:solidFill>
                          <a:effectLst/>
                          <a:latin typeface="Calibri"/>
                          <a:ea typeface="ＭＳ Ｐゴシック"/>
                          <a:cs typeface="Arial"/>
                        </a:rPr>
                        <a:t>;</a:t>
                      </a:r>
                      <a:r>
                        <a:rPr kumimoji="0" lang="en-US" altLang="en-US" sz="1100" b="0" i="0" u="none" strike="noStrike" cap="none" normalizeH="0" baseline="0" dirty="0">
                          <a:ln>
                            <a:noFill/>
                          </a:ln>
                          <a:solidFill>
                            <a:srgbClr val="000000"/>
                          </a:solidFill>
                          <a:effectLst/>
                          <a:latin typeface="Calibri"/>
                          <a:ea typeface="ＭＳ Ｐゴシック"/>
                          <a:cs typeface="Arial"/>
                        </a:rPr>
                        <a:t> thus, no mood is shown in the drawing.</a:t>
                      </a:r>
                    </a:p>
                  </a:txBody>
                  <a:tcPr marL="34189" marR="34189"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rtl="0" eaLnBrk="1" fontAlgn="base" latinLnBrk="0" hangingPunct="1">
                        <a:lnSpc>
                          <a:spcPct val="115000"/>
                        </a:lnSpc>
                        <a:spcBef>
                          <a:spcPct val="0"/>
                        </a:spcBef>
                        <a:spcAft>
                          <a:spcPct val="0"/>
                        </a:spcAft>
                        <a:buClrTx/>
                        <a:buSzTx/>
                        <a:buFontTx/>
                        <a:buNone/>
                      </a:pPr>
                      <a:r>
                        <a:rPr kumimoji="0" lang="en-US" altLang="en-US" sz="1100" b="0" i="0" u="none" strike="noStrike" cap="none" normalizeH="0" baseline="0" dirty="0">
                          <a:ln>
                            <a:noFill/>
                          </a:ln>
                          <a:solidFill>
                            <a:srgbClr val="000000"/>
                          </a:solidFill>
                          <a:effectLst/>
                          <a:latin typeface="Calibri"/>
                          <a:ea typeface="ＭＳ Ｐゴシック"/>
                          <a:cs typeface="Arial"/>
                        </a:rPr>
                        <a:t>The drawing of the face shows some breakdown of the face but following through with other visual cues, such as eyebrows lining up with tops of the ears, are not evident.</a:t>
                      </a:r>
                      <a:r>
                        <a:rPr lang="en-US" altLang="en-US" sz="1100" b="0" i="0" u="none" strike="noStrike" cap="none" normalizeH="0" baseline="0" dirty="0">
                          <a:ln>
                            <a:noFill/>
                          </a:ln>
                          <a:solidFill>
                            <a:srgbClr val="000000"/>
                          </a:solidFill>
                          <a:effectLst/>
                          <a:latin typeface="Calibri"/>
                          <a:ea typeface="ＭＳ Ｐゴシック"/>
                          <a:cs typeface="Arial"/>
                        </a:rPr>
                        <a:t> </a:t>
                      </a:r>
                      <a:r>
                        <a:rPr kumimoji="0" lang="en-US" altLang="en-US" sz="1100" b="0" i="0" u="none" strike="noStrike" cap="none" normalizeH="0" baseline="0" dirty="0">
                          <a:ln>
                            <a:noFill/>
                          </a:ln>
                          <a:solidFill>
                            <a:srgbClr val="000000"/>
                          </a:solidFill>
                          <a:effectLst/>
                          <a:latin typeface="Calibri"/>
                          <a:ea typeface="ＭＳ Ｐゴシック"/>
                          <a:cs typeface="Arial"/>
                        </a:rPr>
                        <a:t> No attention is paid to facial expression to establish mood.</a:t>
                      </a:r>
                    </a:p>
                  </a:txBody>
                  <a:tcPr marL="34189" marR="34189"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rtl="0" eaLnBrk="1" fontAlgn="base" latinLnBrk="0" hangingPunct="1">
                        <a:lnSpc>
                          <a:spcPct val="115000"/>
                        </a:lnSpc>
                        <a:spcBef>
                          <a:spcPct val="0"/>
                        </a:spcBef>
                        <a:spcAft>
                          <a:spcPct val="0"/>
                        </a:spcAft>
                        <a:buClrTx/>
                        <a:buSzTx/>
                        <a:buFontTx/>
                        <a:buNone/>
                      </a:pPr>
                      <a:r>
                        <a:rPr kumimoji="0" lang="en-US" altLang="en-US" sz="1100" b="0" i="0" u="none" strike="noStrike" cap="none" normalizeH="0" baseline="0" dirty="0">
                          <a:ln>
                            <a:noFill/>
                          </a:ln>
                          <a:solidFill>
                            <a:srgbClr val="000000"/>
                          </a:solidFill>
                          <a:effectLst/>
                          <a:latin typeface="Calibri"/>
                          <a:ea typeface="ＭＳ Ｐゴシック"/>
                          <a:cs typeface="Arial"/>
                        </a:rPr>
                        <a:t>The drawing of the face is not broken down into proportional segments, so the placement of the facial features is random and abstracts the realism of the portrait.</a:t>
                      </a:r>
                      <a:r>
                        <a:rPr lang="en-US" altLang="en-US" sz="1100" b="0" i="0" u="none" strike="noStrike" cap="none" normalizeH="0" baseline="0" dirty="0">
                          <a:ln>
                            <a:noFill/>
                          </a:ln>
                          <a:solidFill>
                            <a:srgbClr val="000000"/>
                          </a:solidFill>
                          <a:effectLst/>
                          <a:latin typeface="Calibri"/>
                          <a:ea typeface="ＭＳ Ｐゴシック"/>
                          <a:cs typeface="Arial"/>
                        </a:rPr>
                        <a:t> </a:t>
                      </a:r>
                      <a:r>
                        <a:rPr kumimoji="0" lang="en-US" altLang="en-US" sz="1100" b="0" i="0" u="none" strike="noStrike" cap="none" normalizeH="0" baseline="0" dirty="0">
                          <a:ln>
                            <a:noFill/>
                          </a:ln>
                          <a:solidFill>
                            <a:srgbClr val="000000"/>
                          </a:solidFill>
                          <a:effectLst/>
                          <a:latin typeface="Calibri"/>
                          <a:ea typeface="ＭＳ Ｐゴシック"/>
                          <a:cs typeface="Arial"/>
                        </a:rPr>
                        <a:t> No attention is paid to details, such as strands of hair, eyebrows, eyelashes, etc.</a:t>
                      </a:r>
                    </a:p>
                  </a:txBody>
                  <a:tcPr marL="34189" marR="34189"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10001"/>
                  </a:ext>
                </a:extLst>
              </a:tr>
              <a:tr h="2124404">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rtl="0" eaLnBrk="1" fontAlgn="base" latinLnBrk="0" hangingPunct="1">
                        <a:lnSpc>
                          <a:spcPct val="115000"/>
                        </a:lnSpc>
                        <a:spcBef>
                          <a:spcPct val="0"/>
                        </a:spcBef>
                        <a:spcAft>
                          <a:spcPct val="0"/>
                        </a:spcAft>
                        <a:buClrTx/>
                        <a:buSzTx/>
                        <a:buFontTx/>
                        <a:buNone/>
                      </a:pPr>
                      <a:endParaRPr lang="en-US" altLang="en-US" sz="1100" b="1" i="0" u="none" strike="noStrike" cap="none" normalizeH="0" baseline="0" dirty="0">
                        <a:ln>
                          <a:noFill/>
                        </a:ln>
                        <a:solidFill>
                          <a:srgbClr val="FFFFFF"/>
                        </a:solidFill>
                        <a:effectLst/>
                        <a:latin typeface="Calibri"/>
                        <a:ea typeface="ＭＳ Ｐゴシック"/>
                        <a:cs typeface="Arial"/>
                      </a:endParaRPr>
                    </a:p>
                    <a:p>
                      <a:pPr marL="0" marR="0" lvl="0" indent="0" algn="ctr" defTabSz="914400">
                        <a:lnSpc>
                          <a:spcPct val="114999"/>
                        </a:lnSpc>
                        <a:spcBef>
                          <a:spcPct val="0"/>
                        </a:spcBef>
                        <a:spcAft>
                          <a:spcPct val="0"/>
                        </a:spcAft>
                        <a:buClrTx/>
                        <a:buSzTx/>
                        <a:buFontTx/>
                        <a:buNone/>
                        <a:tabLst/>
                      </a:pPr>
                      <a:r>
                        <a:rPr kumimoji="0" lang="en-US" altLang="en-US" sz="1100" b="1" i="0" u="none" strike="noStrike" cap="none" normalizeH="0" baseline="0" dirty="0">
                          <a:ln>
                            <a:noFill/>
                          </a:ln>
                          <a:solidFill>
                            <a:srgbClr val="FFFFFF"/>
                          </a:solidFill>
                          <a:effectLst/>
                          <a:latin typeface="Calibri"/>
                          <a:ea typeface="ＭＳ Ｐゴシック"/>
                          <a:cs typeface="Arial"/>
                        </a:rPr>
                        <a:t>Art Elements and Principles</a:t>
                      </a:r>
                    </a:p>
                    <a:p>
                      <a:pPr marL="0" marR="0" lvl="0" indent="0" algn="ctr" defTabSz="914400" rtl="0" eaLnBrk="1" fontAlgn="base" latinLnBrk="0" hangingPunct="1">
                        <a:lnSpc>
                          <a:spcPct val="115000"/>
                        </a:lnSpc>
                        <a:spcBef>
                          <a:spcPct val="0"/>
                        </a:spcBef>
                        <a:spcAft>
                          <a:spcPct val="0"/>
                        </a:spcAft>
                        <a:buClrTx/>
                        <a:buSzTx/>
                        <a:buFontTx/>
                        <a:buNone/>
                        <a:tabLst/>
                      </a:pPr>
                      <a:endParaRPr kumimoji="0" lang="en-US" altLang="en-US" sz="1100" b="1" i="0" u="none" strike="noStrike" cap="none" normalizeH="0" baseline="0" dirty="0">
                        <a:ln>
                          <a:noFill/>
                        </a:ln>
                        <a:solidFill>
                          <a:srgbClr val="FFFFFF"/>
                        </a:solidFill>
                        <a:effectLst/>
                        <a:latin typeface="Calibri"/>
                        <a:ea typeface="ＭＳ Ｐゴシック"/>
                        <a:cs typeface="Arial"/>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100" b="1" i="0" u="none" strike="noStrike" cap="none" normalizeH="0" baseline="0" dirty="0">
                          <a:ln>
                            <a:noFill/>
                          </a:ln>
                          <a:solidFill>
                            <a:srgbClr val="FFFFFF"/>
                          </a:solidFill>
                          <a:effectLst/>
                          <a:latin typeface="Calibri"/>
                          <a:ea typeface="ＭＳ Ｐゴシック"/>
                          <a:cs typeface="Arial"/>
                        </a:rPr>
                        <a:t>Color Scheme</a:t>
                      </a:r>
                    </a:p>
                    <a:p>
                      <a:pPr marL="0" marR="0" lvl="0" indent="0" algn="ctr" defTabSz="914400" rtl="0" eaLnBrk="1" fontAlgn="base" latinLnBrk="0" hangingPunct="1">
                        <a:lnSpc>
                          <a:spcPct val="115000"/>
                        </a:lnSpc>
                        <a:spcBef>
                          <a:spcPct val="0"/>
                        </a:spcBef>
                        <a:spcAft>
                          <a:spcPct val="0"/>
                        </a:spcAft>
                        <a:buClrTx/>
                        <a:buSzTx/>
                        <a:buFontTx/>
                        <a:buNone/>
                        <a:tabLst/>
                      </a:pPr>
                      <a:endParaRPr kumimoji="0" lang="en-US" altLang="en-US" sz="1100" b="1" i="0" u="none" strike="noStrike" cap="none" normalizeH="0" baseline="0" dirty="0">
                        <a:ln>
                          <a:noFill/>
                        </a:ln>
                        <a:solidFill>
                          <a:srgbClr val="FFFFFF"/>
                        </a:solidFill>
                        <a:effectLst/>
                        <a:latin typeface="Calibri"/>
                        <a:ea typeface="ＭＳ Ｐゴシック"/>
                        <a:cs typeface="Arial"/>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100" b="1" i="0" u="none" strike="noStrike" cap="none" normalizeH="0" baseline="0" dirty="0">
                          <a:ln>
                            <a:noFill/>
                          </a:ln>
                          <a:solidFill>
                            <a:srgbClr val="FFFFFF"/>
                          </a:solidFill>
                          <a:effectLst/>
                          <a:latin typeface="Calibri"/>
                          <a:ea typeface="ＭＳ Ｐゴシック"/>
                          <a:cs typeface="Arial"/>
                        </a:rPr>
                        <a:t>(4 points)</a:t>
                      </a:r>
                    </a:p>
                    <a:p>
                      <a:pPr marL="0" marR="0" lvl="0" indent="0" algn="ctr" defTabSz="914400" rtl="0" eaLnBrk="1" fontAlgn="base" latinLnBrk="0" hangingPunct="1">
                        <a:lnSpc>
                          <a:spcPct val="115000"/>
                        </a:lnSpc>
                        <a:spcBef>
                          <a:spcPct val="0"/>
                        </a:spcBef>
                        <a:spcAft>
                          <a:spcPct val="0"/>
                        </a:spcAft>
                        <a:buClrTx/>
                        <a:buSzTx/>
                        <a:buFontTx/>
                        <a:buNone/>
                        <a:tabLst/>
                      </a:pPr>
                      <a:endParaRPr kumimoji="0" lang="en-US" altLang="en-US" sz="1100" b="1" i="0" u="none" strike="noStrike" cap="none" normalizeH="0" baseline="0" dirty="0">
                        <a:ln>
                          <a:noFill/>
                        </a:ln>
                        <a:solidFill>
                          <a:srgbClr val="FFFFFF"/>
                        </a:solidFill>
                        <a:effectLst/>
                        <a:latin typeface="Calibri"/>
                        <a:ea typeface="Calibri" pitchFamily="34" charset="0"/>
                        <a:cs typeface="Times New Roman"/>
                      </a:endParaRPr>
                    </a:p>
                    <a:p>
                      <a:pPr marL="0" marR="0" lvl="0" indent="0" algn="ctr" defTabSz="914400" rtl="0" eaLnBrk="1" fontAlgn="base" latinLnBrk="0" hangingPunct="1">
                        <a:lnSpc>
                          <a:spcPct val="115000"/>
                        </a:lnSpc>
                        <a:spcBef>
                          <a:spcPct val="0"/>
                        </a:spcBef>
                        <a:spcAft>
                          <a:spcPct val="0"/>
                        </a:spcAft>
                        <a:buClrTx/>
                        <a:buSzTx/>
                        <a:buFontTx/>
                        <a:buNone/>
                        <a:tabLst/>
                      </a:pPr>
                      <a:endParaRPr kumimoji="0" lang="en-US" altLang="en-US" sz="1100" b="1" i="0" u="none" strike="noStrike" cap="none" normalizeH="0" baseline="0" dirty="0">
                        <a:ln>
                          <a:noFill/>
                        </a:ln>
                        <a:solidFill>
                          <a:srgbClr val="FFFFFF"/>
                        </a:solidFill>
                        <a:effectLst/>
                        <a:latin typeface="Calibri"/>
                        <a:ea typeface="Calibri" pitchFamily="34" charset="0"/>
                        <a:cs typeface="Times New Roman"/>
                      </a:endParaRPr>
                    </a:p>
                  </a:txBody>
                  <a:tcPr marL="34189" marR="34189"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6347A"/>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rtl="0" eaLnBrk="1" fontAlgn="base" latinLnBrk="0" hangingPunct="1">
                        <a:lnSpc>
                          <a:spcPct val="115000"/>
                        </a:lnSpc>
                        <a:spcBef>
                          <a:spcPct val="0"/>
                        </a:spcBef>
                        <a:spcAft>
                          <a:spcPct val="0"/>
                        </a:spcAft>
                        <a:buClrTx/>
                        <a:buSzTx/>
                        <a:buFontTx/>
                        <a:buNone/>
                      </a:pPr>
                      <a:r>
                        <a:rPr kumimoji="0" lang="en-US" altLang="en-US" sz="1100" b="0" i="0" u="none" strike="noStrike" cap="none" normalizeH="0" baseline="0" dirty="0">
                          <a:ln>
                            <a:noFill/>
                          </a:ln>
                          <a:solidFill>
                            <a:srgbClr val="000000"/>
                          </a:solidFill>
                          <a:effectLst/>
                          <a:latin typeface="Calibri"/>
                          <a:ea typeface="ＭＳ Ｐゴシック"/>
                          <a:cs typeface="Arial"/>
                        </a:rPr>
                        <a:t>Background collage uses either a monochromatic or analogous color scheme with all ends of the pictures glued down.</a:t>
                      </a:r>
                      <a:r>
                        <a:rPr lang="en-US" altLang="en-US" sz="1100" b="0" i="0" u="none" strike="noStrike" cap="none" normalizeH="0" baseline="0" dirty="0">
                          <a:ln>
                            <a:noFill/>
                          </a:ln>
                          <a:solidFill>
                            <a:srgbClr val="000000"/>
                          </a:solidFill>
                          <a:effectLst/>
                          <a:latin typeface="Calibri"/>
                          <a:ea typeface="ＭＳ Ｐゴシック"/>
                          <a:cs typeface="Arial"/>
                        </a:rPr>
                        <a:t> </a:t>
                      </a:r>
                      <a:r>
                        <a:rPr kumimoji="0" lang="en-US" altLang="en-US" sz="1100" b="0" i="0" u="none" strike="noStrike" cap="none" normalizeH="0" baseline="0" dirty="0">
                          <a:ln>
                            <a:noFill/>
                          </a:ln>
                          <a:solidFill>
                            <a:srgbClr val="000000"/>
                          </a:solidFill>
                          <a:effectLst/>
                          <a:latin typeface="Calibri"/>
                          <a:ea typeface="ＭＳ Ｐゴシック"/>
                          <a:cs typeface="Arial"/>
                        </a:rPr>
                        <a:t> The arrangement of the collage is unique using either space of transition of color in a planned way.</a:t>
                      </a:r>
                      <a:r>
                        <a:rPr lang="en-US" altLang="en-US" sz="1100" b="0" i="0" u="none" strike="noStrike" cap="none" normalizeH="0" baseline="0" dirty="0">
                          <a:ln>
                            <a:noFill/>
                          </a:ln>
                          <a:solidFill>
                            <a:srgbClr val="000000"/>
                          </a:solidFill>
                          <a:effectLst/>
                          <a:latin typeface="Calibri"/>
                          <a:ea typeface="ＭＳ Ｐゴシック"/>
                          <a:cs typeface="Arial"/>
                        </a:rPr>
                        <a:t> </a:t>
                      </a:r>
                      <a:r>
                        <a:rPr kumimoji="0" lang="en-US" altLang="en-US" sz="1100" b="0" i="0" u="none" strike="noStrike" cap="none" normalizeH="0" baseline="0" dirty="0">
                          <a:ln>
                            <a:noFill/>
                          </a:ln>
                          <a:solidFill>
                            <a:srgbClr val="000000"/>
                          </a:solidFill>
                          <a:effectLst/>
                          <a:latin typeface="Calibri"/>
                          <a:ea typeface="ＭＳ Ｐゴシック"/>
                          <a:cs typeface="Arial"/>
                        </a:rPr>
                        <a:t> The color mixing and transition of the paint in the portrait shows a broad range of tones, and the application contours the shape of the face.</a:t>
                      </a:r>
                    </a:p>
                  </a:txBody>
                  <a:tcPr marL="34189" marR="34189"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rtl="0" eaLnBrk="1" fontAlgn="base" latinLnBrk="0" hangingPunct="1">
                        <a:lnSpc>
                          <a:spcPct val="115000"/>
                        </a:lnSpc>
                        <a:spcBef>
                          <a:spcPct val="0"/>
                        </a:spcBef>
                        <a:spcAft>
                          <a:spcPct val="0"/>
                        </a:spcAft>
                        <a:buClrTx/>
                        <a:buSzTx/>
                        <a:buFontTx/>
                        <a:buNone/>
                      </a:pPr>
                      <a:r>
                        <a:rPr kumimoji="0" lang="en-US" altLang="en-US" sz="1100" b="0" i="0" u="none" strike="noStrike" cap="none" normalizeH="0" baseline="0" dirty="0">
                          <a:ln>
                            <a:noFill/>
                          </a:ln>
                          <a:solidFill>
                            <a:srgbClr val="000000"/>
                          </a:solidFill>
                          <a:effectLst/>
                          <a:latin typeface="Calibri"/>
                          <a:ea typeface="ＭＳ Ｐゴシック"/>
                          <a:cs typeface="Arial"/>
                        </a:rPr>
                        <a:t>Background collage uses either a monochromatic or analogous color scheme with some ends of the pictures sticking up or small portions of the oak tag showing through.</a:t>
                      </a:r>
                      <a:r>
                        <a:rPr lang="en-US" altLang="en-US" sz="1100" b="0" i="0" u="none" strike="noStrike" cap="none" normalizeH="0" baseline="0" dirty="0">
                          <a:ln>
                            <a:noFill/>
                          </a:ln>
                          <a:solidFill>
                            <a:srgbClr val="000000"/>
                          </a:solidFill>
                          <a:effectLst/>
                          <a:latin typeface="Calibri"/>
                          <a:ea typeface="ＭＳ Ｐゴシック"/>
                          <a:cs typeface="Arial"/>
                        </a:rPr>
                        <a:t> </a:t>
                      </a:r>
                      <a:r>
                        <a:rPr kumimoji="0" lang="en-US" altLang="en-US" sz="1100" b="0" i="0" u="none" strike="noStrike" cap="none" normalizeH="0" baseline="0" dirty="0">
                          <a:ln>
                            <a:noFill/>
                          </a:ln>
                          <a:solidFill>
                            <a:srgbClr val="000000"/>
                          </a:solidFill>
                          <a:effectLst/>
                          <a:latin typeface="Calibri"/>
                          <a:ea typeface="ＭＳ Ｐゴシック"/>
                          <a:cs typeface="Arial"/>
                        </a:rPr>
                        <a:t> The color mixing with the paint in the portrait shows a range of either a monochromatic or analogous color scheme, but no awareness of contour color application.</a:t>
                      </a:r>
                    </a:p>
                  </a:txBody>
                  <a:tcPr marL="34189" marR="34189"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rtl="0" eaLnBrk="1" fontAlgn="base" latinLnBrk="0" hangingPunct="1">
                        <a:lnSpc>
                          <a:spcPct val="115000"/>
                        </a:lnSpc>
                        <a:spcBef>
                          <a:spcPct val="0"/>
                        </a:spcBef>
                        <a:spcAft>
                          <a:spcPct val="0"/>
                        </a:spcAft>
                        <a:buClrTx/>
                        <a:buSzTx/>
                        <a:buFontTx/>
                        <a:buNone/>
                      </a:pPr>
                      <a:r>
                        <a:rPr kumimoji="0" lang="en-US" altLang="en-US" sz="1100" b="0" i="0" u="none" strike="noStrike" cap="none" normalizeH="0" baseline="0" dirty="0">
                          <a:ln>
                            <a:noFill/>
                          </a:ln>
                          <a:solidFill>
                            <a:srgbClr val="000000"/>
                          </a:solidFill>
                          <a:effectLst/>
                          <a:latin typeface="Calibri"/>
                          <a:ea typeface="ＭＳ Ｐゴシック"/>
                          <a:cs typeface="Arial"/>
                        </a:rPr>
                        <a:t>Background collage has at least 60% of the paper fitting into either a monochromatic or analogous color scheme.</a:t>
                      </a:r>
                      <a:r>
                        <a:rPr lang="en-US" altLang="en-US" sz="1100" b="0" i="0" u="none" strike="noStrike" cap="none" normalizeH="0" baseline="0" dirty="0">
                          <a:ln>
                            <a:noFill/>
                          </a:ln>
                          <a:solidFill>
                            <a:srgbClr val="000000"/>
                          </a:solidFill>
                          <a:effectLst/>
                          <a:latin typeface="Calibri"/>
                          <a:ea typeface="ＭＳ Ｐゴシック"/>
                          <a:cs typeface="Arial"/>
                        </a:rPr>
                        <a:t> </a:t>
                      </a:r>
                      <a:r>
                        <a:rPr kumimoji="0" lang="en-US" altLang="en-US" sz="1100" b="0" i="0" u="none" strike="noStrike" cap="none" normalizeH="0" baseline="0" dirty="0">
                          <a:ln>
                            <a:noFill/>
                          </a:ln>
                          <a:solidFill>
                            <a:srgbClr val="000000"/>
                          </a:solidFill>
                          <a:effectLst/>
                          <a:latin typeface="Calibri"/>
                          <a:ea typeface="ＭＳ Ｐゴシック"/>
                          <a:cs typeface="Arial"/>
                        </a:rPr>
                        <a:t> Color mixing in the portrait is blotchy and not blended well; each color is separate with no attempt to transition one color to the next.</a:t>
                      </a:r>
                    </a:p>
                  </a:txBody>
                  <a:tcPr marL="34189" marR="34189"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1100" b="0" i="0" u="none" strike="noStrike" cap="none" normalizeH="0" baseline="0" dirty="0">
                          <a:ln>
                            <a:noFill/>
                          </a:ln>
                          <a:solidFill>
                            <a:srgbClr val="000000"/>
                          </a:solidFill>
                          <a:effectLst/>
                          <a:latin typeface="Calibri"/>
                          <a:ea typeface="ＭＳ Ｐゴシック"/>
                          <a:cs typeface="Arial"/>
                        </a:rPr>
                        <a:t>Background collage and color mixing show no identification to either a monochromatic or an analogous color scheme.</a:t>
                      </a:r>
                    </a:p>
                  </a:txBody>
                  <a:tcPr marL="34189" marR="34189"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2"/>
                  </a:ext>
                </a:extLst>
              </a:tr>
            </a:tbl>
          </a:graphicData>
        </a:graphic>
      </p:graphicFrame>
      <p:sp>
        <p:nvSpPr>
          <p:cNvPr id="3" name="Slide Number Placeholder 2">
            <a:extLst>
              <a:ext uri="{FF2B5EF4-FFF2-40B4-BE49-F238E27FC236}">
                <a16:creationId xmlns:a16="http://schemas.microsoft.com/office/drawing/2014/main" id="{C6A813B3-4F64-44CE-B596-0398E599647B}"/>
              </a:ext>
            </a:extLst>
          </p:cNvPr>
          <p:cNvSpPr>
            <a:spLocks noGrp="1"/>
          </p:cNvSpPr>
          <p:nvPr>
            <p:ph type="sldNum" sz="quarter" idx="12"/>
          </p:nvPr>
        </p:nvSpPr>
        <p:spPr/>
        <p:txBody>
          <a:bodyPr/>
          <a:lstStyle/>
          <a:p>
            <a:fld id="{330EA680-D336-4FF7-8B7A-9848BB0A1C32}" type="slidenum">
              <a:rPr lang="en-US" smtClean="0">
                <a:solidFill>
                  <a:schemeClr val="tx1"/>
                </a:solidFill>
              </a:rPr>
              <a:t>11</a:t>
            </a:fld>
            <a:endParaRPr lang="en-US" dirty="0">
              <a:solidFill>
                <a:schemeClr val="tx1"/>
              </a:solidFill>
            </a:endParaRPr>
          </a:p>
        </p:txBody>
      </p:sp>
      <p:sp>
        <p:nvSpPr>
          <p:cNvPr id="4" name="Date Placeholder 3">
            <a:extLst>
              <a:ext uri="{FF2B5EF4-FFF2-40B4-BE49-F238E27FC236}">
                <a16:creationId xmlns:a16="http://schemas.microsoft.com/office/drawing/2014/main" id="{9B23469E-65DE-1040-A588-26938812ED89}"/>
              </a:ext>
              <a:ext uri="{C183D7F6-B498-43B3-948B-1728B52AA6E4}">
                <adec:decorative xmlns:adec="http://schemas.microsoft.com/office/drawing/2017/decorative" val="1"/>
              </a:ext>
            </a:extLst>
          </p:cNvPr>
          <p:cNvSpPr>
            <a:spLocks noGrp="1"/>
          </p:cNvSpPr>
          <p:nvPr>
            <p:ph type="dt" sz="half" idx="10"/>
          </p:nvPr>
        </p:nvSpPr>
        <p:spPr/>
        <p:txBody>
          <a:bodyPr/>
          <a:lstStyle/>
          <a:p>
            <a:r>
              <a:rPr lang="en-US" dirty="0">
                <a:solidFill>
                  <a:schemeClr val="tx1"/>
                </a:solidFill>
              </a:rPr>
              <a:t>2025</a:t>
            </a:r>
          </a:p>
        </p:txBody>
      </p:sp>
    </p:spTree>
    <p:extLst>
      <p:ext uri="{BB962C8B-B14F-4D97-AF65-F5344CB8AC3E}">
        <p14:creationId xmlns:p14="http://schemas.microsoft.com/office/powerpoint/2010/main" val="42173391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0CF5E16C-329A-4EFF-AF60-4B7467DC932E}"/>
              </a:ext>
            </a:extLst>
          </p:cNvPr>
          <p:cNvSpPr txBox="1">
            <a:spLocks noGrp="1"/>
          </p:cNvSpPr>
          <p:nvPr>
            <p:ph type="title" idx="4294967295"/>
          </p:nvPr>
        </p:nvSpPr>
        <p:spPr>
          <a:xfrm>
            <a:off x="457200" y="654050"/>
            <a:ext cx="8229599" cy="506809"/>
          </a:xfrm>
          <a:prstGeom prst="rect">
            <a:avLst/>
          </a:prstGeom>
          <a:noFill/>
          <a:ln>
            <a:noFill/>
            <a:prstDash/>
          </a:ln>
          <a:effectLst/>
        </p:spPr>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2800" b="1" i="0" u="none" strike="noStrike" kern="1200" cap="none" spc="0" normalizeH="0" baseline="0" noProof="0" dirty="0">
                <a:ln>
                  <a:noFill/>
                </a:ln>
                <a:solidFill>
                  <a:schemeClr val="bg1"/>
                </a:solidFill>
                <a:effectLst/>
                <a:uLnTx/>
                <a:uFillTx/>
                <a:latin typeface="Arial" panose="020B0604020202020204" pitchFamily="34" charset="0"/>
                <a:ea typeface="+mj-ea"/>
                <a:cs typeface="Arial" panose="020B0604020202020204" pitchFamily="34" charset="0"/>
              </a:rPr>
              <a:t>Holistic Rubrics</a:t>
            </a:r>
          </a:p>
        </p:txBody>
      </p:sp>
      <p:sp>
        <p:nvSpPr>
          <p:cNvPr id="25602" name="Content Placeholder 2">
            <a:extLst>
              <a:ext uri="{FF2B5EF4-FFF2-40B4-BE49-F238E27FC236}">
                <a16:creationId xmlns:a16="http://schemas.microsoft.com/office/drawing/2014/main" id="{9BA864E7-A9E1-4E57-8E63-9289ABD3F1D4}"/>
              </a:ext>
            </a:extLst>
          </p:cNvPr>
          <p:cNvSpPr txBox="1">
            <a:spLocks/>
          </p:cNvSpPr>
          <p:nvPr/>
        </p:nvSpPr>
        <p:spPr bwMode="auto">
          <a:xfrm>
            <a:off x="429016" y="1524000"/>
            <a:ext cx="8229600" cy="396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8580" tIns="34290" rIns="68580" bIns="34290" anchor="t"/>
          <a:lstStyle>
            <a:lvl1pPr marL="342900" indent="-342900" eaLnBrk="0" hangingPunct="0">
              <a:lnSpc>
                <a:spcPct val="90000"/>
              </a:lnSpc>
              <a:spcBef>
                <a:spcPts val="1200"/>
              </a:spcBef>
              <a:buClr>
                <a:srgbClr val="9E3611"/>
              </a:buClr>
              <a:buSzPct val="85000"/>
              <a:buFont typeface="Wingdings" panose="05000000000000000000" pitchFamily="2" charset="2"/>
              <a:buChar char="§"/>
              <a:defRPr sz="2000">
                <a:solidFill>
                  <a:schemeClr val="tx1"/>
                </a:solidFill>
                <a:latin typeface="Rockwell" panose="02060603020205020403" pitchFamily="18" charset="0"/>
                <a:ea typeface="ＭＳ Ｐゴシック" panose="020B0600070205080204" pitchFamily="34" charset="-128"/>
              </a:defRPr>
            </a:lvl1pPr>
            <a:lvl2pPr indent="-182563" eaLnBrk="0" hangingPunct="0">
              <a:lnSpc>
                <a:spcPct val="90000"/>
              </a:lnSpc>
              <a:spcBef>
                <a:spcPts val="400"/>
              </a:spcBef>
              <a:spcAft>
                <a:spcPts val="200"/>
              </a:spcAft>
              <a:buClr>
                <a:srgbClr val="9E3611"/>
              </a:buClr>
              <a:buSzPct val="85000"/>
              <a:buFont typeface="Wingdings" panose="05000000000000000000" pitchFamily="2" charset="2"/>
              <a:buChar char="§"/>
              <a:defRPr>
                <a:solidFill>
                  <a:schemeClr val="tx1"/>
                </a:solidFill>
                <a:latin typeface="Rockwell" panose="02060603020205020403" pitchFamily="18" charset="0"/>
                <a:ea typeface="ＭＳ Ｐゴシック" panose="020B0600070205080204" pitchFamily="34" charset="-128"/>
              </a:defRPr>
            </a:lvl2pPr>
            <a:lvl3pPr marL="730250" indent="-182563" eaLnBrk="0"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ea typeface="ＭＳ Ｐゴシック" panose="020B0600070205080204" pitchFamily="34" charset="-128"/>
              </a:defRPr>
            </a:lvl3pPr>
            <a:lvl4pPr marL="1600200" indent="-228600" eaLnBrk="0"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ea typeface="ＭＳ Ｐゴシック" panose="020B0600070205080204" pitchFamily="34" charset="-128"/>
              </a:defRPr>
            </a:lvl4pPr>
            <a:lvl5pPr marL="2057400" indent="-228600" eaLnBrk="0"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ea typeface="ＭＳ Ｐゴシック" panose="020B0600070205080204"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ea typeface="ＭＳ Ｐゴシック" panose="020B0600070205080204"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ea typeface="ＭＳ Ｐゴシック" panose="020B0600070205080204"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ea typeface="ＭＳ Ｐゴシック" panose="020B0600070205080204"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ea typeface="ＭＳ Ｐゴシック" panose="020B0600070205080204" pitchFamily="34" charset="-128"/>
              </a:defRPr>
            </a:lvl9pPr>
          </a:lstStyle>
          <a:p>
            <a:pPr marL="0" indent="0">
              <a:buNone/>
            </a:pPr>
            <a:r>
              <a:rPr lang="en-US" altLang="en-US" sz="2400" b="1" dirty="0">
                <a:latin typeface="Arial" panose="020B0604020202020204" pitchFamily="34" charset="0"/>
                <a:ea typeface="ＭＳ Ｐゴシック"/>
                <a:cs typeface="Arial" panose="020B0604020202020204" pitchFamily="34" charset="0"/>
              </a:rPr>
              <a:t>Holistic/Single-dimension Rubrics:</a:t>
            </a:r>
            <a:r>
              <a:rPr lang="en-US" altLang="en-US" sz="2400" dirty="0">
                <a:latin typeface="Arial" panose="020B0604020202020204" pitchFamily="34" charset="0"/>
                <a:ea typeface="ＭＳ Ｐゴシック"/>
                <a:cs typeface="Arial" panose="020B0604020202020204" pitchFamily="34" charset="0"/>
              </a:rPr>
              <a:t> </a:t>
            </a:r>
          </a:p>
          <a:p>
            <a:pPr marL="0" indent="0">
              <a:buNone/>
            </a:pPr>
            <a:endParaRPr lang="en-US" altLang="en-US" sz="1200" dirty="0">
              <a:latin typeface="Arial" panose="020B0604020202020204" pitchFamily="34" charset="0"/>
              <a:cs typeface="Arial" panose="020B0604020202020204" pitchFamily="34" charset="0"/>
            </a:endParaRPr>
          </a:p>
          <a:p>
            <a:pPr>
              <a:buFont typeface="Arial" panose="020B0604020202020204" pitchFamily="34" charset="0"/>
              <a:buChar char="•"/>
            </a:pPr>
            <a:r>
              <a:rPr lang="en-US" altLang="en-US" sz="2400" dirty="0">
                <a:latin typeface="Arial" panose="020B0604020202020204" pitchFamily="34" charset="0"/>
                <a:ea typeface="ＭＳ Ｐゴシック"/>
                <a:cs typeface="Arial" panose="020B0604020202020204" pitchFamily="34" charset="0"/>
              </a:rPr>
              <a:t>are used when performance criteria cannot be separated clearly</a:t>
            </a:r>
            <a:endParaRPr lang="en-US" altLang="en-US" sz="2400" dirty="0">
              <a:latin typeface="Arial" panose="020B0604020202020204" pitchFamily="34" charset="0"/>
              <a:cs typeface="Arial" panose="020B0604020202020204" pitchFamily="34" charset="0"/>
            </a:endParaRPr>
          </a:p>
          <a:p>
            <a:pPr>
              <a:buFont typeface="Arial" panose="020B0604020202020204" pitchFamily="34" charset="0"/>
              <a:buChar char="•"/>
            </a:pPr>
            <a:r>
              <a:rPr lang="en-US" altLang="en-US" sz="2400" dirty="0">
                <a:latin typeface="Arial" panose="020B0604020202020204" pitchFamily="34" charset="0"/>
                <a:ea typeface="ＭＳ Ｐゴシック"/>
                <a:cs typeface="Arial" panose="020B0604020202020204" pitchFamily="34" charset="0"/>
              </a:rPr>
              <a:t>combine all performance criteria for simultaneous evaluation </a:t>
            </a:r>
          </a:p>
          <a:p>
            <a:pPr>
              <a:buFont typeface="Arial" panose="020B0604020202020204" pitchFamily="34" charset="0"/>
              <a:buChar char="•"/>
            </a:pPr>
            <a:r>
              <a:rPr lang="en-US" altLang="en-US" sz="2400" dirty="0">
                <a:latin typeface="Arial" panose="020B0604020202020204" pitchFamily="34" charset="0"/>
                <a:ea typeface="ＭＳ Ｐゴシック"/>
                <a:cs typeface="Arial" panose="020B0604020202020204" pitchFamily="34" charset="0"/>
              </a:rPr>
              <a:t>require the scorer to enter only a singular point value based on the student</a:t>
            </a:r>
            <a:r>
              <a:rPr lang="ja-JP" altLang="en-US" sz="2400" dirty="0">
                <a:latin typeface="Arial" panose="020B0604020202020204" pitchFamily="34" charset="0"/>
                <a:ea typeface="ＭＳ Ｐゴシック"/>
                <a:cs typeface="Arial" panose="020B0604020202020204" pitchFamily="34" charset="0"/>
              </a:rPr>
              <a:t>’</a:t>
            </a:r>
            <a:r>
              <a:rPr lang="en-US" altLang="ja-JP" sz="2400" dirty="0">
                <a:latin typeface="Arial" panose="020B0604020202020204" pitchFamily="34" charset="0"/>
                <a:ea typeface="ＭＳ Ｐゴシック"/>
                <a:cs typeface="Arial" panose="020B0604020202020204" pitchFamily="34" charset="0"/>
              </a:rPr>
              <a:t>s performance as a whole</a:t>
            </a:r>
            <a:endParaRPr lang="en-US" altLang="en-US" sz="2400" dirty="0">
              <a:latin typeface="Arial" panose="020B0604020202020204" pitchFamily="34" charset="0"/>
              <a:cs typeface="Arial" panose="020B0604020202020204" pitchFamily="34" charset="0"/>
            </a:endParaRPr>
          </a:p>
          <a:p>
            <a:pPr lvl="1" indent="-136684" eaLnBrk="1" hangingPunct="1">
              <a:lnSpc>
                <a:spcPct val="70000"/>
              </a:lnSpc>
            </a:pPr>
            <a:endParaRPr lang="en-US" altLang="en-US" sz="2800" dirty="0">
              <a:latin typeface="Arial" panose="020B0604020202020204" pitchFamily="34" charset="0"/>
              <a:cs typeface="Arial" panose="020B0604020202020204" pitchFamily="34" charset="0"/>
            </a:endParaRPr>
          </a:p>
        </p:txBody>
      </p:sp>
      <p:sp>
        <p:nvSpPr>
          <p:cNvPr id="2" name="Slide Number Placeholder 1">
            <a:extLst>
              <a:ext uri="{FF2B5EF4-FFF2-40B4-BE49-F238E27FC236}">
                <a16:creationId xmlns:a16="http://schemas.microsoft.com/office/drawing/2014/main" id="{6C561A45-6AF9-45B6-BF59-AB352A303509}"/>
              </a:ext>
            </a:extLst>
          </p:cNvPr>
          <p:cNvSpPr>
            <a:spLocks noGrp="1"/>
          </p:cNvSpPr>
          <p:nvPr>
            <p:ph type="sldNum" sz="quarter" idx="12"/>
          </p:nvPr>
        </p:nvSpPr>
        <p:spPr/>
        <p:txBody>
          <a:bodyPr/>
          <a:lstStyle/>
          <a:p>
            <a:fld id="{330EA680-D336-4FF7-8B7A-9848BB0A1C32}" type="slidenum">
              <a:rPr lang="en-US" smtClean="0">
                <a:solidFill>
                  <a:schemeClr val="tx1"/>
                </a:solidFill>
              </a:rPr>
              <a:t>12</a:t>
            </a:fld>
            <a:endParaRPr lang="en-US" dirty="0">
              <a:solidFill>
                <a:schemeClr val="tx1"/>
              </a:solidFill>
            </a:endParaRPr>
          </a:p>
        </p:txBody>
      </p:sp>
      <p:sp>
        <p:nvSpPr>
          <p:cNvPr id="4" name="Date Placeholder 3">
            <a:extLst>
              <a:ext uri="{FF2B5EF4-FFF2-40B4-BE49-F238E27FC236}">
                <a16:creationId xmlns:a16="http://schemas.microsoft.com/office/drawing/2014/main" id="{74B91557-B23A-E345-B676-11215DDEC095}"/>
              </a:ext>
              <a:ext uri="{C183D7F6-B498-43B3-948B-1728B52AA6E4}">
                <adec:decorative xmlns:adec="http://schemas.microsoft.com/office/drawing/2017/decorative" val="1"/>
              </a:ext>
            </a:extLst>
          </p:cNvPr>
          <p:cNvSpPr>
            <a:spLocks noGrp="1"/>
          </p:cNvSpPr>
          <p:nvPr>
            <p:ph type="dt" sz="half" idx="10"/>
          </p:nvPr>
        </p:nvSpPr>
        <p:spPr/>
        <p:txBody>
          <a:bodyPr/>
          <a:lstStyle/>
          <a:p>
            <a:r>
              <a:rPr lang="en-US" dirty="0">
                <a:solidFill>
                  <a:schemeClr val="tx1"/>
                </a:solidFill>
              </a:rPr>
              <a:t>2025</a:t>
            </a:r>
          </a:p>
        </p:txBody>
      </p:sp>
    </p:spTree>
    <p:extLst>
      <p:ext uri="{BB962C8B-B14F-4D97-AF65-F5344CB8AC3E}">
        <p14:creationId xmlns:p14="http://schemas.microsoft.com/office/powerpoint/2010/main" val="27703704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331BC1-F363-435F-B6E9-C53666C64A7A}"/>
              </a:ext>
            </a:extLst>
          </p:cNvPr>
          <p:cNvSpPr>
            <a:spLocks noGrp="1"/>
          </p:cNvSpPr>
          <p:nvPr>
            <p:ph type="title"/>
          </p:nvPr>
        </p:nvSpPr>
        <p:spPr>
          <a:xfrm>
            <a:off x="457200" y="578354"/>
            <a:ext cx="8229600" cy="624043"/>
          </a:xfrm>
        </p:spPr>
        <p:txBody>
          <a:bodyPr>
            <a:normAutofit/>
          </a:bodyPr>
          <a:lstStyle/>
          <a:p>
            <a:pPr algn="ctr">
              <a:defRPr/>
            </a:pPr>
            <a:r>
              <a:rPr lang="en-US" sz="2800" b="1" dirty="0"/>
              <a:t>SCR Holistic Rubric Example</a:t>
            </a:r>
          </a:p>
        </p:txBody>
      </p:sp>
      <p:sp>
        <p:nvSpPr>
          <p:cNvPr id="6" name="TextBox 5">
            <a:extLst>
              <a:ext uri="{FF2B5EF4-FFF2-40B4-BE49-F238E27FC236}">
                <a16:creationId xmlns:a16="http://schemas.microsoft.com/office/drawing/2014/main" id="{A8E3C1DA-A1AA-0EEE-31B5-57F17BF056CA}"/>
              </a:ext>
            </a:extLst>
          </p:cNvPr>
          <p:cNvSpPr txBox="1"/>
          <p:nvPr/>
        </p:nvSpPr>
        <p:spPr>
          <a:xfrm>
            <a:off x="457200" y="1447800"/>
            <a:ext cx="8229600" cy="646331"/>
          </a:xfrm>
          <a:prstGeom prst="rect">
            <a:avLst/>
          </a:prstGeom>
          <a:solidFill>
            <a:srgbClr val="06347A"/>
          </a:solidFill>
        </p:spPr>
        <p:txBody>
          <a:bodyPr wrap="square" rtlCol="0">
            <a:spAutoFit/>
          </a:bodyPr>
          <a:lstStyle/>
          <a:p>
            <a:pPr algn="l" fontAlgn="base"/>
            <a:r>
              <a:rPr lang="en-US" sz="1800" b="1" i="0" u="none" strike="noStrike" dirty="0">
                <a:solidFill>
                  <a:schemeClr val="bg1"/>
                </a:solidFill>
                <a:effectLst/>
                <a:latin typeface="Arial" panose="020B0604020202020204" pitchFamily="34" charset="0"/>
                <a:cs typeface="Arial" panose="020B0604020202020204" pitchFamily="34" charset="0"/>
              </a:rPr>
              <a:t>Task: </a:t>
            </a:r>
            <a:r>
              <a:rPr lang="en-US" sz="1800" b="1" i="1" u="none" strike="noStrike" dirty="0">
                <a:solidFill>
                  <a:schemeClr val="bg1"/>
                </a:solidFill>
                <a:effectLst/>
                <a:latin typeface="Arial" panose="020B0604020202020204" pitchFamily="34" charset="0"/>
                <a:cs typeface="Arial" panose="020B0604020202020204" pitchFamily="34" charset="0"/>
              </a:rPr>
              <a:t>In two complete sentences, explain why people should help save the rainforests.</a:t>
            </a:r>
            <a:r>
              <a:rPr lang="en-US" sz="1800" b="0" i="0" dirty="0">
                <a:solidFill>
                  <a:schemeClr val="bg1"/>
                </a:solidFill>
                <a:effectLst/>
                <a:latin typeface="Arial" panose="020B0604020202020204" pitchFamily="34" charset="0"/>
                <a:cs typeface="Arial" panose="020B0604020202020204" pitchFamily="34" charset="0"/>
              </a:rPr>
              <a:t>​</a:t>
            </a:r>
          </a:p>
        </p:txBody>
      </p:sp>
      <p:graphicFrame>
        <p:nvGraphicFramePr>
          <p:cNvPr id="4" name="Content Placeholder 3" descr="Example of a holistic rubric that corresponds to the example question from the module on Constructed Response Items.">
            <a:extLst>
              <a:ext uri="{FF2B5EF4-FFF2-40B4-BE49-F238E27FC236}">
                <a16:creationId xmlns:a16="http://schemas.microsoft.com/office/drawing/2014/main" id="{C977B8EA-F0D7-4980-A237-E7B87CA26A3A}"/>
              </a:ext>
            </a:extLst>
          </p:cNvPr>
          <p:cNvGraphicFramePr>
            <a:graphicFrameLocks noGrp="1"/>
          </p:cNvGraphicFramePr>
          <p:nvPr>
            <p:ph idx="1"/>
            <p:extLst>
              <p:ext uri="{D42A27DB-BD31-4B8C-83A1-F6EECF244321}">
                <p14:modId xmlns:p14="http://schemas.microsoft.com/office/powerpoint/2010/main" val="2485670303"/>
              </p:ext>
            </p:extLst>
          </p:nvPr>
        </p:nvGraphicFramePr>
        <p:xfrm>
          <a:off x="457200" y="2209800"/>
          <a:ext cx="8229600" cy="3445803"/>
        </p:xfrm>
        <a:graphic>
          <a:graphicData uri="http://schemas.openxmlformats.org/drawingml/2006/table">
            <a:tbl>
              <a:tblPr firstRow="1"/>
              <a:tblGrid>
                <a:gridCol w="685800">
                  <a:extLst>
                    <a:ext uri="{9D8B030D-6E8A-4147-A177-3AD203B41FA5}">
                      <a16:colId xmlns:a16="http://schemas.microsoft.com/office/drawing/2014/main" val="20000"/>
                    </a:ext>
                  </a:extLst>
                </a:gridCol>
                <a:gridCol w="7543800">
                  <a:extLst>
                    <a:ext uri="{9D8B030D-6E8A-4147-A177-3AD203B41FA5}">
                      <a16:colId xmlns:a16="http://schemas.microsoft.com/office/drawing/2014/main" val="20001"/>
                    </a:ext>
                  </a:extLst>
                </a:gridCol>
              </a:tblGrid>
              <a:tr h="1670334">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dirty="0">
                          <a:ln>
                            <a:noFill/>
                          </a:ln>
                          <a:solidFill>
                            <a:schemeClr val="bg1"/>
                          </a:solidFill>
                          <a:effectLst/>
                          <a:latin typeface="Arial" panose="020B0604020202020204" pitchFamily="34" charset="0"/>
                          <a:ea typeface="ＭＳ Ｐゴシック"/>
                          <a:cs typeface="Arial" panose="020B0604020202020204" pitchFamily="34" charset="0"/>
                        </a:rPr>
                        <a:t>2 </a:t>
                      </a:r>
                      <a:r>
                        <a:rPr kumimoji="0" lang="en-US" altLang="en-US" sz="1600" b="0" i="0" u="none" strike="noStrike" cap="none" normalizeH="0" baseline="0" dirty="0">
                          <a:ln>
                            <a:noFill/>
                          </a:ln>
                          <a:solidFill>
                            <a:schemeClr val="bg1"/>
                          </a:solidFill>
                          <a:effectLst/>
                          <a:latin typeface="Arial" panose="020B0604020202020204" pitchFamily="34" charset="0"/>
                          <a:ea typeface="ＭＳ Ｐゴシック"/>
                          <a:cs typeface="Arial" panose="020B0604020202020204" pitchFamily="34" charset="0"/>
                        </a:rPr>
                        <a:t>points</a:t>
                      </a:r>
                    </a:p>
                  </a:txBody>
                  <a:tcPr marL="51431" marR="51431" marT="34287" marB="34287"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6347A"/>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000000"/>
                          </a:solidFill>
                          <a:effectLst/>
                          <a:latin typeface="Arial" panose="020B0604020202020204" pitchFamily="34" charset="0"/>
                          <a:ea typeface="ＭＳ Ｐゴシック"/>
                          <a:cs typeface="Arial" panose="020B0604020202020204" pitchFamily="34" charset="0"/>
                        </a:rPr>
                        <a:t>The student</a:t>
                      </a:r>
                      <a:r>
                        <a:rPr kumimoji="0" lang="ja-JP" altLang="en-US" sz="2000" b="0" i="0" u="none" strike="noStrike" cap="none" normalizeH="0" baseline="0" dirty="0">
                          <a:ln>
                            <a:noFill/>
                          </a:ln>
                          <a:solidFill>
                            <a:srgbClr val="000000"/>
                          </a:solidFill>
                          <a:effectLst/>
                          <a:latin typeface="Arial" panose="020B0604020202020204" pitchFamily="34" charset="0"/>
                          <a:ea typeface="ＭＳ Ｐゴシック" pitchFamily="34" charset="-128"/>
                          <a:cs typeface="Arial" panose="020B0604020202020204" pitchFamily="34" charset="0"/>
                        </a:rPr>
                        <a:t>’</a:t>
                      </a:r>
                      <a:r>
                        <a:rPr kumimoji="0" lang="en-US" altLang="ja-JP" sz="2000" b="0" i="0" u="none" strike="noStrike" cap="none" normalizeH="0" baseline="0" dirty="0">
                          <a:ln>
                            <a:noFill/>
                          </a:ln>
                          <a:solidFill>
                            <a:srgbClr val="000000"/>
                          </a:solidFill>
                          <a:effectLst/>
                          <a:latin typeface="Arial" panose="020B0604020202020204" pitchFamily="34" charset="0"/>
                          <a:ea typeface="ＭＳ Ｐゴシック"/>
                          <a:cs typeface="Arial" panose="020B0604020202020204" pitchFamily="34" charset="0"/>
                        </a:rPr>
                        <a:t>s response is written in complete sentences and contains two valid reasons for saving the rainforest.</a:t>
                      </a:r>
                    </a:p>
                    <a:p>
                      <a:pPr marL="0" marR="0" lvl="0" indent="0" algn="l">
                        <a:lnSpc>
                          <a:spcPct val="100000"/>
                        </a:lnSpc>
                        <a:spcBef>
                          <a:spcPct val="0"/>
                        </a:spcBef>
                        <a:spcAft>
                          <a:spcPct val="0"/>
                        </a:spcAft>
                        <a:buClrTx/>
                        <a:buSzTx/>
                        <a:buFontTx/>
                        <a:buNone/>
                      </a:pPr>
                      <a:endParaRPr lang="en-US" altLang="ja-JP" sz="800" b="0" i="0" u="none" strike="noStrike" cap="none" normalizeH="0" baseline="0" dirty="0">
                        <a:ln>
                          <a:noFill/>
                        </a:ln>
                        <a:solidFill>
                          <a:srgbClr val="000000"/>
                        </a:solidFill>
                        <a:effectLst/>
                        <a:latin typeface="Arial" panose="020B0604020202020204" pitchFamily="34" charset="0"/>
                        <a:ea typeface="ＭＳ Ｐゴシック"/>
                        <a:cs typeface="Arial" panose="020B0604020202020204" pitchFamily="34" charset="0"/>
                      </a:endParaRPr>
                    </a:p>
                    <a:p>
                      <a:pPr marL="0" marR="0" lvl="0" indent="0" algn="l" rtl="0" eaLnBrk="1" fontAlgn="base" latinLnBrk="0" hangingPunct="1">
                        <a:lnSpc>
                          <a:spcPct val="100000"/>
                        </a:lnSpc>
                        <a:spcBef>
                          <a:spcPct val="0"/>
                        </a:spcBef>
                        <a:spcAft>
                          <a:spcPct val="0"/>
                        </a:spcAft>
                        <a:buClrTx/>
                        <a:buSzTx/>
                        <a:buFontTx/>
                        <a:buNone/>
                      </a:pPr>
                      <a:r>
                        <a:rPr kumimoji="0" lang="ja-JP" altLang="en-US" sz="2000" b="0" i="1" u="none" strike="noStrike" cap="none" normalizeH="0" baseline="0" dirty="0">
                          <a:ln>
                            <a:noFill/>
                          </a:ln>
                          <a:solidFill>
                            <a:srgbClr val="002060"/>
                          </a:solidFill>
                          <a:effectLst/>
                          <a:latin typeface="Arial" panose="020B0604020202020204" pitchFamily="34" charset="0"/>
                          <a:ea typeface="ＭＳ Ｐゴシック"/>
                          <a:cs typeface="Arial" panose="020B0604020202020204" pitchFamily="34" charset="0"/>
                        </a:rPr>
                        <a:t>“</a:t>
                      </a:r>
                      <a:r>
                        <a:rPr kumimoji="0" lang="en-US" altLang="ja-JP" sz="2000" b="0" i="1" u="none" strike="noStrike" cap="none" normalizeH="0" baseline="0" dirty="0">
                          <a:ln>
                            <a:noFill/>
                          </a:ln>
                          <a:solidFill>
                            <a:srgbClr val="002060"/>
                          </a:solidFill>
                          <a:effectLst/>
                          <a:latin typeface="Arial" panose="020B0604020202020204" pitchFamily="34" charset="0"/>
                          <a:ea typeface="ＭＳ Ｐゴシック"/>
                          <a:cs typeface="Arial" panose="020B0604020202020204" pitchFamily="34" charset="0"/>
                        </a:rPr>
                        <a:t>People must save the rainforest to save the animals</a:t>
                      </a:r>
                      <a:r>
                        <a:rPr kumimoji="0" lang="ja-JP" altLang="en-US" sz="2000" b="0" i="1" u="none" strike="noStrike" cap="none" normalizeH="0" baseline="0" dirty="0">
                          <a:ln>
                            <a:noFill/>
                          </a:ln>
                          <a:solidFill>
                            <a:srgbClr val="002060"/>
                          </a:solidFill>
                          <a:effectLst/>
                          <a:latin typeface="Arial" panose="020B0604020202020204" pitchFamily="34" charset="0"/>
                          <a:ea typeface="ＭＳ Ｐゴシック"/>
                          <a:cs typeface="Arial" panose="020B0604020202020204" pitchFamily="34" charset="0"/>
                        </a:rPr>
                        <a:t>’</a:t>
                      </a:r>
                      <a:r>
                        <a:rPr kumimoji="0" lang="en-US" altLang="ja-JP" sz="2000" b="0" i="1" u="none" strike="noStrike" cap="none" normalizeH="0" baseline="0" dirty="0">
                          <a:ln>
                            <a:noFill/>
                          </a:ln>
                          <a:solidFill>
                            <a:srgbClr val="002060"/>
                          </a:solidFill>
                          <a:effectLst/>
                          <a:latin typeface="Arial" panose="020B0604020202020204" pitchFamily="34" charset="0"/>
                          <a:ea typeface="ＭＳ Ｐゴシック"/>
                          <a:cs typeface="Arial" panose="020B0604020202020204" pitchFamily="34" charset="0"/>
                        </a:rPr>
                        <a:t> homes.</a:t>
                      </a:r>
                      <a:r>
                        <a:rPr lang="en-US" altLang="ja-JP" sz="2000" b="0" i="1" u="none" strike="noStrike" cap="none" normalizeH="0" baseline="0" dirty="0">
                          <a:ln>
                            <a:noFill/>
                          </a:ln>
                          <a:solidFill>
                            <a:srgbClr val="002060"/>
                          </a:solidFill>
                          <a:effectLst/>
                          <a:latin typeface="Arial" panose="020B0604020202020204" pitchFamily="34" charset="0"/>
                          <a:ea typeface="ＭＳ Ｐゴシック"/>
                          <a:cs typeface="Arial" panose="020B0604020202020204" pitchFamily="34" charset="0"/>
                        </a:rPr>
                        <a:t> </a:t>
                      </a:r>
                      <a:r>
                        <a:rPr kumimoji="0" lang="en-US" altLang="ja-JP" sz="2000" b="0" i="1" u="none" strike="noStrike" cap="none" normalizeH="0" baseline="0" dirty="0">
                          <a:ln>
                            <a:noFill/>
                          </a:ln>
                          <a:solidFill>
                            <a:srgbClr val="002060"/>
                          </a:solidFill>
                          <a:effectLst/>
                          <a:latin typeface="Arial" panose="020B0604020202020204" pitchFamily="34" charset="0"/>
                          <a:ea typeface="ＭＳ Ｐゴシック"/>
                          <a:cs typeface="Arial" panose="020B0604020202020204" pitchFamily="34" charset="0"/>
                        </a:rPr>
                        <a:t> People need to save the rainforest because we get ingredients for many medicines from there.</a:t>
                      </a:r>
                      <a:r>
                        <a:rPr kumimoji="0" lang="ja-JP" altLang="en-US" sz="2000" b="0" i="1" u="none" strike="noStrike" cap="none" normalizeH="0" baseline="0" dirty="0">
                          <a:ln>
                            <a:noFill/>
                          </a:ln>
                          <a:solidFill>
                            <a:srgbClr val="002060"/>
                          </a:solidFill>
                          <a:effectLst/>
                          <a:latin typeface="Arial" panose="020B0604020202020204" pitchFamily="34" charset="0"/>
                          <a:ea typeface="ＭＳ Ｐゴシック"/>
                          <a:cs typeface="Arial" panose="020B0604020202020204" pitchFamily="34" charset="0"/>
                        </a:rPr>
                        <a:t>”</a:t>
                      </a:r>
                      <a:endParaRPr kumimoji="0" lang="en-US" altLang="en-US" sz="2000" b="0" i="0" u="none" strike="noStrike" cap="none" normalizeH="0" baseline="0" dirty="0">
                        <a:ln>
                          <a:noFill/>
                        </a:ln>
                        <a:solidFill>
                          <a:srgbClr val="002060"/>
                        </a:solidFill>
                        <a:effectLst/>
                        <a:latin typeface="Arial" panose="020B0604020202020204" pitchFamily="34" charset="0"/>
                        <a:ea typeface="ＭＳ Ｐゴシック"/>
                        <a:cs typeface="Arial" panose="020B0604020202020204" pitchFamily="34" charset="0"/>
                      </a:endParaRPr>
                    </a:p>
                  </a:txBody>
                  <a:tcPr marL="51431" marR="51431" marT="34287" marB="3428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1"/>
                  </a:ext>
                </a:extLst>
              </a:tr>
              <a:tr h="1114095">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rtl="0" eaLnBrk="1" fontAlgn="base" latinLnBrk="0" hangingPunct="1">
                        <a:lnSpc>
                          <a:spcPct val="100000"/>
                        </a:lnSpc>
                        <a:spcBef>
                          <a:spcPct val="0"/>
                        </a:spcBef>
                        <a:spcAft>
                          <a:spcPct val="0"/>
                        </a:spcAft>
                        <a:buClrTx/>
                        <a:buSzTx/>
                        <a:buFontTx/>
                        <a:buNone/>
                      </a:pPr>
                      <a:r>
                        <a:rPr kumimoji="0" lang="en-US" altLang="en-US" sz="2000" b="0" i="0" u="none" strike="noStrike" cap="none" normalizeH="0" baseline="0" dirty="0">
                          <a:ln>
                            <a:noFill/>
                          </a:ln>
                          <a:solidFill>
                            <a:schemeClr val="bg1"/>
                          </a:solidFill>
                          <a:effectLst/>
                          <a:latin typeface="Arial" panose="020B0604020202020204" pitchFamily="34" charset="0"/>
                          <a:ea typeface="ＭＳ Ｐゴシック"/>
                          <a:cs typeface="Arial" panose="020B0604020202020204" pitchFamily="34" charset="0"/>
                        </a:rPr>
                        <a:t>1</a:t>
                      </a:r>
                      <a:r>
                        <a:rPr lang="en-US" altLang="en-US" sz="2000" b="0" i="0" u="none" strike="noStrike" cap="none" normalizeH="0" baseline="0" dirty="0">
                          <a:ln>
                            <a:noFill/>
                          </a:ln>
                          <a:solidFill>
                            <a:schemeClr val="bg1"/>
                          </a:solidFill>
                          <a:effectLst/>
                          <a:latin typeface="Arial" panose="020B0604020202020204" pitchFamily="34" charset="0"/>
                          <a:ea typeface="ＭＳ Ｐゴシック"/>
                          <a:cs typeface="Arial" panose="020B0604020202020204" pitchFamily="34" charset="0"/>
                        </a:rPr>
                        <a:t> </a:t>
                      </a:r>
                    </a:p>
                    <a:p>
                      <a:pPr marL="0" marR="0" lvl="0" indent="0" algn="ctr" rtl="0" eaLnBrk="1" fontAlgn="base" latinLnBrk="0" hangingPunct="1">
                        <a:lnSpc>
                          <a:spcPct val="100000"/>
                        </a:lnSpc>
                        <a:spcBef>
                          <a:spcPct val="0"/>
                        </a:spcBef>
                        <a:spcAft>
                          <a:spcPct val="0"/>
                        </a:spcAft>
                        <a:buClrTx/>
                        <a:buSzTx/>
                        <a:buFontTx/>
                        <a:buNone/>
                      </a:pPr>
                      <a:r>
                        <a:rPr kumimoji="0" lang="en-US" altLang="en-US" sz="1600" b="0" i="0" u="none" strike="noStrike" cap="none" normalizeH="0" baseline="0" dirty="0">
                          <a:ln>
                            <a:noFill/>
                          </a:ln>
                          <a:solidFill>
                            <a:schemeClr val="bg1"/>
                          </a:solidFill>
                          <a:effectLst/>
                          <a:latin typeface="Arial" panose="020B0604020202020204" pitchFamily="34" charset="0"/>
                          <a:ea typeface="ＭＳ Ｐゴシック"/>
                          <a:cs typeface="Arial" panose="020B0604020202020204" pitchFamily="34" charset="0"/>
                        </a:rPr>
                        <a:t>point</a:t>
                      </a:r>
                    </a:p>
                  </a:txBody>
                  <a:tcPr marL="51431" marR="51431" marT="34287" marB="34287"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6347A"/>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rtl="0" eaLnBrk="1" fontAlgn="base" latinLnBrk="0" hangingPunct="1">
                        <a:lnSpc>
                          <a:spcPct val="100000"/>
                        </a:lnSpc>
                        <a:spcBef>
                          <a:spcPct val="0"/>
                        </a:spcBef>
                        <a:spcAft>
                          <a:spcPct val="0"/>
                        </a:spcAft>
                        <a:buClrTx/>
                        <a:buSzTx/>
                        <a:buFontTx/>
                        <a:buNone/>
                      </a:pPr>
                      <a:r>
                        <a:rPr kumimoji="0" lang="en-US" altLang="en-US" sz="2000" b="0" i="0" u="none" strike="noStrike" cap="none" normalizeH="0" baseline="0" dirty="0">
                          <a:ln>
                            <a:noFill/>
                          </a:ln>
                          <a:solidFill>
                            <a:srgbClr val="000000"/>
                          </a:solidFill>
                          <a:effectLst/>
                          <a:latin typeface="Arial" panose="020B0604020202020204" pitchFamily="34" charset="0"/>
                          <a:ea typeface="ＭＳ Ｐゴシック"/>
                          <a:cs typeface="Arial" panose="020B0604020202020204" pitchFamily="34" charset="0"/>
                        </a:rPr>
                        <a:t>The student</a:t>
                      </a:r>
                      <a:r>
                        <a:rPr kumimoji="0" lang="ja-JP" altLang="en-US" sz="2000" b="0" i="0" u="none" strike="noStrike" cap="none" normalizeH="0" baseline="0">
                          <a:ln>
                            <a:noFill/>
                          </a:ln>
                          <a:solidFill>
                            <a:srgbClr val="000000"/>
                          </a:solidFill>
                          <a:effectLst/>
                          <a:latin typeface="Arial" panose="020B0604020202020204" pitchFamily="34" charset="0"/>
                          <a:ea typeface="ＭＳ Ｐゴシック"/>
                          <a:cs typeface="Arial" panose="020B0604020202020204" pitchFamily="34" charset="0"/>
                        </a:rPr>
                        <a:t>’</a:t>
                      </a:r>
                      <a:r>
                        <a:rPr kumimoji="0" lang="en-US" altLang="ja-JP" sz="2000" b="0" i="0" u="none" strike="noStrike" cap="none" normalizeH="0" baseline="0" dirty="0">
                          <a:ln>
                            <a:noFill/>
                          </a:ln>
                          <a:solidFill>
                            <a:srgbClr val="000000"/>
                          </a:solidFill>
                          <a:effectLst/>
                          <a:latin typeface="Arial" panose="020B0604020202020204" pitchFamily="34" charset="0"/>
                          <a:ea typeface="ＭＳ Ｐゴシック"/>
                          <a:cs typeface="Arial" panose="020B0604020202020204" pitchFamily="34" charset="0"/>
                        </a:rPr>
                        <a:t>s response contains only one reason.</a:t>
                      </a:r>
                      <a:r>
                        <a:rPr lang="en-US" altLang="ja-JP" sz="2000" b="0" i="0" u="none" strike="noStrike" cap="none" normalizeH="0" baseline="0" dirty="0">
                          <a:ln>
                            <a:noFill/>
                          </a:ln>
                          <a:solidFill>
                            <a:srgbClr val="000000"/>
                          </a:solidFill>
                          <a:effectLst/>
                          <a:latin typeface="Arial" panose="020B0604020202020204" pitchFamily="34" charset="0"/>
                          <a:ea typeface="ＭＳ Ｐゴシック"/>
                          <a:cs typeface="Arial" panose="020B0604020202020204" pitchFamily="34" charset="0"/>
                        </a:rPr>
                        <a:t>  </a:t>
                      </a:r>
                      <a:endParaRPr kumimoji="0" lang="en-US" altLang="ja-JP" sz="2000" b="0" i="0" u="none" strike="noStrike" cap="none" normalizeH="0" baseline="0" dirty="0">
                        <a:ln>
                          <a:noFill/>
                        </a:ln>
                        <a:solidFill>
                          <a:srgbClr val="000000"/>
                        </a:solidFill>
                        <a:effectLst/>
                        <a:latin typeface="Arial" panose="020B0604020202020204" pitchFamily="34" charset="0"/>
                        <a:ea typeface="ＭＳ Ｐゴシック"/>
                        <a:cs typeface="Arial" panose="020B0604020202020204" pitchFamily="34" charset="0"/>
                      </a:endParaRPr>
                    </a:p>
                    <a:p>
                      <a:pPr marL="0" marR="0" lvl="0" indent="0" algn="l">
                        <a:lnSpc>
                          <a:spcPct val="100000"/>
                        </a:lnSpc>
                        <a:spcBef>
                          <a:spcPct val="0"/>
                        </a:spcBef>
                        <a:spcAft>
                          <a:spcPct val="0"/>
                        </a:spcAft>
                        <a:buClrTx/>
                        <a:buSzTx/>
                        <a:buFontTx/>
                        <a:buNone/>
                      </a:pPr>
                      <a:endParaRPr lang="en-US" altLang="ja-JP" sz="800" b="0" i="0" u="none" strike="noStrike" cap="none" normalizeH="0" baseline="0" dirty="0">
                        <a:ln>
                          <a:noFill/>
                        </a:ln>
                        <a:solidFill>
                          <a:srgbClr val="000000"/>
                        </a:solidFill>
                        <a:effectLst/>
                        <a:latin typeface="Arial" panose="020B0604020202020204" pitchFamily="34" charset="0"/>
                        <a:ea typeface="ＭＳ Ｐゴシック"/>
                        <a:cs typeface="Arial" panose="020B0604020202020204"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2000" b="0" i="1" u="none" strike="noStrike" cap="none" normalizeH="0" baseline="0">
                          <a:ln>
                            <a:noFill/>
                          </a:ln>
                          <a:solidFill>
                            <a:srgbClr val="002060"/>
                          </a:solidFill>
                          <a:effectLst/>
                          <a:latin typeface="Arial" panose="020B0604020202020204" pitchFamily="34" charset="0"/>
                          <a:ea typeface="ＭＳ Ｐゴシック" pitchFamily="34" charset="-128"/>
                          <a:cs typeface="Arial" panose="020B0604020202020204" pitchFamily="34" charset="0"/>
                        </a:rPr>
                        <a:t>“</a:t>
                      </a:r>
                      <a:r>
                        <a:rPr kumimoji="0" lang="en-US" altLang="ja-JP" sz="2000" b="0" i="1" u="none" strike="noStrike" cap="none" normalizeH="0" baseline="0" dirty="0">
                          <a:ln>
                            <a:noFill/>
                          </a:ln>
                          <a:solidFill>
                            <a:srgbClr val="002060"/>
                          </a:solidFill>
                          <a:effectLst/>
                          <a:latin typeface="Arial" panose="020B0604020202020204" pitchFamily="34" charset="0"/>
                          <a:ea typeface="ＭＳ Ｐゴシック"/>
                          <a:cs typeface="Arial" panose="020B0604020202020204" pitchFamily="34" charset="0"/>
                        </a:rPr>
                        <a:t>People should save the rainforest because it is important and because people and animals need it.</a:t>
                      </a:r>
                      <a:r>
                        <a:rPr kumimoji="0" lang="ja-JP" altLang="en-US" sz="2000" b="0" i="1" u="none" strike="noStrike" cap="none" normalizeH="0" baseline="0">
                          <a:ln>
                            <a:noFill/>
                          </a:ln>
                          <a:solidFill>
                            <a:srgbClr val="002060"/>
                          </a:solidFill>
                          <a:effectLst/>
                          <a:latin typeface="Arial" panose="020B0604020202020204" pitchFamily="34" charset="0"/>
                          <a:ea typeface="ＭＳ Ｐゴシック" pitchFamily="34" charset="-128"/>
                          <a:cs typeface="Arial" panose="020B0604020202020204" pitchFamily="34" charset="0"/>
                        </a:rPr>
                        <a:t>”</a:t>
                      </a:r>
                      <a:endParaRPr kumimoji="0" lang="en-US" altLang="en-US" sz="2000" b="0" i="0" u="none" strike="noStrike" cap="none" normalizeH="0" baseline="0" dirty="0">
                        <a:ln>
                          <a:noFill/>
                        </a:ln>
                        <a:solidFill>
                          <a:srgbClr val="002060"/>
                        </a:solidFill>
                        <a:effectLst/>
                        <a:latin typeface="Arial" panose="020B0604020202020204" pitchFamily="34" charset="0"/>
                        <a:ea typeface="ＭＳ Ｐゴシック"/>
                        <a:cs typeface="Arial" panose="020B0604020202020204" pitchFamily="34" charset="0"/>
                      </a:endParaRPr>
                    </a:p>
                  </a:txBody>
                  <a:tcPr marL="51431" marR="51431" marT="34287" marB="3428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2"/>
                  </a:ext>
                </a:extLst>
              </a:tr>
              <a:tr h="601316">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dirty="0">
                          <a:ln>
                            <a:noFill/>
                          </a:ln>
                          <a:solidFill>
                            <a:schemeClr val="bg1"/>
                          </a:solidFill>
                          <a:effectLst/>
                          <a:latin typeface="Arial" panose="020B0604020202020204" pitchFamily="34" charset="0"/>
                          <a:ea typeface="ＭＳ Ｐゴシック"/>
                          <a:cs typeface="Arial" panose="020B0604020202020204" pitchFamily="34" charset="0"/>
                        </a:rPr>
                        <a:t>0 </a:t>
                      </a:r>
                      <a:r>
                        <a:rPr kumimoji="0" lang="en-US" altLang="en-US" sz="1600" b="0" i="0" u="none" strike="noStrike" cap="none" normalizeH="0" baseline="0" dirty="0">
                          <a:ln>
                            <a:noFill/>
                          </a:ln>
                          <a:solidFill>
                            <a:schemeClr val="bg1"/>
                          </a:solidFill>
                          <a:effectLst/>
                          <a:latin typeface="Arial" panose="020B0604020202020204" pitchFamily="34" charset="0"/>
                          <a:ea typeface="ＭＳ Ｐゴシック"/>
                          <a:cs typeface="Arial" panose="020B0604020202020204" pitchFamily="34" charset="0"/>
                        </a:rPr>
                        <a:t>points</a:t>
                      </a:r>
                    </a:p>
                  </a:txBody>
                  <a:tcPr marL="51431" marR="51431" marT="34287" marB="34287"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6347A"/>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000000"/>
                          </a:solidFill>
                          <a:effectLst/>
                          <a:latin typeface="Arial" panose="020B0604020202020204" pitchFamily="34" charset="0"/>
                          <a:ea typeface="ＭＳ Ｐゴシック"/>
                          <a:cs typeface="Arial" panose="020B0604020202020204" pitchFamily="34" charset="0"/>
                        </a:rPr>
                        <a:t>There is no response, or the response is incorrect or irrelevant.</a:t>
                      </a:r>
                    </a:p>
                  </a:txBody>
                  <a:tcPr marL="51431" marR="51431" marT="34287" marB="3428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3"/>
                  </a:ext>
                </a:extLst>
              </a:tr>
            </a:tbl>
          </a:graphicData>
        </a:graphic>
      </p:graphicFrame>
      <p:sp>
        <p:nvSpPr>
          <p:cNvPr id="3" name="Slide Number Placeholder 2">
            <a:extLst>
              <a:ext uri="{FF2B5EF4-FFF2-40B4-BE49-F238E27FC236}">
                <a16:creationId xmlns:a16="http://schemas.microsoft.com/office/drawing/2014/main" id="{117D8CC9-6E1A-49F3-8559-920E5D8F8586}"/>
              </a:ext>
            </a:extLst>
          </p:cNvPr>
          <p:cNvSpPr>
            <a:spLocks noGrp="1"/>
          </p:cNvSpPr>
          <p:nvPr>
            <p:ph type="sldNum" sz="quarter" idx="12"/>
          </p:nvPr>
        </p:nvSpPr>
        <p:spPr/>
        <p:txBody>
          <a:bodyPr/>
          <a:lstStyle/>
          <a:p>
            <a:fld id="{330EA680-D336-4FF7-8B7A-9848BB0A1C32}" type="slidenum">
              <a:rPr lang="en-US" smtClean="0">
                <a:solidFill>
                  <a:schemeClr val="tx1"/>
                </a:solidFill>
              </a:rPr>
              <a:t>13</a:t>
            </a:fld>
            <a:endParaRPr lang="en-US" dirty="0">
              <a:solidFill>
                <a:schemeClr val="tx1"/>
              </a:solidFill>
            </a:endParaRPr>
          </a:p>
        </p:txBody>
      </p:sp>
      <p:sp>
        <p:nvSpPr>
          <p:cNvPr id="5" name="Date Placeholder 4">
            <a:extLst>
              <a:ext uri="{FF2B5EF4-FFF2-40B4-BE49-F238E27FC236}">
                <a16:creationId xmlns:a16="http://schemas.microsoft.com/office/drawing/2014/main" id="{C14CA3FB-7CBA-8C47-9E22-ABD7091A9F7C}"/>
              </a:ext>
              <a:ext uri="{C183D7F6-B498-43B3-948B-1728B52AA6E4}">
                <adec:decorative xmlns:adec="http://schemas.microsoft.com/office/drawing/2017/decorative" val="1"/>
              </a:ext>
            </a:extLst>
          </p:cNvPr>
          <p:cNvSpPr>
            <a:spLocks noGrp="1"/>
          </p:cNvSpPr>
          <p:nvPr>
            <p:ph type="dt" sz="half" idx="10"/>
          </p:nvPr>
        </p:nvSpPr>
        <p:spPr/>
        <p:txBody>
          <a:bodyPr/>
          <a:lstStyle/>
          <a:p>
            <a:r>
              <a:rPr lang="en-US" dirty="0">
                <a:solidFill>
                  <a:schemeClr val="tx1"/>
                </a:solidFill>
              </a:rPr>
              <a:t>2025</a:t>
            </a:r>
          </a:p>
        </p:txBody>
      </p:sp>
    </p:spTree>
    <p:extLst>
      <p:ext uri="{BB962C8B-B14F-4D97-AF65-F5344CB8AC3E}">
        <p14:creationId xmlns:p14="http://schemas.microsoft.com/office/powerpoint/2010/main" val="20378267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00AE244-2C8D-4904-B243-31892FFFEBBF}"/>
              </a:ext>
            </a:extLst>
          </p:cNvPr>
          <p:cNvSpPr txBox="1">
            <a:spLocks noGrp="1"/>
          </p:cNvSpPr>
          <p:nvPr>
            <p:ph type="title" idx="4294967295"/>
          </p:nvPr>
        </p:nvSpPr>
        <p:spPr>
          <a:xfrm>
            <a:off x="533400" y="636488"/>
            <a:ext cx="8229600" cy="484748"/>
          </a:xfrm>
          <a:prstGeom prst="rect">
            <a:avLst/>
          </a:prstGeom>
          <a:noFill/>
          <a:ln>
            <a:noFill/>
            <a:prstDash/>
          </a:ln>
          <a:effectLst/>
        </p:spPr>
        <p:txBody>
          <a:bodyPr rot="0" spcFirstLastPara="0" vertOverflow="overflow" horzOverflow="overflow" vert="horz" wrap="square" lIns="68580" tIns="34290" rIns="68580" bIns="34290" numCol="1" spcCol="0" rtlCol="0" fromWordArt="0" anchor="t" anchorCtr="0" forceAA="0" compatLnSpc="1">
            <a:prstTxWarp prst="textNoShape">
              <a:avLst/>
            </a:prstTxWarp>
            <a:spAutoFit/>
          </a:bodyPr>
          <a:lstStyle/>
          <a:p>
            <a:pPr marL="0" lvl="0" algn="ctr">
              <a:spcBef>
                <a:spcPts val="0"/>
              </a:spcBef>
              <a:defRPr/>
            </a:pPr>
            <a:r>
              <a:rPr kumimoji="0" lang="en-US" sz="27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Text Dependent Analysis Holistic Rubric </a:t>
            </a:r>
            <a:r>
              <a:rPr lang="en-US" sz="2700" b="1" dirty="0"/>
              <a:t>Example</a:t>
            </a:r>
            <a:endParaRPr kumimoji="0" lang="en-US" sz="27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endParaRPr>
          </a:p>
        </p:txBody>
      </p:sp>
      <p:sp>
        <p:nvSpPr>
          <p:cNvPr id="5" name="TextBox 4">
            <a:extLst>
              <a:ext uri="{FF2B5EF4-FFF2-40B4-BE49-F238E27FC236}">
                <a16:creationId xmlns:a16="http://schemas.microsoft.com/office/drawing/2014/main" id="{E4850665-D344-4AB0-8400-D76E9DE14B25}"/>
              </a:ext>
            </a:extLst>
          </p:cNvPr>
          <p:cNvSpPr txBox="1"/>
          <p:nvPr/>
        </p:nvSpPr>
        <p:spPr>
          <a:xfrm>
            <a:off x="533400" y="1485484"/>
            <a:ext cx="8153400" cy="1169038"/>
          </a:xfrm>
          <a:prstGeom prst="rect">
            <a:avLst/>
          </a:prstGeom>
          <a:noFill/>
        </p:spPr>
        <p:txBody>
          <a:bodyPr rot="0" spcFirstLastPara="0" vertOverflow="overflow" horzOverflow="overflow" vert="horz" wrap="square" lIns="68580" tIns="34290" rIns="68580" bIns="34290" numCol="1" spcCol="0" rtlCol="0" fromWordArt="0" anchor="t" anchorCtr="0" forceAA="0" compatLnSpc="1">
            <a:prstTxWarp prst="textNoShape">
              <a:avLst/>
            </a:prstTxWarp>
            <a:spAutoFit/>
          </a:bodyPr>
          <a:lstStyle/>
          <a:p>
            <a:pPr algn="ctr">
              <a:lnSpc>
                <a:spcPct val="90000"/>
              </a:lnSpc>
              <a:spcBef>
                <a:spcPts val="750"/>
              </a:spcBef>
            </a:pPr>
            <a:r>
              <a:rPr lang="en-US" sz="2400" dirty="0">
                <a:latin typeface="Arial" panose="020B0604020202020204" pitchFamily="34" charset="0"/>
                <a:ea typeface="+mn-lt"/>
                <a:cs typeface="Arial" panose="020B0604020202020204" pitchFamily="34" charset="0"/>
              </a:rPr>
              <a:t>In Pennsylvania,  Text Dependent Analysis is only evaluated using a </a:t>
            </a:r>
            <a:r>
              <a:rPr lang="en-US" sz="2400" dirty="0">
                <a:solidFill>
                  <a:srgbClr val="C00000"/>
                </a:solidFill>
                <a:latin typeface="Arial" panose="020B0604020202020204" pitchFamily="34" charset="0"/>
                <a:ea typeface="+mn-lt"/>
                <a:cs typeface="Arial" panose="020B0604020202020204" pitchFamily="34" charset="0"/>
                <a:hlinkClick r:id="rId3"/>
              </a:rPr>
              <a:t>Holistic Rubric</a:t>
            </a:r>
            <a:r>
              <a:rPr lang="en-US" sz="2400" dirty="0">
                <a:latin typeface="Arial" panose="020B0604020202020204" pitchFamily="34" charset="0"/>
                <a:ea typeface="+mn-lt"/>
                <a:cs typeface="Arial" panose="020B0604020202020204" pitchFamily="34" charset="0"/>
              </a:rPr>
              <a:t>.  </a:t>
            </a:r>
          </a:p>
          <a:p>
            <a:pPr algn="r">
              <a:lnSpc>
                <a:spcPct val="90000"/>
              </a:lnSpc>
              <a:spcBef>
                <a:spcPts val="750"/>
              </a:spcBef>
            </a:pPr>
            <a:r>
              <a:rPr lang="en-US" sz="2400" dirty="0">
                <a:latin typeface="Arial" panose="020B0604020202020204" pitchFamily="34" charset="0"/>
                <a:ea typeface="+mn-lt"/>
                <a:cs typeface="Arial" panose="020B0604020202020204" pitchFamily="34" charset="0"/>
              </a:rPr>
              <a:t> </a:t>
            </a:r>
          </a:p>
        </p:txBody>
      </p:sp>
      <p:pic>
        <p:nvPicPr>
          <p:cNvPr id="2" name="Picture 2" descr="This is a screenshot of the PSSA Text-Dependent Analysis holistic scoring rubric.">
            <a:extLst>
              <a:ext uri="{FF2B5EF4-FFF2-40B4-BE49-F238E27FC236}">
                <a16:creationId xmlns:a16="http://schemas.microsoft.com/office/drawing/2014/main" id="{032D6EFE-6E63-4A6F-8A39-B222F07C619B}"/>
              </a:ext>
            </a:extLst>
          </p:cNvPr>
          <p:cNvPicPr>
            <a:picLocks noChangeAspect="1"/>
          </p:cNvPicPr>
          <p:nvPr/>
        </p:nvPicPr>
        <p:blipFill>
          <a:blip r:embed="rId4"/>
          <a:stretch>
            <a:fillRect/>
          </a:stretch>
        </p:blipFill>
        <p:spPr>
          <a:xfrm>
            <a:off x="1828800" y="2209800"/>
            <a:ext cx="5591174" cy="3623970"/>
          </a:xfrm>
          <a:prstGeom prst="rect">
            <a:avLst/>
          </a:prstGeom>
        </p:spPr>
      </p:pic>
      <p:sp>
        <p:nvSpPr>
          <p:cNvPr id="3" name="Date Placeholder 2">
            <a:extLst>
              <a:ext uri="{FF2B5EF4-FFF2-40B4-BE49-F238E27FC236}">
                <a16:creationId xmlns:a16="http://schemas.microsoft.com/office/drawing/2014/main" id="{EBFE426D-10CE-C44D-96F8-9CF7F1C8845B}"/>
              </a:ext>
              <a:ext uri="{C183D7F6-B498-43B3-948B-1728B52AA6E4}">
                <adec:decorative xmlns:adec="http://schemas.microsoft.com/office/drawing/2017/decorative" val="1"/>
              </a:ext>
            </a:extLst>
          </p:cNvPr>
          <p:cNvSpPr>
            <a:spLocks noGrp="1"/>
          </p:cNvSpPr>
          <p:nvPr>
            <p:ph type="dt" sz="half" idx="10"/>
          </p:nvPr>
        </p:nvSpPr>
        <p:spPr/>
        <p:txBody>
          <a:bodyPr/>
          <a:lstStyle/>
          <a:p>
            <a:r>
              <a:rPr lang="en-US" dirty="0">
                <a:solidFill>
                  <a:schemeClr val="tx1"/>
                </a:solidFill>
              </a:rPr>
              <a:t>2025</a:t>
            </a:r>
          </a:p>
        </p:txBody>
      </p:sp>
      <p:sp>
        <p:nvSpPr>
          <p:cNvPr id="6" name="Slide Number Placeholder 5">
            <a:extLst>
              <a:ext uri="{FF2B5EF4-FFF2-40B4-BE49-F238E27FC236}">
                <a16:creationId xmlns:a16="http://schemas.microsoft.com/office/drawing/2014/main" id="{D419EB47-D0A8-8448-81A5-8B380E7DF329}"/>
              </a:ext>
            </a:extLst>
          </p:cNvPr>
          <p:cNvSpPr>
            <a:spLocks noGrp="1"/>
          </p:cNvSpPr>
          <p:nvPr>
            <p:ph type="sldNum" sz="quarter" idx="12"/>
          </p:nvPr>
        </p:nvSpPr>
        <p:spPr/>
        <p:txBody>
          <a:bodyPr/>
          <a:lstStyle/>
          <a:p>
            <a:fld id="{680C5762-CF65-4775-9966-A58D40CC61B9}" type="slidenum">
              <a:rPr lang="en-US" smtClean="0">
                <a:solidFill>
                  <a:schemeClr val="tx1"/>
                </a:solidFill>
              </a:rPr>
              <a:t>14</a:t>
            </a:fld>
            <a:endParaRPr lang="en-US" dirty="0">
              <a:solidFill>
                <a:schemeClr val="tx1"/>
              </a:solidFill>
            </a:endParaRPr>
          </a:p>
        </p:txBody>
      </p:sp>
    </p:spTree>
    <p:extLst>
      <p:ext uri="{BB962C8B-B14F-4D97-AF65-F5344CB8AC3E}">
        <p14:creationId xmlns:p14="http://schemas.microsoft.com/office/powerpoint/2010/main" val="27746951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9FC8DC4F-A1B0-DF41-9309-E01C8443416F}"/>
              </a:ext>
            </a:extLst>
          </p:cNvPr>
          <p:cNvSpPr txBox="1">
            <a:spLocks noGrp="1"/>
          </p:cNvSpPr>
          <p:nvPr>
            <p:ph type="title" idx="4294967295"/>
          </p:nvPr>
        </p:nvSpPr>
        <p:spPr>
          <a:xfrm>
            <a:off x="486588" y="609600"/>
            <a:ext cx="8229600" cy="609601"/>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marL="173038" indent="0" algn="l" defTabSz="914400" rtl="0" eaLnBrk="1" latinLnBrk="0" hangingPunct="1">
              <a:spcBef>
                <a:spcPct val="0"/>
              </a:spcBef>
              <a:buNone/>
              <a:defRPr sz="3200" kern="1200">
                <a:solidFill>
                  <a:schemeClr val="bg1"/>
                </a:solidFill>
                <a:latin typeface="Arial" panose="020B0604020202020204" pitchFamily="34" charset="0"/>
                <a:ea typeface="+mj-ea"/>
                <a:cs typeface="Arial" panose="020B0604020202020204" pitchFamily="34" charset="0"/>
              </a:defRPr>
            </a:lvl1pPr>
          </a:lstStyle>
          <a:p>
            <a:pPr marL="172720" algn="ctr">
              <a:defRPr/>
            </a:pPr>
            <a:r>
              <a:rPr kumimoji="0" lang="en-US" sz="2800" b="1" i="0" u="none" strike="noStrike" kern="1200" cap="none" spc="0" normalizeH="0" baseline="0" noProof="0" dirty="0">
                <a:ln>
                  <a:noFill/>
                </a:ln>
                <a:solidFill>
                  <a:schemeClr val="bg1"/>
                </a:solidFill>
                <a:effectLst/>
                <a:uLnTx/>
                <a:uFillTx/>
                <a:latin typeface="Arial"/>
                <a:ea typeface="+mj-ea"/>
                <a:cs typeface="Arial"/>
              </a:rPr>
              <a:t>Practice Makes Progress: Analytic or Holistic?</a:t>
            </a:r>
            <a:endParaRPr kumimoji="0" lang="en-US" sz="2800" b="0" i="0" u="none" strike="noStrike" kern="1200" cap="none" spc="0" normalizeH="0" baseline="0" noProof="0" dirty="0">
              <a:ln>
                <a:noFill/>
              </a:ln>
              <a:solidFill>
                <a:schemeClr val="bg1"/>
              </a:solidFill>
              <a:effectLst/>
              <a:uLnTx/>
              <a:uFillTx/>
              <a:latin typeface="Arial"/>
              <a:ea typeface="+mj-ea"/>
              <a:cs typeface="Arial"/>
            </a:endParaRPr>
          </a:p>
        </p:txBody>
      </p:sp>
      <p:sp>
        <p:nvSpPr>
          <p:cNvPr id="3" name="Content Placeholder 2">
            <a:extLst>
              <a:ext uri="{FF2B5EF4-FFF2-40B4-BE49-F238E27FC236}">
                <a16:creationId xmlns:a16="http://schemas.microsoft.com/office/drawing/2014/main" id="{F702D51F-5EE3-0D4F-9D3D-E8058DDEA505}"/>
              </a:ext>
            </a:extLst>
          </p:cNvPr>
          <p:cNvSpPr>
            <a:spLocks noGrp="1"/>
          </p:cNvSpPr>
          <p:nvPr>
            <p:ph idx="1"/>
          </p:nvPr>
        </p:nvSpPr>
        <p:spPr>
          <a:xfrm>
            <a:off x="2310627" y="2802933"/>
            <a:ext cx="6405561" cy="2375412"/>
          </a:xfrm>
        </p:spPr>
        <p:txBody>
          <a:bodyPr>
            <a:normAutofit/>
          </a:bodyPr>
          <a:lstStyle/>
          <a:p>
            <a:pPr marL="0" indent="0">
              <a:buNone/>
            </a:pPr>
            <a:r>
              <a:rPr lang="en-US" sz="2800" b="1" dirty="0"/>
              <a:t>PART A</a:t>
            </a:r>
          </a:p>
          <a:p>
            <a:pPr marL="0" indent="0">
              <a:buNone/>
            </a:pPr>
            <a:r>
              <a:rPr lang="en-US" sz="2400" dirty="0"/>
              <a:t>Consider the task provided on the next slide and the holistic/analytic rubrics provided on the following two slides.</a:t>
            </a:r>
          </a:p>
        </p:txBody>
      </p:sp>
      <p:sp>
        <p:nvSpPr>
          <p:cNvPr id="4" name="Date Placeholder 3">
            <a:extLst>
              <a:ext uri="{FF2B5EF4-FFF2-40B4-BE49-F238E27FC236}">
                <a16:creationId xmlns:a16="http://schemas.microsoft.com/office/drawing/2014/main" id="{7A4CFE21-F533-6E47-AC9E-2E7C6F9D9831}"/>
              </a:ext>
              <a:ext uri="{C183D7F6-B498-43B3-948B-1728B52AA6E4}">
                <adec:decorative xmlns:adec="http://schemas.microsoft.com/office/drawing/2017/decorative" val="1"/>
              </a:ext>
            </a:extLst>
          </p:cNvPr>
          <p:cNvSpPr>
            <a:spLocks noGrp="1"/>
          </p:cNvSpPr>
          <p:nvPr>
            <p:ph type="dt" sz="half" idx="10"/>
          </p:nvPr>
        </p:nvSpPr>
        <p:spPr/>
        <p:txBody>
          <a:bodyPr/>
          <a:lstStyle/>
          <a:p>
            <a:r>
              <a:rPr lang="en-US" dirty="0">
                <a:solidFill>
                  <a:schemeClr val="tx1"/>
                </a:solidFill>
              </a:rPr>
              <a:t>2025</a:t>
            </a:r>
          </a:p>
        </p:txBody>
      </p:sp>
      <p:sp>
        <p:nvSpPr>
          <p:cNvPr id="5" name="Slide Number Placeholder 4">
            <a:extLst>
              <a:ext uri="{FF2B5EF4-FFF2-40B4-BE49-F238E27FC236}">
                <a16:creationId xmlns:a16="http://schemas.microsoft.com/office/drawing/2014/main" id="{755F2C38-BDA7-B449-94A9-1233B6D04D71}"/>
              </a:ext>
            </a:extLst>
          </p:cNvPr>
          <p:cNvSpPr>
            <a:spLocks noGrp="1"/>
          </p:cNvSpPr>
          <p:nvPr>
            <p:ph type="sldNum" sz="quarter" idx="12"/>
          </p:nvPr>
        </p:nvSpPr>
        <p:spPr/>
        <p:txBody>
          <a:bodyPr/>
          <a:lstStyle/>
          <a:p>
            <a:fld id="{680C5762-CF65-4775-9966-A58D40CC61B9}" type="slidenum">
              <a:rPr lang="en-US" smtClean="0">
                <a:solidFill>
                  <a:schemeClr val="tx1"/>
                </a:solidFill>
              </a:rPr>
              <a:t>15</a:t>
            </a:fld>
            <a:endParaRPr lang="en-US" dirty="0">
              <a:solidFill>
                <a:schemeClr val="tx1"/>
              </a:solidFill>
            </a:endParaRPr>
          </a:p>
        </p:txBody>
      </p:sp>
      <p:sp>
        <p:nvSpPr>
          <p:cNvPr id="2" name="Right Arrow Callout 7">
            <a:extLst>
              <a:ext uri="{FF2B5EF4-FFF2-40B4-BE49-F238E27FC236}">
                <a16:creationId xmlns:a16="http://schemas.microsoft.com/office/drawing/2014/main" id="{6040DAA1-768A-17B6-6767-C89FB7FECCAF}"/>
              </a:ext>
              <a:ext uri="{C183D7F6-B498-43B3-948B-1728B52AA6E4}">
                <adec:decorative xmlns:adec="http://schemas.microsoft.com/office/drawing/2017/decorative" val="1"/>
              </a:ext>
            </a:extLst>
          </p:cNvPr>
          <p:cNvSpPr/>
          <p:nvPr/>
        </p:nvSpPr>
        <p:spPr>
          <a:xfrm>
            <a:off x="491987" y="1705055"/>
            <a:ext cx="1828800" cy="4362302"/>
          </a:xfrm>
          <a:prstGeom prst="rightArrowCallout">
            <a:avLst>
              <a:gd name="adj1" fmla="val 21025"/>
              <a:gd name="adj2" fmla="val 17040"/>
              <a:gd name="adj3" fmla="val 28980"/>
              <a:gd name="adj4" fmla="val 64977"/>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vert="vert270" rtlCol="0" anchor="ctr"/>
          <a:lstStyle>
            <a:defPPr>
              <a:defRPr lang="en-US"/>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algn="ctr"/>
            <a:r>
              <a:rPr lang="en-US" sz="3300" b="1" dirty="0">
                <a:solidFill>
                  <a:srgbClr val="003C7C"/>
                </a:solidFill>
              </a:rPr>
              <a:t>Practice Makes Progress</a:t>
            </a:r>
          </a:p>
        </p:txBody>
      </p:sp>
    </p:spTree>
    <p:extLst>
      <p:ext uri="{BB962C8B-B14F-4D97-AF65-F5344CB8AC3E}">
        <p14:creationId xmlns:p14="http://schemas.microsoft.com/office/powerpoint/2010/main" val="41085847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A96DF5-7CE2-40ED-A9E5-A2C55F005C4F}"/>
              </a:ext>
            </a:extLst>
          </p:cNvPr>
          <p:cNvSpPr>
            <a:spLocks noGrp="1"/>
          </p:cNvSpPr>
          <p:nvPr>
            <p:ph type="title"/>
          </p:nvPr>
        </p:nvSpPr>
        <p:spPr/>
        <p:txBody>
          <a:bodyPr>
            <a:noAutofit/>
          </a:bodyPr>
          <a:lstStyle/>
          <a:p>
            <a:pPr algn="ctr">
              <a:defRPr/>
            </a:pPr>
            <a:r>
              <a:rPr lang="en-US" sz="2800" b="1" dirty="0"/>
              <a:t>SCR Passage-Based Task</a:t>
            </a:r>
          </a:p>
        </p:txBody>
      </p:sp>
      <p:graphicFrame>
        <p:nvGraphicFramePr>
          <p:cNvPr id="3" name="Table 2">
            <a:extLst>
              <a:ext uri="{FF2B5EF4-FFF2-40B4-BE49-F238E27FC236}">
                <a16:creationId xmlns:a16="http://schemas.microsoft.com/office/drawing/2014/main" id="{A3F7FEB8-CBDD-431B-877A-CD1ED4DBE793}"/>
              </a:ext>
            </a:extLst>
          </p:cNvPr>
          <p:cNvGraphicFramePr>
            <a:graphicFrameLocks noGrp="1"/>
          </p:cNvGraphicFramePr>
          <p:nvPr>
            <p:extLst>
              <p:ext uri="{D42A27DB-BD31-4B8C-83A1-F6EECF244321}">
                <p14:modId xmlns:p14="http://schemas.microsoft.com/office/powerpoint/2010/main" val="3386054150"/>
              </p:ext>
            </p:extLst>
          </p:nvPr>
        </p:nvGraphicFramePr>
        <p:xfrm>
          <a:off x="484894" y="1395094"/>
          <a:ext cx="8232386" cy="3566161"/>
        </p:xfrm>
        <a:graphic>
          <a:graphicData uri="http://schemas.openxmlformats.org/drawingml/2006/table">
            <a:tbl>
              <a:tblPr firstRow="1"/>
              <a:tblGrid>
                <a:gridCol w="8232386">
                  <a:extLst>
                    <a:ext uri="{9D8B030D-6E8A-4147-A177-3AD203B41FA5}">
                      <a16:colId xmlns:a16="http://schemas.microsoft.com/office/drawing/2014/main" val="20000"/>
                    </a:ext>
                  </a:extLst>
                </a:gridCol>
              </a:tblGrid>
              <a:tr h="3566161">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00000"/>
                        </a:lnSpc>
                        <a:spcBef>
                          <a:spcPct val="0"/>
                        </a:spcBef>
                        <a:spcAft>
                          <a:spcPts val="600"/>
                        </a:spcAft>
                        <a:buClrTx/>
                        <a:buSzTx/>
                        <a:buFontTx/>
                        <a:buNone/>
                        <a:tabLst/>
                      </a:pPr>
                      <a:endParaRPr kumimoji="0" lang="en-US" altLang="en-US" sz="800" b="1" i="0" u="sng" strike="noStrike" cap="none" normalizeH="0" baseline="0" dirty="0">
                        <a:ln>
                          <a:noFill/>
                        </a:ln>
                        <a:solidFill>
                          <a:schemeClr val="tx1"/>
                        </a:solidFill>
                        <a:effectLst/>
                        <a:latin typeface="Arial" panose="020B0604020202020204" pitchFamily="34" charset="0"/>
                        <a:ea typeface="ＭＳ Ｐゴシック"/>
                        <a:cs typeface="Arial" panose="020B0604020202020204" pitchFamily="34" charset="0"/>
                      </a:endParaRPr>
                    </a:p>
                    <a:p>
                      <a:pPr marL="0" marR="0" lvl="0" indent="0" algn="ctr" defTabSz="914400" rtl="0" eaLnBrk="1" fontAlgn="base" latinLnBrk="0" hangingPunct="1">
                        <a:lnSpc>
                          <a:spcPct val="100000"/>
                        </a:lnSpc>
                        <a:spcBef>
                          <a:spcPct val="0"/>
                        </a:spcBef>
                        <a:spcAft>
                          <a:spcPts val="600"/>
                        </a:spcAft>
                        <a:buClrTx/>
                        <a:buSzTx/>
                        <a:buFontTx/>
                        <a:buNone/>
                        <a:tabLst/>
                      </a:pPr>
                      <a:r>
                        <a:rPr kumimoji="0" lang="en-US" altLang="en-US" sz="2000" b="1" i="1" u="none" strike="noStrike" cap="none" normalizeH="0" baseline="0" dirty="0">
                          <a:ln>
                            <a:noFill/>
                          </a:ln>
                          <a:solidFill>
                            <a:schemeClr val="tx1"/>
                          </a:solidFill>
                          <a:effectLst/>
                          <a:latin typeface="Arial" panose="020B0604020202020204" pitchFamily="34" charset="0"/>
                          <a:ea typeface="ＭＳ Ｐゴシック"/>
                          <a:cs typeface="Arial" panose="020B0604020202020204" pitchFamily="34" charset="0"/>
                        </a:rPr>
                        <a:t>In the Rainforest</a:t>
                      </a:r>
                    </a:p>
                    <a:p>
                      <a:pPr marL="0" marR="0" lvl="0" indent="0" algn="l" rtl="0" eaLnBrk="1" fontAlgn="base" latinLnBrk="0" hangingPunct="1">
                        <a:lnSpc>
                          <a:spcPct val="100000"/>
                        </a:lnSpc>
                        <a:spcBef>
                          <a:spcPct val="0"/>
                        </a:spcBef>
                        <a:spcAft>
                          <a:spcPct val="0"/>
                        </a:spcAft>
                        <a:buFontTx/>
                        <a:buNone/>
                      </a:pPr>
                      <a:endParaRPr kumimoji="0" lang="en-US" altLang="en-US" sz="800" b="1" i="0" u="none" strike="noStrike" cap="none" normalizeH="0" baseline="0" dirty="0">
                        <a:ln>
                          <a:noFill/>
                        </a:ln>
                        <a:solidFill>
                          <a:schemeClr val="tx1"/>
                        </a:solidFill>
                        <a:effectLst/>
                        <a:latin typeface="Arial" panose="020B0604020202020204" pitchFamily="34" charset="0"/>
                        <a:ea typeface="ＭＳ Ｐゴシック"/>
                        <a:cs typeface="Arial" panose="020B0604020202020204" pitchFamily="34" charset="0"/>
                      </a:endParaRPr>
                    </a:p>
                    <a:p>
                      <a:pPr marL="0" marR="0" lvl="0" indent="0" algn="l" rtl="0" eaLnBrk="1" fontAlgn="base" latinLnBrk="0" hangingPunct="1">
                        <a:lnSpc>
                          <a:spcPct val="100000"/>
                        </a:lnSpc>
                        <a:spcBef>
                          <a:spcPct val="0"/>
                        </a:spcBef>
                        <a:spcAft>
                          <a:spcPct val="0"/>
                        </a:spcAft>
                        <a:buFontTx/>
                        <a:buNone/>
                      </a:pPr>
                      <a:r>
                        <a:rPr kumimoji="0" lang="en-US" altLang="en-US" sz="2000" b="0" i="0" u="none" strike="noStrike" cap="none" normalizeH="0" baseline="0" dirty="0">
                          <a:ln>
                            <a:noFill/>
                          </a:ln>
                          <a:solidFill>
                            <a:schemeClr val="tx1"/>
                          </a:solidFill>
                          <a:effectLst/>
                          <a:latin typeface="Arial" panose="020B0604020202020204" pitchFamily="34" charset="0"/>
                          <a:ea typeface="ＭＳ Ｐゴシック"/>
                          <a:cs typeface="Arial" panose="020B0604020202020204" pitchFamily="34" charset="0"/>
                        </a:rPr>
                        <a:t>Life in the rainforest is wet and wild.</a:t>
                      </a:r>
                      <a:r>
                        <a:rPr lang="en-US" altLang="en-US" sz="2000" b="0" i="0" u="none" strike="noStrike" cap="none" normalizeH="0" baseline="0" dirty="0">
                          <a:ln>
                            <a:noFill/>
                          </a:ln>
                          <a:solidFill>
                            <a:schemeClr val="tx1"/>
                          </a:solidFill>
                          <a:effectLst/>
                          <a:latin typeface="Arial" panose="020B0604020202020204" pitchFamily="34" charset="0"/>
                          <a:ea typeface="ＭＳ Ｐゴシック"/>
                          <a:cs typeface="Arial" panose="020B0604020202020204" pitchFamily="34" charset="0"/>
                        </a:rPr>
                        <a:t> </a:t>
                      </a:r>
                      <a:r>
                        <a:rPr kumimoji="0" lang="en-US" altLang="en-US" sz="2000" b="0" i="0" u="none" strike="noStrike" cap="none" normalizeH="0" baseline="0" dirty="0">
                          <a:ln>
                            <a:noFill/>
                          </a:ln>
                          <a:solidFill>
                            <a:schemeClr val="tx1"/>
                          </a:solidFill>
                          <a:effectLst/>
                          <a:latin typeface="Arial" panose="020B0604020202020204" pitchFamily="34" charset="0"/>
                          <a:ea typeface="ＭＳ Ｐゴシック"/>
                          <a:cs typeface="Arial" panose="020B0604020202020204" pitchFamily="34" charset="0"/>
                        </a:rPr>
                        <a:t> Rainforests are jungle areas that have a large amount of rainfall each year.</a:t>
                      </a:r>
                      <a:r>
                        <a:rPr lang="en-US" altLang="en-US" sz="2000" b="0" i="0" u="none" strike="noStrike" cap="none" normalizeH="0" baseline="0" dirty="0">
                          <a:ln>
                            <a:noFill/>
                          </a:ln>
                          <a:solidFill>
                            <a:schemeClr val="tx1"/>
                          </a:solidFill>
                          <a:effectLst/>
                          <a:latin typeface="Arial" panose="020B0604020202020204" pitchFamily="34" charset="0"/>
                          <a:ea typeface="ＭＳ Ｐゴシック"/>
                          <a:cs typeface="Arial" panose="020B0604020202020204" pitchFamily="34" charset="0"/>
                        </a:rPr>
                        <a:t> </a:t>
                      </a:r>
                      <a:r>
                        <a:rPr kumimoji="0" lang="en-US" altLang="en-US" sz="2000" b="0" i="0" u="none" strike="noStrike" cap="none" normalizeH="0" baseline="0" dirty="0">
                          <a:ln>
                            <a:noFill/>
                          </a:ln>
                          <a:solidFill>
                            <a:schemeClr val="tx1"/>
                          </a:solidFill>
                          <a:effectLst/>
                          <a:latin typeface="Arial" panose="020B0604020202020204" pitchFamily="34" charset="0"/>
                          <a:ea typeface="ＭＳ Ｐゴシック"/>
                          <a:cs typeface="Arial" panose="020B0604020202020204" pitchFamily="34" charset="0"/>
                        </a:rPr>
                        <a:t> Rainforests cover a small part of this earth.</a:t>
                      </a:r>
                      <a:r>
                        <a:rPr lang="en-US" altLang="en-US" sz="2000" b="0" i="0" u="none" strike="noStrike" cap="none" normalizeH="0" baseline="0" dirty="0">
                          <a:ln>
                            <a:noFill/>
                          </a:ln>
                          <a:solidFill>
                            <a:schemeClr val="tx1"/>
                          </a:solidFill>
                          <a:effectLst/>
                          <a:latin typeface="Arial" panose="020B0604020202020204" pitchFamily="34" charset="0"/>
                          <a:ea typeface="ＭＳ Ｐゴシック"/>
                          <a:cs typeface="Arial" panose="020B0604020202020204" pitchFamily="34" charset="0"/>
                        </a:rPr>
                        <a:t> </a:t>
                      </a:r>
                      <a:r>
                        <a:rPr kumimoji="0" lang="en-US" altLang="en-US" sz="2000" b="0" i="0" u="none" strike="noStrike" cap="none" normalizeH="0" baseline="0" dirty="0">
                          <a:ln>
                            <a:noFill/>
                          </a:ln>
                          <a:solidFill>
                            <a:schemeClr val="tx1"/>
                          </a:solidFill>
                          <a:effectLst/>
                          <a:latin typeface="Arial" panose="020B0604020202020204" pitchFamily="34" charset="0"/>
                          <a:ea typeface="ＭＳ Ｐゴシック"/>
                          <a:cs typeface="Arial" panose="020B0604020202020204" pitchFamily="34" charset="0"/>
                        </a:rPr>
                        <a:t> They are home to over half of the different types of animals and plants.</a:t>
                      </a:r>
                      <a:r>
                        <a:rPr lang="en-US" altLang="en-US" sz="2000" b="0" i="0" u="none" strike="noStrike" cap="none" normalizeH="0" baseline="0" dirty="0">
                          <a:ln>
                            <a:noFill/>
                          </a:ln>
                          <a:solidFill>
                            <a:schemeClr val="tx1"/>
                          </a:solidFill>
                          <a:effectLst/>
                          <a:latin typeface="Arial" panose="020B0604020202020204" pitchFamily="34" charset="0"/>
                          <a:ea typeface="ＭＳ Ｐゴシック"/>
                          <a:cs typeface="Arial" panose="020B0604020202020204" pitchFamily="34" charset="0"/>
                        </a:rPr>
                        <a:t> </a:t>
                      </a:r>
                      <a:r>
                        <a:rPr kumimoji="0" lang="en-US" altLang="en-US" sz="2000" b="0" i="0" u="none" strike="noStrike" cap="none" normalizeH="0" baseline="0" dirty="0">
                          <a:ln>
                            <a:noFill/>
                          </a:ln>
                          <a:solidFill>
                            <a:schemeClr val="tx1"/>
                          </a:solidFill>
                          <a:effectLst/>
                          <a:latin typeface="Arial" panose="020B0604020202020204" pitchFamily="34" charset="0"/>
                          <a:ea typeface="ＭＳ Ｐゴシック"/>
                          <a:cs typeface="Arial" panose="020B0604020202020204" pitchFamily="34" charset="0"/>
                        </a:rPr>
                        <a:t> Rainforests are not only beautiful, but also very important to people.</a:t>
                      </a:r>
                      <a:r>
                        <a:rPr lang="en-US" altLang="en-US" sz="2000" b="0" i="0" u="none" strike="noStrike" cap="none" normalizeH="0" baseline="0" dirty="0">
                          <a:ln>
                            <a:noFill/>
                          </a:ln>
                          <a:solidFill>
                            <a:schemeClr val="tx1"/>
                          </a:solidFill>
                          <a:effectLst/>
                          <a:latin typeface="Arial" panose="020B0604020202020204" pitchFamily="34" charset="0"/>
                          <a:ea typeface="ＭＳ Ｐゴシック"/>
                          <a:cs typeface="Arial" panose="020B0604020202020204" pitchFamily="34" charset="0"/>
                        </a:rPr>
                        <a:t> </a:t>
                      </a:r>
                      <a:r>
                        <a:rPr kumimoji="0" lang="en-US" altLang="en-US" sz="2000" b="0" i="0" u="none" strike="noStrike" cap="none" normalizeH="0" baseline="0" dirty="0">
                          <a:ln>
                            <a:noFill/>
                          </a:ln>
                          <a:solidFill>
                            <a:schemeClr val="tx1"/>
                          </a:solidFill>
                          <a:effectLst/>
                          <a:latin typeface="Arial" panose="020B0604020202020204" pitchFamily="34" charset="0"/>
                          <a:ea typeface="ＭＳ Ｐゴシック"/>
                          <a:cs typeface="Arial" panose="020B0604020202020204" pitchFamily="34" charset="0"/>
                        </a:rPr>
                        <a:t> We get food from the rainforest such as chocolate and cinnamon.</a:t>
                      </a:r>
                      <a:r>
                        <a:rPr lang="en-US" altLang="en-US" sz="2000" b="0" i="0" u="none" strike="noStrike" cap="none" normalizeH="0" baseline="0" dirty="0">
                          <a:ln>
                            <a:noFill/>
                          </a:ln>
                          <a:solidFill>
                            <a:schemeClr val="tx1"/>
                          </a:solidFill>
                          <a:effectLst/>
                          <a:latin typeface="Arial" panose="020B0604020202020204" pitchFamily="34" charset="0"/>
                          <a:ea typeface="ＭＳ Ｐゴシック"/>
                          <a:cs typeface="Arial" panose="020B0604020202020204" pitchFamily="34" charset="0"/>
                        </a:rPr>
                        <a:t> </a:t>
                      </a:r>
                      <a:r>
                        <a:rPr kumimoji="0" lang="en-US" altLang="en-US" sz="2000" b="0" i="0" u="none" strike="noStrike" cap="none" normalizeH="0" baseline="0" dirty="0">
                          <a:ln>
                            <a:noFill/>
                          </a:ln>
                          <a:solidFill>
                            <a:schemeClr val="tx1"/>
                          </a:solidFill>
                          <a:effectLst/>
                          <a:latin typeface="Arial" panose="020B0604020202020204" pitchFamily="34" charset="0"/>
                          <a:ea typeface="ＭＳ Ｐゴシック"/>
                          <a:cs typeface="Arial" panose="020B0604020202020204" pitchFamily="34" charset="0"/>
                        </a:rPr>
                        <a:t> Rainforests also have ingredients for many medicines.</a:t>
                      </a:r>
                      <a:r>
                        <a:rPr lang="en-US" altLang="en-US" sz="2000" b="0" i="0" u="none" strike="noStrike" cap="none" normalizeH="0" baseline="0" dirty="0">
                          <a:ln>
                            <a:noFill/>
                          </a:ln>
                          <a:solidFill>
                            <a:schemeClr val="tx1"/>
                          </a:solidFill>
                          <a:effectLst/>
                          <a:latin typeface="Arial" panose="020B0604020202020204" pitchFamily="34" charset="0"/>
                          <a:ea typeface="ＭＳ Ｐゴシック"/>
                          <a:cs typeface="Arial" panose="020B0604020202020204" pitchFamily="34" charset="0"/>
                        </a:rPr>
                        <a:t> </a:t>
                      </a:r>
                      <a:r>
                        <a:rPr kumimoji="0" lang="en-US" altLang="en-US" sz="2000" b="0" i="0" u="none" strike="noStrike" cap="none" normalizeH="0" baseline="0" dirty="0">
                          <a:ln>
                            <a:noFill/>
                          </a:ln>
                          <a:solidFill>
                            <a:schemeClr val="tx1"/>
                          </a:solidFill>
                          <a:effectLst/>
                          <a:latin typeface="Arial" panose="020B0604020202020204" pitchFamily="34" charset="0"/>
                          <a:ea typeface="ＭＳ Ｐゴシック"/>
                          <a:cs typeface="Arial" panose="020B0604020202020204" pitchFamily="34" charset="0"/>
                        </a:rPr>
                        <a:t> Even though rainforests are important, many are being cut down.</a:t>
                      </a:r>
                      <a:r>
                        <a:rPr lang="en-US" altLang="en-US" sz="2000" b="0" i="0" u="none" strike="noStrike" cap="none" normalizeH="0" baseline="0" dirty="0">
                          <a:ln>
                            <a:noFill/>
                          </a:ln>
                          <a:solidFill>
                            <a:schemeClr val="tx1"/>
                          </a:solidFill>
                          <a:effectLst/>
                          <a:latin typeface="Arial" panose="020B0604020202020204" pitchFamily="34" charset="0"/>
                          <a:ea typeface="ＭＳ Ｐゴシック"/>
                          <a:cs typeface="Arial" panose="020B0604020202020204" pitchFamily="34" charset="0"/>
                        </a:rPr>
                        <a:t> </a:t>
                      </a:r>
                      <a:r>
                        <a:rPr kumimoji="0" lang="en-US" altLang="en-US" sz="2000" b="0" i="0" u="none" strike="noStrike" cap="none" normalizeH="0" baseline="0" dirty="0">
                          <a:ln>
                            <a:noFill/>
                          </a:ln>
                          <a:solidFill>
                            <a:schemeClr val="tx1"/>
                          </a:solidFill>
                          <a:effectLst/>
                          <a:latin typeface="Arial" panose="020B0604020202020204" pitchFamily="34" charset="0"/>
                          <a:ea typeface="ＭＳ Ｐゴシック"/>
                          <a:cs typeface="Arial" panose="020B0604020202020204" pitchFamily="34" charset="0"/>
                        </a:rPr>
                        <a:t> Many people are working to make sure that the rainforests are saved because we will need them in the future.                                 </a:t>
                      </a:r>
                      <a:r>
                        <a:rPr kumimoji="0" lang="en-US" altLang="en-US" sz="800" b="1" i="0" u="none" strike="noStrike" cap="none" normalizeH="0" baseline="0" dirty="0">
                          <a:ln>
                            <a:noFill/>
                          </a:ln>
                          <a:solidFill>
                            <a:schemeClr val="tx1"/>
                          </a:solidFill>
                          <a:effectLst/>
                          <a:latin typeface="Arial" panose="020B0604020202020204" pitchFamily="34" charset="0"/>
                          <a:ea typeface="ＭＳ Ｐゴシック"/>
                          <a:cs typeface="Arial" panose="020B0604020202020204" pitchFamily="34" charset="0"/>
                        </a:rPr>
                        <a:t>PDE, 2025</a:t>
                      </a:r>
                    </a:p>
                    <a:p>
                      <a:pPr marL="0" marR="0" lvl="0" indent="0" algn="l" rtl="0" eaLnBrk="1" fontAlgn="base" latinLnBrk="0" hangingPunct="1">
                        <a:lnSpc>
                          <a:spcPct val="100000"/>
                        </a:lnSpc>
                        <a:spcBef>
                          <a:spcPct val="0"/>
                        </a:spcBef>
                        <a:spcAft>
                          <a:spcPct val="0"/>
                        </a:spcAft>
                        <a:buFontTx/>
                        <a:buNone/>
                      </a:pPr>
                      <a:endParaRPr kumimoji="0" lang="en-US" altLang="en-US" sz="800" b="0" i="0" u="none" strike="noStrike" cap="none" normalizeH="0" baseline="0" dirty="0">
                        <a:ln>
                          <a:noFill/>
                        </a:ln>
                        <a:solidFill>
                          <a:schemeClr val="tx1"/>
                        </a:solidFill>
                        <a:effectLst/>
                        <a:latin typeface="Arial" panose="020B0604020202020204" pitchFamily="34" charset="0"/>
                        <a:ea typeface="ＭＳ Ｐゴシック"/>
                        <a:cs typeface="Arial" panose="020B0604020202020204" pitchFamily="34" charset="0"/>
                      </a:endParaRPr>
                    </a:p>
                  </a:txBody>
                  <a:tcPr marL="48889" marR="48889"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0"/>
                  </a:ext>
                </a:extLst>
              </a:tr>
            </a:tbl>
          </a:graphicData>
        </a:graphic>
      </p:graphicFrame>
      <p:sp>
        <p:nvSpPr>
          <p:cNvPr id="6" name="Content Placeholder 5">
            <a:extLst>
              <a:ext uri="{FF2B5EF4-FFF2-40B4-BE49-F238E27FC236}">
                <a16:creationId xmlns:a16="http://schemas.microsoft.com/office/drawing/2014/main" id="{1B3EFD50-E6FF-3E42-9B4C-9DE3AAD10EF1}"/>
              </a:ext>
            </a:extLst>
          </p:cNvPr>
          <p:cNvSpPr>
            <a:spLocks noGrp="1"/>
          </p:cNvSpPr>
          <p:nvPr>
            <p:ph idx="1"/>
          </p:nvPr>
        </p:nvSpPr>
        <p:spPr>
          <a:xfrm>
            <a:off x="484894" y="5029200"/>
            <a:ext cx="8232386" cy="752793"/>
          </a:xfrm>
          <a:ln>
            <a:solidFill>
              <a:srgbClr val="06347A"/>
            </a:solidFill>
          </a:ln>
        </p:spPr>
        <p:txBody>
          <a:bodyPr>
            <a:normAutofit fontScale="92500" lnSpcReduction="10000"/>
          </a:bodyPr>
          <a:lstStyle/>
          <a:p>
            <a:pPr marL="0" indent="0">
              <a:spcBef>
                <a:spcPct val="0"/>
              </a:spcBef>
              <a:buNone/>
            </a:pPr>
            <a:r>
              <a:rPr lang="en-US" altLang="en-US" sz="2600" dirty="0">
                <a:ea typeface="ＭＳ Ｐゴシック"/>
              </a:rPr>
              <a:t>In two complete sentences, explain why people should help save the rainforests. </a:t>
            </a:r>
            <a:endParaRPr lang="en-US" sz="2600" dirty="0"/>
          </a:p>
        </p:txBody>
      </p:sp>
      <p:sp>
        <p:nvSpPr>
          <p:cNvPr id="5" name="Date Placeholder 4">
            <a:extLst>
              <a:ext uri="{FF2B5EF4-FFF2-40B4-BE49-F238E27FC236}">
                <a16:creationId xmlns:a16="http://schemas.microsoft.com/office/drawing/2014/main" id="{D298E209-A6E6-924C-BAAC-3A500F0C8BC1}"/>
              </a:ext>
              <a:ext uri="{C183D7F6-B498-43B3-948B-1728B52AA6E4}">
                <adec:decorative xmlns:adec="http://schemas.microsoft.com/office/drawing/2017/decorative" val="1"/>
              </a:ext>
            </a:extLst>
          </p:cNvPr>
          <p:cNvSpPr>
            <a:spLocks noGrp="1"/>
          </p:cNvSpPr>
          <p:nvPr>
            <p:ph type="dt" sz="half" idx="10"/>
          </p:nvPr>
        </p:nvSpPr>
        <p:spPr/>
        <p:txBody>
          <a:bodyPr/>
          <a:lstStyle/>
          <a:p>
            <a:r>
              <a:rPr lang="en-US" dirty="0">
                <a:solidFill>
                  <a:schemeClr val="tx1"/>
                </a:solidFill>
              </a:rPr>
              <a:t>2025</a:t>
            </a:r>
          </a:p>
        </p:txBody>
      </p:sp>
      <p:sp>
        <p:nvSpPr>
          <p:cNvPr id="4" name="Slide Number Placeholder 3">
            <a:extLst>
              <a:ext uri="{FF2B5EF4-FFF2-40B4-BE49-F238E27FC236}">
                <a16:creationId xmlns:a16="http://schemas.microsoft.com/office/drawing/2014/main" id="{1A945124-571C-49BB-92A8-918E0F587CA1}"/>
              </a:ext>
            </a:extLst>
          </p:cNvPr>
          <p:cNvSpPr>
            <a:spLocks noGrp="1"/>
          </p:cNvSpPr>
          <p:nvPr>
            <p:ph type="sldNum" sz="quarter" idx="12"/>
          </p:nvPr>
        </p:nvSpPr>
        <p:spPr/>
        <p:txBody>
          <a:bodyPr/>
          <a:lstStyle/>
          <a:p>
            <a:fld id="{330EA680-D336-4FF7-8B7A-9848BB0A1C32}" type="slidenum">
              <a:rPr lang="en-US" smtClean="0">
                <a:solidFill>
                  <a:schemeClr val="tx1"/>
                </a:solidFill>
              </a:rPr>
              <a:t>16</a:t>
            </a:fld>
            <a:endParaRPr lang="en-US" dirty="0">
              <a:solidFill>
                <a:schemeClr val="tx1"/>
              </a:solidFill>
            </a:endParaRPr>
          </a:p>
        </p:txBody>
      </p:sp>
    </p:spTree>
    <p:extLst>
      <p:ext uri="{BB962C8B-B14F-4D97-AF65-F5344CB8AC3E}">
        <p14:creationId xmlns:p14="http://schemas.microsoft.com/office/powerpoint/2010/main" val="3607176521"/>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D15AE7-9B4E-22C9-41D4-AF3EF9EB7D59}"/>
              </a:ext>
            </a:extLst>
          </p:cNvPr>
          <p:cNvSpPr>
            <a:spLocks noGrp="1"/>
          </p:cNvSpPr>
          <p:nvPr>
            <p:ph type="title"/>
          </p:nvPr>
        </p:nvSpPr>
        <p:spPr/>
        <p:txBody>
          <a:bodyPr>
            <a:normAutofit/>
          </a:bodyPr>
          <a:lstStyle/>
          <a:p>
            <a:pPr algn="ctr"/>
            <a:r>
              <a:rPr lang="en-US" sz="2800" b="1" dirty="0">
                <a:latin typeface="Arial"/>
                <a:cs typeface="Arial"/>
              </a:rPr>
              <a:t>Holistic Rubric: SCR Passage-Based Task</a:t>
            </a:r>
            <a:endParaRPr lang="en-US" sz="2800" dirty="0"/>
          </a:p>
        </p:txBody>
      </p:sp>
      <p:sp>
        <p:nvSpPr>
          <p:cNvPr id="4" name="Date Placeholder 3">
            <a:extLst>
              <a:ext uri="{FF2B5EF4-FFF2-40B4-BE49-F238E27FC236}">
                <a16:creationId xmlns:a16="http://schemas.microsoft.com/office/drawing/2014/main" id="{E4B1349D-E018-2012-309D-4536A7073B8C}"/>
              </a:ext>
              <a:ext uri="{C183D7F6-B498-43B3-948B-1728B52AA6E4}">
                <adec:decorative xmlns:adec="http://schemas.microsoft.com/office/drawing/2017/decorative" val="1"/>
              </a:ext>
            </a:extLst>
          </p:cNvPr>
          <p:cNvSpPr>
            <a:spLocks noGrp="1"/>
          </p:cNvSpPr>
          <p:nvPr>
            <p:ph type="dt" sz="half" idx="10"/>
          </p:nvPr>
        </p:nvSpPr>
        <p:spPr/>
        <p:txBody>
          <a:bodyPr/>
          <a:lstStyle/>
          <a:p>
            <a:r>
              <a:rPr lang="en-US" dirty="0">
                <a:solidFill>
                  <a:schemeClr val="tx1"/>
                </a:solidFill>
              </a:rPr>
              <a:t>2025</a:t>
            </a:r>
          </a:p>
        </p:txBody>
      </p:sp>
      <p:sp>
        <p:nvSpPr>
          <p:cNvPr id="8" name="TextBox 7">
            <a:extLst>
              <a:ext uri="{FF2B5EF4-FFF2-40B4-BE49-F238E27FC236}">
                <a16:creationId xmlns:a16="http://schemas.microsoft.com/office/drawing/2014/main" id="{611BE2BD-03D2-030A-D1CA-BC62486EF4EC}"/>
              </a:ext>
            </a:extLst>
          </p:cNvPr>
          <p:cNvSpPr txBox="1"/>
          <p:nvPr/>
        </p:nvSpPr>
        <p:spPr>
          <a:xfrm>
            <a:off x="457200" y="1447800"/>
            <a:ext cx="8229600" cy="646331"/>
          </a:xfrm>
          <a:prstGeom prst="rect">
            <a:avLst/>
          </a:prstGeom>
          <a:solidFill>
            <a:srgbClr val="06347A"/>
          </a:solidFill>
        </p:spPr>
        <p:txBody>
          <a:bodyPr wrap="square" rtlCol="0">
            <a:spAutoFit/>
          </a:bodyPr>
          <a:lstStyle/>
          <a:p>
            <a:pPr algn="l" fontAlgn="base"/>
            <a:r>
              <a:rPr lang="en-US" sz="1800" b="1" i="0" u="none" strike="noStrike" dirty="0">
                <a:solidFill>
                  <a:schemeClr val="bg1"/>
                </a:solidFill>
                <a:effectLst/>
                <a:latin typeface="Arial" panose="020B0604020202020204" pitchFamily="34" charset="0"/>
                <a:cs typeface="Arial" panose="020B0604020202020204" pitchFamily="34" charset="0"/>
              </a:rPr>
              <a:t>Task: </a:t>
            </a:r>
            <a:r>
              <a:rPr lang="en-US" sz="1800" b="1" i="1" u="none" strike="noStrike" dirty="0">
                <a:solidFill>
                  <a:schemeClr val="bg1"/>
                </a:solidFill>
                <a:effectLst/>
                <a:latin typeface="Arial" panose="020B0604020202020204" pitchFamily="34" charset="0"/>
                <a:cs typeface="Arial" panose="020B0604020202020204" pitchFamily="34" charset="0"/>
              </a:rPr>
              <a:t>In two complete sentences, explain why people should help save the rainforests.</a:t>
            </a:r>
            <a:r>
              <a:rPr lang="en-US" sz="1800" b="0" i="0" dirty="0">
                <a:solidFill>
                  <a:schemeClr val="bg1"/>
                </a:solidFill>
                <a:effectLst/>
                <a:latin typeface="Arial" panose="020B0604020202020204" pitchFamily="34" charset="0"/>
                <a:cs typeface="Arial" panose="020B0604020202020204" pitchFamily="34" charset="0"/>
              </a:rPr>
              <a:t>​</a:t>
            </a:r>
          </a:p>
        </p:txBody>
      </p:sp>
      <p:graphicFrame>
        <p:nvGraphicFramePr>
          <p:cNvPr id="9" name="Content Placeholder 5" descr="This is a holistic rubric example that connected to the task on slide 16.">
            <a:extLst>
              <a:ext uri="{FF2B5EF4-FFF2-40B4-BE49-F238E27FC236}">
                <a16:creationId xmlns:a16="http://schemas.microsoft.com/office/drawing/2014/main" id="{5842E5EA-F557-8061-3561-6692142D49D7}"/>
              </a:ext>
            </a:extLst>
          </p:cNvPr>
          <p:cNvGraphicFramePr>
            <a:graphicFrameLocks noGrp="1"/>
          </p:cNvGraphicFramePr>
          <p:nvPr>
            <p:ph idx="1"/>
            <p:extLst>
              <p:ext uri="{D42A27DB-BD31-4B8C-83A1-F6EECF244321}">
                <p14:modId xmlns:p14="http://schemas.microsoft.com/office/powerpoint/2010/main" val="954419558"/>
              </p:ext>
            </p:extLst>
          </p:nvPr>
        </p:nvGraphicFramePr>
        <p:xfrm>
          <a:off x="457200" y="2129691"/>
          <a:ext cx="8229600" cy="3471930"/>
        </p:xfrm>
        <a:graphic>
          <a:graphicData uri="http://schemas.openxmlformats.org/drawingml/2006/table">
            <a:tbl>
              <a:tblPr firstRow="1"/>
              <a:tblGrid>
                <a:gridCol w="914400">
                  <a:extLst>
                    <a:ext uri="{9D8B030D-6E8A-4147-A177-3AD203B41FA5}">
                      <a16:colId xmlns:a16="http://schemas.microsoft.com/office/drawing/2014/main" val="149803794"/>
                    </a:ext>
                  </a:extLst>
                </a:gridCol>
                <a:gridCol w="7315200">
                  <a:extLst>
                    <a:ext uri="{9D8B030D-6E8A-4147-A177-3AD203B41FA5}">
                      <a16:colId xmlns:a16="http://schemas.microsoft.com/office/drawing/2014/main" val="157165801"/>
                    </a:ext>
                  </a:extLst>
                </a:gridCol>
              </a:tblGrid>
              <a:tr h="1690453">
                <a:tc>
                  <a:txBody>
                    <a:bodyPr/>
                    <a:lstStyle/>
                    <a:p>
                      <a:pPr algn="ctr" fontAlgn="base"/>
                      <a:r>
                        <a:rPr lang="en-US" sz="2100" b="0" i="0" u="none" strike="noStrike" dirty="0">
                          <a:solidFill>
                            <a:schemeClr val="bg1"/>
                          </a:solidFill>
                          <a:effectLst/>
                          <a:latin typeface="Arial" panose="020B0604020202020204" pitchFamily="34" charset="0"/>
                          <a:cs typeface="Arial" panose="020B0604020202020204" pitchFamily="34" charset="0"/>
                        </a:rPr>
                        <a:t>2 </a:t>
                      </a:r>
                    </a:p>
                    <a:p>
                      <a:pPr algn="ctr" fontAlgn="base"/>
                      <a:r>
                        <a:rPr lang="en-US" sz="2100" b="0" i="0" u="none" strike="noStrike" dirty="0">
                          <a:solidFill>
                            <a:schemeClr val="bg1"/>
                          </a:solidFill>
                          <a:effectLst/>
                          <a:latin typeface="Arial" panose="020B0604020202020204" pitchFamily="34" charset="0"/>
                          <a:cs typeface="Arial" panose="020B0604020202020204" pitchFamily="34" charset="0"/>
                        </a:rPr>
                        <a:t>points</a:t>
                      </a:r>
                      <a:r>
                        <a:rPr lang="en-US" sz="2100" b="0" i="0" dirty="0">
                          <a:solidFill>
                            <a:schemeClr val="bg1"/>
                          </a:solidFill>
                          <a:effectLst/>
                          <a:latin typeface="Arial" panose="020B0604020202020204" pitchFamily="34" charset="0"/>
                          <a:cs typeface="Arial" panose="020B0604020202020204" pitchFamily="34" charset="0"/>
                        </a:rPr>
                        <a:t>​</a:t>
                      </a:r>
                    </a:p>
                  </a:txBody>
                  <a:tcPr marL="69275" marR="69275" marT="34637" marB="34637"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25394"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06347A"/>
                    </a:solidFill>
                  </a:tcPr>
                </a:tc>
                <a:tc>
                  <a:txBody>
                    <a:bodyPr/>
                    <a:lstStyle/>
                    <a:p>
                      <a:pPr algn="l" fontAlgn="base"/>
                      <a:r>
                        <a:rPr lang="en-US" sz="2100" b="0" i="0" u="none" strike="noStrike" dirty="0">
                          <a:solidFill>
                            <a:srgbClr val="000000"/>
                          </a:solidFill>
                          <a:effectLst/>
                          <a:latin typeface="Arial" panose="020B0604020202020204" pitchFamily="34" charset="0"/>
                          <a:cs typeface="Arial" panose="020B0604020202020204" pitchFamily="34" charset="0"/>
                        </a:rPr>
                        <a:t>The student</a:t>
                      </a:r>
                      <a:r>
                        <a:rPr lang="en-US" altLang="ja-JP" sz="2100" b="0" i="0" u="none" strike="noStrike" dirty="0">
                          <a:solidFill>
                            <a:srgbClr val="000000"/>
                          </a:solidFill>
                          <a:effectLst/>
                          <a:latin typeface="Arial" panose="020B0604020202020204" pitchFamily="34" charset="0"/>
                          <a:ea typeface="Rockwell" panose="02060603020205020403" pitchFamily="18" charset="77"/>
                          <a:cs typeface="Arial" panose="020B0604020202020204" pitchFamily="34" charset="0"/>
                        </a:rPr>
                        <a:t>’</a:t>
                      </a:r>
                      <a:r>
                        <a:rPr lang="en-US" sz="2100" b="0" i="0" u="none" strike="noStrike" dirty="0">
                          <a:solidFill>
                            <a:srgbClr val="000000"/>
                          </a:solidFill>
                          <a:effectLst/>
                          <a:latin typeface="Arial" panose="020B0604020202020204" pitchFamily="34" charset="0"/>
                          <a:cs typeface="Arial" panose="020B0604020202020204" pitchFamily="34" charset="0"/>
                        </a:rPr>
                        <a:t>s response is written in complete sentences and contains two valid reasons for saving the rainforest.</a:t>
                      </a:r>
                      <a:r>
                        <a:rPr lang="en-US" sz="2100" b="0" i="0" dirty="0">
                          <a:solidFill>
                            <a:srgbClr val="000000"/>
                          </a:solidFill>
                          <a:effectLst/>
                          <a:latin typeface="Arial" panose="020B0604020202020204" pitchFamily="34" charset="0"/>
                          <a:cs typeface="Arial" panose="020B0604020202020204" pitchFamily="34" charset="0"/>
                        </a:rPr>
                        <a:t>​</a:t>
                      </a:r>
                    </a:p>
                    <a:p>
                      <a:pPr algn="l" fontAlgn="base"/>
                      <a:r>
                        <a:rPr lang="en-US" altLang="ja-JP" sz="2100" b="0" i="1" u="none" strike="noStrike" dirty="0">
                          <a:solidFill>
                            <a:srgbClr val="002060"/>
                          </a:solidFill>
                          <a:effectLst/>
                          <a:latin typeface="Arial" panose="020B0604020202020204" pitchFamily="34" charset="0"/>
                          <a:ea typeface="Rockwell" panose="02060603020205020403" pitchFamily="18" charset="77"/>
                          <a:cs typeface="Arial" panose="020B0604020202020204" pitchFamily="34" charset="0"/>
                        </a:rPr>
                        <a:t>“</a:t>
                      </a:r>
                      <a:r>
                        <a:rPr lang="en-US" sz="2100" b="0" i="1" u="none" strike="noStrike" dirty="0">
                          <a:solidFill>
                            <a:srgbClr val="002060"/>
                          </a:solidFill>
                          <a:effectLst/>
                          <a:latin typeface="Arial" panose="020B0604020202020204" pitchFamily="34" charset="0"/>
                          <a:cs typeface="Arial" panose="020B0604020202020204" pitchFamily="34" charset="0"/>
                        </a:rPr>
                        <a:t>People must save the rainforest to save the animals</a:t>
                      </a:r>
                      <a:r>
                        <a:rPr lang="en-US" altLang="ja-JP" sz="2100" b="0" i="1" u="none" strike="noStrike" dirty="0">
                          <a:solidFill>
                            <a:srgbClr val="002060"/>
                          </a:solidFill>
                          <a:effectLst/>
                          <a:latin typeface="Arial" panose="020B0604020202020204" pitchFamily="34" charset="0"/>
                          <a:ea typeface="Rockwell" panose="02060603020205020403" pitchFamily="18" charset="77"/>
                          <a:cs typeface="Arial" panose="020B0604020202020204" pitchFamily="34" charset="0"/>
                        </a:rPr>
                        <a:t>’</a:t>
                      </a:r>
                      <a:r>
                        <a:rPr lang="en-US" sz="2100" b="0" i="1" u="none" strike="noStrike" dirty="0">
                          <a:solidFill>
                            <a:srgbClr val="002060"/>
                          </a:solidFill>
                          <a:effectLst/>
                          <a:latin typeface="Arial" panose="020B0604020202020204" pitchFamily="34" charset="0"/>
                          <a:cs typeface="Arial" panose="020B0604020202020204" pitchFamily="34" charset="0"/>
                        </a:rPr>
                        <a:t> homes.  People need to save the rainforest because we get ingredients for many medicines from there.</a:t>
                      </a:r>
                      <a:r>
                        <a:rPr lang="en-US" altLang="ja-JP" sz="2100" b="0" i="1" u="none" strike="noStrike" dirty="0">
                          <a:solidFill>
                            <a:srgbClr val="002060"/>
                          </a:solidFill>
                          <a:effectLst/>
                          <a:latin typeface="Arial" panose="020B0604020202020204" pitchFamily="34" charset="0"/>
                          <a:ea typeface="Rockwell" panose="02060603020205020403" pitchFamily="18" charset="77"/>
                          <a:cs typeface="Arial" panose="020B0604020202020204" pitchFamily="34" charset="0"/>
                        </a:rPr>
                        <a:t>”</a:t>
                      </a:r>
                      <a:r>
                        <a:rPr lang="en-US" sz="2100" b="0" i="0" dirty="0">
                          <a:solidFill>
                            <a:srgbClr val="000000"/>
                          </a:solidFill>
                          <a:effectLst/>
                          <a:latin typeface="Arial" panose="020B0604020202020204" pitchFamily="34" charset="0"/>
                          <a:cs typeface="Arial" panose="020B0604020202020204" pitchFamily="34" charset="0"/>
                        </a:rPr>
                        <a:t>​</a:t>
                      </a:r>
                    </a:p>
                  </a:txBody>
                  <a:tcPr marL="69275" marR="69275" marT="34637" marB="34637">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25394"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D0D8E8"/>
                    </a:solidFill>
                  </a:tcPr>
                </a:tc>
                <a:extLst>
                  <a:ext uri="{0D108BD9-81ED-4DB2-BD59-A6C34878D82A}">
                    <a16:rowId xmlns:a16="http://schemas.microsoft.com/office/drawing/2014/main" val="1836230503"/>
                  </a:ext>
                </a:extLst>
              </a:tr>
              <a:tr h="1055287">
                <a:tc>
                  <a:txBody>
                    <a:bodyPr/>
                    <a:lstStyle/>
                    <a:p>
                      <a:pPr algn="ctr" fontAlgn="base"/>
                      <a:r>
                        <a:rPr lang="en-US" sz="2100" b="0" i="0" u="none" strike="noStrike" dirty="0">
                          <a:solidFill>
                            <a:schemeClr val="bg1"/>
                          </a:solidFill>
                          <a:effectLst/>
                          <a:latin typeface="Arial" panose="020B0604020202020204" pitchFamily="34" charset="0"/>
                          <a:cs typeface="Arial" panose="020B0604020202020204" pitchFamily="34" charset="0"/>
                        </a:rPr>
                        <a:t>1 </a:t>
                      </a:r>
                      <a:r>
                        <a:rPr lang="en-US" sz="2100" b="0" i="0" dirty="0">
                          <a:solidFill>
                            <a:schemeClr val="bg1"/>
                          </a:solidFill>
                          <a:effectLst/>
                          <a:latin typeface="Arial" panose="020B0604020202020204" pitchFamily="34" charset="0"/>
                          <a:cs typeface="Arial" panose="020B0604020202020204" pitchFamily="34" charset="0"/>
                        </a:rPr>
                        <a:t>​</a:t>
                      </a:r>
                    </a:p>
                    <a:p>
                      <a:pPr algn="ctr" fontAlgn="base"/>
                      <a:r>
                        <a:rPr lang="en-US" sz="2100" b="0" i="0" u="none" strike="noStrike" dirty="0">
                          <a:solidFill>
                            <a:schemeClr val="bg1"/>
                          </a:solidFill>
                          <a:effectLst/>
                          <a:latin typeface="Arial" panose="020B0604020202020204" pitchFamily="34" charset="0"/>
                          <a:cs typeface="Arial" panose="020B0604020202020204" pitchFamily="34" charset="0"/>
                        </a:rPr>
                        <a:t>point</a:t>
                      </a:r>
                      <a:r>
                        <a:rPr lang="en-US" sz="2100" b="0" i="0" dirty="0">
                          <a:solidFill>
                            <a:schemeClr val="bg1"/>
                          </a:solidFill>
                          <a:effectLst/>
                          <a:latin typeface="Arial" panose="020B0604020202020204" pitchFamily="34" charset="0"/>
                          <a:cs typeface="Arial" panose="020B0604020202020204" pitchFamily="34" charset="0"/>
                        </a:rPr>
                        <a:t>​</a:t>
                      </a:r>
                    </a:p>
                  </a:txBody>
                  <a:tcPr marL="69275" marR="69275" marT="34637" marB="34637"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06347A"/>
                    </a:solidFill>
                  </a:tcPr>
                </a:tc>
                <a:tc>
                  <a:txBody>
                    <a:bodyPr/>
                    <a:lstStyle/>
                    <a:p>
                      <a:pPr algn="l" fontAlgn="base"/>
                      <a:r>
                        <a:rPr lang="en-US" sz="2100" b="0" i="0" u="none" strike="noStrike" dirty="0">
                          <a:solidFill>
                            <a:srgbClr val="000000"/>
                          </a:solidFill>
                          <a:effectLst/>
                          <a:latin typeface="Arial" panose="020B0604020202020204" pitchFamily="34" charset="0"/>
                          <a:cs typeface="Arial" panose="020B0604020202020204" pitchFamily="34" charset="0"/>
                        </a:rPr>
                        <a:t>The student</a:t>
                      </a:r>
                      <a:r>
                        <a:rPr lang="en-US" altLang="ja-JP" sz="2100" b="0" i="0" u="none" strike="noStrike" dirty="0">
                          <a:solidFill>
                            <a:srgbClr val="000000"/>
                          </a:solidFill>
                          <a:effectLst/>
                          <a:latin typeface="Arial" panose="020B0604020202020204" pitchFamily="34" charset="0"/>
                          <a:ea typeface="Rockwell" panose="02060603020205020403" pitchFamily="18" charset="77"/>
                          <a:cs typeface="Arial" panose="020B0604020202020204" pitchFamily="34" charset="0"/>
                        </a:rPr>
                        <a:t>’</a:t>
                      </a:r>
                      <a:r>
                        <a:rPr lang="en-US" sz="2100" b="0" i="0" u="none" strike="noStrike" dirty="0">
                          <a:solidFill>
                            <a:srgbClr val="000000"/>
                          </a:solidFill>
                          <a:effectLst/>
                          <a:latin typeface="Arial" panose="020B0604020202020204" pitchFamily="34" charset="0"/>
                          <a:cs typeface="Arial" panose="020B0604020202020204" pitchFamily="34" charset="0"/>
                        </a:rPr>
                        <a:t>s response contains only one reason.  </a:t>
                      </a:r>
                      <a:r>
                        <a:rPr lang="en-US" sz="2100" b="0" i="0" dirty="0">
                          <a:solidFill>
                            <a:srgbClr val="000000"/>
                          </a:solidFill>
                          <a:effectLst/>
                          <a:latin typeface="Arial" panose="020B0604020202020204" pitchFamily="34" charset="0"/>
                          <a:cs typeface="Arial" panose="020B0604020202020204" pitchFamily="34" charset="0"/>
                        </a:rPr>
                        <a:t>​</a:t>
                      </a:r>
                    </a:p>
                    <a:p>
                      <a:pPr algn="l" fontAlgn="base"/>
                      <a:r>
                        <a:rPr lang="en-US" altLang="ja-JP" sz="2100" b="0" i="1" u="none" strike="noStrike" dirty="0">
                          <a:solidFill>
                            <a:srgbClr val="002060"/>
                          </a:solidFill>
                          <a:effectLst/>
                          <a:latin typeface="Arial" panose="020B0604020202020204" pitchFamily="34" charset="0"/>
                          <a:ea typeface="Rockwell" panose="02060603020205020403" pitchFamily="18" charset="77"/>
                          <a:cs typeface="Arial" panose="020B0604020202020204" pitchFamily="34" charset="0"/>
                        </a:rPr>
                        <a:t>“</a:t>
                      </a:r>
                      <a:r>
                        <a:rPr lang="en-US" sz="2100" b="0" i="1" u="none" strike="noStrike" dirty="0">
                          <a:solidFill>
                            <a:srgbClr val="002060"/>
                          </a:solidFill>
                          <a:effectLst/>
                          <a:latin typeface="Arial" panose="020B0604020202020204" pitchFamily="34" charset="0"/>
                          <a:cs typeface="Arial" panose="020B0604020202020204" pitchFamily="34" charset="0"/>
                        </a:rPr>
                        <a:t>People should save the rainforest because it is important and because people and animals need it.</a:t>
                      </a:r>
                      <a:r>
                        <a:rPr lang="en-US" altLang="ja-JP" sz="2100" b="0" i="1" u="none" strike="noStrike" dirty="0">
                          <a:solidFill>
                            <a:srgbClr val="002060"/>
                          </a:solidFill>
                          <a:effectLst/>
                          <a:latin typeface="Arial" panose="020B0604020202020204" pitchFamily="34" charset="0"/>
                          <a:ea typeface="Rockwell" panose="02060603020205020403" pitchFamily="18" charset="77"/>
                          <a:cs typeface="Arial" panose="020B0604020202020204" pitchFamily="34" charset="0"/>
                        </a:rPr>
                        <a:t>”</a:t>
                      </a:r>
                      <a:r>
                        <a:rPr lang="en-US" sz="2100" b="0" i="0" dirty="0">
                          <a:solidFill>
                            <a:srgbClr val="000000"/>
                          </a:solidFill>
                          <a:effectLst/>
                          <a:latin typeface="Arial" panose="020B0604020202020204" pitchFamily="34" charset="0"/>
                          <a:cs typeface="Arial" panose="020B0604020202020204" pitchFamily="34" charset="0"/>
                        </a:rPr>
                        <a:t>​</a:t>
                      </a:r>
                    </a:p>
                  </a:txBody>
                  <a:tcPr marL="69275" marR="69275" marT="34637" marB="34637">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3871723085"/>
                  </a:ext>
                </a:extLst>
              </a:tr>
              <a:tr h="726190">
                <a:tc>
                  <a:txBody>
                    <a:bodyPr/>
                    <a:lstStyle/>
                    <a:p>
                      <a:pPr algn="ctr" fontAlgn="base"/>
                      <a:r>
                        <a:rPr lang="en-US" sz="2100" b="0" i="0" u="none" strike="noStrike" dirty="0">
                          <a:solidFill>
                            <a:schemeClr val="bg1"/>
                          </a:solidFill>
                          <a:effectLst/>
                          <a:latin typeface="Arial" panose="020B0604020202020204" pitchFamily="34" charset="0"/>
                          <a:cs typeface="Arial" panose="020B0604020202020204" pitchFamily="34" charset="0"/>
                        </a:rPr>
                        <a:t>0 </a:t>
                      </a:r>
                    </a:p>
                    <a:p>
                      <a:pPr algn="ctr" fontAlgn="base"/>
                      <a:r>
                        <a:rPr lang="en-US" sz="2100" b="0" i="0" u="none" strike="noStrike" dirty="0">
                          <a:solidFill>
                            <a:schemeClr val="bg1"/>
                          </a:solidFill>
                          <a:effectLst/>
                          <a:latin typeface="Arial" panose="020B0604020202020204" pitchFamily="34" charset="0"/>
                          <a:cs typeface="Arial" panose="020B0604020202020204" pitchFamily="34" charset="0"/>
                        </a:rPr>
                        <a:t>points</a:t>
                      </a:r>
                      <a:r>
                        <a:rPr lang="en-US" sz="2100" b="0" i="0" dirty="0">
                          <a:solidFill>
                            <a:schemeClr val="bg1"/>
                          </a:solidFill>
                          <a:effectLst/>
                          <a:latin typeface="Arial" panose="020B0604020202020204" pitchFamily="34" charset="0"/>
                          <a:cs typeface="Arial" panose="020B0604020202020204" pitchFamily="34" charset="0"/>
                        </a:rPr>
                        <a:t>​</a:t>
                      </a:r>
                    </a:p>
                  </a:txBody>
                  <a:tcPr marL="69275" marR="69275" marT="34637" marB="34637"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06347A"/>
                    </a:solidFill>
                  </a:tcPr>
                </a:tc>
                <a:tc>
                  <a:txBody>
                    <a:bodyPr/>
                    <a:lstStyle/>
                    <a:p>
                      <a:pPr algn="l" fontAlgn="base"/>
                      <a:r>
                        <a:rPr lang="en-US" sz="2100" b="0" i="0" u="none" strike="noStrike" dirty="0">
                          <a:solidFill>
                            <a:srgbClr val="000000"/>
                          </a:solidFill>
                          <a:effectLst/>
                          <a:latin typeface="Arial" panose="020B0604020202020204" pitchFamily="34" charset="0"/>
                          <a:cs typeface="Arial" panose="020B0604020202020204" pitchFamily="34" charset="0"/>
                        </a:rPr>
                        <a:t>There is no response, or the response is completely incorrect or irrelevant.</a:t>
                      </a:r>
                      <a:r>
                        <a:rPr lang="en-US" sz="2100" b="0" i="0" dirty="0">
                          <a:solidFill>
                            <a:srgbClr val="000000"/>
                          </a:solidFill>
                          <a:effectLst/>
                          <a:latin typeface="Arial" panose="020B0604020202020204" pitchFamily="34" charset="0"/>
                          <a:cs typeface="Arial" panose="020B0604020202020204" pitchFamily="34" charset="0"/>
                        </a:rPr>
                        <a:t>​</a:t>
                      </a:r>
                    </a:p>
                  </a:txBody>
                  <a:tcPr marL="69275" marR="69275" marT="34637" marB="34637">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D0D8E8"/>
                    </a:solidFill>
                  </a:tcPr>
                </a:tc>
                <a:extLst>
                  <a:ext uri="{0D108BD9-81ED-4DB2-BD59-A6C34878D82A}">
                    <a16:rowId xmlns:a16="http://schemas.microsoft.com/office/drawing/2014/main" val="495307726"/>
                  </a:ext>
                </a:extLst>
              </a:tr>
            </a:tbl>
          </a:graphicData>
        </a:graphic>
      </p:graphicFrame>
      <p:sp>
        <p:nvSpPr>
          <p:cNvPr id="5" name="Slide Number Placeholder 4">
            <a:extLst>
              <a:ext uri="{FF2B5EF4-FFF2-40B4-BE49-F238E27FC236}">
                <a16:creationId xmlns:a16="http://schemas.microsoft.com/office/drawing/2014/main" id="{12046C48-9118-02B1-E5B2-B337159C2BB2}"/>
              </a:ext>
            </a:extLst>
          </p:cNvPr>
          <p:cNvSpPr>
            <a:spLocks noGrp="1"/>
          </p:cNvSpPr>
          <p:nvPr>
            <p:ph type="sldNum" sz="quarter" idx="12"/>
          </p:nvPr>
        </p:nvSpPr>
        <p:spPr/>
        <p:txBody>
          <a:bodyPr/>
          <a:lstStyle/>
          <a:p>
            <a:fld id="{680C5762-CF65-4775-9966-A58D40CC61B9}" type="slidenum">
              <a:rPr lang="en-US" smtClean="0">
                <a:solidFill>
                  <a:schemeClr val="tx1"/>
                </a:solidFill>
              </a:rPr>
              <a:t>17</a:t>
            </a:fld>
            <a:endParaRPr lang="en-US" dirty="0">
              <a:solidFill>
                <a:schemeClr val="tx1"/>
              </a:solidFill>
            </a:endParaRPr>
          </a:p>
        </p:txBody>
      </p:sp>
    </p:spTree>
    <p:extLst>
      <p:ext uri="{BB962C8B-B14F-4D97-AF65-F5344CB8AC3E}">
        <p14:creationId xmlns:p14="http://schemas.microsoft.com/office/powerpoint/2010/main" val="34355438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98742B-0CFE-43E9-A75A-BE241479E221}"/>
              </a:ext>
            </a:extLst>
          </p:cNvPr>
          <p:cNvSpPr>
            <a:spLocks noGrp="1"/>
          </p:cNvSpPr>
          <p:nvPr>
            <p:ph type="title"/>
          </p:nvPr>
        </p:nvSpPr>
        <p:spPr>
          <a:xfrm>
            <a:off x="609600" y="609600"/>
            <a:ext cx="8077200" cy="533402"/>
          </a:xfrm>
        </p:spPr>
        <p:txBody>
          <a:bodyPr>
            <a:normAutofit/>
          </a:bodyPr>
          <a:lstStyle/>
          <a:p>
            <a:pPr>
              <a:defRPr/>
            </a:pPr>
            <a:r>
              <a:rPr lang="en-US" sz="2800" b="1" dirty="0"/>
              <a:t>Analytic Rubric: SCR Passage-Based Task</a:t>
            </a:r>
          </a:p>
        </p:txBody>
      </p:sp>
      <p:graphicFrame>
        <p:nvGraphicFramePr>
          <p:cNvPr id="5" name="Content Placeholder 4" descr="This is an analytic example that can be connected to the task on slide 16.&#10;">
            <a:extLst>
              <a:ext uri="{FF2B5EF4-FFF2-40B4-BE49-F238E27FC236}">
                <a16:creationId xmlns:a16="http://schemas.microsoft.com/office/drawing/2014/main" id="{B1DD93B5-A818-42F4-9CB4-4D668CCCA627}"/>
              </a:ext>
            </a:extLst>
          </p:cNvPr>
          <p:cNvGraphicFramePr>
            <a:graphicFrameLocks noGrp="1"/>
          </p:cNvGraphicFramePr>
          <p:nvPr>
            <p:ph idx="1"/>
            <p:extLst>
              <p:ext uri="{D42A27DB-BD31-4B8C-83A1-F6EECF244321}">
                <p14:modId xmlns:p14="http://schemas.microsoft.com/office/powerpoint/2010/main" val="3735561447"/>
              </p:ext>
            </p:extLst>
          </p:nvPr>
        </p:nvGraphicFramePr>
        <p:xfrm>
          <a:off x="457200" y="1600200"/>
          <a:ext cx="8229601" cy="4114799"/>
        </p:xfrm>
        <a:graphic>
          <a:graphicData uri="http://schemas.openxmlformats.org/drawingml/2006/table">
            <a:tbl>
              <a:tblPr firstRow="1" bandRow="1">
                <a:tableStyleId>{5C22544A-7EE6-4342-B048-85BDC9FD1C3A}</a:tableStyleId>
              </a:tblPr>
              <a:tblGrid>
                <a:gridCol w="1676400">
                  <a:extLst>
                    <a:ext uri="{9D8B030D-6E8A-4147-A177-3AD203B41FA5}">
                      <a16:colId xmlns:a16="http://schemas.microsoft.com/office/drawing/2014/main" val="20000"/>
                    </a:ext>
                  </a:extLst>
                </a:gridCol>
                <a:gridCol w="1981200">
                  <a:extLst>
                    <a:ext uri="{9D8B030D-6E8A-4147-A177-3AD203B41FA5}">
                      <a16:colId xmlns:a16="http://schemas.microsoft.com/office/drawing/2014/main" val="20001"/>
                    </a:ext>
                  </a:extLst>
                </a:gridCol>
                <a:gridCol w="1524000">
                  <a:extLst>
                    <a:ext uri="{9D8B030D-6E8A-4147-A177-3AD203B41FA5}">
                      <a16:colId xmlns:a16="http://schemas.microsoft.com/office/drawing/2014/main" val="20002"/>
                    </a:ext>
                  </a:extLst>
                </a:gridCol>
                <a:gridCol w="1600200">
                  <a:extLst>
                    <a:ext uri="{9D8B030D-6E8A-4147-A177-3AD203B41FA5}">
                      <a16:colId xmlns:a16="http://schemas.microsoft.com/office/drawing/2014/main" val="20003"/>
                    </a:ext>
                  </a:extLst>
                </a:gridCol>
                <a:gridCol w="1447801">
                  <a:extLst>
                    <a:ext uri="{9D8B030D-6E8A-4147-A177-3AD203B41FA5}">
                      <a16:colId xmlns:a16="http://schemas.microsoft.com/office/drawing/2014/main" val="114667934"/>
                    </a:ext>
                  </a:extLst>
                </a:gridCol>
              </a:tblGrid>
              <a:tr h="440776">
                <a:tc>
                  <a:txBody>
                    <a:bodyPr/>
                    <a:lstStyle/>
                    <a:p>
                      <a:r>
                        <a:rPr lang="en-US" sz="2200" dirty="0">
                          <a:latin typeface="Arial" panose="020B0604020202020204" pitchFamily="34" charset="0"/>
                          <a:cs typeface="Arial" panose="020B0604020202020204" pitchFamily="34" charset="0"/>
                        </a:rPr>
                        <a:t>Dimension</a:t>
                      </a:r>
                    </a:p>
                  </a:txBody>
                  <a:tcPr marT="45690" marB="45690">
                    <a:solidFill>
                      <a:srgbClr val="06347A"/>
                    </a:solidFill>
                  </a:tcPr>
                </a:tc>
                <a:tc>
                  <a:txBody>
                    <a:bodyPr/>
                    <a:lstStyle/>
                    <a:p>
                      <a:pPr algn="ctr"/>
                      <a:r>
                        <a:rPr lang="en-US" sz="2200" dirty="0">
                          <a:latin typeface="Arial" panose="020B0604020202020204" pitchFamily="34" charset="0"/>
                          <a:cs typeface="Arial" panose="020B0604020202020204" pitchFamily="34" charset="0"/>
                        </a:rPr>
                        <a:t>3</a:t>
                      </a:r>
                    </a:p>
                  </a:txBody>
                  <a:tcPr marT="45690" marB="45690">
                    <a:solidFill>
                      <a:srgbClr val="06347A"/>
                    </a:solidFill>
                  </a:tcPr>
                </a:tc>
                <a:tc>
                  <a:txBody>
                    <a:bodyPr/>
                    <a:lstStyle/>
                    <a:p>
                      <a:pPr algn="ctr"/>
                      <a:r>
                        <a:rPr lang="en-US" sz="2200" dirty="0">
                          <a:latin typeface="Arial" panose="020B0604020202020204" pitchFamily="34" charset="0"/>
                          <a:cs typeface="Arial" panose="020B0604020202020204" pitchFamily="34" charset="0"/>
                        </a:rPr>
                        <a:t>2</a:t>
                      </a:r>
                    </a:p>
                  </a:txBody>
                  <a:tcPr marT="45690" marB="45690">
                    <a:solidFill>
                      <a:srgbClr val="06347A"/>
                    </a:solidFill>
                  </a:tcPr>
                </a:tc>
                <a:tc>
                  <a:txBody>
                    <a:bodyPr/>
                    <a:lstStyle/>
                    <a:p>
                      <a:pPr algn="ctr"/>
                      <a:r>
                        <a:rPr lang="en-US" sz="2200" dirty="0">
                          <a:latin typeface="Arial" panose="020B0604020202020204" pitchFamily="34" charset="0"/>
                          <a:cs typeface="Arial" panose="020B0604020202020204" pitchFamily="34" charset="0"/>
                        </a:rPr>
                        <a:t>1</a:t>
                      </a:r>
                    </a:p>
                  </a:txBody>
                  <a:tcPr marT="45690" marB="45690">
                    <a:solidFill>
                      <a:srgbClr val="06347A"/>
                    </a:solidFill>
                  </a:tcPr>
                </a:tc>
                <a:tc>
                  <a:txBody>
                    <a:bodyPr/>
                    <a:lstStyle/>
                    <a:p>
                      <a:pPr algn="ctr"/>
                      <a:r>
                        <a:rPr lang="en-US" sz="2200" dirty="0">
                          <a:latin typeface="Arial" panose="020B0604020202020204" pitchFamily="34" charset="0"/>
                          <a:cs typeface="Arial" panose="020B0604020202020204" pitchFamily="34" charset="0"/>
                        </a:rPr>
                        <a:t>0</a:t>
                      </a:r>
                    </a:p>
                  </a:txBody>
                  <a:tcPr marT="45690" marB="45690">
                    <a:solidFill>
                      <a:srgbClr val="06347A"/>
                    </a:solidFill>
                  </a:tcPr>
                </a:tc>
                <a:extLst>
                  <a:ext uri="{0D108BD9-81ED-4DB2-BD59-A6C34878D82A}">
                    <a16:rowId xmlns:a16="http://schemas.microsoft.com/office/drawing/2014/main" val="2549046307"/>
                  </a:ext>
                </a:extLst>
              </a:tr>
              <a:tr h="1381040">
                <a:tc>
                  <a:txBody>
                    <a:bodyPr/>
                    <a:lstStyle/>
                    <a:p>
                      <a:r>
                        <a:rPr lang="en-US" sz="2200" dirty="0">
                          <a:solidFill>
                            <a:schemeClr val="bg1"/>
                          </a:solidFill>
                          <a:latin typeface="Arial" panose="020B0604020202020204" pitchFamily="34" charset="0"/>
                          <a:cs typeface="Arial" panose="020B0604020202020204" pitchFamily="34" charset="0"/>
                        </a:rPr>
                        <a:t>Sentences</a:t>
                      </a:r>
                    </a:p>
                  </a:txBody>
                  <a:tcPr marT="45690" marB="45690">
                    <a:solidFill>
                      <a:srgbClr val="06347A"/>
                    </a:solidFill>
                  </a:tcPr>
                </a:tc>
                <a:tc>
                  <a:txBody>
                    <a:bodyPr/>
                    <a:lstStyle/>
                    <a:p>
                      <a:pPr algn="l"/>
                      <a:r>
                        <a:rPr lang="en-US" sz="2000" dirty="0">
                          <a:latin typeface="Arial" panose="020B0604020202020204" pitchFamily="34" charset="0"/>
                          <a:cs typeface="Arial" panose="020B0604020202020204" pitchFamily="34" charset="0"/>
                        </a:rPr>
                        <a:t>There</a:t>
                      </a:r>
                      <a:r>
                        <a:rPr lang="en-US" sz="2000" baseline="0" dirty="0">
                          <a:latin typeface="Arial" panose="020B0604020202020204" pitchFamily="34" charset="0"/>
                          <a:cs typeface="Arial" panose="020B0604020202020204" pitchFamily="34" charset="0"/>
                        </a:rPr>
                        <a:t> are two complete sentences.</a:t>
                      </a:r>
                      <a:endParaRPr lang="en-US" sz="2000" dirty="0">
                        <a:latin typeface="Arial" panose="020B0604020202020204" pitchFamily="34" charset="0"/>
                        <a:cs typeface="Arial" panose="020B0604020202020204" pitchFamily="34" charset="0"/>
                      </a:endParaRPr>
                    </a:p>
                  </a:txBody>
                  <a:tcPr marT="45690" marB="45690"/>
                </a:tc>
                <a:tc>
                  <a:txBody>
                    <a:bodyPr/>
                    <a:lstStyle/>
                    <a:p>
                      <a:pPr algn="l"/>
                      <a:r>
                        <a:rPr lang="en-US" sz="2000" dirty="0">
                          <a:latin typeface="Arial" panose="020B0604020202020204" pitchFamily="34" charset="0"/>
                          <a:cs typeface="Arial" panose="020B0604020202020204" pitchFamily="34" charset="0"/>
                        </a:rPr>
                        <a:t>There is only one complete sentence.</a:t>
                      </a:r>
                    </a:p>
                  </a:txBody>
                  <a:tcPr marT="45690" marB="45690"/>
                </a:tc>
                <a:tc>
                  <a:txBody>
                    <a:bodyPr/>
                    <a:lstStyle/>
                    <a:p>
                      <a:pPr algn="l"/>
                      <a:r>
                        <a:rPr lang="en-US" sz="2000" dirty="0">
                          <a:latin typeface="Arial" panose="020B0604020202020204" pitchFamily="34" charset="0"/>
                          <a:cs typeface="Arial" panose="020B0604020202020204" pitchFamily="34" charset="0"/>
                        </a:rPr>
                        <a:t>There are no</a:t>
                      </a:r>
                      <a:r>
                        <a:rPr lang="en-US" sz="2000" baseline="0" dirty="0">
                          <a:latin typeface="Arial" panose="020B0604020202020204" pitchFamily="34" charset="0"/>
                          <a:cs typeface="Arial" panose="020B0604020202020204" pitchFamily="34" charset="0"/>
                        </a:rPr>
                        <a:t> complete sentences.</a:t>
                      </a:r>
                      <a:endParaRPr lang="en-US" sz="2000" dirty="0">
                        <a:latin typeface="Arial" panose="020B0604020202020204" pitchFamily="34" charset="0"/>
                        <a:cs typeface="Arial" panose="020B0604020202020204" pitchFamily="34" charset="0"/>
                      </a:endParaRPr>
                    </a:p>
                  </a:txBody>
                  <a:tcPr marT="45690" marB="45690"/>
                </a:tc>
                <a:tc>
                  <a:txBody>
                    <a:bodyPr/>
                    <a:lstStyle/>
                    <a:p>
                      <a:pPr algn="l"/>
                      <a:r>
                        <a:rPr lang="en-US" sz="2000" dirty="0">
                          <a:latin typeface="Arial" panose="020B0604020202020204" pitchFamily="34" charset="0"/>
                          <a:cs typeface="Arial" panose="020B0604020202020204" pitchFamily="34" charset="0"/>
                        </a:rPr>
                        <a:t>Student did not provide a response.</a:t>
                      </a:r>
                    </a:p>
                  </a:txBody>
                  <a:tcPr marT="45690" marB="45690"/>
                </a:tc>
                <a:extLst>
                  <a:ext uri="{0D108BD9-81ED-4DB2-BD59-A6C34878D82A}">
                    <a16:rowId xmlns:a16="http://schemas.microsoft.com/office/drawing/2014/main" val="10000"/>
                  </a:ext>
                </a:extLst>
              </a:tr>
              <a:tr h="2292983">
                <a:tc>
                  <a:txBody>
                    <a:bodyPr/>
                    <a:lstStyle/>
                    <a:p>
                      <a:r>
                        <a:rPr lang="en-US" sz="2200" dirty="0">
                          <a:solidFill>
                            <a:schemeClr val="bg1"/>
                          </a:solidFill>
                          <a:latin typeface="Arial" panose="020B0604020202020204" pitchFamily="34" charset="0"/>
                          <a:cs typeface="Arial" panose="020B0604020202020204" pitchFamily="34" charset="0"/>
                        </a:rPr>
                        <a:t>Explanation</a:t>
                      </a:r>
                    </a:p>
                  </a:txBody>
                  <a:tcPr marT="45690" marB="45690">
                    <a:solidFill>
                      <a:srgbClr val="06347A"/>
                    </a:solidFill>
                  </a:tcPr>
                </a:tc>
                <a:tc>
                  <a:txBody>
                    <a:bodyPr/>
                    <a:lstStyle/>
                    <a:p>
                      <a:r>
                        <a:rPr lang="en-US" sz="2000" baseline="0" dirty="0">
                          <a:latin typeface="Arial" panose="020B0604020202020204" pitchFamily="34" charset="0"/>
                          <a:cs typeface="Arial" panose="020B0604020202020204" pitchFamily="34" charset="0"/>
                        </a:rPr>
                        <a:t>Response contains at least one valid reason for saving the rainforest in each sentence.</a:t>
                      </a:r>
                      <a:endParaRPr lang="en-US" sz="2000" dirty="0">
                        <a:latin typeface="Arial" panose="020B0604020202020204" pitchFamily="34" charset="0"/>
                        <a:cs typeface="Arial" panose="020B0604020202020204" pitchFamily="34" charset="0"/>
                      </a:endParaRPr>
                    </a:p>
                  </a:txBody>
                  <a:tcPr marT="45690" marB="45690"/>
                </a:tc>
                <a:tc>
                  <a:txBody>
                    <a:bodyPr/>
                    <a:lstStyle/>
                    <a:p>
                      <a:r>
                        <a:rPr lang="en-US" sz="2000" baseline="0" dirty="0">
                          <a:latin typeface="Arial" panose="020B0604020202020204" pitchFamily="34" charset="0"/>
                          <a:cs typeface="Arial" panose="020B0604020202020204" pitchFamily="34" charset="0"/>
                        </a:rPr>
                        <a:t>Response contains at least one valid reason for saving the rainforest.</a:t>
                      </a:r>
                      <a:endParaRPr lang="en-US" sz="2000" dirty="0">
                        <a:latin typeface="Arial" panose="020B0604020202020204" pitchFamily="34" charset="0"/>
                        <a:cs typeface="Arial" panose="020B0604020202020204" pitchFamily="34" charset="0"/>
                      </a:endParaRPr>
                    </a:p>
                  </a:txBody>
                  <a:tcPr marT="45690" marB="45690"/>
                </a:tc>
                <a:tc>
                  <a:txBody>
                    <a:bodyPr/>
                    <a:lstStyle/>
                    <a:p>
                      <a:r>
                        <a:rPr lang="en-US" sz="2000" dirty="0">
                          <a:latin typeface="Arial" panose="020B0604020202020204" pitchFamily="34" charset="0"/>
                          <a:cs typeface="Arial" panose="020B0604020202020204" pitchFamily="34" charset="0"/>
                        </a:rPr>
                        <a:t>Response does</a:t>
                      </a:r>
                      <a:r>
                        <a:rPr lang="en-US" sz="2000" baseline="0" dirty="0">
                          <a:latin typeface="Arial" panose="020B0604020202020204" pitchFamily="34" charset="0"/>
                          <a:cs typeface="Arial" panose="020B0604020202020204" pitchFamily="34" charset="0"/>
                        </a:rPr>
                        <a:t> </a:t>
                      </a:r>
                      <a:r>
                        <a:rPr lang="en-US" sz="2000" dirty="0">
                          <a:latin typeface="Arial" panose="020B0604020202020204" pitchFamily="34" charset="0"/>
                          <a:cs typeface="Arial" panose="020B0604020202020204" pitchFamily="34" charset="0"/>
                        </a:rPr>
                        <a:t>not contain a valid reason for saving the rainforest.</a:t>
                      </a:r>
                    </a:p>
                  </a:txBody>
                  <a:tcPr marT="45690" marB="45690"/>
                </a:tc>
                <a:tc>
                  <a:txBody>
                    <a:bodyPr/>
                    <a:lstStyle/>
                    <a:p>
                      <a:r>
                        <a:rPr lang="en-US" sz="2000" dirty="0">
                          <a:latin typeface="Arial" panose="020B0604020202020204" pitchFamily="34" charset="0"/>
                          <a:cs typeface="Arial" panose="020B0604020202020204" pitchFamily="34" charset="0"/>
                        </a:rPr>
                        <a:t>Student did not provide a response.</a:t>
                      </a:r>
                    </a:p>
                  </a:txBody>
                  <a:tcPr marT="45690" marB="45690"/>
                </a:tc>
                <a:extLst>
                  <a:ext uri="{0D108BD9-81ED-4DB2-BD59-A6C34878D82A}">
                    <a16:rowId xmlns:a16="http://schemas.microsoft.com/office/drawing/2014/main" val="10001"/>
                  </a:ext>
                </a:extLst>
              </a:tr>
            </a:tbl>
          </a:graphicData>
        </a:graphic>
      </p:graphicFrame>
      <p:sp>
        <p:nvSpPr>
          <p:cNvPr id="3" name="Date Placeholder 2">
            <a:extLst>
              <a:ext uri="{FF2B5EF4-FFF2-40B4-BE49-F238E27FC236}">
                <a16:creationId xmlns:a16="http://schemas.microsoft.com/office/drawing/2014/main" id="{80F790F1-14FE-554A-AB9F-D885C0ADCDBE}"/>
              </a:ext>
              <a:ext uri="{C183D7F6-B498-43B3-948B-1728B52AA6E4}">
                <adec:decorative xmlns:adec="http://schemas.microsoft.com/office/drawing/2017/decorative" val="1"/>
              </a:ext>
            </a:extLst>
          </p:cNvPr>
          <p:cNvSpPr>
            <a:spLocks noGrp="1"/>
          </p:cNvSpPr>
          <p:nvPr>
            <p:ph type="dt" sz="half" idx="10"/>
          </p:nvPr>
        </p:nvSpPr>
        <p:spPr/>
        <p:txBody>
          <a:bodyPr/>
          <a:lstStyle/>
          <a:p>
            <a:r>
              <a:rPr lang="en-US" dirty="0">
                <a:solidFill>
                  <a:schemeClr val="tx1"/>
                </a:solidFill>
              </a:rPr>
              <a:t>2025</a:t>
            </a:r>
          </a:p>
        </p:txBody>
      </p:sp>
      <p:sp>
        <p:nvSpPr>
          <p:cNvPr id="4" name="Slide Number Placeholder 3">
            <a:extLst>
              <a:ext uri="{FF2B5EF4-FFF2-40B4-BE49-F238E27FC236}">
                <a16:creationId xmlns:a16="http://schemas.microsoft.com/office/drawing/2014/main" id="{300BAD72-909E-D749-B89F-14AF1845114C}"/>
              </a:ext>
            </a:extLst>
          </p:cNvPr>
          <p:cNvSpPr>
            <a:spLocks noGrp="1"/>
          </p:cNvSpPr>
          <p:nvPr>
            <p:ph type="sldNum" sz="quarter" idx="12"/>
          </p:nvPr>
        </p:nvSpPr>
        <p:spPr/>
        <p:txBody>
          <a:bodyPr/>
          <a:lstStyle/>
          <a:p>
            <a:fld id="{680C5762-CF65-4775-9966-A58D40CC61B9}" type="slidenum">
              <a:rPr lang="en-US" smtClean="0">
                <a:solidFill>
                  <a:schemeClr val="tx1"/>
                </a:solidFill>
              </a:rPr>
              <a:t>18</a:t>
            </a:fld>
            <a:endParaRPr lang="en-US" dirty="0">
              <a:solidFill>
                <a:schemeClr val="tx1"/>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81B55A6F-1183-FEA3-282C-903C63660CD0}"/>
              </a:ext>
            </a:extLst>
          </p:cNvPr>
          <p:cNvSpPr txBox="1">
            <a:spLocks noGrp="1"/>
          </p:cNvSpPr>
          <p:nvPr>
            <p:ph type="title"/>
          </p:nvPr>
        </p:nvSpPr>
        <p:spPr>
          <a:xfrm>
            <a:off x="457200" y="685800"/>
            <a:ext cx="8229600" cy="4572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marL="173038" indent="0" algn="l" defTabSz="914400" rtl="0" eaLnBrk="1" latinLnBrk="0" hangingPunct="1">
              <a:spcBef>
                <a:spcPct val="0"/>
              </a:spcBef>
              <a:buNone/>
              <a:defRPr sz="3200" kern="1200">
                <a:solidFill>
                  <a:schemeClr val="bg1"/>
                </a:solidFill>
                <a:latin typeface="Arial" panose="020B0604020202020204" pitchFamily="34" charset="0"/>
                <a:ea typeface="+mj-ea"/>
                <a:cs typeface="Arial" panose="020B0604020202020204" pitchFamily="34" charset="0"/>
              </a:defRPr>
            </a:lvl1pPr>
          </a:lstStyle>
          <a:p>
            <a:pPr marL="172720" marR="0" lvl="0" indent="0" algn="ctr" defTabSz="914400" rtl="0" eaLnBrk="1" fontAlgn="auto" latinLnBrk="0" hangingPunct="1">
              <a:lnSpc>
                <a:spcPct val="100000"/>
              </a:lnSpc>
              <a:spcBef>
                <a:spcPct val="0"/>
              </a:spcBef>
              <a:spcAft>
                <a:spcPts val="0"/>
              </a:spcAft>
              <a:buClrTx/>
              <a:buSzTx/>
              <a:buFontTx/>
              <a:buNone/>
              <a:tabLst/>
              <a:defRPr/>
            </a:pPr>
            <a:r>
              <a:rPr kumimoji="0" lang="en-US" sz="2800" b="1" i="0" u="none" strike="noStrike" kern="1200" cap="none" spc="0" normalizeH="0" baseline="0" noProof="0" dirty="0">
                <a:ln>
                  <a:noFill/>
                </a:ln>
                <a:solidFill>
                  <a:schemeClr val="bg1"/>
                </a:solidFill>
                <a:effectLst/>
                <a:uLnTx/>
                <a:uFillTx/>
                <a:latin typeface="Arial"/>
                <a:ea typeface="+mj-ea"/>
                <a:cs typeface="Arial"/>
              </a:rPr>
              <a:t>Practice Makes Progress: Analytic or Holistic? </a:t>
            </a:r>
            <a:endParaRPr kumimoji="0" lang="en-US" sz="2800" b="0" i="0" u="none" strike="noStrike" kern="1200" cap="none" spc="0" normalizeH="0" baseline="0" noProof="0" dirty="0">
              <a:ln>
                <a:noFill/>
              </a:ln>
              <a:solidFill>
                <a:schemeClr val="bg1"/>
              </a:solidFill>
              <a:effectLst/>
              <a:uLnTx/>
              <a:uFillTx/>
              <a:latin typeface="Arial"/>
              <a:ea typeface="+mj-ea"/>
              <a:cs typeface="Arial"/>
            </a:endParaRPr>
          </a:p>
        </p:txBody>
      </p:sp>
      <p:sp>
        <p:nvSpPr>
          <p:cNvPr id="4" name="Date Placeholder 3">
            <a:extLst>
              <a:ext uri="{FF2B5EF4-FFF2-40B4-BE49-F238E27FC236}">
                <a16:creationId xmlns:a16="http://schemas.microsoft.com/office/drawing/2014/main" id="{81EE7774-6DF9-D0C9-2BF3-0931E99F64E2}"/>
              </a:ext>
              <a:ext uri="{C183D7F6-B498-43B3-948B-1728B52AA6E4}">
                <adec:decorative xmlns:adec="http://schemas.microsoft.com/office/drawing/2017/decorative" val="1"/>
              </a:ext>
            </a:extLst>
          </p:cNvPr>
          <p:cNvSpPr>
            <a:spLocks noGrp="1"/>
          </p:cNvSpPr>
          <p:nvPr>
            <p:ph type="dt" sz="half" idx="10"/>
          </p:nvPr>
        </p:nvSpPr>
        <p:spPr/>
        <p:txBody>
          <a:bodyPr/>
          <a:lstStyle/>
          <a:p>
            <a:r>
              <a:rPr lang="en-US" dirty="0">
                <a:solidFill>
                  <a:schemeClr val="tx1"/>
                </a:solidFill>
              </a:rPr>
              <a:t>2025</a:t>
            </a:r>
          </a:p>
        </p:txBody>
      </p:sp>
      <p:sp>
        <p:nvSpPr>
          <p:cNvPr id="7" name="Content Placeholder 2">
            <a:extLst>
              <a:ext uri="{FF2B5EF4-FFF2-40B4-BE49-F238E27FC236}">
                <a16:creationId xmlns:a16="http://schemas.microsoft.com/office/drawing/2014/main" id="{158FCAB5-579D-8334-0C3E-EB41A9B39CDD}"/>
              </a:ext>
            </a:extLst>
          </p:cNvPr>
          <p:cNvSpPr>
            <a:spLocks noGrp="1"/>
          </p:cNvSpPr>
          <p:nvPr>
            <p:ph idx="1"/>
          </p:nvPr>
        </p:nvSpPr>
        <p:spPr>
          <a:xfrm>
            <a:off x="2358942" y="3048000"/>
            <a:ext cx="6327858" cy="1752600"/>
          </a:xfrm>
        </p:spPr>
        <p:txBody>
          <a:bodyPr>
            <a:normAutofit/>
          </a:bodyPr>
          <a:lstStyle/>
          <a:p>
            <a:pPr marL="0" indent="0">
              <a:buNone/>
            </a:pPr>
            <a:r>
              <a:rPr lang="en-US" sz="2800" b="1" dirty="0"/>
              <a:t>PART B</a:t>
            </a:r>
          </a:p>
          <a:p>
            <a:pPr marL="0" indent="0">
              <a:buNone/>
            </a:pPr>
            <a:r>
              <a:rPr lang="en-US" sz="2400" dirty="0"/>
              <a:t>What might the advantages and disadvantages be for using each rubric to assess student achievement of this task?</a:t>
            </a:r>
          </a:p>
        </p:txBody>
      </p:sp>
      <p:sp>
        <p:nvSpPr>
          <p:cNvPr id="5" name="Slide Number Placeholder 4">
            <a:extLst>
              <a:ext uri="{FF2B5EF4-FFF2-40B4-BE49-F238E27FC236}">
                <a16:creationId xmlns:a16="http://schemas.microsoft.com/office/drawing/2014/main" id="{D4170CA1-24E6-3E38-AD61-27D7A05D6DB9}"/>
              </a:ext>
            </a:extLst>
          </p:cNvPr>
          <p:cNvSpPr>
            <a:spLocks noGrp="1"/>
          </p:cNvSpPr>
          <p:nvPr>
            <p:ph type="sldNum" sz="quarter" idx="12"/>
          </p:nvPr>
        </p:nvSpPr>
        <p:spPr/>
        <p:txBody>
          <a:bodyPr/>
          <a:lstStyle/>
          <a:p>
            <a:fld id="{680C5762-CF65-4775-9966-A58D40CC61B9}" type="slidenum">
              <a:rPr lang="en-US" smtClean="0">
                <a:solidFill>
                  <a:schemeClr val="tx1"/>
                </a:solidFill>
              </a:rPr>
              <a:t>19</a:t>
            </a:fld>
            <a:endParaRPr lang="en-US" dirty="0">
              <a:solidFill>
                <a:schemeClr val="tx1"/>
              </a:solidFill>
            </a:endParaRPr>
          </a:p>
        </p:txBody>
      </p:sp>
      <p:sp>
        <p:nvSpPr>
          <p:cNvPr id="2" name="Right Arrow Callout 7">
            <a:extLst>
              <a:ext uri="{FF2B5EF4-FFF2-40B4-BE49-F238E27FC236}">
                <a16:creationId xmlns:a16="http://schemas.microsoft.com/office/drawing/2014/main" id="{0D7B92A9-5717-90B2-52A5-E1D0B2F970D3}"/>
              </a:ext>
              <a:ext uri="{C183D7F6-B498-43B3-948B-1728B52AA6E4}">
                <adec:decorative xmlns:adec="http://schemas.microsoft.com/office/drawing/2017/decorative" val="1"/>
              </a:ext>
            </a:extLst>
          </p:cNvPr>
          <p:cNvSpPr/>
          <p:nvPr/>
        </p:nvSpPr>
        <p:spPr>
          <a:xfrm>
            <a:off x="491987" y="1705055"/>
            <a:ext cx="1828800" cy="4362302"/>
          </a:xfrm>
          <a:prstGeom prst="rightArrowCallout">
            <a:avLst>
              <a:gd name="adj1" fmla="val 21025"/>
              <a:gd name="adj2" fmla="val 17040"/>
              <a:gd name="adj3" fmla="val 28980"/>
              <a:gd name="adj4" fmla="val 64977"/>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vert="vert270" rtlCol="0" anchor="ctr"/>
          <a:lstStyle>
            <a:defPPr>
              <a:defRPr lang="en-US"/>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algn="ctr"/>
            <a:r>
              <a:rPr lang="en-US" sz="3300" b="1" dirty="0">
                <a:solidFill>
                  <a:srgbClr val="003C7C"/>
                </a:solidFill>
              </a:rPr>
              <a:t>Practice Makes Progress</a:t>
            </a:r>
          </a:p>
        </p:txBody>
      </p:sp>
    </p:spTree>
    <p:extLst>
      <p:ext uri="{BB962C8B-B14F-4D97-AF65-F5344CB8AC3E}">
        <p14:creationId xmlns:p14="http://schemas.microsoft.com/office/powerpoint/2010/main" val="38006526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356BB90E-A540-CB45-8E5B-C12E93C07857}"/>
              </a:ext>
            </a:extLst>
          </p:cNvPr>
          <p:cNvSpPr>
            <a:spLocks noGrp="1"/>
          </p:cNvSpPr>
          <p:nvPr>
            <p:ph type="title"/>
          </p:nvPr>
        </p:nvSpPr>
        <p:spPr>
          <a:xfrm>
            <a:off x="1654968" y="592655"/>
            <a:ext cx="5829300" cy="600075"/>
          </a:xfrm>
        </p:spPr>
        <p:txBody>
          <a:bodyPr>
            <a:normAutofit/>
          </a:bodyPr>
          <a:lstStyle/>
          <a:p>
            <a:pPr algn="ctr">
              <a:defRPr/>
            </a:pPr>
            <a:r>
              <a:rPr lang="en-US" sz="2800" b="1" dirty="0"/>
              <a:t>Scoring Keys</a:t>
            </a:r>
            <a:endParaRPr lang="en-US" sz="2800" b="1" dirty="0">
              <a:solidFill>
                <a:schemeClr val="tx1"/>
              </a:solidFill>
            </a:endParaRPr>
          </a:p>
        </p:txBody>
      </p:sp>
      <p:sp>
        <p:nvSpPr>
          <p:cNvPr id="17411" name="Content Placeholder 2">
            <a:extLst>
              <a:ext uri="{FF2B5EF4-FFF2-40B4-BE49-F238E27FC236}">
                <a16:creationId xmlns:a16="http://schemas.microsoft.com/office/drawing/2014/main" id="{76C3AEFF-1B5B-43E6-8DFB-B9A70F81388F}"/>
              </a:ext>
            </a:extLst>
          </p:cNvPr>
          <p:cNvSpPr>
            <a:spLocks noGrp="1"/>
          </p:cNvSpPr>
          <p:nvPr>
            <p:ph idx="1"/>
          </p:nvPr>
        </p:nvSpPr>
        <p:spPr>
          <a:xfrm>
            <a:off x="454818" y="1479550"/>
            <a:ext cx="8229600" cy="4876800"/>
          </a:xfrm>
        </p:spPr>
        <p:txBody>
          <a:bodyPr>
            <a:noAutofit/>
          </a:bodyPr>
          <a:lstStyle/>
          <a:p>
            <a:pPr marL="0" indent="0">
              <a:buNone/>
            </a:pPr>
            <a:r>
              <a:rPr lang="en-US" altLang="en-US" sz="2800" b="1" dirty="0">
                <a:ea typeface="ＭＳ Ｐゴシック"/>
              </a:rPr>
              <a:t>Definition</a:t>
            </a:r>
          </a:p>
          <a:p>
            <a:pPr marL="0" indent="0">
              <a:buNone/>
            </a:pPr>
            <a:r>
              <a:rPr lang="en-US" altLang="en-US" sz="2800" b="1" dirty="0">
                <a:ea typeface="ＭＳ Ｐゴシック"/>
              </a:rPr>
              <a:t>Scoring Keys are…</a:t>
            </a:r>
          </a:p>
          <a:p>
            <a:pPr marL="0" indent="0">
              <a:buNone/>
            </a:pPr>
            <a:r>
              <a:rPr lang="en-US" altLang="en-US" sz="2400" dirty="0">
                <a:ea typeface="ＭＳ Ｐゴシック"/>
              </a:rPr>
              <a:t>tools that provide the correct answer and point value for a selected response (SR) item.</a:t>
            </a:r>
          </a:p>
          <a:p>
            <a:r>
              <a:rPr lang="en-US" altLang="en-US" sz="2400" dirty="0">
                <a:ea typeface="ＭＳ Ｐゴシック" panose="020B0600070205080204" pitchFamily="34" charset="-128"/>
              </a:rPr>
              <a:t>SR Stand-Alone Items</a:t>
            </a:r>
          </a:p>
          <a:p>
            <a:r>
              <a:rPr lang="en-US" altLang="en-US" sz="2400" dirty="0">
                <a:ea typeface="ＭＳ Ｐゴシック" panose="020B0600070205080204" pitchFamily="34" charset="-128"/>
              </a:rPr>
              <a:t>SR Passage Based Items</a:t>
            </a:r>
          </a:p>
          <a:p>
            <a:r>
              <a:rPr lang="en-US" altLang="en-US" sz="2400" dirty="0">
                <a:ea typeface="ＭＳ Ｐゴシック" panose="020B0600070205080204" pitchFamily="34" charset="-128"/>
              </a:rPr>
              <a:t>SR Evidence Based Items</a:t>
            </a:r>
          </a:p>
          <a:p>
            <a:pPr marL="136684" indent="-136684">
              <a:spcBef>
                <a:spcPct val="0"/>
              </a:spcBef>
              <a:buNone/>
            </a:pPr>
            <a:endParaRPr lang="en-US" altLang="en-US" sz="2800" b="1" dirty="0">
              <a:ea typeface="ＭＳ Ｐゴシック"/>
            </a:endParaRPr>
          </a:p>
          <a:p>
            <a:pPr marL="0" indent="0">
              <a:buNone/>
            </a:pPr>
            <a:endParaRPr lang="en-US" altLang="en-US" sz="2800" dirty="0">
              <a:ea typeface="ＭＳ Ｐゴシック"/>
            </a:endParaRPr>
          </a:p>
        </p:txBody>
      </p:sp>
      <p:pic>
        <p:nvPicPr>
          <p:cNvPr id="17414" name="Picture 6">
            <a:extLst>
              <a:ext uri="{FF2B5EF4-FFF2-40B4-BE49-F238E27FC236}">
                <a16:creationId xmlns:a16="http://schemas.microsoft.com/office/drawing/2014/main" id="{4ACBB07D-082F-445A-AD9F-ACD2F87F78FD}"/>
              </a:ex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31854" y="3904698"/>
            <a:ext cx="2789007" cy="185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Slide Number Placeholder 2">
            <a:extLst>
              <a:ext uri="{FF2B5EF4-FFF2-40B4-BE49-F238E27FC236}">
                <a16:creationId xmlns:a16="http://schemas.microsoft.com/office/drawing/2014/main" id="{5416996A-4028-4222-ABCF-11616BBC358D}"/>
              </a:ext>
            </a:extLst>
          </p:cNvPr>
          <p:cNvSpPr>
            <a:spLocks noGrp="1"/>
          </p:cNvSpPr>
          <p:nvPr>
            <p:ph type="sldNum" sz="quarter" idx="12"/>
          </p:nvPr>
        </p:nvSpPr>
        <p:spPr/>
        <p:txBody>
          <a:bodyPr/>
          <a:lstStyle/>
          <a:p>
            <a:fld id="{330EA680-D336-4FF7-8B7A-9848BB0A1C32}" type="slidenum">
              <a:rPr lang="en-US" smtClean="0">
                <a:solidFill>
                  <a:schemeClr val="tx1"/>
                </a:solidFill>
              </a:rPr>
              <a:t>2</a:t>
            </a:fld>
            <a:endParaRPr lang="en-US" dirty="0">
              <a:solidFill>
                <a:schemeClr val="tx1"/>
              </a:solidFill>
            </a:endParaRPr>
          </a:p>
        </p:txBody>
      </p:sp>
      <p:sp>
        <p:nvSpPr>
          <p:cNvPr id="2" name="Date Placeholder 1">
            <a:extLst>
              <a:ext uri="{FF2B5EF4-FFF2-40B4-BE49-F238E27FC236}">
                <a16:creationId xmlns:a16="http://schemas.microsoft.com/office/drawing/2014/main" id="{6AD21335-3DC7-554E-AEA4-1AF6F752EFA5}"/>
              </a:ext>
              <a:ext uri="{C183D7F6-B498-43B3-948B-1728B52AA6E4}">
                <adec:decorative xmlns:adec="http://schemas.microsoft.com/office/drawing/2017/decorative" val="1"/>
              </a:ext>
            </a:extLst>
          </p:cNvPr>
          <p:cNvSpPr>
            <a:spLocks noGrp="1"/>
          </p:cNvSpPr>
          <p:nvPr>
            <p:ph type="dt" sz="half" idx="10"/>
          </p:nvPr>
        </p:nvSpPr>
        <p:spPr/>
        <p:txBody>
          <a:bodyPr/>
          <a:lstStyle/>
          <a:p>
            <a:r>
              <a:rPr lang="en-US" dirty="0">
                <a:solidFill>
                  <a:schemeClr val="tx1"/>
                </a:solidFill>
              </a:rPr>
              <a:t>2025</a:t>
            </a:r>
          </a:p>
        </p:txBody>
      </p:sp>
    </p:spTree>
    <p:extLst>
      <p:ext uri="{BB962C8B-B14F-4D97-AF65-F5344CB8AC3E}">
        <p14:creationId xmlns:p14="http://schemas.microsoft.com/office/powerpoint/2010/main" val="25988355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1FD1E9-567D-B54F-9EB8-5EE2548FFF51}"/>
              </a:ext>
            </a:extLst>
          </p:cNvPr>
          <p:cNvSpPr>
            <a:spLocks noGrp="1"/>
          </p:cNvSpPr>
          <p:nvPr>
            <p:ph type="title"/>
          </p:nvPr>
        </p:nvSpPr>
        <p:spPr/>
        <p:txBody>
          <a:bodyPr>
            <a:normAutofit/>
          </a:bodyPr>
          <a:lstStyle/>
          <a:p>
            <a:pPr algn="ctr"/>
            <a:r>
              <a:rPr lang="en-US" sz="2800" b="1" dirty="0"/>
              <a:t>Designing Rubrics Guidelines</a:t>
            </a:r>
          </a:p>
        </p:txBody>
      </p:sp>
      <p:sp>
        <p:nvSpPr>
          <p:cNvPr id="3" name="Content Placeholder 2">
            <a:extLst>
              <a:ext uri="{FF2B5EF4-FFF2-40B4-BE49-F238E27FC236}">
                <a16:creationId xmlns:a16="http://schemas.microsoft.com/office/drawing/2014/main" id="{EEE0EC19-C39B-B141-815A-15CA4B52E237}"/>
              </a:ext>
            </a:extLst>
          </p:cNvPr>
          <p:cNvSpPr>
            <a:spLocks noGrp="1"/>
          </p:cNvSpPr>
          <p:nvPr>
            <p:ph idx="1"/>
          </p:nvPr>
        </p:nvSpPr>
        <p:spPr>
          <a:xfrm>
            <a:off x="457200" y="1639093"/>
            <a:ext cx="8229600" cy="4525963"/>
          </a:xfrm>
        </p:spPr>
        <p:txBody>
          <a:bodyPr>
            <a:noAutofit/>
          </a:bodyPr>
          <a:lstStyle/>
          <a:p>
            <a:pPr marL="171450" indent="-171450">
              <a:spcBef>
                <a:spcPts val="0"/>
              </a:spcBef>
              <a:spcAft>
                <a:spcPts val="600"/>
              </a:spcAft>
              <a:buFont typeface="Arial"/>
              <a:buChar char="•"/>
            </a:pPr>
            <a:r>
              <a:rPr lang="en-US" altLang="en-US" sz="2400" dirty="0">
                <a:ea typeface="ＭＳ Ｐゴシック" panose="020B0600070205080204" pitchFamily="34" charset="-128"/>
              </a:rPr>
              <a:t>Select the rubric type—holistic or analytic</a:t>
            </a:r>
          </a:p>
          <a:p>
            <a:pPr marL="171450" indent="-171450">
              <a:spcBef>
                <a:spcPts val="0"/>
              </a:spcBef>
              <a:spcAft>
                <a:spcPts val="600"/>
              </a:spcAft>
              <a:buFont typeface="Arial"/>
              <a:buChar char="•"/>
            </a:pPr>
            <a:r>
              <a:rPr lang="en-US" altLang="en-US" sz="2400" dirty="0">
                <a:ea typeface="ＭＳ Ｐゴシック" panose="020B0600070205080204" pitchFamily="34" charset="-128"/>
              </a:rPr>
              <a:t>Select dimensions/criteria that align well to the standards being assessed</a:t>
            </a:r>
            <a:endParaRPr lang="en-US" altLang="en-US" sz="2400" dirty="0">
              <a:ea typeface="ＭＳ Ｐゴシック" panose="020B0600070205080204" pitchFamily="34" charset="-128"/>
              <a:cs typeface="Calibri" panose="020F0502020204030204"/>
            </a:endParaRPr>
          </a:p>
          <a:p>
            <a:pPr marL="171450" indent="-171450">
              <a:spcBef>
                <a:spcPts val="0"/>
              </a:spcBef>
              <a:spcAft>
                <a:spcPts val="600"/>
              </a:spcAft>
              <a:buFont typeface="Arial"/>
              <a:buChar char="•"/>
            </a:pPr>
            <a:r>
              <a:rPr lang="en-US" altLang="en-US" sz="2400" dirty="0">
                <a:ea typeface="ＭＳ Ｐゴシック" panose="020B0600070205080204" pitchFamily="34" charset="-128"/>
              </a:rPr>
              <a:t>Select terminology to be used to describe levels of achievement of the criteria </a:t>
            </a:r>
          </a:p>
          <a:p>
            <a:pPr marL="171450" indent="-171450">
              <a:spcBef>
                <a:spcPts val="0"/>
              </a:spcBef>
              <a:spcAft>
                <a:spcPts val="600"/>
              </a:spcAft>
              <a:buFont typeface="Arial"/>
              <a:buChar char="•"/>
            </a:pPr>
            <a:r>
              <a:rPr lang="en-US" altLang="en-US" sz="2400" dirty="0">
                <a:ea typeface="ＭＳ Ｐゴシック" panose="020B0600070205080204" pitchFamily="34" charset="-128"/>
              </a:rPr>
              <a:t>Develop continuum descriptions</a:t>
            </a:r>
            <a:endParaRPr lang="en-US" altLang="en-US" sz="2400" dirty="0">
              <a:ea typeface="ＭＳ Ｐゴシック" panose="020B0600070205080204" pitchFamily="34" charset="-128"/>
              <a:cs typeface="Calibri" panose="020F0502020204030204"/>
            </a:endParaRPr>
          </a:p>
          <a:p>
            <a:pPr marL="171450" indent="-171450">
              <a:buFont typeface="Arial"/>
              <a:buChar char="•"/>
            </a:pPr>
            <a:r>
              <a:rPr lang="en-US" altLang="en-US" sz="2400" dirty="0">
                <a:ea typeface="ＭＳ Ｐゴシック" panose="020B0600070205080204" pitchFamily="34" charset="-128"/>
              </a:rPr>
              <a:t>Ensure that rubrics can be understood by students and any person responsible for scoring responses</a:t>
            </a:r>
            <a:endParaRPr lang="en-US" sz="2400" dirty="0"/>
          </a:p>
        </p:txBody>
      </p:sp>
      <p:sp>
        <p:nvSpPr>
          <p:cNvPr id="4" name="Date Placeholder 3">
            <a:extLst>
              <a:ext uri="{FF2B5EF4-FFF2-40B4-BE49-F238E27FC236}">
                <a16:creationId xmlns:a16="http://schemas.microsoft.com/office/drawing/2014/main" id="{901A5B1E-A006-7D46-80A3-1AF768014751}"/>
              </a:ext>
              <a:ext uri="{C183D7F6-B498-43B3-948B-1728B52AA6E4}">
                <adec:decorative xmlns:adec="http://schemas.microsoft.com/office/drawing/2017/decorative" val="1"/>
              </a:ext>
            </a:extLst>
          </p:cNvPr>
          <p:cNvSpPr>
            <a:spLocks noGrp="1"/>
          </p:cNvSpPr>
          <p:nvPr>
            <p:ph type="dt" sz="half" idx="10"/>
          </p:nvPr>
        </p:nvSpPr>
        <p:spPr/>
        <p:txBody>
          <a:bodyPr/>
          <a:lstStyle/>
          <a:p>
            <a:r>
              <a:rPr lang="en-US" dirty="0">
                <a:solidFill>
                  <a:schemeClr val="tx1"/>
                </a:solidFill>
              </a:rPr>
              <a:t>2025</a:t>
            </a:r>
          </a:p>
        </p:txBody>
      </p:sp>
      <p:sp>
        <p:nvSpPr>
          <p:cNvPr id="5" name="Slide Number Placeholder 4">
            <a:extLst>
              <a:ext uri="{FF2B5EF4-FFF2-40B4-BE49-F238E27FC236}">
                <a16:creationId xmlns:a16="http://schemas.microsoft.com/office/drawing/2014/main" id="{76DBB89B-BF1C-1349-BFB7-84B2476E8E68}"/>
              </a:ext>
            </a:extLst>
          </p:cNvPr>
          <p:cNvSpPr>
            <a:spLocks noGrp="1"/>
          </p:cNvSpPr>
          <p:nvPr>
            <p:ph type="sldNum" sz="quarter" idx="12"/>
          </p:nvPr>
        </p:nvSpPr>
        <p:spPr/>
        <p:txBody>
          <a:bodyPr/>
          <a:lstStyle/>
          <a:p>
            <a:fld id="{680C5762-CF65-4775-9966-A58D40CC61B9}" type="slidenum">
              <a:rPr lang="en-US" smtClean="0">
                <a:solidFill>
                  <a:schemeClr val="tx1"/>
                </a:solidFill>
              </a:rPr>
              <a:t>20</a:t>
            </a:fld>
            <a:endParaRPr lang="en-US" dirty="0">
              <a:solidFill>
                <a:schemeClr val="tx1"/>
              </a:solidFill>
            </a:endParaRPr>
          </a:p>
        </p:txBody>
      </p:sp>
    </p:spTree>
    <p:extLst>
      <p:ext uri="{BB962C8B-B14F-4D97-AF65-F5344CB8AC3E}">
        <p14:creationId xmlns:p14="http://schemas.microsoft.com/office/powerpoint/2010/main" val="38029566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6779D66B-5922-473E-99F1-137EC4679372}"/>
              </a:ext>
            </a:extLst>
          </p:cNvPr>
          <p:cNvSpPr txBox="1">
            <a:spLocks noGrp="1"/>
          </p:cNvSpPr>
          <p:nvPr>
            <p:ph type="title" idx="4294967295"/>
          </p:nvPr>
        </p:nvSpPr>
        <p:spPr>
          <a:xfrm>
            <a:off x="623607" y="609789"/>
            <a:ext cx="7896785" cy="628650"/>
          </a:xfrm>
          <a:prstGeom prst="rect">
            <a:avLst/>
          </a:prstGeom>
          <a:noFill/>
          <a:ln>
            <a:noFill/>
            <a:prstDash/>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2800" b="1" i="0" u="none" strike="noStrike" kern="1200" cap="none" spc="0" normalizeH="0" baseline="0" noProof="0" dirty="0">
                <a:ln>
                  <a:noFill/>
                </a:ln>
                <a:solidFill>
                  <a:schemeClr val="bg1"/>
                </a:solidFill>
                <a:effectLst/>
                <a:uLnTx/>
                <a:uFillTx/>
                <a:latin typeface="Arial" panose="020B0604020202020204" pitchFamily="34" charset="0"/>
                <a:ea typeface="+mj-ea"/>
                <a:cs typeface="Arial" panose="020B0604020202020204" pitchFamily="34" charset="0"/>
              </a:rPr>
              <a:t>Guidelines: Selecting Criteria</a:t>
            </a:r>
          </a:p>
        </p:txBody>
      </p:sp>
      <p:sp>
        <p:nvSpPr>
          <p:cNvPr id="3" name="Content Placeholder 2">
            <a:extLst>
              <a:ext uri="{FF2B5EF4-FFF2-40B4-BE49-F238E27FC236}">
                <a16:creationId xmlns:a16="http://schemas.microsoft.com/office/drawing/2014/main" id="{13F7C514-CF5C-4E35-8282-E4108D8A3BDC}"/>
              </a:ext>
            </a:extLst>
          </p:cNvPr>
          <p:cNvSpPr>
            <a:spLocks noGrp="1"/>
          </p:cNvSpPr>
          <p:nvPr>
            <p:ph idx="1"/>
          </p:nvPr>
        </p:nvSpPr>
        <p:spPr>
          <a:xfrm>
            <a:off x="457200" y="1600200"/>
            <a:ext cx="8229599" cy="4648011"/>
          </a:xfrm>
        </p:spPr>
        <p:txBody>
          <a:bodyPr vert="horz" lIns="68580" tIns="34290" rIns="68580" bIns="34290" rtlCol="0" anchor="t">
            <a:noAutofit/>
          </a:bodyPr>
          <a:lstStyle/>
          <a:p>
            <a:pPr marL="0" indent="0">
              <a:buNone/>
              <a:defRPr/>
            </a:pPr>
            <a:r>
              <a:rPr lang="en-US" sz="2400" dirty="0">
                <a:cs typeface="+mn-cs"/>
              </a:rPr>
              <a:t>Choose criteria that assess intended learning outcomes of the standards/instructional goals.</a:t>
            </a:r>
          </a:p>
          <a:p>
            <a:pPr marL="0" indent="0">
              <a:buNone/>
              <a:defRPr/>
            </a:pPr>
            <a:endParaRPr lang="en-US" sz="1200" dirty="0">
              <a:cs typeface="+mn-cs"/>
            </a:endParaRPr>
          </a:p>
          <a:p>
            <a:pPr lvl="1">
              <a:buFont typeface="Arial" panose="020B0604020202020204" pitchFamily="34" charset="0"/>
              <a:buChar char="•"/>
              <a:defRPr/>
            </a:pPr>
            <a:r>
              <a:rPr lang="en-US" sz="2400" dirty="0"/>
              <a:t>Appropriate</a:t>
            </a:r>
          </a:p>
          <a:p>
            <a:pPr lvl="1">
              <a:buFont typeface="Arial" panose="020B0604020202020204" pitchFamily="34" charset="0"/>
              <a:buChar char="•"/>
              <a:defRPr/>
            </a:pPr>
            <a:r>
              <a:rPr lang="en-US" sz="2400" dirty="0"/>
              <a:t>Definable</a:t>
            </a:r>
          </a:p>
          <a:p>
            <a:pPr lvl="1">
              <a:buFont typeface="Arial" panose="020B0604020202020204" pitchFamily="34" charset="0"/>
              <a:buChar char="•"/>
              <a:defRPr/>
            </a:pPr>
            <a:r>
              <a:rPr lang="en-US" sz="2400" dirty="0"/>
              <a:t>Observable</a:t>
            </a:r>
          </a:p>
          <a:p>
            <a:pPr lvl="1">
              <a:buFont typeface="Arial" panose="020B0604020202020204" pitchFamily="34" charset="0"/>
              <a:buChar char="•"/>
              <a:defRPr/>
            </a:pPr>
            <a:r>
              <a:rPr lang="en-US" sz="2400" dirty="0"/>
              <a:t>Distinct from one another</a:t>
            </a:r>
          </a:p>
          <a:p>
            <a:pPr lvl="1">
              <a:buFont typeface="Arial" panose="020B0604020202020204" pitchFamily="34" charset="0"/>
              <a:buChar char="•"/>
              <a:defRPr/>
            </a:pPr>
            <a:r>
              <a:rPr lang="en-US" sz="2400" dirty="0"/>
              <a:t>Complete</a:t>
            </a:r>
          </a:p>
          <a:p>
            <a:pPr lvl="1">
              <a:buFont typeface="Arial" panose="020B0604020202020204" pitchFamily="34" charset="0"/>
              <a:buChar char="•"/>
              <a:defRPr/>
            </a:pPr>
            <a:r>
              <a:rPr lang="en-US" sz="2400" dirty="0"/>
              <a:t>Support descriptions along a continuum of quality</a:t>
            </a:r>
          </a:p>
        </p:txBody>
      </p:sp>
      <p:sp>
        <p:nvSpPr>
          <p:cNvPr id="4" name="Slide Number Placeholder 3">
            <a:extLst>
              <a:ext uri="{FF2B5EF4-FFF2-40B4-BE49-F238E27FC236}">
                <a16:creationId xmlns:a16="http://schemas.microsoft.com/office/drawing/2014/main" id="{62B3E2F8-9224-44C7-82A5-1D17DD6D6233}"/>
              </a:ext>
            </a:extLst>
          </p:cNvPr>
          <p:cNvSpPr>
            <a:spLocks noGrp="1"/>
          </p:cNvSpPr>
          <p:nvPr>
            <p:ph type="sldNum" sz="quarter" idx="12"/>
          </p:nvPr>
        </p:nvSpPr>
        <p:spPr/>
        <p:txBody>
          <a:bodyPr/>
          <a:lstStyle/>
          <a:p>
            <a:fld id="{330EA680-D336-4FF7-8B7A-9848BB0A1C32}" type="slidenum">
              <a:rPr lang="en-US" smtClean="0">
                <a:solidFill>
                  <a:schemeClr val="tx1"/>
                </a:solidFill>
              </a:rPr>
              <a:t>21</a:t>
            </a:fld>
            <a:endParaRPr lang="en-US" dirty="0">
              <a:solidFill>
                <a:schemeClr val="tx1"/>
              </a:solidFill>
            </a:endParaRPr>
          </a:p>
        </p:txBody>
      </p:sp>
      <p:sp>
        <p:nvSpPr>
          <p:cNvPr id="2" name="Date Placeholder 1">
            <a:extLst>
              <a:ext uri="{FF2B5EF4-FFF2-40B4-BE49-F238E27FC236}">
                <a16:creationId xmlns:a16="http://schemas.microsoft.com/office/drawing/2014/main" id="{CF30B57B-A0CC-104A-8EC8-04BCFDBABB27}"/>
              </a:ext>
              <a:ext uri="{C183D7F6-B498-43B3-948B-1728B52AA6E4}">
                <adec:decorative xmlns:adec="http://schemas.microsoft.com/office/drawing/2017/decorative" val="1"/>
              </a:ext>
            </a:extLst>
          </p:cNvPr>
          <p:cNvSpPr>
            <a:spLocks noGrp="1"/>
          </p:cNvSpPr>
          <p:nvPr>
            <p:ph type="dt" sz="half" idx="10"/>
          </p:nvPr>
        </p:nvSpPr>
        <p:spPr/>
        <p:txBody>
          <a:bodyPr/>
          <a:lstStyle/>
          <a:p>
            <a:r>
              <a:rPr lang="en-US" dirty="0">
                <a:solidFill>
                  <a:schemeClr val="tx1"/>
                </a:solidFill>
              </a:rPr>
              <a:t>2025</a:t>
            </a:r>
          </a:p>
        </p:txBody>
      </p:sp>
    </p:spTree>
    <p:extLst>
      <p:ext uri="{BB962C8B-B14F-4D97-AF65-F5344CB8AC3E}">
        <p14:creationId xmlns:p14="http://schemas.microsoft.com/office/powerpoint/2010/main" val="407063477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FB785DBE-FCDE-41B0-9E63-DDEEEA7254E6}"/>
              </a:ext>
            </a:extLst>
          </p:cNvPr>
          <p:cNvSpPr>
            <a:spLocks noGrp="1"/>
          </p:cNvSpPr>
          <p:nvPr>
            <p:ph type="title"/>
          </p:nvPr>
        </p:nvSpPr>
        <p:spPr>
          <a:xfrm>
            <a:off x="620806" y="599282"/>
            <a:ext cx="8065994" cy="562767"/>
          </a:xfrm>
        </p:spPr>
        <p:txBody>
          <a:bodyPr>
            <a:noAutofit/>
          </a:bodyPr>
          <a:lstStyle/>
          <a:p>
            <a:pPr algn="ctr">
              <a:defRPr/>
            </a:pPr>
            <a:r>
              <a:rPr lang="en-US" b="1" dirty="0"/>
              <a:t>Developing the Continuum Guidelines</a:t>
            </a:r>
          </a:p>
        </p:txBody>
      </p:sp>
      <p:sp>
        <p:nvSpPr>
          <p:cNvPr id="3" name="Content Placeholder 2">
            <a:extLst>
              <a:ext uri="{FF2B5EF4-FFF2-40B4-BE49-F238E27FC236}">
                <a16:creationId xmlns:a16="http://schemas.microsoft.com/office/drawing/2014/main" id="{904ADBE3-17D6-4D45-AB62-32B6B6D90A37}"/>
              </a:ext>
            </a:extLst>
          </p:cNvPr>
          <p:cNvSpPr>
            <a:spLocks noGrp="1"/>
          </p:cNvSpPr>
          <p:nvPr>
            <p:ph idx="1"/>
          </p:nvPr>
        </p:nvSpPr>
        <p:spPr>
          <a:xfrm>
            <a:off x="420222" y="1447800"/>
            <a:ext cx="8266578" cy="4810917"/>
          </a:xfrm>
        </p:spPr>
        <p:txBody>
          <a:bodyPr vert="horz" lIns="68580" tIns="34290" rIns="68580" bIns="34290" rtlCol="0" anchor="t">
            <a:noAutofit/>
          </a:bodyPr>
          <a:lstStyle/>
          <a:p>
            <a:pPr>
              <a:defRPr/>
            </a:pPr>
            <a:r>
              <a:rPr lang="en-US" sz="2400" dirty="0">
                <a:ea typeface="+mn-ea"/>
                <a:cs typeface="+mn-cs"/>
              </a:rPr>
              <a:t>Select terminology for the continuu</a:t>
            </a:r>
            <a:r>
              <a:rPr lang="en-US" sz="2400" dirty="0">
                <a:cs typeface="+mn-cs"/>
              </a:rPr>
              <a:t>m columns.</a:t>
            </a:r>
          </a:p>
          <a:p>
            <a:pPr lvl="1">
              <a:buSzPct val="75000"/>
              <a:buFont typeface="Courier New" panose="02070309020205020404" pitchFamily="49" charset="0"/>
              <a:buChar char="o"/>
              <a:defRPr/>
            </a:pPr>
            <a:r>
              <a:rPr lang="en-US" sz="2200" dirty="0"/>
              <a:t>Avoid odd numbers of criteria descriptor levels</a:t>
            </a:r>
            <a:endParaRPr lang="en-US" sz="2200" dirty="0">
              <a:cs typeface="+mn-cs"/>
            </a:endParaRPr>
          </a:p>
          <a:p>
            <a:pPr>
              <a:defRPr/>
            </a:pPr>
            <a:r>
              <a:rPr lang="en-US" sz="2400" dirty="0">
                <a:ea typeface="+mn-ea"/>
                <a:cs typeface="+mn-cs"/>
              </a:rPr>
              <a:t>Describe performance quality for each level of all criteria.</a:t>
            </a:r>
          </a:p>
          <a:p>
            <a:pPr lvl="1">
              <a:buSzPct val="75000"/>
              <a:buFont typeface="Courier New" panose="02070309020205020404" pitchFamily="49" charset="0"/>
              <a:buChar char="o"/>
              <a:defRPr/>
            </a:pPr>
            <a:r>
              <a:rPr lang="en-US" sz="2200" dirty="0">
                <a:ea typeface="+mn-ea"/>
              </a:rPr>
              <a:t>Describe what is </a:t>
            </a:r>
            <a:r>
              <a:rPr lang="en-US" sz="2200" dirty="0"/>
              <a:t>observed, feature parallel descriptions</a:t>
            </a:r>
            <a:endParaRPr lang="en-US" sz="2200" dirty="0">
              <a:ea typeface="+mn-ea"/>
            </a:endParaRPr>
          </a:p>
          <a:p>
            <a:pPr lvl="1">
              <a:buSzPct val="75000"/>
              <a:buFont typeface="Courier New" panose="02070309020205020404" pitchFamily="49" charset="0"/>
              <a:buChar char="o"/>
              <a:defRPr/>
            </a:pPr>
            <a:r>
              <a:rPr lang="en-US" sz="2200" dirty="0">
                <a:ea typeface="+mn-ea"/>
              </a:rPr>
              <a:t>Clear</a:t>
            </a:r>
          </a:p>
          <a:p>
            <a:pPr lvl="1">
              <a:buSzPct val="75000"/>
              <a:buFont typeface="Courier New" panose="02070309020205020404" pitchFamily="49" charset="0"/>
              <a:buChar char="o"/>
              <a:defRPr/>
            </a:pPr>
            <a:r>
              <a:rPr lang="en-US" sz="2200" dirty="0">
                <a:ea typeface="+mn-ea"/>
              </a:rPr>
              <a:t>Cover the whole range of performance</a:t>
            </a:r>
          </a:p>
          <a:p>
            <a:pPr lvl="1">
              <a:buSzPct val="75000"/>
              <a:buFont typeface="Courier New" panose="02070309020205020404" pitchFamily="49" charset="0"/>
              <a:buChar char="o"/>
              <a:defRPr/>
            </a:pPr>
            <a:r>
              <a:rPr lang="en-US" sz="2200" dirty="0">
                <a:ea typeface="+mn-ea"/>
              </a:rPr>
              <a:t>Distinguish among levels</a:t>
            </a:r>
          </a:p>
          <a:p>
            <a:pPr lvl="1">
              <a:buSzPct val="75000"/>
              <a:buFont typeface="Courier New" panose="02070309020205020404" pitchFamily="49" charset="0"/>
              <a:buChar char="o"/>
              <a:defRPr/>
            </a:pPr>
            <a:r>
              <a:rPr lang="en-US" sz="2200" dirty="0">
                <a:ea typeface="+mn-ea"/>
              </a:rPr>
              <a:t>Center the target performance</a:t>
            </a:r>
          </a:p>
          <a:p>
            <a:pPr>
              <a:defRPr/>
            </a:pPr>
            <a:r>
              <a:rPr lang="en-US" sz="2400" dirty="0">
                <a:ea typeface="+mn-ea"/>
                <a:cs typeface="+mn-cs"/>
              </a:rPr>
              <a:t>Identify and describe the proficient </a:t>
            </a:r>
            <a:r>
              <a:rPr lang="en-US" sz="2400" dirty="0">
                <a:cs typeface="+mn-cs"/>
              </a:rPr>
              <a:t>l</a:t>
            </a:r>
            <a:r>
              <a:rPr lang="en-US" sz="2400" dirty="0">
                <a:ea typeface="+mn-ea"/>
                <a:cs typeface="+mn-cs"/>
              </a:rPr>
              <a:t>evel first.</a:t>
            </a:r>
          </a:p>
          <a:p>
            <a:pPr>
              <a:defRPr/>
            </a:pPr>
            <a:r>
              <a:rPr lang="en-US" sz="2400" dirty="0">
                <a:ea typeface="+mn-ea"/>
                <a:cs typeface="+mn-cs"/>
              </a:rPr>
              <a:t>Describe student performance in terms that allow for many different paths to success.</a:t>
            </a:r>
          </a:p>
        </p:txBody>
      </p:sp>
      <p:sp>
        <p:nvSpPr>
          <p:cNvPr id="4" name="Slide Number Placeholder 3">
            <a:extLst>
              <a:ext uri="{FF2B5EF4-FFF2-40B4-BE49-F238E27FC236}">
                <a16:creationId xmlns:a16="http://schemas.microsoft.com/office/drawing/2014/main" id="{44E6BE8C-68BF-4691-AB59-5179FEF33410}"/>
              </a:ext>
            </a:extLst>
          </p:cNvPr>
          <p:cNvSpPr>
            <a:spLocks noGrp="1"/>
          </p:cNvSpPr>
          <p:nvPr>
            <p:ph type="sldNum" sz="quarter" idx="12"/>
          </p:nvPr>
        </p:nvSpPr>
        <p:spPr/>
        <p:txBody>
          <a:bodyPr/>
          <a:lstStyle/>
          <a:p>
            <a:fld id="{330EA680-D336-4FF7-8B7A-9848BB0A1C32}" type="slidenum">
              <a:rPr lang="en-US" smtClean="0">
                <a:solidFill>
                  <a:schemeClr val="tx1"/>
                </a:solidFill>
              </a:rPr>
              <a:t>22</a:t>
            </a:fld>
            <a:endParaRPr lang="en-US" dirty="0">
              <a:solidFill>
                <a:schemeClr val="tx1"/>
              </a:solidFill>
            </a:endParaRPr>
          </a:p>
        </p:txBody>
      </p:sp>
      <p:sp>
        <p:nvSpPr>
          <p:cNvPr id="2" name="Date Placeholder 1">
            <a:extLst>
              <a:ext uri="{FF2B5EF4-FFF2-40B4-BE49-F238E27FC236}">
                <a16:creationId xmlns:a16="http://schemas.microsoft.com/office/drawing/2014/main" id="{2D017322-1A13-AC44-8074-F9F421179DEF}"/>
              </a:ext>
              <a:ext uri="{C183D7F6-B498-43B3-948B-1728B52AA6E4}">
                <adec:decorative xmlns:adec="http://schemas.microsoft.com/office/drawing/2017/decorative" val="1"/>
              </a:ext>
            </a:extLst>
          </p:cNvPr>
          <p:cNvSpPr>
            <a:spLocks noGrp="1"/>
          </p:cNvSpPr>
          <p:nvPr>
            <p:ph type="dt" sz="half" idx="10"/>
          </p:nvPr>
        </p:nvSpPr>
        <p:spPr/>
        <p:txBody>
          <a:bodyPr/>
          <a:lstStyle/>
          <a:p>
            <a:r>
              <a:rPr lang="en-US" dirty="0">
                <a:solidFill>
                  <a:schemeClr val="tx1"/>
                </a:solidFill>
              </a:rPr>
              <a:t>2025</a:t>
            </a:r>
          </a:p>
        </p:txBody>
      </p:sp>
    </p:spTree>
    <p:extLst>
      <p:ext uri="{BB962C8B-B14F-4D97-AF65-F5344CB8AC3E}">
        <p14:creationId xmlns:p14="http://schemas.microsoft.com/office/powerpoint/2010/main" val="4186625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D5E7A9B3-47BE-4052-B1D1-C35D76DE422D}"/>
              </a:ext>
            </a:extLst>
          </p:cNvPr>
          <p:cNvSpPr txBox="1">
            <a:spLocks noGrp="1"/>
          </p:cNvSpPr>
          <p:nvPr>
            <p:ph type="title" idx="4294967295"/>
          </p:nvPr>
        </p:nvSpPr>
        <p:spPr>
          <a:xfrm>
            <a:off x="604304" y="586279"/>
            <a:ext cx="7896785" cy="628650"/>
          </a:xfrm>
          <a:prstGeom prst="rect">
            <a:avLst/>
          </a:prstGeom>
          <a:noFill/>
          <a:ln>
            <a:noFill/>
            <a:prstDash/>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2800" b="1" i="0" u="none" strike="noStrike" kern="1200" cap="none" spc="0" normalizeH="0" baseline="0" noProof="0" dirty="0">
                <a:ln>
                  <a:noFill/>
                </a:ln>
                <a:solidFill>
                  <a:schemeClr val="bg1"/>
                </a:solidFill>
                <a:effectLst/>
                <a:uLnTx/>
                <a:uFillTx/>
                <a:latin typeface="Arial" panose="020B0604020202020204" pitchFamily="34" charset="0"/>
                <a:ea typeface="+mj-ea"/>
                <a:cs typeface="Arial" panose="020B0604020202020204" pitchFamily="34" charset="0"/>
              </a:rPr>
              <a:t>Approaches to Designing Rubrics</a:t>
            </a:r>
          </a:p>
        </p:txBody>
      </p:sp>
      <p:sp>
        <p:nvSpPr>
          <p:cNvPr id="7" name="Text Placeholder 6">
            <a:extLst>
              <a:ext uri="{FF2B5EF4-FFF2-40B4-BE49-F238E27FC236}">
                <a16:creationId xmlns:a16="http://schemas.microsoft.com/office/drawing/2014/main" id="{A0D7E24E-CE6D-4817-9252-87BAA651EE43}"/>
              </a:ext>
            </a:extLst>
          </p:cNvPr>
          <p:cNvSpPr>
            <a:spLocks noGrp="1"/>
          </p:cNvSpPr>
          <p:nvPr>
            <p:ph type="body" idx="1"/>
          </p:nvPr>
        </p:nvSpPr>
        <p:spPr>
          <a:xfrm>
            <a:off x="933450" y="1605839"/>
            <a:ext cx="3314700" cy="391716"/>
          </a:xfrm>
        </p:spPr>
        <p:txBody>
          <a:bodyPr>
            <a:normAutofit fontScale="92500" lnSpcReduction="20000"/>
          </a:bodyPr>
          <a:lstStyle/>
          <a:p>
            <a:pPr algn="ctr">
              <a:defRPr/>
            </a:pPr>
            <a:r>
              <a:rPr lang="en-US" dirty="0"/>
              <a:t>Top-Down</a:t>
            </a:r>
            <a:r>
              <a:rPr lang="en-US" dirty="0">
                <a:ea typeface="+mn-ea"/>
                <a:cs typeface="+mn-cs"/>
              </a:rPr>
              <a:t> Approach</a:t>
            </a:r>
          </a:p>
        </p:txBody>
      </p:sp>
      <p:sp>
        <p:nvSpPr>
          <p:cNvPr id="34820" name="Content Placeholder 2">
            <a:extLst>
              <a:ext uri="{FF2B5EF4-FFF2-40B4-BE49-F238E27FC236}">
                <a16:creationId xmlns:a16="http://schemas.microsoft.com/office/drawing/2014/main" id="{39D51DBA-AF35-4099-92DA-5CD8526A1845}"/>
              </a:ext>
            </a:extLst>
          </p:cNvPr>
          <p:cNvSpPr>
            <a:spLocks noGrp="1"/>
          </p:cNvSpPr>
          <p:nvPr>
            <p:ph sz="half" idx="2"/>
          </p:nvPr>
        </p:nvSpPr>
        <p:spPr>
          <a:xfrm>
            <a:off x="528919" y="2133600"/>
            <a:ext cx="4043081" cy="3717203"/>
          </a:xfrm>
        </p:spPr>
        <p:txBody>
          <a:bodyPr>
            <a:normAutofit fontScale="85000" lnSpcReduction="20000"/>
          </a:bodyPr>
          <a:lstStyle/>
          <a:p>
            <a:r>
              <a:rPr lang="en-US" altLang="en-US" dirty="0">
                <a:ea typeface="ＭＳ Ｐゴシック" panose="020B0600070205080204" pitchFamily="34" charset="-128"/>
              </a:rPr>
              <a:t>Create (or adapt from existing) a conceptual framework for achievement.</a:t>
            </a:r>
          </a:p>
          <a:p>
            <a:r>
              <a:rPr lang="en-US" altLang="en-US" dirty="0">
                <a:ea typeface="ＭＳ Ｐゴシック" panose="020B0600070205080204" pitchFamily="34" charset="-128"/>
              </a:rPr>
              <a:t>Write general scoring rubrics fusing these dimensions and performance levels.</a:t>
            </a:r>
          </a:p>
          <a:p>
            <a:r>
              <a:rPr lang="en-US" altLang="en-US" dirty="0">
                <a:ea typeface="ＭＳ Ｐゴシック" panose="020B0600070205080204" pitchFamily="34" charset="-128"/>
              </a:rPr>
              <a:t>Adapt general scoring rubrics for the specific learning goal of the performance being scored.</a:t>
            </a:r>
          </a:p>
          <a:p>
            <a:r>
              <a:rPr lang="en-US" altLang="en-US" dirty="0">
                <a:ea typeface="ＭＳ Ｐゴシック" panose="020B0600070205080204" pitchFamily="34" charset="-128"/>
              </a:rPr>
              <a:t>Use the rubrics to assess several student performances and adapt as needed for final use.</a:t>
            </a:r>
          </a:p>
        </p:txBody>
      </p:sp>
      <p:sp>
        <p:nvSpPr>
          <p:cNvPr id="8" name="Text Placeholder 7">
            <a:extLst>
              <a:ext uri="{FF2B5EF4-FFF2-40B4-BE49-F238E27FC236}">
                <a16:creationId xmlns:a16="http://schemas.microsoft.com/office/drawing/2014/main" id="{17319351-6688-49B3-99DE-A753E0234BD3}"/>
              </a:ext>
            </a:extLst>
          </p:cNvPr>
          <p:cNvSpPr>
            <a:spLocks noGrp="1"/>
          </p:cNvSpPr>
          <p:nvPr>
            <p:ph type="body" sz="quarter" idx="3"/>
          </p:nvPr>
        </p:nvSpPr>
        <p:spPr>
          <a:xfrm>
            <a:off x="4938992" y="1610014"/>
            <a:ext cx="3200400" cy="391716"/>
          </a:xfrm>
        </p:spPr>
        <p:txBody>
          <a:bodyPr>
            <a:normAutofit fontScale="92500" lnSpcReduction="20000"/>
          </a:bodyPr>
          <a:lstStyle/>
          <a:p>
            <a:pPr algn="ctr">
              <a:defRPr/>
            </a:pPr>
            <a:r>
              <a:rPr lang="en-US" dirty="0"/>
              <a:t>Bottom-Up</a:t>
            </a:r>
            <a:r>
              <a:rPr lang="en-US" dirty="0">
                <a:ea typeface="+mn-ea"/>
                <a:cs typeface="+mn-cs"/>
              </a:rPr>
              <a:t> Approach</a:t>
            </a:r>
          </a:p>
        </p:txBody>
      </p:sp>
      <p:sp>
        <p:nvSpPr>
          <p:cNvPr id="34822" name="Content Placeholder 8">
            <a:extLst>
              <a:ext uri="{FF2B5EF4-FFF2-40B4-BE49-F238E27FC236}">
                <a16:creationId xmlns:a16="http://schemas.microsoft.com/office/drawing/2014/main" id="{DBDC54B0-BCC7-4204-B235-368213AC4FA0}"/>
              </a:ext>
            </a:extLst>
          </p:cNvPr>
          <p:cNvSpPr>
            <a:spLocks noGrp="1"/>
          </p:cNvSpPr>
          <p:nvPr>
            <p:ph sz="quarter" idx="4"/>
          </p:nvPr>
        </p:nvSpPr>
        <p:spPr>
          <a:xfrm>
            <a:off x="4573120" y="2133601"/>
            <a:ext cx="3932144" cy="3855034"/>
          </a:xfrm>
        </p:spPr>
        <p:txBody>
          <a:bodyPr vert="horz" lIns="68580" tIns="34290" rIns="68580" bIns="34290" rtlCol="0" anchor="t">
            <a:normAutofit fontScale="85000" lnSpcReduction="20000"/>
          </a:bodyPr>
          <a:lstStyle/>
          <a:p>
            <a:r>
              <a:rPr lang="en-US" altLang="en-US" dirty="0">
                <a:ea typeface="ＭＳ Ｐゴシック"/>
              </a:rPr>
              <a:t>Get a dozen or more copies of student work.</a:t>
            </a:r>
            <a:endParaRPr lang="en-US" altLang="en-US" dirty="0">
              <a:ea typeface="ＭＳ Ｐゴシック"/>
              <a:cs typeface="Calibri"/>
            </a:endParaRPr>
          </a:p>
          <a:p>
            <a:r>
              <a:rPr lang="en-US" altLang="en-US" dirty="0">
                <a:ea typeface="ＭＳ Ｐゴシック"/>
              </a:rPr>
              <a:t>Sort into three piles: high, medium, and low-quality work</a:t>
            </a:r>
            <a:endParaRPr lang="en-US" altLang="en-US" dirty="0">
              <a:ea typeface="ＭＳ Ｐゴシック"/>
              <a:cs typeface="Calibri"/>
            </a:endParaRPr>
          </a:p>
          <a:p>
            <a:r>
              <a:rPr lang="en-US" altLang="en-US" dirty="0">
                <a:ea typeface="ＭＳ Ｐゴシック"/>
              </a:rPr>
              <a:t>Write specific descriptions of why each piece of work is categorized as it is.</a:t>
            </a:r>
            <a:endParaRPr lang="en-US" altLang="en-US" dirty="0">
              <a:ea typeface="ＭＳ Ｐゴシック"/>
              <a:cs typeface="Calibri"/>
            </a:endParaRPr>
          </a:p>
          <a:p>
            <a:r>
              <a:rPr lang="en-US" altLang="en-US" dirty="0">
                <a:ea typeface="ＭＳ Ｐゴシック"/>
              </a:rPr>
              <a:t>Compare and contrast the descriptions and extract criteria/dimensions.</a:t>
            </a:r>
            <a:endParaRPr lang="en-US" altLang="en-US" dirty="0">
              <a:ea typeface="ＭＳ Ｐゴシック"/>
              <a:cs typeface="Calibri"/>
            </a:endParaRPr>
          </a:p>
          <a:p>
            <a:r>
              <a:rPr lang="en-US" altLang="en-US" dirty="0">
                <a:ea typeface="ＭＳ Ｐゴシック" panose="020B0600070205080204" pitchFamily="34" charset="-128"/>
              </a:rPr>
              <a:t>For each criterion identified in the previous step, write descriptions of quality for that criterion.</a:t>
            </a:r>
          </a:p>
        </p:txBody>
      </p:sp>
      <p:sp>
        <p:nvSpPr>
          <p:cNvPr id="3" name="Slide Number Placeholder 2">
            <a:extLst>
              <a:ext uri="{FF2B5EF4-FFF2-40B4-BE49-F238E27FC236}">
                <a16:creationId xmlns:a16="http://schemas.microsoft.com/office/drawing/2014/main" id="{4065295B-5703-48F0-B3A8-97F08B9A0417}"/>
              </a:ext>
            </a:extLst>
          </p:cNvPr>
          <p:cNvSpPr>
            <a:spLocks noGrp="1"/>
          </p:cNvSpPr>
          <p:nvPr>
            <p:ph type="sldNum" sz="quarter" idx="12"/>
          </p:nvPr>
        </p:nvSpPr>
        <p:spPr/>
        <p:txBody>
          <a:bodyPr/>
          <a:lstStyle/>
          <a:p>
            <a:fld id="{330EA680-D336-4FF7-8B7A-9848BB0A1C32}" type="slidenum">
              <a:rPr lang="en-US" smtClean="0">
                <a:solidFill>
                  <a:schemeClr val="tx1"/>
                </a:solidFill>
              </a:rPr>
              <a:t>23</a:t>
            </a:fld>
            <a:endParaRPr lang="en-US" dirty="0">
              <a:solidFill>
                <a:schemeClr val="tx1"/>
              </a:solidFill>
            </a:endParaRPr>
          </a:p>
        </p:txBody>
      </p:sp>
      <p:sp>
        <p:nvSpPr>
          <p:cNvPr id="2" name="Date Placeholder 1">
            <a:extLst>
              <a:ext uri="{FF2B5EF4-FFF2-40B4-BE49-F238E27FC236}">
                <a16:creationId xmlns:a16="http://schemas.microsoft.com/office/drawing/2014/main" id="{6BACBDAC-2A3B-EA4C-9E6B-E0A6086008E5}"/>
              </a:ext>
              <a:ext uri="{C183D7F6-B498-43B3-948B-1728B52AA6E4}">
                <adec:decorative xmlns:adec="http://schemas.microsoft.com/office/drawing/2017/decorative" val="1"/>
              </a:ext>
            </a:extLst>
          </p:cNvPr>
          <p:cNvSpPr>
            <a:spLocks noGrp="1"/>
          </p:cNvSpPr>
          <p:nvPr>
            <p:ph type="dt" sz="half" idx="10"/>
          </p:nvPr>
        </p:nvSpPr>
        <p:spPr/>
        <p:txBody>
          <a:bodyPr/>
          <a:lstStyle/>
          <a:p>
            <a:r>
              <a:rPr lang="en-US" dirty="0">
                <a:solidFill>
                  <a:schemeClr val="tx1"/>
                </a:solidFill>
              </a:rPr>
              <a:t>2025</a:t>
            </a:r>
          </a:p>
        </p:txBody>
      </p:sp>
    </p:spTree>
    <p:extLst>
      <p:ext uri="{BB962C8B-B14F-4D97-AF65-F5344CB8AC3E}">
        <p14:creationId xmlns:p14="http://schemas.microsoft.com/office/powerpoint/2010/main" val="294253517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4C6091-2061-4910-B0DF-2600AC4E088A}"/>
              </a:ext>
            </a:extLst>
          </p:cNvPr>
          <p:cNvSpPr>
            <a:spLocks noGrp="1"/>
          </p:cNvSpPr>
          <p:nvPr>
            <p:ph type="title"/>
          </p:nvPr>
        </p:nvSpPr>
        <p:spPr>
          <a:xfrm>
            <a:off x="413497" y="609600"/>
            <a:ext cx="8317005" cy="533400"/>
          </a:xfrm>
        </p:spPr>
        <p:txBody>
          <a:bodyPr>
            <a:normAutofit/>
          </a:bodyPr>
          <a:lstStyle/>
          <a:p>
            <a:pPr algn="ctr">
              <a:defRPr/>
            </a:pPr>
            <a:r>
              <a:rPr lang="en-US" sz="2800" b="1" dirty="0"/>
              <a:t>Quality Assurance Checklist: Scoring Rubrics</a:t>
            </a:r>
          </a:p>
        </p:txBody>
      </p:sp>
      <p:graphicFrame>
        <p:nvGraphicFramePr>
          <p:cNvPr id="4" name="Content Placeholder 3" descr="This is a chart of tasks and aligned task questions appropriate for reviewing the quality of a scoring rubric.">
            <a:extLst>
              <a:ext uri="{FF2B5EF4-FFF2-40B4-BE49-F238E27FC236}">
                <a16:creationId xmlns:a16="http://schemas.microsoft.com/office/drawing/2014/main" id="{BD8A0237-1B96-4C3E-B746-35E19D3307A3}"/>
              </a:ext>
            </a:extLst>
          </p:cNvPr>
          <p:cNvGraphicFramePr>
            <a:graphicFrameLocks noGrp="1"/>
          </p:cNvGraphicFramePr>
          <p:nvPr>
            <p:ph idx="1"/>
            <p:extLst>
              <p:ext uri="{D42A27DB-BD31-4B8C-83A1-F6EECF244321}">
                <p14:modId xmlns:p14="http://schemas.microsoft.com/office/powerpoint/2010/main" val="3719037054"/>
              </p:ext>
            </p:extLst>
          </p:nvPr>
        </p:nvGraphicFramePr>
        <p:xfrm>
          <a:off x="463325" y="1447801"/>
          <a:ext cx="8229599" cy="4389792"/>
        </p:xfrm>
        <a:graphic>
          <a:graphicData uri="http://schemas.openxmlformats.org/drawingml/2006/table">
            <a:tbl>
              <a:tblPr firstRow="1" bandRow="1">
                <a:tableStyleId>{5C22544A-7EE6-4342-B048-85BDC9FD1C3A}</a:tableStyleId>
              </a:tblPr>
              <a:tblGrid>
                <a:gridCol w="2203675">
                  <a:extLst>
                    <a:ext uri="{9D8B030D-6E8A-4147-A177-3AD203B41FA5}">
                      <a16:colId xmlns:a16="http://schemas.microsoft.com/office/drawing/2014/main" val="20000"/>
                    </a:ext>
                  </a:extLst>
                </a:gridCol>
                <a:gridCol w="6025924">
                  <a:extLst>
                    <a:ext uri="{9D8B030D-6E8A-4147-A177-3AD203B41FA5}">
                      <a16:colId xmlns:a16="http://schemas.microsoft.com/office/drawing/2014/main" val="20001"/>
                    </a:ext>
                  </a:extLst>
                </a:gridCol>
              </a:tblGrid>
              <a:tr h="386289">
                <a:tc>
                  <a:txBody>
                    <a:bodyPr/>
                    <a:lstStyle/>
                    <a:p>
                      <a:r>
                        <a:rPr lang="en-US" sz="1900" b="1" dirty="0">
                          <a:latin typeface="Arial" panose="020B0604020202020204" pitchFamily="34" charset="0"/>
                          <a:cs typeface="Arial" panose="020B0604020202020204" pitchFamily="34" charset="0"/>
                        </a:rPr>
                        <a:t>Task</a:t>
                      </a:r>
                    </a:p>
                  </a:txBody>
                  <a:tcPr marL="51435" marR="51435" marT="34287" marB="34287" anchor="ctr">
                    <a:solidFill>
                      <a:srgbClr val="003C7C"/>
                    </a:solidFill>
                  </a:tcPr>
                </a:tc>
                <a:tc>
                  <a:txBody>
                    <a:bodyPr/>
                    <a:lstStyle/>
                    <a:p>
                      <a:r>
                        <a:rPr lang="en-US" sz="1900" b="1" dirty="0">
                          <a:latin typeface="Arial" panose="020B0604020202020204" pitchFamily="34" charset="0"/>
                          <a:cs typeface="Arial" panose="020B0604020202020204" pitchFamily="34" charset="0"/>
                        </a:rPr>
                        <a:t>Task</a:t>
                      </a:r>
                      <a:r>
                        <a:rPr lang="en-US" sz="1900" b="1" baseline="0" dirty="0">
                          <a:latin typeface="Arial" panose="020B0604020202020204" pitchFamily="34" charset="0"/>
                          <a:cs typeface="Arial" panose="020B0604020202020204" pitchFamily="34" charset="0"/>
                        </a:rPr>
                        <a:t> Question</a:t>
                      </a:r>
                      <a:endParaRPr lang="en-US" sz="1900" b="1" dirty="0">
                        <a:latin typeface="Arial" panose="020B0604020202020204" pitchFamily="34" charset="0"/>
                        <a:cs typeface="Arial" panose="020B0604020202020204" pitchFamily="34" charset="0"/>
                      </a:endParaRPr>
                    </a:p>
                  </a:txBody>
                  <a:tcPr marL="51435" marR="51435" marT="34287" marB="34287" anchor="ctr">
                    <a:solidFill>
                      <a:srgbClr val="003C7C"/>
                    </a:solidFill>
                  </a:tcPr>
                </a:tc>
                <a:extLst>
                  <a:ext uri="{0D108BD9-81ED-4DB2-BD59-A6C34878D82A}">
                    <a16:rowId xmlns:a16="http://schemas.microsoft.com/office/drawing/2014/main" val="10000"/>
                  </a:ext>
                </a:extLst>
              </a:tr>
              <a:tr h="628098">
                <a:tc>
                  <a:txBody>
                    <a:bodyPr/>
                    <a:lstStyle/>
                    <a:p>
                      <a:pPr algn="ctr"/>
                      <a:r>
                        <a:rPr lang="en-US" sz="1900" b="0" dirty="0">
                          <a:solidFill>
                            <a:schemeClr val="bg1"/>
                          </a:solidFill>
                          <a:latin typeface="Arial" panose="020B0604020202020204" pitchFamily="34" charset="0"/>
                          <a:cs typeface="Arial" panose="020B0604020202020204" pitchFamily="34" charset="0"/>
                        </a:rPr>
                        <a:t>Targeted  Standards</a:t>
                      </a:r>
                    </a:p>
                  </a:txBody>
                  <a:tcPr marL="51435" marR="51435" marT="34287" marB="34287" anchor="ctr">
                    <a:solidFill>
                      <a:srgbClr val="003C7C"/>
                    </a:solidFill>
                  </a:tcPr>
                </a:tc>
                <a:tc>
                  <a:txBody>
                    <a:bodyPr/>
                    <a:lstStyle/>
                    <a:p>
                      <a:pPr lvl="0" algn="l">
                        <a:lnSpc>
                          <a:spcPct val="100000"/>
                        </a:lnSpc>
                        <a:spcBef>
                          <a:spcPts val="0"/>
                        </a:spcBef>
                        <a:spcAft>
                          <a:spcPts val="0"/>
                        </a:spcAft>
                        <a:buNone/>
                      </a:pPr>
                      <a:r>
                        <a:rPr lang="en-US" sz="1900" b="0" i="0" u="none" strike="noStrike" noProof="0" dirty="0">
                          <a:solidFill>
                            <a:schemeClr val="dk1"/>
                          </a:solidFill>
                          <a:latin typeface="Arial" panose="020B0604020202020204" pitchFamily="34" charset="0"/>
                          <a:cs typeface="Arial" panose="020B0604020202020204" pitchFamily="34" charset="0"/>
                        </a:rPr>
                        <a:t>Does the rubric reflect a performance continuum?</a:t>
                      </a:r>
                      <a:endParaRPr lang="en-US" sz="1900" b="0" i="0" u="none" strike="noStrike" noProof="0" dirty="0">
                        <a:latin typeface="Arial" panose="020B0604020202020204" pitchFamily="34" charset="0"/>
                        <a:cs typeface="Arial" panose="020B0604020202020204" pitchFamily="34" charset="0"/>
                      </a:endParaRPr>
                    </a:p>
                  </a:txBody>
                  <a:tcPr marL="51435" marR="51435" marT="34287" marB="34287" anchor="ctr"/>
                </a:tc>
                <a:extLst>
                  <a:ext uri="{0D108BD9-81ED-4DB2-BD59-A6C34878D82A}">
                    <a16:rowId xmlns:a16="http://schemas.microsoft.com/office/drawing/2014/main" val="10001"/>
                  </a:ext>
                </a:extLst>
              </a:tr>
              <a:tr h="628098">
                <a:tc>
                  <a:txBody>
                    <a:bodyPr/>
                    <a:lstStyle/>
                    <a:p>
                      <a:pPr algn="ctr"/>
                      <a:r>
                        <a:rPr lang="en-US" sz="1900" b="0" dirty="0">
                          <a:solidFill>
                            <a:schemeClr val="bg1"/>
                          </a:solidFill>
                          <a:latin typeface="Arial" panose="020B0604020202020204" pitchFamily="34" charset="0"/>
                          <a:cs typeface="Arial" panose="020B0604020202020204" pitchFamily="34" charset="0"/>
                        </a:rPr>
                        <a:t>Developmentally</a:t>
                      </a:r>
                      <a:r>
                        <a:rPr lang="en-US" sz="1900" b="0" baseline="0" dirty="0">
                          <a:solidFill>
                            <a:schemeClr val="bg1"/>
                          </a:solidFill>
                          <a:latin typeface="Arial" panose="020B0604020202020204" pitchFamily="34" charset="0"/>
                          <a:cs typeface="Arial" panose="020B0604020202020204" pitchFamily="34" charset="0"/>
                        </a:rPr>
                        <a:t> Appropriate</a:t>
                      </a:r>
                      <a:endParaRPr lang="en-US" sz="1900" b="0" dirty="0">
                        <a:solidFill>
                          <a:schemeClr val="bg1"/>
                        </a:solidFill>
                        <a:latin typeface="Arial" panose="020B0604020202020204" pitchFamily="34" charset="0"/>
                        <a:cs typeface="Arial" panose="020B0604020202020204" pitchFamily="34" charset="0"/>
                      </a:endParaRPr>
                    </a:p>
                  </a:txBody>
                  <a:tcPr marL="51435" marR="51435" marT="34287" marB="34287" anchor="ctr">
                    <a:solidFill>
                      <a:srgbClr val="003C7C"/>
                    </a:solidFill>
                  </a:tcPr>
                </a:tc>
                <a:tc>
                  <a:txBody>
                    <a:bodyPr/>
                    <a:lstStyle/>
                    <a:p>
                      <a:pPr lvl="0">
                        <a:buNone/>
                      </a:pPr>
                      <a:r>
                        <a:rPr lang="en-US" sz="1900" b="0" i="0" u="none" strike="noStrike" noProof="0" dirty="0">
                          <a:solidFill>
                            <a:schemeClr val="dk1"/>
                          </a:solidFill>
                          <a:latin typeface="Arial" panose="020B0604020202020204" pitchFamily="34" charset="0"/>
                          <a:cs typeface="Arial" panose="020B0604020202020204" pitchFamily="34" charset="0"/>
                        </a:rPr>
                        <a:t>Is the rubric clear and concise?</a:t>
                      </a:r>
                      <a:endParaRPr lang="en-US" sz="1900" dirty="0">
                        <a:latin typeface="Arial" panose="020B0604020202020204" pitchFamily="34" charset="0"/>
                        <a:cs typeface="Arial" panose="020B0604020202020204" pitchFamily="34" charset="0"/>
                      </a:endParaRPr>
                    </a:p>
                  </a:txBody>
                  <a:tcPr marL="51435" marR="51435" marT="34287" marB="34287" anchor="ctr"/>
                </a:tc>
                <a:extLst>
                  <a:ext uri="{0D108BD9-81ED-4DB2-BD59-A6C34878D82A}">
                    <a16:rowId xmlns:a16="http://schemas.microsoft.com/office/drawing/2014/main" val="10002"/>
                  </a:ext>
                </a:extLst>
              </a:tr>
              <a:tr h="736920">
                <a:tc>
                  <a:txBody>
                    <a:bodyPr/>
                    <a:lstStyle/>
                    <a:p>
                      <a:pPr algn="ctr"/>
                      <a:r>
                        <a:rPr lang="en-US" sz="1900" b="0" dirty="0">
                          <a:solidFill>
                            <a:schemeClr val="bg1"/>
                          </a:solidFill>
                          <a:latin typeface="Arial" panose="020B0604020202020204" pitchFamily="34" charset="0"/>
                          <a:cs typeface="Arial" panose="020B0604020202020204" pitchFamily="34" charset="0"/>
                        </a:rPr>
                        <a:t>Aligned to Task</a:t>
                      </a:r>
                    </a:p>
                  </a:txBody>
                  <a:tcPr marL="51435" marR="51435" marT="34287" marB="34287" anchor="ctr">
                    <a:solidFill>
                      <a:srgbClr val="003C7C"/>
                    </a:solidFill>
                  </a:tcPr>
                </a:tc>
                <a:tc>
                  <a:txBody>
                    <a:bodyPr/>
                    <a:lstStyle/>
                    <a:p>
                      <a:pPr marL="0" marR="0" lvl="0">
                        <a:lnSpc>
                          <a:spcPct val="114999"/>
                        </a:lnSpc>
                        <a:spcBef>
                          <a:spcPts val="0"/>
                        </a:spcBef>
                        <a:spcAft>
                          <a:spcPts val="0"/>
                        </a:spcAft>
                        <a:buNone/>
                      </a:pPr>
                      <a:r>
                        <a:rPr lang="en-US" sz="1900" b="0" i="0" u="none" strike="noStrike" noProof="0" dirty="0">
                          <a:effectLst/>
                          <a:latin typeface="Arial" panose="020B0604020202020204" pitchFamily="34" charset="0"/>
                          <a:cs typeface="Arial" panose="020B0604020202020204" pitchFamily="34" charset="0"/>
                        </a:rPr>
                        <a:t>Does the rubric provide all dimensions </a:t>
                      </a:r>
                    </a:p>
                    <a:p>
                      <a:pPr marL="0" marR="0" lvl="0">
                        <a:lnSpc>
                          <a:spcPct val="114999"/>
                        </a:lnSpc>
                        <a:spcBef>
                          <a:spcPts val="0"/>
                        </a:spcBef>
                        <a:spcAft>
                          <a:spcPts val="0"/>
                        </a:spcAft>
                        <a:buNone/>
                      </a:pPr>
                      <a:r>
                        <a:rPr lang="en-US" sz="1900" b="0" i="0" u="none" strike="noStrike" noProof="0" dirty="0">
                          <a:effectLst/>
                          <a:latin typeface="Arial" panose="020B0604020202020204" pitchFamily="34" charset="0"/>
                          <a:cs typeface="Arial" panose="020B0604020202020204" pitchFamily="34" charset="0"/>
                        </a:rPr>
                        <a:t>(criteria) of the task?</a:t>
                      </a:r>
                      <a:endParaRPr lang="en-US" sz="1900" dirty="0">
                        <a:latin typeface="Arial" panose="020B0604020202020204" pitchFamily="34" charset="0"/>
                        <a:cs typeface="Arial" panose="020B0604020202020204" pitchFamily="34" charset="0"/>
                      </a:endParaRPr>
                    </a:p>
                  </a:txBody>
                  <a:tcPr marL="38576" marR="38576" marT="0" marB="0" anchor="ctr"/>
                </a:tc>
                <a:extLst>
                  <a:ext uri="{0D108BD9-81ED-4DB2-BD59-A6C34878D82A}">
                    <a16:rowId xmlns:a16="http://schemas.microsoft.com/office/drawing/2014/main" val="10003"/>
                  </a:ext>
                </a:extLst>
              </a:tr>
              <a:tr h="575694">
                <a:tc>
                  <a:txBody>
                    <a:bodyPr/>
                    <a:lstStyle/>
                    <a:p>
                      <a:pPr algn="ctr"/>
                      <a:r>
                        <a:rPr lang="en-US" sz="1900" b="0" dirty="0">
                          <a:solidFill>
                            <a:schemeClr val="bg1"/>
                          </a:solidFill>
                          <a:latin typeface="Arial" panose="020B0604020202020204" pitchFamily="34" charset="0"/>
                          <a:cs typeface="Arial" panose="020B0604020202020204" pitchFamily="34" charset="0"/>
                        </a:rPr>
                        <a:t>Criteria</a:t>
                      </a:r>
                    </a:p>
                  </a:txBody>
                  <a:tcPr marL="51435" marR="51435" marT="34287" marB="34287" anchor="ctr">
                    <a:solidFill>
                      <a:srgbClr val="003C7C"/>
                    </a:solidFill>
                  </a:tcPr>
                </a:tc>
                <a:tc>
                  <a:txBody>
                    <a:bodyPr/>
                    <a:lstStyle/>
                    <a:p>
                      <a:pPr lvl="0" algn="l">
                        <a:lnSpc>
                          <a:spcPct val="100000"/>
                        </a:lnSpc>
                        <a:spcBef>
                          <a:spcPts val="0"/>
                        </a:spcBef>
                        <a:spcAft>
                          <a:spcPts val="0"/>
                        </a:spcAft>
                        <a:buNone/>
                      </a:pPr>
                      <a:r>
                        <a:rPr lang="en-US" sz="1900" b="0" i="0" u="none" strike="noStrike" noProof="0" dirty="0">
                          <a:effectLst/>
                          <a:latin typeface="Arial" panose="020B0604020202020204" pitchFamily="34" charset="0"/>
                          <a:cs typeface="Arial" panose="020B0604020202020204" pitchFamily="34" charset="0"/>
                        </a:rPr>
                        <a:t>Does the rubric include expectations for a</a:t>
                      </a:r>
                      <a:r>
                        <a:rPr lang="en-US" altLang="ja-JP" sz="1900" b="0" i="0" u="none" strike="noStrike" noProof="0" dirty="0">
                          <a:effectLst/>
                          <a:latin typeface="Arial" panose="020B0604020202020204" pitchFamily="34" charset="0"/>
                          <a:cs typeface="Arial" panose="020B0604020202020204" pitchFamily="34" charset="0"/>
                        </a:rPr>
                        <a:t> </a:t>
                      </a:r>
                      <a:r>
                        <a:rPr lang="ja-JP" altLang="en-US" sz="1900" b="0" i="0" u="none" strike="noStrike" noProof="0">
                          <a:effectLst/>
                          <a:latin typeface="Arial" panose="020B0604020202020204" pitchFamily="34" charset="0"/>
                          <a:cs typeface="Arial" panose="020B0604020202020204" pitchFamily="34" charset="0"/>
                        </a:rPr>
                        <a:t>“</a:t>
                      </a:r>
                      <a:r>
                        <a:rPr lang="en-US" sz="1900" b="0" i="0" u="none" strike="noStrike" noProof="0" dirty="0">
                          <a:effectLst/>
                          <a:latin typeface="Arial" panose="020B0604020202020204" pitchFamily="34" charset="0"/>
                          <a:cs typeface="Arial" panose="020B0604020202020204" pitchFamily="34" charset="0"/>
                        </a:rPr>
                        <a:t>fully correct</a:t>
                      </a:r>
                      <a:r>
                        <a:rPr lang="ja-JP" altLang="en-US" sz="1900" b="0" i="0" u="none" strike="noStrike" noProof="0">
                          <a:effectLst/>
                          <a:latin typeface="Arial" panose="020B0604020202020204" pitchFamily="34" charset="0"/>
                          <a:cs typeface="Arial" panose="020B0604020202020204" pitchFamily="34" charset="0"/>
                        </a:rPr>
                        <a:t>”</a:t>
                      </a:r>
                      <a:r>
                        <a:rPr lang="en-US" sz="1900" b="0" i="0" u="none" strike="noStrike" noProof="0" dirty="0">
                          <a:effectLst/>
                          <a:latin typeface="Arial" panose="020B0604020202020204" pitchFamily="34" charset="0"/>
                          <a:cs typeface="Arial" panose="020B0604020202020204" pitchFamily="34" charset="0"/>
                        </a:rPr>
                        <a:t> response?</a:t>
                      </a:r>
                    </a:p>
                  </a:txBody>
                  <a:tcPr marL="38576" marR="38576" marT="0" marB="0" anchor="ctr"/>
                </a:tc>
                <a:extLst>
                  <a:ext uri="{0D108BD9-81ED-4DB2-BD59-A6C34878D82A}">
                    <a16:rowId xmlns:a16="http://schemas.microsoft.com/office/drawing/2014/main" val="10004"/>
                  </a:ext>
                </a:extLst>
              </a:tr>
              <a:tr h="754408">
                <a:tc>
                  <a:txBody>
                    <a:bodyPr/>
                    <a:lstStyle/>
                    <a:p>
                      <a:pPr algn="ctr"/>
                      <a:r>
                        <a:rPr lang="en-US" sz="1900" b="0" dirty="0">
                          <a:solidFill>
                            <a:schemeClr val="bg1"/>
                          </a:solidFill>
                          <a:latin typeface="Arial" panose="020B0604020202020204" pitchFamily="34" charset="0"/>
                          <a:cs typeface="Arial" panose="020B0604020202020204" pitchFamily="34" charset="0"/>
                        </a:rPr>
                        <a:t>Potential Bias</a:t>
                      </a:r>
                    </a:p>
                  </a:txBody>
                  <a:tcPr marL="51435" marR="51435" marT="34287" marB="34287" anchor="ctr">
                    <a:solidFill>
                      <a:srgbClr val="003C7C"/>
                    </a:solidFill>
                  </a:tcPr>
                </a:tc>
                <a:tc>
                  <a:txBody>
                    <a:bodyPr/>
                    <a:lstStyle/>
                    <a:p>
                      <a:pPr marL="0" marR="0" lvl="0">
                        <a:lnSpc>
                          <a:spcPct val="114999"/>
                        </a:lnSpc>
                        <a:spcBef>
                          <a:spcPts val="0"/>
                        </a:spcBef>
                        <a:spcAft>
                          <a:spcPts val="0"/>
                        </a:spcAft>
                        <a:buNone/>
                      </a:pPr>
                      <a:r>
                        <a:rPr lang="en-US" sz="1900" b="0" i="0" u="none" strike="noStrike" noProof="0" dirty="0">
                          <a:effectLst/>
                          <a:latin typeface="Arial" panose="020B0604020202020204" pitchFamily="34" charset="0"/>
                          <a:cs typeface="Arial" panose="020B0604020202020204" pitchFamily="34" charset="0"/>
                        </a:rPr>
                        <a:t>Does the rubric omit non-cognitive attributes (e.g., motivation, timeliness)?</a:t>
                      </a:r>
                      <a:endParaRPr lang="en-US" sz="1900" dirty="0">
                        <a:latin typeface="Arial" panose="020B0604020202020204" pitchFamily="34" charset="0"/>
                        <a:cs typeface="Arial" panose="020B0604020202020204" pitchFamily="34" charset="0"/>
                      </a:endParaRPr>
                    </a:p>
                  </a:txBody>
                  <a:tcPr marL="38576" marR="38576" marT="0" marB="0" anchor="ctr">
                    <a:solidFill>
                      <a:srgbClr val="D0D8E8"/>
                    </a:solidFill>
                  </a:tcPr>
                </a:tc>
                <a:extLst>
                  <a:ext uri="{0D108BD9-81ED-4DB2-BD59-A6C34878D82A}">
                    <a16:rowId xmlns:a16="http://schemas.microsoft.com/office/drawing/2014/main" val="10005"/>
                  </a:ext>
                </a:extLst>
              </a:tr>
              <a:tr h="633894">
                <a:tc>
                  <a:txBody>
                    <a:bodyPr/>
                    <a:lstStyle/>
                    <a:p>
                      <a:pPr algn="ctr"/>
                      <a:r>
                        <a:rPr lang="en-US" sz="1900" b="0" dirty="0">
                          <a:solidFill>
                            <a:schemeClr val="bg1"/>
                          </a:solidFill>
                          <a:latin typeface="Arial" panose="020B0604020202020204" pitchFamily="34" charset="0"/>
                          <a:cs typeface="Arial" panose="020B0604020202020204" pitchFamily="34" charset="0"/>
                        </a:rPr>
                        <a:t>Editing</a:t>
                      </a:r>
                    </a:p>
                  </a:txBody>
                  <a:tcPr marL="51435" marR="51435" marT="34287" marB="34287" anchor="ctr">
                    <a:solidFill>
                      <a:srgbClr val="003C7C"/>
                    </a:solidFill>
                  </a:tcPr>
                </a:tc>
                <a:tc>
                  <a:txBody>
                    <a:bodyPr/>
                    <a:lstStyle/>
                    <a:p>
                      <a:pPr marL="0" marR="0" lvl="0">
                        <a:lnSpc>
                          <a:spcPct val="114999"/>
                        </a:lnSpc>
                        <a:spcBef>
                          <a:spcPts val="0"/>
                        </a:spcBef>
                        <a:spcAft>
                          <a:spcPts val="0"/>
                        </a:spcAft>
                        <a:buNone/>
                      </a:pPr>
                      <a:r>
                        <a:rPr lang="en-US" sz="1900" b="0" i="0" u="none" strike="noStrike" noProof="0" dirty="0">
                          <a:effectLst/>
                          <a:latin typeface="Arial" panose="020B0604020202020204" pitchFamily="34" charset="0"/>
                          <a:cs typeface="Arial" panose="020B0604020202020204" pitchFamily="34" charset="0"/>
                        </a:rPr>
                        <a:t>Have editorial correctness and Universal Design principles been applied?</a:t>
                      </a:r>
                      <a:endParaRPr lang="en-US" sz="1900" dirty="0">
                        <a:latin typeface="Arial" panose="020B0604020202020204" pitchFamily="34" charset="0"/>
                        <a:cs typeface="Arial" panose="020B0604020202020204" pitchFamily="34" charset="0"/>
                      </a:endParaRPr>
                    </a:p>
                  </a:txBody>
                  <a:tcPr marL="38576" marR="38576" marT="0" marB="0" anchor="ctr"/>
                </a:tc>
                <a:extLst>
                  <a:ext uri="{0D108BD9-81ED-4DB2-BD59-A6C34878D82A}">
                    <a16:rowId xmlns:a16="http://schemas.microsoft.com/office/drawing/2014/main" val="10006"/>
                  </a:ext>
                </a:extLst>
              </a:tr>
            </a:tbl>
          </a:graphicData>
        </a:graphic>
      </p:graphicFrame>
      <p:sp>
        <p:nvSpPr>
          <p:cNvPr id="8" name="Slide Number Placeholder 7">
            <a:extLst>
              <a:ext uri="{FF2B5EF4-FFF2-40B4-BE49-F238E27FC236}">
                <a16:creationId xmlns:a16="http://schemas.microsoft.com/office/drawing/2014/main" id="{CD78DBED-6CAD-4F71-9BBA-5B51311F7B34}"/>
              </a:ext>
            </a:extLst>
          </p:cNvPr>
          <p:cNvSpPr>
            <a:spLocks noGrp="1"/>
          </p:cNvSpPr>
          <p:nvPr>
            <p:ph type="sldNum" sz="quarter" idx="12"/>
          </p:nvPr>
        </p:nvSpPr>
        <p:spPr/>
        <p:txBody>
          <a:bodyPr/>
          <a:lstStyle/>
          <a:p>
            <a:fld id="{330EA680-D336-4FF7-8B7A-9848BB0A1C32}" type="slidenum">
              <a:rPr lang="en-US" smtClean="0">
                <a:solidFill>
                  <a:schemeClr val="tx1"/>
                </a:solidFill>
              </a:rPr>
              <a:t>24</a:t>
            </a:fld>
            <a:endParaRPr lang="en-US" dirty="0">
              <a:solidFill>
                <a:schemeClr val="tx1"/>
              </a:solidFill>
            </a:endParaRPr>
          </a:p>
        </p:txBody>
      </p:sp>
      <p:sp>
        <p:nvSpPr>
          <p:cNvPr id="3" name="Date Placeholder 2">
            <a:extLst>
              <a:ext uri="{FF2B5EF4-FFF2-40B4-BE49-F238E27FC236}">
                <a16:creationId xmlns:a16="http://schemas.microsoft.com/office/drawing/2014/main" id="{A42ED5BF-0CF1-8D4B-B6AF-3365B527FBA1}"/>
              </a:ext>
              <a:ext uri="{C183D7F6-B498-43B3-948B-1728B52AA6E4}">
                <adec:decorative xmlns:adec="http://schemas.microsoft.com/office/drawing/2017/decorative" val="1"/>
              </a:ext>
            </a:extLst>
          </p:cNvPr>
          <p:cNvSpPr>
            <a:spLocks noGrp="1"/>
          </p:cNvSpPr>
          <p:nvPr>
            <p:ph type="dt" sz="half" idx="10"/>
          </p:nvPr>
        </p:nvSpPr>
        <p:spPr/>
        <p:txBody>
          <a:bodyPr/>
          <a:lstStyle/>
          <a:p>
            <a:r>
              <a:rPr lang="en-US" dirty="0">
                <a:solidFill>
                  <a:schemeClr val="tx1"/>
                </a:solidFill>
              </a:rPr>
              <a:t>2025</a:t>
            </a:r>
          </a:p>
        </p:txBody>
      </p:sp>
      <p:pic>
        <p:nvPicPr>
          <p:cNvPr id="7" name="Graphic 3">
            <a:extLst>
              <a:ext uri="{FF2B5EF4-FFF2-40B4-BE49-F238E27FC236}">
                <a16:creationId xmlns:a16="http://schemas.microsoft.com/office/drawing/2014/main" id="{BC146614-C8E9-5A46-AEBC-9ED569D66FBA}"/>
              </a:ext>
              <a:ext uri="{C183D7F6-B498-43B3-948B-1728B52AA6E4}">
                <adec:decorative xmlns:adec="http://schemas.microsoft.com/office/drawing/2017/decorative" val="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492286" y="2393644"/>
            <a:ext cx="1238216" cy="1238216"/>
          </a:xfrm>
          <a:prstGeom prst="rect">
            <a:avLst/>
          </a:prstGeom>
        </p:spPr>
      </p:pic>
    </p:spTree>
    <p:extLst>
      <p:ext uri="{BB962C8B-B14F-4D97-AF65-F5344CB8AC3E}">
        <p14:creationId xmlns:p14="http://schemas.microsoft.com/office/powerpoint/2010/main" val="309107647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AD5466-6CFB-7B4B-BC66-5A2EAE6965D0}"/>
              </a:ext>
            </a:extLst>
          </p:cNvPr>
          <p:cNvSpPr>
            <a:spLocks noGrp="1"/>
          </p:cNvSpPr>
          <p:nvPr>
            <p:ph type="title"/>
          </p:nvPr>
        </p:nvSpPr>
        <p:spPr/>
        <p:txBody>
          <a:bodyPr/>
          <a:lstStyle/>
          <a:p>
            <a:pPr marL="172720" algn="ctr"/>
            <a:r>
              <a:rPr lang="en-US" b="1">
                <a:latin typeface="Arial"/>
                <a:cs typeface="Arial"/>
              </a:rPr>
              <a:t>Practice Makes Progress: Rubrics</a:t>
            </a:r>
            <a:endParaRPr lang="en-US">
              <a:latin typeface="Arial"/>
              <a:cs typeface="Arial"/>
            </a:endParaRPr>
          </a:p>
        </p:txBody>
      </p:sp>
      <p:sp>
        <p:nvSpPr>
          <p:cNvPr id="3" name="Content Placeholder 2">
            <a:extLst>
              <a:ext uri="{FF2B5EF4-FFF2-40B4-BE49-F238E27FC236}">
                <a16:creationId xmlns:a16="http://schemas.microsoft.com/office/drawing/2014/main" id="{20CDE924-16A4-AB41-9D57-1D24F80FCB3A}"/>
              </a:ext>
            </a:extLst>
          </p:cNvPr>
          <p:cNvSpPr>
            <a:spLocks noGrp="1"/>
          </p:cNvSpPr>
          <p:nvPr>
            <p:ph idx="1"/>
          </p:nvPr>
        </p:nvSpPr>
        <p:spPr>
          <a:xfrm>
            <a:off x="1905000" y="1598815"/>
            <a:ext cx="6788426" cy="4495800"/>
          </a:xfrm>
        </p:spPr>
        <p:txBody>
          <a:bodyPr>
            <a:normAutofit/>
          </a:bodyPr>
          <a:lstStyle/>
          <a:p>
            <a:r>
              <a:rPr lang="en-US" sz="2400" dirty="0"/>
              <a:t>Identify at least one criterion and write four levels of descriptors for the following Career, Education and Work standard:</a:t>
            </a:r>
          </a:p>
          <a:p>
            <a:pPr lvl="1">
              <a:buSzPct val="75000"/>
              <a:buFont typeface="Courier New" panose="02070309020205020404" pitchFamily="49" charset="0"/>
              <a:buChar char="o"/>
            </a:pPr>
            <a:r>
              <a:rPr lang="en-US" sz="2400" b="1" dirty="0"/>
              <a:t>Standard - 13.1.8.B</a:t>
            </a:r>
          </a:p>
          <a:p>
            <a:pPr lvl="2" indent="-342900">
              <a:buSzPct val="75000"/>
              <a:buFont typeface="Wingdings" panose="05000000000000000000" pitchFamily="2" charset="2"/>
              <a:buChar char="§"/>
            </a:pPr>
            <a:r>
              <a:rPr lang="en-US" dirty="0"/>
              <a:t>Relate careers to personal interests, abilities, and aptitudes.</a:t>
            </a:r>
          </a:p>
          <a:p>
            <a:r>
              <a:rPr lang="en-US" sz="2400" dirty="0"/>
              <a:t>Write a task for which the criterion and descriptors can be used to assess student achievement of the standard.</a:t>
            </a:r>
          </a:p>
          <a:p>
            <a:r>
              <a:rPr lang="en-US" sz="2400" dirty="0"/>
              <a:t>Apply the Quality Assurance Checklist</a:t>
            </a:r>
          </a:p>
        </p:txBody>
      </p:sp>
      <p:sp>
        <p:nvSpPr>
          <p:cNvPr id="4" name="Date Placeholder 3">
            <a:extLst>
              <a:ext uri="{FF2B5EF4-FFF2-40B4-BE49-F238E27FC236}">
                <a16:creationId xmlns:a16="http://schemas.microsoft.com/office/drawing/2014/main" id="{3E731C8D-E40F-9449-B144-C26CBBD5D776}"/>
              </a:ext>
              <a:ext uri="{C183D7F6-B498-43B3-948B-1728B52AA6E4}">
                <adec:decorative xmlns:adec="http://schemas.microsoft.com/office/drawing/2017/decorative" val="1"/>
              </a:ext>
            </a:extLst>
          </p:cNvPr>
          <p:cNvSpPr>
            <a:spLocks noGrp="1"/>
          </p:cNvSpPr>
          <p:nvPr>
            <p:ph type="dt" sz="half" idx="10"/>
          </p:nvPr>
        </p:nvSpPr>
        <p:spPr/>
        <p:txBody>
          <a:bodyPr/>
          <a:lstStyle/>
          <a:p>
            <a:r>
              <a:rPr lang="en-US" dirty="0">
                <a:solidFill>
                  <a:schemeClr val="tx1"/>
                </a:solidFill>
              </a:rPr>
              <a:t>2025</a:t>
            </a:r>
          </a:p>
        </p:txBody>
      </p:sp>
      <p:sp>
        <p:nvSpPr>
          <p:cNvPr id="5" name="Slide Number Placeholder 4">
            <a:extLst>
              <a:ext uri="{FF2B5EF4-FFF2-40B4-BE49-F238E27FC236}">
                <a16:creationId xmlns:a16="http://schemas.microsoft.com/office/drawing/2014/main" id="{33868414-9C5B-1744-9636-6A2906E413CF}"/>
              </a:ext>
            </a:extLst>
          </p:cNvPr>
          <p:cNvSpPr>
            <a:spLocks noGrp="1"/>
          </p:cNvSpPr>
          <p:nvPr>
            <p:ph type="sldNum" sz="quarter" idx="12"/>
          </p:nvPr>
        </p:nvSpPr>
        <p:spPr/>
        <p:txBody>
          <a:bodyPr/>
          <a:lstStyle/>
          <a:p>
            <a:fld id="{680C5762-CF65-4775-9966-A58D40CC61B9}" type="slidenum">
              <a:rPr lang="en-US" smtClean="0">
                <a:solidFill>
                  <a:schemeClr val="tx1"/>
                </a:solidFill>
              </a:rPr>
              <a:t>25</a:t>
            </a:fld>
            <a:endParaRPr lang="en-US" dirty="0">
              <a:solidFill>
                <a:schemeClr val="tx1"/>
              </a:solidFill>
            </a:endParaRPr>
          </a:p>
        </p:txBody>
      </p:sp>
      <p:sp>
        <p:nvSpPr>
          <p:cNvPr id="9" name="Right Arrow Callout 7">
            <a:extLst>
              <a:ext uri="{FF2B5EF4-FFF2-40B4-BE49-F238E27FC236}">
                <a16:creationId xmlns:a16="http://schemas.microsoft.com/office/drawing/2014/main" id="{A0D117B9-8E1B-5350-1A36-06AFA3CF3F8C}"/>
              </a:ext>
              <a:ext uri="{C183D7F6-B498-43B3-948B-1728B52AA6E4}">
                <adec:decorative xmlns:adec="http://schemas.microsoft.com/office/drawing/2017/decorative" val="1"/>
              </a:ext>
            </a:extLst>
          </p:cNvPr>
          <p:cNvSpPr/>
          <p:nvPr/>
        </p:nvSpPr>
        <p:spPr>
          <a:xfrm>
            <a:off x="450574" y="1447800"/>
            <a:ext cx="1454426" cy="4800600"/>
          </a:xfrm>
          <a:prstGeom prst="rightArrowCallout">
            <a:avLst>
              <a:gd name="adj1" fmla="val 21025"/>
              <a:gd name="adj2" fmla="val 17040"/>
              <a:gd name="adj3" fmla="val 28980"/>
              <a:gd name="adj4" fmla="val 64977"/>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vert="vert270" rtlCol="0" anchor="ctr"/>
          <a:lstStyle>
            <a:defPPr>
              <a:defRPr lang="en-US"/>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algn="ctr"/>
            <a:r>
              <a:rPr lang="en-US" sz="3300" b="1" dirty="0">
                <a:solidFill>
                  <a:srgbClr val="003C7C"/>
                </a:solidFill>
              </a:rPr>
              <a:t>Practice Makes Progress</a:t>
            </a:r>
          </a:p>
        </p:txBody>
      </p:sp>
    </p:spTree>
    <p:extLst>
      <p:ext uri="{BB962C8B-B14F-4D97-AF65-F5344CB8AC3E}">
        <p14:creationId xmlns:p14="http://schemas.microsoft.com/office/powerpoint/2010/main" val="214416015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81F787-9044-136C-BF2D-0EA4059240BB}"/>
              </a:ext>
            </a:extLst>
          </p:cNvPr>
          <p:cNvSpPr>
            <a:spLocks noGrp="1"/>
          </p:cNvSpPr>
          <p:nvPr>
            <p:ph type="title"/>
          </p:nvPr>
        </p:nvSpPr>
        <p:spPr/>
        <p:txBody>
          <a:bodyPr/>
          <a:lstStyle/>
          <a:p>
            <a:pPr algn="ctr"/>
            <a:r>
              <a:rPr lang="en-US" b="1" dirty="0"/>
              <a:t>Selecting a Scoring Tool</a:t>
            </a:r>
          </a:p>
        </p:txBody>
      </p:sp>
      <p:graphicFrame>
        <p:nvGraphicFramePr>
          <p:cNvPr id="5" name="Table 4">
            <a:extLst>
              <a:ext uri="{FF2B5EF4-FFF2-40B4-BE49-F238E27FC236}">
                <a16:creationId xmlns:a16="http://schemas.microsoft.com/office/drawing/2014/main" id="{CB9EE46D-303A-DAF9-1CC8-3F407BDEFC23}"/>
              </a:ext>
            </a:extLst>
          </p:cNvPr>
          <p:cNvGraphicFramePr>
            <a:graphicFrameLocks noGrp="1"/>
          </p:cNvGraphicFramePr>
          <p:nvPr>
            <p:extLst>
              <p:ext uri="{D42A27DB-BD31-4B8C-83A1-F6EECF244321}">
                <p14:modId xmlns:p14="http://schemas.microsoft.com/office/powerpoint/2010/main" val="210875768"/>
              </p:ext>
            </p:extLst>
          </p:nvPr>
        </p:nvGraphicFramePr>
        <p:xfrm>
          <a:off x="457200" y="1505184"/>
          <a:ext cx="8229600" cy="4133616"/>
        </p:xfrm>
        <a:graphic>
          <a:graphicData uri="http://schemas.openxmlformats.org/drawingml/2006/table">
            <a:tbl>
              <a:tblPr firstRow="1"/>
              <a:tblGrid>
                <a:gridCol w="6096001">
                  <a:extLst>
                    <a:ext uri="{9D8B030D-6E8A-4147-A177-3AD203B41FA5}">
                      <a16:colId xmlns:a16="http://schemas.microsoft.com/office/drawing/2014/main" val="20000"/>
                    </a:ext>
                  </a:extLst>
                </a:gridCol>
                <a:gridCol w="2133599">
                  <a:extLst>
                    <a:ext uri="{9D8B030D-6E8A-4147-A177-3AD203B41FA5}">
                      <a16:colId xmlns:a16="http://schemas.microsoft.com/office/drawing/2014/main" val="20001"/>
                    </a:ext>
                  </a:extLst>
                </a:gridCol>
              </a:tblGrid>
              <a:tr h="522718">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2800" b="1" i="0" u="none" strike="noStrike" cap="none" normalizeH="0" baseline="0" dirty="0">
                          <a:ln>
                            <a:noFill/>
                          </a:ln>
                          <a:solidFill>
                            <a:schemeClr val="bg1">
                              <a:lumMod val="85000"/>
                            </a:schemeClr>
                          </a:solidFill>
                          <a:effectLst/>
                          <a:latin typeface="Calibri"/>
                          <a:ea typeface="ＭＳ Ｐゴシック"/>
                          <a:cs typeface="Arial"/>
                        </a:rPr>
                        <a:t>Item Type</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6347A"/>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2800" b="1" i="0" u="none" strike="noStrike" cap="none" normalizeH="0" baseline="0" dirty="0">
                          <a:ln>
                            <a:noFill/>
                          </a:ln>
                          <a:solidFill>
                            <a:schemeClr val="bg1">
                              <a:lumMod val="85000"/>
                            </a:schemeClr>
                          </a:solidFill>
                          <a:effectLst/>
                          <a:latin typeface="Calibri"/>
                          <a:ea typeface="ＭＳ Ｐゴシック"/>
                          <a:cs typeface="Arial"/>
                        </a:rPr>
                        <a:t>Scoring Tool</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6347A"/>
                    </a:solidFill>
                  </a:tcPr>
                </a:tc>
                <a:extLst>
                  <a:ext uri="{0D108BD9-81ED-4DB2-BD59-A6C34878D82A}">
                    <a16:rowId xmlns:a16="http://schemas.microsoft.com/office/drawing/2014/main" val="10000"/>
                  </a:ext>
                </a:extLst>
              </a:tr>
              <a:tr h="410759">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rtl="0" eaLnBrk="1" fontAlgn="base" latinLnBrk="0" hangingPunct="1">
                        <a:lnSpc>
                          <a:spcPct val="115000"/>
                        </a:lnSpc>
                        <a:spcBef>
                          <a:spcPct val="0"/>
                        </a:spcBef>
                        <a:spcAft>
                          <a:spcPct val="0"/>
                        </a:spcAft>
                        <a:buClrTx/>
                        <a:buSzTx/>
                        <a:buFontTx/>
                        <a:buNone/>
                      </a:pPr>
                      <a:r>
                        <a:rPr kumimoji="0" lang="en-US" altLang="en-US" sz="2200" b="1" i="0" u="none" strike="noStrike" cap="none" normalizeH="0" baseline="0" dirty="0">
                          <a:ln>
                            <a:noFill/>
                          </a:ln>
                          <a:solidFill>
                            <a:srgbClr val="FFFFFF"/>
                          </a:solidFill>
                          <a:effectLst/>
                          <a:latin typeface="Calibri"/>
                          <a:ea typeface="ＭＳ Ｐゴシック"/>
                          <a:cs typeface="Arial"/>
                        </a:rPr>
                        <a:t>Selected Response (SR) Stand –Alone</a:t>
                      </a:r>
                      <a:r>
                        <a:rPr lang="en-US" altLang="en-US" sz="2200" b="1" i="0" u="none" strike="noStrike" cap="none" normalizeH="0" baseline="0" dirty="0">
                          <a:ln>
                            <a:noFill/>
                          </a:ln>
                          <a:solidFill>
                            <a:srgbClr val="FFFFFF"/>
                          </a:solidFill>
                          <a:effectLst/>
                          <a:latin typeface="Calibri"/>
                          <a:ea typeface="ＭＳ Ｐゴシック"/>
                          <a:cs typeface="Arial"/>
                        </a:rPr>
                        <a:t> </a:t>
                      </a:r>
                      <a:endParaRPr kumimoji="0" lang="en-US" altLang="en-US" sz="2200" b="1" i="0" u="none" strike="noStrike" cap="none" normalizeH="0" baseline="0" dirty="0">
                        <a:ln>
                          <a:noFill/>
                        </a:ln>
                        <a:solidFill>
                          <a:srgbClr val="FFFFFF"/>
                        </a:solidFill>
                        <a:effectLst/>
                        <a:latin typeface="Calibri"/>
                        <a:ea typeface="Calibri" pitchFamily="34" charset="0"/>
                        <a:cs typeface="Times New Roman"/>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6347A"/>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2200" b="0" i="0" u="none" strike="noStrike" cap="none" normalizeH="0" baseline="0" dirty="0">
                          <a:ln>
                            <a:noFill/>
                          </a:ln>
                          <a:solidFill>
                            <a:srgbClr val="000000"/>
                          </a:solidFill>
                          <a:effectLst/>
                          <a:latin typeface="Calibri"/>
                          <a:ea typeface="ＭＳ Ｐゴシック"/>
                          <a:cs typeface="Arial"/>
                        </a:rPr>
                        <a:t>Scoring Key</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1"/>
                  </a:ext>
                </a:extLst>
              </a:tr>
              <a:tr h="410759">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rtl="0" eaLnBrk="1" fontAlgn="base" latinLnBrk="0" hangingPunct="1">
                        <a:lnSpc>
                          <a:spcPct val="115000"/>
                        </a:lnSpc>
                        <a:spcBef>
                          <a:spcPct val="0"/>
                        </a:spcBef>
                        <a:spcAft>
                          <a:spcPct val="0"/>
                        </a:spcAft>
                        <a:buClrTx/>
                        <a:buSzTx/>
                        <a:buFontTx/>
                        <a:buNone/>
                      </a:pPr>
                      <a:r>
                        <a:rPr kumimoji="0" lang="en-US" altLang="en-US" sz="2200" b="1" i="0" u="none" strike="noStrike" cap="none" normalizeH="0" baseline="0" dirty="0">
                          <a:ln>
                            <a:noFill/>
                          </a:ln>
                          <a:solidFill>
                            <a:srgbClr val="FFFFFF"/>
                          </a:solidFill>
                          <a:effectLst/>
                          <a:latin typeface="Calibri"/>
                          <a:ea typeface="ＭＳ Ｐゴシック"/>
                          <a:cs typeface="Arial"/>
                        </a:rPr>
                        <a:t>Selected Response (SR) Passage Based</a:t>
                      </a:r>
                      <a:r>
                        <a:rPr lang="en-US" altLang="en-US" sz="2200" b="1" i="0" u="none" strike="noStrike" cap="none" normalizeH="0" baseline="0" dirty="0">
                          <a:ln>
                            <a:noFill/>
                          </a:ln>
                          <a:solidFill>
                            <a:srgbClr val="FFFFFF"/>
                          </a:solidFill>
                          <a:effectLst/>
                          <a:latin typeface="Calibri"/>
                          <a:ea typeface="ＭＳ Ｐゴシック"/>
                          <a:cs typeface="Arial"/>
                        </a:rPr>
                        <a:t> </a:t>
                      </a:r>
                      <a:endParaRPr kumimoji="0" lang="en-US" altLang="en-US" sz="2200" b="1" i="0" u="none" strike="noStrike" cap="none" normalizeH="0" baseline="0" dirty="0">
                        <a:ln>
                          <a:noFill/>
                        </a:ln>
                        <a:solidFill>
                          <a:srgbClr val="FFFFFF"/>
                        </a:solidFill>
                        <a:effectLst/>
                        <a:latin typeface="Calibri"/>
                        <a:ea typeface="Calibri" pitchFamily="34" charset="0"/>
                        <a:cs typeface="Times New Roman"/>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6347A"/>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2200" b="0" i="0" u="none" strike="noStrike" cap="none" normalizeH="0" baseline="0" dirty="0">
                          <a:ln>
                            <a:noFill/>
                          </a:ln>
                          <a:solidFill>
                            <a:srgbClr val="000000"/>
                          </a:solidFill>
                          <a:effectLst/>
                          <a:latin typeface="Calibri"/>
                          <a:ea typeface="ＭＳ Ｐゴシック"/>
                          <a:cs typeface="Arial"/>
                        </a:rPr>
                        <a:t>Scoring Key</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10002"/>
                  </a:ext>
                </a:extLst>
              </a:tr>
              <a:tr h="410759">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rtl="0" eaLnBrk="1" fontAlgn="base" latinLnBrk="0" hangingPunct="1">
                        <a:lnSpc>
                          <a:spcPct val="115000"/>
                        </a:lnSpc>
                        <a:spcBef>
                          <a:spcPct val="0"/>
                        </a:spcBef>
                        <a:spcAft>
                          <a:spcPct val="0"/>
                        </a:spcAft>
                        <a:buClrTx/>
                        <a:buSzTx/>
                        <a:buFontTx/>
                        <a:buNone/>
                      </a:pPr>
                      <a:r>
                        <a:rPr kumimoji="0" lang="en-US" altLang="en-US" sz="2200" b="1" i="0" u="none" strike="noStrike" cap="none" normalizeH="0" baseline="0" dirty="0">
                          <a:ln>
                            <a:noFill/>
                          </a:ln>
                          <a:solidFill>
                            <a:srgbClr val="FFFFFF"/>
                          </a:solidFill>
                          <a:effectLst/>
                          <a:latin typeface="Calibri"/>
                          <a:ea typeface="ＭＳ Ｐゴシック"/>
                          <a:cs typeface="Arial"/>
                        </a:rPr>
                        <a:t>Selected Response (SR) Evidence Based</a:t>
                      </a:r>
                      <a:r>
                        <a:rPr lang="en-US" altLang="en-US" sz="2200" b="1" i="0" u="none" strike="noStrike" cap="none" normalizeH="0" baseline="0" dirty="0">
                          <a:ln>
                            <a:noFill/>
                          </a:ln>
                          <a:solidFill>
                            <a:srgbClr val="FFFFFF"/>
                          </a:solidFill>
                          <a:effectLst/>
                          <a:latin typeface="Calibri"/>
                          <a:ea typeface="ＭＳ Ｐゴシック"/>
                          <a:cs typeface="Arial"/>
                        </a:rPr>
                        <a:t> </a:t>
                      </a:r>
                      <a:endParaRPr kumimoji="0" lang="en-US" altLang="en-US" sz="2200" b="1" i="0" u="none" strike="noStrike" cap="none" normalizeH="0" baseline="0" dirty="0">
                        <a:ln>
                          <a:noFill/>
                        </a:ln>
                        <a:solidFill>
                          <a:srgbClr val="FFFFFF"/>
                        </a:solidFill>
                        <a:effectLst/>
                        <a:latin typeface="Calibri"/>
                        <a:ea typeface="Calibri" pitchFamily="34" charset="0"/>
                        <a:cs typeface="Times New Roman"/>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6347A"/>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2200" b="0" i="0" u="none" strike="noStrike" cap="none" normalizeH="0" baseline="0" dirty="0">
                          <a:ln>
                            <a:noFill/>
                          </a:ln>
                          <a:solidFill>
                            <a:srgbClr val="000000"/>
                          </a:solidFill>
                          <a:effectLst/>
                          <a:latin typeface="Calibri"/>
                          <a:ea typeface="ＭＳ Ｐゴシック"/>
                          <a:cs typeface="Arial"/>
                        </a:rPr>
                        <a:t>Scoring Key</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3"/>
                  </a:ext>
                </a:extLst>
              </a:tr>
              <a:tr h="470299">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2200" b="1" i="0" u="none" strike="noStrike" cap="none" normalizeH="0" baseline="0" dirty="0">
                          <a:ln>
                            <a:noFill/>
                          </a:ln>
                          <a:solidFill>
                            <a:srgbClr val="FFFFFF"/>
                          </a:solidFill>
                          <a:effectLst/>
                          <a:latin typeface="Calibri"/>
                          <a:ea typeface="ＭＳ Ｐゴシック"/>
                          <a:cs typeface="Arial"/>
                        </a:rPr>
                        <a:t>Short Constructed Response (SCR) Stand-Alone</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6347A"/>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2200" b="0" i="0" u="none" strike="noStrike" cap="none" normalizeH="0" baseline="0" dirty="0">
                          <a:ln>
                            <a:noFill/>
                          </a:ln>
                          <a:solidFill>
                            <a:srgbClr val="000000"/>
                          </a:solidFill>
                          <a:effectLst/>
                          <a:latin typeface="Calibri"/>
                          <a:ea typeface="ＭＳ Ｐゴシック"/>
                          <a:cs typeface="Arial"/>
                        </a:rPr>
                        <a:t>SCR Holistic</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10004"/>
                  </a:ext>
                </a:extLst>
              </a:tr>
              <a:tr h="517401">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2200" b="1" i="0" u="none" strike="noStrike" cap="none" normalizeH="0" baseline="0" dirty="0">
                          <a:ln>
                            <a:noFill/>
                          </a:ln>
                          <a:solidFill>
                            <a:srgbClr val="FFFFFF"/>
                          </a:solidFill>
                          <a:effectLst/>
                          <a:latin typeface="Calibri"/>
                          <a:ea typeface="ＭＳ Ｐゴシック"/>
                          <a:cs typeface="Arial"/>
                        </a:rPr>
                        <a:t>Short Constructed Response (SCR) Passage Based</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6347A"/>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2200" b="0" i="0" u="none" strike="noStrike" cap="none" normalizeH="0" baseline="0" dirty="0">
                          <a:ln>
                            <a:noFill/>
                          </a:ln>
                          <a:solidFill>
                            <a:srgbClr val="000000"/>
                          </a:solidFill>
                          <a:effectLst/>
                          <a:latin typeface="Calibri"/>
                          <a:ea typeface="ＭＳ Ｐゴシック"/>
                          <a:cs typeface="Arial"/>
                        </a:rPr>
                        <a:t>SCR Holistic</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5"/>
                  </a:ext>
                </a:extLst>
              </a:tr>
              <a:tr h="847029">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2200" b="1" i="0" u="none" strike="noStrike" cap="none" normalizeH="0" baseline="0" dirty="0">
                          <a:ln>
                            <a:noFill/>
                          </a:ln>
                          <a:solidFill>
                            <a:srgbClr val="FFFFFF"/>
                          </a:solidFill>
                          <a:effectLst/>
                          <a:latin typeface="Calibri"/>
                          <a:ea typeface="ＭＳ Ｐゴシック"/>
                          <a:cs typeface="Arial"/>
                        </a:rPr>
                        <a:t>Extended Constructed Response (ECR) Stand-Alone</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6347A"/>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2200" b="0" i="0" u="none" strike="noStrike" cap="none" normalizeH="0" baseline="0" dirty="0">
                          <a:ln>
                            <a:noFill/>
                          </a:ln>
                          <a:solidFill>
                            <a:srgbClr val="000000"/>
                          </a:solidFill>
                          <a:effectLst/>
                          <a:latin typeface="Calibri"/>
                          <a:ea typeface="ＭＳ Ｐゴシック"/>
                          <a:cs typeface="Arial"/>
                        </a:rPr>
                        <a:t>ECR Holistic </a:t>
                      </a:r>
                    </a:p>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2200" b="0" i="0" u="none" strike="noStrike" cap="none" normalizeH="0" baseline="0" dirty="0">
                          <a:ln>
                            <a:noFill/>
                          </a:ln>
                          <a:solidFill>
                            <a:srgbClr val="000000"/>
                          </a:solidFill>
                          <a:effectLst/>
                          <a:latin typeface="Calibri"/>
                          <a:ea typeface="ＭＳ Ｐゴシック"/>
                          <a:cs typeface="Arial"/>
                        </a:rPr>
                        <a:t>ECR Analytic</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10006"/>
                  </a:ext>
                </a:extLst>
              </a:tr>
              <a:tr h="543892">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2200" b="1" i="0" u="none" strike="noStrike" cap="none" normalizeH="0" baseline="0" dirty="0">
                          <a:ln>
                            <a:noFill/>
                          </a:ln>
                          <a:solidFill>
                            <a:srgbClr val="FFFFFF"/>
                          </a:solidFill>
                          <a:effectLst/>
                          <a:latin typeface="Calibri"/>
                          <a:ea typeface="ＭＳ Ｐゴシック"/>
                          <a:cs typeface="Arial"/>
                        </a:rPr>
                        <a:t>Performance Task</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6347A"/>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2200" b="0" i="0" u="none" strike="noStrike" cap="none" normalizeH="0" baseline="0" dirty="0">
                          <a:ln>
                            <a:noFill/>
                          </a:ln>
                          <a:solidFill>
                            <a:srgbClr val="000000"/>
                          </a:solidFill>
                          <a:effectLst/>
                          <a:latin typeface="Calibri"/>
                          <a:ea typeface="ＭＳ Ｐゴシック"/>
                          <a:cs typeface="Arial"/>
                        </a:rPr>
                        <a:t>ECR Analytic</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8"/>
                  </a:ext>
                </a:extLst>
              </a:tr>
            </a:tbl>
          </a:graphicData>
        </a:graphic>
      </p:graphicFrame>
      <p:sp>
        <p:nvSpPr>
          <p:cNvPr id="3" name="Date Placeholder 2">
            <a:extLst>
              <a:ext uri="{FF2B5EF4-FFF2-40B4-BE49-F238E27FC236}">
                <a16:creationId xmlns:a16="http://schemas.microsoft.com/office/drawing/2014/main" id="{CA0C09FA-8402-4AD5-01D2-C5DA75860D4B}"/>
              </a:ext>
              <a:ext uri="{C183D7F6-B498-43B3-948B-1728B52AA6E4}">
                <adec:decorative xmlns:adec="http://schemas.microsoft.com/office/drawing/2017/decorative" val="1"/>
              </a:ext>
            </a:extLst>
          </p:cNvPr>
          <p:cNvSpPr>
            <a:spLocks noGrp="1"/>
          </p:cNvSpPr>
          <p:nvPr>
            <p:ph type="dt" sz="half" idx="10"/>
          </p:nvPr>
        </p:nvSpPr>
        <p:spPr/>
        <p:txBody>
          <a:bodyPr/>
          <a:lstStyle/>
          <a:p>
            <a:r>
              <a:rPr lang="en-US" dirty="0">
                <a:solidFill>
                  <a:schemeClr val="tx1"/>
                </a:solidFill>
              </a:rPr>
              <a:t>2025</a:t>
            </a:r>
          </a:p>
        </p:txBody>
      </p:sp>
      <p:sp>
        <p:nvSpPr>
          <p:cNvPr id="4" name="Slide Number Placeholder 3">
            <a:extLst>
              <a:ext uri="{FF2B5EF4-FFF2-40B4-BE49-F238E27FC236}">
                <a16:creationId xmlns:a16="http://schemas.microsoft.com/office/drawing/2014/main" id="{DEA39E16-7DF3-FF51-2784-A9CF4D3F6833}"/>
              </a:ext>
            </a:extLst>
          </p:cNvPr>
          <p:cNvSpPr>
            <a:spLocks noGrp="1"/>
          </p:cNvSpPr>
          <p:nvPr>
            <p:ph type="sldNum" sz="quarter" idx="12"/>
          </p:nvPr>
        </p:nvSpPr>
        <p:spPr/>
        <p:txBody>
          <a:bodyPr/>
          <a:lstStyle/>
          <a:p>
            <a:fld id="{680C5762-CF65-4775-9966-A58D40CC61B9}" type="slidenum">
              <a:rPr lang="en-US" smtClean="0">
                <a:solidFill>
                  <a:schemeClr val="tx1"/>
                </a:solidFill>
              </a:rPr>
              <a:t>26</a:t>
            </a:fld>
            <a:endParaRPr lang="en-US" dirty="0">
              <a:solidFill>
                <a:schemeClr val="tx1"/>
              </a:solidFill>
            </a:endParaRPr>
          </a:p>
        </p:txBody>
      </p:sp>
    </p:spTree>
    <p:extLst>
      <p:ext uri="{BB962C8B-B14F-4D97-AF65-F5344CB8AC3E}">
        <p14:creationId xmlns:p14="http://schemas.microsoft.com/office/powerpoint/2010/main" val="4621506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idx="4294967295"/>
          </p:nvPr>
        </p:nvSpPr>
        <p:spPr/>
        <p:txBody>
          <a:bodyPr>
            <a:normAutofit/>
          </a:bodyPr>
          <a:lstStyle/>
          <a:p>
            <a:pPr algn="ctr"/>
            <a:r>
              <a:rPr lang="en-US" sz="2800" b="1" dirty="0"/>
              <a:t>Contact</a:t>
            </a:r>
            <a:r>
              <a:rPr lang="en-US" sz="2800" b="1" baseline="0" dirty="0"/>
              <a:t>/Mission</a:t>
            </a:r>
            <a:endParaRPr lang="en-US" sz="2800" b="1" dirty="0"/>
          </a:p>
        </p:txBody>
      </p:sp>
      <p:sp>
        <p:nvSpPr>
          <p:cNvPr id="2" name="TextBox 6"/>
          <p:cNvSpPr txBox="1">
            <a:spLocks noChangeArrowheads="1"/>
          </p:cNvSpPr>
          <p:nvPr/>
        </p:nvSpPr>
        <p:spPr bwMode="auto">
          <a:xfrm>
            <a:off x="476250" y="2430463"/>
            <a:ext cx="82296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nchor="t">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en-US" sz="2000" b="0" i="0" u="none" strike="noStrike" kern="1200" cap="none" spc="0" normalizeH="0" baseline="0" noProof="0" dirty="0">
                <a:ln>
                  <a:noFill/>
                </a:ln>
                <a:solidFill>
                  <a:srgbClr val="000000"/>
                </a:solidFill>
                <a:effectLst/>
                <a:uLnTx/>
                <a:uFillTx/>
                <a:latin typeface="Arial"/>
                <a:ea typeface="Verdana"/>
                <a:cs typeface="Arial"/>
              </a:rPr>
              <a:t>For more information on assessment literacy please visit PDE’s Standards Aligned System website at </a:t>
            </a:r>
            <a:r>
              <a:rPr kumimoji="0" lang="en-US" altLang="en-US" sz="2000" b="0" i="0" u="sng" strike="noStrike" kern="1200" cap="none" spc="0" normalizeH="0" baseline="0" noProof="0" dirty="0">
                <a:ln>
                  <a:noFill/>
                </a:ln>
                <a:solidFill>
                  <a:srgbClr val="0000FF"/>
                </a:solidFill>
                <a:effectLst/>
                <a:uLnTx/>
                <a:uFillTx/>
                <a:latin typeface="Arial"/>
                <a:ea typeface="Verdana"/>
                <a:cs typeface="Arial"/>
                <a:hlinkClick r:id="rId3"/>
              </a:rPr>
              <a:t>pdesas.org</a:t>
            </a:r>
            <a:r>
              <a:rPr kumimoji="0" lang="en-US" altLang="en-US" sz="2000" b="0" i="0" u="none" strike="noStrike" kern="1200" cap="none" spc="0" normalizeH="0" baseline="0" noProof="0" dirty="0">
                <a:ln>
                  <a:noFill/>
                </a:ln>
                <a:solidFill>
                  <a:srgbClr val="000000"/>
                </a:solidFill>
                <a:effectLst/>
                <a:uLnTx/>
                <a:uFillTx/>
                <a:latin typeface="Arial"/>
                <a:ea typeface="Verdana"/>
                <a:cs typeface="Arial"/>
                <a:hlinkClick r:id="rId3"/>
              </a:rPr>
              <a:t> </a:t>
            </a:r>
            <a:endParaRPr kumimoji="0" lang="en-US" altLang="en-US" sz="1800" b="0" i="0" u="none" strike="noStrike" kern="1200" cap="none" spc="0" normalizeH="0" baseline="0" noProof="0" dirty="0">
              <a:ln>
                <a:noFill/>
              </a:ln>
              <a:solidFill>
                <a:srgbClr val="000000"/>
              </a:solidFill>
              <a:effectLst/>
              <a:uLnTx/>
              <a:uFillTx/>
              <a:latin typeface="Arial" panose="020B0604020202020204" pitchFamily="34" charset="0"/>
              <a:ea typeface="Verdana" pitchFamily="34" charset="0"/>
              <a:cs typeface="Arial" panose="020B0604020202020204" pitchFamily="34" charset="0"/>
            </a:endParaRPr>
          </a:p>
        </p:txBody>
      </p:sp>
      <p:sp>
        <p:nvSpPr>
          <p:cNvPr id="3" name="TextBox 9"/>
          <p:cNvSpPr txBox="1">
            <a:spLocks noChangeArrowheads="1"/>
          </p:cNvSpPr>
          <p:nvPr/>
        </p:nvSpPr>
        <p:spPr bwMode="auto">
          <a:xfrm>
            <a:off x="476250" y="3836075"/>
            <a:ext cx="8210550" cy="18466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ctr" defTabSz="914400" rtl="0" eaLnBrk="0" fontAlgn="auto" latinLnBrk="0" hangingPunct="0">
              <a:lnSpc>
                <a:spcPct val="100000"/>
              </a:lnSpc>
              <a:spcBef>
                <a:spcPts val="0"/>
              </a:spcBef>
              <a:spcAft>
                <a:spcPts val="0"/>
              </a:spcAft>
              <a:buClrTx/>
              <a:buSzTx/>
              <a:buFontTx/>
              <a:buNone/>
              <a:tabLst/>
              <a:defRPr/>
            </a:pPr>
            <a:r>
              <a:rPr kumimoji="0" lang="en-US" sz="1600" b="0" i="1" u="none" strike="noStrike" kern="1200" cap="none" spc="0" normalizeH="0" baseline="0" noProof="0" dirty="0">
                <a:ln>
                  <a:noFill/>
                </a:ln>
                <a:solidFill>
                  <a:prstClr val="black"/>
                </a:solidFill>
                <a:effectLst/>
                <a:uLnTx/>
                <a:uFillTx/>
                <a:latin typeface="Arial" charset="0"/>
                <a:ea typeface="+mn-ea"/>
                <a:cs typeface="+mn-cs"/>
              </a:rPr>
              <a:t>The mission of the Department of Education is to ensure that every learner has access to a world-class education system that academically prepares children and adults to succeed as productive citizens. Further, the Department seeks to establish a culture that is committed to improving opportunities throughout the commonwealth by ensuring that technical support, resources, and optimal learning environments are available for all students, whether children or adults.</a:t>
            </a:r>
            <a:endParaRPr kumimoji="0" lang="en-US" sz="1600" b="0" i="0" u="none" strike="noStrike" kern="1200" cap="none" spc="0" normalizeH="0" baseline="0" noProof="0" dirty="0">
              <a:ln>
                <a:noFill/>
              </a:ln>
              <a:solidFill>
                <a:prstClr val="black"/>
              </a:solidFill>
              <a:effectLst/>
              <a:uLnTx/>
              <a:uFillTx/>
              <a:latin typeface="Arial" charset="0"/>
              <a:ea typeface="+mn-ea"/>
              <a:cs typeface="+mn-cs"/>
            </a:endParaRPr>
          </a:p>
          <a:p>
            <a:pPr marL="0" marR="0" lvl="0" indent="0" algn="l" defTabSz="914400" rtl="0" eaLnBrk="0" fontAlgn="auto" latinLnBrk="0" hangingPunct="0">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charset="0"/>
                <a:ea typeface="+mn-ea"/>
                <a:cs typeface="+mn-cs"/>
              </a:rPr>
              <a:t> </a:t>
            </a: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80C5762-CF65-4775-9966-A58D40CC61B9}" type="slidenum">
              <a:rPr kumimoji="0" lang="en-US" sz="1200" b="0" i="0" u="none" strike="noStrike" kern="1200" cap="none" spc="0" normalizeH="0" baseline="0" noProof="0" smtClean="0">
                <a:ln>
                  <a:noFill/>
                </a:ln>
                <a:solidFill>
                  <a:schemeClr val="tx1"/>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n-US" sz="1200" b="0" i="0" u="none" strike="noStrike" kern="1200" cap="none" spc="0" normalizeH="0" baseline="0" noProof="0" dirty="0">
              <a:ln>
                <a:noFill/>
              </a:ln>
              <a:solidFill>
                <a:schemeClr val="tx1"/>
              </a:solidFill>
              <a:effectLst/>
              <a:uLnTx/>
              <a:uFillTx/>
              <a:latin typeface="Calibri"/>
              <a:ea typeface="+mn-ea"/>
              <a:cs typeface="+mn-cs"/>
            </a:endParaRPr>
          </a:p>
        </p:txBody>
      </p:sp>
      <p:sp>
        <p:nvSpPr>
          <p:cNvPr id="5" name="Date Placeholder 4">
            <a:extLst>
              <a:ext uri="{C183D7F6-B498-43B3-948B-1728B52AA6E4}">
                <adec:decorative xmlns:adec="http://schemas.microsoft.com/office/drawing/2017/decorative" val="1"/>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chemeClr val="tx1"/>
                </a:solidFill>
                <a:effectLst/>
                <a:uLnTx/>
                <a:uFillTx/>
                <a:latin typeface="Calibri"/>
                <a:ea typeface="+mn-ea"/>
                <a:cs typeface="+mn-cs"/>
              </a:rPr>
              <a:t>2025</a:t>
            </a:r>
          </a:p>
        </p:txBody>
      </p:sp>
    </p:spTree>
    <p:extLst>
      <p:ext uri="{BB962C8B-B14F-4D97-AF65-F5344CB8AC3E}">
        <p14:creationId xmlns:p14="http://schemas.microsoft.com/office/powerpoint/2010/main" val="16964705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0EDB8F-7F98-F147-9A1D-F95793A2670D}"/>
              </a:ext>
            </a:extLst>
          </p:cNvPr>
          <p:cNvSpPr>
            <a:spLocks noGrp="1"/>
          </p:cNvSpPr>
          <p:nvPr>
            <p:ph type="title"/>
          </p:nvPr>
        </p:nvSpPr>
        <p:spPr/>
        <p:txBody>
          <a:bodyPr>
            <a:normAutofit/>
          </a:bodyPr>
          <a:lstStyle/>
          <a:p>
            <a:pPr algn="ctr"/>
            <a:r>
              <a:rPr lang="en-US" sz="2800" b="1" dirty="0"/>
              <a:t>Creating Scoring Keys Guidelines</a:t>
            </a:r>
          </a:p>
        </p:txBody>
      </p:sp>
      <p:sp>
        <p:nvSpPr>
          <p:cNvPr id="3" name="Content Placeholder 2">
            <a:extLst>
              <a:ext uri="{FF2B5EF4-FFF2-40B4-BE49-F238E27FC236}">
                <a16:creationId xmlns:a16="http://schemas.microsoft.com/office/drawing/2014/main" id="{BA40B78A-3DE8-AC42-920D-B66A64A062B3}"/>
              </a:ext>
            </a:extLst>
          </p:cNvPr>
          <p:cNvSpPr>
            <a:spLocks noGrp="1"/>
          </p:cNvSpPr>
          <p:nvPr>
            <p:ph idx="1"/>
          </p:nvPr>
        </p:nvSpPr>
        <p:spPr>
          <a:xfrm>
            <a:off x="457200" y="1447800"/>
            <a:ext cx="8229600" cy="5273675"/>
          </a:xfrm>
        </p:spPr>
        <p:txBody>
          <a:bodyPr>
            <a:noAutofit/>
          </a:bodyPr>
          <a:lstStyle/>
          <a:p>
            <a:pPr marL="136684" indent="-136684">
              <a:spcBef>
                <a:spcPct val="0"/>
              </a:spcBef>
              <a:buNone/>
            </a:pPr>
            <a:r>
              <a:rPr lang="en-US" altLang="en-US" sz="2400" b="1" dirty="0">
                <a:ea typeface="ＭＳ Ｐゴシック"/>
              </a:rPr>
              <a:t>Scoring keys </a:t>
            </a:r>
            <a:r>
              <a:rPr lang="en-US" altLang="en-US" sz="2400" dirty="0">
                <a:ea typeface="ＭＳ Ｐゴシック"/>
              </a:rPr>
              <a:t>should</a:t>
            </a:r>
            <a:r>
              <a:rPr lang="en-US" altLang="en-US" sz="2400" b="1" dirty="0">
                <a:ea typeface="ＭＳ Ｐゴシック"/>
              </a:rPr>
              <a:t> </a:t>
            </a:r>
            <a:r>
              <a:rPr lang="en-US" altLang="en-US" sz="2400" dirty="0">
                <a:ea typeface="ＭＳ Ｐゴシック"/>
              </a:rPr>
              <a:t>display two sets of information.</a:t>
            </a:r>
          </a:p>
          <a:p>
            <a:pPr marL="136684" indent="-136684">
              <a:spcBef>
                <a:spcPct val="0"/>
              </a:spcBef>
              <a:buNone/>
            </a:pPr>
            <a:endParaRPr lang="en-US" altLang="en-US" sz="1000" dirty="0">
              <a:ea typeface="ＭＳ Ｐゴシック"/>
            </a:endParaRPr>
          </a:p>
          <a:p>
            <a:pPr>
              <a:spcBef>
                <a:spcPct val="0"/>
              </a:spcBef>
            </a:pPr>
            <a:r>
              <a:rPr lang="en-US" altLang="en-US" sz="2400" dirty="0">
                <a:ea typeface="ＭＳ Ｐゴシック" panose="020B0600070205080204" pitchFamily="34" charset="-128"/>
              </a:rPr>
              <a:t>The first set involves </a:t>
            </a:r>
            <a:r>
              <a:rPr lang="en-US" altLang="en-US" sz="2400" b="1" dirty="0">
                <a:ea typeface="ＭＳ Ｐゴシック" panose="020B0600070205080204" pitchFamily="34" charset="-128"/>
              </a:rPr>
              <a:t>assessment information</a:t>
            </a:r>
            <a:r>
              <a:rPr lang="en-US" altLang="en-US" sz="2400" dirty="0">
                <a:ea typeface="ＭＳ Ｐゴシック" panose="020B0600070205080204" pitchFamily="34" charset="-128"/>
              </a:rPr>
              <a:t>:</a:t>
            </a:r>
          </a:p>
          <a:p>
            <a:pPr lvl="1">
              <a:spcBef>
                <a:spcPct val="0"/>
              </a:spcBef>
              <a:buSzPct val="75000"/>
              <a:buFont typeface="Courier New" panose="02070309020205020404" pitchFamily="49" charset="0"/>
              <a:buChar char="o"/>
            </a:pPr>
            <a:r>
              <a:rPr lang="en-US" altLang="en-US" sz="2200" dirty="0">
                <a:ea typeface="Times New Roman" panose="02020603050405020304" pitchFamily="18" charset="0"/>
              </a:rPr>
              <a:t>name of the assessment</a:t>
            </a:r>
          </a:p>
          <a:p>
            <a:pPr lvl="1">
              <a:spcBef>
                <a:spcPct val="0"/>
              </a:spcBef>
              <a:buSzPct val="75000"/>
              <a:buFont typeface="Courier New" panose="02070309020205020404" pitchFamily="49" charset="0"/>
              <a:buChar char="o"/>
            </a:pPr>
            <a:r>
              <a:rPr lang="en-US" altLang="en-US" sz="2200" dirty="0">
                <a:ea typeface="Times New Roman" panose="02020603050405020304" pitchFamily="18" charset="0"/>
              </a:rPr>
              <a:t>grade and/or course</a:t>
            </a:r>
          </a:p>
          <a:p>
            <a:pPr lvl="1">
              <a:spcBef>
                <a:spcPct val="0"/>
              </a:spcBef>
              <a:buSzPct val="75000"/>
              <a:buFont typeface="Courier New" panose="02070309020205020404" pitchFamily="49" charset="0"/>
              <a:buChar char="o"/>
            </a:pPr>
            <a:r>
              <a:rPr lang="en-US" altLang="en-US" sz="2200" dirty="0">
                <a:ea typeface="Times New Roman" panose="02020603050405020304" pitchFamily="18" charset="0"/>
              </a:rPr>
              <a:t>administration (at what point during instruction the assessment is administered)</a:t>
            </a:r>
          </a:p>
          <a:p>
            <a:pPr lvl="1">
              <a:spcBef>
                <a:spcPct val="0"/>
              </a:spcBef>
              <a:buSzPct val="75000"/>
              <a:buFont typeface="Courier New" panose="02070309020205020404" pitchFamily="49" charset="0"/>
              <a:buChar char="o"/>
            </a:pPr>
            <a:r>
              <a:rPr lang="en-US" altLang="en-US" sz="2200" dirty="0">
                <a:ea typeface="Times New Roman" panose="02020603050405020304" pitchFamily="18" charset="0"/>
              </a:rPr>
              <a:t>total possible points of the entire assessment </a:t>
            </a:r>
            <a:endParaRPr lang="en-US" altLang="en-US" sz="2200" u="sng" dirty="0">
              <a:ea typeface="Times New Roman" panose="02020603050405020304" pitchFamily="18" charset="0"/>
            </a:endParaRPr>
          </a:p>
          <a:p>
            <a:pPr marL="171450" indent="-171450">
              <a:spcBef>
                <a:spcPct val="0"/>
              </a:spcBef>
            </a:pPr>
            <a:endParaRPr lang="en-US" altLang="en-US" sz="800" u="sng" dirty="0">
              <a:ea typeface="ＭＳ Ｐゴシック" panose="020B0600070205080204" pitchFamily="34" charset="-128"/>
            </a:endParaRPr>
          </a:p>
          <a:p>
            <a:pPr>
              <a:spcBef>
                <a:spcPct val="0"/>
              </a:spcBef>
            </a:pPr>
            <a:r>
              <a:rPr lang="en-US" altLang="en-US" sz="2400" dirty="0">
                <a:ea typeface="ＭＳ Ｐゴシック" panose="020B0600070205080204" pitchFamily="34" charset="-128"/>
              </a:rPr>
              <a:t>The second set involves </a:t>
            </a:r>
            <a:r>
              <a:rPr lang="en-US" altLang="en-US" sz="2400" b="1" dirty="0">
                <a:ea typeface="ＭＳ Ｐゴシック" panose="020B0600070205080204" pitchFamily="34" charset="-128"/>
              </a:rPr>
              <a:t>item information:</a:t>
            </a:r>
            <a:r>
              <a:rPr lang="en-US" altLang="en-US" sz="2400" dirty="0">
                <a:ea typeface="ＭＳ Ｐゴシック" panose="020B0600070205080204" pitchFamily="34" charset="-128"/>
              </a:rPr>
              <a:t> </a:t>
            </a:r>
          </a:p>
          <a:p>
            <a:pPr lvl="1">
              <a:spcBef>
                <a:spcPct val="0"/>
              </a:spcBef>
              <a:buSzPct val="75000"/>
              <a:buFont typeface="Courier New" panose="02070309020205020404" pitchFamily="49" charset="0"/>
              <a:buChar char="o"/>
            </a:pPr>
            <a:r>
              <a:rPr lang="en-US" altLang="en-US" sz="2200" dirty="0">
                <a:ea typeface="Times New Roman" panose="02020603050405020304" pitchFamily="18" charset="0"/>
              </a:rPr>
              <a:t>number as it appears on the test</a:t>
            </a:r>
          </a:p>
          <a:p>
            <a:pPr lvl="1">
              <a:spcBef>
                <a:spcPct val="0"/>
              </a:spcBef>
              <a:buSzPct val="75000"/>
              <a:buFont typeface="Courier New" panose="02070309020205020404" pitchFamily="49" charset="0"/>
              <a:buChar char="o"/>
            </a:pPr>
            <a:r>
              <a:rPr lang="en-US" altLang="en-US" sz="2200" dirty="0">
                <a:ea typeface="Times New Roman" panose="02020603050405020304" pitchFamily="18" charset="0"/>
              </a:rPr>
              <a:t>answer</a:t>
            </a:r>
          </a:p>
          <a:p>
            <a:pPr lvl="1">
              <a:spcBef>
                <a:spcPct val="0"/>
              </a:spcBef>
              <a:buSzPct val="75000"/>
              <a:buFont typeface="Courier New" panose="02070309020205020404" pitchFamily="49" charset="0"/>
              <a:buChar char="o"/>
            </a:pPr>
            <a:r>
              <a:rPr lang="en-US" altLang="en-US" sz="2200" dirty="0">
                <a:ea typeface="Times New Roman" panose="02020603050405020304" pitchFamily="18" charset="0"/>
              </a:rPr>
              <a:t>point value</a:t>
            </a:r>
          </a:p>
          <a:p>
            <a:pPr lvl="1">
              <a:spcBef>
                <a:spcPct val="0"/>
              </a:spcBef>
              <a:buSzPct val="75000"/>
              <a:buFont typeface="Courier New" panose="02070309020205020404" pitchFamily="49" charset="0"/>
              <a:buChar char="o"/>
            </a:pPr>
            <a:r>
              <a:rPr lang="en-US" altLang="en-US" sz="2200" dirty="0">
                <a:ea typeface="Times New Roman" panose="02020603050405020304" pitchFamily="18" charset="0"/>
              </a:rPr>
              <a:t>tag</a:t>
            </a:r>
          </a:p>
          <a:p>
            <a:pPr lvl="1">
              <a:spcBef>
                <a:spcPct val="0"/>
              </a:spcBef>
              <a:buSzPct val="75000"/>
              <a:buFont typeface="Courier New" panose="02070309020205020404" pitchFamily="49" charset="0"/>
              <a:buChar char="o"/>
            </a:pPr>
            <a:r>
              <a:rPr lang="en-US" altLang="en-US" sz="2200" dirty="0">
                <a:ea typeface="Times New Roman" panose="02020603050405020304" pitchFamily="18" charset="0"/>
              </a:rPr>
              <a:t>type</a:t>
            </a:r>
          </a:p>
          <a:p>
            <a:pPr marL="0" indent="0">
              <a:spcBef>
                <a:spcPct val="0"/>
              </a:spcBef>
              <a:buNone/>
            </a:pPr>
            <a:endParaRPr lang="en-US" altLang="en-US" sz="2400" dirty="0">
              <a:ea typeface="ＭＳ Ｐゴシック"/>
            </a:endParaRPr>
          </a:p>
          <a:p>
            <a:pPr marL="0" indent="0">
              <a:buNone/>
            </a:pPr>
            <a:endParaRPr lang="en-US" sz="2400" dirty="0"/>
          </a:p>
        </p:txBody>
      </p:sp>
      <p:sp>
        <p:nvSpPr>
          <p:cNvPr id="4" name="Date Placeholder 3">
            <a:extLst>
              <a:ext uri="{FF2B5EF4-FFF2-40B4-BE49-F238E27FC236}">
                <a16:creationId xmlns:a16="http://schemas.microsoft.com/office/drawing/2014/main" id="{7B62BD26-5BA6-2B4D-B94A-B5EBFFE9536C}"/>
              </a:ext>
              <a:ext uri="{C183D7F6-B498-43B3-948B-1728B52AA6E4}">
                <adec:decorative xmlns:adec="http://schemas.microsoft.com/office/drawing/2017/decorative" val="1"/>
              </a:ext>
            </a:extLst>
          </p:cNvPr>
          <p:cNvSpPr>
            <a:spLocks noGrp="1"/>
          </p:cNvSpPr>
          <p:nvPr>
            <p:ph type="dt" sz="half" idx="10"/>
          </p:nvPr>
        </p:nvSpPr>
        <p:spPr/>
        <p:txBody>
          <a:bodyPr/>
          <a:lstStyle/>
          <a:p>
            <a:r>
              <a:rPr lang="en-US" dirty="0">
                <a:solidFill>
                  <a:schemeClr val="tx1"/>
                </a:solidFill>
              </a:rPr>
              <a:t>2025</a:t>
            </a:r>
          </a:p>
        </p:txBody>
      </p:sp>
      <p:sp>
        <p:nvSpPr>
          <p:cNvPr id="5" name="Slide Number Placeholder 4">
            <a:extLst>
              <a:ext uri="{FF2B5EF4-FFF2-40B4-BE49-F238E27FC236}">
                <a16:creationId xmlns:a16="http://schemas.microsoft.com/office/drawing/2014/main" id="{AD154999-B432-2C41-8E60-448794ABC633}"/>
              </a:ext>
            </a:extLst>
          </p:cNvPr>
          <p:cNvSpPr>
            <a:spLocks noGrp="1"/>
          </p:cNvSpPr>
          <p:nvPr>
            <p:ph type="sldNum" sz="quarter" idx="12"/>
          </p:nvPr>
        </p:nvSpPr>
        <p:spPr/>
        <p:txBody>
          <a:bodyPr/>
          <a:lstStyle/>
          <a:p>
            <a:fld id="{680C5762-CF65-4775-9966-A58D40CC61B9}" type="slidenum">
              <a:rPr lang="en-US" smtClean="0">
                <a:solidFill>
                  <a:schemeClr val="tx1"/>
                </a:solidFill>
              </a:rPr>
              <a:t>3</a:t>
            </a:fld>
            <a:endParaRPr lang="en-US" dirty="0">
              <a:solidFill>
                <a:schemeClr val="tx1"/>
              </a:solidFill>
            </a:endParaRPr>
          </a:p>
        </p:txBody>
      </p:sp>
    </p:spTree>
    <p:extLst>
      <p:ext uri="{BB962C8B-B14F-4D97-AF65-F5344CB8AC3E}">
        <p14:creationId xmlns:p14="http://schemas.microsoft.com/office/powerpoint/2010/main" val="6512274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C34F52-129B-4219-B89D-699DC7E78F0B}"/>
              </a:ext>
            </a:extLst>
          </p:cNvPr>
          <p:cNvSpPr>
            <a:spLocks noGrp="1"/>
          </p:cNvSpPr>
          <p:nvPr>
            <p:ph type="title"/>
          </p:nvPr>
        </p:nvSpPr>
        <p:spPr>
          <a:xfrm>
            <a:off x="903684" y="535781"/>
            <a:ext cx="7696200" cy="683419"/>
          </a:xfrm>
        </p:spPr>
        <p:txBody>
          <a:bodyPr>
            <a:normAutofit/>
          </a:bodyPr>
          <a:lstStyle/>
          <a:p>
            <a:pPr algn="ctr">
              <a:defRPr/>
            </a:pPr>
            <a:r>
              <a:rPr lang="en-US" sz="2800" b="1" dirty="0"/>
              <a:t>SR Scoring Key Framework Example</a:t>
            </a:r>
          </a:p>
        </p:txBody>
      </p:sp>
      <p:graphicFrame>
        <p:nvGraphicFramePr>
          <p:cNvPr id="4" name="Content Placeholder 3" descr="Chart showing the components of a scoring key, including the name of the assessment,&#10;grade and/or course,&#10;administration (at what point in time the assessment is administered), and total possible points of the entire assessment. &#10;">
            <a:extLst>
              <a:ext uri="{FF2B5EF4-FFF2-40B4-BE49-F238E27FC236}">
                <a16:creationId xmlns:a16="http://schemas.microsoft.com/office/drawing/2014/main" id="{BE437383-902F-4C93-8F6D-FF6B703A1A80}"/>
              </a:ext>
            </a:extLst>
          </p:cNvPr>
          <p:cNvGraphicFramePr>
            <a:graphicFrameLocks noGrp="1"/>
          </p:cNvGraphicFramePr>
          <p:nvPr>
            <p:ph idx="1"/>
          </p:nvPr>
        </p:nvGraphicFramePr>
        <p:xfrm>
          <a:off x="433192" y="1456499"/>
          <a:ext cx="8253609" cy="1947595"/>
        </p:xfrm>
        <a:graphic>
          <a:graphicData uri="http://schemas.openxmlformats.org/drawingml/2006/table">
            <a:tbl>
              <a:tblPr firstRow="1" bandRow="1">
                <a:tableStyleId>{5C22544A-7EE6-4342-B048-85BDC9FD1C3A}</a:tableStyleId>
              </a:tblPr>
              <a:tblGrid>
                <a:gridCol w="1840720">
                  <a:extLst>
                    <a:ext uri="{9D8B030D-6E8A-4147-A177-3AD203B41FA5}">
                      <a16:colId xmlns:a16="http://schemas.microsoft.com/office/drawing/2014/main" val="20000"/>
                    </a:ext>
                  </a:extLst>
                </a:gridCol>
                <a:gridCol w="2740659">
                  <a:extLst>
                    <a:ext uri="{9D8B030D-6E8A-4147-A177-3AD203B41FA5}">
                      <a16:colId xmlns:a16="http://schemas.microsoft.com/office/drawing/2014/main" val="20001"/>
                    </a:ext>
                  </a:extLst>
                </a:gridCol>
                <a:gridCol w="2162665">
                  <a:extLst>
                    <a:ext uri="{9D8B030D-6E8A-4147-A177-3AD203B41FA5}">
                      <a16:colId xmlns:a16="http://schemas.microsoft.com/office/drawing/2014/main" val="20002"/>
                    </a:ext>
                  </a:extLst>
                </a:gridCol>
                <a:gridCol w="1509565">
                  <a:extLst>
                    <a:ext uri="{9D8B030D-6E8A-4147-A177-3AD203B41FA5}">
                      <a16:colId xmlns:a16="http://schemas.microsoft.com/office/drawing/2014/main" val="20003"/>
                    </a:ext>
                  </a:extLst>
                </a:gridCol>
              </a:tblGrid>
              <a:tr h="857250">
                <a:tc>
                  <a:txBody>
                    <a:bodyPr/>
                    <a:lstStyle/>
                    <a:p>
                      <a:pPr marL="0" marR="0" algn="ctr">
                        <a:lnSpc>
                          <a:spcPct val="115000"/>
                        </a:lnSpc>
                        <a:spcBef>
                          <a:spcPts val="0"/>
                        </a:spcBef>
                        <a:spcAft>
                          <a:spcPts val="0"/>
                        </a:spcAft>
                      </a:pPr>
                      <a:r>
                        <a:rPr lang="en-US" sz="2000" kern="1200" dirty="0">
                          <a:effectLst/>
                          <a:latin typeface="Arial" panose="020B0604020202020204" pitchFamily="34" charset="0"/>
                          <a:cs typeface="Arial" panose="020B0604020202020204" pitchFamily="34" charset="0"/>
                        </a:rPr>
                        <a:t>Assessment Name</a:t>
                      </a:r>
                      <a:endParaRPr lang="en-US" sz="2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34283" marB="34283" anchor="ctr">
                    <a:solidFill>
                      <a:srgbClr val="06347A"/>
                    </a:solidFill>
                  </a:tcPr>
                </a:tc>
                <a:tc>
                  <a:txBody>
                    <a:bodyPr/>
                    <a:lstStyle/>
                    <a:p>
                      <a:pPr marL="0" marR="0" algn="ctr">
                        <a:lnSpc>
                          <a:spcPct val="115000"/>
                        </a:lnSpc>
                        <a:spcBef>
                          <a:spcPts val="0"/>
                        </a:spcBef>
                        <a:spcAft>
                          <a:spcPts val="0"/>
                        </a:spcAft>
                      </a:pPr>
                      <a:r>
                        <a:rPr lang="en-US" sz="2000" kern="1200" dirty="0">
                          <a:effectLst/>
                          <a:latin typeface="Arial" panose="020B0604020202020204" pitchFamily="34" charset="0"/>
                          <a:cs typeface="Arial" panose="020B0604020202020204" pitchFamily="34" charset="0"/>
                        </a:rPr>
                        <a:t>Grade/</a:t>
                      </a:r>
                    </a:p>
                    <a:p>
                      <a:pPr marL="0" marR="0" algn="ctr">
                        <a:lnSpc>
                          <a:spcPct val="115000"/>
                        </a:lnSpc>
                        <a:spcBef>
                          <a:spcPts val="0"/>
                        </a:spcBef>
                        <a:spcAft>
                          <a:spcPts val="0"/>
                        </a:spcAft>
                      </a:pPr>
                      <a:r>
                        <a:rPr lang="en-US" sz="2000" kern="1200" dirty="0">
                          <a:effectLst/>
                          <a:latin typeface="Arial" panose="020B0604020202020204" pitchFamily="34" charset="0"/>
                          <a:cs typeface="Arial" panose="020B0604020202020204" pitchFamily="34" charset="0"/>
                        </a:rPr>
                        <a:t>Course</a:t>
                      </a:r>
                      <a:endParaRPr lang="en-US" sz="2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34283" marB="34283" anchor="ctr">
                    <a:solidFill>
                      <a:srgbClr val="06347A"/>
                    </a:solidFill>
                  </a:tcPr>
                </a:tc>
                <a:tc>
                  <a:txBody>
                    <a:bodyPr/>
                    <a:lstStyle/>
                    <a:p>
                      <a:pPr marL="0" marR="0" algn="ctr">
                        <a:lnSpc>
                          <a:spcPct val="115000"/>
                        </a:lnSpc>
                        <a:spcBef>
                          <a:spcPts val="0"/>
                        </a:spcBef>
                        <a:spcAft>
                          <a:spcPts val="0"/>
                        </a:spcAft>
                      </a:pPr>
                      <a:r>
                        <a:rPr lang="en-US" sz="2000" kern="1200" dirty="0">
                          <a:effectLst/>
                          <a:latin typeface="Arial" panose="020B0604020202020204" pitchFamily="34" charset="0"/>
                          <a:cs typeface="Arial" panose="020B0604020202020204" pitchFamily="34" charset="0"/>
                        </a:rPr>
                        <a:t>Administration</a:t>
                      </a:r>
                      <a:endParaRPr lang="en-US" sz="2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34283" marB="34283" anchor="ctr">
                    <a:solidFill>
                      <a:srgbClr val="06347A"/>
                    </a:solidFill>
                  </a:tcPr>
                </a:tc>
                <a:tc>
                  <a:txBody>
                    <a:bodyPr/>
                    <a:lstStyle/>
                    <a:p>
                      <a:pPr marL="0" marR="0" algn="ctr">
                        <a:lnSpc>
                          <a:spcPct val="115000"/>
                        </a:lnSpc>
                        <a:spcBef>
                          <a:spcPts val="0"/>
                        </a:spcBef>
                        <a:spcAft>
                          <a:spcPts val="0"/>
                        </a:spcAft>
                      </a:pPr>
                      <a:r>
                        <a:rPr lang="en-US" sz="2000" kern="1200" dirty="0">
                          <a:effectLst/>
                          <a:latin typeface="Arial" panose="020B0604020202020204" pitchFamily="34" charset="0"/>
                          <a:cs typeface="Arial" panose="020B0604020202020204" pitchFamily="34" charset="0"/>
                        </a:rPr>
                        <a:t>Total Possible Points</a:t>
                      </a:r>
                      <a:endParaRPr lang="en-US" sz="2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34283" marB="34283" anchor="ctr">
                    <a:solidFill>
                      <a:srgbClr val="06347A"/>
                    </a:solidFill>
                  </a:tcPr>
                </a:tc>
                <a:extLst>
                  <a:ext uri="{0D108BD9-81ED-4DB2-BD59-A6C34878D82A}">
                    <a16:rowId xmlns:a16="http://schemas.microsoft.com/office/drawing/2014/main" val="10000"/>
                  </a:ext>
                </a:extLst>
              </a:tr>
              <a:tr h="857250">
                <a:tc>
                  <a:txBody>
                    <a:bodyPr/>
                    <a:lstStyle/>
                    <a:p>
                      <a:pPr marL="0" marR="0" algn="ctr">
                        <a:lnSpc>
                          <a:spcPct val="115000"/>
                        </a:lnSpc>
                        <a:spcBef>
                          <a:spcPts val="0"/>
                        </a:spcBef>
                        <a:spcAft>
                          <a:spcPts val="0"/>
                        </a:spcAft>
                      </a:pPr>
                      <a:r>
                        <a:rPr lang="en-US" sz="2000" b="1" kern="1200" dirty="0">
                          <a:effectLst/>
                          <a:latin typeface="Arial" panose="020B0604020202020204" pitchFamily="34" charset="0"/>
                          <a:cs typeface="Arial" panose="020B0604020202020204" pitchFamily="34" charset="0"/>
                        </a:rPr>
                        <a:t>Social Studies Final</a:t>
                      </a:r>
                      <a:endParaRPr lang="en-US" sz="2000" b="1"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34283" marB="34283" anchor="ctr"/>
                </a:tc>
                <a:tc>
                  <a:txBody>
                    <a:bodyPr/>
                    <a:lstStyle/>
                    <a:p>
                      <a:pPr marL="0" marR="0" algn="ctr">
                        <a:lnSpc>
                          <a:spcPct val="115000"/>
                        </a:lnSpc>
                        <a:spcBef>
                          <a:spcPts val="0"/>
                        </a:spcBef>
                        <a:spcAft>
                          <a:spcPts val="0"/>
                        </a:spcAft>
                      </a:pPr>
                      <a:r>
                        <a:rPr lang="en-US" sz="2000" b="1" kern="1200" dirty="0">
                          <a:effectLst/>
                          <a:latin typeface="Arial" panose="020B0604020202020204" pitchFamily="34" charset="0"/>
                          <a:cs typeface="Arial" panose="020B0604020202020204" pitchFamily="34" charset="0"/>
                        </a:rPr>
                        <a:t>Elementary Social Studies- Grade 4</a:t>
                      </a:r>
                      <a:endParaRPr lang="en-US" sz="2000" b="1"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34283" marB="34283" anchor="ctr"/>
                </a:tc>
                <a:tc>
                  <a:txBody>
                    <a:bodyPr/>
                    <a:lstStyle/>
                    <a:p>
                      <a:pPr marL="0" marR="0" algn="ctr">
                        <a:lnSpc>
                          <a:spcPct val="115000"/>
                        </a:lnSpc>
                        <a:spcBef>
                          <a:spcPts val="0"/>
                        </a:spcBef>
                        <a:spcAft>
                          <a:spcPts val="0"/>
                        </a:spcAft>
                      </a:pPr>
                      <a:r>
                        <a:rPr lang="en-US" sz="2000" b="1" kern="1200">
                          <a:effectLst/>
                          <a:latin typeface="Arial" panose="020B0604020202020204" pitchFamily="34" charset="0"/>
                          <a:cs typeface="Arial" panose="020B0604020202020204" pitchFamily="34" charset="0"/>
                        </a:rPr>
                        <a:t>Post-test for Unit 3</a:t>
                      </a:r>
                      <a:endParaRPr lang="en-US" sz="2000" b="1"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34283" marB="34283" anchor="ctr"/>
                </a:tc>
                <a:tc>
                  <a:txBody>
                    <a:bodyPr/>
                    <a:lstStyle/>
                    <a:p>
                      <a:pPr marL="0" marR="0" algn="ctr">
                        <a:lnSpc>
                          <a:spcPct val="115000"/>
                        </a:lnSpc>
                        <a:spcBef>
                          <a:spcPts val="0"/>
                        </a:spcBef>
                        <a:spcAft>
                          <a:spcPts val="0"/>
                        </a:spcAft>
                      </a:pPr>
                      <a:r>
                        <a:rPr lang="en-US" sz="2000" b="1" kern="1200" dirty="0">
                          <a:effectLst/>
                          <a:latin typeface="Arial" panose="020B0604020202020204" pitchFamily="34" charset="0"/>
                          <a:cs typeface="Arial" panose="020B0604020202020204" pitchFamily="34" charset="0"/>
                        </a:rPr>
                        <a:t>50</a:t>
                      </a:r>
                      <a:endParaRPr lang="en-US" sz="2000" b="1"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34283" marB="34283" anchor="ctr"/>
                </a:tc>
                <a:extLst>
                  <a:ext uri="{0D108BD9-81ED-4DB2-BD59-A6C34878D82A}">
                    <a16:rowId xmlns:a16="http://schemas.microsoft.com/office/drawing/2014/main" val="10001"/>
                  </a:ext>
                </a:extLst>
              </a:tr>
            </a:tbl>
          </a:graphicData>
        </a:graphic>
      </p:graphicFrame>
      <p:graphicFrame>
        <p:nvGraphicFramePr>
          <p:cNvPr id="5" name="Table 4" descr="Chart showing the components of a scoring key, including the item number, tag, type, point value, and correct answer.">
            <a:extLst>
              <a:ext uri="{FF2B5EF4-FFF2-40B4-BE49-F238E27FC236}">
                <a16:creationId xmlns:a16="http://schemas.microsoft.com/office/drawing/2014/main" id="{0F3FFA0C-023F-4483-AC9B-657B0A523997}"/>
              </a:ext>
            </a:extLst>
          </p:cNvPr>
          <p:cNvGraphicFramePr>
            <a:graphicFrameLocks noGrp="1"/>
          </p:cNvGraphicFramePr>
          <p:nvPr/>
        </p:nvGraphicFramePr>
        <p:xfrm>
          <a:off x="433192" y="3581400"/>
          <a:ext cx="8253609" cy="2096615"/>
        </p:xfrm>
        <a:graphic>
          <a:graphicData uri="http://schemas.openxmlformats.org/drawingml/2006/table">
            <a:tbl>
              <a:tblPr firstRow="1" bandRow="1">
                <a:tableStyleId>{5C22544A-7EE6-4342-B048-85BDC9FD1C3A}</a:tableStyleId>
              </a:tblPr>
              <a:tblGrid>
                <a:gridCol w="709808">
                  <a:extLst>
                    <a:ext uri="{9D8B030D-6E8A-4147-A177-3AD203B41FA5}">
                      <a16:colId xmlns:a16="http://schemas.microsoft.com/office/drawing/2014/main" val="20000"/>
                    </a:ext>
                  </a:extLst>
                </a:gridCol>
                <a:gridCol w="4419600">
                  <a:extLst>
                    <a:ext uri="{9D8B030D-6E8A-4147-A177-3AD203B41FA5}">
                      <a16:colId xmlns:a16="http://schemas.microsoft.com/office/drawing/2014/main" val="20001"/>
                    </a:ext>
                  </a:extLst>
                </a:gridCol>
                <a:gridCol w="939422">
                  <a:extLst>
                    <a:ext uri="{9D8B030D-6E8A-4147-A177-3AD203B41FA5}">
                      <a16:colId xmlns:a16="http://schemas.microsoft.com/office/drawing/2014/main" val="20002"/>
                    </a:ext>
                  </a:extLst>
                </a:gridCol>
                <a:gridCol w="971013">
                  <a:extLst>
                    <a:ext uri="{9D8B030D-6E8A-4147-A177-3AD203B41FA5}">
                      <a16:colId xmlns:a16="http://schemas.microsoft.com/office/drawing/2014/main" val="20003"/>
                    </a:ext>
                  </a:extLst>
                </a:gridCol>
                <a:gridCol w="1213766">
                  <a:extLst>
                    <a:ext uri="{9D8B030D-6E8A-4147-A177-3AD203B41FA5}">
                      <a16:colId xmlns:a16="http://schemas.microsoft.com/office/drawing/2014/main" val="20004"/>
                    </a:ext>
                  </a:extLst>
                </a:gridCol>
              </a:tblGrid>
              <a:tr h="594730">
                <a:tc>
                  <a:txBody>
                    <a:bodyPr/>
                    <a:lstStyle/>
                    <a:p>
                      <a:pPr marL="0" marR="0" algn="ctr">
                        <a:lnSpc>
                          <a:spcPct val="115000"/>
                        </a:lnSpc>
                        <a:spcBef>
                          <a:spcPts val="0"/>
                        </a:spcBef>
                        <a:spcAft>
                          <a:spcPts val="0"/>
                        </a:spcAft>
                      </a:pPr>
                      <a:r>
                        <a:rPr lang="en-US" sz="2000" dirty="0">
                          <a:effectLst/>
                          <a:latin typeface="Arial" panose="020B0604020202020204" pitchFamily="34" charset="0"/>
                          <a:cs typeface="Arial" panose="020B0604020202020204" pitchFamily="34" charset="0"/>
                        </a:rPr>
                        <a:t>Item #</a:t>
                      </a:r>
                      <a:endParaRPr lang="en-US" sz="2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34277" marB="34277" anchor="ctr">
                    <a:solidFill>
                      <a:srgbClr val="06347A"/>
                    </a:solidFill>
                  </a:tcPr>
                </a:tc>
                <a:tc>
                  <a:txBody>
                    <a:bodyPr/>
                    <a:lstStyle/>
                    <a:p>
                      <a:pPr marL="0" marR="0" algn="ctr">
                        <a:lnSpc>
                          <a:spcPct val="115000"/>
                        </a:lnSpc>
                        <a:spcBef>
                          <a:spcPts val="0"/>
                        </a:spcBef>
                        <a:spcAft>
                          <a:spcPts val="0"/>
                        </a:spcAft>
                      </a:pPr>
                      <a:r>
                        <a:rPr lang="en-US" sz="2000" dirty="0">
                          <a:effectLst/>
                          <a:latin typeface="Arial" panose="020B0604020202020204" pitchFamily="34" charset="0"/>
                          <a:cs typeface="Arial" panose="020B0604020202020204" pitchFamily="34" charset="0"/>
                        </a:rPr>
                        <a:t>Item Tag</a:t>
                      </a:r>
                      <a:endParaRPr lang="en-US" sz="2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34277" marB="34277" anchor="ctr">
                    <a:solidFill>
                      <a:srgbClr val="06347A"/>
                    </a:solidFill>
                  </a:tcPr>
                </a:tc>
                <a:tc>
                  <a:txBody>
                    <a:bodyPr/>
                    <a:lstStyle/>
                    <a:p>
                      <a:pPr marL="0" marR="0" algn="ctr">
                        <a:lnSpc>
                          <a:spcPct val="115000"/>
                        </a:lnSpc>
                        <a:spcBef>
                          <a:spcPts val="0"/>
                        </a:spcBef>
                        <a:spcAft>
                          <a:spcPts val="0"/>
                        </a:spcAft>
                      </a:pPr>
                      <a:r>
                        <a:rPr lang="en-US" sz="2000">
                          <a:effectLst/>
                          <a:latin typeface="Arial" panose="020B0604020202020204" pitchFamily="34" charset="0"/>
                          <a:cs typeface="Arial" panose="020B0604020202020204" pitchFamily="34" charset="0"/>
                        </a:rPr>
                        <a:t>Item Type</a:t>
                      </a:r>
                      <a:endParaRPr lang="en-US" sz="2000">
                        <a:effectLst/>
                        <a:latin typeface="Arial" panose="020B0604020202020204" pitchFamily="34" charset="0"/>
                        <a:ea typeface="Calibri" panose="020F0502020204030204" pitchFamily="34" charset="0"/>
                        <a:cs typeface="Arial" panose="020B0604020202020204" pitchFamily="34" charset="0"/>
                      </a:endParaRPr>
                    </a:p>
                  </a:txBody>
                  <a:tcPr marL="68580" marR="68580" marT="34277" marB="34277" anchor="ctr">
                    <a:solidFill>
                      <a:srgbClr val="06347A"/>
                    </a:solidFill>
                  </a:tcPr>
                </a:tc>
                <a:tc>
                  <a:txBody>
                    <a:bodyPr/>
                    <a:lstStyle/>
                    <a:p>
                      <a:pPr marL="0" marR="0" algn="ctr">
                        <a:lnSpc>
                          <a:spcPct val="115000"/>
                        </a:lnSpc>
                        <a:spcBef>
                          <a:spcPts val="0"/>
                        </a:spcBef>
                        <a:spcAft>
                          <a:spcPts val="0"/>
                        </a:spcAft>
                      </a:pPr>
                      <a:r>
                        <a:rPr lang="en-US" sz="2000">
                          <a:effectLst/>
                          <a:latin typeface="Arial" panose="020B0604020202020204" pitchFamily="34" charset="0"/>
                          <a:cs typeface="Arial" panose="020B0604020202020204" pitchFamily="34" charset="0"/>
                        </a:rPr>
                        <a:t>Point Value</a:t>
                      </a:r>
                      <a:endParaRPr lang="en-US" sz="2000">
                        <a:effectLst/>
                        <a:latin typeface="Arial" panose="020B0604020202020204" pitchFamily="34" charset="0"/>
                        <a:ea typeface="Calibri" panose="020F0502020204030204" pitchFamily="34" charset="0"/>
                        <a:cs typeface="Arial" panose="020B0604020202020204" pitchFamily="34" charset="0"/>
                      </a:endParaRPr>
                    </a:p>
                  </a:txBody>
                  <a:tcPr marL="68580" marR="68580" marT="34277" marB="34277" anchor="ctr">
                    <a:solidFill>
                      <a:srgbClr val="06347A"/>
                    </a:solidFill>
                  </a:tcPr>
                </a:tc>
                <a:tc>
                  <a:txBody>
                    <a:bodyPr/>
                    <a:lstStyle/>
                    <a:p>
                      <a:pPr marL="0" marR="0" algn="ctr">
                        <a:lnSpc>
                          <a:spcPct val="115000"/>
                        </a:lnSpc>
                        <a:spcBef>
                          <a:spcPts val="0"/>
                        </a:spcBef>
                        <a:spcAft>
                          <a:spcPts val="0"/>
                        </a:spcAft>
                      </a:pPr>
                      <a:r>
                        <a:rPr lang="en-US" sz="2000" dirty="0">
                          <a:effectLst/>
                          <a:latin typeface="Arial" panose="020B0604020202020204" pitchFamily="34" charset="0"/>
                          <a:cs typeface="Arial" panose="020B0604020202020204" pitchFamily="34" charset="0"/>
                        </a:rPr>
                        <a:t>Answer</a:t>
                      </a:r>
                      <a:endParaRPr lang="en-US" sz="2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34277" marB="34277" anchor="ctr">
                    <a:solidFill>
                      <a:srgbClr val="06347A"/>
                    </a:solidFill>
                  </a:tcPr>
                </a:tc>
                <a:extLst>
                  <a:ext uri="{0D108BD9-81ED-4DB2-BD59-A6C34878D82A}">
                    <a16:rowId xmlns:a16="http://schemas.microsoft.com/office/drawing/2014/main" val="10000"/>
                  </a:ext>
                </a:extLst>
              </a:tr>
              <a:tr h="375338">
                <a:tc>
                  <a:txBody>
                    <a:bodyPr/>
                    <a:lstStyle/>
                    <a:p>
                      <a:pPr marL="0" marR="0" algn="ctr">
                        <a:lnSpc>
                          <a:spcPct val="115000"/>
                        </a:lnSpc>
                        <a:spcBef>
                          <a:spcPts val="0"/>
                        </a:spcBef>
                        <a:spcAft>
                          <a:spcPts val="0"/>
                        </a:spcAft>
                      </a:pPr>
                      <a:r>
                        <a:rPr lang="en-US" sz="2000">
                          <a:effectLst/>
                          <a:latin typeface="Arial" panose="020B0604020202020204" pitchFamily="34" charset="0"/>
                          <a:cs typeface="Arial" panose="020B0604020202020204" pitchFamily="34" charset="0"/>
                        </a:rPr>
                        <a:t>1</a:t>
                      </a:r>
                      <a:endParaRPr lang="en-US" sz="2000">
                        <a:effectLst/>
                        <a:latin typeface="Arial" panose="020B0604020202020204" pitchFamily="34" charset="0"/>
                        <a:ea typeface="Calibri" panose="020F0502020204030204" pitchFamily="34" charset="0"/>
                        <a:cs typeface="Arial" panose="020B0604020202020204" pitchFamily="34" charset="0"/>
                      </a:endParaRPr>
                    </a:p>
                  </a:txBody>
                  <a:tcPr marL="68580" marR="68580" marT="34277" marB="34277" anchor="ctr"/>
                </a:tc>
                <a:tc>
                  <a:txBody>
                    <a:bodyPr/>
                    <a:lstStyle/>
                    <a:p>
                      <a:pPr marL="0" marR="0" algn="ctr">
                        <a:lnSpc>
                          <a:spcPct val="115000"/>
                        </a:lnSpc>
                        <a:spcBef>
                          <a:spcPts val="0"/>
                        </a:spcBef>
                        <a:spcAft>
                          <a:spcPts val="0"/>
                        </a:spcAft>
                      </a:pPr>
                      <a:r>
                        <a:rPr lang="en-US" sz="2000" dirty="0">
                          <a:effectLst/>
                          <a:latin typeface="Arial" panose="020B0604020202020204" pitchFamily="34" charset="0"/>
                          <a:cs typeface="Arial" panose="020B0604020202020204" pitchFamily="34" charset="0"/>
                        </a:rPr>
                        <a:t>0001.SOS.GR4.POST.MC-LV1-GEO2.1</a:t>
                      </a:r>
                      <a:endParaRPr lang="en-US" sz="200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7142" marB="0" anchor="ctr"/>
                </a:tc>
                <a:tc>
                  <a:txBody>
                    <a:bodyPr/>
                    <a:lstStyle/>
                    <a:p>
                      <a:pPr marL="0" marR="0" algn="ctr">
                        <a:lnSpc>
                          <a:spcPct val="115000"/>
                        </a:lnSpc>
                        <a:spcBef>
                          <a:spcPts val="0"/>
                        </a:spcBef>
                        <a:spcAft>
                          <a:spcPts val="0"/>
                        </a:spcAft>
                      </a:pPr>
                      <a:r>
                        <a:rPr lang="en-US" sz="2000">
                          <a:effectLst/>
                          <a:latin typeface="Arial" panose="020B0604020202020204" pitchFamily="34" charset="0"/>
                          <a:cs typeface="Arial" panose="020B0604020202020204" pitchFamily="34" charset="0"/>
                        </a:rPr>
                        <a:t>MC</a:t>
                      </a:r>
                      <a:endParaRPr lang="en-US" sz="2000">
                        <a:effectLst/>
                        <a:latin typeface="Arial" panose="020B0604020202020204" pitchFamily="34" charset="0"/>
                        <a:ea typeface="Calibri" panose="020F0502020204030204" pitchFamily="34" charset="0"/>
                        <a:cs typeface="Arial" panose="020B0604020202020204" pitchFamily="34" charset="0"/>
                      </a:endParaRPr>
                    </a:p>
                  </a:txBody>
                  <a:tcPr marL="68580" marR="68580" marT="34277" marB="34277" anchor="ctr"/>
                </a:tc>
                <a:tc>
                  <a:txBody>
                    <a:bodyPr/>
                    <a:lstStyle/>
                    <a:p>
                      <a:pPr marL="0" marR="0" algn="ctr">
                        <a:lnSpc>
                          <a:spcPct val="115000"/>
                        </a:lnSpc>
                        <a:spcBef>
                          <a:spcPts val="0"/>
                        </a:spcBef>
                        <a:spcAft>
                          <a:spcPts val="0"/>
                        </a:spcAft>
                      </a:pPr>
                      <a:r>
                        <a:rPr lang="en-US" sz="2000">
                          <a:effectLst/>
                          <a:latin typeface="Arial" panose="020B0604020202020204" pitchFamily="34" charset="0"/>
                          <a:cs typeface="Arial" panose="020B0604020202020204" pitchFamily="34" charset="0"/>
                        </a:rPr>
                        <a:t>1</a:t>
                      </a:r>
                      <a:endParaRPr lang="en-US" sz="2000">
                        <a:effectLst/>
                        <a:latin typeface="Arial" panose="020B0604020202020204" pitchFamily="34" charset="0"/>
                        <a:ea typeface="Calibri" panose="020F0502020204030204" pitchFamily="34" charset="0"/>
                        <a:cs typeface="Arial" panose="020B0604020202020204" pitchFamily="34" charset="0"/>
                      </a:endParaRPr>
                    </a:p>
                  </a:txBody>
                  <a:tcPr marL="68580" marR="68580" marT="34277" marB="34277" anchor="ctr"/>
                </a:tc>
                <a:tc>
                  <a:txBody>
                    <a:bodyPr/>
                    <a:lstStyle/>
                    <a:p>
                      <a:pPr marL="0" marR="0" algn="ctr">
                        <a:lnSpc>
                          <a:spcPct val="115000"/>
                        </a:lnSpc>
                        <a:spcBef>
                          <a:spcPts val="0"/>
                        </a:spcBef>
                        <a:spcAft>
                          <a:spcPts val="0"/>
                        </a:spcAft>
                      </a:pPr>
                      <a:r>
                        <a:rPr lang="en-US" sz="2000" dirty="0">
                          <a:effectLst/>
                          <a:latin typeface="Arial" panose="020B0604020202020204" pitchFamily="34" charset="0"/>
                          <a:cs typeface="Arial" panose="020B0604020202020204" pitchFamily="34" charset="0"/>
                        </a:rPr>
                        <a:t>B</a:t>
                      </a:r>
                      <a:endParaRPr lang="en-US" sz="2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34277" marB="34277" anchor="ctr"/>
                </a:tc>
                <a:extLst>
                  <a:ext uri="{0D108BD9-81ED-4DB2-BD59-A6C34878D82A}">
                    <a16:rowId xmlns:a16="http://schemas.microsoft.com/office/drawing/2014/main" val="10001"/>
                  </a:ext>
                </a:extLst>
              </a:tr>
              <a:tr h="375338">
                <a:tc>
                  <a:txBody>
                    <a:bodyPr/>
                    <a:lstStyle/>
                    <a:p>
                      <a:pPr marL="0" marR="0" algn="ctr">
                        <a:lnSpc>
                          <a:spcPct val="115000"/>
                        </a:lnSpc>
                        <a:spcBef>
                          <a:spcPts val="0"/>
                        </a:spcBef>
                        <a:spcAft>
                          <a:spcPts val="0"/>
                        </a:spcAft>
                      </a:pPr>
                      <a:r>
                        <a:rPr lang="en-US" sz="2000" dirty="0">
                          <a:effectLst/>
                          <a:latin typeface="Arial" panose="020B0604020202020204" pitchFamily="34" charset="0"/>
                          <a:cs typeface="Arial" panose="020B0604020202020204" pitchFamily="34" charset="0"/>
                        </a:rPr>
                        <a:t>2</a:t>
                      </a:r>
                      <a:endParaRPr lang="en-US" sz="2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34277" marB="34277" anchor="ctr"/>
                </a:tc>
                <a:tc>
                  <a:txBody>
                    <a:bodyPr/>
                    <a:lstStyle/>
                    <a:p>
                      <a:pPr marL="0" marR="0" algn="ctr">
                        <a:lnSpc>
                          <a:spcPct val="115000"/>
                        </a:lnSpc>
                        <a:spcBef>
                          <a:spcPts val="0"/>
                        </a:spcBef>
                        <a:spcAft>
                          <a:spcPts val="0"/>
                        </a:spcAft>
                      </a:pPr>
                      <a:r>
                        <a:rPr lang="en-US" sz="2000" dirty="0">
                          <a:effectLst/>
                          <a:latin typeface="Arial" panose="020B0604020202020204" pitchFamily="34" charset="0"/>
                          <a:cs typeface="Arial" panose="020B0604020202020204" pitchFamily="34" charset="0"/>
                        </a:rPr>
                        <a:t>0002.SOS.GR4.POST.MC-LV1-GEO2.4</a:t>
                      </a:r>
                      <a:endParaRPr lang="en-US" sz="200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7142" marB="0" anchor="ctr"/>
                </a:tc>
                <a:tc>
                  <a:txBody>
                    <a:bodyPr/>
                    <a:lstStyle/>
                    <a:p>
                      <a:pPr marL="0" marR="0" algn="ctr">
                        <a:lnSpc>
                          <a:spcPct val="115000"/>
                        </a:lnSpc>
                        <a:spcBef>
                          <a:spcPts val="0"/>
                        </a:spcBef>
                        <a:spcAft>
                          <a:spcPts val="0"/>
                        </a:spcAft>
                      </a:pPr>
                      <a:r>
                        <a:rPr lang="en-US" sz="2000">
                          <a:effectLst/>
                          <a:latin typeface="Arial" panose="020B0604020202020204" pitchFamily="34" charset="0"/>
                          <a:cs typeface="Arial" panose="020B0604020202020204" pitchFamily="34" charset="0"/>
                        </a:rPr>
                        <a:t>MC</a:t>
                      </a:r>
                      <a:endParaRPr lang="en-US" sz="2000">
                        <a:effectLst/>
                        <a:latin typeface="Arial" panose="020B0604020202020204" pitchFamily="34" charset="0"/>
                        <a:ea typeface="Calibri" panose="020F0502020204030204" pitchFamily="34" charset="0"/>
                        <a:cs typeface="Arial" panose="020B0604020202020204" pitchFamily="34" charset="0"/>
                      </a:endParaRPr>
                    </a:p>
                  </a:txBody>
                  <a:tcPr marL="68580" marR="68580" marT="34277" marB="34277" anchor="ctr"/>
                </a:tc>
                <a:tc>
                  <a:txBody>
                    <a:bodyPr/>
                    <a:lstStyle/>
                    <a:p>
                      <a:pPr marL="0" marR="0" algn="ctr">
                        <a:lnSpc>
                          <a:spcPct val="115000"/>
                        </a:lnSpc>
                        <a:spcBef>
                          <a:spcPts val="0"/>
                        </a:spcBef>
                        <a:spcAft>
                          <a:spcPts val="0"/>
                        </a:spcAft>
                      </a:pPr>
                      <a:r>
                        <a:rPr lang="en-US" sz="2000" dirty="0">
                          <a:effectLst/>
                          <a:latin typeface="Arial" panose="020B0604020202020204" pitchFamily="34" charset="0"/>
                          <a:cs typeface="Arial" panose="020B0604020202020204" pitchFamily="34" charset="0"/>
                        </a:rPr>
                        <a:t>1</a:t>
                      </a:r>
                      <a:endParaRPr lang="en-US" sz="2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34277" marB="34277" anchor="ctr"/>
                </a:tc>
                <a:tc>
                  <a:txBody>
                    <a:bodyPr/>
                    <a:lstStyle/>
                    <a:p>
                      <a:pPr marL="0" marR="0" algn="ctr">
                        <a:lnSpc>
                          <a:spcPct val="115000"/>
                        </a:lnSpc>
                        <a:spcBef>
                          <a:spcPts val="0"/>
                        </a:spcBef>
                        <a:spcAft>
                          <a:spcPts val="0"/>
                        </a:spcAft>
                      </a:pPr>
                      <a:r>
                        <a:rPr lang="en-US" sz="2000" dirty="0">
                          <a:effectLst/>
                          <a:latin typeface="Arial" panose="020B0604020202020204" pitchFamily="34" charset="0"/>
                          <a:cs typeface="Arial" panose="020B0604020202020204" pitchFamily="34" charset="0"/>
                        </a:rPr>
                        <a:t>A</a:t>
                      </a:r>
                      <a:endParaRPr lang="en-US" sz="2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34277" marB="34277" anchor="ctr"/>
                </a:tc>
                <a:extLst>
                  <a:ext uri="{0D108BD9-81ED-4DB2-BD59-A6C34878D82A}">
                    <a16:rowId xmlns:a16="http://schemas.microsoft.com/office/drawing/2014/main" val="10002"/>
                  </a:ext>
                </a:extLst>
              </a:tr>
            </a:tbl>
          </a:graphicData>
        </a:graphic>
      </p:graphicFrame>
      <p:sp>
        <p:nvSpPr>
          <p:cNvPr id="3" name="Slide Number Placeholder 2">
            <a:extLst>
              <a:ext uri="{FF2B5EF4-FFF2-40B4-BE49-F238E27FC236}">
                <a16:creationId xmlns:a16="http://schemas.microsoft.com/office/drawing/2014/main" id="{68B2A054-8549-4C67-934A-74E5D22F1667}"/>
              </a:ext>
            </a:extLst>
          </p:cNvPr>
          <p:cNvSpPr>
            <a:spLocks noGrp="1"/>
          </p:cNvSpPr>
          <p:nvPr>
            <p:ph type="sldNum" sz="quarter" idx="12"/>
          </p:nvPr>
        </p:nvSpPr>
        <p:spPr/>
        <p:txBody>
          <a:bodyPr/>
          <a:lstStyle/>
          <a:p>
            <a:fld id="{330EA680-D336-4FF7-8B7A-9848BB0A1C32}" type="slidenum">
              <a:rPr lang="en-US" smtClean="0">
                <a:solidFill>
                  <a:schemeClr val="tx1"/>
                </a:solidFill>
              </a:rPr>
              <a:t>4</a:t>
            </a:fld>
            <a:endParaRPr lang="en-US" dirty="0">
              <a:solidFill>
                <a:schemeClr val="tx1"/>
              </a:solidFill>
            </a:endParaRPr>
          </a:p>
        </p:txBody>
      </p:sp>
      <p:sp>
        <p:nvSpPr>
          <p:cNvPr id="6" name="Date Placeholder 5">
            <a:extLst>
              <a:ext uri="{FF2B5EF4-FFF2-40B4-BE49-F238E27FC236}">
                <a16:creationId xmlns:a16="http://schemas.microsoft.com/office/drawing/2014/main" id="{80D104EC-98B6-F44C-AC1C-8A902ED924DA}"/>
              </a:ext>
              <a:ext uri="{C183D7F6-B498-43B3-948B-1728B52AA6E4}">
                <adec:decorative xmlns:adec="http://schemas.microsoft.com/office/drawing/2017/decorative" val="1"/>
              </a:ext>
            </a:extLst>
          </p:cNvPr>
          <p:cNvSpPr>
            <a:spLocks noGrp="1"/>
          </p:cNvSpPr>
          <p:nvPr>
            <p:ph type="dt" sz="half" idx="10"/>
          </p:nvPr>
        </p:nvSpPr>
        <p:spPr/>
        <p:txBody>
          <a:bodyPr/>
          <a:lstStyle/>
          <a:p>
            <a:r>
              <a:rPr lang="en-US" dirty="0">
                <a:solidFill>
                  <a:schemeClr val="tx1"/>
                </a:solidFill>
              </a:rPr>
              <a:t>2025</a:t>
            </a:r>
          </a:p>
        </p:txBody>
      </p:sp>
    </p:spTree>
    <p:extLst>
      <p:ext uri="{BB962C8B-B14F-4D97-AF65-F5344CB8AC3E}">
        <p14:creationId xmlns:p14="http://schemas.microsoft.com/office/powerpoint/2010/main" val="18777773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044F32-808A-4E31-98B6-633E5811FE54}"/>
              </a:ext>
            </a:extLst>
          </p:cNvPr>
          <p:cNvSpPr>
            <a:spLocks noGrp="1"/>
          </p:cNvSpPr>
          <p:nvPr>
            <p:ph type="title"/>
          </p:nvPr>
        </p:nvSpPr>
        <p:spPr>
          <a:xfrm>
            <a:off x="457200" y="533400"/>
            <a:ext cx="8229600" cy="700604"/>
          </a:xfrm>
        </p:spPr>
        <p:txBody>
          <a:bodyPr>
            <a:normAutofit/>
          </a:bodyPr>
          <a:lstStyle/>
          <a:p>
            <a:pPr algn="ctr">
              <a:defRPr/>
            </a:pPr>
            <a:r>
              <a:rPr lang="en-US" sz="2800" b="1" dirty="0"/>
              <a:t>Quality Assurance Checklist: Scoring Keys</a:t>
            </a:r>
            <a:endParaRPr lang="en-US" sz="2800" b="1" dirty="0">
              <a:solidFill>
                <a:schemeClr val="tx1"/>
              </a:solidFill>
            </a:endParaRPr>
          </a:p>
        </p:txBody>
      </p:sp>
      <p:graphicFrame>
        <p:nvGraphicFramePr>
          <p:cNvPr id="4" name="Content Placeholder 3" descr="Chart showing scoring key review tasks with aligned task questions.">
            <a:extLst>
              <a:ext uri="{FF2B5EF4-FFF2-40B4-BE49-F238E27FC236}">
                <a16:creationId xmlns:a16="http://schemas.microsoft.com/office/drawing/2014/main" id="{1F5B513B-A7F5-4156-8880-BE7349C20557}"/>
              </a:ext>
            </a:extLst>
          </p:cNvPr>
          <p:cNvGraphicFramePr>
            <a:graphicFrameLocks noGrp="1"/>
          </p:cNvGraphicFramePr>
          <p:nvPr>
            <p:ph idx="1"/>
            <p:extLst>
              <p:ext uri="{D42A27DB-BD31-4B8C-83A1-F6EECF244321}">
                <p14:modId xmlns:p14="http://schemas.microsoft.com/office/powerpoint/2010/main" val="1326499507"/>
              </p:ext>
            </p:extLst>
          </p:nvPr>
        </p:nvGraphicFramePr>
        <p:xfrm>
          <a:off x="444500" y="1447800"/>
          <a:ext cx="8229600" cy="4390300"/>
        </p:xfrm>
        <a:graphic>
          <a:graphicData uri="http://schemas.openxmlformats.org/drawingml/2006/table">
            <a:tbl>
              <a:tblPr firstRow="1" firstCol="1" bandRow="1">
                <a:tableStyleId>{5C22544A-7EE6-4342-B048-85BDC9FD1C3A}</a:tableStyleId>
              </a:tblPr>
              <a:tblGrid>
                <a:gridCol w="1828800">
                  <a:extLst>
                    <a:ext uri="{9D8B030D-6E8A-4147-A177-3AD203B41FA5}">
                      <a16:colId xmlns:a16="http://schemas.microsoft.com/office/drawing/2014/main" val="20000"/>
                    </a:ext>
                  </a:extLst>
                </a:gridCol>
                <a:gridCol w="6400800">
                  <a:extLst>
                    <a:ext uri="{9D8B030D-6E8A-4147-A177-3AD203B41FA5}">
                      <a16:colId xmlns:a16="http://schemas.microsoft.com/office/drawing/2014/main" val="20001"/>
                    </a:ext>
                  </a:extLst>
                </a:gridCol>
              </a:tblGrid>
              <a:tr h="559314">
                <a:tc>
                  <a:txBody>
                    <a:bodyPr/>
                    <a:lstStyle/>
                    <a:p>
                      <a:pPr marL="0" marR="0" algn="ctr">
                        <a:lnSpc>
                          <a:spcPct val="115000"/>
                        </a:lnSpc>
                        <a:spcBef>
                          <a:spcPts val="0"/>
                        </a:spcBef>
                        <a:spcAft>
                          <a:spcPts val="0"/>
                        </a:spcAft>
                      </a:pPr>
                      <a:r>
                        <a:rPr lang="en-US" sz="2400" dirty="0">
                          <a:effectLst/>
                          <a:latin typeface="Arial" panose="020B0604020202020204" pitchFamily="34" charset="0"/>
                          <a:cs typeface="Arial" panose="020B0604020202020204" pitchFamily="34" charset="0"/>
                        </a:rPr>
                        <a:t>Task</a:t>
                      </a:r>
                      <a:endParaRPr lang="en-US" sz="2400" dirty="0">
                        <a:effectLst/>
                        <a:latin typeface="Arial" panose="020B0604020202020204" pitchFamily="34" charset="0"/>
                        <a:ea typeface="Calibri" panose="020F0502020204030204" pitchFamily="34" charset="0"/>
                        <a:cs typeface="Arial" panose="020B0604020202020204" pitchFamily="34" charset="0"/>
                      </a:endParaRPr>
                    </a:p>
                  </a:txBody>
                  <a:tcPr marL="51434" marR="51434" marT="0" marB="0" anchor="ctr">
                    <a:solidFill>
                      <a:srgbClr val="003C7C"/>
                    </a:solidFill>
                  </a:tcPr>
                </a:tc>
                <a:tc>
                  <a:txBody>
                    <a:bodyPr/>
                    <a:lstStyle/>
                    <a:p>
                      <a:pPr marL="0" marR="0" algn="ctr">
                        <a:lnSpc>
                          <a:spcPct val="115000"/>
                        </a:lnSpc>
                        <a:spcBef>
                          <a:spcPts val="0"/>
                        </a:spcBef>
                        <a:spcAft>
                          <a:spcPts val="0"/>
                        </a:spcAft>
                      </a:pPr>
                      <a:r>
                        <a:rPr lang="en-US" sz="2400" dirty="0">
                          <a:effectLst/>
                          <a:latin typeface="Arial" panose="020B0604020202020204" pitchFamily="34" charset="0"/>
                          <a:cs typeface="Arial" panose="020B0604020202020204" pitchFamily="34" charset="0"/>
                        </a:rPr>
                        <a:t>Task Question</a:t>
                      </a:r>
                      <a:endParaRPr lang="en-US" sz="2400" dirty="0">
                        <a:effectLst/>
                        <a:latin typeface="Arial" panose="020B0604020202020204" pitchFamily="34" charset="0"/>
                        <a:ea typeface="Calibri" panose="020F0502020204030204" pitchFamily="34" charset="0"/>
                        <a:cs typeface="Arial" panose="020B0604020202020204" pitchFamily="34" charset="0"/>
                      </a:endParaRPr>
                    </a:p>
                  </a:txBody>
                  <a:tcPr marL="51434" marR="51434" marT="0" marB="0" anchor="ctr">
                    <a:solidFill>
                      <a:srgbClr val="003C7C"/>
                    </a:solidFill>
                  </a:tcPr>
                </a:tc>
                <a:extLst>
                  <a:ext uri="{0D108BD9-81ED-4DB2-BD59-A6C34878D82A}">
                    <a16:rowId xmlns:a16="http://schemas.microsoft.com/office/drawing/2014/main" val="10000"/>
                  </a:ext>
                </a:extLst>
              </a:tr>
              <a:tr h="745233">
                <a:tc>
                  <a:txBody>
                    <a:bodyPr/>
                    <a:lstStyle/>
                    <a:p>
                      <a:pPr marL="0" marR="0" algn="ctr">
                        <a:lnSpc>
                          <a:spcPct val="115000"/>
                        </a:lnSpc>
                        <a:spcBef>
                          <a:spcPts val="0"/>
                        </a:spcBef>
                        <a:spcAft>
                          <a:spcPts val="0"/>
                        </a:spcAft>
                      </a:pPr>
                      <a:r>
                        <a:rPr lang="en-US" sz="2200" b="0" dirty="0">
                          <a:effectLst/>
                          <a:latin typeface="Arial" panose="020B0604020202020204" pitchFamily="34" charset="0"/>
                          <a:cs typeface="Arial" panose="020B0604020202020204" pitchFamily="34" charset="0"/>
                        </a:rPr>
                        <a:t>Articulation</a:t>
                      </a:r>
                      <a:endParaRPr lang="en-US" sz="2200" b="0" dirty="0">
                        <a:effectLst/>
                        <a:latin typeface="Arial" panose="020B0604020202020204" pitchFamily="34" charset="0"/>
                        <a:ea typeface="Calibri" panose="020F0502020204030204" pitchFamily="34" charset="0"/>
                        <a:cs typeface="Arial" panose="020B0604020202020204" pitchFamily="34" charset="0"/>
                      </a:endParaRPr>
                    </a:p>
                  </a:txBody>
                  <a:tcPr marL="51434" marR="51434" marT="0" marB="0" anchor="ctr">
                    <a:solidFill>
                      <a:srgbClr val="003C7C"/>
                    </a:solidFill>
                  </a:tcPr>
                </a:tc>
                <a:tc>
                  <a:txBody>
                    <a:bodyPr/>
                    <a:lstStyle/>
                    <a:p>
                      <a:pPr lvl="0" algn="l">
                        <a:lnSpc>
                          <a:spcPct val="100000"/>
                        </a:lnSpc>
                        <a:spcBef>
                          <a:spcPts val="0"/>
                        </a:spcBef>
                        <a:spcAft>
                          <a:spcPts val="0"/>
                        </a:spcAft>
                        <a:buNone/>
                      </a:pPr>
                      <a:r>
                        <a:rPr lang="en-US" sz="2200" b="0" i="0" u="none" strike="noStrike" noProof="0" dirty="0">
                          <a:effectLst/>
                          <a:latin typeface="Arial" panose="020B0604020202020204" pitchFamily="34" charset="0"/>
                          <a:cs typeface="Arial" panose="020B0604020202020204" pitchFamily="34" charset="0"/>
                        </a:rPr>
                        <a:t>Are all items articulated in the test specifications represented within the scoring key?</a:t>
                      </a:r>
                    </a:p>
                  </a:txBody>
                  <a:tcPr marL="51434" marR="51434" marT="0" marB="0" anchor="ctr"/>
                </a:tc>
                <a:extLst>
                  <a:ext uri="{0D108BD9-81ED-4DB2-BD59-A6C34878D82A}">
                    <a16:rowId xmlns:a16="http://schemas.microsoft.com/office/drawing/2014/main" val="10001"/>
                  </a:ext>
                </a:extLst>
              </a:tr>
              <a:tr h="461433">
                <a:tc>
                  <a:txBody>
                    <a:bodyPr/>
                    <a:lstStyle/>
                    <a:p>
                      <a:pPr marL="0" marR="0" algn="ctr">
                        <a:lnSpc>
                          <a:spcPct val="115000"/>
                        </a:lnSpc>
                        <a:spcBef>
                          <a:spcPts val="0"/>
                        </a:spcBef>
                        <a:spcAft>
                          <a:spcPts val="0"/>
                        </a:spcAft>
                      </a:pPr>
                      <a:r>
                        <a:rPr lang="en-US" sz="2200" b="0" dirty="0">
                          <a:effectLst/>
                          <a:latin typeface="Arial" panose="020B0604020202020204" pitchFamily="34" charset="0"/>
                          <a:cs typeface="Arial" panose="020B0604020202020204" pitchFamily="34" charset="0"/>
                        </a:rPr>
                        <a:t>Validation</a:t>
                      </a:r>
                      <a:endParaRPr lang="en-US" sz="2200" b="0" dirty="0">
                        <a:effectLst/>
                        <a:latin typeface="Arial" panose="020B0604020202020204" pitchFamily="34" charset="0"/>
                        <a:ea typeface="Calibri" panose="020F0502020204030204" pitchFamily="34" charset="0"/>
                        <a:cs typeface="Arial" panose="020B0604020202020204" pitchFamily="34" charset="0"/>
                      </a:endParaRPr>
                    </a:p>
                  </a:txBody>
                  <a:tcPr marL="51434" marR="51434" marT="0" marB="0" anchor="ctr">
                    <a:solidFill>
                      <a:srgbClr val="003C7C"/>
                    </a:solidFill>
                  </a:tcPr>
                </a:tc>
                <a:tc>
                  <a:txBody>
                    <a:bodyPr/>
                    <a:lstStyle/>
                    <a:p>
                      <a:pPr marL="0" marR="0" lvl="0">
                        <a:lnSpc>
                          <a:spcPct val="114999"/>
                        </a:lnSpc>
                        <a:spcBef>
                          <a:spcPts val="0"/>
                        </a:spcBef>
                        <a:spcAft>
                          <a:spcPts val="0"/>
                        </a:spcAft>
                        <a:buNone/>
                      </a:pPr>
                      <a:r>
                        <a:rPr lang="en-US" sz="2200" b="0" i="0" u="none" strike="noStrike" noProof="0" dirty="0">
                          <a:effectLst/>
                          <a:latin typeface="Arial" panose="020B0604020202020204" pitchFamily="34" charset="0"/>
                          <a:cs typeface="Arial" panose="020B0604020202020204" pitchFamily="34" charset="0"/>
                        </a:rPr>
                        <a:t>Is there only one correct answer for every item?</a:t>
                      </a:r>
                      <a:endParaRPr lang="en-US" sz="2200" dirty="0">
                        <a:latin typeface="Arial" panose="020B0604020202020204" pitchFamily="34" charset="0"/>
                        <a:cs typeface="Arial" panose="020B0604020202020204" pitchFamily="34" charset="0"/>
                      </a:endParaRPr>
                    </a:p>
                  </a:txBody>
                  <a:tcPr marL="51434" marR="51434" marT="0" marB="0" anchor="ctr"/>
                </a:tc>
                <a:extLst>
                  <a:ext uri="{0D108BD9-81ED-4DB2-BD59-A6C34878D82A}">
                    <a16:rowId xmlns:a16="http://schemas.microsoft.com/office/drawing/2014/main" val="10002"/>
                  </a:ext>
                </a:extLst>
              </a:tr>
              <a:tr h="852953">
                <a:tc>
                  <a:txBody>
                    <a:bodyPr/>
                    <a:lstStyle/>
                    <a:p>
                      <a:pPr marL="0" marR="0" algn="ctr">
                        <a:lnSpc>
                          <a:spcPct val="115000"/>
                        </a:lnSpc>
                        <a:spcBef>
                          <a:spcPts val="0"/>
                        </a:spcBef>
                        <a:spcAft>
                          <a:spcPts val="0"/>
                        </a:spcAft>
                      </a:pPr>
                      <a:r>
                        <a:rPr lang="en-US" sz="2200" b="0" dirty="0">
                          <a:effectLst/>
                          <a:latin typeface="Arial" panose="020B0604020202020204" pitchFamily="34" charset="0"/>
                          <a:cs typeface="Arial" panose="020B0604020202020204" pitchFamily="34" charset="0"/>
                        </a:rPr>
                        <a:t>Queuing</a:t>
                      </a:r>
                      <a:endParaRPr lang="en-US" sz="2200" b="0" dirty="0">
                        <a:effectLst/>
                        <a:latin typeface="Arial" panose="020B0604020202020204" pitchFamily="34" charset="0"/>
                        <a:ea typeface="Calibri" panose="020F0502020204030204" pitchFamily="34" charset="0"/>
                        <a:cs typeface="Arial" panose="020B0604020202020204" pitchFamily="34" charset="0"/>
                      </a:endParaRPr>
                    </a:p>
                  </a:txBody>
                  <a:tcPr marL="51434" marR="51434" marT="0" marB="0" anchor="ctr">
                    <a:solidFill>
                      <a:srgbClr val="003C7C"/>
                    </a:solidFill>
                  </a:tcPr>
                </a:tc>
                <a:tc>
                  <a:txBody>
                    <a:bodyPr/>
                    <a:lstStyle/>
                    <a:p>
                      <a:pPr marL="0" marR="0" lvl="0">
                        <a:lnSpc>
                          <a:spcPct val="114999"/>
                        </a:lnSpc>
                        <a:spcBef>
                          <a:spcPts val="0"/>
                        </a:spcBef>
                        <a:spcAft>
                          <a:spcPts val="0"/>
                        </a:spcAft>
                        <a:buNone/>
                      </a:pPr>
                      <a:r>
                        <a:rPr lang="en-US" sz="2200" b="0" i="0" u="none" strike="noStrike" noProof="0" dirty="0">
                          <a:effectLst/>
                          <a:latin typeface="Arial" panose="020B0604020202020204" pitchFamily="34" charset="0"/>
                          <a:cs typeface="Arial" panose="020B0604020202020204" pitchFamily="34" charset="0"/>
                        </a:rPr>
                        <a:t>Are the answers arranged in a way that does not create a discernible pattern?</a:t>
                      </a:r>
                      <a:endParaRPr lang="en-US" sz="2200" dirty="0">
                        <a:latin typeface="Arial" panose="020B0604020202020204" pitchFamily="34" charset="0"/>
                        <a:cs typeface="Arial" panose="020B0604020202020204" pitchFamily="34" charset="0"/>
                      </a:endParaRPr>
                    </a:p>
                  </a:txBody>
                  <a:tcPr marL="51434" marR="51434" marT="0" marB="0" anchor="ctr"/>
                </a:tc>
                <a:extLst>
                  <a:ext uri="{0D108BD9-81ED-4DB2-BD59-A6C34878D82A}">
                    <a16:rowId xmlns:a16="http://schemas.microsoft.com/office/drawing/2014/main" val="10003"/>
                  </a:ext>
                </a:extLst>
              </a:tr>
              <a:tr h="820533">
                <a:tc>
                  <a:txBody>
                    <a:bodyPr/>
                    <a:lstStyle/>
                    <a:p>
                      <a:pPr marL="0" marR="0" algn="ctr">
                        <a:lnSpc>
                          <a:spcPct val="115000"/>
                        </a:lnSpc>
                        <a:spcBef>
                          <a:spcPts val="0"/>
                        </a:spcBef>
                        <a:spcAft>
                          <a:spcPts val="0"/>
                        </a:spcAft>
                      </a:pPr>
                      <a:r>
                        <a:rPr lang="en-US" sz="2200" b="0" dirty="0">
                          <a:effectLst/>
                          <a:latin typeface="Arial" panose="020B0604020202020204" pitchFamily="34" charset="0"/>
                          <a:cs typeface="Arial" panose="020B0604020202020204" pitchFamily="34" charset="0"/>
                        </a:rPr>
                        <a:t>Balance</a:t>
                      </a:r>
                      <a:endParaRPr lang="en-US" sz="2200" b="0" dirty="0">
                        <a:effectLst/>
                        <a:latin typeface="Arial" panose="020B0604020202020204" pitchFamily="34" charset="0"/>
                        <a:ea typeface="Calibri" panose="020F0502020204030204" pitchFamily="34" charset="0"/>
                        <a:cs typeface="Arial" panose="020B0604020202020204" pitchFamily="34" charset="0"/>
                      </a:endParaRPr>
                    </a:p>
                  </a:txBody>
                  <a:tcPr marL="51434" marR="51434" marT="0" marB="0" anchor="ctr">
                    <a:solidFill>
                      <a:srgbClr val="003C7C"/>
                    </a:solidFill>
                  </a:tcPr>
                </a:tc>
                <a:tc>
                  <a:txBody>
                    <a:bodyPr/>
                    <a:lstStyle/>
                    <a:p>
                      <a:pPr marL="0" marR="0" lvl="0">
                        <a:lnSpc>
                          <a:spcPct val="114999"/>
                        </a:lnSpc>
                        <a:spcBef>
                          <a:spcPts val="0"/>
                        </a:spcBef>
                        <a:spcAft>
                          <a:spcPts val="0"/>
                        </a:spcAft>
                        <a:buNone/>
                      </a:pPr>
                      <a:r>
                        <a:rPr lang="en-US" sz="2200" b="0" i="0" u="none" strike="noStrike" noProof="0" dirty="0">
                          <a:effectLst/>
                          <a:latin typeface="Arial" panose="020B0604020202020204" pitchFamily="34" charset="0"/>
                          <a:cs typeface="Arial" panose="020B0604020202020204" pitchFamily="34" charset="0"/>
                        </a:rPr>
                        <a:t>Are the answers</a:t>
                      </a:r>
                      <a:r>
                        <a:rPr lang="en-US" altLang="ja-JP" sz="2200" b="0" i="0" u="none" strike="noStrike" noProof="0" dirty="0">
                          <a:effectLst/>
                          <a:latin typeface="Arial" panose="020B0604020202020204" pitchFamily="34" charset="0"/>
                          <a:cs typeface="Arial" panose="020B0604020202020204" pitchFamily="34" charset="0"/>
                        </a:rPr>
                        <a:t> </a:t>
                      </a:r>
                      <a:r>
                        <a:rPr lang="ja-JP" altLang="en-US" sz="2200" b="0" i="0" u="none" strike="noStrike" noProof="0" dirty="0">
                          <a:effectLst/>
                          <a:latin typeface="Arial" panose="020B0604020202020204" pitchFamily="34" charset="0"/>
                          <a:cs typeface="Arial" panose="020B0604020202020204" pitchFamily="34" charset="0"/>
                        </a:rPr>
                        <a:t>“</a:t>
                      </a:r>
                      <a:r>
                        <a:rPr lang="en-US" sz="2200" b="0" i="0" u="none" strike="noStrike" noProof="0" dirty="0">
                          <a:effectLst/>
                          <a:latin typeface="Arial" panose="020B0604020202020204" pitchFamily="34" charset="0"/>
                          <a:cs typeface="Arial" panose="020B0604020202020204" pitchFamily="34" charset="0"/>
                        </a:rPr>
                        <a:t>balanced</a:t>
                      </a:r>
                      <a:r>
                        <a:rPr lang="ja-JP" altLang="en-US" sz="2200" b="0" i="0" u="none" strike="noStrike" noProof="0" dirty="0">
                          <a:effectLst/>
                          <a:latin typeface="Arial" panose="020B0604020202020204" pitchFamily="34" charset="0"/>
                          <a:cs typeface="Arial" panose="020B0604020202020204" pitchFamily="34" charset="0"/>
                        </a:rPr>
                        <a:t>”</a:t>
                      </a:r>
                      <a:r>
                        <a:rPr lang="en-US" sz="2200" b="0" i="0" u="none" strike="noStrike" noProof="0" dirty="0">
                          <a:effectLst/>
                          <a:latin typeface="Arial" panose="020B0604020202020204" pitchFamily="34" charset="0"/>
                          <a:cs typeface="Arial" panose="020B0604020202020204" pitchFamily="34" charset="0"/>
                        </a:rPr>
                        <a:t> among the possible options?</a:t>
                      </a:r>
                      <a:endParaRPr lang="en-US" sz="2200" dirty="0">
                        <a:latin typeface="Arial" panose="020B0604020202020204" pitchFamily="34" charset="0"/>
                        <a:cs typeface="Arial" panose="020B0604020202020204" pitchFamily="34" charset="0"/>
                      </a:endParaRPr>
                    </a:p>
                  </a:txBody>
                  <a:tcPr marL="51434" marR="51434" marT="0" marB="0" anchor="ctr"/>
                </a:tc>
                <a:extLst>
                  <a:ext uri="{0D108BD9-81ED-4DB2-BD59-A6C34878D82A}">
                    <a16:rowId xmlns:a16="http://schemas.microsoft.com/office/drawing/2014/main" val="10004"/>
                  </a:ext>
                </a:extLst>
              </a:tr>
              <a:tr h="950834">
                <a:tc>
                  <a:txBody>
                    <a:bodyPr/>
                    <a:lstStyle/>
                    <a:p>
                      <a:pPr marL="0" marR="0" algn="ctr">
                        <a:lnSpc>
                          <a:spcPct val="115000"/>
                        </a:lnSpc>
                        <a:spcBef>
                          <a:spcPts val="0"/>
                        </a:spcBef>
                        <a:spcAft>
                          <a:spcPts val="0"/>
                        </a:spcAft>
                      </a:pPr>
                      <a:r>
                        <a:rPr lang="en-US" sz="2200" b="0" dirty="0">
                          <a:effectLst/>
                          <a:latin typeface="Arial" panose="020B0604020202020204" pitchFamily="34" charset="0"/>
                          <a:cs typeface="Arial" panose="020B0604020202020204" pitchFamily="34" charset="0"/>
                        </a:rPr>
                        <a:t>Revalidation</a:t>
                      </a:r>
                      <a:endParaRPr lang="en-US" sz="2200" b="0" dirty="0">
                        <a:effectLst/>
                        <a:latin typeface="Arial" panose="020B0604020202020204" pitchFamily="34" charset="0"/>
                        <a:ea typeface="Calibri" panose="020F0502020204030204" pitchFamily="34" charset="0"/>
                        <a:cs typeface="Arial" panose="020B0604020202020204" pitchFamily="34" charset="0"/>
                      </a:endParaRPr>
                    </a:p>
                  </a:txBody>
                  <a:tcPr marL="51434" marR="51434" marT="0" marB="0" anchor="ctr">
                    <a:solidFill>
                      <a:srgbClr val="003C7C"/>
                    </a:solidFill>
                  </a:tcPr>
                </a:tc>
                <a:tc>
                  <a:txBody>
                    <a:bodyPr/>
                    <a:lstStyle/>
                    <a:p>
                      <a:pPr marL="0" marR="0" lvl="0">
                        <a:lnSpc>
                          <a:spcPct val="114999"/>
                        </a:lnSpc>
                        <a:spcBef>
                          <a:spcPts val="0"/>
                        </a:spcBef>
                        <a:spcAft>
                          <a:spcPts val="0"/>
                        </a:spcAft>
                        <a:buNone/>
                      </a:pPr>
                      <a:r>
                        <a:rPr lang="en-US" sz="2200" b="0" i="0" u="none" strike="noStrike" noProof="0" dirty="0">
                          <a:effectLst/>
                          <a:latin typeface="Arial" panose="020B0604020202020204" pitchFamily="34" charset="0"/>
                          <a:cs typeface="Arial" panose="020B0604020202020204" pitchFamily="34" charset="0"/>
                        </a:rPr>
                        <a:t>Are the answers revalidated after the assessment has been reviewed?</a:t>
                      </a:r>
                      <a:endParaRPr lang="en-US" sz="2200" dirty="0">
                        <a:latin typeface="Arial" panose="020B0604020202020204" pitchFamily="34" charset="0"/>
                        <a:cs typeface="Arial" panose="020B0604020202020204" pitchFamily="34" charset="0"/>
                      </a:endParaRPr>
                    </a:p>
                  </a:txBody>
                  <a:tcPr marL="51434" marR="51434" marT="0" marB="0" anchor="ctr"/>
                </a:tc>
                <a:extLst>
                  <a:ext uri="{0D108BD9-81ED-4DB2-BD59-A6C34878D82A}">
                    <a16:rowId xmlns:a16="http://schemas.microsoft.com/office/drawing/2014/main" val="10005"/>
                  </a:ext>
                </a:extLst>
              </a:tr>
            </a:tbl>
          </a:graphicData>
        </a:graphic>
      </p:graphicFrame>
      <p:sp>
        <p:nvSpPr>
          <p:cNvPr id="3" name="Slide Number Placeholder 2">
            <a:extLst>
              <a:ext uri="{FF2B5EF4-FFF2-40B4-BE49-F238E27FC236}">
                <a16:creationId xmlns:a16="http://schemas.microsoft.com/office/drawing/2014/main" id="{BF8031DB-87DC-44E9-8A22-ABB949C242DC}"/>
              </a:ext>
            </a:extLst>
          </p:cNvPr>
          <p:cNvSpPr>
            <a:spLocks noGrp="1"/>
          </p:cNvSpPr>
          <p:nvPr>
            <p:ph type="sldNum" sz="quarter" idx="12"/>
          </p:nvPr>
        </p:nvSpPr>
        <p:spPr/>
        <p:txBody>
          <a:bodyPr/>
          <a:lstStyle/>
          <a:p>
            <a:fld id="{330EA680-D336-4FF7-8B7A-9848BB0A1C32}" type="slidenum">
              <a:rPr lang="en-US" smtClean="0">
                <a:solidFill>
                  <a:schemeClr val="tx1"/>
                </a:solidFill>
              </a:rPr>
              <a:t>5</a:t>
            </a:fld>
            <a:endParaRPr lang="en-US" dirty="0">
              <a:solidFill>
                <a:schemeClr val="tx1"/>
              </a:solidFill>
            </a:endParaRPr>
          </a:p>
        </p:txBody>
      </p:sp>
      <p:sp>
        <p:nvSpPr>
          <p:cNvPr id="5" name="Date Placeholder 4">
            <a:extLst>
              <a:ext uri="{FF2B5EF4-FFF2-40B4-BE49-F238E27FC236}">
                <a16:creationId xmlns:a16="http://schemas.microsoft.com/office/drawing/2014/main" id="{41125CFB-377A-FC48-9DFC-9810BF3A503F}"/>
              </a:ext>
              <a:ext uri="{C183D7F6-B498-43B3-948B-1728B52AA6E4}">
                <adec:decorative xmlns:adec="http://schemas.microsoft.com/office/drawing/2017/decorative" val="1"/>
              </a:ext>
            </a:extLst>
          </p:cNvPr>
          <p:cNvSpPr>
            <a:spLocks noGrp="1"/>
          </p:cNvSpPr>
          <p:nvPr>
            <p:ph type="dt" sz="half" idx="10"/>
          </p:nvPr>
        </p:nvSpPr>
        <p:spPr/>
        <p:txBody>
          <a:bodyPr/>
          <a:lstStyle/>
          <a:p>
            <a:r>
              <a:rPr lang="en-US" dirty="0">
                <a:solidFill>
                  <a:schemeClr val="tx1"/>
                </a:solidFill>
              </a:rPr>
              <a:t>2025</a:t>
            </a:r>
          </a:p>
        </p:txBody>
      </p:sp>
      <p:pic>
        <p:nvPicPr>
          <p:cNvPr id="6" name="Graphic 3">
            <a:extLst>
              <a:ext uri="{FF2B5EF4-FFF2-40B4-BE49-F238E27FC236}">
                <a16:creationId xmlns:a16="http://schemas.microsoft.com/office/drawing/2014/main" id="{719BEB53-8A7B-0346-81AF-5B0CC1F0E61D}"/>
              </a:ext>
              <a:ext uri="{C183D7F6-B498-43B3-948B-1728B52AA6E4}">
                <adec:decorative xmlns:adec="http://schemas.microsoft.com/office/drawing/2017/decorative" val="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435884" y="3642950"/>
            <a:ext cx="1238216" cy="1238216"/>
          </a:xfrm>
          <a:prstGeom prst="rect">
            <a:avLst/>
          </a:prstGeom>
        </p:spPr>
      </p:pic>
    </p:spTree>
    <p:extLst>
      <p:ext uri="{BB962C8B-B14F-4D97-AF65-F5344CB8AC3E}">
        <p14:creationId xmlns:p14="http://schemas.microsoft.com/office/powerpoint/2010/main" val="36762237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7308CC-2026-4443-95C4-4461BD5A2CA7}"/>
              </a:ext>
            </a:extLst>
          </p:cNvPr>
          <p:cNvSpPr>
            <a:spLocks noGrp="1"/>
          </p:cNvSpPr>
          <p:nvPr>
            <p:ph type="title"/>
          </p:nvPr>
        </p:nvSpPr>
        <p:spPr>
          <a:xfrm>
            <a:off x="457200" y="514080"/>
            <a:ext cx="8229600" cy="705120"/>
          </a:xfrm>
        </p:spPr>
        <p:txBody>
          <a:bodyPr>
            <a:normAutofit/>
          </a:bodyPr>
          <a:lstStyle/>
          <a:p>
            <a:pPr marL="172720" algn="ctr">
              <a:defRPr/>
            </a:pPr>
            <a:r>
              <a:rPr lang="en-US" sz="2800" b="1" dirty="0">
                <a:latin typeface="Arial"/>
                <a:cs typeface="Arial"/>
              </a:rPr>
              <a:t>Scoring Rubrics Definition</a:t>
            </a:r>
            <a:endParaRPr lang="en-US" sz="2800" b="1" dirty="0">
              <a:solidFill>
                <a:schemeClr val="tx1"/>
              </a:solidFill>
              <a:latin typeface="Arial"/>
              <a:cs typeface="Arial"/>
            </a:endParaRPr>
          </a:p>
        </p:txBody>
      </p:sp>
      <p:sp>
        <p:nvSpPr>
          <p:cNvPr id="24579" name="Content Placeholder 2">
            <a:extLst>
              <a:ext uri="{FF2B5EF4-FFF2-40B4-BE49-F238E27FC236}">
                <a16:creationId xmlns:a16="http://schemas.microsoft.com/office/drawing/2014/main" id="{E3475758-D08E-4F3D-B341-C5B2873AA793}"/>
              </a:ext>
            </a:extLst>
          </p:cNvPr>
          <p:cNvSpPr>
            <a:spLocks noGrp="1"/>
          </p:cNvSpPr>
          <p:nvPr>
            <p:ph idx="1"/>
          </p:nvPr>
        </p:nvSpPr>
        <p:spPr>
          <a:xfrm>
            <a:off x="381000" y="1370573"/>
            <a:ext cx="8534400" cy="5366777"/>
          </a:xfrm>
        </p:spPr>
        <p:txBody>
          <a:bodyPr vert="horz" lIns="68580" tIns="34290" rIns="68580" bIns="34290" rtlCol="0" anchor="t">
            <a:noAutofit/>
          </a:bodyPr>
          <a:lstStyle/>
          <a:p>
            <a:pPr marL="0" indent="0">
              <a:buNone/>
            </a:pPr>
            <a:r>
              <a:rPr lang="en-US" altLang="en-US" sz="2400" b="1" dirty="0">
                <a:ea typeface="ＭＳ Ｐゴシック" panose="020B0600070205080204" pitchFamily="34" charset="-128"/>
              </a:rPr>
              <a:t>Scoring rubrics are…</a:t>
            </a:r>
          </a:p>
          <a:p>
            <a:r>
              <a:rPr lang="en-US" altLang="en-US" sz="2200" dirty="0">
                <a:ea typeface="ＭＳ Ｐゴシック"/>
              </a:rPr>
              <a:t>tools used to measure and evaluate students</a:t>
            </a:r>
            <a:r>
              <a:rPr lang="ja-JP" altLang="en-US" sz="2200" dirty="0">
                <a:ea typeface="ＭＳ Ｐゴシック"/>
              </a:rPr>
              <a:t>’</a:t>
            </a:r>
            <a:r>
              <a:rPr lang="en-US" altLang="ja-JP" sz="2200" dirty="0">
                <a:ea typeface="ＭＳ Ｐゴシック"/>
              </a:rPr>
              <a:t>achievement of a task </a:t>
            </a:r>
            <a:r>
              <a:rPr lang="en-US" altLang="en-US" sz="2000" dirty="0">
                <a:ea typeface="ＭＳ Ｐゴシック"/>
              </a:rPr>
              <a:t>(often shaped like a matrix) </a:t>
            </a:r>
            <a:endParaRPr lang="en-US" altLang="ja-JP" sz="2000" dirty="0">
              <a:ea typeface="ＭＳ Ｐゴシック"/>
            </a:endParaRPr>
          </a:p>
          <a:p>
            <a:r>
              <a:rPr lang="en-US" altLang="en-US" sz="2200" dirty="0">
                <a:ea typeface="ＭＳ Ｐゴシック" panose="020B0600070205080204" pitchFamily="34" charset="-128"/>
              </a:rPr>
              <a:t>able to score items based on one or multiple dimensions </a:t>
            </a:r>
            <a:r>
              <a:rPr lang="en-US" altLang="en-US" sz="2000" dirty="0">
                <a:ea typeface="ＭＳ Ｐゴシック" panose="020B0600070205080204" pitchFamily="34" charset="-128"/>
              </a:rPr>
              <a:t>(criteria)</a:t>
            </a:r>
          </a:p>
          <a:p>
            <a:pPr marL="0" indent="0">
              <a:buNone/>
              <a:defRPr/>
            </a:pPr>
            <a:r>
              <a:rPr lang="en-US" altLang="en-US" sz="2400" b="1" dirty="0"/>
              <a:t>Scoring rubrics are used to measure responses for…</a:t>
            </a:r>
          </a:p>
          <a:p>
            <a:pPr lvl="1">
              <a:buFont typeface="Arial" panose="020B0604020202020204" pitchFamily="34" charset="0"/>
              <a:buChar char="•"/>
              <a:defRPr/>
            </a:pPr>
            <a:r>
              <a:rPr lang="en-US" altLang="en-US" sz="2200" dirty="0"/>
              <a:t>Short Constructed Response (SCR) Items</a:t>
            </a:r>
          </a:p>
          <a:p>
            <a:pPr lvl="2">
              <a:buSzPct val="75000"/>
              <a:buFont typeface="Courier New" panose="02070309020205020404" pitchFamily="49" charset="0"/>
              <a:buChar char="o"/>
              <a:defRPr/>
            </a:pPr>
            <a:r>
              <a:rPr lang="en-US" altLang="en-US" sz="2000" dirty="0">
                <a:latin typeface="Arial"/>
                <a:cs typeface="Arial"/>
              </a:rPr>
              <a:t>SCR Stand-Alone Items</a:t>
            </a:r>
          </a:p>
          <a:p>
            <a:pPr lvl="2">
              <a:buSzPct val="75000"/>
              <a:buFont typeface="Courier New" panose="02070309020205020404" pitchFamily="49" charset="0"/>
              <a:buChar char="o"/>
              <a:defRPr/>
            </a:pPr>
            <a:r>
              <a:rPr lang="en-US" altLang="en-US" sz="2000" dirty="0">
                <a:latin typeface="Arial"/>
                <a:cs typeface="Arial"/>
              </a:rPr>
              <a:t>SCR Passage Based Items</a:t>
            </a:r>
          </a:p>
          <a:p>
            <a:pPr lvl="1">
              <a:buFont typeface="Arial" panose="020B0604020202020204" pitchFamily="34" charset="0"/>
              <a:buChar char="•"/>
              <a:defRPr/>
            </a:pPr>
            <a:r>
              <a:rPr lang="en-US" altLang="en-US" sz="2200" dirty="0"/>
              <a:t>Extended Constructed Response (ECR) Items</a:t>
            </a:r>
          </a:p>
          <a:p>
            <a:pPr lvl="2">
              <a:buSzPct val="75000"/>
              <a:buFont typeface="Courier New" panose="02070309020205020404" pitchFamily="49" charset="0"/>
              <a:buChar char="o"/>
              <a:defRPr/>
            </a:pPr>
            <a:r>
              <a:rPr lang="en-US" altLang="en-US" sz="2000" dirty="0">
                <a:latin typeface="Arial"/>
                <a:cs typeface="Arial"/>
              </a:rPr>
              <a:t>ECR Stand-Alone Items</a:t>
            </a:r>
          </a:p>
          <a:p>
            <a:pPr lvl="2">
              <a:buSzPct val="75000"/>
              <a:buFont typeface="Courier New" panose="02070309020205020404" pitchFamily="49" charset="0"/>
              <a:buChar char="o"/>
              <a:defRPr/>
            </a:pPr>
            <a:r>
              <a:rPr lang="en-US" altLang="en-US" sz="2000" dirty="0">
                <a:latin typeface="Arial"/>
                <a:cs typeface="Arial"/>
              </a:rPr>
              <a:t>ECR Text Dependent Analysis Items</a:t>
            </a:r>
          </a:p>
          <a:p>
            <a:pPr lvl="1">
              <a:buFont typeface="Arial" panose="020B0604020202020204" pitchFamily="34" charset="0"/>
              <a:buChar char="•"/>
              <a:defRPr/>
            </a:pPr>
            <a:r>
              <a:rPr lang="en-US" altLang="en-US" sz="2200" dirty="0"/>
              <a:t>Performance Task (PT) Items</a:t>
            </a:r>
          </a:p>
          <a:p>
            <a:pPr lvl="2">
              <a:buSzPct val="75000"/>
              <a:buFont typeface="Courier New" panose="02070309020205020404" pitchFamily="49" charset="0"/>
              <a:buChar char="o"/>
              <a:defRPr/>
            </a:pPr>
            <a:r>
              <a:rPr lang="en-US" altLang="en-US" sz="2000" dirty="0">
                <a:latin typeface="Arial"/>
                <a:ea typeface="ＭＳ Ｐゴシック"/>
                <a:cs typeface="Arial"/>
              </a:rPr>
              <a:t>Multi-Day Task Items</a:t>
            </a:r>
            <a:endParaRPr lang="en-US" altLang="en-US" sz="2000" dirty="0">
              <a:ea typeface="ＭＳ Ｐゴシック"/>
            </a:endParaRPr>
          </a:p>
        </p:txBody>
      </p:sp>
      <p:sp>
        <p:nvSpPr>
          <p:cNvPr id="3" name="Slide Number Placeholder 2">
            <a:extLst>
              <a:ext uri="{FF2B5EF4-FFF2-40B4-BE49-F238E27FC236}">
                <a16:creationId xmlns:a16="http://schemas.microsoft.com/office/drawing/2014/main" id="{87FC199D-2D90-405F-8D4B-7933E955B81F}"/>
              </a:ext>
            </a:extLst>
          </p:cNvPr>
          <p:cNvSpPr>
            <a:spLocks noGrp="1"/>
          </p:cNvSpPr>
          <p:nvPr>
            <p:ph type="sldNum" sz="quarter" idx="12"/>
          </p:nvPr>
        </p:nvSpPr>
        <p:spPr>
          <a:xfrm>
            <a:off x="6539347" y="6463506"/>
            <a:ext cx="2057400" cy="273844"/>
          </a:xfrm>
        </p:spPr>
        <p:txBody>
          <a:bodyPr/>
          <a:lstStyle/>
          <a:p>
            <a:fld id="{330EA680-D336-4FF7-8B7A-9848BB0A1C32}" type="slidenum">
              <a:rPr lang="en-US" smtClean="0">
                <a:solidFill>
                  <a:schemeClr val="tx1"/>
                </a:solidFill>
              </a:rPr>
              <a:t>6</a:t>
            </a:fld>
            <a:endParaRPr lang="en-US" dirty="0">
              <a:solidFill>
                <a:schemeClr val="tx1"/>
              </a:solidFill>
            </a:endParaRPr>
          </a:p>
        </p:txBody>
      </p:sp>
      <p:sp>
        <p:nvSpPr>
          <p:cNvPr id="4" name="Date Placeholder 3">
            <a:extLst>
              <a:ext uri="{FF2B5EF4-FFF2-40B4-BE49-F238E27FC236}">
                <a16:creationId xmlns:a16="http://schemas.microsoft.com/office/drawing/2014/main" id="{FF7C7B6B-5B80-A944-8C9D-A0A4C3C60EC5}"/>
              </a:ext>
              <a:ext uri="{C183D7F6-B498-43B3-948B-1728B52AA6E4}">
                <adec:decorative xmlns:adec="http://schemas.microsoft.com/office/drawing/2017/decorative" val="1"/>
              </a:ext>
            </a:extLst>
          </p:cNvPr>
          <p:cNvSpPr>
            <a:spLocks noGrp="1"/>
          </p:cNvSpPr>
          <p:nvPr>
            <p:ph type="dt" sz="half" idx="10"/>
          </p:nvPr>
        </p:nvSpPr>
        <p:spPr/>
        <p:txBody>
          <a:bodyPr/>
          <a:lstStyle/>
          <a:p>
            <a:r>
              <a:rPr lang="en-US" dirty="0">
                <a:solidFill>
                  <a:schemeClr val="tx1"/>
                </a:solidFill>
              </a:rPr>
              <a:t>2025</a:t>
            </a:r>
          </a:p>
        </p:txBody>
      </p:sp>
    </p:spTree>
    <p:extLst>
      <p:ext uri="{BB962C8B-B14F-4D97-AF65-F5344CB8AC3E}">
        <p14:creationId xmlns:p14="http://schemas.microsoft.com/office/powerpoint/2010/main" val="4167826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02E42B-CBFC-2F49-9D61-E99AC70F8962}"/>
              </a:ext>
            </a:extLst>
          </p:cNvPr>
          <p:cNvSpPr>
            <a:spLocks noGrp="1"/>
          </p:cNvSpPr>
          <p:nvPr>
            <p:ph type="title"/>
          </p:nvPr>
        </p:nvSpPr>
        <p:spPr/>
        <p:txBody>
          <a:bodyPr>
            <a:normAutofit/>
          </a:bodyPr>
          <a:lstStyle/>
          <a:p>
            <a:pPr algn="ctr"/>
            <a:r>
              <a:rPr lang="en-US" sz="2800" b="1" dirty="0"/>
              <a:t>Rubric Components</a:t>
            </a:r>
          </a:p>
        </p:txBody>
      </p:sp>
      <p:sp>
        <p:nvSpPr>
          <p:cNvPr id="3" name="Content Placeholder 2">
            <a:extLst>
              <a:ext uri="{FF2B5EF4-FFF2-40B4-BE49-F238E27FC236}">
                <a16:creationId xmlns:a16="http://schemas.microsoft.com/office/drawing/2014/main" id="{49FA46DD-A2AE-4049-9E01-E4C30FCF99B4}"/>
              </a:ext>
            </a:extLst>
          </p:cNvPr>
          <p:cNvSpPr>
            <a:spLocks noGrp="1"/>
          </p:cNvSpPr>
          <p:nvPr>
            <p:ph idx="1"/>
          </p:nvPr>
        </p:nvSpPr>
        <p:spPr>
          <a:xfrm>
            <a:off x="457200" y="1425575"/>
            <a:ext cx="8229600" cy="4822825"/>
          </a:xfrm>
        </p:spPr>
        <p:txBody>
          <a:bodyPr>
            <a:noAutofit/>
          </a:bodyPr>
          <a:lstStyle/>
          <a:p>
            <a:pPr marL="0" indent="0">
              <a:buNone/>
            </a:pPr>
            <a:r>
              <a:rPr lang="en-US" sz="2400" dirty="0"/>
              <a:t>Rubrics score achievement of a </a:t>
            </a:r>
            <a:r>
              <a:rPr lang="en-US" sz="2400" b="1" dirty="0"/>
              <a:t>task description </a:t>
            </a:r>
            <a:r>
              <a:rPr lang="en-US" sz="2400" dirty="0"/>
              <a:t>through:</a:t>
            </a:r>
          </a:p>
          <a:p>
            <a:r>
              <a:rPr lang="en-US" sz="2400" b="1" dirty="0"/>
              <a:t>Dimensions/criteria </a:t>
            </a:r>
            <a:r>
              <a:rPr lang="en-US" sz="2200" dirty="0"/>
              <a:t>(rows) </a:t>
            </a:r>
          </a:p>
          <a:p>
            <a:r>
              <a:rPr lang="en-US" sz="2400" b="1" dirty="0"/>
              <a:t>Performance level/continuum </a:t>
            </a:r>
            <a:r>
              <a:rPr lang="en-US" sz="2200" dirty="0"/>
              <a:t>(columns) </a:t>
            </a:r>
          </a:p>
          <a:p>
            <a:pPr marL="457200" lvl="1" indent="0">
              <a:buNone/>
            </a:pPr>
            <a:r>
              <a:rPr lang="en-US" sz="2400" dirty="0"/>
              <a:t>Commonly used terms include:</a:t>
            </a:r>
          </a:p>
          <a:p>
            <a:pPr lvl="1">
              <a:buSzPct val="75000"/>
              <a:buFont typeface="Courier New" panose="02070309020205020404" pitchFamily="49" charset="0"/>
              <a:buChar char="o"/>
            </a:pPr>
            <a:r>
              <a:rPr lang="en-US" sz="2400" dirty="0"/>
              <a:t>Not meeting, approaching, meeting, exceeding </a:t>
            </a:r>
          </a:p>
          <a:p>
            <a:pPr lvl="1">
              <a:buSzPct val="75000"/>
              <a:buFont typeface="Courier New" panose="02070309020205020404" pitchFamily="49" charset="0"/>
              <a:buChar char="o"/>
            </a:pPr>
            <a:r>
              <a:rPr lang="en-US" sz="2400" dirty="0"/>
              <a:t>Exemplary, proficient, marginal, unacceptable</a:t>
            </a:r>
          </a:p>
          <a:p>
            <a:pPr lvl="1">
              <a:buSzPct val="75000"/>
              <a:buFont typeface="Courier New" panose="02070309020205020404" pitchFamily="49" charset="0"/>
              <a:buChar char="o"/>
            </a:pPr>
            <a:r>
              <a:rPr lang="en-US" sz="2400" dirty="0"/>
              <a:t>Advanced, intermediate high, intermediate, novice </a:t>
            </a:r>
          </a:p>
          <a:p>
            <a:pPr lvl="1">
              <a:buSzPct val="75000"/>
              <a:buFont typeface="Courier New" panose="02070309020205020404" pitchFamily="49" charset="0"/>
              <a:buChar char="o"/>
            </a:pPr>
            <a:r>
              <a:rPr lang="en-US" sz="2400" dirty="0"/>
              <a:t>0, 1, 2, 3 </a:t>
            </a:r>
          </a:p>
          <a:p>
            <a:r>
              <a:rPr lang="en-US" sz="2400" b="1" dirty="0"/>
              <a:t>Descriptions of quality </a:t>
            </a:r>
            <a:r>
              <a:rPr lang="en-US" sz="2200" dirty="0"/>
              <a:t>(cells)</a:t>
            </a:r>
            <a:endParaRPr lang="en-US" altLang="en-US" sz="2200" dirty="0">
              <a:ea typeface="ＭＳ Ｐゴシック"/>
            </a:endParaRPr>
          </a:p>
        </p:txBody>
      </p:sp>
      <p:sp>
        <p:nvSpPr>
          <p:cNvPr id="4" name="Date Placeholder 3">
            <a:extLst>
              <a:ext uri="{FF2B5EF4-FFF2-40B4-BE49-F238E27FC236}">
                <a16:creationId xmlns:a16="http://schemas.microsoft.com/office/drawing/2014/main" id="{435188BC-DDE8-F046-8E20-0AF862DE96EC}"/>
              </a:ext>
              <a:ext uri="{C183D7F6-B498-43B3-948B-1728B52AA6E4}">
                <adec:decorative xmlns:adec="http://schemas.microsoft.com/office/drawing/2017/decorative" val="1"/>
              </a:ext>
            </a:extLst>
          </p:cNvPr>
          <p:cNvSpPr>
            <a:spLocks noGrp="1"/>
          </p:cNvSpPr>
          <p:nvPr>
            <p:ph type="dt" sz="half" idx="10"/>
          </p:nvPr>
        </p:nvSpPr>
        <p:spPr/>
        <p:txBody>
          <a:bodyPr/>
          <a:lstStyle/>
          <a:p>
            <a:r>
              <a:rPr lang="en-US" dirty="0">
                <a:solidFill>
                  <a:schemeClr val="tx1"/>
                </a:solidFill>
              </a:rPr>
              <a:t>2025</a:t>
            </a:r>
          </a:p>
        </p:txBody>
      </p:sp>
      <p:sp>
        <p:nvSpPr>
          <p:cNvPr id="5" name="Slide Number Placeholder 4">
            <a:extLst>
              <a:ext uri="{FF2B5EF4-FFF2-40B4-BE49-F238E27FC236}">
                <a16:creationId xmlns:a16="http://schemas.microsoft.com/office/drawing/2014/main" id="{9AEE0009-8D2E-8345-A00A-7C4269EC28CE}"/>
              </a:ext>
            </a:extLst>
          </p:cNvPr>
          <p:cNvSpPr>
            <a:spLocks noGrp="1"/>
          </p:cNvSpPr>
          <p:nvPr>
            <p:ph type="sldNum" sz="quarter" idx="12"/>
          </p:nvPr>
        </p:nvSpPr>
        <p:spPr/>
        <p:txBody>
          <a:bodyPr/>
          <a:lstStyle/>
          <a:p>
            <a:fld id="{680C5762-CF65-4775-9966-A58D40CC61B9}" type="slidenum">
              <a:rPr lang="en-US" smtClean="0">
                <a:solidFill>
                  <a:schemeClr val="tx1"/>
                </a:solidFill>
              </a:rPr>
              <a:t>7</a:t>
            </a:fld>
            <a:endParaRPr lang="en-US" dirty="0">
              <a:solidFill>
                <a:schemeClr val="tx1"/>
              </a:solidFill>
            </a:endParaRPr>
          </a:p>
        </p:txBody>
      </p:sp>
    </p:spTree>
    <p:extLst>
      <p:ext uri="{BB962C8B-B14F-4D97-AF65-F5344CB8AC3E}">
        <p14:creationId xmlns:p14="http://schemas.microsoft.com/office/powerpoint/2010/main" val="12023113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C9D3730-C32B-CF47-8541-D81B712706E7}"/>
              </a:ext>
            </a:extLst>
          </p:cNvPr>
          <p:cNvSpPr txBox="1">
            <a:spLocks noGrp="1"/>
          </p:cNvSpPr>
          <p:nvPr>
            <p:ph type="title" idx="4294967295"/>
          </p:nvPr>
        </p:nvSpPr>
        <p:spPr>
          <a:xfrm>
            <a:off x="457200" y="284299"/>
            <a:ext cx="8229600" cy="1224441"/>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marL="173038" indent="0" algn="l" defTabSz="914400" rtl="0" eaLnBrk="1" latinLnBrk="0" hangingPunct="1">
              <a:spcBef>
                <a:spcPct val="0"/>
              </a:spcBef>
              <a:buNone/>
              <a:defRPr sz="3200" kern="1200">
                <a:solidFill>
                  <a:schemeClr val="bg1"/>
                </a:solidFill>
                <a:latin typeface="Arial" panose="020B0604020202020204" pitchFamily="34" charset="0"/>
                <a:ea typeface="+mj-ea"/>
                <a:cs typeface="Arial" panose="020B0604020202020204" pitchFamily="34" charset="0"/>
              </a:defRPr>
            </a:lvl1pPr>
          </a:lstStyle>
          <a:p>
            <a:pPr marL="173038" marR="0" lvl="0" indent="0" algn="ctr" defTabSz="914400" rtl="0" eaLnBrk="1" fontAlgn="auto" latinLnBrk="0" hangingPunct="1">
              <a:lnSpc>
                <a:spcPct val="100000"/>
              </a:lnSpc>
              <a:spcBef>
                <a:spcPct val="0"/>
              </a:spcBef>
              <a:spcAft>
                <a:spcPts val="0"/>
              </a:spcAft>
              <a:buClrTx/>
              <a:buSzTx/>
              <a:buFontTx/>
              <a:buNone/>
              <a:tabLst/>
              <a:defRPr/>
            </a:pPr>
            <a:r>
              <a:rPr kumimoji="0" lang="en-US" sz="2800" b="1" i="0" u="none" strike="noStrike" kern="1200" cap="none" spc="0" normalizeH="0" baseline="0" noProof="0" dirty="0">
                <a:ln>
                  <a:noFill/>
                </a:ln>
                <a:solidFill>
                  <a:schemeClr val="bg1"/>
                </a:solidFill>
                <a:effectLst/>
                <a:uLnTx/>
                <a:uFillTx/>
                <a:latin typeface="Arial" panose="020B0604020202020204" pitchFamily="34" charset="0"/>
                <a:ea typeface="+mj-ea"/>
                <a:cs typeface="Arial" panose="020B0604020202020204" pitchFamily="34" charset="0"/>
              </a:rPr>
              <a:t>Rubric Matrix Terminology</a:t>
            </a:r>
          </a:p>
        </p:txBody>
      </p:sp>
      <p:sp>
        <p:nvSpPr>
          <p:cNvPr id="8" name="Arrow: Left-Right 3" descr="This graphic is a horizontal directional arrow with points on both sides, to demonstrate performance levels that range from advanced to below basic.">
            <a:extLst>
              <a:ext uri="{FF2B5EF4-FFF2-40B4-BE49-F238E27FC236}">
                <a16:creationId xmlns:a16="http://schemas.microsoft.com/office/drawing/2014/main" id="{FFFC2676-F8FE-F24B-A157-76DA6812E902}"/>
              </a:ext>
            </a:extLst>
          </p:cNvPr>
          <p:cNvSpPr/>
          <p:nvPr/>
        </p:nvSpPr>
        <p:spPr>
          <a:xfrm>
            <a:off x="2412101" y="1317743"/>
            <a:ext cx="6049291" cy="874053"/>
          </a:xfrm>
          <a:prstGeom prst="leftRightArrow">
            <a:avLst/>
          </a:prstGeom>
          <a:solidFill>
            <a:srgbClr val="06347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700" dirty="0">
                <a:solidFill>
                  <a:schemeClr val="bg1"/>
                </a:solidFill>
                <a:latin typeface="Arial" panose="020B0604020202020204" pitchFamily="34" charset="0"/>
                <a:cs typeface="Arial" panose="020B0604020202020204" pitchFamily="34" charset="0"/>
              </a:rPr>
              <a:t>Performance Levels/Continuum</a:t>
            </a:r>
          </a:p>
        </p:txBody>
      </p:sp>
      <p:sp>
        <p:nvSpPr>
          <p:cNvPr id="9" name="Arrow: Up-Down 4" descr="This graphic is a vertical directional arrow with points on both the top and bottom, to demonstrate the number of dimensions or criteria being assessed by a rubric.">
            <a:extLst>
              <a:ext uri="{FF2B5EF4-FFF2-40B4-BE49-F238E27FC236}">
                <a16:creationId xmlns:a16="http://schemas.microsoft.com/office/drawing/2014/main" id="{7EEC3951-4A83-7E4F-9C65-7632801EF0E6}"/>
              </a:ext>
            </a:extLst>
          </p:cNvPr>
          <p:cNvSpPr/>
          <p:nvPr/>
        </p:nvSpPr>
        <p:spPr>
          <a:xfrm>
            <a:off x="456148" y="2362200"/>
            <a:ext cx="917517" cy="3301046"/>
          </a:xfrm>
          <a:prstGeom prst="upDownArrow">
            <a:avLst/>
          </a:prstGeom>
          <a:solidFill>
            <a:srgbClr val="06347A"/>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sz="2400" dirty="0">
                <a:solidFill>
                  <a:schemeClr val="bg1"/>
                </a:solidFill>
                <a:latin typeface="Arial" panose="020B0604020202020204" pitchFamily="34" charset="0"/>
                <a:cs typeface="Arial" panose="020B0604020202020204" pitchFamily="34" charset="0"/>
              </a:rPr>
              <a:t>Dimensions/Criteria</a:t>
            </a:r>
          </a:p>
        </p:txBody>
      </p:sp>
      <p:graphicFrame>
        <p:nvGraphicFramePr>
          <p:cNvPr id="5" name="Content Placeholder 5" descr="This graphic provides a rubric template, showing where to place performance levels, dimensions/criteria, and descriptors into the template.">
            <a:extLst>
              <a:ext uri="{FF2B5EF4-FFF2-40B4-BE49-F238E27FC236}">
                <a16:creationId xmlns:a16="http://schemas.microsoft.com/office/drawing/2014/main" id="{CE8853AE-67AB-6641-AED1-BC62858CB18B}"/>
              </a:ext>
            </a:extLst>
          </p:cNvPr>
          <p:cNvGraphicFramePr>
            <a:graphicFrameLocks/>
          </p:cNvGraphicFramePr>
          <p:nvPr>
            <p:extLst>
              <p:ext uri="{D42A27DB-BD31-4B8C-83A1-F6EECF244321}">
                <p14:modId xmlns:p14="http://schemas.microsoft.com/office/powerpoint/2010/main" val="2543801080"/>
              </p:ext>
            </p:extLst>
          </p:nvPr>
        </p:nvGraphicFramePr>
        <p:xfrm>
          <a:off x="1524000" y="2209800"/>
          <a:ext cx="7162800" cy="3581400"/>
        </p:xfrm>
        <a:graphic>
          <a:graphicData uri="http://schemas.openxmlformats.org/drawingml/2006/table">
            <a:tbl>
              <a:tblPr firstRow="1"/>
              <a:tblGrid>
                <a:gridCol w="1016066">
                  <a:extLst>
                    <a:ext uri="{9D8B030D-6E8A-4147-A177-3AD203B41FA5}">
                      <a16:colId xmlns:a16="http://schemas.microsoft.com/office/drawing/2014/main" val="20000"/>
                    </a:ext>
                  </a:extLst>
                </a:gridCol>
                <a:gridCol w="1414551">
                  <a:extLst>
                    <a:ext uri="{9D8B030D-6E8A-4147-A177-3AD203B41FA5}">
                      <a16:colId xmlns:a16="http://schemas.microsoft.com/office/drawing/2014/main" val="20001"/>
                    </a:ext>
                  </a:extLst>
                </a:gridCol>
                <a:gridCol w="1556005">
                  <a:extLst>
                    <a:ext uri="{9D8B030D-6E8A-4147-A177-3AD203B41FA5}">
                      <a16:colId xmlns:a16="http://schemas.microsoft.com/office/drawing/2014/main" val="20002"/>
                    </a:ext>
                  </a:extLst>
                </a:gridCol>
                <a:gridCol w="1529335">
                  <a:extLst>
                    <a:ext uri="{9D8B030D-6E8A-4147-A177-3AD203B41FA5}">
                      <a16:colId xmlns:a16="http://schemas.microsoft.com/office/drawing/2014/main" val="20003"/>
                    </a:ext>
                  </a:extLst>
                </a:gridCol>
                <a:gridCol w="1646843">
                  <a:extLst>
                    <a:ext uri="{9D8B030D-6E8A-4147-A177-3AD203B41FA5}">
                      <a16:colId xmlns:a16="http://schemas.microsoft.com/office/drawing/2014/main" val="20004"/>
                    </a:ext>
                  </a:extLst>
                </a:gridCol>
              </a:tblGrid>
              <a:tr h="727488">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US" altLang="en-US" sz="1100" b="1" i="0" u="none" strike="noStrike" cap="none" normalizeH="0" baseline="0" dirty="0">
                        <a:ln>
                          <a:noFill/>
                        </a:ln>
                        <a:solidFill>
                          <a:srgbClr val="FFFFFF"/>
                        </a:solidFill>
                        <a:effectLst/>
                        <a:latin typeface="Calibri" pitchFamily="34" charset="0"/>
                        <a:ea typeface="ＭＳ Ｐゴシック" pitchFamily="34" charset="-128"/>
                        <a:cs typeface="Times New Roman" pitchFamily="18" charset="0"/>
                      </a:endParaRPr>
                    </a:p>
                  </a:txBody>
                  <a:tcPr marL="34189" marR="34189"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6347A"/>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600" b="1" i="0" u="none" strike="noStrike" cap="none" normalizeH="0" baseline="0" dirty="0">
                          <a:ln>
                            <a:noFill/>
                          </a:ln>
                          <a:solidFill>
                            <a:srgbClr val="FFFFFF"/>
                          </a:solidFill>
                          <a:effectLst/>
                          <a:latin typeface="Arial" panose="020B0604020202020204" pitchFamily="34" charset="0"/>
                          <a:ea typeface="ＭＳ Ｐゴシック"/>
                          <a:cs typeface="Arial" panose="020B0604020202020204" pitchFamily="34" charset="0"/>
                        </a:rPr>
                        <a:t>Advanced (</a:t>
                      </a:r>
                      <a:r>
                        <a:rPr lang="en-US" altLang="en-US" sz="1600" b="1" i="0" u="none" strike="noStrike" cap="none" normalizeH="0" baseline="0" dirty="0">
                          <a:ln>
                            <a:noFill/>
                          </a:ln>
                          <a:solidFill>
                            <a:srgbClr val="FFFFFF"/>
                          </a:solidFill>
                          <a:effectLst/>
                          <a:latin typeface="Arial" panose="020B0604020202020204" pitchFamily="34" charset="0"/>
                          <a:ea typeface="ＭＳ Ｐゴシック"/>
                          <a:cs typeface="Arial" panose="020B0604020202020204" pitchFamily="34" charset="0"/>
                        </a:rPr>
                        <a:t>3pts</a:t>
                      </a:r>
                      <a:r>
                        <a:rPr kumimoji="0" lang="en-US" altLang="en-US" sz="1600" b="1" i="0" u="none" strike="noStrike" cap="none" normalizeH="0" baseline="0" dirty="0">
                          <a:ln>
                            <a:noFill/>
                          </a:ln>
                          <a:solidFill>
                            <a:srgbClr val="FFFFFF"/>
                          </a:solidFill>
                          <a:effectLst/>
                          <a:latin typeface="Arial" panose="020B0604020202020204" pitchFamily="34" charset="0"/>
                          <a:ea typeface="ＭＳ Ｐゴシック"/>
                          <a:cs typeface="Arial" panose="020B0604020202020204" pitchFamily="34" charset="0"/>
                        </a:rPr>
                        <a:t>.)</a:t>
                      </a:r>
                      <a:endParaRPr kumimoji="0" lang="en-US" altLang="en-US" sz="1600" b="1" i="0" u="none" strike="noStrike" cap="none" normalizeH="0" baseline="0" dirty="0">
                        <a:ln>
                          <a:noFill/>
                        </a:ln>
                        <a:solidFill>
                          <a:srgbClr val="FFFFFF"/>
                        </a:solidFill>
                        <a:effectLst/>
                        <a:latin typeface="Arial" panose="020B0604020202020204" pitchFamily="34" charset="0"/>
                        <a:ea typeface="ＭＳ Ｐゴシック" pitchFamily="34" charset="-128"/>
                        <a:cs typeface="Arial" panose="020B0604020202020204" pitchFamily="34" charset="0"/>
                      </a:endParaRPr>
                    </a:p>
                  </a:txBody>
                  <a:tcPr marL="34189" marR="34189"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6347A"/>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600" b="1" i="0" u="none" strike="noStrike" cap="none" normalizeH="0" baseline="0" dirty="0">
                          <a:ln>
                            <a:noFill/>
                          </a:ln>
                          <a:solidFill>
                            <a:srgbClr val="FFFFFF"/>
                          </a:solidFill>
                          <a:effectLst/>
                          <a:latin typeface="Arial" panose="020B0604020202020204" pitchFamily="34" charset="0"/>
                          <a:ea typeface="ＭＳ Ｐゴシック"/>
                          <a:cs typeface="Arial" panose="020B0604020202020204" pitchFamily="34" charset="0"/>
                        </a:rPr>
                        <a:t>Proficient</a:t>
                      </a:r>
                    </a:p>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600" b="1" i="0" u="none" strike="noStrike" cap="none" normalizeH="0" baseline="0" dirty="0">
                          <a:ln>
                            <a:noFill/>
                          </a:ln>
                          <a:solidFill>
                            <a:srgbClr val="FFFFFF"/>
                          </a:solidFill>
                          <a:effectLst/>
                          <a:latin typeface="Arial" panose="020B0604020202020204" pitchFamily="34" charset="0"/>
                          <a:ea typeface="ＭＳ Ｐゴシック"/>
                          <a:cs typeface="Arial" panose="020B0604020202020204" pitchFamily="34" charset="0"/>
                        </a:rPr>
                        <a:t> (</a:t>
                      </a:r>
                      <a:r>
                        <a:rPr lang="en-US" altLang="en-US" sz="1600" b="1" i="0" u="none" strike="noStrike" cap="none" normalizeH="0" baseline="0" dirty="0">
                          <a:ln>
                            <a:noFill/>
                          </a:ln>
                          <a:solidFill>
                            <a:srgbClr val="FFFFFF"/>
                          </a:solidFill>
                          <a:effectLst/>
                          <a:latin typeface="Arial" panose="020B0604020202020204" pitchFamily="34" charset="0"/>
                          <a:ea typeface="ＭＳ Ｐゴシック"/>
                          <a:cs typeface="Arial" panose="020B0604020202020204" pitchFamily="34" charset="0"/>
                        </a:rPr>
                        <a:t>2</a:t>
                      </a:r>
                      <a:r>
                        <a:rPr kumimoji="0" lang="en-US" altLang="en-US" sz="1600" b="1" i="0" u="none" strike="noStrike" cap="none" normalizeH="0" baseline="0" dirty="0">
                          <a:ln>
                            <a:noFill/>
                          </a:ln>
                          <a:solidFill>
                            <a:srgbClr val="FFFFFF"/>
                          </a:solidFill>
                          <a:effectLst/>
                          <a:latin typeface="Arial" panose="020B0604020202020204" pitchFamily="34" charset="0"/>
                          <a:ea typeface="ＭＳ Ｐゴシック"/>
                          <a:cs typeface="Arial" panose="020B0604020202020204" pitchFamily="34" charset="0"/>
                        </a:rPr>
                        <a:t> pts.)</a:t>
                      </a:r>
                    </a:p>
                  </a:txBody>
                  <a:tcPr marL="34189" marR="34189"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6347A"/>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600" b="1" i="0" u="none" strike="noStrike" cap="none" normalizeH="0" baseline="0" dirty="0">
                          <a:ln>
                            <a:noFill/>
                          </a:ln>
                          <a:solidFill>
                            <a:srgbClr val="FFFFFF"/>
                          </a:solidFill>
                          <a:effectLst/>
                          <a:latin typeface="Arial" panose="020B0604020202020204" pitchFamily="34" charset="0"/>
                          <a:ea typeface="ＭＳ Ｐゴシック"/>
                          <a:cs typeface="Arial" panose="020B0604020202020204" pitchFamily="34" charset="0"/>
                        </a:rPr>
                        <a:t>Basic </a:t>
                      </a:r>
                    </a:p>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600" b="1" i="0" u="none" strike="noStrike" cap="none" normalizeH="0" baseline="0" dirty="0">
                          <a:ln>
                            <a:noFill/>
                          </a:ln>
                          <a:solidFill>
                            <a:srgbClr val="FFFFFF"/>
                          </a:solidFill>
                          <a:effectLst/>
                          <a:latin typeface="Arial" panose="020B0604020202020204" pitchFamily="34" charset="0"/>
                          <a:ea typeface="ＭＳ Ｐゴシック"/>
                          <a:cs typeface="Arial" panose="020B0604020202020204" pitchFamily="34" charset="0"/>
                        </a:rPr>
                        <a:t>(</a:t>
                      </a:r>
                      <a:r>
                        <a:rPr lang="en-US" altLang="en-US" sz="1600" b="1" i="0" u="none" strike="noStrike" cap="none" normalizeH="0" baseline="0" dirty="0">
                          <a:ln>
                            <a:noFill/>
                          </a:ln>
                          <a:solidFill>
                            <a:srgbClr val="FFFFFF"/>
                          </a:solidFill>
                          <a:effectLst/>
                          <a:latin typeface="Arial" panose="020B0604020202020204" pitchFamily="34" charset="0"/>
                          <a:ea typeface="ＭＳ Ｐゴシック"/>
                          <a:cs typeface="Arial" panose="020B0604020202020204" pitchFamily="34" charset="0"/>
                        </a:rPr>
                        <a:t>1</a:t>
                      </a:r>
                      <a:r>
                        <a:rPr kumimoji="0" lang="en-US" altLang="en-US" sz="1600" b="1" i="0" u="none" strike="noStrike" cap="none" normalizeH="0" baseline="0" dirty="0">
                          <a:ln>
                            <a:noFill/>
                          </a:ln>
                          <a:solidFill>
                            <a:srgbClr val="FFFFFF"/>
                          </a:solidFill>
                          <a:effectLst/>
                          <a:latin typeface="Arial" panose="020B0604020202020204" pitchFamily="34" charset="0"/>
                          <a:ea typeface="ＭＳ Ｐゴシック"/>
                          <a:cs typeface="Arial" panose="020B0604020202020204" pitchFamily="34" charset="0"/>
                        </a:rPr>
                        <a:t> </a:t>
                      </a:r>
                      <a:r>
                        <a:rPr lang="en-US" altLang="en-US" sz="1600" b="1" i="0" u="none" strike="noStrike" cap="none" normalizeH="0" baseline="0" dirty="0">
                          <a:ln>
                            <a:noFill/>
                          </a:ln>
                          <a:solidFill>
                            <a:srgbClr val="FFFFFF"/>
                          </a:solidFill>
                          <a:effectLst/>
                          <a:latin typeface="Arial" panose="020B0604020202020204" pitchFamily="34" charset="0"/>
                          <a:ea typeface="ＭＳ Ｐゴシック"/>
                          <a:cs typeface="Arial" panose="020B0604020202020204" pitchFamily="34" charset="0"/>
                        </a:rPr>
                        <a:t>pt</a:t>
                      </a:r>
                      <a:r>
                        <a:rPr kumimoji="0" lang="en-US" altLang="en-US" sz="1600" b="1" i="0" u="none" strike="noStrike" cap="none" normalizeH="0" baseline="0" dirty="0">
                          <a:ln>
                            <a:noFill/>
                          </a:ln>
                          <a:solidFill>
                            <a:srgbClr val="FFFFFF"/>
                          </a:solidFill>
                          <a:effectLst/>
                          <a:latin typeface="Arial" panose="020B0604020202020204" pitchFamily="34" charset="0"/>
                          <a:ea typeface="ＭＳ Ｐゴシック"/>
                          <a:cs typeface="Arial" panose="020B0604020202020204" pitchFamily="34" charset="0"/>
                        </a:rPr>
                        <a:t>.)</a:t>
                      </a:r>
                    </a:p>
                  </a:txBody>
                  <a:tcPr marL="34189" marR="34189"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6347A"/>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600" b="1" i="0" u="none" strike="noStrike" cap="none" normalizeH="0" baseline="0" dirty="0">
                          <a:ln>
                            <a:noFill/>
                          </a:ln>
                          <a:solidFill>
                            <a:srgbClr val="FFFFFF"/>
                          </a:solidFill>
                          <a:effectLst/>
                          <a:latin typeface="Arial" panose="020B0604020202020204" pitchFamily="34" charset="0"/>
                          <a:ea typeface="ＭＳ Ｐゴシック"/>
                          <a:cs typeface="Arial" panose="020B0604020202020204" pitchFamily="34" charset="0"/>
                        </a:rPr>
                        <a:t>Below Basic </a:t>
                      </a:r>
                    </a:p>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600" b="1" i="0" u="none" strike="noStrike" cap="none" normalizeH="0" baseline="0" dirty="0">
                          <a:ln>
                            <a:noFill/>
                          </a:ln>
                          <a:solidFill>
                            <a:srgbClr val="FFFFFF"/>
                          </a:solidFill>
                          <a:effectLst/>
                          <a:latin typeface="Arial" panose="020B0604020202020204" pitchFamily="34" charset="0"/>
                          <a:ea typeface="ＭＳ Ｐゴシック"/>
                          <a:cs typeface="Arial" panose="020B0604020202020204" pitchFamily="34" charset="0"/>
                        </a:rPr>
                        <a:t>(</a:t>
                      </a:r>
                      <a:r>
                        <a:rPr lang="en-US" altLang="en-US" sz="1600" b="1" i="0" u="none" strike="noStrike" cap="none" normalizeH="0" baseline="0" dirty="0">
                          <a:ln>
                            <a:noFill/>
                          </a:ln>
                          <a:solidFill>
                            <a:srgbClr val="FFFFFF"/>
                          </a:solidFill>
                          <a:effectLst/>
                          <a:latin typeface="Arial" panose="020B0604020202020204" pitchFamily="34" charset="0"/>
                          <a:ea typeface="ＭＳ Ｐゴシック"/>
                          <a:cs typeface="Arial" panose="020B0604020202020204" pitchFamily="34" charset="0"/>
                        </a:rPr>
                        <a:t>0</a:t>
                      </a:r>
                      <a:r>
                        <a:rPr kumimoji="0" lang="en-US" altLang="en-US" sz="1600" b="1" i="0" u="none" strike="noStrike" cap="none" normalizeH="0" baseline="0" dirty="0">
                          <a:ln>
                            <a:noFill/>
                          </a:ln>
                          <a:solidFill>
                            <a:srgbClr val="FFFFFF"/>
                          </a:solidFill>
                          <a:effectLst/>
                          <a:latin typeface="Arial" panose="020B0604020202020204" pitchFamily="34" charset="0"/>
                          <a:ea typeface="ＭＳ Ｐゴシック"/>
                          <a:cs typeface="Arial" panose="020B0604020202020204" pitchFamily="34" charset="0"/>
                        </a:rPr>
                        <a:t> </a:t>
                      </a:r>
                      <a:r>
                        <a:rPr lang="en-US" altLang="en-US" sz="1600" b="1" i="0" u="none" strike="noStrike" cap="none" normalizeH="0" baseline="0" dirty="0">
                          <a:ln>
                            <a:noFill/>
                          </a:ln>
                          <a:solidFill>
                            <a:srgbClr val="FFFFFF"/>
                          </a:solidFill>
                          <a:effectLst/>
                          <a:latin typeface="Arial" panose="020B0604020202020204" pitchFamily="34" charset="0"/>
                          <a:ea typeface="ＭＳ Ｐゴシック"/>
                          <a:cs typeface="Arial" panose="020B0604020202020204" pitchFamily="34" charset="0"/>
                        </a:rPr>
                        <a:t>pts</a:t>
                      </a:r>
                      <a:r>
                        <a:rPr kumimoji="0" lang="en-US" altLang="en-US" sz="1600" b="1" i="0" u="none" strike="noStrike" cap="none" normalizeH="0" baseline="0" dirty="0">
                          <a:ln>
                            <a:noFill/>
                          </a:ln>
                          <a:solidFill>
                            <a:srgbClr val="FFFFFF"/>
                          </a:solidFill>
                          <a:effectLst/>
                          <a:latin typeface="Arial" panose="020B0604020202020204" pitchFamily="34" charset="0"/>
                          <a:ea typeface="ＭＳ Ｐゴシック"/>
                          <a:cs typeface="Arial" panose="020B0604020202020204" pitchFamily="34" charset="0"/>
                        </a:rPr>
                        <a:t>.)</a:t>
                      </a:r>
                    </a:p>
                  </a:txBody>
                  <a:tcPr marL="34189" marR="34189"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6347A"/>
                    </a:solidFill>
                  </a:tcPr>
                </a:tc>
                <a:extLst>
                  <a:ext uri="{0D108BD9-81ED-4DB2-BD59-A6C34878D82A}">
                    <a16:rowId xmlns:a16="http://schemas.microsoft.com/office/drawing/2014/main" val="10000"/>
                  </a:ext>
                </a:extLst>
              </a:tr>
              <a:tr h="1382227">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2800" b="1" i="0" u="none" strike="noStrike" cap="none" normalizeH="0" baseline="0" dirty="0">
                          <a:ln>
                            <a:noFill/>
                          </a:ln>
                          <a:solidFill>
                            <a:srgbClr val="FFFFFF"/>
                          </a:solidFill>
                          <a:effectLst/>
                          <a:latin typeface="Arial" panose="020B0604020202020204" pitchFamily="34" charset="0"/>
                          <a:ea typeface="ＭＳ Ｐゴシック" pitchFamily="34" charset="-128"/>
                          <a:cs typeface="Arial" panose="020B0604020202020204" pitchFamily="34" charset="0"/>
                        </a:rPr>
                        <a:t>A</a:t>
                      </a:r>
                    </a:p>
                  </a:txBody>
                  <a:tcPr marL="34189" marR="34189"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6347A"/>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US" altLang="en-US" sz="1100" b="0" i="0" u="none" strike="noStrike" cap="none" normalizeH="0" baseline="0" dirty="0">
                        <a:ln>
                          <a:noFill/>
                        </a:ln>
                        <a:solidFill>
                          <a:srgbClr val="000000"/>
                        </a:solidFill>
                        <a:effectLst/>
                        <a:latin typeface="Calibri" pitchFamily="34" charset="0"/>
                        <a:ea typeface="Calibri" pitchFamily="34" charset="0"/>
                        <a:cs typeface="Times New Roman" pitchFamily="18" charset="0"/>
                      </a:endParaRPr>
                    </a:p>
                  </a:txBody>
                  <a:tcPr marL="34189" marR="34189"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US" altLang="en-US" sz="1100" b="0" i="0" u="none" strike="noStrike" cap="none" normalizeH="0" baseline="0" dirty="0">
                        <a:ln>
                          <a:noFill/>
                        </a:ln>
                        <a:solidFill>
                          <a:srgbClr val="000000"/>
                        </a:solidFill>
                        <a:effectLst/>
                        <a:latin typeface="Calibri" pitchFamily="34" charset="0"/>
                        <a:ea typeface="Calibri" pitchFamily="34" charset="0"/>
                        <a:cs typeface="Times New Roman" pitchFamily="18" charset="0"/>
                      </a:endParaRPr>
                    </a:p>
                  </a:txBody>
                  <a:tcPr marL="34189" marR="34189"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US" altLang="en-US" sz="1100" b="0" i="0" u="none" strike="noStrike" cap="none" normalizeH="0" baseline="0" dirty="0">
                        <a:ln>
                          <a:noFill/>
                        </a:ln>
                        <a:solidFill>
                          <a:srgbClr val="000000"/>
                        </a:solidFill>
                        <a:effectLst/>
                        <a:latin typeface="Calibri" pitchFamily="34" charset="0"/>
                        <a:ea typeface="Calibri" pitchFamily="34" charset="0"/>
                        <a:cs typeface="Times New Roman" pitchFamily="18" charset="0"/>
                      </a:endParaRPr>
                    </a:p>
                  </a:txBody>
                  <a:tcPr marL="34189" marR="34189"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US" altLang="en-US" sz="1100" b="0" i="0" u="none" strike="noStrike" cap="none" normalizeH="0" baseline="0" dirty="0">
                        <a:ln>
                          <a:noFill/>
                        </a:ln>
                        <a:solidFill>
                          <a:srgbClr val="000000"/>
                        </a:solidFill>
                        <a:effectLst/>
                        <a:latin typeface="Calibri" pitchFamily="34" charset="0"/>
                        <a:ea typeface="Calibri" pitchFamily="34" charset="0"/>
                        <a:cs typeface="Times New Roman" pitchFamily="18" charset="0"/>
                      </a:endParaRPr>
                    </a:p>
                  </a:txBody>
                  <a:tcPr marL="34189" marR="34189"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1"/>
                  </a:ext>
                </a:extLst>
              </a:tr>
              <a:tr h="1471685">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2800" b="1" i="0" u="none" strike="noStrike" cap="none" normalizeH="0" baseline="0" dirty="0">
                          <a:ln>
                            <a:noFill/>
                          </a:ln>
                          <a:solidFill>
                            <a:srgbClr val="FFFFFF"/>
                          </a:solidFill>
                          <a:effectLst/>
                          <a:latin typeface="Arial" panose="020B0604020202020204" pitchFamily="34" charset="0"/>
                          <a:ea typeface="Calibri" pitchFamily="34" charset="0"/>
                          <a:cs typeface="Arial" panose="020B0604020202020204" pitchFamily="34" charset="0"/>
                        </a:rPr>
                        <a:t>B</a:t>
                      </a:r>
                    </a:p>
                  </a:txBody>
                  <a:tcPr marL="34189" marR="34189"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6347A"/>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US" altLang="en-US" sz="1100" b="0" i="0" u="none" strike="noStrike" cap="none" normalizeH="0" baseline="0" dirty="0">
                        <a:ln>
                          <a:noFill/>
                        </a:ln>
                        <a:solidFill>
                          <a:srgbClr val="000000"/>
                        </a:solidFill>
                        <a:effectLst/>
                        <a:latin typeface="Calibri" pitchFamily="34" charset="0"/>
                        <a:ea typeface="Calibri" pitchFamily="34" charset="0"/>
                        <a:cs typeface="Times New Roman" pitchFamily="18" charset="0"/>
                      </a:endParaRPr>
                    </a:p>
                  </a:txBody>
                  <a:tcPr marL="34189" marR="34189"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US" altLang="en-US" sz="1100" b="0" i="0" u="none" strike="noStrike" cap="none" normalizeH="0" baseline="0" dirty="0">
                        <a:ln>
                          <a:noFill/>
                        </a:ln>
                        <a:solidFill>
                          <a:srgbClr val="000000"/>
                        </a:solidFill>
                        <a:effectLst/>
                        <a:latin typeface="Calibri" pitchFamily="34" charset="0"/>
                        <a:ea typeface="Calibri" pitchFamily="34" charset="0"/>
                        <a:cs typeface="Times New Roman" pitchFamily="18" charset="0"/>
                      </a:endParaRPr>
                    </a:p>
                  </a:txBody>
                  <a:tcPr marL="34189" marR="34189"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US" altLang="en-US" sz="1100" b="0" i="0" u="none" strike="noStrike" cap="none" normalizeH="0" baseline="0" dirty="0">
                        <a:ln>
                          <a:noFill/>
                        </a:ln>
                        <a:solidFill>
                          <a:srgbClr val="000000"/>
                        </a:solidFill>
                        <a:effectLst/>
                        <a:latin typeface="Calibri" pitchFamily="34" charset="0"/>
                        <a:ea typeface="Calibri" pitchFamily="34" charset="0"/>
                        <a:cs typeface="Times New Roman" pitchFamily="18" charset="0"/>
                      </a:endParaRPr>
                    </a:p>
                  </a:txBody>
                  <a:tcPr marL="34189" marR="34189"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US" altLang="en-US" sz="1100" b="0" i="0" u="none" strike="noStrike" cap="none" normalizeH="0" baseline="0" dirty="0">
                        <a:ln>
                          <a:noFill/>
                        </a:ln>
                        <a:solidFill>
                          <a:srgbClr val="000000"/>
                        </a:solidFill>
                        <a:effectLst/>
                        <a:latin typeface="Calibri" pitchFamily="34" charset="0"/>
                        <a:ea typeface="Calibri" pitchFamily="34" charset="0"/>
                        <a:cs typeface="Times New Roman" pitchFamily="18" charset="0"/>
                      </a:endParaRPr>
                    </a:p>
                  </a:txBody>
                  <a:tcPr marL="34189" marR="34189"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10002"/>
                  </a:ext>
                </a:extLst>
              </a:tr>
            </a:tbl>
          </a:graphicData>
        </a:graphic>
      </p:graphicFrame>
      <p:sp>
        <p:nvSpPr>
          <p:cNvPr id="10" name="Arrow: Quad 6" descr="This graphic is a horizontal and vertical directional arrow with points on all sides, to demonstrate where the descriptor language for performance level of a particular dimension or criteria is placed in the rubric.">
            <a:extLst>
              <a:ext uri="{FF2B5EF4-FFF2-40B4-BE49-F238E27FC236}">
                <a16:creationId xmlns:a16="http://schemas.microsoft.com/office/drawing/2014/main" id="{42117C85-193F-BC4A-AE62-C9313834A279}"/>
              </a:ext>
            </a:extLst>
          </p:cNvPr>
          <p:cNvSpPr/>
          <p:nvPr/>
        </p:nvSpPr>
        <p:spPr>
          <a:xfrm>
            <a:off x="3048000" y="3068420"/>
            <a:ext cx="4974128" cy="2594826"/>
          </a:xfrm>
          <a:prstGeom prst="quadArrow">
            <a:avLst>
              <a:gd name="adj1" fmla="val 23274"/>
              <a:gd name="adj2" fmla="val 22500"/>
              <a:gd name="adj3" fmla="val 22500"/>
            </a:avLst>
          </a:prstGeom>
          <a:solidFill>
            <a:srgbClr val="06347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solidFill>
                <a:latin typeface="Arial" panose="020B0604020202020204" pitchFamily="34" charset="0"/>
                <a:cs typeface="Arial" panose="020B0604020202020204" pitchFamily="34" charset="0"/>
              </a:rPr>
              <a:t>Descriptors</a:t>
            </a:r>
          </a:p>
        </p:txBody>
      </p:sp>
      <p:sp>
        <p:nvSpPr>
          <p:cNvPr id="3" name="Slide Number Placeholder 2">
            <a:extLst>
              <a:ext uri="{FF2B5EF4-FFF2-40B4-BE49-F238E27FC236}">
                <a16:creationId xmlns:a16="http://schemas.microsoft.com/office/drawing/2014/main" id="{574F074E-E512-3540-869D-476CF720E35C}"/>
              </a:ext>
            </a:extLst>
          </p:cNvPr>
          <p:cNvSpPr>
            <a:spLocks noGrp="1"/>
          </p:cNvSpPr>
          <p:nvPr>
            <p:ph type="sldNum" sz="quarter" idx="12"/>
          </p:nvPr>
        </p:nvSpPr>
        <p:spPr/>
        <p:txBody>
          <a:bodyPr/>
          <a:lstStyle/>
          <a:p>
            <a:fld id="{680C5762-CF65-4775-9966-A58D40CC61B9}" type="slidenum">
              <a:rPr lang="en-US" smtClean="0">
                <a:solidFill>
                  <a:schemeClr val="tx1"/>
                </a:solidFill>
                <a:latin typeface="Arial" panose="020B0604020202020204" pitchFamily="34" charset="0"/>
                <a:cs typeface="Arial" panose="020B0604020202020204" pitchFamily="34" charset="0"/>
              </a:rPr>
              <a:t>8</a:t>
            </a:fld>
            <a:endParaRPr lang="en-US" dirty="0">
              <a:solidFill>
                <a:schemeClr val="tx1"/>
              </a:solidFill>
              <a:latin typeface="Arial" panose="020B0604020202020204" pitchFamily="34" charset="0"/>
              <a:cs typeface="Arial" panose="020B0604020202020204" pitchFamily="34" charset="0"/>
            </a:endParaRPr>
          </a:p>
        </p:txBody>
      </p:sp>
      <p:sp>
        <p:nvSpPr>
          <p:cNvPr id="2" name="Date Placeholder 1">
            <a:extLst>
              <a:ext uri="{FF2B5EF4-FFF2-40B4-BE49-F238E27FC236}">
                <a16:creationId xmlns:a16="http://schemas.microsoft.com/office/drawing/2014/main" id="{CBE3AD20-7AF5-CA49-87E9-AC17B464C54D}"/>
              </a:ext>
              <a:ext uri="{C183D7F6-B498-43B3-948B-1728B52AA6E4}">
                <adec:decorative xmlns:adec="http://schemas.microsoft.com/office/drawing/2017/decorative" val="1"/>
              </a:ext>
            </a:extLst>
          </p:cNvPr>
          <p:cNvSpPr>
            <a:spLocks noGrp="1"/>
          </p:cNvSpPr>
          <p:nvPr>
            <p:ph type="dt" sz="half" idx="10"/>
          </p:nvPr>
        </p:nvSpPr>
        <p:spPr/>
        <p:txBody>
          <a:bodyPr/>
          <a:lstStyle/>
          <a:p>
            <a:r>
              <a:rPr lang="en-US" dirty="0">
                <a:solidFill>
                  <a:schemeClr val="tx1"/>
                </a:solidFill>
                <a:latin typeface="Arial" panose="020B0604020202020204" pitchFamily="34" charset="0"/>
                <a:cs typeface="Arial" panose="020B0604020202020204" pitchFamily="34" charset="0"/>
              </a:rPr>
              <a:t>2025</a:t>
            </a:r>
          </a:p>
        </p:txBody>
      </p:sp>
    </p:spTree>
    <p:extLst>
      <p:ext uri="{BB962C8B-B14F-4D97-AF65-F5344CB8AC3E}">
        <p14:creationId xmlns:p14="http://schemas.microsoft.com/office/powerpoint/2010/main" val="41094760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7FED73-578D-8042-A851-6A54331C0B85}"/>
              </a:ext>
            </a:extLst>
          </p:cNvPr>
          <p:cNvSpPr>
            <a:spLocks noGrp="1"/>
          </p:cNvSpPr>
          <p:nvPr>
            <p:ph type="title"/>
          </p:nvPr>
        </p:nvSpPr>
        <p:spPr/>
        <p:txBody>
          <a:bodyPr>
            <a:normAutofit/>
          </a:bodyPr>
          <a:lstStyle/>
          <a:p>
            <a:pPr algn="ctr"/>
            <a:r>
              <a:rPr lang="en-US" sz="2800" b="1" dirty="0"/>
              <a:t>Rubric Types</a:t>
            </a:r>
          </a:p>
        </p:txBody>
      </p:sp>
      <p:sp>
        <p:nvSpPr>
          <p:cNvPr id="3" name="Content Placeholder 2">
            <a:extLst>
              <a:ext uri="{FF2B5EF4-FFF2-40B4-BE49-F238E27FC236}">
                <a16:creationId xmlns:a16="http://schemas.microsoft.com/office/drawing/2014/main" id="{0F3C7FBE-14DC-114B-84DC-C26DD17CCA6B}"/>
              </a:ext>
            </a:extLst>
          </p:cNvPr>
          <p:cNvSpPr>
            <a:spLocks noGrp="1"/>
          </p:cNvSpPr>
          <p:nvPr>
            <p:ph idx="1"/>
          </p:nvPr>
        </p:nvSpPr>
        <p:spPr/>
        <p:txBody>
          <a:bodyPr/>
          <a:lstStyle/>
          <a:p>
            <a:pPr marL="57150" indent="0">
              <a:buNone/>
              <a:defRPr/>
            </a:pPr>
            <a:r>
              <a:rPr lang="en-US" altLang="en-US" sz="2400" b="1" dirty="0">
                <a:ea typeface="ＭＳ Ｐゴシック"/>
              </a:rPr>
              <a:t>Two types of rubrics:</a:t>
            </a:r>
          </a:p>
          <a:p>
            <a:pPr marL="57150" indent="0">
              <a:buNone/>
              <a:defRPr/>
            </a:pPr>
            <a:endParaRPr lang="en-US" altLang="en-US" sz="1200" b="1" dirty="0">
              <a:ea typeface="ＭＳ Ｐゴシック"/>
            </a:endParaRPr>
          </a:p>
          <a:p>
            <a:pPr marL="400050">
              <a:defRPr/>
            </a:pPr>
            <a:r>
              <a:rPr lang="en-US" altLang="en-US" sz="2400" b="1" dirty="0">
                <a:ea typeface="ＭＳ Ｐゴシック"/>
              </a:rPr>
              <a:t>Analytic </a:t>
            </a:r>
            <a:r>
              <a:rPr lang="en-US" altLang="en-US" sz="2400" dirty="0">
                <a:ea typeface="ＭＳ Ｐゴシック"/>
              </a:rPr>
              <a:t>(multiple dimension rubric)</a:t>
            </a:r>
          </a:p>
          <a:p>
            <a:pPr marL="400050">
              <a:defRPr/>
            </a:pPr>
            <a:r>
              <a:rPr lang="en-US" altLang="en-US" sz="2400" b="1" dirty="0">
                <a:ea typeface="ＭＳ Ｐゴシック"/>
              </a:rPr>
              <a:t>Holistic </a:t>
            </a:r>
            <a:r>
              <a:rPr lang="en-US" altLang="en-US" sz="2400" dirty="0">
                <a:ea typeface="ＭＳ Ｐゴシック"/>
              </a:rPr>
              <a:t>(single dimension rubric)</a:t>
            </a:r>
          </a:p>
          <a:p>
            <a:endParaRPr lang="en-US" dirty="0"/>
          </a:p>
        </p:txBody>
      </p:sp>
      <p:sp>
        <p:nvSpPr>
          <p:cNvPr id="4" name="Date Placeholder 3">
            <a:extLst>
              <a:ext uri="{FF2B5EF4-FFF2-40B4-BE49-F238E27FC236}">
                <a16:creationId xmlns:a16="http://schemas.microsoft.com/office/drawing/2014/main" id="{8F9B4F46-30F7-C146-BA83-5E9A1FC0207C}"/>
              </a:ext>
              <a:ext uri="{C183D7F6-B498-43B3-948B-1728B52AA6E4}">
                <adec:decorative xmlns:adec="http://schemas.microsoft.com/office/drawing/2017/decorative" val="1"/>
              </a:ext>
            </a:extLst>
          </p:cNvPr>
          <p:cNvSpPr>
            <a:spLocks noGrp="1"/>
          </p:cNvSpPr>
          <p:nvPr>
            <p:ph type="dt" sz="half" idx="10"/>
          </p:nvPr>
        </p:nvSpPr>
        <p:spPr/>
        <p:txBody>
          <a:bodyPr/>
          <a:lstStyle/>
          <a:p>
            <a:r>
              <a:rPr lang="en-US" dirty="0">
                <a:solidFill>
                  <a:schemeClr val="tx1"/>
                </a:solidFill>
              </a:rPr>
              <a:t>2025</a:t>
            </a:r>
          </a:p>
        </p:txBody>
      </p:sp>
      <p:sp>
        <p:nvSpPr>
          <p:cNvPr id="5" name="Slide Number Placeholder 4">
            <a:extLst>
              <a:ext uri="{FF2B5EF4-FFF2-40B4-BE49-F238E27FC236}">
                <a16:creationId xmlns:a16="http://schemas.microsoft.com/office/drawing/2014/main" id="{DC5B9A76-0CC8-EC42-85A5-B8A3D70CABB3}"/>
              </a:ext>
            </a:extLst>
          </p:cNvPr>
          <p:cNvSpPr>
            <a:spLocks noGrp="1"/>
          </p:cNvSpPr>
          <p:nvPr>
            <p:ph type="sldNum" sz="quarter" idx="12"/>
          </p:nvPr>
        </p:nvSpPr>
        <p:spPr/>
        <p:txBody>
          <a:bodyPr/>
          <a:lstStyle/>
          <a:p>
            <a:fld id="{680C5762-CF65-4775-9966-A58D40CC61B9}" type="slidenum">
              <a:rPr lang="en-US" smtClean="0">
                <a:solidFill>
                  <a:schemeClr val="tx1"/>
                </a:solidFill>
              </a:rPr>
              <a:t>9</a:t>
            </a:fld>
            <a:endParaRPr lang="en-US" dirty="0">
              <a:solidFill>
                <a:schemeClr val="tx1"/>
              </a:solidFill>
            </a:endParaRPr>
          </a:p>
        </p:txBody>
      </p:sp>
      <p:pic>
        <p:nvPicPr>
          <p:cNvPr id="7" name="Picture 7">
            <a:extLst>
              <a:ext uri="{FF2B5EF4-FFF2-40B4-BE49-F238E27FC236}">
                <a16:creationId xmlns:a16="http://schemas.microsoft.com/office/drawing/2014/main" id="{AE4C5C2E-348B-1C44-A0CC-A38A7D439E4B}"/>
              </a:ex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0319" y="3455126"/>
            <a:ext cx="2683361" cy="23529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8933851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DE PowerPoint Template - ADA Accessible  -  version 1.0: 7/21/23 10:12 AM  -  Read-Only" id="{B60E4BA7-3D23-914F-9F78-57D86BC0AAA8}" vid="{7552D814-C380-D742-A299-4A10415536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fbc037d5-3aae-4eba-9dec-a926451bc98f" xsi:nil="true"/>
    <lcf76f155ced4ddcb4097134ff3c332f xmlns="619e9023-7fe2-4e3d-9807-62b6c8302c1b">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9535ED75752BCA4DA4E256401831089B" ma:contentTypeVersion="17" ma:contentTypeDescription="Create a new document." ma:contentTypeScope="" ma:versionID="ec7521227a67ae2bb18adf80c177d532">
  <xsd:schema xmlns:xsd="http://www.w3.org/2001/XMLSchema" xmlns:xs="http://www.w3.org/2001/XMLSchema" xmlns:p="http://schemas.microsoft.com/office/2006/metadata/properties" xmlns:ns2="619e9023-7fe2-4e3d-9807-62b6c8302c1b" xmlns:ns3="fbc037d5-3aae-4eba-9dec-a926451bc98f" targetNamespace="http://schemas.microsoft.com/office/2006/metadata/properties" ma:root="true" ma:fieldsID="0b8b184a36313ca98c0a24bc0f075d43" ns2:_="" ns3:_="">
    <xsd:import namespace="619e9023-7fe2-4e3d-9807-62b6c8302c1b"/>
    <xsd:import namespace="fbc037d5-3aae-4eba-9dec-a926451bc98f"/>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lcf76f155ced4ddcb4097134ff3c332f" minOccurs="0"/>
                <xsd:element ref="ns3:TaxCatchAll" minOccurs="0"/>
                <xsd:element ref="ns2:MediaServiceDateTaken" minOccurs="0"/>
                <xsd:element ref="ns2:MediaServiceObjectDetectorVersions" minOccurs="0"/>
                <xsd:element ref="ns2:MediaLengthInSecond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19e9023-7fe2-4e3d-9807-62b6c8302c1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3a5fc0d6-7222-447d-a74f-50773848813d" ma:termSetId="09814cd3-568e-fe90-9814-8d621ff8fb84" ma:anchorId="fba54fb3-c3e1-fe81-a776-ca4b69148c4d" ma:open="true" ma:isKeyword="false">
      <xsd:complexType>
        <xsd:sequence>
          <xsd:element ref="pc:Terms" minOccurs="0" maxOccurs="1"/>
        </xsd:sequence>
      </xsd:complexType>
    </xsd:element>
    <xsd:element name="MediaServiceDateTaken" ma:index="21" nillable="true" ma:displayName="MediaServiceDateTaken" ma:description="" ma:hidden="true" ma:indexed="true" ma:internalName="MediaServiceDateTaken" ma:readOnly="true">
      <xsd:simpleType>
        <xsd:restriction base="dms:Text"/>
      </xsd:simpleType>
    </xsd:element>
    <xsd:element name="MediaServiceObjectDetectorVersions" ma:index="22" nillable="true" ma:displayName="MediaServiceObjectDetectorVersions" ma:description="" ma:hidden="true" ma:indexed="true" ma:internalName="MediaServiceObjectDetectorVersions" ma:readOnly="true">
      <xsd:simpleType>
        <xsd:restriction base="dms:Text"/>
      </xsd:simpleType>
    </xsd:element>
    <xsd:element name="MediaLengthInSeconds" ma:index="23" nillable="true" ma:displayName="MediaLengthInSeconds" ma:hidden="true" ma:internalName="MediaLengthInSeconds" ma:readOnly="true">
      <xsd:simpleType>
        <xsd:restriction base="dms:Unknown"/>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bc037d5-3aae-4eba-9dec-a926451bc98f"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0953e9ec-ae23-4c66-8fbc-a31ce0e85919}" ma:internalName="TaxCatchAll" ma:showField="CatchAllData" ma:web="fbc037d5-3aae-4eba-9dec-a926451bc98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345E959-B139-4928-B6C0-4290FBE61FC4}">
  <ds:schemaRefs>
    <ds:schemaRef ds:uri="http://www.w3.org/XML/1998/namespace"/>
    <ds:schemaRef ds:uri="http://purl.org/dc/terms/"/>
    <ds:schemaRef ds:uri="http://schemas.microsoft.com/office/2006/documentManagement/types"/>
    <ds:schemaRef ds:uri="http://purl.org/dc/dcmitype/"/>
    <ds:schemaRef ds:uri="http://schemas.microsoft.com/office/2006/metadata/properties"/>
    <ds:schemaRef ds:uri="http://schemas.microsoft.com/office/infopath/2007/PartnerControls"/>
    <ds:schemaRef ds:uri="http://schemas.openxmlformats.org/package/2006/metadata/core-properties"/>
    <ds:schemaRef ds:uri="a4d6b4e1-a671-4dd6-b6f1-ff96368bd6b7"/>
    <ds:schemaRef ds:uri="http://purl.org/dc/elements/1.1/"/>
    <ds:schemaRef ds:uri="fbc037d5-3aae-4eba-9dec-a926451bc98f"/>
    <ds:schemaRef ds:uri="619e9023-7fe2-4e3d-9807-62b6c8302c1b"/>
  </ds:schemaRefs>
</ds:datastoreItem>
</file>

<file path=customXml/itemProps2.xml><?xml version="1.0" encoding="utf-8"?>
<ds:datastoreItem xmlns:ds="http://schemas.openxmlformats.org/officeDocument/2006/customXml" ds:itemID="{C12A4EA4-2FD6-46CD-858F-1ABF09EFBD7C}">
  <ds:schemaRefs>
    <ds:schemaRef ds:uri="http://schemas.microsoft.com/sharepoint/v3/contenttype/forms"/>
  </ds:schemaRefs>
</ds:datastoreItem>
</file>

<file path=customXml/itemProps3.xml><?xml version="1.0" encoding="utf-8"?>
<ds:datastoreItem xmlns:ds="http://schemas.openxmlformats.org/officeDocument/2006/customXml" ds:itemID="{C644A3ED-AECF-4D19-8DD9-12E84C8D044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19e9023-7fe2-4e3d-9807-62b6c8302c1b"/>
    <ds:schemaRef ds:uri="fbc037d5-3aae-4eba-9dec-a926451bc98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271</TotalTime>
  <Words>5227</Words>
  <Application>Microsoft Office PowerPoint</Application>
  <PresentationFormat>On-screen Show (4:3)</PresentationFormat>
  <Paragraphs>591</Paragraphs>
  <Slides>27</Slides>
  <Notes>24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27</vt:i4>
      </vt:variant>
    </vt:vector>
  </HeadingPairs>
  <TitlesOfParts>
    <vt:vector size="34" baseType="lpstr">
      <vt:lpstr>ＭＳ Ｐゴシック</vt:lpstr>
      <vt:lpstr>Arial</vt:lpstr>
      <vt:lpstr>Calibri</vt:lpstr>
      <vt:lpstr>Courier New</vt:lpstr>
      <vt:lpstr>Times New Roman</vt:lpstr>
      <vt:lpstr>Wingdings</vt:lpstr>
      <vt:lpstr>Office Theme</vt:lpstr>
      <vt:lpstr>Assessment Literacy Series</vt:lpstr>
      <vt:lpstr>Scoring Keys</vt:lpstr>
      <vt:lpstr>Creating Scoring Keys Guidelines</vt:lpstr>
      <vt:lpstr>SR Scoring Key Framework Example</vt:lpstr>
      <vt:lpstr>Quality Assurance Checklist: Scoring Keys</vt:lpstr>
      <vt:lpstr>Scoring Rubrics Definition</vt:lpstr>
      <vt:lpstr>Rubric Components</vt:lpstr>
      <vt:lpstr>Rubric Matrix Terminology</vt:lpstr>
      <vt:lpstr>Rubric Types</vt:lpstr>
      <vt:lpstr>Analytic Rubrics</vt:lpstr>
      <vt:lpstr>PT Analytic Rubric Example</vt:lpstr>
      <vt:lpstr>Holistic Rubrics</vt:lpstr>
      <vt:lpstr>SCR Holistic Rubric Example</vt:lpstr>
      <vt:lpstr>Text Dependent Analysis Holistic Rubric Example</vt:lpstr>
      <vt:lpstr>Practice Makes Progress: Analytic or Holistic?</vt:lpstr>
      <vt:lpstr>SCR Passage-Based Task</vt:lpstr>
      <vt:lpstr>Holistic Rubric: SCR Passage-Based Task</vt:lpstr>
      <vt:lpstr>Analytic Rubric: SCR Passage-Based Task</vt:lpstr>
      <vt:lpstr>Practice Makes Progress: Analytic or Holistic? </vt:lpstr>
      <vt:lpstr>Designing Rubrics Guidelines</vt:lpstr>
      <vt:lpstr>Guidelines: Selecting Criteria</vt:lpstr>
      <vt:lpstr>Developing the Continuum Guidelines</vt:lpstr>
      <vt:lpstr>Approaches to Designing Rubrics</vt:lpstr>
      <vt:lpstr>Quality Assurance Checklist: Scoring Rubrics</vt:lpstr>
      <vt:lpstr>Practice Makes Progress: Rubrics</vt:lpstr>
      <vt:lpstr>Selecting a Scoring Tool</vt:lpstr>
      <vt:lpstr>Contact/Mission</vt:lpstr>
    </vt:vector>
  </TitlesOfParts>
  <Company>PA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pdeadmin</dc:creator>
  <cp:lastModifiedBy>Aaron Feuerstein</cp:lastModifiedBy>
  <cp:revision>13</cp:revision>
  <dcterms:created xsi:type="dcterms:W3CDTF">2017-02-01T18:23:33Z</dcterms:created>
  <dcterms:modified xsi:type="dcterms:W3CDTF">2025-11-06T19:10:07Z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rder">
    <vt:r8>33500</vt:r8>
  </property>
  <property fmtid="{D5CDD505-2E9C-101B-9397-08002B2CF9AE}" pid="3" name="_dlc_policyId">
    <vt:lpwstr>/InsidePDE/Documents</vt:lpwstr>
  </property>
  <property fmtid="{D5CDD505-2E9C-101B-9397-08002B2CF9AE}" pid="4" name="xd_ProgID">
    <vt:lpwstr/>
  </property>
  <property fmtid="{D5CDD505-2E9C-101B-9397-08002B2CF9AE}" pid="5" name="_CopySource">
    <vt:lpwstr>https://collab.pde.pa.gov/InsidePDE/Documents/Getting My Job Done/Accessibility/PDE PowerPoint Template - ADA Accessible.pptx</vt:lpwstr>
  </property>
  <property fmtid="{D5CDD505-2E9C-101B-9397-08002B2CF9AE}" pid="6" name="ContentTypeId">
    <vt:lpwstr>0x0101009535ED75752BCA4DA4E256401831089B</vt:lpwstr>
  </property>
  <property fmtid="{D5CDD505-2E9C-101B-9397-08002B2CF9AE}" pid="7" name="ItemRetentionFormula">
    <vt:lpwstr>&lt;formula id="Microsoft.Office.RecordsManagement.PolicyFeatures.Expiration.Formula.BuiltIn"&gt;&lt;number&gt;1&lt;/number&gt;&lt;property&gt;Post_x005f_x0020_End_x005f_x0020_Date&lt;/property&gt;&lt;propertyId&gt;00000000-0000-0000-0000-000000000000&lt;/propertyId&gt;&lt;period&gt;days&lt;/period&gt;&lt;/formula&gt;</vt:lpwstr>
  </property>
  <property fmtid="{D5CDD505-2E9C-101B-9397-08002B2CF9AE}" pid="8" name="TemplateUrl">
    <vt:lpwstr/>
  </property>
  <property fmtid="{D5CDD505-2E9C-101B-9397-08002B2CF9AE}" pid="9" name="MediaServiceImageTags">
    <vt:lpwstr/>
  </property>
</Properties>
</file>