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ozlowski" userId="a3e5f428-80ec-40f4-9790-f634d34db42c" providerId="ADAL" clId="{31C39137-F0F8-4B97-A460-02486FA395B2}"/>
    <pc:docChg chg="modSld">
      <pc:chgData name="Taylor Kozlowski" userId="a3e5f428-80ec-40f4-9790-f634d34db42c" providerId="ADAL" clId="{31C39137-F0F8-4B97-A460-02486FA395B2}" dt="2025-09-09T20:19:00.650" v="0" actId="167"/>
      <pc:docMkLst>
        <pc:docMk/>
      </pc:docMkLst>
      <pc:sldChg chg="modSp mod">
        <pc:chgData name="Taylor Kozlowski" userId="a3e5f428-80ec-40f4-9790-f634d34db42c" providerId="ADAL" clId="{31C39137-F0F8-4B97-A460-02486FA395B2}" dt="2025-09-09T20:19:00.650" v="0" actId="167"/>
        <pc:sldMkLst>
          <pc:docMk/>
          <pc:sldMk cId="0" sldId="256"/>
        </pc:sldMkLst>
        <pc:picChg chg="ord">
          <ac:chgData name="Taylor Kozlowski" userId="a3e5f428-80ec-40f4-9790-f634d34db42c" providerId="ADAL" clId="{31C39137-F0F8-4B97-A460-02486FA395B2}" dt="2025-09-09T20:19:00.650" v="0" actId="167"/>
          <ac:picMkLst>
            <pc:docMk/>
            <pc:sldMk cId="0" sldId="256"/>
            <ac:picMk id="54" creationId="{00000000-0000-0000-0000-000000000000}"/>
          </ac:picMkLst>
        </pc:picChg>
      </pc:sldChg>
    </pc:docChg>
  </pc:docChgLst>
  <pc:docChgLst>
    <pc:chgData name="Aaron Feuerstein" userId="f5de8b9a-5c09-4bc3-b449-ac980e458ac8" providerId="ADAL" clId="{B18E3DC7-6356-45C0-87DF-D714A1046E1D}"/>
    <pc:docChg chg="custSel modSld">
      <pc:chgData name="Aaron Feuerstein" userId="f5de8b9a-5c09-4bc3-b449-ac980e458ac8" providerId="ADAL" clId="{B18E3DC7-6356-45C0-87DF-D714A1046E1D}" dt="2025-06-13T14:53:17.294" v="136" actId="13244"/>
      <pc:docMkLst>
        <pc:docMk/>
      </pc:docMkLst>
      <pc:sldChg chg="addSp modSp mod">
        <pc:chgData name="Aaron Feuerstein" userId="f5de8b9a-5c09-4bc3-b449-ac980e458ac8" providerId="ADAL" clId="{B18E3DC7-6356-45C0-87DF-D714A1046E1D}" dt="2025-06-13T14:52:44.464" v="129" actId="13244"/>
        <pc:sldMkLst>
          <pc:docMk/>
          <pc:sldMk cId="0" sldId="256"/>
        </pc:sldMkLst>
      </pc:sldChg>
      <pc:sldChg chg="addSp modSp mod">
        <pc:chgData name="Aaron Feuerstein" userId="f5de8b9a-5c09-4bc3-b449-ac980e458ac8" providerId="ADAL" clId="{B18E3DC7-6356-45C0-87DF-D714A1046E1D}" dt="2025-06-13T14:52:53.797" v="131" actId="13244"/>
        <pc:sldMkLst>
          <pc:docMk/>
          <pc:sldMk cId="0" sldId="257"/>
        </pc:sldMkLst>
      </pc:sldChg>
      <pc:sldChg chg="addSp modSp mod">
        <pc:chgData name="Aaron Feuerstein" userId="f5de8b9a-5c09-4bc3-b449-ac980e458ac8" providerId="ADAL" clId="{B18E3DC7-6356-45C0-87DF-D714A1046E1D}" dt="2025-06-13T14:53:03.620" v="133" actId="13244"/>
        <pc:sldMkLst>
          <pc:docMk/>
          <pc:sldMk cId="0" sldId="258"/>
        </pc:sldMkLst>
      </pc:sldChg>
      <pc:sldChg chg="addSp modSp mod">
        <pc:chgData name="Aaron Feuerstein" userId="f5de8b9a-5c09-4bc3-b449-ac980e458ac8" providerId="ADAL" clId="{B18E3DC7-6356-45C0-87DF-D714A1046E1D}" dt="2025-06-13T14:53:12.261" v="134" actId="13244"/>
        <pc:sldMkLst>
          <pc:docMk/>
          <pc:sldMk cId="0" sldId="259"/>
        </pc:sldMkLst>
      </pc:sldChg>
      <pc:sldChg chg="addSp modSp mod">
        <pc:chgData name="Aaron Feuerstein" userId="f5de8b9a-5c09-4bc3-b449-ac980e458ac8" providerId="ADAL" clId="{B18E3DC7-6356-45C0-87DF-D714A1046E1D}" dt="2025-06-13T14:53:17.294" v="136" actId="13244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m9_dAaktk&amp;t=0s&amp;index=2&amp;list=PL6pLaoA-8f3JPIJC4g20YQtCmJ-v5ZEk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441b4f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441b4f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c523b82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c523b82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c523b82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c523b82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c523b82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c523b82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https://www.youtube.com/watch?v=KXm9_dAaktk&amp;t=0s&amp;index=2&amp;list=PL6pLaoA-8f3JPIJC4g20YQtCmJ-v5ZEkq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my/safeviews/KXm9_dAaktk/pla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Dragonfly"/>
          <p:cNvPicPr preferRelativeResize="0"/>
          <p:nvPr/>
        </p:nvPicPr>
        <p:blipFill rotWithShape="1">
          <a:blip r:embed="rId3">
            <a:alphaModFix/>
          </a:blip>
          <a:srcRect l="7942" r="18" b="22624"/>
          <a:stretch/>
        </p:blipFill>
        <p:spPr>
          <a:xfrm rot="-5400000">
            <a:off x="6257475" y="1771075"/>
            <a:ext cx="3495075" cy="22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A6123-0593-81C1-64D2-728D20385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-2052600"/>
            <a:ext cx="8520600" cy="20526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Unit 22: Lesson 8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-15100" y="249175"/>
            <a:ext cx="91440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Unit 22: Lesson 8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latin typeface="Source Sans Pro"/>
                <a:ea typeface="Source Sans Pro"/>
                <a:cs typeface="Source Sans Pro"/>
                <a:sym typeface="Source Sans Pro"/>
              </a:rPr>
              <a:t>How can we use farms to harness wind energy?</a:t>
            </a:r>
            <a:endParaRPr sz="2400" i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0" y="1661075"/>
            <a:ext cx="9128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Explore: Wind Turbine Design</a:t>
            </a:r>
            <a:endParaRPr sz="30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Performance</a:t>
            </a:r>
            <a:endParaRPr sz="2400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" name="Google Shape;5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00" y="3657433"/>
            <a:ext cx="2572800" cy="88404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100" y="4665600"/>
            <a:ext cx="1906390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1521" y="4665574"/>
            <a:ext cx="1338130" cy="4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334C-F2CB-2577-0E70-32EF40827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Teacher’s Notes</a:t>
            </a:r>
          </a:p>
        </p:txBody>
      </p:sp>
      <p:pic>
        <p:nvPicPr>
          <p:cNvPr id="66" name="Google Shape;66;p14" descr="Cardboard, styrofoam ball, duct tape, wooden dowel, paper, plastic bucket, twine, and popsicle sticks"/>
          <p:cNvPicPr preferRelativeResize="0"/>
          <p:nvPr/>
        </p:nvPicPr>
        <p:blipFill rotWithShape="1">
          <a:blip r:embed="rId3">
            <a:alphaModFix/>
          </a:blip>
          <a:srcRect r="14361" b="8349"/>
          <a:stretch/>
        </p:blipFill>
        <p:spPr>
          <a:xfrm>
            <a:off x="563950" y="354450"/>
            <a:ext cx="4539324" cy="44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739325" y="1059975"/>
            <a:ext cx="27762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materials that students will use to build the wind turbine.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E39A-F285-02AC-517A-6BD1B78CD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Constructing the Turbine</a:t>
            </a:r>
          </a:p>
        </p:txBody>
      </p:sp>
      <p:pic>
        <p:nvPicPr>
          <p:cNvPr id="71" name="Google Shape;71;p15" descr="Wind Turbine"/>
          <p:cNvPicPr preferRelativeResize="0"/>
          <p:nvPr/>
        </p:nvPicPr>
        <p:blipFill rotWithShape="1">
          <a:blip r:embed="rId3">
            <a:alphaModFix/>
          </a:blip>
          <a:srcRect l="10281" t="3651"/>
          <a:stretch/>
        </p:blipFill>
        <p:spPr>
          <a:xfrm>
            <a:off x="164600" y="222125"/>
            <a:ext cx="2985679" cy="240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Tape secures the dowel to the styrofoam ball"/>
          <p:cNvPicPr preferRelativeResize="0"/>
          <p:nvPr/>
        </p:nvPicPr>
        <p:blipFill rotWithShape="1">
          <a:blip r:embed="rId4">
            <a:alphaModFix/>
          </a:blip>
          <a:srcRect t="15985" b="23393"/>
          <a:stretch/>
        </p:blipFill>
        <p:spPr>
          <a:xfrm>
            <a:off x="3220363" y="2731201"/>
            <a:ext cx="2703277" cy="21850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465150" y="330150"/>
            <a:ext cx="2162400" cy="4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wind turbine built from the directions in the Elaborate section.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second photo note the tape must be used to secure the dowel to the styrofoam ball.</a:t>
            </a:r>
            <a:endParaRPr/>
          </a:p>
        </p:txBody>
      </p:sp>
      <p:cxnSp>
        <p:nvCxnSpPr>
          <p:cNvPr id="74" name="Google Shape;7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572100" y="3419625"/>
            <a:ext cx="1780800" cy="92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7B93-BA8E-210A-0351-8FB9D1347E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Counterweight</a:t>
            </a:r>
          </a:p>
        </p:txBody>
      </p:sp>
      <p:pic>
        <p:nvPicPr>
          <p:cNvPr id="79" name="Google Shape;79;p16" descr="Coins in a bucket to act as a counterweight"/>
          <p:cNvPicPr preferRelativeResize="0"/>
          <p:nvPr/>
        </p:nvPicPr>
        <p:blipFill rotWithShape="1">
          <a:blip r:embed="rId3">
            <a:alphaModFix/>
          </a:blip>
          <a:srcRect l="10757" t="38081" r="18189" b="12132"/>
          <a:stretch/>
        </p:blipFill>
        <p:spPr>
          <a:xfrm>
            <a:off x="495325" y="834650"/>
            <a:ext cx="3691400" cy="34485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689650" y="1425000"/>
            <a:ext cx="2639700" cy="2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coins as an easy weight to place inside the bucket.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6C71-7061-2B10-084C-9E9810BF9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Turbine in Action</a:t>
            </a:r>
          </a:p>
        </p:txBody>
      </p:sp>
      <p:pic>
        <p:nvPicPr>
          <p:cNvPr id="86" name="Google Shape;86;p17" descr="Wind Turbine in a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4483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788150" y="981775"/>
            <a:ext cx="2565000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video of a sample wind turbine in action.  Note, the fan is not provided in your kit, you must provide your own. A box fan is recommended, a small fan will not move the blades.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ED75752BCA4DA4E256401831089B" ma:contentTypeVersion="17" ma:contentTypeDescription="Create a new document." ma:contentTypeScope="" ma:versionID="4b22d856db1669cb7b2b07fe0dda9684">
  <xsd:schema xmlns:xsd="http://www.w3.org/2001/XMLSchema" xmlns:xs="http://www.w3.org/2001/XMLSchema" xmlns:p="http://schemas.microsoft.com/office/2006/metadata/properties" xmlns:ns2="619e9023-7fe2-4e3d-9807-62b6c8302c1b" xmlns:ns3="fbc037d5-3aae-4eba-9dec-a926451bc98f" targetNamespace="http://schemas.microsoft.com/office/2006/metadata/properties" ma:root="true" ma:fieldsID="5bd0d2a1c348e4703ad3f2a373afc867" ns2:_="" ns3:_="">
    <xsd:import namespace="619e9023-7fe2-4e3d-9807-62b6c8302c1b"/>
    <xsd:import namespace="fbc037d5-3aae-4eba-9dec-a926451bc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e9023-7fe2-4e3d-9807-62b6c8302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a5fc0d6-7222-447d-a74f-507738488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037d5-3aae-4eba-9dec-a926451bc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53e9ec-ae23-4c66-8fbc-a31ce0e85919}" ma:internalName="TaxCatchAll" ma:showField="CatchAllData" ma:web="fbc037d5-3aae-4eba-9dec-a926451bc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c037d5-3aae-4eba-9dec-a926451bc98f" xsi:nil="true"/>
    <lcf76f155ced4ddcb4097134ff3c332f xmlns="619e9023-7fe2-4e3d-9807-62b6c8302c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002057-EA5E-45BD-A96E-C9F021036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e9023-7fe2-4e3d-9807-62b6c8302c1b"/>
    <ds:schemaRef ds:uri="fbc037d5-3aae-4eba-9dec-a926451bc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C110F-2309-46B2-9AF8-496D1CACA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623B2-EA00-45C8-988E-B16E455374FE}">
  <ds:schemaRefs>
    <ds:schemaRef ds:uri="http://schemas.microsoft.com/office/2006/metadata/properties"/>
    <ds:schemaRef ds:uri="http://schemas.microsoft.com/office/infopath/2007/PartnerControls"/>
    <ds:schemaRef ds:uri="fbc037d5-3aae-4eba-9dec-a926451bc98f"/>
    <ds:schemaRef ds:uri="619e9023-7fe2-4e3d-9807-62b6c8302c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(16:9)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Source Sans Pro</vt:lpstr>
      <vt:lpstr>Simple Light</vt:lpstr>
      <vt:lpstr>Unit 22: Lesson 8</vt:lpstr>
      <vt:lpstr>Teacher’s Notes</vt:lpstr>
      <vt:lpstr>Constructing the Turbine</vt:lpstr>
      <vt:lpstr>Counterweight</vt:lpstr>
      <vt:lpstr>Turbine in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Taylor Kozlowski</cp:lastModifiedBy>
  <cp:revision>1</cp:revision>
  <dcterms:modified xsi:type="dcterms:W3CDTF">2025-09-09T20:19:00Z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0x0101009535ED75752BCA4DA4E256401831089B</vt:lpwstr>
  </property>
  <property fmtid="{D5CDD505-2E9C-101B-9397-08002B2CF9AE}" pid="3" name="MediaServiceImageTags">
    <vt:lpwstr/>
  </property>
</Properties>
</file>