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83" r:id="rId4"/>
  </p:sldMasterIdLst>
  <p:notesMasterIdLst>
    <p:notesMasterId r:id="rId38"/>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86" r:id="rId35"/>
    <p:sldId id="287" r:id="rId36"/>
    <p:sldId id="288" r:id="rId37"/>
  </p:sldIdLst>
  <p:sldSz cx="10058400" cy="77724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448">
          <p15:clr>
            <a:srgbClr val="A4A3A4"/>
          </p15:clr>
        </p15:guide>
        <p15:guide id="2" pos="31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3C2038F-ECE7-4805-A5A3-CB61F63A66A9}" v="1" dt="2025-06-16T19:11:09.271"/>
  </p1510:revLst>
</p1510:revInfo>
</file>

<file path=ppt/tableStyles.xml><?xml version="1.0" encoding="utf-8"?>
<a:tblStyleLst xmlns:a="http://schemas.openxmlformats.org/drawingml/2006/main" def="{D2021F5F-E15A-40BC-8580-157957094B7B}">
  <a:tblStyle styleId="{D2021F5F-E15A-40BC-8580-157957094B7B}"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193AC95B-02AE-4B60-A021-1E13135AFAED}" styleName="Table_1">
    <a:wholeTbl>
      <a:tcTxStyle>
        <a:font>
          <a:latin typeface="Arial"/>
          <a:ea typeface="Arial"/>
          <a:cs typeface="Arial"/>
        </a:font>
        <a:srgbClr val="000000"/>
      </a:tcTxStyle>
      <a:tcStyle>
        <a:tcBdr>
          <a:left>
            <a:ln w="12700" cap="flat" cmpd="sng">
              <a:solidFill>
                <a:srgbClr val="000000"/>
              </a:solidFill>
              <a:prstDash val="solid"/>
              <a:round/>
              <a:headEnd type="none" w="sm" len="sm"/>
              <a:tailEnd type="none" w="sm" len="sm"/>
            </a:ln>
          </a:left>
          <a:right>
            <a:ln w="12700" cap="flat" cmpd="sng">
              <a:solidFill>
                <a:srgbClr val="000000"/>
              </a:solidFill>
              <a:prstDash val="solid"/>
              <a:round/>
              <a:headEnd type="none" w="sm" len="sm"/>
              <a:tailEnd type="none" w="sm" len="sm"/>
            </a:ln>
          </a:right>
          <a:top>
            <a:ln w="12700" cap="flat" cmpd="sng">
              <a:solidFill>
                <a:srgbClr val="000000"/>
              </a:solidFill>
              <a:prstDash val="solid"/>
              <a:round/>
              <a:headEnd type="none" w="sm" len="sm"/>
              <a:tailEnd type="none" w="sm" len="sm"/>
            </a:ln>
          </a:top>
          <a:bottom>
            <a:ln w="12700" cap="flat" cmpd="sng">
              <a:solidFill>
                <a:srgbClr val="000000"/>
              </a:solidFill>
              <a:prstDash val="solid"/>
              <a:round/>
              <a:headEnd type="none" w="sm" len="sm"/>
              <a:tailEnd type="none" w="sm" len="sm"/>
            </a:ln>
          </a:bottom>
          <a:insideH>
            <a:ln w="12700" cap="flat" cmpd="sng">
              <a:solidFill>
                <a:srgbClr val="000000"/>
              </a:solidFill>
              <a:prstDash val="solid"/>
              <a:round/>
              <a:headEnd type="none" w="sm" len="sm"/>
              <a:tailEnd type="none" w="sm" len="sm"/>
            </a:ln>
          </a:insideH>
          <a:insideV>
            <a:ln w="12700"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022F5CC0-0B71-46F0-A9F2-71451F263ED7}" styleName="Table_2">
    <a:wholeTbl>
      <a:tcTxStyle>
        <a:font>
          <a:latin typeface="Arial"/>
          <a:ea typeface="Arial"/>
          <a:cs typeface="Arial"/>
        </a:font>
        <a:srgbClr val="000000"/>
      </a:tcTxStyle>
      <a:tcStyle>
        <a:tcBdr>
          <a:left>
            <a:ln w="6350" cap="flat" cmpd="sng">
              <a:solidFill>
                <a:srgbClr val="666666"/>
              </a:solidFill>
              <a:prstDash val="solid"/>
              <a:round/>
              <a:headEnd type="none" w="sm" len="sm"/>
              <a:tailEnd type="none" w="sm" len="sm"/>
            </a:ln>
          </a:left>
          <a:right>
            <a:ln w="6350" cap="flat" cmpd="sng">
              <a:solidFill>
                <a:srgbClr val="666666"/>
              </a:solidFill>
              <a:prstDash val="solid"/>
              <a:round/>
              <a:headEnd type="none" w="sm" len="sm"/>
              <a:tailEnd type="none" w="sm" len="sm"/>
            </a:ln>
          </a:right>
          <a:top>
            <a:ln w="6350" cap="flat" cmpd="sng">
              <a:solidFill>
                <a:srgbClr val="666666"/>
              </a:solidFill>
              <a:prstDash val="solid"/>
              <a:round/>
              <a:headEnd type="none" w="sm" len="sm"/>
              <a:tailEnd type="none" w="sm" len="sm"/>
            </a:ln>
          </a:top>
          <a:bottom>
            <a:ln w="6350" cap="flat" cmpd="sng">
              <a:solidFill>
                <a:srgbClr val="666666"/>
              </a:solidFill>
              <a:prstDash val="solid"/>
              <a:round/>
              <a:headEnd type="none" w="sm" len="sm"/>
              <a:tailEnd type="none" w="sm" len="sm"/>
            </a:ln>
          </a:bottom>
          <a:insideH>
            <a:ln w="6350" cap="flat" cmpd="sng">
              <a:solidFill>
                <a:srgbClr val="666666"/>
              </a:solidFill>
              <a:prstDash val="solid"/>
              <a:round/>
              <a:headEnd type="none" w="sm" len="sm"/>
              <a:tailEnd type="none" w="sm" len="sm"/>
            </a:ln>
          </a:insideH>
          <a:insideV>
            <a:ln w="6350" cap="flat" cmpd="sng">
              <a:solidFill>
                <a:srgbClr val="666666"/>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33" d="100"/>
          <a:sy n="133" d="100"/>
        </p:scale>
        <p:origin x="1488" y="168"/>
      </p:cViewPr>
      <p:guideLst>
        <p:guide orient="horz" pos="2448"/>
        <p:guide pos="316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presProps" Target="presProps.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microsoft.com/office/2016/11/relationships/changesInfo" Target="changesInfos/changesInfo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aron Feuerstein" userId="f5de8b9a-5c09-4bc3-b449-ac980e458ac8" providerId="ADAL" clId="{53C2038F-ECE7-4805-A5A3-CB61F63A66A9}"/>
    <pc:docChg chg="undo custSel modSld">
      <pc:chgData name="Aaron Feuerstein" userId="f5de8b9a-5c09-4bc3-b449-ac980e458ac8" providerId="ADAL" clId="{53C2038F-ECE7-4805-A5A3-CB61F63A66A9}" dt="2025-06-16T20:07:42.732" v="1431" actId="13244"/>
      <pc:docMkLst>
        <pc:docMk/>
      </pc:docMkLst>
      <pc:sldChg chg="addSp modSp mod modNotes">
        <pc:chgData name="Aaron Feuerstein" userId="f5de8b9a-5c09-4bc3-b449-ac980e458ac8" providerId="ADAL" clId="{53C2038F-ECE7-4805-A5A3-CB61F63A66A9}" dt="2025-06-16T19:57:11.418" v="1390" actId="13244"/>
        <pc:sldMkLst>
          <pc:docMk/>
          <pc:sldMk cId="0" sldId="256"/>
        </pc:sldMkLst>
        <pc:spChg chg="add mod">
          <ac:chgData name="Aaron Feuerstein" userId="f5de8b9a-5c09-4bc3-b449-ac980e458ac8" providerId="ADAL" clId="{53C2038F-ECE7-4805-A5A3-CB61F63A66A9}" dt="2025-06-16T19:11:20.145" v="5" actId="1076"/>
          <ac:spMkLst>
            <pc:docMk/>
            <pc:sldMk cId="0" sldId="256"/>
            <ac:spMk id="2" creationId="{741D2D38-905A-6098-AE1F-426DB1BDA9B0}"/>
          </ac:spMkLst>
        </pc:spChg>
        <pc:spChg chg="mod ord">
          <ac:chgData name="Aaron Feuerstein" userId="f5de8b9a-5c09-4bc3-b449-ac980e458ac8" providerId="ADAL" clId="{53C2038F-ECE7-4805-A5A3-CB61F63A66A9}" dt="2025-06-16T19:57:11.418" v="1390" actId="13244"/>
          <ac:spMkLst>
            <pc:docMk/>
            <pc:sldMk cId="0" sldId="256"/>
            <ac:spMk id="322" creationId="{00000000-0000-0000-0000-000000000000}"/>
          </ac:spMkLst>
        </pc:spChg>
      </pc:sldChg>
      <pc:sldChg chg="addSp modSp mod">
        <pc:chgData name="Aaron Feuerstein" userId="f5de8b9a-5c09-4bc3-b449-ac980e458ac8" providerId="ADAL" clId="{53C2038F-ECE7-4805-A5A3-CB61F63A66A9}" dt="2025-06-16T19:57:19.536" v="1393" actId="13244"/>
        <pc:sldMkLst>
          <pc:docMk/>
          <pc:sldMk cId="0" sldId="257"/>
        </pc:sldMkLst>
        <pc:spChg chg="add mod ord">
          <ac:chgData name="Aaron Feuerstein" userId="f5de8b9a-5c09-4bc3-b449-ac980e458ac8" providerId="ADAL" clId="{53C2038F-ECE7-4805-A5A3-CB61F63A66A9}" dt="2025-06-16T19:57:18.096" v="1392" actId="13244"/>
          <ac:spMkLst>
            <pc:docMk/>
            <pc:sldMk cId="0" sldId="257"/>
            <ac:spMk id="2" creationId="{AD861E97-C5AD-ACCC-EE0D-4D019C81E2DA}"/>
          </ac:spMkLst>
        </pc:spChg>
        <pc:spChg chg="mod ord">
          <ac:chgData name="Aaron Feuerstein" userId="f5de8b9a-5c09-4bc3-b449-ac980e458ac8" providerId="ADAL" clId="{53C2038F-ECE7-4805-A5A3-CB61F63A66A9}" dt="2025-06-16T19:57:19.536" v="1393" actId="13244"/>
          <ac:spMkLst>
            <pc:docMk/>
            <pc:sldMk cId="0" sldId="257"/>
            <ac:spMk id="328" creationId="{00000000-0000-0000-0000-000000000000}"/>
          </ac:spMkLst>
        </pc:spChg>
        <pc:spChg chg="mod">
          <ac:chgData name="Aaron Feuerstein" userId="f5de8b9a-5c09-4bc3-b449-ac980e458ac8" providerId="ADAL" clId="{53C2038F-ECE7-4805-A5A3-CB61F63A66A9}" dt="2025-06-16T19:28:17.403" v="6" actId="962"/>
          <ac:spMkLst>
            <pc:docMk/>
            <pc:sldMk cId="0" sldId="257"/>
            <ac:spMk id="329" creationId="{00000000-0000-0000-0000-000000000000}"/>
          </ac:spMkLst>
        </pc:spChg>
        <pc:spChg chg="mod">
          <ac:chgData name="Aaron Feuerstein" userId="f5de8b9a-5c09-4bc3-b449-ac980e458ac8" providerId="ADAL" clId="{53C2038F-ECE7-4805-A5A3-CB61F63A66A9}" dt="2025-06-16T19:28:18.199" v="7" actId="962"/>
          <ac:spMkLst>
            <pc:docMk/>
            <pc:sldMk cId="0" sldId="257"/>
            <ac:spMk id="330" creationId="{00000000-0000-0000-0000-000000000000}"/>
          </ac:spMkLst>
        </pc:spChg>
        <pc:spChg chg="mod">
          <ac:chgData name="Aaron Feuerstein" userId="f5de8b9a-5c09-4bc3-b449-ac980e458ac8" providerId="ADAL" clId="{53C2038F-ECE7-4805-A5A3-CB61F63A66A9}" dt="2025-06-16T19:33:52.439" v="157" actId="1076"/>
          <ac:spMkLst>
            <pc:docMk/>
            <pc:sldMk cId="0" sldId="257"/>
            <ac:spMk id="331" creationId="{00000000-0000-0000-0000-000000000000}"/>
          </ac:spMkLst>
        </pc:spChg>
        <pc:spChg chg="mod">
          <ac:chgData name="Aaron Feuerstein" userId="f5de8b9a-5c09-4bc3-b449-ac980e458ac8" providerId="ADAL" clId="{53C2038F-ECE7-4805-A5A3-CB61F63A66A9}" dt="2025-06-16T19:33:54.492" v="158" actId="1076"/>
          <ac:spMkLst>
            <pc:docMk/>
            <pc:sldMk cId="0" sldId="257"/>
            <ac:spMk id="332" creationId="{00000000-0000-0000-0000-000000000000}"/>
          </ac:spMkLst>
        </pc:spChg>
        <pc:spChg chg="mod">
          <ac:chgData name="Aaron Feuerstein" userId="f5de8b9a-5c09-4bc3-b449-ac980e458ac8" providerId="ADAL" clId="{53C2038F-ECE7-4805-A5A3-CB61F63A66A9}" dt="2025-06-16T19:33:58.473" v="159" actId="1076"/>
          <ac:spMkLst>
            <pc:docMk/>
            <pc:sldMk cId="0" sldId="257"/>
            <ac:spMk id="333" creationId="{00000000-0000-0000-0000-000000000000}"/>
          </ac:spMkLst>
        </pc:spChg>
      </pc:sldChg>
      <pc:sldChg chg="addSp modSp mod">
        <pc:chgData name="Aaron Feuerstein" userId="f5de8b9a-5c09-4bc3-b449-ac980e458ac8" providerId="ADAL" clId="{53C2038F-ECE7-4805-A5A3-CB61F63A66A9}" dt="2025-06-16T19:57:39.340" v="1395" actId="13244"/>
        <pc:sldMkLst>
          <pc:docMk/>
          <pc:sldMk cId="0" sldId="258"/>
        </pc:sldMkLst>
        <pc:spChg chg="add mod ord">
          <ac:chgData name="Aaron Feuerstein" userId="f5de8b9a-5c09-4bc3-b449-ac980e458ac8" providerId="ADAL" clId="{53C2038F-ECE7-4805-A5A3-CB61F63A66A9}" dt="2025-06-16T19:57:37.822" v="1394" actId="13244"/>
          <ac:spMkLst>
            <pc:docMk/>
            <pc:sldMk cId="0" sldId="258"/>
            <ac:spMk id="2" creationId="{DFAEE805-8706-48E5-5E3A-134E84B7D7B1}"/>
          </ac:spMkLst>
        </pc:spChg>
        <pc:spChg chg="mod">
          <ac:chgData name="Aaron Feuerstein" userId="f5de8b9a-5c09-4bc3-b449-ac980e458ac8" providerId="ADAL" clId="{53C2038F-ECE7-4805-A5A3-CB61F63A66A9}" dt="2025-06-16T19:11:01.623" v="1" actId="207"/>
          <ac:spMkLst>
            <pc:docMk/>
            <pc:sldMk cId="0" sldId="258"/>
            <ac:spMk id="338" creationId="{00000000-0000-0000-0000-000000000000}"/>
          </ac:spMkLst>
        </pc:spChg>
        <pc:spChg chg="ord">
          <ac:chgData name="Aaron Feuerstein" userId="f5de8b9a-5c09-4bc3-b449-ac980e458ac8" providerId="ADAL" clId="{53C2038F-ECE7-4805-A5A3-CB61F63A66A9}" dt="2025-06-16T19:57:39.340" v="1395" actId="13244"/>
          <ac:spMkLst>
            <pc:docMk/>
            <pc:sldMk cId="0" sldId="258"/>
            <ac:spMk id="339" creationId="{00000000-0000-0000-0000-000000000000}"/>
          </ac:spMkLst>
        </pc:spChg>
      </pc:sldChg>
      <pc:sldChg chg="addSp modSp mod">
        <pc:chgData name="Aaron Feuerstein" userId="f5de8b9a-5c09-4bc3-b449-ac980e458ac8" providerId="ADAL" clId="{53C2038F-ECE7-4805-A5A3-CB61F63A66A9}" dt="2025-06-16T20:05:42.554" v="1396" actId="13244"/>
        <pc:sldMkLst>
          <pc:docMk/>
          <pc:sldMk cId="0" sldId="259"/>
        </pc:sldMkLst>
        <pc:spChg chg="add mod ord">
          <ac:chgData name="Aaron Feuerstein" userId="f5de8b9a-5c09-4bc3-b449-ac980e458ac8" providerId="ADAL" clId="{53C2038F-ECE7-4805-A5A3-CB61F63A66A9}" dt="2025-06-16T20:05:42.554" v="1396" actId="13244"/>
          <ac:spMkLst>
            <pc:docMk/>
            <pc:sldMk cId="0" sldId="259"/>
            <ac:spMk id="2" creationId="{BF24B58C-AC73-2D54-9573-213F873A6297}"/>
          </ac:spMkLst>
        </pc:spChg>
      </pc:sldChg>
      <pc:sldChg chg="addSp delSp modSp mod">
        <pc:chgData name="Aaron Feuerstein" userId="f5de8b9a-5c09-4bc3-b449-ac980e458ac8" providerId="ADAL" clId="{53C2038F-ECE7-4805-A5A3-CB61F63A66A9}" dt="2025-06-16T20:06:06.989" v="1400" actId="13244"/>
        <pc:sldMkLst>
          <pc:docMk/>
          <pc:sldMk cId="0" sldId="260"/>
        </pc:sldMkLst>
        <pc:spChg chg="add mod ord">
          <ac:chgData name="Aaron Feuerstein" userId="f5de8b9a-5c09-4bc3-b449-ac980e458ac8" providerId="ADAL" clId="{53C2038F-ECE7-4805-A5A3-CB61F63A66A9}" dt="2025-06-16T20:05:46.934" v="1398" actId="13244"/>
          <ac:spMkLst>
            <pc:docMk/>
            <pc:sldMk cId="0" sldId="260"/>
            <ac:spMk id="2" creationId="{3B10AC6D-B0F9-0111-B344-CCADB44168EC}"/>
          </ac:spMkLst>
        </pc:spChg>
        <pc:spChg chg="mod">
          <ac:chgData name="Aaron Feuerstein" userId="f5de8b9a-5c09-4bc3-b449-ac980e458ac8" providerId="ADAL" clId="{53C2038F-ECE7-4805-A5A3-CB61F63A66A9}" dt="2025-06-16T19:28:25.203" v="8" actId="962"/>
          <ac:spMkLst>
            <pc:docMk/>
            <pc:sldMk cId="0" sldId="260"/>
            <ac:spMk id="349" creationId="{00000000-0000-0000-0000-000000000000}"/>
          </ac:spMkLst>
        </pc:spChg>
        <pc:spChg chg="ord">
          <ac:chgData name="Aaron Feuerstein" userId="f5de8b9a-5c09-4bc3-b449-ac980e458ac8" providerId="ADAL" clId="{53C2038F-ECE7-4805-A5A3-CB61F63A66A9}" dt="2025-06-16T20:05:45.400" v="1397" actId="13244"/>
          <ac:spMkLst>
            <pc:docMk/>
            <pc:sldMk cId="0" sldId="260"/>
            <ac:spMk id="350" creationId="{00000000-0000-0000-0000-000000000000}"/>
          </ac:spMkLst>
        </pc:spChg>
        <pc:spChg chg="mod">
          <ac:chgData name="Aaron Feuerstein" userId="f5de8b9a-5c09-4bc3-b449-ac980e458ac8" providerId="ADAL" clId="{53C2038F-ECE7-4805-A5A3-CB61F63A66A9}" dt="2025-06-16T19:28:29.664" v="10" actId="962"/>
          <ac:spMkLst>
            <pc:docMk/>
            <pc:sldMk cId="0" sldId="260"/>
            <ac:spMk id="351" creationId="{00000000-0000-0000-0000-000000000000}"/>
          </ac:spMkLst>
        </pc:spChg>
        <pc:spChg chg="mod">
          <ac:chgData name="Aaron Feuerstein" userId="f5de8b9a-5c09-4bc3-b449-ac980e458ac8" providerId="ADAL" clId="{53C2038F-ECE7-4805-A5A3-CB61F63A66A9}" dt="2025-06-16T19:28:33.867" v="12" actId="962"/>
          <ac:spMkLst>
            <pc:docMk/>
            <pc:sldMk cId="0" sldId="260"/>
            <ac:spMk id="352" creationId="{00000000-0000-0000-0000-000000000000}"/>
          </ac:spMkLst>
        </pc:spChg>
        <pc:spChg chg="mod">
          <ac:chgData name="Aaron Feuerstein" userId="f5de8b9a-5c09-4bc3-b449-ac980e458ac8" providerId="ADAL" clId="{53C2038F-ECE7-4805-A5A3-CB61F63A66A9}" dt="2025-06-16T19:28:42.184" v="14" actId="962"/>
          <ac:spMkLst>
            <pc:docMk/>
            <pc:sldMk cId="0" sldId="260"/>
            <ac:spMk id="353" creationId="{00000000-0000-0000-0000-000000000000}"/>
          </ac:spMkLst>
        </pc:spChg>
        <pc:spChg chg="mod">
          <ac:chgData name="Aaron Feuerstein" userId="f5de8b9a-5c09-4bc3-b449-ac980e458ac8" providerId="ADAL" clId="{53C2038F-ECE7-4805-A5A3-CB61F63A66A9}" dt="2025-06-16T19:28:50.276" v="16" actId="962"/>
          <ac:spMkLst>
            <pc:docMk/>
            <pc:sldMk cId="0" sldId="260"/>
            <ac:spMk id="354" creationId="{00000000-0000-0000-0000-000000000000}"/>
          </ac:spMkLst>
        </pc:spChg>
        <pc:spChg chg="mod">
          <ac:chgData name="Aaron Feuerstein" userId="f5de8b9a-5c09-4bc3-b449-ac980e458ac8" providerId="ADAL" clId="{53C2038F-ECE7-4805-A5A3-CB61F63A66A9}" dt="2025-06-16T19:28:55.478" v="18" actId="962"/>
          <ac:spMkLst>
            <pc:docMk/>
            <pc:sldMk cId="0" sldId="260"/>
            <ac:spMk id="355" creationId="{00000000-0000-0000-0000-000000000000}"/>
          </ac:spMkLst>
        </pc:spChg>
        <pc:spChg chg="del mod">
          <ac:chgData name="Aaron Feuerstein" userId="f5de8b9a-5c09-4bc3-b449-ac980e458ac8" providerId="ADAL" clId="{53C2038F-ECE7-4805-A5A3-CB61F63A66A9}" dt="2025-06-16T19:29:03.324" v="21" actId="478"/>
          <ac:spMkLst>
            <pc:docMk/>
            <pc:sldMk cId="0" sldId="260"/>
            <ac:spMk id="356" creationId="{00000000-0000-0000-0000-000000000000}"/>
          </ac:spMkLst>
        </pc:spChg>
        <pc:spChg chg="ord">
          <ac:chgData name="Aaron Feuerstein" userId="f5de8b9a-5c09-4bc3-b449-ac980e458ac8" providerId="ADAL" clId="{53C2038F-ECE7-4805-A5A3-CB61F63A66A9}" dt="2025-06-16T20:06:06.989" v="1400" actId="13244"/>
          <ac:spMkLst>
            <pc:docMk/>
            <pc:sldMk cId="0" sldId="260"/>
            <ac:spMk id="357" creationId="{00000000-0000-0000-0000-000000000000}"/>
          </ac:spMkLst>
        </pc:spChg>
      </pc:sldChg>
      <pc:sldChg chg="addSp delSp modSp mod">
        <pc:chgData name="Aaron Feuerstein" userId="f5de8b9a-5c09-4bc3-b449-ac980e458ac8" providerId="ADAL" clId="{53C2038F-ECE7-4805-A5A3-CB61F63A66A9}" dt="2025-06-16T20:06:09.496" v="1401" actId="13244"/>
        <pc:sldMkLst>
          <pc:docMk/>
          <pc:sldMk cId="0" sldId="261"/>
        </pc:sldMkLst>
        <pc:spChg chg="add mod">
          <ac:chgData name="Aaron Feuerstein" userId="f5de8b9a-5c09-4bc3-b449-ac980e458ac8" providerId="ADAL" clId="{53C2038F-ECE7-4805-A5A3-CB61F63A66A9}" dt="2025-06-16T19:34:53.442" v="347" actId="20577"/>
          <ac:spMkLst>
            <pc:docMk/>
            <pc:sldMk cId="0" sldId="261"/>
            <ac:spMk id="2" creationId="{73497D0B-DF7E-AB00-B5B0-A9E9995B2DA7}"/>
          </ac:spMkLst>
        </pc:spChg>
        <pc:spChg chg="ord">
          <ac:chgData name="Aaron Feuerstein" userId="f5de8b9a-5c09-4bc3-b449-ac980e458ac8" providerId="ADAL" clId="{53C2038F-ECE7-4805-A5A3-CB61F63A66A9}" dt="2025-06-16T20:06:09.496" v="1401" actId="13244"/>
          <ac:spMkLst>
            <pc:docMk/>
            <pc:sldMk cId="0" sldId="261"/>
            <ac:spMk id="362" creationId="{00000000-0000-0000-0000-000000000000}"/>
          </ac:spMkLst>
        </pc:spChg>
        <pc:spChg chg="del">
          <ac:chgData name="Aaron Feuerstein" userId="f5de8b9a-5c09-4bc3-b449-ac980e458ac8" providerId="ADAL" clId="{53C2038F-ECE7-4805-A5A3-CB61F63A66A9}" dt="2025-06-16T19:29:14.384" v="30" actId="478"/>
          <ac:spMkLst>
            <pc:docMk/>
            <pc:sldMk cId="0" sldId="261"/>
            <ac:spMk id="387" creationId="{00000000-0000-0000-0000-000000000000}"/>
          </ac:spMkLst>
        </pc:spChg>
        <pc:spChg chg="del">
          <ac:chgData name="Aaron Feuerstein" userId="f5de8b9a-5c09-4bc3-b449-ac980e458ac8" providerId="ADAL" clId="{53C2038F-ECE7-4805-A5A3-CB61F63A66A9}" dt="2025-06-16T19:29:15.260" v="31" actId="478"/>
          <ac:spMkLst>
            <pc:docMk/>
            <pc:sldMk cId="0" sldId="261"/>
            <ac:spMk id="388" creationId="{00000000-0000-0000-0000-000000000000}"/>
          </ac:spMkLst>
        </pc:spChg>
        <pc:spChg chg="del">
          <ac:chgData name="Aaron Feuerstein" userId="f5de8b9a-5c09-4bc3-b449-ac980e458ac8" providerId="ADAL" clId="{53C2038F-ECE7-4805-A5A3-CB61F63A66A9}" dt="2025-06-16T19:29:15.816" v="32" actId="478"/>
          <ac:spMkLst>
            <pc:docMk/>
            <pc:sldMk cId="0" sldId="261"/>
            <ac:spMk id="389" creationId="{00000000-0000-0000-0000-000000000000}"/>
          </ac:spMkLst>
        </pc:spChg>
        <pc:spChg chg="del">
          <ac:chgData name="Aaron Feuerstein" userId="f5de8b9a-5c09-4bc3-b449-ac980e458ac8" providerId="ADAL" clId="{53C2038F-ECE7-4805-A5A3-CB61F63A66A9}" dt="2025-06-16T19:29:16.257" v="33" actId="478"/>
          <ac:spMkLst>
            <pc:docMk/>
            <pc:sldMk cId="0" sldId="261"/>
            <ac:spMk id="390" creationId="{00000000-0000-0000-0000-000000000000}"/>
          </ac:spMkLst>
        </pc:spChg>
        <pc:spChg chg="del">
          <ac:chgData name="Aaron Feuerstein" userId="f5de8b9a-5c09-4bc3-b449-ac980e458ac8" providerId="ADAL" clId="{53C2038F-ECE7-4805-A5A3-CB61F63A66A9}" dt="2025-06-16T19:29:16.922" v="34" actId="478"/>
          <ac:spMkLst>
            <pc:docMk/>
            <pc:sldMk cId="0" sldId="261"/>
            <ac:spMk id="391" creationId="{00000000-0000-0000-0000-000000000000}"/>
          </ac:spMkLst>
        </pc:spChg>
        <pc:spChg chg="del">
          <ac:chgData name="Aaron Feuerstein" userId="f5de8b9a-5c09-4bc3-b449-ac980e458ac8" providerId="ADAL" clId="{53C2038F-ECE7-4805-A5A3-CB61F63A66A9}" dt="2025-06-16T19:29:17.237" v="35" actId="478"/>
          <ac:spMkLst>
            <pc:docMk/>
            <pc:sldMk cId="0" sldId="261"/>
            <ac:spMk id="392" creationId="{00000000-0000-0000-0000-000000000000}"/>
          </ac:spMkLst>
        </pc:spChg>
        <pc:spChg chg="del mod">
          <ac:chgData name="Aaron Feuerstein" userId="f5de8b9a-5c09-4bc3-b449-ac980e458ac8" providerId="ADAL" clId="{53C2038F-ECE7-4805-A5A3-CB61F63A66A9}" dt="2025-06-16T19:29:17.589" v="37" actId="478"/>
          <ac:spMkLst>
            <pc:docMk/>
            <pc:sldMk cId="0" sldId="261"/>
            <ac:spMk id="393" creationId="{00000000-0000-0000-0000-000000000000}"/>
          </ac:spMkLst>
        </pc:spChg>
        <pc:spChg chg="del">
          <ac:chgData name="Aaron Feuerstein" userId="f5de8b9a-5c09-4bc3-b449-ac980e458ac8" providerId="ADAL" clId="{53C2038F-ECE7-4805-A5A3-CB61F63A66A9}" dt="2025-06-16T19:29:18.053" v="38" actId="478"/>
          <ac:spMkLst>
            <pc:docMk/>
            <pc:sldMk cId="0" sldId="261"/>
            <ac:spMk id="394" creationId="{00000000-0000-0000-0000-000000000000}"/>
          </ac:spMkLst>
        </pc:spChg>
        <pc:grpChg chg="mod">
          <ac:chgData name="Aaron Feuerstein" userId="f5de8b9a-5c09-4bc3-b449-ac980e458ac8" providerId="ADAL" clId="{53C2038F-ECE7-4805-A5A3-CB61F63A66A9}" dt="2025-06-16T19:29:07.382" v="22" actId="962"/>
          <ac:grpSpMkLst>
            <pc:docMk/>
            <pc:sldMk cId="0" sldId="261"/>
            <ac:grpSpMk id="363" creationId="{00000000-0000-0000-0000-000000000000}"/>
          </ac:grpSpMkLst>
        </pc:grpChg>
        <pc:grpChg chg="mod">
          <ac:chgData name="Aaron Feuerstein" userId="f5de8b9a-5c09-4bc3-b449-ac980e458ac8" providerId="ADAL" clId="{53C2038F-ECE7-4805-A5A3-CB61F63A66A9}" dt="2025-06-16T19:29:07.990" v="23" actId="962"/>
          <ac:grpSpMkLst>
            <pc:docMk/>
            <pc:sldMk cId="0" sldId="261"/>
            <ac:grpSpMk id="366" creationId="{00000000-0000-0000-0000-000000000000}"/>
          </ac:grpSpMkLst>
        </pc:grpChg>
        <pc:grpChg chg="mod">
          <ac:chgData name="Aaron Feuerstein" userId="f5de8b9a-5c09-4bc3-b449-ac980e458ac8" providerId="ADAL" clId="{53C2038F-ECE7-4805-A5A3-CB61F63A66A9}" dt="2025-06-16T19:29:08.381" v="24" actId="962"/>
          <ac:grpSpMkLst>
            <pc:docMk/>
            <pc:sldMk cId="0" sldId="261"/>
            <ac:grpSpMk id="369" creationId="{00000000-0000-0000-0000-000000000000}"/>
          </ac:grpSpMkLst>
        </pc:grpChg>
        <pc:grpChg chg="mod">
          <ac:chgData name="Aaron Feuerstein" userId="f5de8b9a-5c09-4bc3-b449-ac980e458ac8" providerId="ADAL" clId="{53C2038F-ECE7-4805-A5A3-CB61F63A66A9}" dt="2025-06-16T19:29:08.963" v="25" actId="962"/>
          <ac:grpSpMkLst>
            <pc:docMk/>
            <pc:sldMk cId="0" sldId="261"/>
            <ac:grpSpMk id="372" creationId="{00000000-0000-0000-0000-000000000000}"/>
          </ac:grpSpMkLst>
        </pc:grpChg>
        <pc:grpChg chg="mod">
          <ac:chgData name="Aaron Feuerstein" userId="f5de8b9a-5c09-4bc3-b449-ac980e458ac8" providerId="ADAL" clId="{53C2038F-ECE7-4805-A5A3-CB61F63A66A9}" dt="2025-06-16T19:29:09.580" v="26" actId="962"/>
          <ac:grpSpMkLst>
            <pc:docMk/>
            <pc:sldMk cId="0" sldId="261"/>
            <ac:grpSpMk id="375" creationId="{00000000-0000-0000-0000-000000000000}"/>
          </ac:grpSpMkLst>
        </pc:grpChg>
        <pc:grpChg chg="mod">
          <ac:chgData name="Aaron Feuerstein" userId="f5de8b9a-5c09-4bc3-b449-ac980e458ac8" providerId="ADAL" clId="{53C2038F-ECE7-4805-A5A3-CB61F63A66A9}" dt="2025-06-16T19:29:10.161" v="27" actId="962"/>
          <ac:grpSpMkLst>
            <pc:docMk/>
            <pc:sldMk cId="0" sldId="261"/>
            <ac:grpSpMk id="378" creationId="{00000000-0000-0000-0000-000000000000}"/>
          </ac:grpSpMkLst>
        </pc:grpChg>
        <pc:grpChg chg="mod">
          <ac:chgData name="Aaron Feuerstein" userId="f5de8b9a-5c09-4bc3-b449-ac980e458ac8" providerId="ADAL" clId="{53C2038F-ECE7-4805-A5A3-CB61F63A66A9}" dt="2025-06-16T19:29:10.707" v="28" actId="962"/>
          <ac:grpSpMkLst>
            <pc:docMk/>
            <pc:sldMk cId="0" sldId="261"/>
            <ac:grpSpMk id="381" creationId="{00000000-0000-0000-0000-000000000000}"/>
          </ac:grpSpMkLst>
        </pc:grpChg>
        <pc:grpChg chg="mod">
          <ac:chgData name="Aaron Feuerstein" userId="f5de8b9a-5c09-4bc3-b449-ac980e458ac8" providerId="ADAL" clId="{53C2038F-ECE7-4805-A5A3-CB61F63A66A9}" dt="2025-06-16T19:29:11.255" v="29" actId="962"/>
          <ac:grpSpMkLst>
            <pc:docMk/>
            <pc:sldMk cId="0" sldId="261"/>
            <ac:grpSpMk id="384" creationId="{00000000-0000-0000-0000-000000000000}"/>
          </ac:grpSpMkLst>
        </pc:grpChg>
      </pc:sldChg>
      <pc:sldChg chg="addSp delSp modSp mod">
        <pc:chgData name="Aaron Feuerstein" userId="f5de8b9a-5c09-4bc3-b449-ac980e458ac8" providerId="ADAL" clId="{53C2038F-ECE7-4805-A5A3-CB61F63A66A9}" dt="2025-06-16T20:06:11.843" v="1402" actId="13244"/>
        <pc:sldMkLst>
          <pc:docMk/>
          <pc:sldMk cId="0" sldId="262"/>
        </pc:sldMkLst>
        <pc:spChg chg="add mod">
          <ac:chgData name="Aaron Feuerstein" userId="f5de8b9a-5c09-4bc3-b449-ac980e458ac8" providerId="ADAL" clId="{53C2038F-ECE7-4805-A5A3-CB61F63A66A9}" dt="2025-06-16T19:41:34.415" v="374" actId="20577"/>
          <ac:spMkLst>
            <pc:docMk/>
            <pc:sldMk cId="0" sldId="262"/>
            <ac:spMk id="2" creationId="{DBCB0EE8-3806-79E0-DADA-820853C4DE4E}"/>
          </ac:spMkLst>
        </pc:spChg>
        <pc:spChg chg="ord">
          <ac:chgData name="Aaron Feuerstein" userId="f5de8b9a-5c09-4bc3-b449-ac980e458ac8" providerId="ADAL" clId="{53C2038F-ECE7-4805-A5A3-CB61F63A66A9}" dt="2025-06-16T20:06:11.843" v="1402" actId="13244"/>
          <ac:spMkLst>
            <pc:docMk/>
            <pc:sldMk cId="0" sldId="262"/>
            <ac:spMk id="399" creationId="{00000000-0000-0000-0000-000000000000}"/>
          </ac:spMkLst>
        </pc:spChg>
        <pc:spChg chg="add del mod">
          <ac:chgData name="Aaron Feuerstein" userId="f5de8b9a-5c09-4bc3-b449-ac980e458ac8" providerId="ADAL" clId="{53C2038F-ECE7-4805-A5A3-CB61F63A66A9}" dt="2025-06-16T19:29:36.576" v="51" actId="962"/>
          <ac:spMkLst>
            <pc:docMk/>
            <pc:sldMk cId="0" sldId="262"/>
            <ac:spMk id="400" creationId="{00000000-0000-0000-0000-000000000000}"/>
          </ac:spMkLst>
        </pc:spChg>
        <pc:spChg chg="mod">
          <ac:chgData name="Aaron Feuerstein" userId="f5de8b9a-5c09-4bc3-b449-ac980e458ac8" providerId="ADAL" clId="{53C2038F-ECE7-4805-A5A3-CB61F63A66A9}" dt="2025-06-16T19:29:36.969" v="52" actId="962"/>
          <ac:spMkLst>
            <pc:docMk/>
            <pc:sldMk cId="0" sldId="262"/>
            <ac:spMk id="401" creationId="{00000000-0000-0000-0000-000000000000}"/>
          </ac:spMkLst>
        </pc:spChg>
        <pc:spChg chg="mod">
          <ac:chgData name="Aaron Feuerstein" userId="f5de8b9a-5c09-4bc3-b449-ac980e458ac8" providerId="ADAL" clId="{53C2038F-ECE7-4805-A5A3-CB61F63A66A9}" dt="2025-06-16T19:29:37.801" v="53" actId="962"/>
          <ac:spMkLst>
            <pc:docMk/>
            <pc:sldMk cId="0" sldId="262"/>
            <ac:spMk id="402" creationId="{00000000-0000-0000-0000-000000000000}"/>
          </ac:spMkLst>
        </pc:spChg>
        <pc:spChg chg="mod">
          <ac:chgData name="Aaron Feuerstein" userId="f5de8b9a-5c09-4bc3-b449-ac980e458ac8" providerId="ADAL" clId="{53C2038F-ECE7-4805-A5A3-CB61F63A66A9}" dt="2025-06-16T19:29:38.496" v="54" actId="962"/>
          <ac:spMkLst>
            <pc:docMk/>
            <pc:sldMk cId="0" sldId="262"/>
            <ac:spMk id="403" creationId="{00000000-0000-0000-0000-000000000000}"/>
          </ac:spMkLst>
        </pc:spChg>
      </pc:sldChg>
      <pc:sldChg chg="addSp modSp mod">
        <pc:chgData name="Aaron Feuerstein" userId="f5de8b9a-5c09-4bc3-b449-ac980e458ac8" providerId="ADAL" clId="{53C2038F-ECE7-4805-A5A3-CB61F63A66A9}" dt="2025-06-16T20:06:14.093" v="1403" actId="13244"/>
        <pc:sldMkLst>
          <pc:docMk/>
          <pc:sldMk cId="0" sldId="263"/>
        </pc:sldMkLst>
        <pc:spChg chg="add mod">
          <ac:chgData name="Aaron Feuerstein" userId="f5de8b9a-5c09-4bc3-b449-ac980e458ac8" providerId="ADAL" clId="{53C2038F-ECE7-4805-A5A3-CB61F63A66A9}" dt="2025-06-16T19:41:43.452" v="395" actId="20577"/>
          <ac:spMkLst>
            <pc:docMk/>
            <pc:sldMk cId="0" sldId="263"/>
            <ac:spMk id="2" creationId="{DB08F0A4-99C3-EF9D-FAE2-010B2DAE6675}"/>
          </ac:spMkLst>
        </pc:spChg>
        <pc:spChg chg="ord">
          <ac:chgData name="Aaron Feuerstein" userId="f5de8b9a-5c09-4bc3-b449-ac980e458ac8" providerId="ADAL" clId="{53C2038F-ECE7-4805-A5A3-CB61F63A66A9}" dt="2025-06-16T20:06:14.093" v="1403" actId="13244"/>
          <ac:spMkLst>
            <pc:docMk/>
            <pc:sldMk cId="0" sldId="263"/>
            <ac:spMk id="408" creationId="{00000000-0000-0000-0000-000000000000}"/>
          </ac:spMkLst>
        </pc:spChg>
        <pc:spChg chg="mod">
          <ac:chgData name="Aaron Feuerstein" userId="f5de8b9a-5c09-4bc3-b449-ac980e458ac8" providerId="ADAL" clId="{53C2038F-ECE7-4805-A5A3-CB61F63A66A9}" dt="2025-06-16T19:29:39.790" v="55" actId="962"/>
          <ac:spMkLst>
            <pc:docMk/>
            <pc:sldMk cId="0" sldId="263"/>
            <ac:spMk id="409" creationId="{00000000-0000-0000-0000-000000000000}"/>
          </ac:spMkLst>
        </pc:spChg>
        <pc:spChg chg="mod">
          <ac:chgData name="Aaron Feuerstein" userId="f5de8b9a-5c09-4bc3-b449-ac980e458ac8" providerId="ADAL" clId="{53C2038F-ECE7-4805-A5A3-CB61F63A66A9}" dt="2025-06-16T19:29:40.276" v="56" actId="962"/>
          <ac:spMkLst>
            <pc:docMk/>
            <pc:sldMk cId="0" sldId="263"/>
            <ac:spMk id="410" creationId="{00000000-0000-0000-0000-000000000000}"/>
          </ac:spMkLst>
        </pc:spChg>
        <pc:spChg chg="mod">
          <ac:chgData name="Aaron Feuerstein" userId="f5de8b9a-5c09-4bc3-b449-ac980e458ac8" providerId="ADAL" clId="{53C2038F-ECE7-4805-A5A3-CB61F63A66A9}" dt="2025-06-16T19:29:40.695" v="57" actId="962"/>
          <ac:spMkLst>
            <pc:docMk/>
            <pc:sldMk cId="0" sldId="263"/>
            <ac:spMk id="411" creationId="{00000000-0000-0000-0000-000000000000}"/>
          </ac:spMkLst>
        </pc:spChg>
        <pc:spChg chg="mod">
          <ac:chgData name="Aaron Feuerstein" userId="f5de8b9a-5c09-4bc3-b449-ac980e458ac8" providerId="ADAL" clId="{53C2038F-ECE7-4805-A5A3-CB61F63A66A9}" dt="2025-06-16T19:29:41.256" v="58" actId="962"/>
          <ac:spMkLst>
            <pc:docMk/>
            <pc:sldMk cId="0" sldId="263"/>
            <ac:spMk id="412" creationId="{00000000-0000-0000-0000-000000000000}"/>
          </ac:spMkLst>
        </pc:spChg>
        <pc:spChg chg="mod">
          <ac:chgData name="Aaron Feuerstein" userId="f5de8b9a-5c09-4bc3-b449-ac980e458ac8" providerId="ADAL" clId="{53C2038F-ECE7-4805-A5A3-CB61F63A66A9}" dt="2025-06-16T19:29:41.915" v="59" actId="962"/>
          <ac:spMkLst>
            <pc:docMk/>
            <pc:sldMk cId="0" sldId="263"/>
            <ac:spMk id="413" creationId="{00000000-0000-0000-0000-000000000000}"/>
          </ac:spMkLst>
        </pc:spChg>
        <pc:spChg chg="mod">
          <ac:chgData name="Aaron Feuerstein" userId="f5de8b9a-5c09-4bc3-b449-ac980e458ac8" providerId="ADAL" clId="{53C2038F-ECE7-4805-A5A3-CB61F63A66A9}" dt="2025-06-16T19:29:42.511" v="60" actId="962"/>
          <ac:spMkLst>
            <pc:docMk/>
            <pc:sldMk cId="0" sldId="263"/>
            <ac:spMk id="414" creationId="{00000000-0000-0000-0000-000000000000}"/>
          </ac:spMkLst>
        </pc:spChg>
        <pc:spChg chg="mod">
          <ac:chgData name="Aaron Feuerstein" userId="f5de8b9a-5c09-4bc3-b449-ac980e458ac8" providerId="ADAL" clId="{53C2038F-ECE7-4805-A5A3-CB61F63A66A9}" dt="2025-06-16T19:29:43.100" v="61" actId="962"/>
          <ac:spMkLst>
            <pc:docMk/>
            <pc:sldMk cId="0" sldId="263"/>
            <ac:spMk id="415" creationId="{00000000-0000-0000-0000-000000000000}"/>
          </ac:spMkLst>
        </pc:spChg>
      </pc:sldChg>
      <pc:sldChg chg="addSp modSp mod">
        <pc:chgData name="Aaron Feuerstein" userId="f5de8b9a-5c09-4bc3-b449-ac980e458ac8" providerId="ADAL" clId="{53C2038F-ECE7-4805-A5A3-CB61F63A66A9}" dt="2025-06-16T20:06:16.847" v="1404" actId="13244"/>
        <pc:sldMkLst>
          <pc:docMk/>
          <pc:sldMk cId="0" sldId="264"/>
        </pc:sldMkLst>
        <pc:spChg chg="add mod">
          <ac:chgData name="Aaron Feuerstein" userId="f5de8b9a-5c09-4bc3-b449-ac980e458ac8" providerId="ADAL" clId="{53C2038F-ECE7-4805-A5A3-CB61F63A66A9}" dt="2025-06-16T19:41:58.504" v="450" actId="20577"/>
          <ac:spMkLst>
            <pc:docMk/>
            <pc:sldMk cId="0" sldId="264"/>
            <ac:spMk id="2" creationId="{8BADC1C5-4DDD-56E3-FB93-D2AEB7FB64D9}"/>
          </ac:spMkLst>
        </pc:spChg>
        <pc:spChg chg="ord">
          <ac:chgData name="Aaron Feuerstein" userId="f5de8b9a-5c09-4bc3-b449-ac980e458ac8" providerId="ADAL" clId="{53C2038F-ECE7-4805-A5A3-CB61F63A66A9}" dt="2025-06-16T20:06:16.847" v="1404" actId="13244"/>
          <ac:spMkLst>
            <pc:docMk/>
            <pc:sldMk cId="0" sldId="264"/>
            <ac:spMk id="420" creationId="{00000000-0000-0000-0000-000000000000}"/>
          </ac:spMkLst>
        </pc:spChg>
        <pc:spChg chg="mod">
          <ac:chgData name="Aaron Feuerstein" userId="f5de8b9a-5c09-4bc3-b449-ac980e458ac8" providerId="ADAL" clId="{53C2038F-ECE7-4805-A5A3-CB61F63A66A9}" dt="2025-06-16T19:29:44.068" v="62" actId="962"/>
          <ac:spMkLst>
            <pc:docMk/>
            <pc:sldMk cId="0" sldId="264"/>
            <ac:spMk id="421" creationId="{00000000-0000-0000-0000-000000000000}"/>
          </ac:spMkLst>
        </pc:spChg>
        <pc:spChg chg="mod">
          <ac:chgData name="Aaron Feuerstein" userId="f5de8b9a-5c09-4bc3-b449-ac980e458ac8" providerId="ADAL" clId="{53C2038F-ECE7-4805-A5A3-CB61F63A66A9}" dt="2025-06-16T19:29:44.582" v="63" actId="962"/>
          <ac:spMkLst>
            <pc:docMk/>
            <pc:sldMk cId="0" sldId="264"/>
            <ac:spMk id="422" creationId="{00000000-0000-0000-0000-000000000000}"/>
          </ac:spMkLst>
        </pc:spChg>
        <pc:spChg chg="mod">
          <ac:chgData name="Aaron Feuerstein" userId="f5de8b9a-5c09-4bc3-b449-ac980e458ac8" providerId="ADAL" clId="{53C2038F-ECE7-4805-A5A3-CB61F63A66A9}" dt="2025-06-16T19:29:45.114" v="64" actId="962"/>
          <ac:spMkLst>
            <pc:docMk/>
            <pc:sldMk cId="0" sldId="264"/>
            <ac:spMk id="423" creationId="{00000000-0000-0000-0000-000000000000}"/>
          </ac:spMkLst>
        </pc:spChg>
        <pc:spChg chg="mod">
          <ac:chgData name="Aaron Feuerstein" userId="f5de8b9a-5c09-4bc3-b449-ac980e458ac8" providerId="ADAL" clId="{53C2038F-ECE7-4805-A5A3-CB61F63A66A9}" dt="2025-06-16T19:29:45.628" v="65" actId="962"/>
          <ac:spMkLst>
            <pc:docMk/>
            <pc:sldMk cId="0" sldId="264"/>
            <ac:spMk id="424" creationId="{00000000-0000-0000-0000-000000000000}"/>
          </ac:spMkLst>
        </pc:spChg>
        <pc:spChg chg="mod">
          <ac:chgData name="Aaron Feuerstein" userId="f5de8b9a-5c09-4bc3-b449-ac980e458ac8" providerId="ADAL" clId="{53C2038F-ECE7-4805-A5A3-CB61F63A66A9}" dt="2025-06-16T19:29:46.137" v="66" actId="962"/>
          <ac:spMkLst>
            <pc:docMk/>
            <pc:sldMk cId="0" sldId="264"/>
            <ac:spMk id="425" creationId="{00000000-0000-0000-0000-000000000000}"/>
          </ac:spMkLst>
        </pc:spChg>
        <pc:spChg chg="mod">
          <ac:chgData name="Aaron Feuerstein" userId="f5de8b9a-5c09-4bc3-b449-ac980e458ac8" providerId="ADAL" clId="{53C2038F-ECE7-4805-A5A3-CB61F63A66A9}" dt="2025-06-16T19:29:46.686" v="67" actId="962"/>
          <ac:spMkLst>
            <pc:docMk/>
            <pc:sldMk cId="0" sldId="264"/>
            <ac:spMk id="426" creationId="{00000000-0000-0000-0000-000000000000}"/>
          </ac:spMkLst>
        </pc:spChg>
        <pc:spChg chg="mod">
          <ac:chgData name="Aaron Feuerstein" userId="f5de8b9a-5c09-4bc3-b449-ac980e458ac8" providerId="ADAL" clId="{53C2038F-ECE7-4805-A5A3-CB61F63A66A9}" dt="2025-06-16T19:29:47.243" v="68" actId="962"/>
          <ac:spMkLst>
            <pc:docMk/>
            <pc:sldMk cId="0" sldId="264"/>
            <ac:spMk id="427" creationId="{00000000-0000-0000-0000-000000000000}"/>
          </ac:spMkLst>
        </pc:spChg>
        <pc:spChg chg="mod">
          <ac:chgData name="Aaron Feuerstein" userId="f5de8b9a-5c09-4bc3-b449-ac980e458ac8" providerId="ADAL" clId="{53C2038F-ECE7-4805-A5A3-CB61F63A66A9}" dt="2025-06-16T19:29:47.743" v="69" actId="962"/>
          <ac:spMkLst>
            <pc:docMk/>
            <pc:sldMk cId="0" sldId="264"/>
            <ac:spMk id="428" creationId="{00000000-0000-0000-0000-000000000000}"/>
          </ac:spMkLst>
        </pc:spChg>
        <pc:spChg chg="mod">
          <ac:chgData name="Aaron Feuerstein" userId="f5de8b9a-5c09-4bc3-b449-ac980e458ac8" providerId="ADAL" clId="{53C2038F-ECE7-4805-A5A3-CB61F63A66A9}" dt="2025-06-16T19:29:48.271" v="70" actId="962"/>
          <ac:spMkLst>
            <pc:docMk/>
            <pc:sldMk cId="0" sldId="264"/>
            <ac:spMk id="429" creationId="{00000000-0000-0000-0000-000000000000}"/>
          </ac:spMkLst>
        </pc:spChg>
        <pc:spChg chg="mod">
          <ac:chgData name="Aaron Feuerstein" userId="f5de8b9a-5c09-4bc3-b449-ac980e458ac8" providerId="ADAL" clId="{53C2038F-ECE7-4805-A5A3-CB61F63A66A9}" dt="2025-06-16T19:29:48.838" v="71" actId="962"/>
          <ac:spMkLst>
            <pc:docMk/>
            <pc:sldMk cId="0" sldId="264"/>
            <ac:spMk id="430" creationId="{00000000-0000-0000-0000-000000000000}"/>
          </ac:spMkLst>
        </pc:spChg>
      </pc:sldChg>
      <pc:sldChg chg="addSp modSp mod">
        <pc:chgData name="Aaron Feuerstein" userId="f5de8b9a-5c09-4bc3-b449-ac980e458ac8" providerId="ADAL" clId="{53C2038F-ECE7-4805-A5A3-CB61F63A66A9}" dt="2025-06-16T20:06:19.137" v="1405" actId="13244"/>
        <pc:sldMkLst>
          <pc:docMk/>
          <pc:sldMk cId="0" sldId="265"/>
        </pc:sldMkLst>
        <pc:spChg chg="add mod">
          <ac:chgData name="Aaron Feuerstein" userId="f5de8b9a-5c09-4bc3-b449-ac980e458ac8" providerId="ADAL" clId="{53C2038F-ECE7-4805-A5A3-CB61F63A66A9}" dt="2025-06-16T19:42:06.402" v="465" actId="20577"/>
          <ac:spMkLst>
            <pc:docMk/>
            <pc:sldMk cId="0" sldId="265"/>
            <ac:spMk id="2" creationId="{560D1D40-02B6-2EA3-ED58-FA1A7BB90660}"/>
          </ac:spMkLst>
        </pc:spChg>
        <pc:spChg chg="ord">
          <ac:chgData name="Aaron Feuerstein" userId="f5de8b9a-5c09-4bc3-b449-ac980e458ac8" providerId="ADAL" clId="{53C2038F-ECE7-4805-A5A3-CB61F63A66A9}" dt="2025-06-16T20:06:19.137" v="1405" actId="13244"/>
          <ac:spMkLst>
            <pc:docMk/>
            <pc:sldMk cId="0" sldId="265"/>
            <ac:spMk id="435" creationId="{00000000-0000-0000-0000-000000000000}"/>
          </ac:spMkLst>
        </pc:spChg>
        <pc:spChg chg="mod">
          <ac:chgData name="Aaron Feuerstein" userId="f5de8b9a-5c09-4bc3-b449-ac980e458ac8" providerId="ADAL" clId="{53C2038F-ECE7-4805-A5A3-CB61F63A66A9}" dt="2025-06-16T19:29:49.667" v="72" actId="962"/>
          <ac:spMkLst>
            <pc:docMk/>
            <pc:sldMk cId="0" sldId="265"/>
            <ac:spMk id="436" creationId="{00000000-0000-0000-0000-000000000000}"/>
          </ac:spMkLst>
        </pc:spChg>
        <pc:spChg chg="mod">
          <ac:chgData name="Aaron Feuerstein" userId="f5de8b9a-5c09-4bc3-b449-ac980e458ac8" providerId="ADAL" clId="{53C2038F-ECE7-4805-A5A3-CB61F63A66A9}" dt="2025-06-16T19:29:50.186" v="73" actId="962"/>
          <ac:spMkLst>
            <pc:docMk/>
            <pc:sldMk cId="0" sldId="265"/>
            <ac:spMk id="437" creationId="{00000000-0000-0000-0000-000000000000}"/>
          </ac:spMkLst>
        </pc:spChg>
        <pc:spChg chg="mod">
          <ac:chgData name="Aaron Feuerstein" userId="f5de8b9a-5c09-4bc3-b449-ac980e458ac8" providerId="ADAL" clId="{53C2038F-ECE7-4805-A5A3-CB61F63A66A9}" dt="2025-06-16T19:29:51.178" v="74" actId="962"/>
          <ac:spMkLst>
            <pc:docMk/>
            <pc:sldMk cId="0" sldId="265"/>
            <ac:spMk id="438" creationId="{00000000-0000-0000-0000-000000000000}"/>
          </ac:spMkLst>
        </pc:spChg>
        <pc:spChg chg="mod">
          <ac:chgData name="Aaron Feuerstein" userId="f5de8b9a-5c09-4bc3-b449-ac980e458ac8" providerId="ADAL" clId="{53C2038F-ECE7-4805-A5A3-CB61F63A66A9}" dt="2025-06-16T19:29:51.679" v="75" actId="962"/>
          <ac:spMkLst>
            <pc:docMk/>
            <pc:sldMk cId="0" sldId="265"/>
            <ac:spMk id="439" creationId="{00000000-0000-0000-0000-000000000000}"/>
          </ac:spMkLst>
        </pc:spChg>
        <pc:spChg chg="mod">
          <ac:chgData name="Aaron Feuerstein" userId="f5de8b9a-5c09-4bc3-b449-ac980e458ac8" providerId="ADAL" clId="{53C2038F-ECE7-4805-A5A3-CB61F63A66A9}" dt="2025-06-16T19:29:52.228" v="76" actId="962"/>
          <ac:spMkLst>
            <pc:docMk/>
            <pc:sldMk cId="0" sldId="265"/>
            <ac:spMk id="440" creationId="{00000000-0000-0000-0000-000000000000}"/>
          </ac:spMkLst>
        </pc:spChg>
        <pc:spChg chg="mod">
          <ac:chgData name="Aaron Feuerstein" userId="f5de8b9a-5c09-4bc3-b449-ac980e458ac8" providerId="ADAL" clId="{53C2038F-ECE7-4805-A5A3-CB61F63A66A9}" dt="2025-06-16T19:29:52.725" v="77" actId="962"/>
          <ac:spMkLst>
            <pc:docMk/>
            <pc:sldMk cId="0" sldId="265"/>
            <ac:spMk id="441" creationId="{00000000-0000-0000-0000-000000000000}"/>
          </ac:spMkLst>
        </pc:spChg>
        <pc:spChg chg="mod">
          <ac:chgData name="Aaron Feuerstein" userId="f5de8b9a-5c09-4bc3-b449-ac980e458ac8" providerId="ADAL" clId="{53C2038F-ECE7-4805-A5A3-CB61F63A66A9}" dt="2025-06-16T19:29:53.316" v="78" actId="962"/>
          <ac:spMkLst>
            <pc:docMk/>
            <pc:sldMk cId="0" sldId="265"/>
            <ac:spMk id="442" creationId="{00000000-0000-0000-0000-000000000000}"/>
          </ac:spMkLst>
        </pc:spChg>
        <pc:spChg chg="mod">
          <ac:chgData name="Aaron Feuerstein" userId="f5de8b9a-5c09-4bc3-b449-ac980e458ac8" providerId="ADAL" clId="{53C2038F-ECE7-4805-A5A3-CB61F63A66A9}" dt="2025-06-16T19:29:53.862" v="79" actId="962"/>
          <ac:spMkLst>
            <pc:docMk/>
            <pc:sldMk cId="0" sldId="265"/>
            <ac:spMk id="443" creationId="{00000000-0000-0000-0000-000000000000}"/>
          </ac:spMkLst>
        </pc:spChg>
        <pc:spChg chg="mod">
          <ac:chgData name="Aaron Feuerstein" userId="f5de8b9a-5c09-4bc3-b449-ac980e458ac8" providerId="ADAL" clId="{53C2038F-ECE7-4805-A5A3-CB61F63A66A9}" dt="2025-06-16T19:29:54.338" v="80" actId="962"/>
          <ac:spMkLst>
            <pc:docMk/>
            <pc:sldMk cId="0" sldId="265"/>
            <ac:spMk id="444" creationId="{00000000-0000-0000-0000-000000000000}"/>
          </ac:spMkLst>
        </pc:spChg>
        <pc:spChg chg="mod">
          <ac:chgData name="Aaron Feuerstein" userId="f5de8b9a-5c09-4bc3-b449-ac980e458ac8" providerId="ADAL" clId="{53C2038F-ECE7-4805-A5A3-CB61F63A66A9}" dt="2025-06-16T19:29:54.935" v="81" actId="962"/>
          <ac:spMkLst>
            <pc:docMk/>
            <pc:sldMk cId="0" sldId="265"/>
            <ac:spMk id="445" creationId="{00000000-0000-0000-0000-000000000000}"/>
          </ac:spMkLst>
        </pc:spChg>
        <pc:spChg chg="mod">
          <ac:chgData name="Aaron Feuerstein" userId="f5de8b9a-5c09-4bc3-b449-ac980e458ac8" providerId="ADAL" clId="{53C2038F-ECE7-4805-A5A3-CB61F63A66A9}" dt="2025-06-16T19:29:55.531" v="82" actId="962"/>
          <ac:spMkLst>
            <pc:docMk/>
            <pc:sldMk cId="0" sldId="265"/>
            <ac:spMk id="446" creationId="{00000000-0000-0000-0000-000000000000}"/>
          </ac:spMkLst>
        </pc:spChg>
        <pc:spChg chg="mod">
          <ac:chgData name="Aaron Feuerstein" userId="f5de8b9a-5c09-4bc3-b449-ac980e458ac8" providerId="ADAL" clId="{53C2038F-ECE7-4805-A5A3-CB61F63A66A9}" dt="2025-06-16T19:29:56.072" v="83" actId="962"/>
          <ac:spMkLst>
            <pc:docMk/>
            <pc:sldMk cId="0" sldId="265"/>
            <ac:spMk id="447" creationId="{00000000-0000-0000-0000-000000000000}"/>
          </ac:spMkLst>
        </pc:spChg>
        <pc:spChg chg="mod">
          <ac:chgData name="Aaron Feuerstein" userId="f5de8b9a-5c09-4bc3-b449-ac980e458ac8" providerId="ADAL" clId="{53C2038F-ECE7-4805-A5A3-CB61F63A66A9}" dt="2025-06-16T19:29:57.572" v="84" actId="962"/>
          <ac:spMkLst>
            <pc:docMk/>
            <pc:sldMk cId="0" sldId="265"/>
            <ac:spMk id="448" creationId="{00000000-0000-0000-0000-000000000000}"/>
          </ac:spMkLst>
        </pc:spChg>
        <pc:spChg chg="mod">
          <ac:chgData name="Aaron Feuerstein" userId="f5de8b9a-5c09-4bc3-b449-ac980e458ac8" providerId="ADAL" clId="{53C2038F-ECE7-4805-A5A3-CB61F63A66A9}" dt="2025-06-16T19:29:58.011" v="85" actId="962"/>
          <ac:spMkLst>
            <pc:docMk/>
            <pc:sldMk cId="0" sldId="265"/>
            <ac:spMk id="449" creationId="{00000000-0000-0000-0000-000000000000}"/>
          </ac:spMkLst>
        </pc:spChg>
        <pc:spChg chg="mod">
          <ac:chgData name="Aaron Feuerstein" userId="f5de8b9a-5c09-4bc3-b449-ac980e458ac8" providerId="ADAL" clId="{53C2038F-ECE7-4805-A5A3-CB61F63A66A9}" dt="2025-06-16T19:29:58.551" v="86" actId="962"/>
          <ac:spMkLst>
            <pc:docMk/>
            <pc:sldMk cId="0" sldId="265"/>
            <ac:spMk id="450" creationId="{00000000-0000-0000-0000-000000000000}"/>
          </ac:spMkLst>
        </pc:spChg>
        <pc:spChg chg="mod">
          <ac:chgData name="Aaron Feuerstein" userId="f5de8b9a-5c09-4bc3-b449-ac980e458ac8" providerId="ADAL" clId="{53C2038F-ECE7-4805-A5A3-CB61F63A66A9}" dt="2025-06-16T19:29:59.070" v="87" actId="962"/>
          <ac:spMkLst>
            <pc:docMk/>
            <pc:sldMk cId="0" sldId="265"/>
            <ac:spMk id="451" creationId="{00000000-0000-0000-0000-000000000000}"/>
          </ac:spMkLst>
        </pc:spChg>
        <pc:spChg chg="mod">
          <ac:chgData name="Aaron Feuerstein" userId="f5de8b9a-5c09-4bc3-b449-ac980e458ac8" providerId="ADAL" clId="{53C2038F-ECE7-4805-A5A3-CB61F63A66A9}" dt="2025-06-16T19:29:59.807" v="88" actId="962"/>
          <ac:spMkLst>
            <pc:docMk/>
            <pc:sldMk cId="0" sldId="265"/>
            <ac:spMk id="452" creationId="{00000000-0000-0000-0000-000000000000}"/>
          </ac:spMkLst>
        </pc:spChg>
      </pc:sldChg>
      <pc:sldChg chg="addSp modSp mod">
        <pc:chgData name="Aaron Feuerstein" userId="f5de8b9a-5c09-4bc3-b449-ac980e458ac8" providerId="ADAL" clId="{53C2038F-ECE7-4805-A5A3-CB61F63A66A9}" dt="2025-06-16T20:06:21.200" v="1406" actId="13244"/>
        <pc:sldMkLst>
          <pc:docMk/>
          <pc:sldMk cId="0" sldId="266"/>
        </pc:sldMkLst>
        <pc:spChg chg="add mod">
          <ac:chgData name="Aaron Feuerstein" userId="f5de8b9a-5c09-4bc3-b449-ac980e458ac8" providerId="ADAL" clId="{53C2038F-ECE7-4805-A5A3-CB61F63A66A9}" dt="2025-06-16T19:42:16.036" v="493" actId="20577"/>
          <ac:spMkLst>
            <pc:docMk/>
            <pc:sldMk cId="0" sldId="266"/>
            <ac:spMk id="2" creationId="{57BA49D9-6BE8-18B2-437D-5D9254EF3B95}"/>
          </ac:spMkLst>
        </pc:spChg>
        <pc:spChg chg="ord">
          <ac:chgData name="Aaron Feuerstein" userId="f5de8b9a-5c09-4bc3-b449-ac980e458ac8" providerId="ADAL" clId="{53C2038F-ECE7-4805-A5A3-CB61F63A66A9}" dt="2025-06-16T20:06:21.200" v="1406" actId="13244"/>
          <ac:spMkLst>
            <pc:docMk/>
            <pc:sldMk cId="0" sldId="266"/>
            <ac:spMk id="457" creationId="{00000000-0000-0000-0000-000000000000}"/>
          </ac:spMkLst>
        </pc:spChg>
        <pc:spChg chg="mod">
          <ac:chgData name="Aaron Feuerstein" userId="f5de8b9a-5c09-4bc3-b449-ac980e458ac8" providerId="ADAL" clId="{53C2038F-ECE7-4805-A5A3-CB61F63A66A9}" dt="2025-06-16T19:30:01.542" v="89" actId="962"/>
          <ac:spMkLst>
            <pc:docMk/>
            <pc:sldMk cId="0" sldId="266"/>
            <ac:spMk id="458" creationId="{00000000-0000-0000-0000-000000000000}"/>
          </ac:spMkLst>
        </pc:spChg>
        <pc:spChg chg="mod">
          <ac:chgData name="Aaron Feuerstein" userId="f5de8b9a-5c09-4bc3-b449-ac980e458ac8" providerId="ADAL" clId="{53C2038F-ECE7-4805-A5A3-CB61F63A66A9}" dt="2025-06-16T19:30:01.963" v="90" actId="962"/>
          <ac:spMkLst>
            <pc:docMk/>
            <pc:sldMk cId="0" sldId="266"/>
            <ac:spMk id="459" creationId="{00000000-0000-0000-0000-000000000000}"/>
          </ac:spMkLst>
        </pc:spChg>
      </pc:sldChg>
      <pc:sldChg chg="addSp modSp mod">
        <pc:chgData name="Aaron Feuerstein" userId="f5de8b9a-5c09-4bc3-b449-ac980e458ac8" providerId="ADAL" clId="{53C2038F-ECE7-4805-A5A3-CB61F63A66A9}" dt="2025-06-16T20:06:23.197" v="1407" actId="13244"/>
        <pc:sldMkLst>
          <pc:docMk/>
          <pc:sldMk cId="0" sldId="267"/>
        </pc:sldMkLst>
        <pc:spChg chg="add mod">
          <ac:chgData name="Aaron Feuerstein" userId="f5de8b9a-5c09-4bc3-b449-ac980e458ac8" providerId="ADAL" clId="{53C2038F-ECE7-4805-A5A3-CB61F63A66A9}" dt="2025-06-16T19:47:37.184" v="564" actId="20577"/>
          <ac:spMkLst>
            <pc:docMk/>
            <pc:sldMk cId="0" sldId="267"/>
            <ac:spMk id="2" creationId="{644DAAE8-DE48-F034-7094-8ABEA95F61DC}"/>
          </ac:spMkLst>
        </pc:spChg>
        <pc:spChg chg="ord">
          <ac:chgData name="Aaron Feuerstein" userId="f5de8b9a-5c09-4bc3-b449-ac980e458ac8" providerId="ADAL" clId="{53C2038F-ECE7-4805-A5A3-CB61F63A66A9}" dt="2025-06-16T20:06:23.197" v="1407" actId="13244"/>
          <ac:spMkLst>
            <pc:docMk/>
            <pc:sldMk cId="0" sldId="267"/>
            <ac:spMk id="464" creationId="{00000000-0000-0000-0000-000000000000}"/>
          </ac:spMkLst>
        </pc:spChg>
        <pc:spChg chg="mod">
          <ac:chgData name="Aaron Feuerstein" userId="f5de8b9a-5c09-4bc3-b449-ac980e458ac8" providerId="ADAL" clId="{53C2038F-ECE7-4805-A5A3-CB61F63A66A9}" dt="2025-06-16T19:30:03.084" v="91" actId="962"/>
          <ac:spMkLst>
            <pc:docMk/>
            <pc:sldMk cId="0" sldId="267"/>
            <ac:spMk id="465" creationId="{00000000-0000-0000-0000-000000000000}"/>
          </ac:spMkLst>
        </pc:spChg>
        <pc:spChg chg="mod">
          <ac:chgData name="Aaron Feuerstein" userId="f5de8b9a-5c09-4bc3-b449-ac980e458ac8" providerId="ADAL" clId="{53C2038F-ECE7-4805-A5A3-CB61F63A66A9}" dt="2025-06-16T19:30:03.563" v="92" actId="962"/>
          <ac:spMkLst>
            <pc:docMk/>
            <pc:sldMk cId="0" sldId="267"/>
            <ac:spMk id="466" creationId="{00000000-0000-0000-0000-000000000000}"/>
          </ac:spMkLst>
        </pc:spChg>
        <pc:spChg chg="mod">
          <ac:chgData name="Aaron Feuerstein" userId="f5de8b9a-5c09-4bc3-b449-ac980e458ac8" providerId="ADAL" clId="{53C2038F-ECE7-4805-A5A3-CB61F63A66A9}" dt="2025-06-16T19:30:04.083" v="93" actId="962"/>
          <ac:spMkLst>
            <pc:docMk/>
            <pc:sldMk cId="0" sldId="267"/>
            <ac:spMk id="467" creationId="{00000000-0000-0000-0000-000000000000}"/>
          </ac:spMkLst>
        </pc:spChg>
        <pc:spChg chg="mod">
          <ac:chgData name="Aaron Feuerstein" userId="f5de8b9a-5c09-4bc3-b449-ac980e458ac8" providerId="ADAL" clId="{53C2038F-ECE7-4805-A5A3-CB61F63A66A9}" dt="2025-06-16T19:30:04.667" v="94" actId="962"/>
          <ac:spMkLst>
            <pc:docMk/>
            <pc:sldMk cId="0" sldId="267"/>
            <ac:spMk id="468" creationId="{00000000-0000-0000-0000-000000000000}"/>
          </ac:spMkLst>
        </pc:spChg>
        <pc:spChg chg="mod">
          <ac:chgData name="Aaron Feuerstein" userId="f5de8b9a-5c09-4bc3-b449-ac980e458ac8" providerId="ADAL" clId="{53C2038F-ECE7-4805-A5A3-CB61F63A66A9}" dt="2025-06-16T19:30:05.196" v="95" actId="962"/>
          <ac:spMkLst>
            <pc:docMk/>
            <pc:sldMk cId="0" sldId="267"/>
            <ac:spMk id="469" creationId="{00000000-0000-0000-0000-000000000000}"/>
          </ac:spMkLst>
        </pc:spChg>
        <pc:spChg chg="mod">
          <ac:chgData name="Aaron Feuerstein" userId="f5de8b9a-5c09-4bc3-b449-ac980e458ac8" providerId="ADAL" clId="{53C2038F-ECE7-4805-A5A3-CB61F63A66A9}" dt="2025-06-16T19:30:05.627" v="96" actId="962"/>
          <ac:spMkLst>
            <pc:docMk/>
            <pc:sldMk cId="0" sldId="267"/>
            <ac:spMk id="470" creationId="{00000000-0000-0000-0000-000000000000}"/>
          </ac:spMkLst>
        </pc:spChg>
        <pc:spChg chg="mod">
          <ac:chgData name="Aaron Feuerstein" userId="f5de8b9a-5c09-4bc3-b449-ac980e458ac8" providerId="ADAL" clId="{53C2038F-ECE7-4805-A5A3-CB61F63A66A9}" dt="2025-06-16T19:30:06.183" v="97" actId="962"/>
          <ac:spMkLst>
            <pc:docMk/>
            <pc:sldMk cId="0" sldId="267"/>
            <ac:spMk id="471" creationId="{00000000-0000-0000-0000-000000000000}"/>
          </ac:spMkLst>
        </pc:spChg>
        <pc:spChg chg="mod">
          <ac:chgData name="Aaron Feuerstein" userId="f5de8b9a-5c09-4bc3-b449-ac980e458ac8" providerId="ADAL" clId="{53C2038F-ECE7-4805-A5A3-CB61F63A66A9}" dt="2025-06-16T19:30:06.821" v="98" actId="962"/>
          <ac:spMkLst>
            <pc:docMk/>
            <pc:sldMk cId="0" sldId="267"/>
            <ac:spMk id="472" creationId="{00000000-0000-0000-0000-000000000000}"/>
          </ac:spMkLst>
        </pc:spChg>
      </pc:sldChg>
      <pc:sldChg chg="addSp modSp mod">
        <pc:chgData name="Aaron Feuerstein" userId="f5de8b9a-5c09-4bc3-b449-ac980e458ac8" providerId="ADAL" clId="{53C2038F-ECE7-4805-A5A3-CB61F63A66A9}" dt="2025-06-16T20:06:26.920" v="1408" actId="13244"/>
        <pc:sldMkLst>
          <pc:docMk/>
          <pc:sldMk cId="0" sldId="268"/>
        </pc:sldMkLst>
        <pc:spChg chg="add mod">
          <ac:chgData name="Aaron Feuerstein" userId="f5de8b9a-5c09-4bc3-b449-ac980e458ac8" providerId="ADAL" clId="{53C2038F-ECE7-4805-A5A3-CB61F63A66A9}" dt="2025-06-16T19:47:51.824" v="633" actId="20577"/>
          <ac:spMkLst>
            <pc:docMk/>
            <pc:sldMk cId="0" sldId="268"/>
            <ac:spMk id="2" creationId="{E1071391-948D-EE1A-1237-980F4071E0B7}"/>
          </ac:spMkLst>
        </pc:spChg>
        <pc:spChg chg="ord">
          <ac:chgData name="Aaron Feuerstein" userId="f5de8b9a-5c09-4bc3-b449-ac980e458ac8" providerId="ADAL" clId="{53C2038F-ECE7-4805-A5A3-CB61F63A66A9}" dt="2025-06-16T20:06:26.920" v="1408" actId="13244"/>
          <ac:spMkLst>
            <pc:docMk/>
            <pc:sldMk cId="0" sldId="268"/>
            <ac:spMk id="477" creationId="{00000000-0000-0000-0000-000000000000}"/>
          </ac:spMkLst>
        </pc:spChg>
        <pc:spChg chg="mod">
          <ac:chgData name="Aaron Feuerstein" userId="f5de8b9a-5c09-4bc3-b449-ac980e458ac8" providerId="ADAL" clId="{53C2038F-ECE7-4805-A5A3-CB61F63A66A9}" dt="2025-06-16T19:30:07.432" v="99" actId="962"/>
          <ac:spMkLst>
            <pc:docMk/>
            <pc:sldMk cId="0" sldId="268"/>
            <ac:spMk id="478" creationId="{00000000-0000-0000-0000-000000000000}"/>
          </ac:spMkLst>
        </pc:spChg>
        <pc:spChg chg="mod">
          <ac:chgData name="Aaron Feuerstein" userId="f5de8b9a-5c09-4bc3-b449-ac980e458ac8" providerId="ADAL" clId="{53C2038F-ECE7-4805-A5A3-CB61F63A66A9}" dt="2025-06-16T19:30:07.911" v="100" actId="962"/>
          <ac:spMkLst>
            <pc:docMk/>
            <pc:sldMk cId="0" sldId="268"/>
            <ac:spMk id="479" creationId="{00000000-0000-0000-0000-000000000000}"/>
          </ac:spMkLst>
        </pc:spChg>
        <pc:spChg chg="mod">
          <ac:chgData name="Aaron Feuerstein" userId="f5de8b9a-5c09-4bc3-b449-ac980e458ac8" providerId="ADAL" clId="{53C2038F-ECE7-4805-A5A3-CB61F63A66A9}" dt="2025-06-16T19:30:08.527" v="101" actId="962"/>
          <ac:spMkLst>
            <pc:docMk/>
            <pc:sldMk cId="0" sldId="268"/>
            <ac:spMk id="480" creationId="{00000000-0000-0000-0000-000000000000}"/>
          </ac:spMkLst>
        </pc:spChg>
        <pc:spChg chg="mod">
          <ac:chgData name="Aaron Feuerstein" userId="f5de8b9a-5c09-4bc3-b449-ac980e458ac8" providerId="ADAL" clId="{53C2038F-ECE7-4805-A5A3-CB61F63A66A9}" dt="2025-06-16T19:30:09.152" v="102" actId="962"/>
          <ac:spMkLst>
            <pc:docMk/>
            <pc:sldMk cId="0" sldId="268"/>
            <ac:spMk id="481" creationId="{00000000-0000-0000-0000-000000000000}"/>
          </ac:spMkLst>
        </pc:spChg>
        <pc:spChg chg="mod">
          <ac:chgData name="Aaron Feuerstein" userId="f5de8b9a-5c09-4bc3-b449-ac980e458ac8" providerId="ADAL" clId="{53C2038F-ECE7-4805-A5A3-CB61F63A66A9}" dt="2025-06-16T19:30:09.773" v="103" actId="962"/>
          <ac:spMkLst>
            <pc:docMk/>
            <pc:sldMk cId="0" sldId="268"/>
            <ac:spMk id="482" creationId="{00000000-0000-0000-0000-000000000000}"/>
          </ac:spMkLst>
        </pc:spChg>
        <pc:spChg chg="mod">
          <ac:chgData name="Aaron Feuerstein" userId="f5de8b9a-5c09-4bc3-b449-ac980e458ac8" providerId="ADAL" clId="{53C2038F-ECE7-4805-A5A3-CB61F63A66A9}" dt="2025-06-16T19:30:10.324" v="104" actId="962"/>
          <ac:spMkLst>
            <pc:docMk/>
            <pc:sldMk cId="0" sldId="268"/>
            <ac:spMk id="483" creationId="{00000000-0000-0000-0000-000000000000}"/>
          </ac:spMkLst>
        </pc:spChg>
      </pc:sldChg>
      <pc:sldChg chg="addSp modSp mod">
        <pc:chgData name="Aaron Feuerstein" userId="f5de8b9a-5c09-4bc3-b449-ac980e458ac8" providerId="ADAL" clId="{53C2038F-ECE7-4805-A5A3-CB61F63A66A9}" dt="2025-06-16T20:06:28.734" v="1409" actId="13244"/>
        <pc:sldMkLst>
          <pc:docMk/>
          <pc:sldMk cId="0" sldId="269"/>
        </pc:sldMkLst>
        <pc:spChg chg="add mod">
          <ac:chgData name="Aaron Feuerstein" userId="f5de8b9a-5c09-4bc3-b449-ac980e458ac8" providerId="ADAL" clId="{53C2038F-ECE7-4805-A5A3-CB61F63A66A9}" dt="2025-06-16T19:48:01.147" v="660" actId="20577"/>
          <ac:spMkLst>
            <pc:docMk/>
            <pc:sldMk cId="0" sldId="269"/>
            <ac:spMk id="2" creationId="{21E4EC21-AE14-F5F5-68F8-6F303B76093D}"/>
          </ac:spMkLst>
        </pc:spChg>
        <pc:spChg chg="ord">
          <ac:chgData name="Aaron Feuerstein" userId="f5de8b9a-5c09-4bc3-b449-ac980e458ac8" providerId="ADAL" clId="{53C2038F-ECE7-4805-A5A3-CB61F63A66A9}" dt="2025-06-16T20:06:28.734" v="1409" actId="13244"/>
          <ac:spMkLst>
            <pc:docMk/>
            <pc:sldMk cId="0" sldId="269"/>
            <ac:spMk id="488" creationId="{00000000-0000-0000-0000-000000000000}"/>
          </ac:spMkLst>
        </pc:spChg>
      </pc:sldChg>
      <pc:sldChg chg="addSp modSp mod">
        <pc:chgData name="Aaron Feuerstein" userId="f5de8b9a-5c09-4bc3-b449-ac980e458ac8" providerId="ADAL" clId="{53C2038F-ECE7-4805-A5A3-CB61F63A66A9}" dt="2025-06-16T20:06:30.313" v="1410" actId="13244"/>
        <pc:sldMkLst>
          <pc:docMk/>
          <pc:sldMk cId="0" sldId="270"/>
        </pc:sldMkLst>
        <pc:spChg chg="add mod">
          <ac:chgData name="Aaron Feuerstein" userId="f5de8b9a-5c09-4bc3-b449-ac980e458ac8" providerId="ADAL" clId="{53C2038F-ECE7-4805-A5A3-CB61F63A66A9}" dt="2025-06-16T19:48:12.838" v="703" actId="20577"/>
          <ac:spMkLst>
            <pc:docMk/>
            <pc:sldMk cId="0" sldId="270"/>
            <ac:spMk id="2" creationId="{A12E035E-3212-E900-7D09-5DB73417AA69}"/>
          </ac:spMkLst>
        </pc:spChg>
        <pc:spChg chg="ord">
          <ac:chgData name="Aaron Feuerstein" userId="f5de8b9a-5c09-4bc3-b449-ac980e458ac8" providerId="ADAL" clId="{53C2038F-ECE7-4805-A5A3-CB61F63A66A9}" dt="2025-06-16T20:06:30.313" v="1410" actId="13244"/>
          <ac:spMkLst>
            <pc:docMk/>
            <pc:sldMk cId="0" sldId="270"/>
            <ac:spMk id="493" creationId="{00000000-0000-0000-0000-000000000000}"/>
          </ac:spMkLst>
        </pc:spChg>
        <pc:spChg chg="mod">
          <ac:chgData name="Aaron Feuerstein" userId="f5de8b9a-5c09-4bc3-b449-ac980e458ac8" providerId="ADAL" clId="{53C2038F-ECE7-4805-A5A3-CB61F63A66A9}" dt="2025-06-16T19:30:11.239" v="105" actId="962"/>
          <ac:spMkLst>
            <pc:docMk/>
            <pc:sldMk cId="0" sldId="270"/>
            <ac:spMk id="494" creationId="{00000000-0000-0000-0000-000000000000}"/>
          </ac:spMkLst>
        </pc:spChg>
      </pc:sldChg>
      <pc:sldChg chg="addSp modSp mod">
        <pc:chgData name="Aaron Feuerstein" userId="f5de8b9a-5c09-4bc3-b449-ac980e458ac8" providerId="ADAL" clId="{53C2038F-ECE7-4805-A5A3-CB61F63A66A9}" dt="2025-06-16T20:06:32.492" v="1411" actId="13244"/>
        <pc:sldMkLst>
          <pc:docMk/>
          <pc:sldMk cId="0" sldId="271"/>
        </pc:sldMkLst>
        <pc:spChg chg="add mod">
          <ac:chgData name="Aaron Feuerstein" userId="f5de8b9a-5c09-4bc3-b449-ac980e458ac8" providerId="ADAL" clId="{53C2038F-ECE7-4805-A5A3-CB61F63A66A9}" dt="2025-06-16T19:48:28.878" v="756" actId="20577"/>
          <ac:spMkLst>
            <pc:docMk/>
            <pc:sldMk cId="0" sldId="271"/>
            <ac:spMk id="2" creationId="{EF602C78-B9D9-75CE-70F2-69D04478048D}"/>
          </ac:spMkLst>
        </pc:spChg>
        <pc:spChg chg="ord">
          <ac:chgData name="Aaron Feuerstein" userId="f5de8b9a-5c09-4bc3-b449-ac980e458ac8" providerId="ADAL" clId="{53C2038F-ECE7-4805-A5A3-CB61F63A66A9}" dt="2025-06-16T20:06:32.492" v="1411" actId="13244"/>
          <ac:spMkLst>
            <pc:docMk/>
            <pc:sldMk cId="0" sldId="271"/>
            <ac:spMk id="499" creationId="{00000000-0000-0000-0000-000000000000}"/>
          </ac:spMkLst>
        </pc:spChg>
        <pc:spChg chg="mod">
          <ac:chgData name="Aaron Feuerstein" userId="f5de8b9a-5c09-4bc3-b449-ac980e458ac8" providerId="ADAL" clId="{53C2038F-ECE7-4805-A5A3-CB61F63A66A9}" dt="2025-06-16T19:30:11.925" v="106" actId="962"/>
          <ac:spMkLst>
            <pc:docMk/>
            <pc:sldMk cId="0" sldId="271"/>
            <ac:spMk id="500" creationId="{00000000-0000-0000-0000-000000000000}"/>
          </ac:spMkLst>
        </pc:spChg>
        <pc:spChg chg="mod">
          <ac:chgData name="Aaron Feuerstein" userId="f5de8b9a-5c09-4bc3-b449-ac980e458ac8" providerId="ADAL" clId="{53C2038F-ECE7-4805-A5A3-CB61F63A66A9}" dt="2025-06-16T19:30:12.444" v="107" actId="962"/>
          <ac:spMkLst>
            <pc:docMk/>
            <pc:sldMk cId="0" sldId="271"/>
            <ac:spMk id="501" creationId="{00000000-0000-0000-0000-000000000000}"/>
          </ac:spMkLst>
        </pc:spChg>
        <pc:spChg chg="mod">
          <ac:chgData name="Aaron Feuerstein" userId="f5de8b9a-5c09-4bc3-b449-ac980e458ac8" providerId="ADAL" clId="{53C2038F-ECE7-4805-A5A3-CB61F63A66A9}" dt="2025-06-16T19:30:13.028" v="108" actId="962"/>
          <ac:spMkLst>
            <pc:docMk/>
            <pc:sldMk cId="0" sldId="271"/>
            <ac:spMk id="502" creationId="{00000000-0000-0000-0000-000000000000}"/>
          </ac:spMkLst>
        </pc:spChg>
        <pc:spChg chg="mod">
          <ac:chgData name="Aaron Feuerstein" userId="f5de8b9a-5c09-4bc3-b449-ac980e458ac8" providerId="ADAL" clId="{53C2038F-ECE7-4805-A5A3-CB61F63A66A9}" dt="2025-06-16T19:30:13.597" v="109" actId="962"/>
          <ac:spMkLst>
            <pc:docMk/>
            <pc:sldMk cId="0" sldId="271"/>
            <ac:spMk id="503" creationId="{00000000-0000-0000-0000-000000000000}"/>
          </ac:spMkLst>
        </pc:spChg>
        <pc:spChg chg="mod">
          <ac:chgData name="Aaron Feuerstein" userId="f5de8b9a-5c09-4bc3-b449-ac980e458ac8" providerId="ADAL" clId="{53C2038F-ECE7-4805-A5A3-CB61F63A66A9}" dt="2025-06-16T19:30:14.125" v="110" actId="962"/>
          <ac:spMkLst>
            <pc:docMk/>
            <pc:sldMk cId="0" sldId="271"/>
            <ac:spMk id="504" creationId="{00000000-0000-0000-0000-000000000000}"/>
          </ac:spMkLst>
        </pc:spChg>
      </pc:sldChg>
      <pc:sldChg chg="addSp modSp mod">
        <pc:chgData name="Aaron Feuerstein" userId="f5de8b9a-5c09-4bc3-b449-ac980e458ac8" providerId="ADAL" clId="{53C2038F-ECE7-4805-A5A3-CB61F63A66A9}" dt="2025-06-16T20:06:34.446" v="1412" actId="13244"/>
        <pc:sldMkLst>
          <pc:docMk/>
          <pc:sldMk cId="0" sldId="272"/>
        </pc:sldMkLst>
        <pc:spChg chg="add mod">
          <ac:chgData name="Aaron Feuerstein" userId="f5de8b9a-5c09-4bc3-b449-ac980e458ac8" providerId="ADAL" clId="{53C2038F-ECE7-4805-A5A3-CB61F63A66A9}" dt="2025-06-16T19:48:43.019" v="815" actId="20577"/>
          <ac:spMkLst>
            <pc:docMk/>
            <pc:sldMk cId="0" sldId="272"/>
            <ac:spMk id="2" creationId="{B89DC461-3903-48A5-5340-18397CD9DE5E}"/>
          </ac:spMkLst>
        </pc:spChg>
        <pc:spChg chg="ord">
          <ac:chgData name="Aaron Feuerstein" userId="f5de8b9a-5c09-4bc3-b449-ac980e458ac8" providerId="ADAL" clId="{53C2038F-ECE7-4805-A5A3-CB61F63A66A9}" dt="2025-06-16T20:06:34.446" v="1412" actId="13244"/>
          <ac:spMkLst>
            <pc:docMk/>
            <pc:sldMk cId="0" sldId="272"/>
            <ac:spMk id="509" creationId="{00000000-0000-0000-0000-000000000000}"/>
          </ac:spMkLst>
        </pc:spChg>
        <pc:spChg chg="mod">
          <ac:chgData name="Aaron Feuerstein" userId="f5de8b9a-5c09-4bc3-b449-ac980e458ac8" providerId="ADAL" clId="{53C2038F-ECE7-4805-A5A3-CB61F63A66A9}" dt="2025-06-16T19:30:15.117" v="111" actId="962"/>
          <ac:spMkLst>
            <pc:docMk/>
            <pc:sldMk cId="0" sldId="272"/>
            <ac:spMk id="510" creationId="{00000000-0000-0000-0000-000000000000}"/>
          </ac:spMkLst>
        </pc:spChg>
        <pc:spChg chg="mod">
          <ac:chgData name="Aaron Feuerstein" userId="f5de8b9a-5c09-4bc3-b449-ac980e458ac8" providerId="ADAL" clId="{53C2038F-ECE7-4805-A5A3-CB61F63A66A9}" dt="2025-06-16T19:30:15.797" v="112" actId="962"/>
          <ac:spMkLst>
            <pc:docMk/>
            <pc:sldMk cId="0" sldId="272"/>
            <ac:spMk id="511" creationId="{00000000-0000-0000-0000-000000000000}"/>
          </ac:spMkLst>
        </pc:spChg>
        <pc:spChg chg="mod">
          <ac:chgData name="Aaron Feuerstein" userId="f5de8b9a-5c09-4bc3-b449-ac980e458ac8" providerId="ADAL" clId="{53C2038F-ECE7-4805-A5A3-CB61F63A66A9}" dt="2025-06-16T19:30:16.264" v="113" actId="962"/>
          <ac:spMkLst>
            <pc:docMk/>
            <pc:sldMk cId="0" sldId="272"/>
            <ac:spMk id="512" creationId="{00000000-0000-0000-0000-000000000000}"/>
          </ac:spMkLst>
        </pc:spChg>
      </pc:sldChg>
      <pc:sldChg chg="addSp modSp mod">
        <pc:chgData name="Aaron Feuerstein" userId="f5de8b9a-5c09-4bc3-b449-ac980e458ac8" providerId="ADAL" clId="{53C2038F-ECE7-4805-A5A3-CB61F63A66A9}" dt="2025-06-16T20:06:38.345" v="1413" actId="13244"/>
        <pc:sldMkLst>
          <pc:docMk/>
          <pc:sldMk cId="0" sldId="273"/>
        </pc:sldMkLst>
        <pc:spChg chg="add mod">
          <ac:chgData name="Aaron Feuerstein" userId="f5de8b9a-5c09-4bc3-b449-ac980e458ac8" providerId="ADAL" clId="{53C2038F-ECE7-4805-A5A3-CB61F63A66A9}" dt="2025-06-16T19:48:56.362" v="856" actId="20577"/>
          <ac:spMkLst>
            <pc:docMk/>
            <pc:sldMk cId="0" sldId="273"/>
            <ac:spMk id="2" creationId="{32AFD4FE-EFAC-4382-82D7-C01E50EBBAE8}"/>
          </ac:spMkLst>
        </pc:spChg>
        <pc:spChg chg="ord">
          <ac:chgData name="Aaron Feuerstein" userId="f5de8b9a-5c09-4bc3-b449-ac980e458ac8" providerId="ADAL" clId="{53C2038F-ECE7-4805-A5A3-CB61F63A66A9}" dt="2025-06-16T20:06:38.345" v="1413" actId="13244"/>
          <ac:spMkLst>
            <pc:docMk/>
            <pc:sldMk cId="0" sldId="273"/>
            <ac:spMk id="517" creationId="{00000000-0000-0000-0000-000000000000}"/>
          </ac:spMkLst>
        </pc:spChg>
        <pc:spChg chg="mod">
          <ac:chgData name="Aaron Feuerstein" userId="f5de8b9a-5c09-4bc3-b449-ac980e458ac8" providerId="ADAL" clId="{53C2038F-ECE7-4805-A5A3-CB61F63A66A9}" dt="2025-06-16T19:30:17.478" v="114" actId="962"/>
          <ac:spMkLst>
            <pc:docMk/>
            <pc:sldMk cId="0" sldId="273"/>
            <ac:spMk id="518" creationId="{00000000-0000-0000-0000-000000000000}"/>
          </ac:spMkLst>
        </pc:spChg>
        <pc:spChg chg="mod">
          <ac:chgData name="Aaron Feuerstein" userId="f5de8b9a-5c09-4bc3-b449-ac980e458ac8" providerId="ADAL" clId="{53C2038F-ECE7-4805-A5A3-CB61F63A66A9}" dt="2025-06-16T19:30:17.882" v="115" actId="962"/>
          <ac:spMkLst>
            <pc:docMk/>
            <pc:sldMk cId="0" sldId="273"/>
            <ac:spMk id="519" creationId="{00000000-0000-0000-0000-000000000000}"/>
          </ac:spMkLst>
        </pc:spChg>
        <pc:spChg chg="mod">
          <ac:chgData name="Aaron Feuerstein" userId="f5de8b9a-5c09-4bc3-b449-ac980e458ac8" providerId="ADAL" clId="{53C2038F-ECE7-4805-A5A3-CB61F63A66A9}" dt="2025-06-16T19:30:18.573" v="116" actId="962"/>
          <ac:spMkLst>
            <pc:docMk/>
            <pc:sldMk cId="0" sldId="273"/>
            <ac:spMk id="520" creationId="{00000000-0000-0000-0000-000000000000}"/>
          </ac:spMkLst>
        </pc:spChg>
      </pc:sldChg>
      <pc:sldChg chg="addSp modSp mod">
        <pc:chgData name="Aaron Feuerstein" userId="f5de8b9a-5c09-4bc3-b449-ac980e458ac8" providerId="ADAL" clId="{53C2038F-ECE7-4805-A5A3-CB61F63A66A9}" dt="2025-06-16T20:06:40.073" v="1414" actId="13244"/>
        <pc:sldMkLst>
          <pc:docMk/>
          <pc:sldMk cId="0" sldId="274"/>
        </pc:sldMkLst>
        <pc:spChg chg="add mod">
          <ac:chgData name="Aaron Feuerstein" userId="f5de8b9a-5c09-4bc3-b449-ac980e458ac8" providerId="ADAL" clId="{53C2038F-ECE7-4805-A5A3-CB61F63A66A9}" dt="2025-06-16T19:49:07.726" v="900" actId="20577"/>
          <ac:spMkLst>
            <pc:docMk/>
            <pc:sldMk cId="0" sldId="274"/>
            <ac:spMk id="2" creationId="{35CF03BA-E4C4-C5AA-1AEF-B1FB172CF92C}"/>
          </ac:spMkLst>
        </pc:spChg>
        <pc:spChg chg="ord">
          <ac:chgData name="Aaron Feuerstein" userId="f5de8b9a-5c09-4bc3-b449-ac980e458ac8" providerId="ADAL" clId="{53C2038F-ECE7-4805-A5A3-CB61F63A66A9}" dt="2025-06-16T20:06:40.073" v="1414" actId="13244"/>
          <ac:spMkLst>
            <pc:docMk/>
            <pc:sldMk cId="0" sldId="274"/>
            <ac:spMk id="525" creationId="{00000000-0000-0000-0000-000000000000}"/>
          </ac:spMkLst>
        </pc:spChg>
        <pc:spChg chg="mod">
          <ac:chgData name="Aaron Feuerstein" userId="f5de8b9a-5c09-4bc3-b449-ac980e458ac8" providerId="ADAL" clId="{53C2038F-ECE7-4805-A5A3-CB61F63A66A9}" dt="2025-06-16T19:30:19.421" v="117" actId="962"/>
          <ac:spMkLst>
            <pc:docMk/>
            <pc:sldMk cId="0" sldId="274"/>
            <ac:spMk id="526" creationId="{00000000-0000-0000-0000-000000000000}"/>
          </ac:spMkLst>
        </pc:spChg>
        <pc:spChg chg="mod">
          <ac:chgData name="Aaron Feuerstein" userId="f5de8b9a-5c09-4bc3-b449-ac980e458ac8" providerId="ADAL" clId="{53C2038F-ECE7-4805-A5A3-CB61F63A66A9}" dt="2025-06-16T19:30:19.906" v="118" actId="962"/>
          <ac:spMkLst>
            <pc:docMk/>
            <pc:sldMk cId="0" sldId="274"/>
            <ac:spMk id="527" creationId="{00000000-0000-0000-0000-000000000000}"/>
          </ac:spMkLst>
        </pc:spChg>
      </pc:sldChg>
      <pc:sldChg chg="addSp modSp mod">
        <pc:chgData name="Aaron Feuerstein" userId="f5de8b9a-5c09-4bc3-b449-ac980e458ac8" providerId="ADAL" clId="{53C2038F-ECE7-4805-A5A3-CB61F63A66A9}" dt="2025-06-16T20:06:41.543" v="1415" actId="13244"/>
        <pc:sldMkLst>
          <pc:docMk/>
          <pc:sldMk cId="0" sldId="275"/>
        </pc:sldMkLst>
        <pc:spChg chg="add mod">
          <ac:chgData name="Aaron Feuerstein" userId="f5de8b9a-5c09-4bc3-b449-ac980e458ac8" providerId="ADAL" clId="{53C2038F-ECE7-4805-A5A3-CB61F63A66A9}" dt="2025-06-16T19:54:34.790" v="951" actId="20577"/>
          <ac:spMkLst>
            <pc:docMk/>
            <pc:sldMk cId="0" sldId="275"/>
            <ac:spMk id="2" creationId="{A2AAD138-9812-0ACC-6F6B-B333FFF1D98D}"/>
          </ac:spMkLst>
        </pc:spChg>
        <pc:spChg chg="ord">
          <ac:chgData name="Aaron Feuerstein" userId="f5de8b9a-5c09-4bc3-b449-ac980e458ac8" providerId="ADAL" clId="{53C2038F-ECE7-4805-A5A3-CB61F63A66A9}" dt="2025-06-16T20:06:41.543" v="1415" actId="13244"/>
          <ac:spMkLst>
            <pc:docMk/>
            <pc:sldMk cId="0" sldId="275"/>
            <ac:spMk id="532" creationId="{00000000-0000-0000-0000-000000000000}"/>
          </ac:spMkLst>
        </pc:spChg>
      </pc:sldChg>
      <pc:sldChg chg="addSp delSp modSp mod">
        <pc:chgData name="Aaron Feuerstein" userId="f5de8b9a-5c09-4bc3-b449-ac980e458ac8" providerId="ADAL" clId="{53C2038F-ECE7-4805-A5A3-CB61F63A66A9}" dt="2025-06-16T20:06:48.538" v="1417" actId="478"/>
        <pc:sldMkLst>
          <pc:docMk/>
          <pc:sldMk cId="0" sldId="276"/>
        </pc:sldMkLst>
        <pc:spChg chg="add mod">
          <ac:chgData name="Aaron Feuerstein" userId="f5de8b9a-5c09-4bc3-b449-ac980e458ac8" providerId="ADAL" clId="{53C2038F-ECE7-4805-A5A3-CB61F63A66A9}" dt="2025-06-16T19:54:43.951" v="976" actId="20577"/>
          <ac:spMkLst>
            <pc:docMk/>
            <pc:sldMk cId="0" sldId="276"/>
            <ac:spMk id="2" creationId="{F5EE9380-8897-8702-20D7-956216AA9239}"/>
          </ac:spMkLst>
        </pc:spChg>
        <pc:spChg chg="ord">
          <ac:chgData name="Aaron Feuerstein" userId="f5de8b9a-5c09-4bc3-b449-ac980e458ac8" providerId="ADAL" clId="{53C2038F-ECE7-4805-A5A3-CB61F63A66A9}" dt="2025-06-16T20:06:44.239" v="1416" actId="13244"/>
          <ac:spMkLst>
            <pc:docMk/>
            <pc:sldMk cId="0" sldId="276"/>
            <ac:spMk id="537" creationId="{00000000-0000-0000-0000-000000000000}"/>
          </ac:spMkLst>
        </pc:spChg>
        <pc:spChg chg="del">
          <ac:chgData name="Aaron Feuerstein" userId="f5de8b9a-5c09-4bc3-b449-ac980e458ac8" providerId="ADAL" clId="{53C2038F-ECE7-4805-A5A3-CB61F63A66A9}" dt="2025-06-16T20:06:48.538" v="1417" actId="478"/>
          <ac:spMkLst>
            <pc:docMk/>
            <pc:sldMk cId="0" sldId="276"/>
            <ac:spMk id="538" creationId="{00000000-0000-0000-0000-000000000000}"/>
          </ac:spMkLst>
        </pc:spChg>
        <pc:spChg chg="mod">
          <ac:chgData name="Aaron Feuerstein" userId="f5de8b9a-5c09-4bc3-b449-ac980e458ac8" providerId="ADAL" clId="{53C2038F-ECE7-4805-A5A3-CB61F63A66A9}" dt="2025-06-16T19:30:21.438" v="119" actId="962"/>
          <ac:spMkLst>
            <pc:docMk/>
            <pc:sldMk cId="0" sldId="276"/>
            <ac:spMk id="539" creationId="{00000000-0000-0000-0000-000000000000}"/>
          </ac:spMkLst>
        </pc:spChg>
      </pc:sldChg>
      <pc:sldChg chg="addSp modSp mod">
        <pc:chgData name="Aaron Feuerstein" userId="f5de8b9a-5c09-4bc3-b449-ac980e458ac8" providerId="ADAL" clId="{53C2038F-ECE7-4805-A5A3-CB61F63A66A9}" dt="2025-06-16T20:06:55.810" v="1418" actId="13244"/>
        <pc:sldMkLst>
          <pc:docMk/>
          <pc:sldMk cId="0" sldId="277"/>
        </pc:sldMkLst>
        <pc:spChg chg="add mod ord">
          <ac:chgData name="Aaron Feuerstein" userId="f5de8b9a-5c09-4bc3-b449-ac980e458ac8" providerId="ADAL" clId="{53C2038F-ECE7-4805-A5A3-CB61F63A66A9}" dt="2025-06-16T20:06:55.810" v="1418" actId="13244"/>
          <ac:spMkLst>
            <pc:docMk/>
            <pc:sldMk cId="0" sldId="277"/>
            <ac:spMk id="2" creationId="{F4C7ABEA-84F6-351A-7331-5EF0816A2F3F}"/>
          </ac:spMkLst>
        </pc:spChg>
        <pc:spChg chg="mod">
          <ac:chgData name="Aaron Feuerstein" userId="f5de8b9a-5c09-4bc3-b449-ac980e458ac8" providerId="ADAL" clId="{53C2038F-ECE7-4805-A5A3-CB61F63A66A9}" dt="2025-06-16T19:32:53.528" v="120" actId="962"/>
          <ac:spMkLst>
            <pc:docMk/>
            <pc:sldMk cId="0" sldId="277"/>
            <ac:spMk id="545" creationId="{00000000-0000-0000-0000-000000000000}"/>
          </ac:spMkLst>
        </pc:spChg>
      </pc:sldChg>
      <pc:sldChg chg="addSp modSp mod">
        <pc:chgData name="Aaron Feuerstein" userId="f5de8b9a-5c09-4bc3-b449-ac980e458ac8" providerId="ADAL" clId="{53C2038F-ECE7-4805-A5A3-CB61F63A66A9}" dt="2025-06-16T20:06:58.582" v="1419" actId="13244"/>
        <pc:sldMkLst>
          <pc:docMk/>
          <pc:sldMk cId="0" sldId="278"/>
        </pc:sldMkLst>
        <pc:spChg chg="add mod ord">
          <ac:chgData name="Aaron Feuerstein" userId="f5de8b9a-5c09-4bc3-b449-ac980e458ac8" providerId="ADAL" clId="{53C2038F-ECE7-4805-A5A3-CB61F63A66A9}" dt="2025-06-16T20:06:58.582" v="1419" actId="13244"/>
          <ac:spMkLst>
            <pc:docMk/>
            <pc:sldMk cId="0" sldId="278"/>
            <ac:spMk id="2" creationId="{43A85ABF-1CA5-09F0-FF94-17831A8B5C98}"/>
          </ac:spMkLst>
        </pc:spChg>
        <pc:spChg chg="mod">
          <ac:chgData name="Aaron Feuerstein" userId="f5de8b9a-5c09-4bc3-b449-ac980e458ac8" providerId="ADAL" clId="{53C2038F-ECE7-4805-A5A3-CB61F63A66A9}" dt="2025-06-16T19:32:54.776" v="121" actId="962"/>
          <ac:spMkLst>
            <pc:docMk/>
            <pc:sldMk cId="0" sldId="278"/>
            <ac:spMk id="551" creationId="{00000000-0000-0000-0000-000000000000}"/>
          </ac:spMkLst>
        </pc:spChg>
        <pc:spChg chg="mod">
          <ac:chgData name="Aaron Feuerstein" userId="f5de8b9a-5c09-4bc3-b449-ac980e458ac8" providerId="ADAL" clId="{53C2038F-ECE7-4805-A5A3-CB61F63A66A9}" dt="2025-06-16T19:32:55.180" v="122" actId="962"/>
          <ac:spMkLst>
            <pc:docMk/>
            <pc:sldMk cId="0" sldId="278"/>
            <ac:spMk id="552" creationId="{00000000-0000-0000-0000-000000000000}"/>
          </ac:spMkLst>
        </pc:spChg>
      </pc:sldChg>
      <pc:sldChg chg="addSp modSp mod">
        <pc:chgData name="Aaron Feuerstein" userId="f5de8b9a-5c09-4bc3-b449-ac980e458ac8" providerId="ADAL" clId="{53C2038F-ECE7-4805-A5A3-CB61F63A66A9}" dt="2025-06-16T20:07:00.670" v="1420" actId="13244"/>
        <pc:sldMkLst>
          <pc:docMk/>
          <pc:sldMk cId="0" sldId="279"/>
        </pc:sldMkLst>
        <pc:spChg chg="add mod ord">
          <ac:chgData name="Aaron Feuerstein" userId="f5de8b9a-5c09-4bc3-b449-ac980e458ac8" providerId="ADAL" clId="{53C2038F-ECE7-4805-A5A3-CB61F63A66A9}" dt="2025-06-16T20:07:00.670" v="1420" actId="13244"/>
          <ac:spMkLst>
            <pc:docMk/>
            <pc:sldMk cId="0" sldId="279"/>
            <ac:spMk id="2" creationId="{602DBF07-653B-B16A-8E5A-4066CC3481CC}"/>
          </ac:spMkLst>
        </pc:spChg>
        <pc:spChg chg="mod">
          <ac:chgData name="Aaron Feuerstein" userId="f5de8b9a-5c09-4bc3-b449-ac980e458ac8" providerId="ADAL" clId="{53C2038F-ECE7-4805-A5A3-CB61F63A66A9}" dt="2025-06-16T19:32:56.373" v="123" actId="962"/>
          <ac:spMkLst>
            <pc:docMk/>
            <pc:sldMk cId="0" sldId="279"/>
            <ac:spMk id="558" creationId="{00000000-0000-0000-0000-000000000000}"/>
          </ac:spMkLst>
        </pc:spChg>
      </pc:sldChg>
      <pc:sldChg chg="addSp delSp modSp mod">
        <pc:chgData name="Aaron Feuerstein" userId="f5de8b9a-5c09-4bc3-b449-ac980e458ac8" providerId="ADAL" clId="{53C2038F-ECE7-4805-A5A3-CB61F63A66A9}" dt="2025-06-16T20:07:06.657" v="1422" actId="13244"/>
        <pc:sldMkLst>
          <pc:docMk/>
          <pc:sldMk cId="0" sldId="280"/>
        </pc:sldMkLst>
        <pc:spChg chg="add mod">
          <ac:chgData name="Aaron Feuerstein" userId="f5de8b9a-5c09-4bc3-b449-ac980e458ac8" providerId="ADAL" clId="{53C2038F-ECE7-4805-A5A3-CB61F63A66A9}" dt="2025-06-16T19:55:26.686" v="1111" actId="20577"/>
          <ac:spMkLst>
            <pc:docMk/>
            <pc:sldMk cId="0" sldId="280"/>
            <ac:spMk id="2" creationId="{A425EC69-0646-9B8E-E534-2C348FB52178}"/>
          </ac:spMkLst>
        </pc:spChg>
        <pc:spChg chg="ord">
          <ac:chgData name="Aaron Feuerstein" userId="f5de8b9a-5c09-4bc3-b449-ac980e458ac8" providerId="ADAL" clId="{53C2038F-ECE7-4805-A5A3-CB61F63A66A9}" dt="2025-06-16T20:07:06.657" v="1422" actId="13244"/>
          <ac:spMkLst>
            <pc:docMk/>
            <pc:sldMk cId="0" sldId="280"/>
            <ac:spMk id="563" creationId="{00000000-0000-0000-0000-000000000000}"/>
          </ac:spMkLst>
        </pc:spChg>
        <pc:spChg chg="del">
          <ac:chgData name="Aaron Feuerstein" userId="f5de8b9a-5c09-4bc3-b449-ac980e458ac8" providerId="ADAL" clId="{53C2038F-ECE7-4805-A5A3-CB61F63A66A9}" dt="2025-06-16T20:07:04.841" v="1421" actId="478"/>
          <ac:spMkLst>
            <pc:docMk/>
            <pc:sldMk cId="0" sldId="280"/>
            <ac:spMk id="564" creationId="{00000000-0000-0000-0000-000000000000}"/>
          </ac:spMkLst>
        </pc:spChg>
        <pc:spChg chg="mod">
          <ac:chgData name="Aaron Feuerstein" userId="f5de8b9a-5c09-4bc3-b449-ac980e458ac8" providerId="ADAL" clId="{53C2038F-ECE7-4805-A5A3-CB61F63A66A9}" dt="2025-06-16T19:32:57.280" v="124" actId="962"/>
          <ac:spMkLst>
            <pc:docMk/>
            <pc:sldMk cId="0" sldId="280"/>
            <ac:spMk id="565" creationId="{00000000-0000-0000-0000-000000000000}"/>
          </ac:spMkLst>
        </pc:spChg>
        <pc:spChg chg="mod">
          <ac:chgData name="Aaron Feuerstein" userId="f5de8b9a-5c09-4bc3-b449-ac980e458ac8" providerId="ADAL" clId="{53C2038F-ECE7-4805-A5A3-CB61F63A66A9}" dt="2025-06-16T19:32:57.754" v="125" actId="962"/>
          <ac:spMkLst>
            <pc:docMk/>
            <pc:sldMk cId="0" sldId="280"/>
            <ac:spMk id="566" creationId="{00000000-0000-0000-0000-000000000000}"/>
          </ac:spMkLst>
        </pc:spChg>
        <pc:spChg chg="mod">
          <ac:chgData name="Aaron Feuerstein" userId="f5de8b9a-5c09-4bc3-b449-ac980e458ac8" providerId="ADAL" clId="{53C2038F-ECE7-4805-A5A3-CB61F63A66A9}" dt="2025-06-16T19:32:58.306" v="126" actId="962"/>
          <ac:spMkLst>
            <pc:docMk/>
            <pc:sldMk cId="0" sldId="280"/>
            <ac:spMk id="567" creationId="{00000000-0000-0000-0000-000000000000}"/>
          </ac:spMkLst>
        </pc:spChg>
        <pc:spChg chg="mod">
          <ac:chgData name="Aaron Feuerstein" userId="f5de8b9a-5c09-4bc3-b449-ac980e458ac8" providerId="ADAL" clId="{53C2038F-ECE7-4805-A5A3-CB61F63A66A9}" dt="2025-06-16T19:32:58.827" v="127" actId="962"/>
          <ac:spMkLst>
            <pc:docMk/>
            <pc:sldMk cId="0" sldId="280"/>
            <ac:spMk id="568" creationId="{00000000-0000-0000-0000-000000000000}"/>
          </ac:spMkLst>
        </pc:spChg>
        <pc:spChg chg="mod">
          <ac:chgData name="Aaron Feuerstein" userId="f5de8b9a-5c09-4bc3-b449-ac980e458ac8" providerId="ADAL" clId="{53C2038F-ECE7-4805-A5A3-CB61F63A66A9}" dt="2025-06-16T19:32:59.303" v="128" actId="962"/>
          <ac:spMkLst>
            <pc:docMk/>
            <pc:sldMk cId="0" sldId="280"/>
            <ac:spMk id="569" creationId="{00000000-0000-0000-0000-000000000000}"/>
          </ac:spMkLst>
        </pc:spChg>
        <pc:spChg chg="mod">
          <ac:chgData name="Aaron Feuerstein" userId="f5de8b9a-5c09-4bc3-b449-ac980e458ac8" providerId="ADAL" clId="{53C2038F-ECE7-4805-A5A3-CB61F63A66A9}" dt="2025-06-16T19:32:59.924" v="129" actId="962"/>
          <ac:spMkLst>
            <pc:docMk/>
            <pc:sldMk cId="0" sldId="280"/>
            <ac:spMk id="570" creationId="{00000000-0000-0000-0000-000000000000}"/>
          </ac:spMkLst>
        </pc:spChg>
        <pc:spChg chg="del mod">
          <ac:chgData name="Aaron Feuerstein" userId="f5de8b9a-5c09-4bc3-b449-ac980e458ac8" providerId="ADAL" clId="{53C2038F-ECE7-4805-A5A3-CB61F63A66A9}" dt="2025-06-16T19:33:04.140" v="131" actId="478"/>
          <ac:spMkLst>
            <pc:docMk/>
            <pc:sldMk cId="0" sldId="280"/>
            <ac:spMk id="571" creationId="{00000000-0000-0000-0000-000000000000}"/>
          </ac:spMkLst>
        </pc:spChg>
      </pc:sldChg>
      <pc:sldChg chg="addSp delSp modSp mod">
        <pc:chgData name="Aaron Feuerstein" userId="f5de8b9a-5c09-4bc3-b449-ac980e458ac8" providerId="ADAL" clId="{53C2038F-ECE7-4805-A5A3-CB61F63A66A9}" dt="2025-06-16T20:07:22.432" v="1425" actId="478"/>
        <pc:sldMkLst>
          <pc:docMk/>
          <pc:sldMk cId="0" sldId="281"/>
        </pc:sldMkLst>
        <pc:spChg chg="add mod ord">
          <ac:chgData name="Aaron Feuerstein" userId="f5de8b9a-5c09-4bc3-b449-ac980e458ac8" providerId="ADAL" clId="{53C2038F-ECE7-4805-A5A3-CB61F63A66A9}" dt="2025-06-16T20:07:13.778" v="1423" actId="13244"/>
          <ac:spMkLst>
            <pc:docMk/>
            <pc:sldMk cId="0" sldId="281"/>
            <ac:spMk id="2" creationId="{58224AFC-626A-AB84-CB12-01E9CB115322}"/>
          </ac:spMkLst>
        </pc:spChg>
        <pc:spChg chg="del">
          <ac:chgData name="Aaron Feuerstein" userId="f5de8b9a-5c09-4bc3-b449-ac980e458ac8" providerId="ADAL" clId="{53C2038F-ECE7-4805-A5A3-CB61F63A66A9}" dt="2025-06-16T20:07:22.432" v="1425" actId="478"/>
          <ac:spMkLst>
            <pc:docMk/>
            <pc:sldMk cId="0" sldId="281"/>
            <ac:spMk id="577" creationId="{00000000-0000-0000-0000-000000000000}"/>
          </ac:spMkLst>
        </pc:spChg>
        <pc:spChg chg="mod">
          <ac:chgData name="Aaron Feuerstein" userId="f5de8b9a-5c09-4bc3-b449-ac980e458ac8" providerId="ADAL" clId="{53C2038F-ECE7-4805-A5A3-CB61F63A66A9}" dt="2025-06-16T19:33:06.560" v="132" actId="962"/>
          <ac:spMkLst>
            <pc:docMk/>
            <pc:sldMk cId="0" sldId="281"/>
            <ac:spMk id="578" creationId="{00000000-0000-0000-0000-000000000000}"/>
          </ac:spMkLst>
        </pc:spChg>
        <pc:spChg chg="mod">
          <ac:chgData name="Aaron Feuerstein" userId="f5de8b9a-5c09-4bc3-b449-ac980e458ac8" providerId="ADAL" clId="{53C2038F-ECE7-4805-A5A3-CB61F63A66A9}" dt="2025-06-16T19:33:07.043" v="133" actId="962"/>
          <ac:spMkLst>
            <pc:docMk/>
            <pc:sldMk cId="0" sldId="281"/>
            <ac:spMk id="579" creationId="{00000000-0000-0000-0000-000000000000}"/>
          </ac:spMkLst>
        </pc:spChg>
      </pc:sldChg>
      <pc:sldChg chg="addSp modSp mod">
        <pc:chgData name="Aaron Feuerstein" userId="f5de8b9a-5c09-4bc3-b449-ac980e458ac8" providerId="ADAL" clId="{53C2038F-ECE7-4805-A5A3-CB61F63A66A9}" dt="2025-06-16T20:07:17.955" v="1424" actId="13244"/>
        <pc:sldMkLst>
          <pc:docMk/>
          <pc:sldMk cId="0" sldId="282"/>
        </pc:sldMkLst>
        <pc:spChg chg="add mod ord">
          <ac:chgData name="Aaron Feuerstein" userId="f5de8b9a-5c09-4bc3-b449-ac980e458ac8" providerId="ADAL" clId="{53C2038F-ECE7-4805-A5A3-CB61F63A66A9}" dt="2025-06-16T20:07:17.955" v="1424" actId="13244"/>
          <ac:spMkLst>
            <pc:docMk/>
            <pc:sldMk cId="0" sldId="282"/>
            <ac:spMk id="2" creationId="{B84F885C-3C39-6031-CAA8-63B1EE893669}"/>
          </ac:spMkLst>
        </pc:spChg>
        <pc:spChg chg="mod">
          <ac:chgData name="Aaron Feuerstein" userId="f5de8b9a-5c09-4bc3-b449-ac980e458ac8" providerId="ADAL" clId="{53C2038F-ECE7-4805-A5A3-CB61F63A66A9}" dt="2025-06-16T19:33:07.908" v="134" actId="962"/>
          <ac:spMkLst>
            <pc:docMk/>
            <pc:sldMk cId="0" sldId="282"/>
            <ac:spMk id="585" creationId="{00000000-0000-0000-0000-000000000000}"/>
          </ac:spMkLst>
        </pc:spChg>
        <pc:spChg chg="mod">
          <ac:chgData name="Aaron Feuerstein" userId="f5de8b9a-5c09-4bc3-b449-ac980e458ac8" providerId="ADAL" clId="{53C2038F-ECE7-4805-A5A3-CB61F63A66A9}" dt="2025-06-16T19:33:08.442" v="135" actId="962"/>
          <ac:spMkLst>
            <pc:docMk/>
            <pc:sldMk cId="0" sldId="282"/>
            <ac:spMk id="586" creationId="{00000000-0000-0000-0000-000000000000}"/>
          </ac:spMkLst>
        </pc:spChg>
      </pc:sldChg>
      <pc:sldChg chg="addSp modSp mod">
        <pc:chgData name="Aaron Feuerstein" userId="f5de8b9a-5c09-4bc3-b449-ac980e458ac8" providerId="ADAL" clId="{53C2038F-ECE7-4805-A5A3-CB61F63A66A9}" dt="2025-06-16T20:07:26.572" v="1426" actId="13244"/>
        <pc:sldMkLst>
          <pc:docMk/>
          <pc:sldMk cId="0" sldId="283"/>
        </pc:sldMkLst>
        <pc:spChg chg="add mod ord">
          <ac:chgData name="Aaron Feuerstein" userId="f5de8b9a-5c09-4bc3-b449-ac980e458ac8" providerId="ADAL" clId="{53C2038F-ECE7-4805-A5A3-CB61F63A66A9}" dt="2025-06-16T20:07:26.572" v="1426" actId="13244"/>
          <ac:spMkLst>
            <pc:docMk/>
            <pc:sldMk cId="0" sldId="283"/>
            <ac:spMk id="2" creationId="{8FA8AFAD-DCFF-39F0-8FA1-5D207887CBA5}"/>
          </ac:spMkLst>
        </pc:spChg>
      </pc:sldChg>
      <pc:sldChg chg="addSp modSp mod">
        <pc:chgData name="Aaron Feuerstein" userId="f5de8b9a-5c09-4bc3-b449-ac980e458ac8" providerId="ADAL" clId="{53C2038F-ECE7-4805-A5A3-CB61F63A66A9}" dt="2025-06-16T20:07:32.803" v="1427" actId="13244"/>
        <pc:sldMkLst>
          <pc:docMk/>
          <pc:sldMk cId="0" sldId="284"/>
        </pc:sldMkLst>
        <pc:spChg chg="add mod ord">
          <ac:chgData name="Aaron Feuerstein" userId="f5de8b9a-5c09-4bc3-b449-ac980e458ac8" providerId="ADAL" clId="{53C2038F-ECE7-4805-A5A3-CB61F63A66A9}" dt="2025-06-16T20:07:32.803" v="1427" actId="13244"/>
          <ac:spMkLst>
            <pc:docMk/>
            <pc:sldMk cId="0" sldId="284"/>
            <ac:spMk id="2" creationId="{2C0421CC-1DA6-53E1-70DC-0F2E0C7E5C83}"/>
          </ac:spMkLst>
        </pc:spChg>
      </pc:sldChg>
      <pc:sldChg chg="addSp modSp mod">
        <pc:chgData name="Aaron Feuerstein" userId="f5de8b9a-5c09-4bc3-b449-ac980e458ac8" providerId="ADAL" clId="{53C2038F-ECE7-4805-A5A3-CB61F63A66A9}" dt="2025-06-16T20:07:35.532" v="1428" actId="13244"/>
        <pc:sldMkLst>
          <pc:docMk/>
          <pc:sldMk cId="0" sldId="285"/>
        </pc:sldMkLst>
        <pc:spChg chg="add mod ord">
          <ac:chgData name="Aaron Feuerstein" userId="f5de8b9a-5c09-4bc3-b449-ac980e458ac8" providerId="ADAL" clId="{53C2038F-ECE7-4805-A5A3-CB61F63A66A9}" dt="2025-06-16T20:07:35.532" v="1428" actId="13244"/>
          <ac:spMkLst>
            <pc:docMk/>
            <pc:sldMk cId="0" sldId="285"/>
            <ac:spMk id="2" creationId="{A4D12B3A-10D1-51F0-C5D8-93E3EAE9BE33}"/>
          </ac:spMkLst>
        </pc:spChg>
        <pc:grpChg chg="mod">
          <ac:chgData name="Aaron Feuerstein" userId="f5de8b9a-5c09-4bc3-b449-ac980e458ac8" providerId="ADAL" clId="{53C2038F-ECE7-4805-A5A3-CB61F63A66A9}" dt="2025-06-16T19:33:10.181" v="136" actId="962"/>
          <ac:grpSpMkLst>
            <pc:docMk/>
            <pc:sldMk cId="0" sldId="285"/>
            <ac:grpSpMk id="602" creationId="{00000000-0000-0000-0000-000000000000}"/>
          </ac:grpSpMkLst>
        </pc:grpChg>
        <pc:grpChg chg="mod">
          <ac:chgData name="Aaron Feuerstein" userId="f5de8b9a-5c09-4bc3-b449-ac980e458ac8" providerId="ADAL" clId="{53C2038F-ECE7-4805-A5A3-CB61F63A66A9}" dt="2025-06-16T19:33:10.574" v="137" actId="962"/>
          <ac:grpSpMkLst>
            <pc:docMk/>
            <pc:sldMk cId="0" sldId="285"/>
            <ac:grpSpMk id="605" creationId="{00000000-0000-0000-0000-000000000000}"/>
          </ac:grpSpMkLst>
        </pc:grpChg>
        <pc:grpChg chg="mod">
          <ac:chgData name="Aaron Feuerstein" userId="f5de8b9a-5c09-4bc3-b449-ac980e458ac8" providerId="ADAL" clId="{53C2038F-ECE7-4805-A5A3-CB61F63A66A9}" dt="2025-06-16T19:33:11.098" v="138" actId="962"/>
          <ac:grpSpMkLst>
            <pc:docMk/>
            <pc:sldMk cId="0" sldId="285"/>
            <ac:grpSpMk id="608" creationId="{00000000-0000-0000-0000-000000000000}"/>
          </ac:grpSpMkLst>
        </pc:grpChg>
        <pc:grpChg chg="mod">
          <ac:chgData name="Aaron Feuerstein" userId="f5de8b9a-5c09-4bc3-b449-ac980e458ac8" providerId="ADAL" clId="{53C2038F-ECE7-4805-A5A3-CB61F63A66A9}" dt="2025-06-16T19:33:11.602" v="139" actId="962"/>
          <ac:grpSpMkLst>
            <pc:docMk/>
            <pc:sldMk cId="0" sldId="285"/>
            <ac:grpSpMk id="611" creationId="{00000000-0000-0000-0000-000000000000}"/>
          </ac:grpSpMkLst>
        </pc:grpChg>
        <pc:grpChg chg="mod">
          <ac:chgData name="Aaron Feuerstein" userId="f5de8b9a-5c09-4bc3-b449-ac980e458ac8" providerId="ADAL" clId="{53C2038F-ECE7-4805-A5A3-CB61F63A66A9}" dt="2025-06-16T19:33:12.174" v="140" actId="962"/>
          <ac:grpSpMkLst>
            <pc:docMk/>
            <pc:sldMk cId="0" sldId="285"/>
            <ac:grpSpMk id="614" creationId="{00000000-0000-0000-0000-000000000000}"/>
          </ac:grpSpMkLst>
        </pc:grpChg>
      </pc:sldChg>
      <pc:sldChg chg="addSp modSp mod">
        <pc:chgData name="Aaron Feuerstein" userId="f5de8b9a-5c09-4bc3-b449-ac980e458ac8" providerId="ADAL" clId="{53C2038F-ECE7-4805-A5A3-CB61F63A66A9}" dt="2025-06-16T20:07:37.497" v="1429" actId="13244"/>
        <pc:sldMkLst>
          <pc:docMk/>
          <pc:sldMk cId="0" sldId="286"/>
        </pc:sldMkLst>
        <pc:spChg chg="add mod ord">
          <ac:chgData name="Aaron Feuerstein" userId="f5de8b9a-5c09-4bc3-b449-ac980e458ac8" providerId="ADAL" clId="{53C2038F-ECE7-4805-A5A3-CB61F63A66A9}" dt="2025-06-16T20:07:37.497" v="1429" actId="13244"/>
          <ac:spMkLst>
            <pc:docMk/>
            <pc:sldMk cId="0" sldId="286"/>
            <ac:spMk id="2" creationId="{05496520-EDE0-7928-FDB7-B86813BEE2AC}"/>
          </ac:spMkLst>
        </pc:spChg>
        <pc:spChg chg="mod">
          <ac:chgData name="Aaron Feuerstein" userId="f5de8b9a-5c09-4bc3-b449-ac980e458ac8" providerId="ADAL" clId="{53C2038F-ECE7-4805-A5A3-CB61F63A66A9}" dt="2025-06-16T19:33:13.157" v="141" actId="962"/>
          <ac:spMkLst>
            <pc:docMk/>
            <pc:sldMk cId="0" sldId="286"/>
            <ac:spMk id="622" creationId="{00000000-0000-0000-0000-000000000000}"/>
          </ac:spMkLst>
        </pc:spChg>
      </pc:sldChg>
      <pc:sldChg chg="addSp modSp mod">
        <pc:chgData name="Aaron Feuerstein" userId="f5de8b9a-5c09-4bc3-b449-ac980e458ac8" providerId="ADAL" clId="{53C2038F-ECE7-4805-A5A3-CB61F63A66A9}" dt="2025-06-16T20:07:39.896" v="1430" actId="13244"/>
        <pc:sldMkLst>
          <pc:docMk/>
          <pc:sldMk cId="0" sldId="287"/>
        </pc:sldMkLst>
        <pc:spChg chg="add mod ord">
          <ac:chgData name="Aaron Feuerstein" userId="f5de8b9a-5c09-4bc3-b449-ac980e458ac8" providerId="ADAL" clId="{53C2038F-ECE7-4805-A5A3-CB61F63A66A9}" dt="2025-06-16T20:07:39.896" v="1430" actId="13244"/>
          <ac:spMkLst>
            <pc:docMk/>
            <pc:sldMk cId="0" sldId="287"/>
            <ac:spMk id="2" creationId="{13CA098F-5E6C-6503-24D5-472B29E2A357}"/>
          </ac:spMkLst>
        </pc:spChg>
        <pc:spChg chg="mod">
          <ac:chgData name="Aaron Feuerstein" userId="f5de8b9a-5c09-4bc3-b449-ac980e458ac8" providerId="ADAL" clId="{53C2038F-ECE7-4805-A5A3-CB61F63A66A9}" dt="2025-06-16T19:33:13.865" v="142" actId="962"/>
          <ac:spMkLst>
            <pc:docMk/>
            <pc:sldMk cId="0" sldId="287"/>
            <ac:spMk id="628" creationId="{00000000-0000-0000-0000-000000000000}"/>
          </ac:spMkLst>
        </pc:spChg>
        <pc:spChg chg="mod">
          <ac:chgData name="Aaron Feuerstein" userId="f5de8b9a-5c09-4bc3-b449-ac980e458ac8" providerId="ADAL" clId="{53C2038F-ECE7-4805-A5A3-CB61F63A66A9}" dt="2025-06-16T19:33:14.387" v="143" actId="962"/>
          <ac:spMkLst>
            <pc:docMk/>
            <pc:sldMk cId="0" sldId="287"/>
            <ac:spMk id="629" creationId="{00000000-0000-0000-0000-000000000000}"/>
          </ac:spMkLst>
        </pc:spChg>
        <pc:spChg chg="mod">
          <ac:chgData name="Aaron Feuerstein" userId="f5de8b9a-5c09-4bc3-b449-ac980e458ac8" providerId="ADAL" clId="{53C2038F-ECE7-4805-A5A3-CB61F63A66A9}" dt="2025-06-16T19:33:14.997" v="144" actId="962"/>
          <ac:spMkLst>
            <pc:docMk/>
            <pc:sldMk cId="0" sldId="287"/>
            <ac:spMk id="630" creationId="{00000000-0000-0000-0000-000000000000}"/>
          </ac:spMkLst>
        </pc:spChg>
        <pc:spChg chg="mod">
          <ac:chgData name="Aaron Feuerstein" userId="f5de8b9a-5c09-4bc3-b449-ac980e458ac8" providerId="ADAL" clId="{53C2038F-ECE7-4805-A5A3-CB61F63A66A9}" dt="2025-06-16T19:33:15.591" v="145" actId="962"/>
          <ac:spMkLst>
            <pc:docMk/>
            <pc:sldMk cId="0" sldId="287"/>
            <ac:spMk id="631" creationId="{00000000-0000-0000-0000-000000000000}"/>
          </ac:spMkLst>
        </pc:spChg>
        <pc:spChg chg="mod">
          <ac:chgData name="Aaron Feuerstein" userId="f5de8b9a-5c09-4bc3-b449-ac980e458ac8" providerId="ADAL" clId="{53C2038F-ECE7-4805-A5A3-CB61F63A66A9}" dt="2025-06-16T19:33:16.175" v="146" actId="962"/>
          <ac:spMkLst>
            <pc:docMk/>
            <pc:sldMk cId="0" sldId="287"/>
            <ac:spMk id="632" creationId="{00000000-0000-0000-0000-000000000000}"/>
          </ac:spMkLst>
        </pc:spChg>
      </pc:sldChg>
      <pc:sldChg chg="addSp modSp mod">
        <pc:chgData name="Aaron Feuerstein" userId="f5de8b9a-5c09-4bc3-b449-ac980e458ac8" providerId="ADAL" clId="{53C2038F-ECE7-4805-A5A3-CB61F63A66A9}" dt="2025-06-16T20:07:42.732" v="1431" actId="13244"/>
        <pc:sldMkLst>
          <pc:docMk/>
          <pc:sldMk cId="0" sldId="288"/>
        </pc:sldMkLst>
        <pc:spChg chg="add mod ord">
          <ac:chgData name="Aaron Feuerstein" userId="f5de8b9a-5c09-4bc3-b449-ac980e458ac8" providerId="ADAL" clId="{53C2038F-ECE7-4805-A5A3-CB61F63A66A9}" dt="2025-06-16T20:07:42.732" v="1431" actId="13244"/>
          <ac:spMkLst>
            <pc:docMk/>
            <pc:sldMk cId="0" sldId="288"/>
            <ac:spMk id="2" creationId="{654879D9-CF4F-375C-8DD8-C5F709404FE3}"/>
          </ac:spMkLst>
        </pc:spChg>
        <pc:spChg chg="mod">
          <ac:chgData name="Aaron Feuerstein" userId="f5de8b9a-5c09-4bc3-b449-ac980e458ac8" providerId="ADAL" clId="{53C2038F-ECE7-4805-A5A3-CB61F63A66A9}" dt="2025-06-16T19:33:20.635" v="148" actId="1076"/>
          <ac:spMkLst>
            <pc:docMk/>
            <pc:sldMk cId="0" sldId="288"/>
            <ac:spMk id="638" creationId="{00000000-0000-0000-0000-000000000000}"/>
          </ac:spMkLst>
        </pc:spChg>
        <pc:spChg chg="mod">
          <ac:chgData name="Aaron Feuerstein" userId="f5de8b9a-5c09-4bc3-b449-ac980e458ac8" providerId="ADAL" clId="{53C2038F-ECE7-4805-A5A3-CB61F63A66A9}" dt="2025-06-16T19:33:28.730" v="151" actId="1076"/>
          <ac:spMkLst>
            <pc:docMk/>
            <pc:sldMk cId="0" sldId="288"/>
            <ac:spMk id="639" creationId="{00000000-0000-0000-0000-000000000000}"/>
          </ac:spMkLst>
        </pc:spChg>
        <pc:spChg chg="mod">
          <ac:chgData name="Aaron Feuerstein" userId="f5de8b9a-5c09-4bc3-b449-ac980e458ac8" providerId="ADAL" clId="{53C2038F-ECE7-4805-A5A3-CB61F63A66A9}" dt="2025-06-16T19:33:32.413" v="152" actId="962"/>
          <ac:spMkLst>
            <pc:docMk/>
            <pc:sldMk cId="0" sldId="288"/>
            <ac:spMk id="640" creationId="{00000000-0000-0000-0000-000000000000}"/>
          </ac:spMkLst>
        </pc:spChg>
        <pc:spChg chg="mod">
          <ac:chgData name="Aaron Feuerstein" userId="f5de8b9a-5c09-4bc3-b449-ac980e458ac8" providerId="ADAL" clId="{53C2038F-ECE7-4805-A5A3-CB61F63A66A9}" dt="2025-06-16T19:33:33.224" v="153" actId="962"/>
          <ac:spMkLst>
            <pc:docMk/>
            <pc:sldMk cId="0" sldId="288"/>
            <ac:spMk id="641" creationId="{00000000-0000-0000-0000-000000000000}"/>
          </ac:spMkLst>
        </pc:spChg>
        <pc:spChg chg="mod">
          <ac:chgData name="Aaron Feuerstein" userId="f5de8b9a-5c09-4bc3-b449-ac980e458ac8" providerId="ADAL" clId="{53C2038F-ECE7-4805-A5A3-CB61F63A66A9}" dt="2025-06-16T19:33:33.671" v="154" actId="962"/>
          <ac:spMkLst>
            <pc:docMk/>
            <pc:sldMk cId="0" sldId="288"/>
            <ac:spMk id="642"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210545" y="685800"/>
            <a:ext cx="44376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6"/>
        <p:cNvGrpSpPr/>
        <p:nvPr/>
      </p:nvGrpSpPr>
      <p:grpSpPr>
        <a:xfrm>
          <a:off x="0" y="0"/>
          <a:ext cx="0" cy="0"/>
          <a:chOff x="0" y="0"/>
          <a:chExt cx="0" cy="0"/>
        </a:xfrm>
      </p:grpSpPr>
      <p:sp>
        <p:nvSpPr>
          <p:cNvPr id="317" name="Google Shape;317;p:notes"/>
          <p:cNvSpPr>
            <a:spLocks noGrp="1" noRot="1" noChangeAspect="1"/>
          </p:cNvSpPr>
          <p:nvPr>
            <p:ph type="sldImg" idx="2"/>
          </p:nvPr>
        </p:nvSpPr>
        <p:spPr>
          <a:xfrm>
            <a:off x="1211263" y="685800"/>
            <a:ext cx="443706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18" name="Google Shape;318;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1"/>
        <p:cNvGrpSpPr/>
        <p:nvPr/>
      </p:nvGrpSpPr>
      <p:grpSpPr>
        <a:xfrm>
          <a:off x="0" y="0"/>
          <a:ext cx="0" cy="0"/>
          <a:chOff x="0" y="0"/>
          <a:chExt cx="0" cy="0"/>
        </a:xfrm>
      </p:grpSpPr>
      <p:sp>
        <p:nvSpPr>
          <p:cNvPr id="432" name="Google Shape;432;gd4066d7755_0_5:notes"/>
          <p:cNvSpPr>
            <a:spLocks noGrp="1" noRot="1" noChangeAspect="1"/>
          </p:cNvSpPr>
          <p:nvPr>
            <p:ph type="sldImg" idx="2"/>
          </p:nvPr>
        </p:nvSpPr>
        <p:spPr>
          <a:xfrm>
            <a:off x="1211263" y="685800"/>
            <a:ext cx="443706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33" name="Google Shape;433;gd4066d7755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3"/>
        <p:cNvGrpSpPr/>
        <p:nvPr/>
      </p:nvGrpSpPr>
      <p:grpSpPr>
        <a:xfrm>
          <a:off x="0" y="0"/>
          <a:ext cx="0" cy="0"/>
          <a:chOff x="0" y="0"/>
          <a:chExt cx="0" cy="0"/>
        </a:xfrm>
      </p:grpSpPr>
      <p:sp>
        <p:nvSpPr>
          <p:cNvPr id="454" name="Google Shape;454;gb21ede8a08_1_26:notes"/>
          <p:cNvSpPr>
            <a:spLocks noGrp="1" noRot="1" noChangeAspect="1"/>
          </p:cNvSpPr>
          <p:nvPr>
            <p:ph type="sldImg" idx="2"/>
          </p:nvPr>
        </p:nvSpPr>
        <p:spPr>
          <a:xfrm>
            <a:off x="1211263" y="685800"/>
            <a:ext cx="443706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55" name="Google Shape;455;gb21ede8a08_1_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0"/>
        <p:cNvGrpSpPr/>
        <p:nvPr/>
      </p:nvGrpSpPr>
      <p:grpSpPr>
        <a:xfrm>
          <a:off x="0" y="0"/>
          <a:ext cx="0" cy="0"/>
          <a:chOff x="0" y="0"/>
          <a:chExt cx="0" cy="0"/>
        </a:xfrm>
      </p:grpSpPr>
      <p:sp>
        <p:nvSpPr>
          <p:cNvPr id="461" name="Google Shape;461;gd4066d7755_0_74:notes"/>
          <p:cNvSpPr>
            <a:spLocks noGrp="1" noRot="1" noChangeAspect="1"/>
          </p:cNvSpPr>
          <p:nvPr>
            <p:ph type="sldImg" idx="2"/>
          </p:nvPr>
        </p:nvSpPr>
        <p:spPr>
          <a:xfrm>
            <a:off x="1211263" y="685800"/>
            <a:ext cx="443706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62" name="Google Shape;462;gd4066d7755_0_7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3"/>
        <p:cNvGrpSpPr/>
        <p:nvPr/>
      </p:nvGrpSpPr>
      <p:grpSpPr>
        <a:xfrm>
          <a:off x="0" y="0"/>
          <a:ext cx="0" cy="0"/>
          <a:chOff x="0" y="0"/>
          <a:chExt cx="0" cy="0"/>
        </a:xfrm>
      </p:grpSpPr>
      <p:sp>
        <p:nvSpPr>
          <p:cNvPr id="474" name="Google Shape;474;gd4066d7755_0_112:notes"/>
          <p:cNvSpPr>
            <a:spLocks noGrp="1" noRot="1" noChangeAspect="1"/>
          </p:cNvSpPr>
          <p:nvPr>
            <p:ph type="sldImg" idx="2"/>
          </p:nvPr>
        </p:nvSpPr>
        <p:spPr>
          <a:xfrm>
            <a:off x="1211263" y="685800"/>
            <a:ext cx="443706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75" name="Google Shape;475;gd4066d7755_0_1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4"/>
        <p:cNvGrpSpPr/>
        <p:nvPr/>
      </p:nvGrpSpPr>
      <p:grpSpPr>
        <a:xfrm>
          <a:off x="0" y="0"/>
          <a:ext cx="0" cy="0"/>
          <a:chOff x="0" y="0"/>
          <a:chExt cx="0" cy="0"/>
        </a:xfrm>
      </p:grpSpPr>
      <p:sp>
        <p:nvSpPr>
          <p:cNvPr id="485" name="Google Shape;485;gd4066d7755_0_130:notes"/>
          <p:cNvSpPr>
            <a:spLocks noGrp="1" noRot="1" noChangeAspect="1"/>
          </p:cNvSpPr>
          <p:nvPr>
            <p:ph type="sldImg" idx="2"/>
          </p:nvPr>
        </p:nvSpPr>
        <p:spPr>
          <a:xfrm>
            <a:off x="1211263" y="685800"/>
            <a:ext cx="443706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86" name="Google Shape;486;gd4066d7755_0_1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9"/>
        <p:cNvGrpSpPr/>
        <p:nvPr/>
      </p:nvGrpSpPr>
      <p:grpSpPr>
        <a:xfrm>
          <a:off x="0" y="0"/>
          <a:ext cx="0" cy="0"/>
          <a:chOff x="0" y="0"/>
          <a:chExt cx="0" cy="0"/>
        </a:xfrm>
      </p:grpSpPr>
      <p:sp>
        <p:nvSpPr>
          <p:cNvPr id="490" name="Google Shape;490;gf772c55ceb_1_10:notes"/>
          <p:cNvSpPr>
            <a:spLocks noGrp="1" noRot="1" noChangeAspect="1"/>
          </p:cNvSpPr>
          <p:nvPr>
            <p:ph type="sldImg" idx="2"/>
          </p:nvPr>
        </p:nvSpPr>
        <p:spPr>
          <a:xfrm>
            <a:off x="1211263" y="685800"/>
            <a:ext cx="443706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91" name="Google Shape;491;gf772c55ceb_1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5"/>
        <p:cNvGrpSpPr/>
        <p:nvPr/>
      </p:nvGrpSpPr>
      <p:grpSpPr>
        <a:xfrm>
          <a:off x="0" y="0"/>
          <a:ext cx="0" cy="0"/>
          <a:chOff x="0" y="0"/>
          <a:chExt cx="0" cy="0"/>
        </a:xfrm>
      </p:grpSpPr>
      <p:sp>
        <p:nvSpPr>
          <p:cNvPr id="496" name="Google Shape;496;gdb35797e50_2_3:notes"/>
          <p:cNvSpPr>
            <a:spLocks noGrp="1" noRot="1" noChangeAspect="1"/>
          </p:cNvSpPr>
          <p:nvPr>
            <p:ph type="sldImg" idx="2"/>
          </p:nvPr>
        </p:nvSpPr>
        <p:spPr>
          <a:xfrm>
            <a:off x="1211263" y="685800"/>
            <a:ext cx="443706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97" name="Google Shape;497;gdb35797e50_2_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5"/>
        <p:cNvGrpSpPr/>
        <p:nvPr/>
      </p:nvGrpSpPr>
      <p:grpSpPr>
        <a:xfrm>
          <a:off x="0" y="0"/>
          <a:ext cx="0" cy="0"/>
          <a:chOff x="0" y="0"/>
          <a:chExt cx="0" cy="0"/>
        </a:xfrm>
      </p:grpSpPr>
      <p:sp>
        <p:nvSpPr>
          <p:cNvPr id="506" name="Google Shape;506;gf772c55ceb_1_29:notes"/>
          <p:cNvSpPr>
            <a:spLocks noGrp="1" noRot="1" noChangeAspect="1"/>
          </p:cNvSpPr>
          <p:nvPr>
            <p:ph type="sldImg" idx="2"/>
          </p:nvPr>
        </p:nvSpPr>
        <p:spPr>
          <a:xfrm>
            <a:off x="1211263" y="685800"/>
            <a:ext cx="443706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07" name="Google Shape;507;gf772c55ceb_1_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3"/>
        <p:cNvGrpSpPr/>
        <p:nvPr/>
      </p:nvGrpSpPr>
      <p:grpSpPr>
        <a:xfrm>
          <a:off x="0" y="0"/>
          <a:ext cx="0" cy="0"/>
          <a:chOff x="0" y="0"/>
          <a:chExt cx="0" cy="0"/>
        </a:xfrm>
      </p:grpSpPr>
      <p:sp>
        <p:nvSpPr>
          <p:cNvPr id="514" name="Google Shape;514;gdb35797e50_2_33:notes"/>
          <p:cNvSpPr>
            <a:spLocks noGrp="1" noRot="1" noChangeAspect="1"/>
          </p:cNvSpPr>
          <p:nvPr>
            <p:ph type="sldImg" idx="2"/>
          </p:nvPr>
        </p:nvSpPr>
        <p:spPr>
          <a:xfrm>
            <a:off x="1211263" y="685800"/>
            <a:ext cx="443706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15" name="Google Shape;515;gdb35797e50_2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1"/>
        <p:cNvGrpSpPr/>
        <p:nvPr/>
      </p:nvGrpSpPr>
      <p:grpSpPr>
        <a:xfrm>
          <a:off x="0" y="0"/>
          <a:ext cx="0" cy="0"/>
          <a:chOff x="0" y="0"/>
          <a:chExt cx="0" cy="0"/>
        </a:xfrm>
      </p:grpSpPr>
      <p:sp>
        <p:nvSpPr>
          <p:cNvPr id="522" name="Google Shape;522;gdb35797e50_2_48:notes"/>
          <p:cNvSpPr>
            <a:spLocks noGrp="1" noRot="1" noChangeAspect="1"/>
          </p:cNvSpPr>
          <p:nvPr>
            <p:ph type="sldImg" idx="2"/>
          </p:nvPr>
        </p:nvSpPr>
        <p:spPr>
          <a:xfrm>
            <a:off x="1211263" y="685800"/>
            <a:ext cx="443706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3" name="Google Shape;523;gdb35797e50_2_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4"/>
        <p:cNvGrpSpPr/>
        <p:nvPr/>
      </p:nvGrpSpPr>
      <p:grpSpPr>
        <a:xfrm>
          <a:off x="0" y="0"/>
          <a:ext cx="0" cy="0"/>
          <a:chOff x="0" y="0"/>
          <a:chExt cx="0" cy="0"/>
        </a:xfrm>
      </p:grpSpPr>
      <p:sp>
        <p:nvSpPr>
          <p:cNvPr id="325" name="Google Shape;325;gf772c55ceb_0_0:notes"/>
          <p:cNvSpPr>
            <a:spLocks noGrp="1" noRot="1" noChangeAspect="1"/>
          </p:cNvSpPr>
          <p:nvPr>
            <p:ph type="sldImg" idx="2"/>
          </p:nvPr>
        </p:nvSpPr>
        <p:spPr>
          <a:xfrm>
            <a:off x="1211263" y="685800"/>
            <a:ext cx="443706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6" name="Google Shape;326;gf772c55ceb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8"/>
        <p:cNvGrpSpPr/>
        <p:nvPr/>
      </p:nvGrpSpPr>
      <p:grpSpPr>
        <a:xfrm>
          <a:off x="0" y="0"/>
          <a:ext cx="0" cy="0"/>
          <a:chOff x="0" y="0"/>
          <a:chExt cx="0" cy="0"/>
        </a:xfrm>
      </p:grpSpPr>
      <p:sp>
        <p:nvSpPr>
          <p:cNvPr id="529" name="Google Shape;529;gf772c55ceb_1_97:notes"/>
          <p:cNvSpPr>
            <a:spLocks noGrp="1" noRot="1" noChangeAspect="1"/>
          </p:cNvSpPr>
          <p:nvPr>
            <p:ph type="sldImg" idx="2"/>
          </p:nvPr>
        </p:nvSpPr>
        <p:spPr>
          <a:xfrm>
            <a:off x="1211263" y="685800"/>
            <a:ext cx="443706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0" name="Google Shape;530;gf772c55ceb_1_9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3"/>
        <p:cNvGrpSpPr/>
        <p:nvPr/>
      </p:nvGrpSpPr>
      <p:grpSpPr>
        <a:xfrm>
          <a:off x="0" y="0"/>
          <a:ext cx="0" cy="0"/>
          <a:chOff x="0" y="0"/>
          <a:chExt cx="0" cy="0"/>
        </a:xfrm>
      </p:grpSpPr>
      <p:sp>
        <p:nvSpPr>
          <p:cNvPr id="534" name="Google Shape;534;ga794fdd416_0_8:notes"/>
          <p:cNvSpPr>
            <a:spLocks noGrp="1" noRot="1" noChangeAspect="1"/>
          </p:cNvSpPr>
          <p:nvPr>
            <p:ph type="sldImg" idx="2"/>
          </p:nvPr>
        </p:nvSpPr>
        <p:spPr>
          <a:xfrm>
            <a:off x="1211263" y="685800"/>
            <a:ext cx="443706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5" name="Google Shape;535;ga794fdd416_0_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0"/>
        <p:cNvGrpSpPr/>
        <p:nvPr/>
      </p:nvGrpSpPr>
      <p:grpSpPr>
        <a:xfrm>
          <a:off x="0" y="0"/>
          <a:ext cx="0" cy="0"/>
          <a:chOff x="0" y="0"/>
          <a:chExt cx="0" cy="0"/>
        </a:xfrm>
      </p:grpSpPr>
      <p:sp>
        <p:nvSpPr>
          <p:cNvPr id="541" name="Google Shape;541;gdb35797e50_2_66:notes"/>
          <p:cNvSpPr>
            <a:spLocks noGrp="1" noRot="1" noChangeAspect="1"/>
          </p:cNvSpPr>
          <p:nvPr>
            <p:ph type="sldImg" idx="2"/>
          </p:nvPr>
        </p:nvSpPr>
        <p:spPr>
          <a:xfrm>
            <a:off x="1211263" y="685800"/>
            <a:ext cx="443706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42" name="Google Shape;542;gdb35797e50_2_6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6"/>
        <p:cNvGrpSpPr/>
        <p:nvPr/>
      </p:nvGrpSpPr>
      <p:grpSpPr>
        <a:xfrm>
          <a:off x="0" y="0"/>
          <a:ext cx="0" cy="0"/>
          <a:chOff x="0" y="0"/>
          <a:chExt cx="0" cy="0"/>
        </a:xfrm>
      </p:grpSpPr>
      <p:sp>
        <p:nvSpPr>
          <p:cNvPr id="547" name="Google Shape;547;gf772c55ceb_1_104:notes"/>
          <p:cNvSpPr>
            <a:spLocks noGrp="1" noRot="1" noChangeAspect="1"/>
          </p:cNvSpPr>
          <p:nvPr>
            <p:ph type="sldImg" idx="2"/>
          </p:nvPr>
        </p:nvSpPr>
        <p:spPr>
          <a:xfrm>
            <a:off x="1211263" y="685800"/>
            <a:ext cx="443706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48" name="Google Shape;548;gf772c55ceb_1_1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3"/>
        <p:cNvGrpSpPr/>
        <p:nvPr/>
      </p:nvGrpSpPr>
      <p:grpSpPr>
        <a:xfrm>
          <a:off x="0" y="0"/>
          <a:ext cx="0" cy="0"/>
          <a:chOff x="0" y="0"/>
          <a:chExt cx="0" cy="0"/>
        </a:xfrm>
      </p:grpSpPr>
      <p:sp>
        <p:nvSpPr>
          <p:cNvPr id="554" name="Google Shape;554;gdb35797e50_2_81:notes"/>
          <p:cNvSpPr>
            <a:spLocks noGrp="1" noRot="1" noChangeAspect="1"/>
          </p:cNvSpPr>
          <p:nvPr>
            <p:ph type="sldImg" idx="2"/>
          </p:nvPr>
        </p:nvSpPr>
        <p:spPr>
          <a:xfrm>
            <a:off x="1211263" y="685800"/>
            <a:ext cx="443706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55" name="Google Shape;555;gdb35797e50_2_8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9"/>
        <p:cNvGrpSpPr/>
        <p:nvPr/>
      </p:nvGrpSpPr>
      <p:grpSpPr>
        <a:xfrm>
          <a:off x="0" y="0"/>
          <a:ext cx="0" cy="0"/>
          <a:chOff x="0" y="0"/>
          <a:chExt cx="0" cy="0"/>
        </a:xfrm>
      </p:grpSpPr>
      <p:sp>
        <p:nvSpPr>
          <p:cNvPr id="560" name="Google Shape;560;ga794fdd416_0_22:notes"/>
          <p:cNvSpPr>
            <a:spLocks noGrp="1" noRot="1" noChangeAspect="1"/>
          </p:cNvSpPr>
          <p:nvPr>
            <p:ph type="sldImg" idx="2"/>
          </p:nvPr>
        </p:nvSpPr>
        <p:spPr>
          <a:xfrm>
            <a:off x="1211263" y="685800"/>
            <a:ext cx="443706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61" name="Google Shape;561;ga794fdd416_0_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2"/>
        <p:cNvGrpSpPr/>
        <p:nvPr/>
      </p:nvGrpSpPr>
      <p:grpSpPr>
        <a:xfrm>
          <a:off x="0" y="0"/>
          <a:ext cx="0" cy="0"/>
          <a:chOff x="0" y="0"/>
          <a:chExt cx="0" cy="0"/>
        </a:xfrm>
      </p:grpSpPr>
      <p:sp>
        <p:nvSpPr>
          <p:cNvPr id="573" name="Google Shape;573;gaebca573b6_1_10:notes"/>
          <p:cNvSpPr>
            <a:spLocks noGrp="1" noRot="1" noChangeAspect="1"/>
          </p:cNvSpPr>
          <p:nvPr>
            <p:ph type="sldImg" idx="2"/>
          </p:nvPr>
        </p:nvSpPr>
        <p:spPr>
          <a:xfrm>
            <a:off x="1211263" y="685800"/>
            <a:ext cx="443706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74" name="Google Shape;574;gaebca573b6_1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0"/>
        <p:cNvGrpSpPr/>
        <p:nvPr/>
      </p:nvGrpSpPr>
      <p:grpSpPr>
        <a:xfrm>
          <a:off x="0" y="0"/>
          <a:ext cx="0" cy="0"/>
          <a:chOff x="0" y="0"/>
          <a:chExt cx="0" cy="0"/>
        </a:xfrm>
      </p:grpSpPr>
      <p:sp>
        <p:nvSpPr>
          <p:cNvPr id="581" name="Google Shape;581;gce8a46f001_3_6:notes"/>
          <p:cNvSpPr>
            <a:spLocks noGrp="1" noRot="1" noChangeAspect="1"/>
          </p:cNvSpPr>
          <p:nvPr>
            <p:ph type="sldImg" idx="2"/>
          </p:nvPr>
        </p:nvSpPr>
        <p:spPr>
          <a:xfrm>
            <a:off x="1211263" y="685800"/>
            <a:ext cx="443706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2" name="Google Shape;582;gce8a46f001_3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7"/>
        <p:cNvGrpSpPr/>
        <p:nvPr/>
      </p:nvGrpSpPr>
      <p:grpSpPr>
        <a:xfrm>
          <a:off x="0" y="0"/>
          <a:ext cx="0" cy="0"/>
          <a:chOff x="0" y="0"/>
          <a:chExt cx="0" cy="0"/>
        </a:xfrm>
      </p:grpSpPr>
      <p:sp>
        <p:nvSpPr>
          <p:cNvPr id="588" name="Google Shape;588;gf772c55ceb_1_130:notes"/>
          <p:cNvSpPr>
            <a:spLocks noGrp="1" noRot="1" noChangeAspect="1"/>
          </p:cNvSpPr>
          <p:nvPr>
            <p:ph type="sldImg" idx="2"/>
          </p:nvPr>
        </p:nvSpPr>
        <p:spPr>
          <a:xfrm>
            <a:off x="1211263" y="685800"/>
            <a:ext cx="443706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9" name="Google Shape;589;gf772c55ceb_1_1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2"/>
        <p:cNvGrpSpPr/>
        <p:nvPr/>
      </p:nvGrpSpPr>
      <p:grpSpPr>
        <a:xfrm>
          <a:off x="0" y="0"/>
          <a:ext cx="0" cy="0"/>
          <a:chOff x="0" y="0"/>
          <a:chExt cx="0" cy="0"/>
        </a:xfrm>
      </p:grpSpPr>
      <p:sp>
        <p:nvSpPr>
          <p:cNvPr id="593" name="Google Shape;593;gd347f0c98a_0_7:notes"/>
          <p:cNvSpPr>
            <a:spLocks noGrp="1" noRot="1" noChangeAspect="1"/>
          </p:cNvSpPr>
          <p:nvPr>
            <p:ph type="sldImg" idx="2"/>
          </p:nvPr>
        </p:nvSpPr>
        <p:spPr>
          <a:xfrm>
            <a:off x="1211263" y="685800"/>
            <a:ext cx="443706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4" name="Google Shape;594;gd347f0c98a_0_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4"/>
        <p:cNvGrpSpPr/>
        <p:nvPr/>
      </p:nvGrpSpPr>
      <p:grpSpPr>
        <a:xfrm>
          <a:off x="0" y="0"/>
          <a:ext cx="0" cy="0"/>
          <a:chOff x="0" y="0"/>
          <a:chExt cx="0" cy="0"/>
        </a:xfrm>
      </p:grpSpPr>
      <p:sp>
        <p:nvSpPr>
          <p:cNvPr id="335" name="Google Shape;335;ga9de7652a5_0_5:notes"/>
          <p:cNvSpPr>
            <a:spLocks noGrp="1" noRot="1" noChangeAspect="1"/>
          </p:cNvSpPr>
          <p:nvPr>
            <p:ph type="sldImg" idx="2"/>
          </p:nvPr>
        </p:nvSpPr>
        <p:spPr>
          <a:xfrm>
            <a:off x="1211263" y="685800"/>
            <a:ext cx="443706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36" name="Google Shape;336;ga9de7652a5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7"/>
        <p:cNvGrpSpPr/>
        <p:nvPr/>
      </p:nvGrpSpPr>
      <p:grpSpPr>
        <a:xfrm>
          <a:off x="0" y="0"/>
          <a:ext cx="0" cy="0"/>
          <a:chOff x="0" y="0"/>
          <a:chExt cx="0" cy="0"/>
        </a:xfrm>
      </p:grpSpPr>
      <p:sp>
        <p:nvSpPr>
          <p:cNvPr id="598" name="Google Shape;598;gd347f0c98a_0_22:notes"/>
          <p:cNvSpPr>
            <a:spLocks noGrp="1" noRot="1" noChangeAspect="1"/>
          </p:cNvSpPr>
          <p:nvPr>
            <p:ph type="sldImg" idx="2"/>
          </p:nvPr>
        </p:nvSpPr>
        <p:spPr>
          <a:xfrm>
            <a:off x="1211263" y="685800"/>
            <a:ext cx="443706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9" name="Google Shape;599;gd347f0c98a_0_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7"/>
        <p:cNvGrpSpPr/>
        <p:nvPr/>
      </p:nvGrpSpPr>
      <p:grpSpPr>
        <a:xfrm>
          <a:off x="0" y="0"/>
          <a:ext cx="0" cy="0"/>
          <a:chOff x="0" y="0"/>
          <a:chExt cx="0" cy="0"/>
        </a:xfrm>
      </p:grpSpPr>
      <p:sp>
        <p:nvSpPr>
          <p:cNvPr id="618" name="Google Shape;618;gd347f0c98a_0_42:notes"/>
          <p:cNvSpPr>
            <a:spLocks noGrp="1" noRot="1" noChangeAspect="1"/>
          </p:cNvSpPr>
          <p:nvPr>
            <p:ph type="sldImg" idx="2"/>
          </p:nvPr>
        </p:nvSpPr>
        <p:spPr>
          <a:xfrm>
            <a:off x="1211263" y="685800"/>
            <a:ext cx="443706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19" name="Google Shape;619;gd347f0c98a_0_4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3"/>
        <p:cNvGrpSpPr/>
        <p:nvPr/>
      </p:nvGrpSpPr>
      <p:grpSpPr>
        <a:xfrm>
          <a:off x="0" y="0"/>
          <a:ext cx="0" cy="0"/>
          <a:chOff x="0" y="0"/>
          <a:chExt cx="0" cy="0"/>
        </a:xfrm>
      </p:grpSpPr>
      <p:sp>
        <p:nvSpPr>
          <p:cNvPr id="624" name="Google Shape;624;gd347f0c98a_0_65:notes"/>
          <p:cNvSpPr>
            <a:spLocks noGrp="1" noRot="1" noChangeAspect="1"/>
          </p:cNvSpPr>
          <p:nvPr>
            <p:ph type="sldImg" idx="2"/>
          </p:nvPr>
        </p:nvSpPr>
        <p:spPr>
          <a:xfrm>
            <a:off x="1211263" y="685800"/>
            <a:ext cx="443706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25" name="Google Shape;625;gd347f0c98a_0_6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3"/>
        <p:cNvGrpSpPr/>
        <p:nvPr/>
      </p:nvGrpSpPr>
      <p:grpSpPr>
        <a:xfrm>
          <a:off x="0" y="0"/>
          <a:ext cx="0" cy="0"/>
          <a:chOff x="0" y="0"/>
          <a:chExt cx="0" cy="0"/>
        </a:xfrm>
      </p:grpSpPr>
      <p:sp>
        <p:nvSpPr>
          <p:cNvPr id="634" name="Google Shape;634;gd347f0c98a_0_82:notes"/>
          <p:cNvSpPr>
            <a:spLocks noGrp="1" noRot="1" noChangeAspect="1"/>
          </p:cNvSpPr>
          <p:nvPr>
            <p:ph type="sldImg" idx="2"/>
          </p:nvPr>
        </p:nvSpPr>
        <p:spPr>
          <a:xfrm>
            <a:off x="1211263" y="685800"/>
            <a:ext cx="443706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35" name="Google Shape;635;gd347f0c98a_0_8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0"/>
        <p:cNvGrpSpPr/>
        <p:nvPr/>
      </p:nvGrpSpPr>
      <p:grpSpPr>
        <a:xfrm>
          <a:off x="0" y="0"/>
          <a:ext cx="0" cy="0"/>
          <a:chOff x="0" y="0"/>
          <a:chExt cx="0" cy="0"/>
        </a:xfrm>
      </p:grpSpPr>
      <p:sp>
        <p:nvSpPr>
          <p:cNvPr id="341" name="Google Shape;341;ga9de7652a5_0_13:notes"/>
          <p:cNvSpPr>
            <a:spLocks noGrp="1" noRot="1" noChangeAspect="1"/>
          </p:cNvSpPr>
          <p:nvPr>
            <p:ph type="sldImg" idx="2"/>
          </p:nvPr>
        </p:nvSpPr>
        <p:spPr>
          <a:xfrm>
            <a:off x="1211263" y="685800"/>
            <a:ext cx="443706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42" name="Google Shape;342;ga9de7652a5_0_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5"/>
        <p:cNvGrpSpPr/>
        <p:nvPr/>
      </p:nvGrpSpPr>
      <p:grpSpPr>
        <a:xfrm>
          <a:off x="0" y="0"/>
          <a:ext cx="0" cy="0"/>
          <a:chOff x="0" y="0"/>
          <a:chExt cx="0" cy="0"/>
        </a:xfrm>
      </p:grpSpPr>
      <p:sp>
        <p:nvSpPr>
          <p:cNvPr id="346" name="Google Shape;346;gce319456cb_2_10:notes"/>
          <p:cNvSpPr>
            <a:spLocks noGrp="1" noRot="1" noChangeAspect="1"/>
          </p:cNvSpPr>
          <p:nvPr>
            <p:ph type="sldImg" idx="2"/>
          </p:nvPr>
        </p:nvSpPr>
        <p:spPr>
          <a:xfrm>
            <a:off x="1211263" y="685800"/>
            <a:ext cx="443706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47" name="Google Shape;347;gce319456cb_2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8"/>
        <p:cNvGrpSpPr/>
        <p:nvPr/>
      </p:nvGrpSpPr>
      <p:grpSpPr>
        <a:xfrm>
          <a:off x="0" y="0"/>
          <a:ext cx="0" cy="0"/>
          <a:chOff x="0" y="0"/>
          <a:chExt cx="0" cy="0"/>
        </a:xfrm>
      </p:grpSpPr>
      <p:sp>
        <p:nvSpPr>
          <p:cNvPr id="359" name="Google Shape;359;ga9de7652a5_0_23:notes"/>
          <p:cNvSpPr>
            <a:spLocks noGrp="1" noRot="1" noChangeAspect="1"/>
          </p:cNvSpPr>
          <p:nvPr>
            <p:ph type="sldImg" idx="2"/>
          </p:nvPr>
        </p:nvSpPr>
        <p:spPr>
          <a:xfrm>
            <a:off x="1211263" y="685800"/>
            <a:ext cx="443706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60" name="Google Shape;360;ga9de7652a5_0_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5"/>
        <p:cNvGrpSpPr/>
        <p:nvPr/>
      </p:nvGrpSpPr>
      <p:grpSpPr>
        <a:xfrm>
          <a:off x="0" y="0"/>
          <a:ext cx="0" cy="0"/>
          <a:chOff x="0" y="0"/>
          <a:chExt cx="0" cy="0"/>
        </a:xfrm>
      </p:grpSpPr>
      <p:sp>
        <p:nvSpPr>
          <p:cNvPr id="396" name="Google Shape;396;gcf4687ae51_0_30:notes"/>
          <p:cNvSpPr>
            <a:spLocks noGrp="1" noRot="1" noChangeAspect="1"/>
          </p:cNvSpPr>
          <p:nvPr>
            <p:ph type="sldImg" idx="2"/>
          </p:nvPr>
        </p:nvSpPr>
        <p:spPr>
          <a:xfrm>
            <a:off x="1211263" y="685800"/>
            <a:ext cx="443706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97" name="Google Shape;397;gcf4687ae51_0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4"/>
        <p:cNvGrpSpPr/>
        <p:nvPr/>
      </p:nvGrpSpPr>
      <p:grpSpPr>
        <a:xfrm>
          <a:off x="0" y="0"/>
          <a:ext cx="0" cy="0"/>
          <a:chOff x="0" y="0"/>
          <a:chExt cx="0" cy="0"/>
        </a:xfrm>
      </p:grpSpPr>
      <p:sp>
        <p:nvSpPr>
          <p:cNvPr id="405" name="Google Shape;405;gb21ede8a08_1_0:notes"/>
          <p:cNvSpPr>
            <a:spLocks noGrp="1" noRot="1" noChangeAspect="1"/>
          </p:cNvSpPr>
          <p:nvPr>
            <p:ph type="sldImg" idx="2"/>
          </p:nvPr>
        </p:nvSpPr>
        <p:spPr>
          <a:xfrm>
            <a:off x="1211263" y="685800"/>
            <a:ext cx="443706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06" name="Google Shape;406;gb21ede8a08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6"/>
        <p:cNvGrpSpPr/>
        <p:nvPr/>
      </p:nvGrpSpPr>
      <p:grpSpPr>
        <a:xfrm>
          <a:off x="0" y="0"/>
          <a:ext cx="0" cy="0"/>
          <a:chOff x="0" y="0"/>
          <a:chExt cx="0" cy="0"/>
        </a:xfrm>
      </p:grpSpPr>
      <p:sp>
        <p:nvSpPr>
          <p:cNvPr id="417" name="Google Shape;417;gb21ede8a08_1_18:notes"/>
          <p:cNvSpPr>
            <a:spLocks noGrp="1" noRot="1" noChangeAspect="1"/>
          </p:cNvSpPr>
          <p:nvPr>
            <p:ph type="sldImg" idx="2"/>
          </p:nvPr>
        </p:nvSpPr>
        <p:spPr>
          <a:xfrm>
            <a:off x="1211263" y="685800"/>
            <a:ext cx="443706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18" name="Google Shape;418;gb21ede8a08_1_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jpg"/><Relationship Id="rId7" Type="http://schemas.openxmlformats.org/officeDocument/2006/relationships/image" Target="../media/image8.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7.png"/><Relationship Id="rId11" Type="http://schemas.openxmlformats.org/officeDocument/2006/relationships/image" Target="../media/image12.png"/><Relationship Id="rId5" Type="http://schemas.openxmlformats.org/officeDocument/2006/relationships/image" Target="../media/image6.jpg"/><Relationship Id="rId10" Type="http://schemas.openxmlformats.org/officeDocument/2006/relationships/image" Target="../media/image11.png"/><Relationship Id="rId4" Type="http://schemas.openxmlformats.org/officeDocument/2006/relationships/image" Target="../media/image5.jpg"/><Relationship Id="rId9" Type="http://schemas.openxmlformats.org/officeDocument/2006/relationships/image" Target="../media/image10.pn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pn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16.png"/><Relationship Id="rId4" Type="http://schemas.openxmlformats.org/officeDocument/2006/relationships/image" Target="../media/image14.png"/></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7.pn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Master" Target="../slideMasters/slideMaster1.xml"/><Relationship Id="rId5" Type="http://schemas.openxmlformats.org/officeDocument/2006/relationships/image" Target="../media/image1.png"/><Relationship Id="rId4" Type="http://schemas.openxmlformats.org/officeDocument/2006/relationships/image" Target="../media/image20.png"/></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OC"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L2 - Evaluate">
  <p:cSld name="CUSTOM_1_1">
    <p:spTree>
      <p:nvGrpSpPr>
        <p:cNvPr id="1" name="Shape 83"/>
        <p:cNvGrpSpPr/>
        <p:nvPr/>
      </p:nvGrpSpPr>
      <p:grpSpPr>
        <a:xfrm>
          <a:off x="0" y="0"/>
          <a:ext cx="0" cy="0"/>
          <a:chOff x="0" y="0"/>
          <a:chExt cx="0" cy="0"/>
        </a:xfrm>
      </p:grpSpPr>
      <p:sp>
        <p:nvSpPr>
          <p:cNvPr id="84" name="Google Shape;84;p11"/>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85" name="Google Shape;85;p11"/>
          <p:cNvSpPr txBox="1"/>
          <p:nvPr/>
        </p:nvSpPr>
        <p:spPr>
          <a:xfrm>
            <a:off x="0" y="547414"/>
            <a:ext cx="10058400" cy="5949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1000"/>
              </a:spcAft>
              <a:buClr>
                <a:schemeClr val="dk1"/>
              </a:buClr>
              <a:buSzPts val="1100"/>
              <a:buFont typeface="Arial"/>
              <a:buNone/>
            </a:pPr>
            <a:r>
              <a:rPr lang="en" sz="3600">
                <a:latin typeface="Source Sans Pro"/>
                <a:ea typeface="Source Sans Pro"/>
                <a:cs typeface="Source Sans Pro"/>
                <a:sym typeface="Source Sans Pro"/>
              </a:rPr>
              <a:t>What Can Rocks Tell Us? </a:t>
            </a:r>
            <a:endParaRPr sz="3600">
              <a:latin typeface="Source Sans Pro"/>
              <a:ea typeface="Source Sans Pro"/>
              <a:cs typeface="Source Sans Pro"/>
              <a:sym typeface="Source Sans Pro"/>
            </a:endParaRPr>
          </a:p>
        </p:txBody>
      </p:sp>
      <p:sp>
        <p:nvSpPr>
          <p:cNvPr id="86" name="Google Shape;86;p11"/>
          <p:cNvSpPr txBox="1"/>
          <p:nvPr/>
        </p:nvSpPr>
        <p:spPr>
          <a:xfrm>
            <a:off x="454025" y="268100"/>
            <a:ext cx="7163400" cy="5127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2 EVALUATE: </a:t>
            </a:r>
            <a:r>
              <a:rPr lang="en">
                <a:solidFill>
                  <a:schemeClr val="dk1"/>
                </a:solidFill>
                <a:latin typeface="Source Sans Pro"/>
                <a:ea typeface="Source Sans Pro"/>
                <a:cs typeface="Source Sans Pro"/>
                <a:sym typeface="Source Sans Pro"/>
              </a:rPr>
              <a:t>What can we figure out about Earth’s past and present by digging?</a:t>
            </a:r>
            <a:endParaRPr>
              <a:latin typeface="Source Sans Pro"/>
              <a:ea typeface="Source Sans Pro"/>
              <a:cs typeface="Source Sans Pro"/>
              <a:sym typeface="Source Sans Pro"/>
            </a:endParaRPr>
          </a:p>
        </p:txBody>
      </p:sp>
      <p:cxnSp>
        <p:nvCxnSpPr>
          <p:cNvPr id="87" name="Google Shape;87;p11"/>
          <p:cNvCxnSpPr/>
          <p:nvPr/>
        </p:nvCxnSpPr>
        <p:spPr>
          <a:xfrm rot="10800000" flipH="1">
            <a:off x="6756250" y="496075"/>
            <a:ext cx="2083800" cy="12000"/>
          </a:xfrm>
          <a:prstGeom prst="straightConnector1">
            <a:avLst/>
          </a:prstGeom>
          <a:noFill/>
          <a:ln w="9525" cap="flat" cmpd="sng">
            <a:solidFill>
              <a:schemeClr val="dk2"/>
            </a:solidFill>
            <a:prstDash val="dot"/>
            <a:round/>
            <a:headEnd type="none" w="med" len="med"/>
            <a:tailEnd type="none" w="med" len="med"/>
          </a:ln>
        </p:spPr>
      </p:cxnSp>
      <p:pic>
        <p:nvPicPr>
          <p:cNvPr id="88" name="Google Shape;88;p11"/>
          <p:cNvPicPr preferRelativeResize="0"/>
          <p:nvPr/>
        </p:nvPicPr>
        <p:blipFill rotWithShape="1">
          <a:blip r:embed="rId2">
            <a:alphaModFix/>
          </a:blip>
          <a:srcRect t="29" b="19"/>
          <a:stretch/>
        </p:blipFill>
        <p:spPr>
          <a:xfrm>
            <a:off x="8949675" y="306903"/>
            <a:ext cx="476276" cy="390350"/>
          </a:xfrm>
          <a:prstGeom prst="rect">
            <a:avLst/>
          </a:prstGeom>
          <a:noFill/>
          <a:ln>
            <a:noFill/>
          </a:ln>
        </p:spPr>
      </p:pic>
      <p:sp>
        <p:nvSpPr>
          <p:cNvPr id="89" name="Google Shape;89;p11"/>
          <p:cNvSpPr txBox="1"/>
          <p:nvPr/>
        </p:nvSpPr>
        <p:spPr>
          <a:xfrm>
            <a:off x="454025" y="4737623"/>
            <a:ext cx="9145200" cy="19044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r>
              <a:rPr lang="en" b="1">
                <a:solidFill>
                  <a:schemeClr val="dk1"/>
                </a:solidFill>
                <a:latin typeface="Source Sans Pro"/>
                <a:ea typeface="Source Sans Pro"/>
                <a:cs typeface="Source Sans Pro"/>
                <a:sym typeface="Source Sans Pro"/>
              </a:rPr>
              <a:t>Scientists mapped out fossils found in layers of rock in three different Dig Sites. </a:t>
            </a:r>
            <a:endParaRPr b="1">
              <a:solidFill>
                <a:schemeClr val="dk1"/>
              </a:solidFill>
              <a:latin typeface="Source Sans Pro"/>
              <a:ea typeface="Source Sans Pro"/>
              <a:cs typeface="Source Sans Pro"/>
              <a:sym typeface="Source Sans Pro"/>
            </a:endParaRPr>
          </a:p>
          <a:p>
            <a:pPr marL="0" lvl="0" indent="0" algn="l" rtl="0">
              <a:lnSpc>
                <a:spcPct val="115000"/>
              </a:lnSpc>
              <a:spcBef>
                <a:spcPts val="1000"/>
              </a:spcBef>
              <a:spcAft>
                <a:spcPts val="0"/>
              </a:spcAft>
              <a:buNone/>
            </a:pPr>
            <a:r>
              <a:rPr lang="en">
                <a:solidFill>
                  <a:schemeClr val="dk1"/>
                </a:solidFill>
                <a:latin typeface="Source Sans Pro"/>
                <a:ea typeface="Source Sans Pro"/>
                <a:cs typeface="Source Sans Pro"/>
                <a:sym typeface="Source Sans Pro"/>
              </a:rPr>
              <a:t>1.  Which two rock samples were most likely taken from the same region of Earth? Why do you think that?</a:t>
            </a:r>
            <a:endParaRPr>
              <a:solidFill>
                <a:schemeClr val="dk1"/>
              </a:solidFill>
              <a:latin typeface="Source Sans Pro"/>
              <a:ea typeface="Source Sans Pro"/>
              <a:cs typeface="Source Sans Pro"/>
              <a:sym typeface="Source Sans Pro"/>
            </a:endParaRPr>
          </a:p>
          <a:p>
            <a:pPr marL="0" lvl="0" indent="0" algn="l" rtl="0">
              <a:lnSpc>
                <a:spcPct val="115000"/>
              </a:lnSpc>
              <a:spcBef>
                <a:spcPts val="1000"/>
              </a:spcBef>
              <a:spcAft>
                <a:spcPts val="0"/>
              </a:spcAft>
              <a:buNone/>
            </a:pPr>
            <a:endParaRPr>
              <a:solidFill>
                <a:schemeClr val="dk1"/>
              </a:solidFill>
              <a:latin typeface="Source Sans Pro"/>
              <a:ea typeface="Source Sans Pro"/>
              <a:cs typeface="Source Sans Pro"/>
              <a:sym typeface="Source Sans Pro"/>
            </a:endParaRPr>
          </a:p>
          <a:p>
            <a:pPr marL="0" lvl="0" indent="0" algn="l" rtl="0">
              <a:lnSpc>
                <a:spcPct val="115000"/>
              </a:lnSpc>
              <a:spcBef>
                <a:spcPts val="1000"/>
              </a:spcBef>
              <a:spcAft>
                <a:spcPts val="0"/>
              </a:spcAft>
              <a:buNone/>
            </a:pPr>
            <a:endParaRPr>
              <a:solidFill>
                <a:schemeClr val="dk1"/>
              </a:solidFill>
              <a:latin typeface="Source Sans Pro"/>
              <a:ea typeface="Source Sans Pro"/>
              <a:cs typeface="Source Sans Pro"/>
              <a:sym typeface="Source Sans Pro"/>
            </a:endParaRPr>
          </a:p>
          <a:p>
            <a:pPr marL="0" lvl="0" indent="0" algn="l" rtl="0">
              <a:lnSpc>
                <a:spcPct val="115000"/>
              </a:lnSpc>
              <a:spcBef>
                <a:spcPts val="1000"/>
              </a:spcBef>
              <a:spcAft>
                <a:spcPts val="500"/>
              </a:spcAft>
              <a:buNone/>
            </a:pPr>
            <a:r>
              <a:rPr lang="en">
                <a:solidFill>
                  <a:schemeClr val="dk1"/>
                </a:solidFill>
                <a:latin typeface="Source Sans Pro"/>
                <a:ea typeface="Source Sans Pro"/>
                <a:cs typeface="Source Sans Pro"/>
                <a:sym typeface="Source Sans Pro"/>
              </a:rPr>
              <a:t>2.  What do the fossils tell you about how the landscape of Location 3 has changed over time?</a:t>
            </a:r>
            <a:endParaRPr>
              <a:solidFill>
                <a:schemeClr val="dk1"/>
              </a:solidFill>
              <a:latin typeface="Source Sans Pro"/>
              <a:ea typeface="Source Sans Pro"/>
              <a:cs typeface="Source Sans Pro"/>
              <a:sym typeface="Source Sans Pro"/>
            </a:endParaRPr>
          </a:p>
        </p:txBody>
      </p:sp>
      <p:sp>
        <p:nvSpPr>
          <p:cNvPr id="90" name="Google Shape;90;p11"/>
          <p:cNvSpPr txBox="1"/>
          <p:nvPr/>
        </p:nvSpPr>
        <p:spPr>
          <a:xfrm>
            <a:off x="637528" y="4318896"/>
            <a:ext cx="16197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b="1">
                <a:solidFill>
                  <a:schemeClr val="dk1"/>
                </a:solidFill>
                <a:latin typeface="Source Sans Pro"/>
                <a:ea typeface="Source Sans Pro"/>
                <a:cs typeface="Source Sans Pro"/>
                <a:sym typeface="Source Sans Pro"/>
              </a:rPr>
              <a:t>Dig Site 1</a:t>
            </a:r>
            <a:endParaRPr b="1">
              <a:latin typeface="Source Sans Pro"/>
              <a:ea typeface="Source Sans Pro"/>
              <a:cs typeface="Source Sans Pro"/>
              <a:sym typeface="Source Sans Pro"/>
            </a:endParaRPr>
          </a:p>
        </p:txBody>
      </p:sp>
      <p:sp>
        <p:nvSpPr>
          <p:cNvPr id="91" name="Google Shape;91;p11"/>
          <p:cNvSpPr txBox="1"/>
          <p:nvPr/>
        </p:nvSpPr>
        <p:spPr>
          <a:xfrm>
            <a:off x="2538103" y="4318896"/>
            <a:ext cx="16197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b="1">
                <a:solidFill>
                  <a:schemeClr val="dk1"/>
                </a:solidFill>
                <a:latin typeface="Source Sans Pro"/>
                <a:ea typeface="Source Sans Pro"/>
                <a:cs typeface="Source Sans Pro"/>
                <a:sym typeface="Source Sans Pro"/>
              </a:rPr>
              <a:t>Dig Site 2</a:t>
            </a:r>
            <a:endParaRPr b="1">
              <a:latin typeface="Source Sans Pro"/>
              <a:ea typeface="Source Sans Pro"/>
              <a:cs typeface="Source Sans Pro"/>
              <a:sym typeface="Source Sans Pro"/>
            </a:endParaRPr>
          </a:p>
        </p:txBody>
      </p:sp>
      <p:sp>
        <p:nvSpPr>
          <p:cNvPr id="92" name="Google Shape;92;p11"/>
          <p:cNvSpPr txBox="1"/>
          <p:nvPr/>
        </p:nvSpPr>
        <p:spPr>
          <a:xfrm>
            <a:off x="4346912" y="4318896"/>
            <a:ext cx="16197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b="1">
                <a:solidFill>
                  <a:schemeClr val="dk1"/>
                </a:solidFill>
                <a:latin typeface="Source Sans Pro"/>
                <a:ea typeface="Source Sans Pro"/>
                <a:cs typeface="Source Sans Pro"/>
                <a:sym typeface="Source Sans Pro"/>
              </a:rPr>
              <a:t>Dig Site 3</a:t>
            </a:r>
            <a:endParaRPr b="1">
              <a:latin typeface="Source Sans Pro"/>
              <a:ea typeface="Source Sans Pro"/>
              <a:cs typeface="Source Sans Pro"/>
              <a:sym typeface="Source Sans Pro"/>
            </a:endParaRPr>
          </a:p>
        </p:txBody>
      </p:sp>
      <p:graphicFrame>
        <p:nvGraphicFramePr>
          <p:cNvPr id="93" name="Google Shape;93;p11"/>
          <p:cNvGraphicFramePr/>
          <p:nvPr/>
        </p:nvGraphicFramePr>
        <p:xfrm>
          <a:off x="6484000" y="1304617"/>
          <a:ext cx="2716325" cy="3222050"/>
        </p:xfrm>
        <a:graphic>
          <a:graphicData uri="http://schemas.openxmlformats.org/drawingml/2006/table">
            <a:tbl>
              <a:tblPr>
                <a:noFill/>
                <a:tableStyleId>{D2021F5F-E15A-40BC-8580-157957094B7B}</a:tableStyleId>
              </a:tblPr>
              <a:tblGrid>
                <a:gridCol w="1021175">
                  <a:extLst>
                    <a:ext uri="{9D8B030D-6E8A-4147-A177-3AD203B41FA5}">
                      <a16:colId xmlns:a16="http://schemas.microsoft.com/office/drawing/2014/main" val="20000"/>
                    </a:ext>
                  </a:extLst>
                </a:gridCol>
                <a:gridCol w="1695150">
                  <a:extLst>
                    <a:ext uri="{9D8B030D-6E8A-4147-A177-3AD203B41FA5}">
                      <a16:colId xmlns:a16="http://schemas.microsoft.com/office/drawing/2014/main" val="20001"/>
                    </a:ext>
                  </a:extLst>
                </a:gridCol>
              </a:tblGrid>
              <a:tr h="273800">
                <a:tc>
                  <a:txBody>
                    <a:bodyPr/>
                    <a:lstStyle/>
                    <a:p>
                      <a:pPr marL="0" lvl="0" indent="0" algn="ctr" rtl="0">
                        <a:spcBef>
                          <a:spcPts val="0"/>
                        </a:spcBef>
                        <a:spcAft>
                          <a:spcPts val="0"/>
                        </a:spcAft>
                        <a:buNone/>
                      </a:pPr>
                      <a:r>
                        <a:rPr lang="en" b="1">
                          <a:solidFill>
                            <a:srgbClr val="FFFFFF"/>
                          </a:solidFill>
                          <a:latin typeface="Source Sans Pro"/>
                          <a:ea typeface="Source Sans Pro"/>
                          <a:cs typeface="Source Sans Pro"/>
                          <a:sym typeface="Source Sans Pro"/>
                        </a:rPr>
                        <a:t>Symbol</a:t>
                      </a:r>
                      <a:endParaRPr b="1">
                        <a:solidFill>
                          <a:srgbClr val="FFFFFF"/>
                        </a:solidFill>
                        <a:latin typeface="Source Sans Pro"/>
                        <a:ea typeface="Source Sans Pro"/>
                        <a:cs typeface="Source Sans Pro"/>
                        <a:sym typeface="Source Sans Pro"/>
                      </a:endParaRPr>
                    </a:p>
                  </a:txBody>
                  <a:tcPr marL="91425" marR="0" marT="0" marB="0">
                    <a:solidFill>
                      <a:schemeClr val="dk2"/>
                    </a:solidFill>
                  </a:tcPr>
                </a:tc>
                <a:tc>
                  <a:txBody>
                    <a:bodyPr/>
                    <a:lstStyle/>
                    <a:p>
                      <a:pPr marL="0" lvl="0" indent="0" algn="ctr" rtl="0">
                        <a:spcBef>
                          <a:spcPts val="0"/>
                        </a:spcBef>
                        <a:spcAft>
                          <a:spcPts val="0"/>
                        </a:spcAft>
                        <a:buNone/>
                      </a:pPr>
                      <a:r>
                        <a:rPr lang="en" b="1">
                          <a:solidFill>
                            <a:srgbClr val="FFFFFF"/>
                          </a:solidFill>
                          <a:latin typeface="Source Sans Pro"/>
                          <a:ea typeface="Source Sans Pro"/>
                          <a:cs typeface="Source Sans Pro"/>
                          <a:sym typeface="Source Sans Pro"/>
                        </a:rPr>
                        <a:t>Organism</a:t>
                      </a:r>
                      <a:endParaRPr b="1">
                        <a:solidFill>
                          <a:srgbClr val="FFFFFF"/>
                        </a:solidFill>
                        <a:latin typeface="Source Sans Pro"/>
                        <a:ea typeface="Source Sans Pro"/>
                        <a:cs typeface="Source Sans Pro"/>
                        <a:sym typeface="Source Sans Pro"/>
                      </a:endParaRPr>
                    </a:p>
                  </a:txBody>
                  <a:tcPr marL="91425" marR="0" marT="0" marB="0">
                    <a:solidFill>
                      <a:schemeClr val="dk2"/>
                    </a:solidFill>
                  </a:tcPr>
                </a:tc>
                <a:extLst>
                  <a:ext uri="{0D108BD9-81ED-4DB2-BD59-A6C34878D82A}">
                    <a16:rowId xmlns:a16="http://schemas.microsoft.com/office/drawing/2014/main" val="10000"/>
                  </a:ext>
                </a:extLst>
              </a:tr>
              <a:tr h="491375">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txBody>
                  <a:tcPr marL="91425" marR="0" marT="0" marB="0">
                    <a:solidFill>
                      <a:srgbClr val="F3F3F3"/>
                    </a:solidFill>
                  </a:tcPr>
                </a:tc>
                <a:tc>
                  <a:txBody>
                    <a:bodyPr/>
                    <a:lstStyle/>
                    <a:p>
                      <a:pPr marL="0" lvl="0" indent="0" algn="l" rtl="0">
                        <a:spcBef>
                          <a:spcPts val="0"/>
                        </a:spcBef>
                        <a:spcAft>
                          <a:spcPts val="0"/>
                        </a:spcAft>
                        <a:buNone/>
                      </a:pPr>
                      <a:r>
                        <a:rPr lang="en" sz="1200">
                          <a:latin typeface="Source Sans Pro"/>
                          <a:ea typeface="Source Sans Pro"/>
                          <a:cs typeface="Source Sans Pro"/>
                          <a:sym typeface="Source Sans Pro"/>
                        </a:rPr>
                        <a:t>Marine (ocean) mollusk</a:t>
                      </a:r>
                      <a:endParaRPr sz="1200">
                        <a:latin typeface="Source Sans Pro"/>
                        <a:ea typeface="Source Sans Pro"/>
                        <a:cs typeface="Source Sans Pro"/>
                        <a:sym typeface="Source Sans Pro"/>
                      </a:endParaRPr>
                    </a:p>
                  </a:txBody>
                  <a:tcPr marL="91425" marR="0" marT="0" marB="0" anchor="ctr"/>
                </a:tc>
                <a:extLst>
                  <a:ext uri="{0D108BD9-81ED-4DB2-BD59-A6C34878D82A}">
                    <a16:rowId xmlns:a16="http://schemas.microsoft.com/office/drawing/2014/main" val="10001"/>
                  </a:ext>
                </a:extLst>
              </a:tr>
              <a:tr h="491375">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txBody>
                  <a:tcPr marL="91425" marR="0" marT="0" marB="0">
                    <a:solidFill>
                      <a:srgbClr val="F3F3F3"/>
                    </a:solidFill>
                  </a:tcPr>
                </a:tc>
                <a:tc>
                  <a:txBody>
                    <a:bodyPr/>
                    <a:lstStyle/>
                    <a:p>
                      <a:pPr marL="0" lvl="0" indent="0" algn="l" rtl="0">
                        <a:spcBef>
                          <a:spcPts val="0"/>
                        </a:spcBef>
                        <a:spcAft>
                          <a:spcPts val="0"/>
                        </a:spcAft>
                        <a:buNone/>
                      </a:pPr>
                      <a:r>
                        <a:rPr lang="en" sz="1200">
                          <a:latin typeface="Source Sans Pro"/>
                          <a:ea typeface="Source Sans Pro"/>
                          <a:cs typeface="Source Sans Pro"/>
                          <a:sym typeface="Source Sans Pro"/>
                        </a:rPr>
                        <a:t>Flowering plant</a:t>
                      </a:r>
                      <a:endParaRPr sz="1200">
                        <a:latin typeface="Source Sans Pro"/>
                        <a:ea typeface="Source Sans Pro"/>
                        <a:cs typeface="Source Sans Pro"/>
                        <a:sym typeface="Source Sans Pro"/>
                      </a:endParaRPr>
                    </a:p>
                  </a:txBody>
                  <a:tcPr marL="91425" marR="0" marT="0" marB="0" anchor="ctr"/>
                </a:tc>
                <a:extLst>
                  <a:ext uri="{0D108BD9-81ED-4DB2-BD59-A6C34878D82A}">
                    <a16:rowId xmlns:a16="http://schemas.microsoft.com/office/drawing/2014/main" val="10002"/>
                  </a:ext>
                </a:extLst>
              </a:tr>
              <a:tr h="491375">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txBody>
                  <a:tcPr marL="91425" marR="0" marT="0" marB="0">
                    <a:solidFill>
                      <a:srgbClr val="F3F3F3"/>
                    </a:solidFill>
                  </a:tcPr>
                </a:tc>
                <a:tc>
                  <a:txBody>
                    <a:bodyPr/>
                    <a:lstStyle/>
                    <a:p>
                      <a:pPr marL="0" lvl="0" indent="0" algn="l" rtl="0">
                        <a:spcBef>
                          <a:spcPts val="0"/>
                        </a:spcBef>
                        <a:spcAft>
                          <a:spcPts val="0"/>
                        </a:spcAft>
                        <a:buNone/>
                      </a:pPr>
                      <a:r>
                        <a:rPr lang="en" sz="1200">
                          <a:latin typeface="Source Sans Pro"/>
                          <a:ea typeface="Source Sans Pro"/>
                          <a:cs typeface="Source Sans Pro"/>
                          <a:sym typeface="Source Sans Pro"/>
                        </a:rPr>
                        <a:t>Horse</a:t>
                      </a:r>
                      <a:endParaRPr sz="1200">
                        <a:latin typeface="Source Sans Pro"/>
                        <a:ea typeface="Source Sans Pro"/>
                        <a:cs typeface="Source Sans Pro"/>
                        <a:sym typeface="Source Sans Pro"/>
                      </a:endParaRPr>
                    </a:p>
                  </a:txBody>
                  <a:tcPr marL="91425" marR="0" marT="0" marB="0" anchor="ctr"/>
                </a:tc>
                <a:extLst>
                  <a:ext uri="{0D108BD9-81ED-4DB2-BD59-A6C34878D82A}">
                    <a16:rowId xmlns:a16="http://schemas.microsoft.com/office/drawing/2014/main" val="10003"/>
                  </a:ext>
                </a:extLst>
              </a:tr>
              <a:tr h="491375">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txBody>
                  <a:tcPr marL="91425" marR="0" marT="0" marB="0">
                    <a:solidFill>
                      <a:srgbClr val="F3F3F3"/>
                    </a:solidFill>
                  </a:tcPr>
                </a:tc>
                <a:tc>
                  <a:txBody>
                    <a:bodyPr/>
                    <a:lstStyle/>
                    <a:p>
                      <a:pPr marL="0" lvl="0" indent="0" algn="l" rtl="0">
                        <a:spcBef>
                          <a:spcPts val="0"/>
                        </a:spcBef>
                        <a:spcAft>
                          <a:spcPts val="0"/>
                        </a:spcAft>
                        <a:buNone/>
                      </a:pPr>
                      <a:r>
                        <a:rPr lang="en" sz="1200">
                          <a:latin typeface="Source Sans Pro"/>
                          <a:ea typeface="Source Sans Pro"/>
                          <a:cs typeface="Source Sans Pro"/>
                          <a:sym typeface="Source Sans Pro"/>
                        </a:rPr>
                        <a:t>Fish</a:t>
                      </a:r>
                      <a:endParaRPr sz="1200">
                        <a:latin typeface="Source Sans Pro"/>
                        <a:ea typeface="Source Sans Pro"/>
                        <a:cs typeface="Source Sans Pro"/>
                        <a:sym typeface="Source Sans Pro"/>
                      </a:endParaRPr>
                    </a:p>
                  </a:txBody>
                  <a:tcPr marL="91425" marR="0" marT="0" marB="0" anchor="ctr"/>
                </a:tc>
                <a:extLst>
                  <a:ext uri="{0D108BD9-81ED-4DB2-BD59-A6C34878D82A}">
                    <a16:rowId xmlns:a16="http://schemas.microsoft.com/office/drawing/2014/main" val="10004"/>
                  </a:ext>
                </a:extLst>
              </a:tr>
              <a:tr h="491375">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txBody>
                  <a:tcPr marL="91425" marR="0" marT="0" marB="0">
                    <a:solidFill>
                      <a:srgbClr val="F3F3F3"/>
                    </a:solidFill>
                  </a:tcPr>
                </a:tc>
                <a:tc>
                  <a:txBody>
                    <a:bodyPr/>
                    <a:lstStyle/>
                    <a:p>
                      <a:pPr marL="0" lvl="0" indent="0" algn="l" rtl="0">
                        <a:spcBef>
                          <a:spcPts val="0"/>
                        </a:spcBef>
                        <a:spcAft>
                          <a:spcPts val="0"/>
                        </a:spcAft>
                        <a:buNone/>
                      </a:pPr>
                      <a:r>
                        <a:rPr lang="en" sz="1200">
                          <a:latin typeface="Source Sans Pro"/>
                          <a:ea typeface="Source Sans Pro"/>
                          <a:cs typeface="Source Sans Pro"/>
                          <a:sym typeface="Source Sans Pro"/>
                        </a:rPr>
                        <a:t>Fern plant</a:t>
                      </a:r>
                      <a:endParaRPr sz="1200">
                        <a:latin typeface="Source Sans Pro"/>
                        <a:ea typeface="Source Sans Pro"/>
                        <a:cs typeface="Source Sans Pro"/>
                        <a:sym typeface="Source Sans Pro"/>
                      </a:endParaRPr>
                    </a:p>
                  </a:txBody>
                  <a:tcPr marL="91425" marR="0" marT="0" marB="0" anchor="ctr"/>
                </a:tc>
                <a:extLst>
                  <a:ext uri="{0D108BD9-81ED-4DB2-BD59-A6C34878D82A}">
                    <a16:rowId xmlns:a16="http://schemas.microsoft.com/office/drawing/2014/main" val="10005"/>
                  </a:ext>
                </a:extLst>
              </a:tr>
              <a:tr h="491375">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txBody>
                  <a:tcPr marL="91425" marR="0" marT="0" marB="0">
                    <a:solidFill>
                      <a:srgbClr val="F3F3F3"/>
                    </a:solidFill>
                  </a:tcPr>
                </a:tc>
                <a:tc>
                  <a:txBody>
                    <a:bodyPr/>
                    <a:lstStyle/>
                    <a:p>
                      <a:pPr marL="0" lvl="0" indent="0" algn="l" rtl="0">
                        <a:spcBef>
                          <a:spcPts val="0"/>
                        </a:spcBef>
                        <a:spcAft>
                          <a:spcPts val="0"/>
                        </a:spcAft>
                        <a:buNone/>
                      </a:pPr>
                      <a:r>
                        <a:rPr lang="en" sz="1200">
                          <a:latin typeface="Source Sans Pro"/>
                          <a:ea typeface="Source Sans Pro"/>
                          <a:cs typeface="Source Sans Pro"/>
                          <a:sym typeface="Source Sans Pro"/>
                        </a:rPr>
                        <a:t>Marine (ocean) arthropod</a:t>
                      </a:r>
                      <a:endParaRPr sz="1200">
                        <a:latin typeface="Source Sans Pro"/>
                        <a:ea typeface="Source Sans Pro"/>
                        <a:cs typeface="Source Sans Pro"/>
                        <a:sym typeface="Source Sans Pro"/>
                      </a:endParaRPr>
                    </a:p>
                  </a:txBody>
                  <a:tcPr marL="91425" marR="0" marT="0" marB="0" anchor="ctr"/>
                </a:tc>
                <a:extLst>
                  <a:ext uri="{0D108BD9-81ED-4DB2-BD59-A6C34878D82A}">
                    <a16:rowId xmlns:a16="http://schemas.microsoft.com/office/drawing/2014/main" val="10006"/>
                  </a:ext>
                </a:extLst>
              </a:tr>
            </a:tbl>
          </a:graphicData>
        </a:graphic>
      </p:graphicFrame>
      <p:pic>
        <p:nvPicPr>
          <p:cNvPr id="94" name="Google Shape;94;p11"/>
          <p:cNvPicPr preferRelativeResize="0"/>
          <p:nvPr/>
        </p:nvPicPr>
        <p:blipFill>
          <a:blip r:embed="rId3">
            <a:alphaModFix/>
          </a:blip>
          <a:stretch>
            <a:fillRect/>
          </a:stretch>
        </p:blipFill>
        <p:spPr>
          <a:xfrm>
            <a:off x="637500" y="1312888"/>
            <a:ext cx="1619677" cy="3003369"/>
          </a:xfrm>
          <a:prstGeom prst="rect">
            <a:avLst/>
          </a:prstGeom>
          <a:noFill/>
          <a:ln w="9525" cap="flat" cmpd="sng">
            <a:solidFill>
              <a:srgbClr val="666666"/>
            </a:solidFill>
            <a:prstDash val="solid"/>
            <a:round/>
            <a:headEnd type="none" w="sm" len="sm"/>
            <a:tailEnd type="none" w="sm" len="sm"/>
          </a:ln>
        </p:spPr>
      </p:pic>
      <p:pic>
        <p:nvPicPr>
          <p:cNvPr id="95" name="Google Shape;95;p11"/>
          <p:cNvPicPr preferRelativeResize="0"/>
          <p:nvPr/>
        </p:nvPicPr>
        <p:blipFill>
          <a:blip r:embed="rId4">
            <a:alphaModFix/>
          </a:blip>
          <a:stretch>
            <a:fillRect/>
          </a:stretch>
        </p:blipFill>
        <p:spPr>
          <a:xfrm>
            <a:off x="2537906" y="1312888"/>
            <a:ext cx="1619677" cy="3003369"/>
          </a:xfrm>
          <a:prstGeom prst="rect">
            <a:avLst/>
          </a:prstGeom>
          <a:noFill/>
          <a:ln w="9525" cap="flat" cmpd="sng">
            <a:solidFill>
              <a:srgbClr val="666666"/>
            </a:solidFill>
            <a:prstDash val="solid"/>
            <a:round/>
            <a:headEnd type="none" w="sm" len="sm"/>
            <a:tailEnd type="none" w="sm" len="sm"/>
          </a:ln>
        </p:spPr>
      </p:pic>
      <p:pic>
        <p:nvPicPr>
          <p:cNvPr id="96" name="Google Shape;96;p11"/>
          <p:cNvPicPr preferRelativeResize="0"/>
          <p:nvPr/>
        </p:nvPicPr>
        <p:blipFill>
          <a:blip r:embed="rId5">
            <a:alphaModFix/>
          </a:blip>
          <a:stretch>
            <a:fillRect/>
          </a:stretch>
        </p:blipFill>
        <p:spPr>
          <a:xfrm>
            <a:off x="4371208" y="1304624"/>
            <a:ext cx="1619367" cy="3019895"/>
          </a:xfrm>
          <a:prstGeom prst="rect">
            <a:avLst/>
          </a:prstGeom>
          <a:noFill/>
          <a:ln w="9525" cap="flat" cmpd="sng">
            <a:solidFill>
              <a:srgbClr val="666666"/>
            </a:solidFill>
            <a:prstDash val="solid"/>
            <a:round/>
            <a:headEnd type="none" w="sm" len="sm"/>
            <a:tailEnd type="none" w="sm" len="sm"/>
          </a:ln>
        </p:spPr>
      </p:pic>
      <p:pic>
        <p:nvPicPr>
          <p:cNvPr id="97" name="Google Shape;97;p11"/>
          <p:cNvPicPr preferRelativeResize="0"/>
          <p:nvPr/>
        </p:nvPicPr>
        <p:blipFill>
          <a:blip r:embed="rId6">
            <a:alphaModFix/>
          </a:blip>
          <a:stretch>
            <a:fillRect/>
          </a:stretch>
        </p:blipFill>
        <p:spPr>
          <a:xfrm>
            <a:off x="6790806" y="1629626"/>
            <a:ext cx="382850" cy="404110"/>
          </a:xfrm>
          <a:prstGeom prst="rect">
            <a:avLst/>
          </a:prstGeom>
          <a:noFill/>
          <a:ln>
            <a:noFill/>
          </a:ln>
        </p:spPr>
      </p:pic>
      <p:pic>
        <p:nvPicPr>
          <p:cNvPr id="98" name="Google Shape;98;p11"/>
          <p:cNvPicPr preferRelativeResize="0"/>
          <p:nvPr/>
        </p:nvPicPr>
        <p:blipFill>
          <a:blip r:embed="rId7">
            <a:alphaModFix/>
          </a:blip>
          <a:stretch>
            <a:fillRect/>
          </a:stretch>
        </p:blipFill>
        <p:spPr>
          <a:xfrm>
            <a:off x="6744093" y="2108314"/>
            <a:ext cx="476275" cy="415476"/>
          </a:xfrm>
          <a:prstGeom prst="rect">
            <a:avLst/>
          </a:prstGeom>
          <a:noFill/>
          <a:ln>
            <a:noFill/>
          </a:ln>
        </p:spPr>
      </p:pic>
      <p:pic>
        <p:nvPicPr>
          <p:cNvPr id="99" name="Google Shape;99;p11"/>
          <p:cNvPicPr preferRelativeResize="0"/>
          <p:nvPr/>
        </p:nvPicPr>
        <p:blipFill>
          <a:blip r:embed="rId8">
            <a:alphaModFix/>
          </a:blip>
          <a:stretch>
            <a:fillRect/>
          </a:stretch>
        </p:blipFill>
        <p:spPr>
          <a:xfrm>
            <a:off x="6720981" y="2613584"/>
            <a:ext cx="522500" cy="436849"/>
          </a:xfrm>
          <a:prstGeom prst="rect">
            <a:avLst/>
          </a:prstGeom>
          <a:noFill/>
          <a:ln>
            <a:noFill/>
          </a:ln>
        </p:spPr>
      </p:pic>
      <p:pic>
        <p:nvPicPr>
          <p:cNvPr id="100" name="Google Shape;100;p11"/>
          <p:cNvPicPr preferRelativeResize="0"/>
          <p:nvPr/>
        </p:nvPicPr>
        <p:blipFill>
          <a:blip r:embed="rId9">
            <a:alphaModFix/>
          </a:blip>
          <a:stretch>
            <a:fillRect/>
          </a:stretch>
        </p:blipFill>
        <p:spPr>
          <a:xfrm>
            <a:off x="6720979" y="3140197"/>
            <a:ext cx="522500" cy="336878"/>
          </a:xfrm>
          <a:prstGeom prst="rect">
            <a:avLst/>
          </a:prstGeom>
          <a:noFill/>
          <a:ln>
            <a:noFill/>
          </a:ln>
        </p:spPr>
      </p:pic>
      <p:pic>
        <p:nvPicPr>
          <p:cNvPr id="101" name="Google Shape;101;p11"/>
          <p:cNvPicPr preferRelativeResize="0"/>
          <p:nvPr/>
        </p:nvPicPr>
        <p:blipFill>
          <a:blip r:embed="rId10">
            <a:alphaModFix/>
          </a:blip>
          <a:stretch>
            <a:fillRect/>
          </a:stretch>
        </p:blipFill>
        <p:spPr>
          <a:xfrm>
            <a:off x="6582166" y="3646899"/>
            <a:ext cx="800130" cy="336900"/>
          </a:xfrm>
          <a:prstGeom prst="rect">
            <a:avLst/>
          </a:prstGeom>
          <a:noFill/>
          <a:ln>
            <a:noFill/>
          </a:ln>
        </p:spPr>
      </p:pic>
      <p:pic>
        <p:nvPicPr>
          <p:cNvPr id="102" name="Google Shape;102;p11"/>
          <p:cNvPicPr preferRelativeResize="0"/>
          <p:nvPr/>
        </p:nvPicPr>
        <p:blipFill>
          <a:blip r:embed="rId11">
            <a:alphaModFix/>
          </a:blip>
          <a:stretch>
            <a:fillRect/>
          </a:stretch>
        </p:blipFill>
        <p:spPr>
          <a:xfrm>
            <a:off x="6790811" y="4105925"/>
            <a:ext cx="382840" cy="390350"/>
          </a:xfrm>
          <a:prstGeom prst="rect">
            <a:avLst/>
          </a:prstGeom>
          <a:noFill/>
          <a:ln>
            <a:noFill/>
          </a:ln>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L3 - Explore">
  <p:cSld name="CUSTOM_11">
    <p:spTree>
      <p:nvGrpSpPr>
        <p:cNvPr id="1" name="Shape 103"/>
        <p:cNvGrpSpPr/>
        <p:nvPr/>
      </p:nvGrpSpPr>
      <p:grpSpPr>
        <a:xfrm>
          <a:off x="0" y="0"/>
          <a:ext cx="0" cy="0"/>
          <a:chOff x="0" y="0"/>
          <a:chExt cx="0" cy="0"/>
        </a:xfrm>
      </p:grpSpPr>
      <p:sp>
        <p:nvSpPr>
          <p:cNvPr id="104" name="Google Shape;104;p12"/>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
        <p:nvSpPr>
          <p:cNvPr id="105" name="Google Shape;105;p12"/>
          <p:cNvSpPr txBox="1"/>
          <p:nvPr/>
        </p:nvSpPr>
        <p:spPr>
          <a:xfrm>
            <a:off x="482400" y="268100"/>
            <a:ext cx="6607500" cy="5127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3 EXPLORE: </a:t>
            </a:r>
            <a:r>
              <a:rPr lang="en">
                <a:solidFill>
                  <a:schemeClr val="dk1"/>
                </a:solidFill>
                <a:latin typeface="Source Sans Pro"/>
                <a:ea typeface="Source Sans Pro"/>
                <a:cs typeface="Source Sans Pro"/>
                <a:sym typeface="Source Sans Pro"/>
              </a:rPr>
              <a:t>How do rocky features like mountains and volcanoes form?</a:t>
            </a:r>
            <a:endParaRPr>
              <a:latin typeface="Source Sans Pro"/>
              <a:ea typeface="Source Sans Pro"/>
              <a:cs typeface="Source Sans Pro"/>
              <a:sym typeface="Source Sans Pro"/>
            </a:endParaRPr>
          </a:p>
        </p:txBody>
      </p:sp>
      <p:sp>
        <p:nvSpPr>
          <p:cNvPr id="106" name="Google Shape;106;p12"/>
          <p:cNvSpPr txBox="1"/>
          <p:nvPr/>
        </p:nvSpPr>
        <p:spPr>
          <a:xfrm>
            <a:off x="0" y="640970"/>
            <a:ext cx="10058400" cy="646500"/>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0"/>
              </a:spcBef>
              <a:spcAft>
                <a:spcPts val="1000"/>
              </a:spcAft>
              <a:buNone/>
            </a:pPr>
            <a:r>
              <a:rPr lang="en" sz="3000">
                <a:solidFill>
                  <a:schemeClr val="dk1"/>
                </a:solidFill>
                <a:latin typeface="Source Sans Pro"/>
                <a:ea typeface="Source Sans Pro"/>
                <a:cs typeface="Source Sans Pro"/>
                <a:sym typeface="Source Sans Pro"/>
              </a:rPr>
              <a:t>Plate Motion and Changes to Earth’s Surface</a:t>
            </a:r>
            <a:endParaRPr sz="3000">
              <a:solidFill>
                <a:schemeClr val="dk1"/>
              </a:solidFill>
              <a:latin typeface="Source Sans Pro"/>
              <a:ea typeface="Source Sans Pro"/>
              <a:cs typeface="Source Sans Pro"/>
              <a:sym typeface="Source Sans Pro"/>
            </a:endParaRPr>
          </a:p>
        </p:txBody>
      </p:sp>
      <p:pic>
        <p:nvPicPr>
          <p:cNvPr id="107" name="Google Shape;107;p12"/>
          <p:cNvPicPr preferRelativeResize="0"/>
          <p:nvPr/>
        </p:nvPicPr>
        <p:blipFill rotWithShape="1">
          <a:blip r:embed="rId2">
            <a:alphaModFix/>
          </a:blip>
          <a:srcRect t="29" b="19"/>
          <a:stretch/>
        </p:blipFill>
        <p:spPr>
          <a:xfrm>
            <a:off x="8906425" y="283703"/>
            <a:ext cx="476276" cy="390350"/>
          </a:xfrm>
          <a:prstGeom prst="rect">
            <a:avLst/>
          </a:prstGeom>
          <a:noFill/>
          <a:ln>
            <a:noFill/>
          </a:ln>
        </p:spPr>
      </p:pic>
      <p:cxnSp>
        <p:nvCxnSpPr>
          <p:cNvPr id="108" name="Google Shape;108;p12"/>
          <p:cNvCxnSpPr/>
          <p:nvPr/>
        </p:nvCxnSpPr>
        <p:spPr>
          <a:xfrm>
            <a:off x="6269800" y="475650"/>
            <a:ext cx="2530200" cy="10800"/>
          </a:xfrm>
          <a:prstGeom prst="straightConnector1">
            <a:avLst/>
          </a:prstGeom>
          <a:noFill/>
          <a:ln w="9525" cap="flat" cmpd="sng">
            <a:solidFill>
              <a:schemeClr val="dk2"/>
            </a:solidFill>
            <a:prstDash val="dot"/>
            <a:round/>
            <a:headEnd type="none" w="med" len="med"/>
            <a:tailEnd type="none" w="med" len="med"/>
          </a:ln>
        </p:spPr>
      </p:cxnSp>
      <p:graphicFrame>
        <p:nvGraphicFramePr>
          <p:cNvPr id="109" name="Google Shape;109;p12"/>
          <p:cNvGraphicFramePr/>
          <p:nvPr/>
        </p:nvGraphicFramePr>
        <p:xfrm>
          <a:off x="482400" y="1381300"/>
          <a:ext cx="9059425" cy="5791020"/>
        </p:xfrm>
        <a:graphic>
          <a:graphicData uri="http://schemas.openxmlformats.org/drawingml/2006/table">
            <a:tbl>
              <a:tblPr>
                <a:noFill/>
                <a:tableStyleId>{D2021F5F-E15A-40BC-8580-157957094B7B}</a:tableStyleId>
              </a:tblPr>
              <a:tblGrid>
                <a:gridCol w="2192775">
                  <a:extLst>
                    <a:ext uri="{9D8B030D-6E8A-4147-A177-3AD203B41FA5}">
                      <a16:colId xmlns:a16="http://schemas.microsoft.com/office/drawing/2014/main" val="20000"/>
                    </a:ext>
                  </a:extLst>
                </a:gridCol>
                <a:gridCol w="3433325">
                  <a:extLst>
                    <a:ext uri="{9D8B030D-6E8A-4147-A177-3AD203B41FA5}">
                      <a16:colId xmlns:a16="http://schemas.microsoft.com/office/drawing/2014/main" val="20001"/>
                    </a:ext>
                  </a:extLst>
                </a:gridCol>
                <a:gridCol w="3433325">
                  <a:extLst>
                    <a:ext uri="{9D8B030D-6E8A-4147-A177-3AD203B41FA5}">
                      <a16:colId xmlns:a16="http://schemas.microsoft.com/office/drawing/2014/main" val="20002"/>
                    </a:ext>
                  </a:extLst>
                </a:gridCol>
              </a:tblGrid>
              <a:tr h="381000">
                <a:tc>
                  <a:txBody>
                    <a:bodyPr/>
                    <a:lstStyle/>
                    <a:p>
                      <a:pPr marL="0" lvl="0" indent="0" algn="ctr" rtl="0">
                        <a:spcBef>
                          <a:spcPts val="0"/>
                        </a:spcBef>
                        <a:spcAft>
                          <a:spcPts val="0"/>
                        </a:spcAft>
                        <a:buNone/>
                      </a:pPr>
                      <a:r>
                        <a:rPr lang="en" b="1">
                          <a:solidFill>
                            <a:srgbClr val="FFFFFF"/>
                          </a:solidFill>
                          <a:latin typeface="Source Sans Pro"/>
                          <a:ea typeface="Source Sans Pro"/>
                          <a:cs typeface="Source Sans Pro"/>
                          <a:sym typeface="Source Sans Pro"/>
                        </a:rPr>
                        <a:t>Plate Direction</a:t>
                      </a:r>
                      <a:endParaRPr b="1">
                        <a:solidFill>
                          <a:srgbClr val="FFFFFF"/>
                        </a:solidFill>
                        <a:latin typeface="Source Sans Pro"/>
                        <a:ea typeface="Source Sans Pro"/>
                        <a:cs typeface="Source Sans Pro"/>
                        <a:sym typeface="Source Sans Pro"/>
                      </a:endParaRPr>
                    </a:p>
                  </a:txBody>
                  <a:tcPr marL="91425" marR="91425" marT="91425" marB="91425">
                    <a:solidFill>
                      <a:srgbClr val="666666"/>
                    </a:solidFill>
                  </a:tcPr>
                </a:tc>
                <a:tc gridSpan="2">
                  <a:txBody>
                    <a:bodyPr/>
                    <a:lstStyle/>
                    <a:p>
                      <a:pPr marL="0" lvl="0" indent="0" algn="ctr" rtl="0">
                        <a:spcBef>
                          <a:spcPts val="0"/>
                        </a:spcBef>
                        <a:spcAft>
                          <a:spcPts val="0"/>
                        </a:spcAft>
                        <a:buNone/>
                      </a:pPr>
                      <a:r>
                        <a:rPr lang="en" b="1">
                          <a:solidFill>
                            <a:srgbClr val="FFFFFF"/>
                          </a:solidFill>
                          <a:latin typeface="Source Sans Pro"/>
                          <a:ea typeface="Source Sans Pro"/>
                          <a:cs typeface="Source Sans Pro"/>
                          <a:sym typeface="Source Sans Pro"/>
                        </a:rPr>
                        <a:t>Time frame: 20 million years</a:t>
                      </a:r>
                      <a:endParaRPr b="1">
                        <a:solidFill>
                          <a:srgbClr val="FFFFFF"/>
                        </a:solidFill>
                        <a:latin typeface="Source Sans Pro"/>
                        <a:ea typeface="Source Sans Pro"/>
                        <a:cs typeface="Source Sans Pro"/>
                        <a:sym typeface="Source Sans Pro"/>
                      </a:endParaRPr>
                    </a:p>
                  </a:txBody>
                  <a:tcPr marL="91425" marR="91425" marT="91425" marB="91425">
                    <a:solidFill>
                      <a:srgbClr val="666666"/>
                    </a:solidFill>
                  </a:tcPr>
                </a:tc>
                <a:tc hMerge="1">
                  <a:txBody>
                    <a:bodyPr/>
                    <a:lstStyle/>
                    <a:p>
                      <a:endParaRPr lang="en-US"/>
                    </a:p>
                  </a:txBody>
                  <a:tcPr/>
                </a:tc>
                <a:extLst>
                  <a:ext uri="{0D108BD9-81ED-4DB2-BD59-A6C34878D82A}">
                    <a16:rowId xmlns:a16="http://schemas.microsoft.com/office/drawing/2014/main" val="10000"/>
                  </a:ext>
                </a:extLst>
              </a:tr>
              <a:tr h="381000">
                <a:tc>
                  <a:txBody>
                    <a:bodyPr/>
                    <a:lstStyle/>
                    <a:p>
                      <a:pPr marL="0" lvl="0" indent="0" algn="l" rtl="0">
                        <a:spcBef>
                          <a:spcPts val="0"/>
                        </a:spcBef>
                        <a:spcAft>
                          <a:spcPts val="0"/>
                        </a:spcAft>
                        <a:buNone/>
                      </a:pPr>
                      <a:endParaRPr b="1">
                        <a:latin typeface="Source Sans Pro"/>
                        <a:ea typeface="Source Sans Pro"/>
                        <a:cs typeface="Source Sans Pro"/>
                        <a:sym typeface="Source Sans Pro"/>
                      </a:endParaRPr>
                    </a:p>
                  </a:txBody>
                  <a:tcPr marL="91425" marR="91425" marT="91425" marB="91425">
                    <a:solidFill>
                      <a:srgbClr val="D9D9D9"/>
                    </a:solidFill>
                  </a:tcPr>
                </a:tc>
                <a:tc>
                  <a:txBody>
                    <a:bodyPr/>
                    <a:lstStyle/>
                    <a:p>
                      <a:pPr marL="0" lvl="0" indent="0" algn="ctr" rtl="0">
                        <a:spcBef>
                          <a:spcPts val="0"/>
                        </a:spcBef>
                        <a:spcAft>
                          <a:spcPts val="0"/>
                        </a:spcAft>
                        <a:buNone/>
                      </a:pPr>
                      <a:r>
                        <a:rPr lang="en" b="1">
                          <a:latin typeface="Source Sans Pro"/>
                          <a:ea typeface="Source Sans Pro"/>
                          <a:cs typeface="Source Sans Pro"/>
                          <a:sym typeface="Source Sans Pro"/>
                        </a:rPr>
                        <a:t>Events that occur</a:t>
                      </a:r>
                      <a:endParaRPr b="1">
                        <a:latin typeface="Source Sans Pro"/>
                        <a:ea typeface="Source Sans Pro"/>
                        <a:cs typeface="Source Sans Pro"/>
                        <a:sym typeface="Source Sans Pro"/>
                      </a:endParaRPr>
                    </a:p>
                  </a:txBody>
                  <a:tcPr marL="91425" marR="91425" marT="91425" marB="91425">
                    <a:solidFill>
                      <a:srgbClr val="D9D9D9"/>
                    </a:solidFill>
                  </a:tcPr>
                </a:tc>
                <a:tc>
                  <a:txBody>
                    <a:bodyPr/>
                    <a:lstStyle/>
                    <a:p>
                      <a:pPr marL="0" lvl="0" indent="0" algn="ctr" rtl="0">
                        <a:spcBef>
                          <a:spcPts val="0"/>
                        </a:spcBef>
                        <a:spcAft>
                          <a:spcPts val="0"/>
                        </a:spcAft>
                        <a:buNone/>
                      </a:pPr>
                      <a:r>
                        <a:rPr lang="en" b="1">
                          <a:solidFill>
                            <a:schemeClr val="dk1"/>
                          </a:solidFill>
                          <a:latin typeface="Source Sans Pro"/>
                          <a:ea typeface="Source Sans Pro"/>
                          <a:cs typeface="Source Sans Pro"/>
                          <a:sym typeface="Source Sans Pro"/>
                        </a:rPr>
                        <a:t>Landforms that are created</a:t>
                      </a:r>
                      <a:endParaRPr b="1">
                        <a:solidFill>
                          <a:schemeClr val="dk1"/>
                        </a:solidFill>
                        <a:latin typeface="Source Sans Pro"/>
                        <a:ea typeface="Source Sans Pro"/>
                        <a:cs typeface="Source Sans Pro"/>
                        <a:sym typeface="Source Sans Pro"/>
                      </a:endParaRPr>
                    </a:p>
                  </a:txBody>
                  <a:tcPr marL="91425" marR="91425" marT="91425" marB="91425">
                    <a:solidFill>
                      <a:srgbClr val="D9D9D9"/>
                    </a:solidFill>
                  </a:tcPr>
                </a:tc>
                <a:extLst>
                  <a:ext uri="{0D108BD9-81ED-4DB2-BD59-A6C34878D82A}">
                    <a16:rowId xmlns:a16="http://schemas.microsoft.com/office/drawing/2014/main" val="10001"/>
                  </a:ext>
                </a:extLst>
              </a:tr>
              <a:tr h="1249650">
                <a:tc>
                  <a:txBody>
                    <a:bodyPr/>
                    <a:lstStyle/>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extLst>
                  <a:ext uri="{0D108BD9-81ED-4DB2-BD59-A6C34878D82A}">
                    <a16:rowId xmlns:a16="http://schemas.microsoft.com/office/drawing/2014/main" val="10002"/>
                  </a:ext>
                </a:extLst>
              </a:tr>
              <a:tr h="1249650">
                <a:tc>
                  <a:txBody>
                    <a:bodyPr/>
                    <a:lstStyle/>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extLst>
                  <a:ext uri="{0D108BD9-81ED-4DB2-BD59-A6C34878D82A}">
                    <a16:rowId xmlns:a16="http://schemas.microsoft.com/office/drawing/2014/main" val="10003"/>
                  </a:ext>
                </a:extLst>
              </a:tr>
              <a:tr h="1249650">
                <a:tc>
                  <a:txBody>
                    <a:bodyPr/>
                    <a:lstStyle/>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extLst>
                  <a:ext uri="{0D108BD9-81ED-4DB2-BD59-A6C34878D82A}">
                    <a16:rowId xmlns:a16="http://schemas.microsoft.com/office/drawing/2014/main" val="10004"/>
                  </a:ext>
                </a:extLst>
              </a:tr>
              <a:tr h="1249650">
                <a:tc>
                  <a:txBody>
                    <a:bodyPr/>
                    <a:lstStyle/>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extLst>
                  <a:ext uri="{0D108BD9-81ED-4DB2-BD59-A6C34878D82A}">
                    <a16:rowId xmlns:a16="http://schemas.microsoft.com/office/drawing/2014/main" val="10005"/>
                  </a:ext>
                </a:extLst>
              </a:tr>
            </a:tbl>
          </a:graphicData>
        </a:graphic>
      </p:graphicFrame>
      <p:pic>
        <p:nvPicPr>
          <p:cNvPr id="110" name="Google Shape;110;p12"/>
          <p:cNvPicPr preferRelativeResize="0"/>
          <p:nvPr/>
        </p:nvPicPr>
        <p:blipFill>
          <a:blip r:embed="rId3">
            <a:alphaModFix/>
          </a:blip>
          <a:stretch>
            <a:fillRect/>
          </a:stretch>
        </p:blipFill>
        <p:spPr>
          <a:xfrm>
            <a:off x="616625" y="2237660"/>
            <a:ext cx="1919449" cy="1139675"/>
          </a:xfrm>
          <a:prstGeom prst="rect">
            <a:avLst/>
          </a:prstGeom>
          <a:noFill/>
          <a:ln>
            <a:noFill/>
          </a:ln>
        </p:spPr>
      </p:pic>
      <p:pic>
        <p:nvPicPr>
          <p:cNvPr id="111" name="Google Shape;111;p12"/>
          <p:cNvPicPr preferRelativeResize="0"/>
          <p:nvPr/>
        </p:nvPicPr>
        <p:blipFill>
          <a:blip r:embed="rId4">
            <a:alphaModFix/>
          </a:blip>
          <a:stretch>
            <a:fillRect/>
          </a:stretch>
        </p:blipFill>
        <p:spPr>
          <a:xfrm>
            <a:off x="680501" y="3519049"/>
            <a:ext cx="1675350" cy="1108564"/>
          </a:xfrm>
          <a:prstGeom prst="rect">
            <a:avLst/>
          </a:prstGeom>
          <a:noFill/>
          <a:ln>
            <a:noFill/>
          </a:ln>
        </p:spPr>
      </p:pic>
      <p:pic>
        <p:nvPicPr>
          <p:cNvPr id="112" name="Google Shape;112;p12"/>
          <p:cNvPicPr preferRelativeResize="0"/>
          <p:nvPr/>
        </p:nvPicPr>
        <p:blipFill rotWithShape="1">
          <a:blip r:embed="rId5">
            <a:alphaModFix/>
          </a:blip>
          <a:srcRect/>
          <a:stretch/>
        </p:blipFill>
        <p:spPr>
          <a:xfrm>
            <a:off x="558450" y="4731331"/>
            <a:ext cx="1919450" cy="1095589"/>
          </a:xfrm>
          <a:prstGeom prst="rect">
            <a:avLst/>
          </a:prstGeom>
          <a:noFill/>
          <a:ln>
            <a:noFill/>
          </a:ln>
        </p:spPr>
      </p:pic>
      <p:pic>
        <p:nvPicPr>
          <p:cNvPr id="113" name="Google Shape;113;p12"/>
          <p:cNvPicPr preferRelativeResize="0"/>
          <p:nvPr/>
        </p:nvPicPr>
        <p:blipFill>
          <a:blip r:embed="rId6">
            <a:alphaModFix/>
          </a:blip>
          <a:stretch>
            <a:fillRect/>
          </a:stretch>
        </p:blipFill>
        <p:spPr>
          <a:xfrm>
            <a:off x="680512" y="5965904"/>
            <a:ext cx="1675350" cy="1166572"/>
          </a:xfrm>
          <a:prstGeom prst="rect">
            <a:avLst/>
          </a:prstGeom>
          <a:noFill/>
          <a:ln>
            <a:noFill/>
          </a:ln>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L3 - Explore 2">
  <p:cSld name="CUSTOM_12">
    <p:spTree>
      <p:nvGrpSpPr>
        <p:cNvPr id="1" name="Shape 114"/>
        <p:cNvGrpSpPr/>
        <p:nvPr/>
      </p:nvGrpSpPr>
      <p:grpSpPr>
        <a:xfrm>
          <a:off x="0" y="0"/>
          <a:ext cx="0" cy="0"/>
          <a:chOff x="0" y="0"/>
          <a:chExt cx="0" cy="0"/>
        </a:xfrm>
      </p:grpSpPr>
      <p:graphicFrame>
        <p:nvGraphicFramePr>
          <p:cNvPr id="115" name="Google Shape;115;p13"/>
          <p:cNvGraphicFramePr/>
          <p:nvPr/>
        </p:nvGraphicFramePr>
        <p:xfrm>
          <a:off x="482400" y="1533700"/>
          <a:ext cx="9059425" cy="5563450"/>
        </p:xfrm>
        <a:graphic>
          <a:graphicData uri="http://schemas.openxmlformats.org/drawingml/2006/table">
            <a:tbl>
              <a:tblPr>
                <a:noFill/>
                <a:tableStyleId>{D2021F5F-E15A-40BC-8580-157957094B7B}</a:tableStyleId>
              </a:tblPr>
              <a:tblGrid>
                <a:gridCol w="2192775">
                  <a:extLst>
                    <a:ext uri="{9D8B030D-6E8A-4147-A177-3AD203B41FA5}">
                      <a16:colId xmlns:a16="http://schemas.microsoft.com/office/drawing/2014/main" val="20000"/>
                    </a:ext>
                  </a:extLst>
                </a:gridCol>
                <a:gridCol w="3433325">
                  <a:extLst>
                    <a:ext uri="{9D8B030D-6E8A-4147-A177-3AD203B41FA5}">
                      <a16:colId xmlns:a16="http://schemas.microsoft.com/office/drawing/2014/main" val="20001"/>
                    </a:ext>
                  </a:extLst>
                </a:gridCol>
                <a:gridCol w="3433325">
                  <a:extLst>
                    <a:ext uri="{9D8B030D-6E8A-4147-A177-3AD203B41FA5}">
                      <a16:colId xmlns:a16="http://schemas.microsoft.com/office/drawing/2014/main" val="20002"/>
                    </a:ext>
                  </a:extLst>
                </a:gridCol>
              </a:tblGrid>
              <a:tr h="485375">
                <a:tc>
                  <a:txBody>
                    <a:bodyPr/>
                    <a:lstStyle/>
                    <a:p>
                      <a:pPr marL="0" lvl="0" indent="0" algn="ctr" rtl="0">
                        <a:spcBef>
                          <a:spcPts val="0"/>
                        </a:spcBef>
                        <a:spcAft>
                          <a:spcPts val="0"/>
                        </a:spcAft>
                        <a:buNone/>
                      </a:pPr>
                      <a:r>
                        <a:rPr lang="en" b="1">
                          <a:solidFill>
                            <a:srgbClr val="FFFFFF"/>
                          </a:solidFill>
                          <a:latin typeface="Source Sans Pro"/>
                          <a:ea typeface="Source Sans Pro"/>
                          <a:cs typeface="Source Sans Pro"/>
                          <a:sym typeface="Source Sans Pro"/>
                        </a:rPr>
                        <a:t>Plate Direction</a:t>
                      </a:r>
                      <a:endParaRPr b="1">
                        <a:solidFill>
                          <a:srgbClr val="FFFFFF"/>
                        </a:solidFill>
                        <a:latin typeface="Source Sans Pro"/>
                        <a:ea typeface="Source Sans Pro"/>
                        <a:cs typeface="Source Sans Pro"/>
                        <a:sym typeface="Source Sans Pro"/>
                      </a:endParaRPr>
                    </a:p>
                  </a:txBody>
                  <a:tcPr marL="91425" marR="91425" marT="91425" marB="91425">
                    <a:solidFill>
                      <a:srgbClr val="666666"/>
                    </a:solidFill>
                  </a:tcPr>
                </a:tc>
                <a:tc gridSpan="2">
                  <a:txBody>
                    <a:bodyPr/>
                    <a:lstStyle/>
                    <a:p>
                      <a:pPr marL="0" lvl="0" indent="0" algn="ctr" rtl="0">
                        <a:spcBef>
                          <a:spcPts val="0"/>
                        </a:spcBef>
                        <a:spcAft>
                          <a:spcPts val="0"/>
                        </a:spcAft>
                        <a:buNone/>
                      </a:pPr>
                      <a:r>
                        <a:rPr lang="en" b="1">
                          <a:solidFill>
                            <a:srgbClr val="FFFFFF"/>
                          </a:solidFill>
                          <a:latin typeface="Source Sans Pro"/>
                          <a:ea typeface="Source Sans Pro"/>
                          <a:cs typeface="Source Sans Pro"/>
                          <a:sym typeface="Source Sans Pro"/>
                        </a:rPr>
                        <a:t>Events that occur</a:t>
                      </a:r>
                      <a:endParaRPr b="1">
                        <a:solidFill>
                          <a:srgbClr val="FFFFFF"/>
                        </a:solidFill>
                        <a:latin typeface="Source Sans Pro"/>
                        <a:ea typeface="Source Sans Pro"/>
                        <a:cs typeface="Source Sans Pro"/>
                        <a:sym typeface="Source Sans Pro"/>
                      </a:endParaRPr>
                    </a:p>
                  </a:txBody>
                  <a:tcPr marL="91425" marR="91425" marT="91425" marB="91425">
                    <a:solidFill>
                      <a:srgbClr val="666666"/>
                    </a:solidFill>
                  </a:tcPr>
                </a:tc>
                <a:tc hMerge="1">
                  <a:txBody>
                    <a:bodyPr/>
                    <a:lstStyle/>
                    <a:p>
                      <a:endParaRPr lang="en-US"/>
                    </a:p>
                  </a:txBody>
                  <a:tcPr/>
                </a:tc>
                <a:extLst>
                  <a:ext uri="{0D108BD9-81ED-4DB2-BD59-A6C34878D82A}">
                    <a16:rowId xmlns:a16="http://schemas.microsoft.com/office/drawing/2014/main" val="10000"/>
                  </a:ext>
                </a:extLst>
              </a:tr>
              <a:tr h="485375">
                <a:tc>
                  <a:txBody>
                    <a:bodyPr/>
                    <a:lstStyle/>
                    <a:p>
                      <a:pPr marL="0" lvl="0" indent="0" algn="l" rtl="0">
                        <a:spcBef>
                          <a:spcPts val="0"/>
                        </a:spcBef>
                        <a:spcAft>
                          <a:spcPts val="0"/>
                        </a:spcAft>
                        <a:buNone/>
                      </a:pPr>
                      <a:endParaRPr b="1">
                        <a:latin typeface="Source Sans Pro"/>
                        <a:ea typeface="Source Sans Pro"/>
                        <a:cs typeface="Source Sans Pro"/>
                        <a:sym typeface="Source Sans Pro"/>
                      </a:endParaRPr>
                    </a:p>
                  </a:txBody>
                  <a:tcPr marL="91425" marR="91425" marT="91425" marB="91425">
                    <a:solidFill>
                      <a:srgbClr val="D9D9D9"/>
                    </a:solidFill>
                  </a:tcPr>
                </a:tc>
                <a:tc>
                  <a:txBody>
                    <a:bodyPr/>
                    <a:lstStyle/>
                    <a:p>
                      <a:pPr marL="0" lvl="0" indent="0" algn="ctr" rtl="0">
                        <a:spcBef>
                          <a:spcPts val="0"/>
                        </a:spcBef>
                        <a:spcAft>
                          <a:spcPts val="0"/>
                        </a:spcAft>
                        <a:buNone/>
                      </a:pPr>
                      <a:r>
                        <a:rPr lang="en" b="1">
                          <a:latin typeface="Source Sans Pro"/>
                          <a:ea typeface="Source Sans Pro"/>
                          <a:cs typeface="Source Sans Pro"/>
                          <a:sym typeface="Source Sans Pro"/>
                        </a:rPr>
                        <a:t>100 years</a:t>
                      </a:r>
                      <a:endParaRPr b="1">
                        <a:latin typeface="Source Sans Pro"/>
                        <a:ea typeface="Source Sans Pro"/>
                        <a:cs typeface="Source Sans Pro"/>
                        <a:sym typeface="Source Sans Pro"/>
                      </a:endParaRPr>
                    </a:p>
                  </a:txBody>
                  <a:tcPr marL="91425" marR="91425" marT="91425" marB="91425">
                    <a:solidFill>
                      <a:srgbClr val="D9D9D9"/>
                    </a:solidFill>
                  </a:tcPr>
                </a:tc>
                <a:tc>
                  <a:txBody>
                    <a:bodyPr/>
                    <a:lstStyle/>
                    <a:p>
                      <a:pPr marL="0" lvl="0" indent="0" algn="ctr" rtl="0">
                        <a:spcBef>
                          <a:spcPts val="0"/>
                        </a:spcBef>
                        <a:spcAft>
                          <a:spcPts val="0"/>
                        </a:spcAft>
                        <a:buNone/>
                      </a:pPr>
                      <a:r>
                        <a:rPr lang="en" b="1">
                          <a:solidFill>
                            <a:schemeClr val="dk1"/>
                          </a:solidFill>
                          <a:latin typeface="Source Sans Pro"/>
                          <a:ea typeface="Source Sans Pro"/>
                          <a:cs typeface="Source Sans Pro"/>
                          <a:sym typeface="Source Sans Pro"/>
                        </a:rPr>
                        <a:t>1 million years</a:t>
                      </a:r>
                      <a:endParaRPr b="1">
                        <a:solidFill>
                          <a:schemeClr val="dk1"/>
                        </a:solidFill>
                        <a:latin typeface="Source Sans Pro"/>
                        <a:ea typeface="Source Sans Pro"/>
                        <a:cs typeface="Source Sans Pro"/>
                        <a:sym typeface="Source Sans Pro"/>
                      </a:endParaRPr>
                    </a:p>
                  </a:txBody>
                  <a:tcPr marL="91425" marR="91425" marT="91425" marB="91425">
                    <a:solidFill>
                      <a:srgbClr val="D9D9D9"/>
                    </a:solidFill>
                  </a:tcPr>
                </a:tc>
                <a:extLst>
                  <a:ext uri="{0D108BD9-81ED-4DB2-BD59-A6C34878D82A}">
                    <a16:rowId xmlns:a16="http://schemas.microsoft.com/office/drawing/2014/main" val="10001"/>
                  </a:ext>
                </a:extLst>
              </a:tr>
              <a:tr h="1530900">
                <a:tc>
                  <a:txBody>
                    <a:bodyPr/>
                    <a:lstStyle/>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extLst>
                  <a:ext uri="{0D108BD9-81ED-4DB2-BD59-A6C34878D82A}">
                    <a16:rowId xmlns:a16="http://schemas.microsoft.com/office/drawing/2014/main" val="10002"/>
                  </a:ext>
                </a:extLst>
              </a:tr>
              <a:tr h="1530900">
                <a:tc>
                  <a:txBody>
                    <a:bodyPr/>
                    <a:lstStyle/>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extLst>
                  <a:ext uri="{0D108BD9-81ED-4DB2-BD59-A6C34878D82A}">
                    <a16:rowId xmlns:a16="http://schemas.microsoft.com/office/drawing/2014/main" val="10003"/>
                  </a:ext>
                </a:extLst>
              </a:tr>
              <a:tr h="1530900">
                <a:tc>
                  <a:txBody>
                    <a:bodyPr/>
                    <a:lstStyle/>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extLst>
                  <a:ext uri="{0D108BD9-81ED-4DB2-BD59-A6C34878D82A}">
                    <a16:rowId xmlns:a16="http://schemas.microsoft.com/office/drawing/2014/main" val="10004"/>
                  </a:ext>
                </a:extLst>
              </a:tr>
            </a:tbl>
          </a:graphicData>
        </a:graphic>
      </p:graphicFrame>
      <p:sp>
        <p:nvSpPr>
          <p:cNvPr id="116" name="Google Shape;116;p13"/>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pic>
        <p:nvPicPr>
          <p:cNvPr id="117" name="Google Shape;117;p13"/>
          <p:cNvPicPr preferRelativeResize="0"/>
          <p:nvPr/>
        </p:nvPicPr>
        <p:blipFill rotWithShape="1">
          <a:blip r:embed="rId2">
            <a:alphaModFix/>
          </a:blip>
          <a:srcRect t="29" b="19"/>
          <a:stretch/>
        </p:blipFill>
        <p:spPr>
          <a:xfrm>
            <a:off x="8949675" y="203242"/>
            <a:ext cx="476276" cy="390350"/>
          </a:xfrm>
          <a:prstGeom prst="rect">
            <a:avLst/>
          </a:prstGeom>
          <a:noFill/>
          <a:ln>
            <a:noFill/>
          </a:ln>
        </p:spPr>
      </p:pic>
      <p:cxnSp>
        <p:nvCxnSpPr>
          <p:cNvPr id="118" name="Google Shape;118;p13"/>
          <p:cNvCxnSpPr/>
          <p:nvPr/>
        </p:nvCxnSpPr>
        <p:spPr>
          <a:xfrm rot="10800000" flipH="1">
            <a:off x="6259000" y="430005"/>
            <a:ext cx="2581800" cy="13200"/>
          </a:xfrm>
          <a:prstGeom prst="straightConnector1">
            <a:avLst/>
          </a:prstGeom>
          <a:noFill/>
          <a:ln w="9525" cap="flat" cmpd="sng">
            <a:solidFill>
              <a:schemeClr val="dk2"/>
            </a:solidFill>
            <a:prstDash val="dot"/>
            <a:round/>
            <a:headEnd type="none" w="med" len="med"/>
            <a:tailEnd type="none" w="med" len="med"/>
          </a:ln>
        </p:spPr>
      </p:cxnSp>
      <p:sp>
        <p:nvSpPr>
          <p:cNvPr id="119" name="Google Shape;119;p13"/>
          <p:cNvSpPr txBox="1"/>
          <p:nvPr/>
        </p:nvSpPr>
        <p:spPr>
          <a:xfrm>
            <a:off x="0" y="754925"/>
            <a:ext cx="10058400" cy="646500"/>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0"/>
              </a:spcBef>
              <a:spcAft>
                <a:spcPts val="1000"/>
              </a:spcAft>
              <a:buNone/>
            </a:pPr>
            <a:r>
              <a:rPr lang="en" sz="3000">
                <a:solidFill>
                  <a:schemeClr val="dk1"/>
                </a:solidFill>
                <a:latin typeface="Source Sans Pro"/>
                <a:ea typeface="Source Sans Pro"/>
                <a:cs typeface="Source Sans Pro"/>
                <a:sym typeface="Source Sans Pro"/>
              </a:rPr>
              <a:t>Plate Motion and Changes to Earth’s Surface</a:t>
            </a:r>
            <a:endParaRPr sz="3000">
              <a:solidFill>
                <a:schemeClr val="dk1"/>
              </a:solidFill>
              <a:latin typeface="Source Sans Pro"/>
              <a:ea typeface="Source Sans Pro"/>
              <a:cs typeface="Source Sans Pro"/>
              <a:sym typeface="Source Sans Pro"/>
            </a:endParaRPr>
          </a:p>
        </p:txBody>
      </p:sp>
      <p:pic>
        <p:nvPicPr>
          <p:cNvPr id="120" name="Google Shape;120;p13"/>
          <p:cNvPicPr preferRelativeResize="0"/>
          <p:nvPr/>
        </p:nvPicPr>
        <p:blipFill>
          <a:blip r:embed="rId3">
            <a:alphaModFix/>
          </a:blip>
          <a:stretch>
            <a:fillRect/>
          </a:stretch>
        </p:blipFill>
        <p:spPr>
          <a:xfrm>
            <a:off x="591950" y="2632400"/>
            <a:ext cx="1991650" cy="1182550"/>
          </a:xfrm>
          <a:prstGeom prst="rect">
            <a:avLst/>
          </a:prstGeom>
          <a:noFill/>
          <a:ln>
            <a:noFill/>
          </a:ln>
        </p:spPr>
      </p:pic>
      <p:pic>
        <p:nvPicPr>
          <p:cNvPr id="121" name="Google Shape;121;p13"/>
          <p:cNvPicPr preferRelativeResize="0"/>
          <p:nvPr/>
        </p:nvPicPr>
        <p:blipFill>
          <a:blip r:embed="rId4">
            <a:alphaModFix/>
          </a:blip>
          <a:stretch>
            <a:fillRect/>
          </a:stretch>
        </p:blipFill>
        <p:spPr>
          <a:xfrm>
            <a:off x="591956" y="4126956"/>
            <a:ext cx="1991650" cy="1317857"/>
          </a:xfrm>
          <a:prstGeom prst="rect">
            <a:avLst/>
          </a:prstGeom>
          <a:noFill/>
          <a:ln>
            <a:noFill/>
          </a:ln>
        </p:spPr>
      </p:pic>
      <p:pic>
        <p:nvPicPr>
          <p:cNvPr id="122" name="Google Shape;122;p13"/>
          <p:cNvPicPr preferRelativeResize="0"/>
          <p:nvPr/>
        </p:nvPicPr>
        <p:blipFill>
          <a:blip r:embed="rId5">
            <a:alphaModFix/>
          </a:blip>
          <a:stretch>
            <a:fillRect/>
          </a:stretch>
        </p:blipFill>
        <p:spPr>
          <a:xfrm>
            <a:off x="591950" y="5622425"/>
            <a:ext cx="1991650" cy="1386839"/>
          </a:xfrm>
          <a:prstGeom prst="rect">
            <a:avLst/>
          </a:prstGeom>
          <a:noFill/>
          <a:ln>
            <a:noFill/>
          </a:ln>
        </p:spPr>
      </p:pic>
      <p:sp>
        <p:nvSpPr>
          <p:cNvPr id="123" name="Google Shape;123;p13"/>
          <p:cNvSpPr txBox="1"/>
          <p:nvPr/>
        </p:nvSpPr>
        <p:spPr>
          <a:xfrm>
            <a:off x="482400" y="242430"/>
            <a:ext cx="6066900" cy="3903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3 EXPLORE: </a:t>
            </a:r>
            <a:r>
              <a:rPr lang="en">
                <a:solidFill>
                  <a:schemeClr val="dk1"/>
                </a:solidFill>
                <a:latin typeface="Source Sans Pro"/>
                <a:ea typeface="Source Sans Pro"/>
                <a:cs typeface="Source Sans Pro"/>
                <a:sym typeface="Source Sans Pro"/>
              </a:rPr>
              <a:t>How do rocky features like mountains and volcanoes form?</a:t>
            </a:r>
            <a:endParaRPr>
              <a:latin typeface="Source Sans Pro"/>
              <a:ea typeface="Source Sans Pro"/>
              <a:cs typeface="Source Sans Pro"/>
              <a:sym typeface="Source Sans Pro"/>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L3 - Evaluate">
  <p:cSld name="CUSTOM_13">
    <p:spTree>
      <p:nvGrpSpPr>
        <p:cNvPr id="1" name="Shape 124"/>
        <p:cNvGrpSpPr/>
        <p:nvPr/>
      </p:nvGrpSpPr>
      <p:grpSpPr>
        <a:xfrm>
          <a:off x="0" y="0"/>
          <a:ext cx="0" cy="0"/>
          <a:chOff x="0" y="0"/>
          <a:chExt cx="0" cy="0"/>
        </a:xfrm>
      </p:grpSpPr>
      <p:sp>
        <p:nvSpPr>
          <p:cNvPr id="125" name="Google Shape;125;p14"/>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pic>
        <p:nvPicPr>
          <p:cNvPr id="126" name="Google Shape;126;p14"/>
          <p:cNvPicPr preferRelativeResize="0"/>
          <p:nvPr/>
        </p:nvPicPr>
        <p:blipFill rotWithShape="1">
          <a:blip r:embed="rId2">
            <a:alphaModFix/>
          </a:blip>
          <a:srcRect t="29" b="19"/>
          <a:stretch/>
        </p:blipFill>
        <p:spPr>
          <a:xfrm>
            <a:off x="8843425" y="245003"/>
            <a:ext cx="476276" cy="390350"/>
          </a:xfrm>
          <a:prstGeom prst="rect">
            <a:avLst/>
          </a:prstGeom>
          <a:noFill/>
          <a:ln>
            <a:noFill/>
          </a:ln>
        </p:spPr>
      </p:pic>
      <p:cxnSp>
        <p:nvCxnSpPr>
          <p:cNvPr id="127" name="Google Shape;127;p14"/>
          <p:cNvCxnSpPr/>
          <p:nvPr/>
        </p:nvCxnSpPr>
        <p:spPr>
          <a:xfrm>
            <a:off x="6313050" y="421600"/>
            <a:ext cx="2410500" cy="0"/>
          </a:xfrm>
          <a:prstGeom prst="straightConnector1">
            <a:avLst/>
          </a:prstGeom>
          <a:noFill/>
          <a:ln w="9525" cap="flat" cmpd="sng">
            <a:solidFill>
              <a:schemeClr val="dk2"/>
            </a:solidFill>
            <a:prstDash val="dot"/>
            <a:round/>
            <a:headEnd type="none" w="med" len="med"/>
            <a:tailEnd type="none" w="med" len="med"/>
          </a:ln>
        </p:spPr>
      </p:cxnSp>
      <p:sp>
        <p:nvSpPr>
          <p:cNvPr id="128" name="Google Shape;128;p14"/>
          <p:cNvSpPr txBox="1"/>
          <p:nvPr/>
        </p:nvSpPr>
        <p:spPr>
          <a:xfrm>
            <a:off x="-2550" y="673400"/>
            <a:ext cx="10058400" cy="646500"/>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0"/>
              </a:spcBef>
              <a:spcAft>
                <a:spcPts val="1000"/>
              </a:spcAft>
              <a:buNone/>
            </a:pPr>
            <a:r>
              <a:rPr lang="en" sz="3000">
                <a:solidFill>
                  <a:schemeClr val="dk1"/>
                </a:solidFill>
                <a:latin typeface="Source Sans Pro"/>
                <a:ea typeface="Source Sans Pro"/>
                <a:cs typeface="Source Sans Pro"/>
                <a:sym typeface="Source Sans Pro"/>
              </a:rPr>
              <a:t>Claim, Evidence, Reasoning</a:t>
            </a:r>
            <a:endParaRPr sz="3000">
              <a:solidFill>
                <a:schemeClr val="dk1"/>
              </a:solidFill>
              <a:latin typeface="Source Sans Pro"/>
              <a:ea typeface="Source Sans Pro"/>
              <a:cs typeface="Source Sans Pro"/>
              <a:sym typeface="Source Sans Pro"/>
            </a:endParaRPr>
          </a:p>
        </p:txBody>
      </p:sp>
      <p:sp>
        <p:nvSpPr>
          <p:cNvPr id="129" name="Google Shape;129;p14"/>
          <p:cNvSpPr txBox="1"/>
          <p:nvPr/>
        </p:nvSpPr>
        <p:spPr>
          <a:xfrm>
            <a:off x="675850" y="1319900"/>
            <a:ext cx="8479200" cy="55641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b="1">
                <a:latin typeface="Source Sans Pro"/>
                <a:ea typeface="Source Sans Pro"/>
                <a:cs typeface="Source Sans Pro"/>
                <a:sym typeface="Source Sans Pro"/>
              </a:rPr>
              <a:t>BACKGROUND IDEA     </a:t>
            </a:r>
            <a:endParaRPr b="1">
              <a:latin typeface="Source Sans Pro"/>
              <a:ea typeface="Source Sans Pro"/>
              <a:cs typeface="Source Sans Pro"/>
              <a:sym typeface="Source Sans Pro"/>
            </a:endParaRPr>
          </a:p>
          <a:p>
            <a:pPr marL="0" lvl="0" indent="0" algn="l" rtl="0">
              <a:lnSpc>
                <a:spcPct val="115000"/>
              </a:lnSpc>
              <a:spcBef>
                <a:spcPts val="0"/>
              </a:spcBef>
              <a:spcAft>
                <a:spcPts val="0"/>
              </a:spcAft>
              <a:buClr>
                <a:schemeClr val="dk1"/>
              </a:buClr>
              <a:buSzPts val="1100"/>
              <a:buFont typeface="Arial"/>
              <a:buNone/>
            </a:pPr>
            <a:r>
              <a:rPr lang="en">
                <a:solidFill>
                  <a:schemeClr val="dk1"/>
                </a:solidFill>
                <a:latin typeface="Source Sans Pro"/>
                <a:ea typeface="Source Sans Pro"/>
                <a:cs typeface="Source Sans Pro"/>
                <a:sym typeface="Source Sans Pro"/>
              </a:rPr>
              <a:t>There have been many theories about why the Earth has a wrinkled surface that is covered with tall mountains and deep ocean trenches. One is known as the Shrinking Earth theory. According to that theory, the Earth started off as a hot, molten ball of rock. As this ball cooled, a skin formed on the outer surface, like the skin of a fruit. The cooled outer skin is the crust. </a:t>
            </a:r>
            <a:endParaRPr>
              <a:solidFill>
                <a:schemeClr val="dk1"/>
              </a:solidFill>
              <a:latin typeface="Source Sans Pro"/>
              <a:ea typeface="Source Sans Pro"/>
              <a:cs typeface="Source Sans Pro"/>
              <a:sym typeface="Source Sans Pro"/>
            </a:endParaRPr>
          </a:p>
          <a:p>
            <a:pPr marL="0" lvl="0" indent="0" algn="l" rtl="0">
              <a:lnSpc>
                <a:spcPct val="115000"/>
              </a:lnSpc>
              <a:spcBef>
                <a:spcPts val="1000"/>
              </a:spcBef>
              <a:spcAft>
                <a:spcPts val="0"/>
              </a:spcAft>
              <a:buClr>
                <a:schemeClr val="dk1"/>
              </a:buClr>
              <a:buSzPts val="1100"/>
              <a:buFont typeface="Arial"/>
              <a:buNone/>
            </a:pPr>
            <a:r>
              <a:rPr lang="en">
                <a:solidFill>
                  <a:schemeClr val="dk1"/>
                </a:solidFill>
                <a:latin typeface="Source Sans Pro"/>
                <a:ea typeface="Source Sans Pro"/>
                <a:cs typeface="Source Sans Pro"/>
                <a:sym typeface="Source Sans Pro"/>
              </a:rPr>
              <a:t>When things cool down, they shrink. This would cause the solid crust to wrinkle, in the same way that the skin of a grape wrinkles when it becomes a raisin. The wrinkles on the crust became mountain ranges and ocean trenches. </a:t>
            </a:r>
            <a:endParaRPr>
              <a:solidFill>
                <a:schemeClr val="dk1"/>
              </a:solidFill>
              <a:latin typeface="Source Sans Pro"/>
              <a:ea typeface="Source Sans Pro"/>
              <a:cs typeface="Source Sans Pro"/>
              <a:sym typeface="Source Sans Pro"/>
            </a:endParaRPr>
          </a:p>
          <a:p>
            <a:pPr marL="0" lvl="0" indent="0" algn="l" rtl="0">
              <a:lnSpc>
                <a:spcPct val="115000"/>
              </a:lnSpc>
              <a:spcBef>
                <a:spcPts val="1000"/>
              </a:spcBef>
              <a:spcAft>
                <a:spcPts val="0"/>
              </a:spcAft>
              <a:buClr>
                <a:schemeClr val="dk1"/>
              </a:buClr>
              <a:buSzPts val="1100"/>
              <a:buFont typeface="Arial"/>
              <a:buNone/>
            </a:pPr>
            <a:r>
              <a:rPr lang="en">
                <a:solidFill>
                  <a:schemeClr val="dk1"/>
                </a:solidFill>
                <a:latin typeface="Source Sans Pro"/>
                <a:ea typeface="Source Sans Pro"/>
                <a:cs typeface="Source Sans Pro"/>
                <a:sym typeface="Source Sans Pro"/>
              </a:rPr>
              <a:t>The Shrinking Earth theory predicted that the crust could only move up  or down and not side to side.  The theory also predicted that mountain ranges, volcanoes and earthquakes  would appear randomly (without any pattern) all over the Earth’s surface. It also predicted that mountains would constantly grow higher, as cooling continues. </a:t>
            </a:r>
            <a:endParaRPr>
              <a:solidFill>
                <a:schemeClr val="dk1"/>
              </a:solidFill>
              <a:latin typeface="Source Sans Pro"/>
              <a:ea typeface="Source Sans Pro"/>
              <a:cs typeface="Source Sans Pro"/>
              <a:sym typeface="Source Sans Pro"/>
            </a:endParaRPr>
          </a:p>
          <a:p>
            <a:pPr marL="0" lvl="0" indent="0" algn="l" rtl="0">
              <a:lnSpc>
                <a:spcPct val="115000"/>
              </a:lnSpc>
              <a:spcBef>
                <a:spcPts val="1000"/>
              </a:spcBef>
              <a:spcAft>
                <a:spcPts val="0"/>
              </a:spcAft>
              <a:buNone/>
            </a:pPr>
            <a:r>
              <a:rPr lang="en" b="1">
                <a:latin typeface="Source Sans Pro"/>
                <a:ea typeface="Source Sans Pro"/>
                <a:cs typeface="Source Sans Pro"/>
                <a:sym typeface="Source Sans Pro"/>
              </a:rPr>
              <a:t>CLAIM</a:t>
            </a:r>
            <a:r>
              <a:rPr lang="en">
                <a:latin typeface="Source Sans Pro"/>
                <a:ea typeface="Source Sans Pro"/>
                <a:cs typeface="Source Sans Pro"/>
                <a:sym typeface="Source Sans Pro"/>
              </a:rPr>
              <a:t> </a:t>
            </a:r>
            <a:endParaRPr>
              <a:latin typeface="Source Sans Pro"/>
              <a:ea typeface="Source Sans Pro"/>
              <a:cs typeface="Source Sans Pro"/>
              <a:sym typeface="Source Sans Pro"/>
            </a:endParaRPr>
          </a:p>
          <a:p>
            <a:pPr marL="0" lvl="0" indent="0" algn="l" rtl="0">
              <a:lnSpc>
                <a:spcPct val="115000"/>
              </a:lnSpc>
              <a:spcBef>
                <a:spcPts val="0"/>
              </a:spcBef>
              <a:spcAft>
                <a:spcPts val="0"/>
              </a:spcAft>
              <a:buNone/>
            </a:pPr>
            <a:r>
              <a:rPr lang="en">
                <a:latin typeface="Source Sans Pro"/>
                <a:ea typeface="Source Sans Pro"/>
                <a:cs typeface="Source Sans Pro"/>
                <a:sym typeface="Source Sans Pro"/>
              </a:rPr>
              <a:t>The Shrinking Earth theory explains the patterns of Earth’s features such as the location of mountain ranges, ocean trenches, ocean floor structures, earthquakes and volcanoes.</a:t>
            </a:r>
            <a:endParaRPr>
              <a:latin typeface="Source Sans Pro"/>
              <a:ea typeface="Source Sans Pro"/>
              <a:cs typeface="Source Sans Pro"/>
              <a:sym typeface="Source Sans Pro"/>
            </a:endParaRPr>
          </a:p>
          <a:p>
            <a:pPr marL="0" lvl="0" indent="0" algn="l" rtl="0">
              <a:lnSpc>
                <a:spcPct val="115000"/>
              </a:lnSpc>
              <a:spcBef>
                <a:spcPts val="1000"/>
              </a:spcBef>
              <a:spcAft>
                <a:spcPts val="0"/>
              </a:spcAft>
              <a:buNone/>
            </a:pPr>
            <a:r>
              <a:rPr lang="en" b="1">
                <a:latin typeface="Source Sans Pro"/>
                <a:ea typeface="Source Sans Pro"/>
                <a:cs typeface="Source Sans Pro"/>
                <a:sym typeface="Source Sans Pro"/>
              </a:rPr>
              <a:t>EVIDENCE</a:t>
            </a:r>
            <a:endParaRPr>
              <a:latin typeface="Source Sans Pro"/>
              <a:ea typeface="Source Sans Pro"/>
              <a:cs typeface="Source Sans Pro"/>
              <a:sym typeface="Source Sans Pro"/>
            </a:endParaRPr>
          </a:p>
          <a:p>
            <a:pPr marL="0" lvl="0" indent="0" algn="l" rtl="0">
              <a:lnSpc>
                <a:spcPct val="115000"/>
              </a:lnSpc>
              <a:spcBef>
                <a:spcPts val="0"/>
              </a:spcBef>
              <a:spcAft>
                <a:spcPts val="0"/>
              </a:spcAft>
              <a:buNone/>
            </a:pPr>
            <a:r>
              <a:rPr lang="en" i="1">
                <a:latin typeface="Source Sans Pro"/>
                <a:ea typeface="Source Sans Pro"/>
                <a:cs typeface="Source Sans Pro"/>
                <a:sym typeface="Source Sans Pro"/>
              </a:rPr>
              <a:t>For the Shrinking Earth Theory to be scientifically correct, these two things must be true:</a:t>
            </a:r>
            <a:endParaRPr i="1">
              <a:latin typeface="Source Sans Pro"/>
              <a:ea typeface="Source Sans Pro"/>
              <a:cs typeface="Source Sans Pro"/>
              <a:sym typeface="Source Sans Pro"/>
            </a:endParaRPr>
          </a:p>
          <a:p>
            <a:pPr marL="457200" lvl="0" indent="-317500" algn="l" rtl="0">
              <a:lnSpc>
                <a:spcPct val="115000"/>
              </a:lnSpc>
              <a:spcBef>
                <a:spcPts val="0"/>
              </a:spcBef>
              <a:spcAft>
                <a:spcPts val="0"/>
              </a:spcAft>
              <a:buSzPts val="1400"/>
              <a:buFont typeface="Source Sans Pro"/>
              <a:buAutoNum type="arabicPeriod"/>
            </a:pPr>
            <a:r>
              <a:rPr lang="en">
                <a:latin typeface="Source Sans Pro"/>
                <a:ea typeface="Source Sans Pro"/>
                <a:cs typeface="Source Sans Pro"/>
                <a:sym typeface="Source Sans Pro"/>
              </a:rPr>
              <a:t>Earth features, such as mountain ranges, ocean trenches, volcanoes, and earthquakes occur randomly all over the earth’s surface.</a:t>
            </a:r>
            <a:endParaRPr>
              <a:latin typeface="Source Sans Pro"/>
              <a:ea typeface="Source Sans Pro"/>
              <a:cs typeface="Source Sans Pro"/>
              <a:sym typeface="Source Sans Pro"/>
            </a:endParaRPr>
          </a:p>
          <a:p>
            <a:pPr marL="457200" lvl="0" indent="-317500" algn="l" rtl="0">
              <a:lnSpc>
                <a:spcPct val="115000"/>
              </a:lnSpc>
              <a:spcBef>
                <a:spcPts val="0"/>
              </a:spcBef>
              <a:spcAft>
                <a:spcPts val="0"/>
              </a:spcAft>
              <a:buSzPts val="1400"/>
              <a:buFont typeface="Source Sans Pro"/>
              <a:buAutoNum type="arabicPeriod"/>
            </a:pPr>
            <a:r>
              <a:rPr lang="en">
                <a:latin typeface="Source Sans Pro"/>
                <a:ea typeface="Source Sans Pro"/>
                <a:cs typeface="Source Sans Pro"/>
                <a:sym typeface="Source Sans Pro"/>
              </a:rPr>
              <a:t>Mountains continually grow taller, and ocean trenches deeper because Earth’s crust can only move up or down. It cannot move from side to side. </a:t>
            </a:r>
            <a:endParaRPr>
              <a:latin typeface="Source Sans Pro"/>
              <a:ea typeface="Source Sans Pro"/>
              <a:cs typeface="Source Sans Pro"/>
              <a:sym typeface="Source Sans Pro"/>
            </a:endParaRPr>
          </a:p>
          <a:p>
            <a:pPr marL="0" lvl="0" indent="0" algn="l" rtl="0">
              <a:lnSpc>
                <a:spcPct val="115000"/>
              </a:lnSpc>
              <a:spcBef>
                <a:spcPts val="1000"/>
              </a:spcBef>
              <a:spcAft>
                <a:spcPts val="1000"/>
              </a:spcAft>
              <a:buNone/>
            </a:pPr>
            <a:endParaRPr>
              <a:latin typeface="Source Sans Pro"/>
              <a:ea typeface="Source Sans Pro"/>
              <a:cs typeface="Source Sans Pro"/>
              <a:sym typeface="Source Sans Pro"/>
            </a:endParaRPr>
          </a:p>
        </p:txBody>
      </p:sp>
      <p:sp>
        <p:nvSpPr>
          <p:cNvPr id="130" name="Google Shape;130;p14"/>
          <p:cNvSpPr txBox="1"/>
          <p:nvPr/>
        </p:nvSpPr>
        <p:spPr>
          <a:xfrm>
            <a:off x="475650" y="206925"/>
            <a:ext cx="6581700" cy="4665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3 EVALUATE: </a:t>
            </a:r>
            <a:r>
              <a:rPr lang="en">
                <a:solidFill>
                  <a:schemeClr val="dk1"/>
                </a:solidFill>
                <a:latin typeface="Source Sans Pro"/>
                <a:ea typeface="Source Sans Pro"/>
                <a:cs typeface="Source Sans Pro"/>
                <a:sym typeface="Source Sans Pro"/>
              </a:rPr>
              <a:t>How do rocky features like mountains and volcanoes form?</a:t>
            </a:r>
            <a:endParaRPr>
              <a:latin typeface="Source Sans Pro"/>
              <a:ea typeface="Source Sans Pro"/>
              <a:cs typeface="Source Sans Pro"/>
              <a:sym typeface="Source Sans Pro"/>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L3 - Evaluate 1">
  <p:cSld name="CUSTOM_13_1">
    <p:spTree>
      <p:nvGrpSpPr>
        <p:cNvPr id="1" name="Shape 131"/>
        <p:cNvGrpSpPr/>
        <p:nvPr/>
      </p:nvGrpSpPr>
      <p:grpSpPr>
        <a:xfrm>
          <a:off x="0" y="0"/>
          <a:ext cx="0" cy="0"/>
          <a:chOff x="0" y="0"/>
          <a:chExt cx="0" cy="0"/>
        </a:xfrm>
      </p:grpSpPr>
      <p:sp>
        <p:nvSpPr>
          <p:cNvPr id="132" name="Google Shape;132;p15"/>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pic>
        <p:nvPicPr>
          <p:cNvPr id="133" name="Google Shape;133;p15"/>
          <p:cNvPicPr preferRelativeResize="0"/>
          <p:nvPr/>
        </p:nvPicPr>
        <p:blipFill rotWithShape="1">
          <a:blip r:embed="rId2">
            <a:alphaModFix/>
          </a:blip>
          <a:srcRect t="29" b="19"/>
          <a:stretch/>
        </p:blipFill>
        <p:spPr>
          <a:xfrm>
            <a:off x="8843425" y="245003"/>
            <a:ext cx="476276" cy="390350"/>
          </a:xfrm>
          <a:prstGeom prst="rect">
            <a:avLst/>
          </a:prstGeom>
          <a:noFill/>
          <a:ln>
            <a:noFill/>
          </a:ln>
        </p:spPr>
      </p:pic>
      <p:cxnSp>
        <p:nvCxnSpPr>
          <p:cNvPr id="134" name="Google Shape;134;p15"/>
          <p:cNvCxnSpPr/>
          <p:nvPr/>
        </p:nvCxnSpPr>
        <p:spPr>
          <a:xfrm>
            <a:off x="6313050" y="421600"/>
            <a:ext cx="2410500" cy="0"/>
          </a:xfrm>
          <a:prstGeom prst="straightConnector1">
            <a:avLst/>
          </a:prstGeom>
          <a:noFill/>
          <a:ln w="9525" cap="flat" cmpd="sng">
            <a:solidFill>
              <a:schemeClr val="dk2"/>
            </a:solidFill>
            <a:prstDash val="dot"/>
            <a:round/>
            <a:headEnd type="none" w="med" len="med"/>
            <a:tailEnd type="none" w="med" len="med"/>
          </a:ln>
        </p:spPr>
      </p:cxnSp>
      <p:sp>
        <p:nvSpPr>
          <p:cNvPr id="135" name="Google Shape;135;p15"/>
          <p:cNvSpPr txBox="1"/>
          <p:nvPr/>
        </p:nvSpPr>
        <p:spPr>
          <a:xfrm>
            <a:off x="-2550" y="597200"/>
            <a:ext cx="10058400" cy="646500"/>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0"/>
              </a:spcBef>
              <a:spcAft>
                <a:spcPts val="1000"/>
              </a:spcAft>
              <a:buNone/>
            </a:pPr>
            <a:r>
              <a:rPr lang="en" sz="3000">
                <a:solidFill>
                  <a:schemeClr val="dk1"/>
                </a:solidFill>
                <a:latin typeface="Source Sans Pro"/>
                <a:ea typeface="Source Sans Pro"/>
                <a:cs typeface="Source Sans Pro"/>
                <a:sym typeface="Source Sans Pro"/>
              </a:rPr>
              <a:t>Claim, Evidence, Reasoning</a:t>
            </a:r>
            <a:r>
              <a:rPr lang="en" sz="2400" i="1">
                <a:solidFill>
                  <a:schemeClr val="dk1"/>
                </a:solidFill>
                <a:latin typeface="Source Sans Pro"/>
                <a:ea typeface="Source Sans Pro"/>
                <a:cs typeface="Source Sans Pro"/>
                <a:sym typeface="Source Sans Pro"/>
              </a:rPr>
              <a:t> continued</a:t>
            </a:r>
            <a:endParaRPr sz="2400" i="1">
              <a:solidFill>
                <a:schemeClr val="dk1"/>
              </a:solidFill>
              <a:latin typeface="Source Sans Pro"/>
              <a:ea typeface="Source Sans Pro"/>
              <a:cs typeface="Source Sans Pro"/>
              <a:sym typeface="Source Sans Pro"/>
            </a:endParaRPr>
          </a:p>
        </p:txBody>
      </p:sp>
      <p:sp>
        <p:nvSpPr>
          <p:cNvPr id="136" name="Google Shape;136;p15"/>
          <p:cNvSpPr txBox="1"/>
          <p:nvPr/>
        </p:nvSpPr>
        <p:spPr>
          <a:xfrm>
            <a:off x="667950" y="1243700"/>
            <a:ext cx="8722500" cy="7941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b="1">
                <a:latin typeface="Source Sans Pro"/>
                <a:ea typeface="Source Sans Pro"/>
                <a:cs typeface="Source Sans Pro"/>
                <a:sym typeface="Source Sans Pro"/>
              </a:rPr>
              <a:t>Analyzing the Argument</a:t>
            </a:r>
            <a:endParaRPr b="1">
              <a:latin typeface="Source Sans Pro"/>
              <a:ea typeface="Source Sans Pro"/>
              <a:cs typeface="Source Sans Pro"/>
              <a:sym typeface="Source Sans Pro"/>
            </a:endParaRPr>
          </a:p>
          <a:p>
            <a:pPr marL="0" lvl="0" indent="0" algn="l" rtl="0">
              <a:lnSpc>
                <a:spcPct val="115000"/>
              </a:lnSpc>
              <a:spcBef>
                <a:spcPts val="0"/>
              </a:spcBef>
              <a:spcAft>
                <a:spcPts val="0"/>
              </a:spcAft>
              <a:buNone/>
            </a:pPr>
            <a:r>
              <a:rPr lang="en">
                <a:latin typeface="Source Sans Pro"/>
                <a:ea typeface="Source Sans Pro"/>
                <a:cs typeface="Source Sans Pro"/>
                <a:sym typeface="Source Sans Pro"/>
              </a:rPr>
              <a:t>Based on the models you have used showing causes of Earth’s features, is this claim about a Shrinking Earth scientifically correct? Support your answer with your own evidence and reasoning. </a:t>
            </a:r>
            <a:endParaRPr>
              <a:latin typeface="Source Sans Pro"/>
              <a:ea typeface="Source Sans Pro"/>
              <a:cs typeface="Source Sans Pro"/>
              <a:sym typeface="Source Sans Pro"/>
            </a:endParaRPr>
          </a:p>
          <a:p>
            <a:pPr marL="0" lvl="0" indent="0" algn="l" rtl="0">
              <a:lnSpc>
                <a:spcPct val="115000"/>
              </a:lnSpc>
              <a:spcBef>
                <a:spcPts val="1000"/>
              </a:spcBef>
              <a:spcAft>
                <a:spcPts val="1000"/>
              </a:spcAft>
              <a:buNone/>
            </a:pPr>
            <a:endParaRPr sz="1200">
              <a:latin typeface="Source Sans Pro"/>
              <a:ea typeface="Source Sans Pro"/>
              <a:cs typeface="Source Sans Pro"/>
              <a:sym typeface="Source Sans Pro"/>
            </a:endParaRPr>
          </a:p>
        </p:txBody>
      </p:sp>
      <p:sp>
        <p:nvSpPr>
          <p:cNvPr id="137" name="Google Shape;137;p15"/>
          <p:cNvSpPr txBox="1"/>
          <p:nvPr/>
        </p:nvSpPr>
        <p:spPr>
          <a:xfrm>
            <a:off x="475650" y="206925"/>
            <a:ext cx="6581700" cy="4665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3 EVALUATE: </a:t>
            </a:r>
            <a:r>
              <a:rPr lang="en">
                <a:solidFill>
                  <a:schemeClr val="dk1"/>
                </a:solidFill>
                <a:latin typeface="Source Sans Pro"/>
                <a:ea typeface="Source Sans Pro"/>
                <a:cs typeface="Source Sans Pro"/>
                <a:sym typeface="Source Sans Pro"/>
              </a:rPr>
              <a:t>How do rocky features like mountains and volcanoes form?</a:t>
            </a:r>
            <a:endParaRPr>
              <a:latin typeface="Source Sans Pro"/>
              <a:ea typeface="Source Sans Pro"/>
              <a:cs typeface="Source Sans Pro"/>
              <a:sym typeface="Source Sans Pro"/>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L4 - Explore">
  <p:cSld name="CUSTOM_14">
    <p:spTree>
      <p:nvGrpSpPr>
        <p:cNvPr id="1" name="Shape 138"/>
        <p:cNvGrpSpPr/>
        <p:nvPr/>
      </p:nvGrpSpPr>
      <p:grpSpPr>
        <a:xfrm>
          <a:off x="0" y="0"/>
          <a:ext cx="0" cy="0"/>
          <a:chOff x="0" y="0"/>
          <a:chExt cx="0" cy="0"/>
        </a:xfrm>
      </p:grpSpPr>
      <p:sp>
        <p:nvSpPr>
          <p:cNvPr id="139" name="Google Shape;139;p16"/>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
        <p:nvSpPr>
          <p:cNvPr id="140" name="Google Shape;140;p16"/>
          <p:cNvSpPr txBox="1"/>
          <p:nvPr/>
        </p:nvSpPr>
        <p:spPr>
          <a:xfrm>
            <a:off x="454025" y="268100"/>
            <a:ext cx="3729300" cy="3849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4 EXPLORE: How does soil form?</a:t>
            </a:r>
            <a:endParaRPr>
              <a:latin typeface="Source Sans Pro"/>
              <a:ea typeface="Source Sans Pro"/>
              <a:cs typeface="Source Sans Pro"/>
              <a:sym typeface="Source Sans Pro"/>
            </a:endParaRPr>
          </a:p>
        </p:txBody>
      </p:sp>
      <p:pic>
        <p:nvPicPr>
          <p:cNvPr id="141" name="Google Shape;141;p16"/>
          <p:cNvPicPr preferRelativeResize="0"/>
          <p:nvPr/>
        </p:nvPicPr>
        <p:blipFill rotWithShape="1">
          <a:blip r:embed="rId2">
            <a:alphaModFix/>
          </a:blip>
          <a:srcRect t="29" b="19"/>
          <a:stretch/>
        </p:blipFill>
        <p:spPr>
          <a:xfrm>
            <a:off x="8949675" y="268103"/>
            <a:ext cx="476276" cy="390350"/>
          </a:xfrm>
          <a:prstGeom prst="rect">
            <a:avLst/>
          </a:prstGeom>
          <a:noFill/>
          <a:ln>
            <a:noFill/>
          </a:ln>
        </p:spPr>
      </p:pic>
      <p:sp>
        <p:nvSpPr>
          <p:cNvPr id="142" name="Google Shape;142;p16"/>
          <p:cNvSpPr txBox="1"/>
          <p:nvPr/>
        </p:nvSpPr>
        <p:spPr>
          <a:xfrm>
            <a:off x="0" y="550350"/>
            <a:ext cx="10058400" cy="6465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1000"/>
              </a:spcAft>
              <a:buNone/>
            </a:pPr>
            <a:r>
              <a:rPr lang="en" sz="3600">
                <a:solidFill>
                  <a:schemeClr val="dk1"/>
                </a:solidFill>
                <a:latin typeface="Source Sans Pro"/>
                <a:ea typeface="Source Sans Pro"/>
                <a:cs typeface="Source Sans Pro"/>
                <a:sym typeface="Source Sans Pro"/>
              </a:rPr>
              <a:t>Formation of Soil</a:t>
            </a:r>
            <a:r>
              <a:rPr lang="en" sz="2200">
                <a:solidFill>
                  <a:schemeClr val="dk1"/>
                </a:solidFill>
                <a:latin typeface="Source Sans Pro"/>
                <a:ea typeface="Source Sans Pro"/>
                <a:cs typeface="Source Sans Pro"/>
                <a:sym typeface="Source Sans Pro"/>
              </a:rPr>
              <a:t> </a:t>
            </a:r>
            <a:r>
              <a:rPr lang="en" sz="1800">
                <a:solidFill>
                  <a:schemeClr val="dk1"/>
                </a:solidFill>
                <a:latin typeface="Source Sans Pro"/>
                <a:ea typeface="Source Sans Pro"/>
                <a:cs typeface="Source Sans Pro"/>
                <a:sym typeface="Source Sans Pro"/>
              </a:rPr>
              <a:t>– </a:t>
            </a:r>
            <a:r>
              <a:rPr lang="en" sz="1800" b="1">
                <a:solidFill>
                  <a:schemeClr val="dk1"/>
                </a:solidFill>
                <a:latin typeface="Source Sans Pro"/>
                <a:ea typeface="Source Sans Pro"/>
                <a:cs typeface="Source Sans Pro"/>
                <a:sym typeface="Source Sans Pro"/>
              </a:rPr>
              <a:t>Station One: Rocks and Liquid</a:t>
            </a:r>
            <a:endParaRPr sz="1800">
              <a:solidFill>
                <a:schemeClr val="dk1"/>
              </a:solidFill>
              <a:latin typeface="Source Sans Pro"/>
              <a:ea typeface="Source Sans Pro"/>
              <a:cs typeface="Source Sans Pro"/>
              <a:sym typeface="Source Sans Pro"/>
            </a:endParaRPr>
          </a:p>
        </p:txBody>
      </p:sp>
      <p:cxnSp>
        <p:nvCxnSpPr>
          <p:cNvPr id="143" name="Google Shape;143;p16"/>
          <p:cNvCxnSpPr/>
          <p:nvPr/>
        </p:nvCxnSpPr>
        <p:spPr>
          <a:xfrm rot="10800000" flipH="1">
            <a:off x="3480825" y="466050"/>
            <a:ext cx="5343300" cy="9600"/>
          </a:xfrm>
          <a:prstGeom prst="straightConnector1">
            <a:avLst/>
          </a:prstGeom>
          <a:noFill/>
          <a:ln w="9525" cap="flat" cmpd="sng">
            <a:solidFill>
              <a:schemeClr val="dk2"/>
            </a:solidFill>
            <a:prstDash val="dot"/>
            <a:round/>
            <a:headEnd type="none" w="med" len="med"/>
            <a:tailEnd type="none" w="med" len="med"/>
          </a:ln>
        </p:spPr>
      </p:cxnSp>
      <p:sp>
        <p:nvSpPr>
          <p:cNvPr id="144" name="Google Shape;144;p16"/>
          <p:cNvSpPr txBox="1"/>
          <p:nvPr/>
        </p:nvSpPr>
        <p:spPr>
          <a:xfrm>
            <a:off x="470100" y="1269075"/>
            <a:ext cx="9118200" cy="1877700"/>
          </a:xfrm>
          <a:prstGeom prst="rect">
            <a:avLst/>
          </a:prstGeom>
          <a:noFill/>
          <a:ln>
            <a:noFill/>
          </a:ln>
        </p:spPr>
        <p:txBody>
          <a:bodyPr spcFirstLastPara="1" wrap="square" lIns="91425" tIns="91425" rIns="91425" bIns="91425" anchor="ctr" anchorCtr="0">
            <a:spAutoFit/>
          </a:bodyPr>
          <a:lstStyle/>
          <a:p>
            <a:pPr marL="0" lvl="0" indent="0" algn="l" rtl="0">
              <a:lnSpc>
                <a:spcPct val="100000"/>
              </a:lnSpc>
              <a:spcBef>
                <a:spcPts val="0"/>
              </a:spcBef>
              <a:spcAft>
                <a:spcPts val="0"/>
              </a:spcAft>
              <a:buNone/>
            </a:pPr>
            <a:r>
              <a:rPr lang="en" sz="1200" b="1">
                <a:latin typeface="Source Sans Pro"/>
                <a:ea typeface="Source Sans Pro"/>
                <a:cs typeface="Source Sans Pro"/>
                <a:sym typeface="Source Sans Pro"/>
              </a:rPr>
              <a:t>Background Information:</a:t>
            </a:r>
            <a:r>
              <a:rPr lang="en" sz="1200">
                <a:latin typeface="Source Sans Pro"/>
                <a:ea typeface="Source Sans Pro"/>
                <a:cs typeface="Source Sans Pro"/>
                <a:sym typeface="Source Sans Pro"/>
              </a:rPr>
              <a:t> </a:t>
            </a:r>
            <a:r>
              <a:rPr lang="en" sz="1200">
                <a:solidFill>
                  <a:schemeClr val="dk1"/>
                </a:solidFill>
                <a:latin typeface="Source Sans Pro"/>
                <a:ea typeface="Source Sans Pro"/>
                <a:cs typeface="Source Sans Pro"/>
                <a:sym typeface="Source Sans Pro"/>
              </a:rPr>
              <a:t>You might think that rocks never change. However, rocks can be changed when they come into contact with liquids. Liquids can be </a:t>
            </a:r>
            <a:r>
              <a:rPr lang="en" sz="1200" b="1">
                <a:solidFill>
                  <a:schemeClr val="dk1"/>
                </a:solidFill>
                <a:latin typeface="Source Sans Pro"/>
                <a:ea typeface="Source Sans Pro"/>
                <a:cs typeface="Source Sans Pro"/>
                <a:sym typeface="Source Sans Pro"/>
              </a:rPr>
              <a:t>acidic</a:t>
            </a:r>
            <a:r>
              <a:rPr lang="en" sz="1200">
                <a:solidFill>
                  <a:schemeClr val="dk1"/>
                </a:solidFill>
                <a:latin typeface="Source Sans Pro"/>
                <a:ea typeface="Source Sans Pro"/>
                <a:cs typeface="Source Sans Pro"/>
                <a:sym typeface="Source Sans Pro"/>
              </a:rPr>
              <a:t>, like vinegar, </a:t>
            </a:r>
            <a:r>
              <a:rPr lang="en" sz="1200" b="1">
                <a:solidFill>
                  <a:schemeClr val="dk1"/>
                </a:solidFill>
                <a:latin typeface="Source Sans Pro"/>
                <a:ea typeface="Source Sans Pro"/>
                <a:cs typeface="Source Sans Pro"/>
                <a:sym typeface="Source Sans Pro"/>
              </a:rPr>
              <a:t>basic</a:t>
            </a:r>
            <a:r>
              <a:rPr lang="en" sz="1200">
                <a:solidFill>
                  <a:schemeClr val="dk1"/>
                </a:solidFill>
                <a:latin typeface="Source Sans Pro"/>
                <a:ea typeface="Source Sans Pro"/>
                <a:cs typeface="Source Sans Pro"/>
                <a:sym typeface="Source Sans Pro"/>
              </a:rPr>
              <a:t>, like milk, or </a:t>
            </a:r>
            <a:r>
              <a:rPr lang="en" sz="1200" b="1">
                <a:solidFill>
                  <a:schemeClr val="dk1"/>
                </a:solidFill>
                <a:latin typeface="Source Sans Pro"/>
                <a:ea typeface="Source Sans Pro"/>
                <a:cs typeface="Source Sans Pro"/>
                <a:sym typeface="Source Sans Pro"/>
              </a:rPr>
              <a:t>neutral</a:t>
            </a:r>
            <a:r>
              <a:rPr lang="en" sz="1200">
                <a:solidFill>
                  <a:schemeClr val="dk1"/>
                </a:solidFill>
                <a:latin typeface="Source Sans Pro"/>
                <a:ea typeface="Source Sans Pro"/>
                <a:cs typeface="Source Sans Pro"/>
                <a:sym typeface="Source Sans Pro"/>
              </a:rPr>
              <a:t>, like water. Different kinds of liquids have different effects on rocks. </a:t>
            </a:r>
            <a:endParaRPr sz="1200">
              <a:solidFill>
                <a:schemeClr val="dk1"/>
              </a:solidFill>
              <a:latin typeface="Source Sans Pro"/>
              <a:ea typeface="Source Sans Pro"/>
              <a:cs typeface="Source Sans Pro"/>
              <a:sym typeface="Source Sans Pro"/>
            </a:endParaRPr>
          </a:p>
          <a:p>
            <a:pPr marL="0" lvl="0" indent="0" algn="l" rtl="0">
              <a:lnSpc>
                <a:spcPct val="100000"/>
              </a:lnSpc>
              <a:spcBef>
                <a:spcPts val="0"/>
              </a:spcBef>
              <a:spcAft>
                <a:spcPts val="0"/>
              </a:spcAft>
              <a:buNone/>
            </a:pPr>
            <a:endParaRPr sz="1200" b="1">
              <a:solidFill>
                <a:schemeClr val="dk1"/>
              </a:solidFill>
              <a:latin typeface="Source Sans Pro"/>
              <a:ea typeface="Source Sans Pro"/>
              <a:cs typeface="Source Sans Pro"/>
              <a:sym typeface="Source Sans Pro"/>
            </a:endParaRPr>
          </a:p>
          <a:p>
            <a:pPr marL="0" lvl="0" indent="0" algn="l" rtl="0">
              <a:lnSpc>
                <a:spcPct val="100000"/>
              </a:lnSpc>
              <a:spcBef>
                <a:spcPts val="0"/>
              </a:spcBef>
              <a:spcAft>
                <a:spcPts val="0"/>
              </a:spcAft>
              <a:buNone/>
            </a:pPr>
            <a:r>
              <a:rPr lang="en" sz="1200" b="1">
                <a:solidFill>
                  <a:schemeClr val="dk1"/>
                </a:solidFill>
                <a:latin typeface="Source Sans Pro"/>
                <a:ea typeface="Source Sans Pro"/>
                <a:cs typeface="Source Sans Pro"/>
                <a:sym typeface="Source Sans Pro"/>
              </a:rPr>
              <a:t>Lichens </a:t>
            </a:r>
            <a:r>
              <a:rPr lang="en" sz="1200">
                <a:solidFill>
                  <a:schemeClr val="dk1"/>
                </a:solidFill>
                <a:latin typeface="Source Sans Pro"/>
                <a:ea typeface="Source Sans Pro"/>
                <a:cs typeface="Source Sans Pro"/>
                <a:sym typeface="Source Sans Pro"/>
              </a:rPr>
              <a:t>can also change rocks. Lichens are organisms that grow on rocks, and they need water to survive. As they grow, lichens produce an </a:t>
            </a:r>
            <a:r>
              <a:rPr lang="en" sz="1200" b="1">
                <a:solidFill>
                  <a:schemeClr val="dk1"/>
                </a:solidFill>
                <a:latin typeface="Source Sans Pro"/>
                <a:ea typeface="Source Sans Pro"/>
                <a:cs typeface="Source Sans Pro"/>
                <a:sym typeface="Source Sans Pro"/>
              </a:rPr>
              <a:t>acidic</a:t>
            </a:r>
            <a:r>
              <a:rPr lang="en" sz="1200">
                <a:solidFill>
                  <a:schemeClr val="dk1"/>
                </a:solidFill>
                <a:latin typeface="Source Sans Pro"/>
                <a:ea typeface="Source Sans Pro"/>
                <a:cs typeface="Source Sans Pro"/>
                <a:sym typeface="Source Sans Pro"/>
              </a:rPr>
              <a:t> liquid. It can take many years for liquids to change rocks. </a:t>
            </a:r>
            <a:endParaRPr sz="1200">
              <a:solidFill>
                <a:schemeClr val="dk1"/>
              </a:solidFill>
              <a:latin typeface="Source Sans Pro"/>
              <a:ea typeface="Source Sans Pro"/>
              <a:cs typeface="Source Sans Pro"/>
              <a:sym typeface="Source Sans Pro"/>
            </a:endParaRPr>
          </a:p>
          <a:p>
            <a:pPr marL="0" lvl="0" indent="0" algn="l" rtl="0">
              <a:lnSpc>
                <a:spcPct val="100000"/>
              </a:lnSpc>
              <a:spcBef>
                <a:spcPts val="0"/>
              </a:spcBef>
              <a:spcAft>
                <a:spcPts val="0"/>
              </a:spcAft>
              <a:buNone/>
            </a:pPr>
            <a:endParaRPr sz="1200">
              <a:solidFill>
                <a:schemeClr val="dk1"/>
              </a:solidFill>
              <a:latin typeface="Source Sans Pro"/>
              <a:ea typeface="Source Sans Pro"/>
              <a:cs typeface="Source Sans Pro"/>
              <a:sym typeface="Source Sans Pro"/>
            </a:endParaRPr>
          </a:p>
          <a:p>
            <a:pPr marL="0" lvl="0" indent="0" algn="l" rtl="0">
              <a:lnSpc>
                <a:spcPct val="100000"/>
              </a:lnSpc>
              <a:spcBef>
                <a:spcPts val="0"/>
              </a:spcBef>
              <a:spcAft>
                <a:spcPts val="0"/>
              </a:spcAft>
              <a:buNone/>
            </a:pPr>
            <a:r>
              <a:rPr lang="en" sz="1200">
                <a:solidFill>
                  <a:schemeClr val="dk1"/>
                </a:solidFill>
                <a:latin typeface="Source Sans Pro"/>
                <a:ea typeface="Source Sans Pro"/>
                <a:cs typeface="Source Sans Pro"/>
                <a:sym typeface="Source Sans Pro"/>
              </a:rPr>
              <a:t>How could we design an experiment to see how different liquids affect rocks, without having to wait so long? Use the materials provided. (Hint: Tums are a type of medicine made of mostly calcium, which is a mineral found in many rocks.)</a:t>
            </a:r>
            <a:endParaRPr sz="1200">
              <a:solidFill>
                <a:schemeClr val="dk1"/>
              </a:solidFill>
              <a:latin typeface="Source Sans Pro"/>
              <a:ea typeface="Source Sans Pro"/>
              <a:cs typeface="Source Sans Pro"/>
              <a:sym typeface="Source Sans Pro"/>
            </a:endParaRPr>
          </a:p>
          <a:p>
            <a:pPr marL="0" lvl="0" indent="0" algn="l" rtl="0">
              <a:lnSpc>
                <a:spcPct val="100000"/>
              </a:lnSpc>
              <a:spcBef>
                <a:spcPts val="0"/>
              </a:spcBef>
              <a:spcAft>
                <a:spcPts val="0"/>
              </a:spcAft>
              <a:buNone/>
            </a:pPr>
            <a:endParaRPr>
              <a:latin typeface="Source Sans Pro"/>
              <a:ea typeface="Source Sans Pro"/>
              <a:cs typeface="Source Sans Pro"/>
              <a:sym typeface="Source Sans Pro"/>
            </a:endParaRPr>
          </a:p>
        </p:txBody>
      </p:sp>
      <p:graphicFrame>
        <p:nvGraphicFramePr>
          <p:cNvPr id="145" name="Google Shape;145;p16"/>
          <p:cNvGraphicFramePr/>
          <p:nvPr/>
        </p:nvGraphicFramePr>
        <p:xfrm>
          <a:off x="470075" y="3762860"/>
          <a:ext cx="9118200" cy="3388500"/>
        </p:xfrm>
        <a:graphic>
          <a:graphicData uri="http://schemas.openxmlformats.org/drawingml/2006/table">
            <a:tbl>
              <a:tblPr>
                <a:noFill/>
                <a:tableStyleId>{D2021F5F-E15A-40BC-8580-157957094B7B}</a:tableStyleId>
              </a:tblPr>
              <a:tblGrid>
                <a:gridCol w="3780475">
                  <a:extLst>
                    <a:ext uri="{9D8B030D-6E8A-4147-A177-3AD203B41FA5}">
                      <a16:colId xmlns:a16="http://schemas.microsoft.com/office/drawing/2014/main" val="20000"/>
                    </a:ext>
                  </a:extLst>
                </a:gridCol>
                <a:gridCol w="5337725">
                  <a:extLst>
                    <a:ext uri="{9D8B030D-6E8A-4147-A177-3AD203B41FA5}">
                      <a16:colId xmlns:a16="http://schemas.microsoft.com/office/drawing/2014/main" val="20001"/>
                    </a:ext>
                  </a:extLst>
                </a:gridCol>
              </a:tblGrid>
              <a:tr h="677700">
                <a:tc>
                  <a:txBody>
                    <a:bodyPr/>
                    <a:lstStyle/>
                    <a:p>
                      <a:pPr marL="0" lvl="0" indent="0" algn="l" rtl="0">
                        <a:spcBef>
                          <a:spcPts val="0"/>
                        </a:spcBef>
                        <a:spcAft>
                          <a:spcPts val="0"/>
                        </a:spcAft>
                        <a:buNone/>
                      </a:pPr>
                      <a:r>
                        <a:rPr lang="en" b="1">
                          <a:solidFill>
                            <a:srgbClr val="FFFFFF"/>
                          </a:solidFill>
                          <a:latin typeface="Source Sans Pro"/>
                          <a:ea typeface="Source Sans Pro"/>
                          <a:cs typeface="Source Sans Pro"/>
                          <a:sym typeface="Source Sans Pro"/>
                        </a:rPr>
                        <a:t>What are we trying to figure out?</a:t>
                      </a:r>
                      <a:endParaRPr b="1">
                        <a:solidFill>
                          <a:srgbClr val="FFFFFF"/>
                        </a:solidFill>
                        <a:latin typeface="Source Sans Pro"/>
                        <a:ea typeface="Source Sans Pro"/>
                        <a:cs typeface="Source Sans Pro"/>
                        <a:sym typeface="Source Sans Pro"/>
                      </a:endParaRPr>
                    </a:p>
                    <a:p>
                      <a:pPr marL="0" lvl="0" indent="0" algn="l" rtl="0">
                        <a:spcBef>
                          <a:spcPts val="0"/>
                        </a:spcBef>
                        <a:spcAft>
                          <a:spcPts val="0"/>
                        </a:spcAft>
                        <a:buNone/>
                      </a:pPr>
                      <a:r>
                        <a:rPr lang="en" b="1">
                          <a:solidFill>
                            <a:srgbClr val="FFFFFF"/>
                          </a:solidFill>
                          <a:latin typeface="Source Sans Pro"/>
                          <a:ea typeface="Source Sans Pro"/>
                          <a:cs typeface="Source Sans Pro"/>
                          <a:sym typeface="Source Sans Pro"/>
                        </a:rPr>
                        <a:t>(Testable Question)</a:t>
                      </a:r>
                      <a:endParaRPr b="1">
                        <a:solidFill>
                          <a:srgbClr val="FFFFFF"/>
                        </a:solidFill>
                        <a:latin typeface="Source Sans Pro"/>
                        <a:ea typeface="Source Sans Pro"/>
                        <a:cs typeface="Source Sans Pro"/>
                        <a:sym typeface="Source Sans Pro"/>
                      </a:endParaRPr>
                    </a:p>
                  </a:txBody>
                  <a:tcPr marL="91425" marR="91425" marT="91425" marB="91425">
                    <a:solidFill>
                      <a:srgbClr val="666666"/>
                    </a:solidFill>
                  </a:tcPr>
                </a:tc>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txBody>
                  <a:tcPr marL="91425" marR="91425" marT="91425" marB="91425"/>
                </a:tc>
                <a:extLst>
                  <a:ext uri="{0D108BD9-81ED-4DB2-BD59-A6C34878D82A}">
                    <a16:rowId xmlns:a16="http://schemas.microsoft.com/office/drawing/2014/main" val="10000"/>
                  </a:ext>
                </a:extLst>
              </a:tr>
              <a:tr h="677700">
                <a:tc>
                  <a:txBody>
                    <a:bodyPr/>
                    <a:lstStyle/>
                    <a:p>
                      <a:pPr marL="0" lvl="0" indent="0" algn="l" rtl="0">
                        <a:spcBef>
                          <a:spcPts val="0"/>
                        </a:spcBef>
                        <a:spcAft>
                          <a:spcPts val="0"/>
                        </a:spcAft>
                        <a:buNone/>
                      </a:pPr>
                      <a:r>
                        <a:rPr lang="en" b="1">
                          <a:solidFill>
                            <a:srgbClr val="FFFFFF"/>
                          </a:solidFill>
                          <a:latin typeface="Source Sans Pro"/>
                          <a:ea typeface="Source Sans Pro"/>
                          <a:cs typeface="Source Sans Pro"/>
                          <a:sym typeface="Source Sans Pro"/>
                        </a:rPr>
                        <a:t>What are we changing between the two groups? (Independent Variable)</a:t>
                      </a:r>
                      <a:endParaRPr b="1">
                        <a:solidFill>
                          <a:srgbClr val="FFFFFF"/>
                        </a:solidFill>
                        <a:latin typeface="Source Sans Pro"/>
                        <a:ea typeface="Source Sans Pro"/>
                        <a:cs typeface="Source Sans Pro"/>
                        <a:sym typeface="Source Sans Pro"/>
                      </a:endParaRPr>
                    </a:p>
                  </a:txBody>
                  <a:tcPr marL="91425" marR="91425" marT="91425" marB="91425">
                    <a:solidFill>
                      <a:srgbClr val="666666"/>
                    </a:solidFill>
                  </a:tcPr>
                </a:tc>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txBody>
                  <a:tcPr marL="91425" marR="91425" marT="91425" marB="91425"/>
                </a:tc>
                <a:extLst>
                  <a:ext uri="{0D108BD9-81ED-4DB2-BD59-A6C34878D82A}">
                    <a16:rowId xmlns:a16="http://schemas.microsoft.com/office/drawing/2014/main" val="10001"/>
                  </a:ext>
                </a:extLst>
              </a:tr>
              <a:tr h="677700">
                <a:tc>
                  <a:txBody>
                    <a:bodyPr/>
                    <a:lstStyle/>
                    <a:p>
                      <a:pPr marL="0" lvl="0" indent="0" algn="l" rtl="0">
                        <a:spcBef>
                          <a:spcPts val="0"/>
                        </a:spcBef>
                        <a:spcAft>
                          <a:spcPts val="0"/>
                        </a:spcAft>
                        <a:buNone/>
                      </a:pPr>
                      <a:r>
                        <a:rPr lang="en" b="1">
                          <a:solidFill>
                            <a:srgbClr val="FFFFFF"/>
                          </a:solidFill>
                          <a:latin typeface="Source Sans Pro"/>
                          <a:ea typeface="Source Sans Pro"/>
                          <a:cs typeface="Source Sans Pro"/>
                          <a:sym typeface="Source Sans Pro"/>
                        </a:rPr>
                        <a:t>What type of data will we measure?</a:t>
                      </a:r>
                      <a:endParaRPr b="1">
                        <a:solidFill>
                          <a:srgbClr val="FFFFFF"/>
                        </a:solidFill>
                        <a:latin typeface="Source Sans Pro"/>
                        <a:ea typeface="Source Sans Pro"/>
                        <a:cs typeface="Source Sans Pro"/>
                        <a:sym typeface="Source Sans Pro"/>
                      </a:endParaRPr>
                    </a:p>
                    <a:p>
                      <a:pPr marL="0" lvl="0" indent="0" algn="l" rtl="0">
                        <a:spcBef>
                          <a:spcPts val="0"/>
                        </a:spcBef>
                        <a:spcAft>
                          <a:spcPts val="0"/>
                        </a:spcAft>
                        <a:buNone/>
                      </a:pPr>
                      <a:r>
                        <a:rPr lang="en" b="1">
                          <a:solidFill>
                            <a:srgbClr val="FFFFFF"/>
                          </a:solidFill>
                          <a:latin typeface="Source Sans Pro"/>
                          <a:ea typeface="Source Sans Pro"/>
                          <a:cs typeface="Source Sans Pro"/>
                          <a:sym typeface="Source Sans Pro"/>
                        </a:rPr>
                        <a:t>(Dependent Variable)</a:t>
                      </a:r>
                      <a:endParaRPr b="1">
                        <a:solidFill>
                          <a:srgbClr val="FFFFFF"/>
                        </a:solidFill>
                        <a:latin typeface="Source Sans Pro"/>
                        <a:ea typeface="Source Sans Pro"/>
                        <a:cs typeface="Source Sans Pro"/>
                        <a:sym typeface="Source Sans Pro"/>
                      </a:endParaRPr>
                    </a:p>
                  </a:txBody>
                  <a:tcPr marL="91425" marR="91425" marT="91425" marB="91425">
                    <a:solidFill>
                      <a:srgbClr val="666666"/>
                    </a:solidFill>
                  </a:tcPr>
                </a:tc>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txBody>
                  <a:tcPr marL="91425" marR="91425" marT="91425" marB="91425"/>
                </a:tc>
                <a:extLst>
                  <a:ext uri="{0D108BD9-81ED-4DB2-BD59-A6C34878D82A}">
                    <a16:rowId xmlns:a16="http://schemas.microsoft.com/office/drawing/2014/main" val="10002"/>
                  </a:ext>
                </a:extLst>
              </a:tr>
              <a:tr h="677700">
                <a:tc>
                  <a:txBody>
                    <a:bodyPr/>
                    <a:lstStyle/>
                    <a:p>
                      <a:pPr marL="0" lvl="0" indent="0" algn="l" rtl="0">
                        <a:spcBef>
                          <a:spcPts val="0"/>
                        </a:spcBef>
                        <a:spcAft>
                          <a:spcPts val="0"/>
                        </a:spcAft>
                        <a:buNone/>
                      </a:pPr>
                      <a:r>
                        <a:rPr lang="en" b="1">
                          <a:solidFill>
                            <a:srgbClr val="FFFFFF"/>
                          </a:solidFill>
                          <a:latin typeface="Source Sans Pro"/>
                          <a:ea typeface="Source Sans Pro"/>
                          <a:cs typeface="Source Sans Pro"/>
                          <a:sym typeface="Source Sans Pro"/>
                        </a:rPr>
                        <a:t>What needs to stay the same in both groups?</a:t>
                      </a:r>
                      <a:endParaRPr b="1">
                        <a:solidFill>
                          <a:srgbClr val="FFFFFF"/>
                        </a:solidFill>
                        <a:latin typeface="Source Sans Pro"/>
                        <a:ea typeface="Source Sans Pro"/>
                        <a:cs typeface="Source Sans Pro"/>
                        <a:sym typeface="Source Sans Pro"/>
                      </a:endParaRPr>
                    </a:p>
                    <a:p>
                      <a:pPr marL="0" lvl="0" indent="0" algn="l" rtl="0">
                        <a:spcBef>
                          <a:spcPts val="0"/>
                        </a:spcBef>
                        <a:spcAft>
                          <a:spcPts val="0"/>
                        </a:spcAft>
                        <a:buNone/>
                      </a:pPr>
                      <a:r>
                        <a:rPr lang="en" b="1">
                          <a:solidFill>
                            <a:srgbClr val="FFFFFF"/>
                          </a:solidFill>
                          <a:latin typeface="Source Sans Pro"/>
                          <a:ea typeface="Source Sans Pro"/>
                          <a:cs typeface="Source Sans Pro"/>
                          <a:sym typeface="Source Sans Pro"/>
                        </a:rPr>
                        <a:t>(Control Variables)</a:t>
                      </a:r>
                      <a:endParaRPr b="1">
                        <a:solidFill>
                          <a:srgbClr val="FFFFFF"/>
                        </a:solidFill>
                        <a:latin typeface="Source Sans Pro"/>
                        <a:ea typeface="Source Sans Pro"/>
                        <a:cs typeface="Source Sans Pro"/>
                        <a:sym typeface="Source Sans Pro"/>
                      </a:endParaRPr>
                    </a:p>
                  </a:txBody>
                  <a:tcPr marL="91425" marR="91425" marT="91425" marB="91425">
                    <a:solidFill>
                      <a:srgbClr val="666666"/>
                    </a:solidFill>
                  </a:tcPr>
                </a:tc>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txBody>
                  <a:tcPr marL="91425" marR="91425" marT="91425" marB="91425"/>
                </a:tc>
                <a:extLst>
                  <a:ext uri="{0D108BD9-81ED-4DB2-BD59-A6C34878D82A}">
                    <a16:rowId xmlns:a16="http://schemas.microsoft.com/office/drawing/2014/main" val="10003"/>
                  </a:ext>
                </a:extLst>
              </a:tr>
              <a:tr h="677700">
                <a:tc>
                  <a:txBody>
                    <a:bodyPr/>
                    <a:lstStyle/>
                    <a:p>
                      <a:pPr marL="0" lvl="0" indent="0" algn="l" rtl="0">
                        <a:spcBef>
                          <a:spcPts val="0"/>
                        </a:spcBef>
                        <a:spcAft>
                          <a:spcPts val="0"/>
                        </a:spcAft>
                        <a:buNone/>
                      </a:pPr>
                      <a:r>
                        <a:rPr lang="en" b="1">
                          <a:solidFill>
                            <a:srgbClr val="FFFFFF"/>
                          </a:solidFill>
                          <a:latin typeface="Source Sans Pro"/>
                          <a:ea typeface="Source Sans Pro"/>
                          <a:cs typeface="Source Sans Pro"/>
                          <a:sym typeface="Source Sans Pro"/>
                        </a:rPr>
                        <a:t>What do you think will happen?</a:t>
                      </a:r>
                      <a:endParaRPr b="1">
                        <a:solidFill>
                          <a:srgbClr val="FFFFFF"/>
                        </a:solidFill>
                        <a:latin typeface="Source Sans Pro"/>
                        <a:ea typeface="Source Sans Pro"/>
                        <a:cs typeface="Source Sans Pro"/>
                        <a:sym typeface="Source Sans Pro"/>
                      </a:endParaRPr>
                    </a:p>
                    <a:p>
                      <a:pPr marL="0" lvl="0" indent="0" algn="l" rtl="0">
                        <a:spcBef>
                          <a:spcPts val="0"/>
                        </a:spcBef>
                        <a:spcAft>
                          <a:spcPts val="0"/>
                        </a:spcAft>
                        <a:buNone/>
                      </a:pPr>
                      <a:r>
                        <a:rPr lang="en" b="1">
                          <a:solidFill>
                            <a:srgbClr val="FFFFFF"/>
                          </a:solidFill>
                          <a:latin typeface="Source Sans Pro"/>
                          <a:ea typeface="Source Sans Pro"/>
                          <a:cs typeface="Source Sans Pro"/>
                          <a:sym typeface="Source Sans Pro"/>
                        </a:rPr>
                        <a:t>(Hypothesis)</a:t>
                      </a:r>
                      <a:endParaRPr b="1">
                        <a:solidFill>
                          <a:srgbClr val="FFFFFF"/>
                        </a:solidFill>
                        <a:latin typeface="Source Sans Pro"/>
                        <a:ea typeface="Source Sans Pro"/>
                        <a:cs typeface="Source Sans Pro"/>
                        <a:sym typeface="Source Sans Pro"/>
                      </a:endParaRPr>
                    </a:p>
                  </a:txBody>
                  <a:tcPr marL="91425" marR="91425" marT="91425" marB="91425">
                    <a:solidFill>
                      <a:srgbClr val="666666"/>
                    </a:solidFill>
                  </a:tcPr>
                </a:tc>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txBody>
                  <a:tcPr marL="91425" marR="91425" marT="91425" marB="91425"/>
                </a:tc>
                <a:extLst>
                  <a:ext uri="{0D108BD9-81ED-4DB2-BD59-A6C34878D82A}">
                    <a16:rowId xmlns:a16="http://schemas.microsoft.com/office/drawing/2014/main" val="10004"/>
                  </a:ext>
                </a:extLst>
              </a:tr>
            </a:tbl>
          </a:graphicData>
        </a:graphic>
      </p:graphicFrame>
      <p:sp>
        <p:nvSpPr>
          <p:cNvPr id="146" name="Google Shape;146;p16"/>
          <p:cNvSpPr txBox="1"/>
          <p:nvPr/>
        </p:nvSpPr>
        <p:spPr>
          <a:xfrm>
            <a:off x="454025" y="2946325"/>
            <a:ext cx="6110400" cy="554100"/>
          </a:xfrm>
          <a:prstGeom prst="rect">
            <a:avLst/>
          </a:prstGeom>
          <a:noFill/>
          <a:ln>
            <a:noFill/>
          </a:ln>
        </p:spPr>
        <p:txBody>
          <a:bodyPr spcFirstLastPara="1" wrap="square" lIns="91425" tIns="91425" rIns="91425" bIns="91425" anchor="t" anchorCtr="0">
            <a:spAutoFit/>
          </a:bodyPr>
          <a:lstStyle/>
          <a:p>
            <a:pPr marL="0" lvl="0" indent="0" algn="l" rtl="0">
              <a:lnSpc>
                <a:spcPct val="100000"/>
              </a:lnSpc>
              <a:spcBef>
                <a:spcPts val="0"/>
              </a:spcBef>
              <a:spcAft>
                <a:spcPts val="0"/>
              </a:spcAft>
              <a:buNone/>
            </a:pPr>
            <a:r>
              <a:rPr lang="en" sz="1200" b="1" i="1">
                <a:solidFill>
                  <a:schemeClr val="dk1"/>
                </a:solidFill>
                <a:latin typeface="Source Sans Pro"/>
                <a:ea typeface="Source Sans Pro"/>
                <a:cs typeface="Source Sans Pro"/>
                <a:sym typeface="Source Sans Pro"/>
              </a:rPr>
              <a:t>Materials: </a:t>
            </a:r>
            <a:endParaRPr sz="1200" b="1" i="1">
              <a:solidFill>
                <a:schemeClr val="dk1"/>
              </a:solidFill>
              <a:latin typeface="Source Sans Pro"/>
              <a:ea typeface="Source Sans Pro"/>
              <a:cs typeface="Source Sans Pro"/>
              <a:sym typeface="Source Sans Pro"/>
            </a:endParaRPr>
          </a:p>
          <a:p>
            <a:pPr marL="0" lvl="0" indent="0" algn="l" rtl="0">
              <a:lnSpc>
                <a:spcPct val="100000"/>
              </a:lnSpc>
              <a:spcBef>
                <a:spcPts val="0"/>
              </a:spcBef>
              <a:spcAft>
                <a:spcPts val="0"/>
              </a:spcAft>
              <a:buNone/>
            </a:pPr>
            <a:r>
              <a:rPr lang="en" sz="1200">
                <a:solidFill>
                  <a:schemeClr val="dk1"/>
                </a:solidFill>
                <a:latin typeface="Source Sans Pro"/>
                <a:ea typeface="Source Sans Pro"/>
                <a:cs typeface="Source Sans Pro"/>
                <a:sym typeface="Source Sans Pro"/>
              </a:rPr>
              <a:t>Tums     Petri Dishes     Cup of Vinegar     Cup of Water     Eye Droppers</a:t>
            </a:r>
            <a:endParaRPr sz="1200">
              <a:latin typeface="Source Sans Pro"/>
              <a:ea typeface="Source Sans Pro"/>
              <a:cs typeface="Source Sans Pro"/>
              <a:sym typeface="Source Sans Pro"/>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L4 - Explore 3">
  <p:cSld name="CUSTOM_14_1">
    <p:spTree>
      <p:nvGrpSpPr>
        <p:cNvPr id="1" name="Shape 147"/>
        <p:cNvGrpSpPr/>
        <p:nvPr/>
      </p:nvGrpSpPr>
      <p:grpSpPr>
        <a:xfrm>
          <a:off x="0" y="0"/>
          <a:ext cx="0" cy="0"/>
          <a:chOff x="0" y="0"/>
          <a:chExt cx="0" cy="0"/>
        </a:xfrm>
      </p:grpSpPr>
      <p:sp>
        <p:nvSpPr>
          <p:cNvPr id="148" name="Google Shape;148;p17"/>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149" name="Google Shape;149;p17"/>
          <p:cNvSpPr txBox="1"/>
          <p:nvPr/>
        </p:nvSpPr>
        <p:spPr>
          <a:xfrm>
            <a:off x="454025" y="268100"/>
            <a:ext cx="3729300" cy="3849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4 EXPLORE: How does soil form?</a:t>
            </a:r>
            <a:endParaRPr>
              <a:latin typeface="Source Sans Pro"/>
              <a:ea typeface="Source Sans Pro"/>
              <a:cs typeface="Source Sans Pro"/>
              <a:sym typeface="Source Sans Pro"/>
            </a:endParaRPr>
          </a:p>
        </p:txBody>
      </p:sp>
      <p:pic>
        <p:nvPicPr>
          <p:cNvPr id="150" name="Google Shape;150;p17"/>
          <p:cNvPicPr preferRelativeResize="0"/>
          <p:nvPr/>
        </p:nvPicPr>
        <p:blipFill rotWithShape="1">
          <a:blip r:embed="rId2">
            <a:alphaModFix/>
          </a:blip>
          <a:srcRect t="29" b="19"/>
          <a:stretch/>
        </p:blipFill>
        <p:spPr>
          <a:xfrm>
            <a:off x="8949675" y="268103"/>
            <a:ext cx="476276" cy="390350"/>
          </a:xfrm>
          <a:prstGeom prst="rect">
            <a:avLst/>
          </a:prstGeom>
          <a:noFill/>
          <a:ln>
            <a:noFill/>
          </a:ln>
        </p:spPr>
      </p:pic>
      <p:cxnSp>
        <p:nvCxnSpPr>
          <p:cNvPr id="151" name="Google Shape;151;p17"/>
          <p:cNvCxnSpPr/>
          <p:nvPr/>
        </p:nvCxnSpPr>
        <p:spPr>
          <a:xfrm rot="10800000" flipH="1">
            <a:off x="3480825" y="466050"/>
            <a:ext cx="5343300" cy="9600"/>
          </a:xfrm>
          <a:prstGeom prst="straightConnector1">
            <a:avLst/>
          </a:prstGeom>
          <a:noFill/>
          <a:ln w="9525" cap="flat" cmpd="sng">
            <a:solidFill>
              <a:schemeClr val="dk2"/>
            </a:solidFill>
            <a:prstDash val="dot"/>
            <a:round/>
            <a:headEnd type="none" w="med" len="med"/>
            <a:tailEnd type="none" w="med" len="med"/>
          </a:ln>
        </p:spPr>
      </p:cxnSp>
      <p:graphicFrame>
        <p:nvGraphicFramePr>
          <p:cNvPr id="152" name="Google Shape;152;p17"/>
          <p:cNvGraphicFramePr/>
          <p:nvPr/>
        </p:nvGraphicFramePr>
        <p:xfrm>
          <a:off x="538025" y="3663960"/>
          <a:ext cx="8974975" cy="3603275"/>
        </p:xfrm>
        <a:graphic>
          <a:graphicData uri="http://schemas.openxmlformats.org/drawingml/2006/table">
            <a:tbl>
              <a:tblPr>
                <a:noFill/>
                <a:tableStyleId>{D2021F5F-E15A-40BC-8580-157957094B7B}</a:tableStyleId>
              </a:tblPr>
              <a:tblGrid>
                <a:gridCol w="2556375">
                  <a:extLst>
                    <a:ext uri="{9D8B030D-6E8A-4147-A177-3AD203B41FA5}">
                      <a16:colId xmlns:a16="http://schemas.microsoft.com/office/drawing/2014/main" val="20000"/>
                    </a:ext>
                  </a:extLst>
                </a:gridCol>
                <a:gridCol w="6418600">
                  <a:extLst>
                    <a:ext uri="{9D8B030D-6E8A-4147-A177-3AD203B41FA5}">
                      <a16:colId xmlns:a16="http://schemas.microsoft.com/office/drawing/2014/main" val="20001"/>
                    </a:ext>
                  </a:extLst>
                </a:gridCol>
              </a:tblGrid>
              <a:tr h="490725">
                <a:tc gridSpan="2">
                  <a:txBody>
                    <a:bodyPr/>
                    <a:lstStyle/>
                    <a:p>
                      <a:pPr marL="0" lvl="0" indent="0" algn="ctr" rtl="0">
                        <a:spcBef>
                          <a:spcPts val="0"/>
                        </a:spcBef>
                        <a:spcAft>
                          <a:spcPts val="0"/>
                        </a:spcAft>
                        <a:buNone/>
                      </a:pPr>
                      <a:r>
                        <a:rPr lang="en" b="1">
                          <a:solidFill>
                            <a:schemeClr val="dk1"/>
                          </a:solidFill>
                          <a:latin typeface="Source Sans Pro"/>
                          <a:ea typeface="Source Sans Pro"/>
                          <a:cs typeface="Source Sans Pro"/>
                          <a:sym typeface="Source Sans Pro"/>
                        </a:rPr>
                        <a:t>PERFORM THE EXPERIMENT!</a:t>
                      </a:r>
                      <a:endParaRPr b="1">
                        <a:solidFill>
                          <a:schemeClr val="dk1"/>
                        </a:solidFill>
                        <a:latin typeface="Source Sans Pro"/>
                        <a:ea typeface="Source Sans Pro"/>
                        <a:cs typeface="Source Sans Pro"/>
                        <a:sym typeface="Source Sans Pro"/>
                      </a:endParaRPr>
                    </a:p>
                  </a:txBody>
                  <a:tcPr marL="91425" marR="91425" marT="91425" marB="91425">
                    <a:lnB w="9525" cap="flat" cmpd="sng">
                      <a:solidFill>
                        <a:srgbClr val="9E9E9E"/>
                      </a:solidFill>
                      <a:prstDash val="solid"/>
                      <a:round/>
                      <a:headEnd type="none" w="sm" len="sm"/>
                      <a:tailEnd type="none" w="sm" len="sm"/>
                    </a:lnB>
                    <a:solidFill>
                      <a:srgbClr val="D9D9D9"/>
                    </a:solidFill>
                  </a:tcPr>
                </a:tc>
                <a:tc hMerge="1">
                  <a:txBody>
                    <a:bodyPr/>
                    <a:lstStyle/>
                    <a:p>
                      <a:endParaRPr lang="en-US"/>
                    </a:p>
                  </a:txBody>
                  <a:tcPr/>
                </a:tc>
                <a:extLst>
                  <a:ext uri="{0D108BD9-81ED-4DB2-BD59-A6C34878D82A}">
                    <a16:rowId xmlns:a16="http://schemas.microsoft.com/office/drawing/2014/main" val="10000"/>
                  </a:ext>
                </a:extLst>
              </a:tr>
              <a:tr h="1556275">
                <a:tc>
                  <a:txBody>
                    <a:bodyPr/>
                    <a:lstStyle/>
                    <a:p>
                      <a:pPr marL="0" lvl="0" indent="0" algn="l" rtl="0">
                        <a:spcBef>
                          <a:spcPts val="0"/>
                        </a:spcBef>
                        <a:spcAft>
                          <a:spcPts val="0"/>
                        </a:spcAft>
                        <a:buNone/>
                      </a:pPr>
                      <a:r>
                        <a:rPr lang="en" b="1">
                          <a:solidFill>
                            <a:schemeClr val="lt1"/>
                          </a:solidFill>
                          <a:latin typeface="Source Sans Pro"/>
                          <a:ea typeface="Source Sans Pro"/>
                          <a:cs typeface="Source Sans Pro"/>
                          <a:sym typeface="Source Sans Pro"/>
                        </a:rPr>
                        <a:t>What do we observe?</a:t>
                      </a:r>
                      <a:endParaRPr b="1">
                        <a:solidFill>
                          <a:schemeClr val="lt1"/>
                        </a:solidFill>
                        <a:latin typeface="Source Sans Pro"/>
                        <a:ea typeface="Source Sans Pro"/>
                        <a:cs typeface="Source Sans Pro"/>
                        <a:sym typeface="Source Sans Pro"/>
                      </a:endParaRPr>
                    </a:p>
                    <a:p>
                      <a:pPr marL="0" lvl="0" indent="0" algn="l" rtl="0">
                        <a:spcBef>
                          <a:spcPts val="0"/>
                        </a:spcBef>
                        <a:spcAft>
                          <a:spcPts val="0"/>
                        </a:spcAft>
                        <a:buNone/>
                      </a:pPr>
                      <a:r>
                        <a:rPr lang="en" b="1">
                          <a:solidFill>
                            <a:schemeClr val="lt1"/>
                          </a:solidFill>
                          <a:latin typeface="Source Sans Pro"/>
                          <a:ea typeface="Source Sans Pro"/>
                          <a:cs typeface="Source Sans Pro"/>
                          <a:sym typeface="Source Sans Pro"/>
                        </a:rPr>
                        <a:t>(Data)</a:t>
                      </a:r>
                      <a:endParaRPr sz="1200" b="1">
                        <a:solidFill>
                          <a:srgbClr val="FFFFFF"/>
                        </a:solidFill>
                        <a:latin typeface="Source Sans Pro"/>
                        <a:ea typeface="Source Sans Pro"/>
                        <a:cs typeface="Source Sans Pro"/>
                        <a:sym typeface="Source Sans Pro"/>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solidFill>
                      <a:srgbClr val="666666"/>
                    </a:solidFill>
                  </a:tcPr>
                </a:tc>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extLst>
                  <a:ext uri="{0D108BD9-81ED-4DB2-BD59-A6C34878D82A}">
                    <a16:rowId xmlns:a16="http://schemas.microsoft.com/office/drawing/2014/main" val="10001"/>
                  </a:ext>
                </a:extLst>
              </a:tr>
              <a:tr h="1556275">
                <a:tc>
                  <a:txBody>
                    <a:bodyPr/>
                    <a:lstStyle/>
                    <a:p>
                      <a:pPr marL="0" lvl="0" indent="0" algn="l" rtl="0">
                        <a:spcBef>
                          <a:spcPts val="0"/>
                        </a:spcBef>
                        <a:spcAft>
                          <a:spcPts val="0"/>
                        </a:spcAft>
                        <a:buNone/>
                      </a:pPr>
                      <a:r>
                        <a:rPr lang="en" b="1">
                          <a:solidFill>
                            <a:srgbClr val="FFFFFF"/>
                          </a:solidFill>
                          <a:latin typeface="Source Sans Pro"/>
                          <a:ea typeface="Source Sans Pro"/>
                          <a:cs typeface="Source Sans Pro"/>
                          <a:sym typeface="Source Sans Pro"/>
                        </a:rPr>
                        <a:t>What did we figure out about how liquid affects rocks?</a:t>
                      </a:r>
                      <a:endParaRPr b="1">
                        <a:solidFill>
                          <a:srgbClr val="FFFFFF"/>
                        </a:solidFill>
                        <a:latin typeface="Source Sans Pro"/>
                        <a:ea typeface="Source Sans Pro"/>
                        <a:cs typeface="Source Sans Pro"/>
                        <a:sym typeface="Source Sans Pro"/>
                      </a:endParaRPr>
                    </a:p>
                    <a:p>
                      <a:pPr marL="0" lvl="0" indent="0" algn="l" rtl="0">
                        <a:spcBef>
                          <a:spcPts val="0"/>
                        </a:spcBef>
                        <a:spcAft>
                          <a:spcPts val="0"/>
                        </a:spcAft>
                        <a:buNone/>
                      </a:pPr>
                      <a:r>
                        <a:rPr lang="en" b="1">
                          <a:solidFill>
                            <a:srgbClr val="FFFFFF"/>
                          </a:solidFill>
                          <a:latin typeface="Source Sans Pro"/>
                          <a:ea typeface="Source Sans Pro"/>
                          <a:cs typeface="Source Sans Pro"/>
                          <a:sym typeface="Source Sans Pro"/>
                        </a:rPr>
                        <a:t>(Conclusion)</a:t>
                      </a:r>
                      <a:endParaRPr b="1">
                        <a:solidFill>
                          <a:srgbClr val="FFFFFF"/>
                        </a:solidFill>
                        <a:latin typeface="Source Sans Pro"/>
                        <a:ea typeface="Source Sans Pro"/>
                        <a:cs typeface="Source Sans Pro"/>
                        <a:sym typeface="Source Sans Pro"/>
                      </a:endParaRPr>
                    </a:p>
                  </a:txBody>
                  <a:tcPr marL="91425" marR="91425" marT="91425" marB="91425">
                    <a:lnT w="9525" cap="flat" cmpd="sng">
                      <a:solidFill>
                        <a:srgbClr val="9E9E9E"/>
                      </a:solidFill>
                      <a:prstDash val="solid"/>
                      <a:round/>
                      <a:headEnd type="none" w="sm" len="sm"/>
                      <a:tailEnd type="none" w="sm" len="sm"/>
                    </a:lnT>
                    <a:solidFill>
                      <a:srgbClr val="666666"/>
                    </a:solidFill>
                  </a:tcPr>
                </a:tc>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txBody>
                  <a:tcPr marL="91425" marR="91425" marT="91425" marB="91425">
                    <a:lnT w="9525" cap="flat" cmpd="sng">
                      <a:solidFill>
                        <a:srgbClr val="9E9E9E"/>
                      </a:solidFill>
                      <a:prstDash val="solid"/>
                      <a:round/>
                      <a:headEnd type="none" w="sm" len="sm"/>
                      <a:tailEnd type="none" w="sm" len="sm"/>
                    </a:lnT>
                  </a:tcPr>
                </a:tc>
                <a:extLst>
                  <a:ext uri="{0D108BD9-81ED-4DB2-BD59-A6C34878D82A}">
                    <a16:rowId xmlns:a16="http://schemas.microsoft.com/office/drawing/2014/main" val="10002"/>
                  </a:ext>
                </a:extLst>
              </a:tr>
            </a:tbl>
          </a:graphicData>
        </a:graphic>
      </p:graphicFrame>
      <p:graphicFrame>
        <p:nvGraphicFramePr>
          <p:cNvPr id="153" name="Google Shape;153;p17"/>
          <p:cNvGraphicFramePr/>
          <p:nvPr/>
        </p:nvGraphicFramePr>
        <p:xfrm>
          <a:off x="538025" y="1389802"/>
          <a:ext cx="8974975" cy="2123125"/>
        </p:xfrm>
        <a:graphic>
          <a:graphicData uri="http://schemas.openxmlformats.org/drawingml/2006/table">
            <a:tbl>
              <a:tblPr>
                <a:noFill/>
                <a:tableStyleId>{D2021F5F-E15A-40BC-8580-157957094B7B}</a:tableStyleId>
              </a:tblPr>
              <a:tblGrid>
                <a:gridCol w="8974975">
                  <a:extLst>
                    <a:ext uri="{9D8B030D-6E8A-4147-A177-3AD203B41FA5}">
                      <a16:colId xmlns:a16="http://schemas.microsoft.com/office/drawing/2014/main" val="20000"/>
                    </a:ext>
                  </a:extLst>
                </a:gridCol>
              </a:tblGrid>
              <a:tr h="426300">
                <a:tc>
                  <a:txBody>
                    <a:bodyPr/>
                    <a:lstStyle/>
                    <a:p>
                      <a:pPr marL="0" lvl="0" indent="0" algn="l" rtl="0">
                        <a:spcBef>
                          <a:spcPts val="0"/>
                        </a:spcBef>
                        <a:spcAft>
                          <a:spcPts val="0"/>
                        </a:spcAft>
                        <a:buClr>
                          <a:schemeClr val="dk1"/>
                        </a:buClr>
                        <a:buSzPts val="1100"/>
                        <a:buFont typeface="Arial"/>
                        <a:buNone/>
                      </a:pPr>
                      <a:r>
                        <a:rPr lang="en" b="1">
                          <a:solidFill>
                            <a:srgbClr val="FFFFFF"/>
                          </a:solidFill>
                          <a:latin typeface="Source Sans Pro"/>
                          <a:ea typeface="Source Sans Pro"/>
                          <a:cs typeface="Source Sans Pro"/>
                          <a:sym typeface="Source Sans Pro"/>
                        </a:rPr>
                        <a:t>How will you figure it out? Write out steps. (Procedure)</a:t>
                      </a:r>
                      <a:endParaRPr/>
                    </a:p>
                  </a:txBody>
                  <a:tcPr marL="91425" marR="91425" marT="91425" marB="91425">
                    <a:solidFill>
                      <a:srgbClr val="666666"/>
                    </a:solidFill>
                  </a:tcPr>
                </a:tc>
                <a:extLst>
                  <a:ext uri="{0D108BD9-81ED-4DB2-BD59-A6C34878D82A}">
                    <a16:rowId xmlns:a16="http://schemas.microsoft.com/office/drawing/2014/main" val="10000"/>
                  </a:ext>
                </a:extLst>
              </a:tr>
              <a:tr h="1696825">
                <a:tc>
                  <a:txBody>
                    <a:bodyPr/>
                    <a:lstStyle/>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txBody>
                  <a:tcPr marL="91425" marR="91425" marT="91425" marB="91425"/>
                </a:tc>
                <a:extLst>
                  <a:ext uri="{0D108BD9-81ED-4DB2-BD59-A6C34878D82A}">
                    <a16:rowId xmlns:a16="http://schemas.microsoft.com/office/drawing/2014/main" val="10001"/>
                  </a:ext>
                </a:extLst>
              </a:tr>
            </a:tbl>
          </a:graphicData>
        </a:graphic>
      </p:graphicFrame>
      <p:sp>
        <p:nvSpPr>
          <p:cNvPr id="154" name="Google Shape;154;p17"/>
          <p:cNvSpPr txBox="1"/>
          <p:nvPr/>
        </p:nvSpPr>
        <p:spPr>
          <a:xfrm>
            <a:off x="0" y="550350"/>
            <a:ext cx="10058400" cy="6465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1000"/>
              </a:spcAft>
              <a:buNone/>
            </a:pPr>
            <a:r>
              <a:rPr lang="en" sz="3600">
                <a:solidFill>
                  <a:schemeClr val="dk1"/>
                </a:solidFill>
                <a:latin typeface="Source Sans Pro"/>
                <a:ea typeface="Source Sans Pro"/>
                <a:cs typeface="Source Sans Pro"/>
                <a:sym typeface="Source Sans Pro"/>
              </a:rPr>
              <a:t>Formation of Soil</a:t>
            </a:r>
            <a:r>
              <a:rPr lang="en" sz="1800">
                <a:solidFill>
                  <a:schemeClr val="dk1"/>
                </a:solidFill>
                <a:latin typeface="Source Sans Pro"/>
                <a:ea typeface="Source Sans Pro"/>
                <a:cs typeface="Source Sans Pro"/>
                <a:sym typeface="Source Sans Pro"/>
              </a:rPr>
              <a:t> – </a:t>
            </a:r>
            <a:r>
              <a:rPr lang="en" sz="1800" b="1">
                <a:solidFill>
                  <a:schemeClr val="dk1"/>
                </a:solidFill>
                <a:latin typeface="Source Sans Pro"/>
                <a:ea typeface="Source Sans Pro"/>
                <a:cs typeface="Source Sans Pro"/>
                <a:sym typeface="Source Sans Pro"/>
              </a:rPr>
              <a:t>Station One: Rocks and Liquid</a:t>
            </a:r>
            <a:r>
              <a:rPr lang="en" sz="1800" i="1">
                <a:solidFill>
                  <a:schemeClr val="dk1"/>
                </a:solidFill>
                <a:latin typeface="Source Sans Pro"/>
                <a:ea typeface="Source Sans Pro"/>
                <a:cs typeface="Source Sans Pro"/>
                <a:sym typeface="Source Sans Pro"/>
              </a:rPr>
              <a:t> continued</a:t>
            </a:r>
            <a:endParaRPr sz="1800" i="1">
              <a:solidFill>
                <a:schemeClr val="dk1"/>
              </a:solidFill>
              <a:latin typeface="Source Sans Pro"/>
              <a:ea typeface="Source Sans Pro"/>
              <a:cs typeface="Source Sans Pro"/>
              <a:sym typeface="Source Sans Pro"/>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L4 - Explore 1">
  <p:cSld name="CUSTOM_15">
    <p:spTree>
      <p:nvGrpSpPr>
        <p:cNvPr id="1" name="Shape 155"/>
        <p:cNvGrpSpPr/>
        <p:nvPr/>
      </p:nvGrpSpPr>
      <p:grpSpPr>
        <a:xfrm>
          <a:off x="0" y="0"/>
          <a:ext cx="0" cy="0"/>
          <a:chOff x="0" y="0"/>
          <a:chExt cx="0" cy="0"/>
        </a:xfrm>
      </p:grpSpPr>
      <p:sp>
        <p:nvSpPr>
          <p:cNvPr id="156" name="Google Shape;156;p18"/>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
        <p:nvSpPr>
          <p:cNvPr id="157" name="Google Shape;157;p18"/>
          <p:cNvSpPr txBox="1"/>
          <p:nvPr/>
        </p:nvSpPr>
        <p:spPr>
          <a:xfrm>
            <a:off x="464825" y="268100"/>
            <a:ext cx="3264600" cy="3903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4 EXPLORE: </a:t>
            </a:r>
            <a:r>
              <a:rPr lang="en">
                <a:solidFill>
                  <a:schemeClr val="dk1"/>
                </a:solidFill>
                <a:latin typeface="Source Sans Pro"/>
                <a:ea typeface="Source Sans Pro"/>
                <a:cs typeface="Source Sans Pro"/>
                <a:sym typeface="Source Sans Pro"/>
              </a:rPr>
              <a:t>How does soil form?</a:t>
            </a:r>
            <a:endParaRPr>
              <a:latin typeface="Source Sans Pro"/>
              <a:ea typeface="Source Sans Pro"/>
              <a:cs typeface="Source Sans Pro"/>
              <a:sym typeface="Source Sans Pro"/>
            </a:endParaRPr>
          </a:p>
        </p:txBody>
      </p:sp>
      <p:pic>
        <p:nvPicPr>
          <p:cNvPr id="158" name="Google Shape;158;p18"/>
          <p:cNvPicPr preferRelativeResize="0"/>
          <p:nvPr/>
        </p:nvPicPr>
        <p:blipFill rotWithShape="1">
          <a:blip r:embed="rId2">
            <a:alphaModFix/>
          </a:blip>
          <a:srcRect t="29" b="19"/>
          <a:stretch/>
        </p:blipFill>
        <p:spPr>
          <a:xfrm>
            <a:off x="8949675" y="268103"/>
            <a:ext cx="476276" cy="390350"/>
          </a:xfrm>
          <a:prstGeom prst="rect">
            <a:avLst/>
          </a:prstGeom>
          <a:noFill/>
          <a:ln>
            <a:noFill/>
          </a:ln>
        </p:spPr>
      </p:pic>
      <p:sp>
        <p:nvSpPr>
          <p:cNvPr id="159" name="Google Shape;159;p18"/>
          <p:cNvSpPr txBox="1"/>
          <p:nvPr/>
        </p:nvSpPr>
        <p:spPr>
          <a:xfrm>
            <a:off x="681025" y="1288225"/>
            <a:ext cx="8638800" cy="2165100"/>
          </a:xfrm>
          <a:prstGeom prst="rect">
            <a:avLst/>
          </a:prstGeom>
          <a:noFill/>
          <a:ln>
            <a:noFill/>
          </a:ln>
        </p:spPr>
        <p:txBody>
          <a:bodyPr spcFirstLastPara="1" wrap="square" lIns="91425" tIns="91425" rIns="91425" bIns="91425" anchor="t" anchorCtr="0">
            <a:spAutoFit/>
          </a:bodyPr>
          <a:lstStyle/>
          <a:p>
            <a:pPr marL="0" lvl="0" indent="0" algn="l" rtl="0">
              <a:lnSpc>
                <a:spcPct val="100000"/>
              </a:lnSpc>
              <a:spcBef>
                <a:spcPts val="0"/>
              </a:spcBef>
              <a:spcAft>
                <a:spcPts val="0"/>
              </a:spcAft>
              <a:buNone/>
            </a:pPr>
            <a:r>
              <a:rPr lang="en" b="1" i="1">
                <a:solidFill>
                  <a:schemeClr val="dk1"/>
                </a:solidFill>
                <a:latin typeface="Source Sans Pro"/>
                <a:ea typeface="Source Sans Pro"/>
                <a:cs typeface="Source Sans Pro"/>
                <a:sym typeface="Source Sans Pro"/>
              </a:rPr>
              <a:t>Part 1: </a:t>
            </a:r>
            <a:r>
              <a:rPr lang="en" b="1">
                <a:solidFill>
                  <a:schemeClr val="dk1"/>
                </a:solidFill>
                <a:latin typeface="Source Sans Pro"/>
                <a:ea typeface="Source Sans Pro"/>
                <a:cs typeface="Source Sans Pro"/>
                <a:sym typeface="Source Sans Pro"/>
              </a:rPr>
              <a:t> Rocks bumping into plant and fungi body parts</a:t>
            </a:r>
            <a:endParaRPr u="sng">
              <a:solidFill>
                <a:schemeClr val="dk1"/>
              </a:solidFill>
              <a:latin typeface="Source Sans Pro"/>
              <a:ea typeface="Source Sans Pro"/>
              <a:cs typeface="Source Sans Pro"/>
              <a:sym typeface="Source Sans Pro"/>
            </a:endParaRPr>
          </a:p>
          <a:p>
            <a:pPr marL="0" lvl="0" indent="0" algn="l" rtl="0">
              <a:lnSpc>
                <a:spcPct val="100000"/>
              </a:lnSpc>
              <a:spcBef>
                <a:spcPts val="1000"/>
              </a:spcBef>
              <a:spcAft>
                <a:spcPts val="0"/>
              </a:spcAft>
              <a:buClr>
                <a:schemeClr val="dk1"/>
              </a:buClr>
              <a:buSzPts val="1100"/>
              <a:buFont typeface="Arial"/>
              <a:buNone/>
            </a:pPr>
            <a:r>
              <a:rPr lang="en" b="1" i="1">
                <a:solidFill>
                  <a:schemeClr val="dk1"/>
                </a:solidFill>
                <a:latin typeface="Source Sans Pro"/>
                <a:ea typeface="Source Sans Pro"/>
                <a:cs typeface="Source Sans Pro"/>
                <a:sym typeface="Source Sans Pro"/>
              </a:rPr>
              <a:t>Background Information:</a:t>
            </a:r>
            <a:r>
              <a:rPr lang="en">
                <a:solidFill>
                  <a:schemeClr val="dk1"/>
                </a:solidFill>
                <a:latin typeface="Source Sans Pro"/>
                <a:ea typeface="Source Sans Pro"/>
                <a:cs typeface="Source Sans Pro"/>
                <a:sym typeface="Source Sans Pro"/>
              </a:rPr>
              <a:t> Plants have roots, which grow into the ground to obtain water and nutrients. Lichens are fungi (not plants), and they form something called </a:t>
            </a:r>
            <a:r>
              <a:rPr lang="en" b="1">
                <a:solidFill>
                  <a:schemeClr val="dk1"/>
                </a:solidFill>
                <a:latin typeface="Source Sans Pro"/>
                <a:ea typeface="Source Sans Pro"/>
                <a:cs typeface="Source Sans Pro"/>
                <a:sym typeface="Source Sans Pro"/>
              </a:rPr>
              <a:t>filaments</a:t>
            </a:r>
            <a:r>
              <a:rPr lang="en">
                <a:solidFill>
                  <a:schemeClr val="dk1"/>
                </a:solidFill>
                <a:latin typeface="Source Sans Pro"/>
                <a:ea typeface="Source Sans Pro"/>
                <a:cs typeface="Source Sans Pro"/>
                <a:sym typeface="Source Sans Pro"/>
              </a:rPr>
              <a:t>: long, thin strands similar to plant roots that push down into the ground. Filaments and roots can grow into rocks as well as soil. </a:t>
            </a:r>
            <a:endParaRPr>
              <a:solidFill>
                <a:schemeClr val="dk1"/>
              </a:solidFill>
              <a:latin typeface="Source Sans Pro"/>
              <a:ea typeface="Source Sans Pro"/>
              <a:cs typeface="Source Sans Pro"/>
              <a:sym typeface="Source Sans Pro"/>
            </a:endParaRPr>
          </a:p>
          <a:p>
            <a:pPr marL="0" lvl="0" indent="0" algn="l" rtl="0">
              <a:lnSpc>
                <a:spcPct val="100000"/>
              </a:lnSpc>
              <a:spcBef>
                <a:spcPts val="1000"/>
              </a:spcBef>
              <a:spcAft>
                <a:spcPts val="0"/>
              </a:spcAft>
              <a:buNone/>
            </a:pPr>
            <a:r>
              <a:rPr lang="en" b="1" i="1">
                <a:solidFill>
                  <a:schemeClr val="dk1"/>
                </a:solidFill>
                <a:latin typeface="Source Sans Pro"/>
                <a:ea typeface="Source Sans Pro"/>
                <a:cs typeface="Source Sans Pro"/>
                <a:sym typeface="Source Sans Pro"/>
              </a:rPr>
              <a:t>Procedure:</a:t>
            </a:r>
            <a:endParaRPr b="1" i="1">
              <a:solidFill>
                <a:schemeClr val="dk1"/>
              </a:solidFill>
              <a:latin typeface="Source Sans Pro"/>
              <a:ea typeface="Source Sans Pro"/>
              <a:cs typeface="Source Sans Pro"/>
              <a:sym typeface="Source Sans Pro"/>
            </a:endParaRPr>
          </a:p>
          <a:p>
            <a:pPr marL="457200" lvl="0" indent="-317500" algn="l" rtl="0">
              <a:lnSpc>
                <a:spcPct val="100000"/>
              </a:lnSpc>
              <a:spcBef>
                <a:spcPts val="0"/>
              </a:spcBef>
              <a:spcAft>
                <a:spcPts val="0"/>
              </a:spcAft>
              <a:buClr>
                <a:schemeClr val="dk1"/>
              </a:buClr>
              <a:buSzPts val="1400"/>
              <a:buFont typeface="Source Sans Pro"/>
              <a:buAutoNum type="arabicPeriod"/>
            </a:pPr>
            <a:r>
              <a:rPr lang="en">
                <a:solidFill>
                  <a:schemeClr val="dk1"/>
                </a:solidFill>
                <a:latin typeface="Source Sans Pro"/>
                <a:ea typeface="Source Sans Pro"/>
                <a:cs typeface="Source Sans Pro"/>
                <a:sym typeface="Source Sans Pro"/>
              </a:rPr>
              <a:t>Remove 1 sugar cube from the bag. </a:t>
            </a:r>
            <a:endParaRPr>
              <a:solidFill>
                <a:schemeClr val="dk1"/>
              </a:solidFill>
              <a:latin typeface="Source Sans Pro"/>
              <a:ea typeface="Source Sans Pro"/>
              <a:cs typeface="Source Sans Pro"/>
              <a:sym typeface="Source Sans Pro"/>
            </a:endParaRPr>
          </a:p>
          <a:p>
            <a:pPr marL="457200" lvl="0" indent="-317500" algn="l" rtl="0">
              <a:lnSpc>
                <a:spcPct val="100000"/>
              </a:lnSpc>
              <a:spcBef>
                <a:spcPts val="0"/>
              </a:spcBef>
              <a:spcAft>
                <a:spcPts val="0"/>
              </a:spcAft>
              <a:buClr>
                <a:schemeClr val="dk1"/>
              </a:buClr>
              <a:buSzPts val="1400"/>
              <a:buFont typeface="Source Sans Pro"/>
              <a:buAutoNum type="arabicPeriod"/>
            </a:pPr>
            <a:r>
              <a:rPr lang="en">
                <a:solidFill>
                  <a:schemeClr val="dk1"/>
                </a:solidFill>
                <a:latin typeface="Source Sans Pro"/>
                <a:ea typeface="Source Sans Pro"/>
                <a:cs typeface="Source Sans Pro"/>
                <a:sym typeface="Source Sans Pro"/>
              </a:rPr>
              <a:t>Try to stick a toothpick into the sugar cube, as far as possible. </a:t>
            </a:r>
            <a:endParaRPr>
              <a:solidFill>
                <a:schemeClr val="dk1"/>
              </a:solidFill>
              <a:latin typeface="Source Sans Pro"/>
              <a:ea typeface="Source Sans Pro"/>
              <a:cs typeface="Source Sans Pro"/>
              <a:sym typeface="Source Sans Pro"/>
            </a:endParaRPr>
          </a:p>
          <a:p>
            <a:pPr marL="457200" lvl="0" indent="-317500" algn="l" rtl="0">
              <a:lnSpc>
                <a:spcPct val="100000"/>
              </a:lnSpc>
              <a:spcBef>
                <a:spcPts val="0"/>
              </a:spcBef>
              <a:spcAft>
                <a:spcPts val="0"/>
              </a:spcAft>
              <a:buClr>
                <a:schemeClr val="dk1"/>
              </a:buClr>
              <a:buSzPts val="1400"/>
              <a:buFont typeface="Source Sans Pro"/>
              <a:buAutoNum type="arabicPeriod"/>
            </a:pPr>
            <a:r>
              <a:rPr lang="en">
                <a:solidFill>
                  <a:schemeClr val="dk1"/>
                </a:solidFill>
                <a:latin typeface="Source Sans Pro"/>
                <a:ea typeface="Source Sans Pro"/>
                <a:cs typeface="Source Sans Pro"/>
                <a:sym typeface="Source Sans Pro"/>
              </a:rPr>
              <a:t>Observe what happens to the sugar cube. </a:t>
            </a:r>
            <a:endParaRPr>
              <a:latin typeface="Source Sans Pro"/>
              <a:ea typeface="Source Sans Pro"/>
              <a:cs typeface="Source Sans Pro"/>
              <a:sym typeface="Source Sans Pro"/>
            </a:endParaRPr>
          </a:p>
        </p:txBody>
      </p:sp>
      <p:sp>
        <p:nvSpPr>
          <p:cNvPr id="160" name="Google Shape;160;p18"/>
          <p:cNvSpPr/>
          <p:nvPr/>
        </p:nvSpPr>
        <p:spPr>
          <a:xfrm>
            <a:off x="615775" y="1656575"/>
            <a:ext cx="8769300" cy="1796700"/>
          </a:xfrm>
          <a:prstGeom prst="rect">
            <a:avLst/>
          </a:prstGeom>
          <a:noFill/>
          <a:ln w="9525" cap="flat" cmpd="sng">
            <a:solidFill>
              <a:srgbClr val="43434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61" name="Google Shape;161;p18"/>
          <p:cNvCxnSpPr/>
          <p:nvPr/>
        </p:nvCxnSpPr>
        <p:spPr>
          <a:xfrm rot="10800000" flipH="1">
            <a:off x="3491625" y="466050"/>
            <a:ext cx="5332500" cy="9600"/>
          </a:xfrm>
          <a:prstGeom prst="straightConnector1">
            <a:avLst/>
          </a:prstGeom>
          <a:noFill/>
          <a:ln w="9525" cap="flat" cmpd="sng">
            <a:solidFill>
              <a:schemeClr val="dk2"/>
            </a:solidFill>
            <a:prstDash val="dot"/>
            <a:round/>
            <a:headEnd type="none" w="med" len="med"/>
            <a:tailEnd type="none" w="med" len="med"/>
          </a:ln>
        </p:spPr>
      </p:cxnSp>
      <p:sp>
        <p:nvSpPr>
          <p:cNvPr id="162" name="Google Shape;162;p18"/>
          <p:cNvSpPr txBox="1"/>
          <p:nvPr/>
        </p:nvSpPr>
        <p:spPr>
          <a:xfrm>
            <a:off x="7372425" y="2356300"/>
            <a:ext cx="1255500" cy="861300"/>
          </a:xfrm>
          <a:prstGeom prst="rect">
            <a:avLst/>
          </a:prstGeom>
          <a:noFill/>
          <a:ln>
            <a:noFill/>
          </a:ln>
        </p:spPr>
        <p:txBody>
          <a:bodyPr spcFirstLastPara="1" wrap="square" lIns="91425" tIns="91425" rIns="91425" bIns="91425" anchor="t" anchorCtr="0">
            <a:spAutoFit/>
          </a:bodyPr>
          <a:lstStyle/>
          <a:p>
            <a:pPr marL="0" lvl="0" indent="0" algn="l" rtl="0">
              <a:lnSpc>
                <a:spcPct val="114000"/>
              </a:lnSpc>
              <a:spcBef>
                <a:spcPts val="0"/>
              </a:spcBef>
              <a:spcAft>
                <a:spcPts val="0"/>
              </a:spcAft>
              <a:buNone/>
            </a:pPr>
            <a:r>
              <a:rPr lang="en" b="1" i="1">
                <a:solidFill>
                  <a:schemeClr val="dk1"/>
                </a:solidFill>
                <a:latin typeface="Source Sans Pro"/>
                <a:ea typeface="Source Sans Pro"/>
                <a:cs typeface="Source Sans Pro"/>
                <a:sym typeface="Source Sans Pro"/>
              </a:rPr>
              <a:t>Materials: </a:t>
            </a:r>
            <a:endParaRPr b="1" i="1">
              <a:solidFill>
                <a:schemeClr val="dk1"/>
              </a:solidFill>
              <a:latin typeface="Source Sans Pro"/>
              <a:ea typeface="Source Sans Pro"/>
              <a:cs typeface="Source Sans Pro"/>
              <a:sym typeface="Source Sans Pro"/>
            </a:endParaRPr>
          </a:p>
          <a:p>
            <a:pPr marL="0" lvl="0" indent="0" algn="l" rtl="0">
              <a:spcBef>
                <a:spcPts val="0"/>
              </a:spcBef>
              <a:spcAft>
                <a:spcPts val="400"/>
              </a:spcAft>
              <a:buNone/>
            </a:pPr>
            <a:r>
              <a:rPr lang="en">
                <a:solidFill>
                  <a:schemeClr val="dk1"/>
                </a:solidFill>
                <a:latin typeface="Source Sans Pro"/>
                <a:ea typeface="Source Sans Pro"/>
                <a:cs typeface="Source Sans Pro"/>
                <a:sym typeface="Source Sans Pro"/>
              </a:rPr>
              <a:t>Sugar cube	Toothpick</a:t>
            </a:r>
            <a:endParaRPr/>
          </a:p>
        </p:txBody>
      </p:sp>
      <p:sp>
        <p:nvSpPr>
          <p:cNvPr id="163" name="Google Shape;163;p18"/>
          <p:cNvSpPr txBox="1"/>
          <p:nvPr/>
        </p:nvSpPr>
        <p:spPr>
          <a:xfrm>
            <a:off x="644550" y="3529525"/>
            <a:ext cx="8769300" cy="2893800"/>
          </a:xfrm>
          <a:prstGeom prst="rect">
            <a:avLst/>
          </a:prstGeom>
          <a:noFill/>
          <a:ln>
            <a:noFill/>
          </a:ln>
        </p:spPr>
        <p:txBody>
          <a:bodyPr spcFirstLastPara="1" wrap="square" lIns="91425" tIns="91425" rIns="91425" bIns="91425" anchor="t" anchorCtr="0">
            <a:spAutoFit/>
          </a:bodyPr>
          <a:lstStyle/>
          <a:p>
            <a:pPr marL="0" lvl="0" indent="0" algn="l" rtl="0">
              <a:lnSpc>
                <a:spcPct val="100000"/>
              </a:lnSpc>
              <a:spcBef>
                <a:spcPts val="0"/>
              </a:spcBef>
              <a:spcAft>
                <a:spcPts val="0"/>
              </a:spcAft>
              <a:buNone/>
            </a:pPr>
            <a:r>
              <a:rPr lang="en" b="1">
                <a:solidFill>
                  <a:schemeClr val="dk1"/>
                </a:solidFill>
                <a:latin typeface="Source Sans Pro"/>
                <a:ea typeface="Source Sans Pro"/>
                <a:cs typeface="Source Sans Pro"/>
                <a:sym typeface="Source Sans Pro"/>
              </a:rPr>
              <a:t>Data:</a:t>
            </a:r>
            <a:r>
              <a:rPr lang="en">
                <a:solidFill>
                  <a:schemeClr val="dk1"/>
                </a:solidFill>
                <a:latin typeface="Source Sans Pro"/>
                <a:ea typeface="Source Sans Pro"/>
                <a:cs typeface="Source Sans Pro"/>
                <a:sym typeface="Source Sans Pro"/>
              </a:rPr>
              <a:t> (Observations)</a:t>
            </a:r>
            <a:endParaRPr>
              <a:solidFill>
                <a:schemeClr val="dk1"/>
              </a:solidFill>
              <a:latin typeface="Source Sans Pro"/>
              <a:ea typeface="Source Sans Pro"/>
              <a:cs typeface="Source Sans Pro"/>
              <a:sym typeface="Source Sans Pro"/>
            </a:endParaRPr>
          </a:p>
          <a:p>
            <a:pPr marL="0" lvl="0" indent="0" algn="l" rtl="0">
              <a:lnSpc>
                <a:spcPct val="100000"/>
              </a:lnSpc>
              <a:spcBef>
                <a:spcPts val="1000"/>
              </a:spcBef>
              <a:spcAft>
                <a:spcPts val="0"/>
              </a:spcAft>
              <a:buNone/>
            </a:pPr>
            <a:endParaRPr>
              <a:solidFill>
                <a:schemeClr val="dk1"/>
              </a:solidFill>
              <a:latin typeface="Source Sans Pro"/>
              <a:ea typeface="Source Sans Pro"/>
              <a:cs typeface="Source Sans Pro"/>
              <a:sym typeface="Source Sans Pro"/>
            </a:endParaRPr>
          </a:p>
          <a:p>
            <a:pPr marL="0" lvl="0" indent="0" algn="l" rtl="0">
              <a:lnSpc>
                <a:spcPct val="100000"/>
              </a:lnSpc>
              <a:spcBef>
                <a:spcPts val="1000"/>
              </a:spcBef>
              <a:spcAft>
                <a:spcPts val="0"/>
              </a:spcAft>
              <a:buNone/>
            </a:pPr>
            <a:endParaRPr>
              <a:solidFill>
                <a:schemeClr val="dk1"/>
              </a:solidFill>
              <a:latin typeface="Source Sans Pro"/>
              <a:ea typeface="Source Sans Pro"/>
              <a:cs typeface="Source Sans Pro"/>
              <a:sym typeface="Source Sans Pro"/>
            </a:endParaRPr>
          </a:p>
          <a:p>
            <a:pPr marL="0" lvl="0" indent="0" algn="l" rtl="0">
              <a:lnSpc>
                <a:spcPct val="100000"/>
              </a:lnSpc>
              <a:spcBef>
                <a:spcPts val="1000"/>
              </a:spcBef>
              <a:spcAft>
                <a:spcPts val="0"/>
              </a:spcAft>
              <a:buNone/>
            </a:pPr>
            <a:endParaRPr>
              <a:solidFill>
                <a:schemeClr val="dk1"/>
              </a:solidFill>
              <a:latin typeface="Source Sans Pro"/>
              <a:ea typeface="Source Sans Pro"/>
              <a:cs typeface="Source Sans Pro"/>
              <a:sym typeface="Source Sans Pro"/>
            </a:endParaRPr>
          </a:p>
          <a:p>
            <a:pPr marL="0" lvl="0" indent="0" algn="l" rtl="0">
              <a:lnSpc>
                <a:spcPct val="100000"/>
              </a:lnSpc>
              <a:spcBef>
                <a:spcPts val="1000"/>
              </a:spcBef>
              <a:spcAft>
                <a:spcPts val="0"/>
              </a:spcAft>
              <a:buNone/>
            </a:pPr>
            <a:r>
              <a:rPr lang="en">
                <a:solidFill>
                  <a:schemeClr val="dk1"/>
                </a:solidFill>
                <a:latin typeface="Source Sans Pro"/>
                <a:ea typeface="Source Sans Pro"/>
                <a:cs typeface="Source Sans Pro"/>
                <a:sym typeface="Source Sans Pro"/>
              </a:rPr>
              <a:t>This is a model of physical breakdown of rocks by plants. What do the different parts of the model represent?</a:t>
            </a:r>
            <a:endParaRPr>
              <a:solidFill>
                <a:schemeClr val="dk1"/>
              </a:solidFill>
              <a:latin typeface="Source Sans Pro"/>
              <a:ea typeface="Source Sans Pro"/>
              <a:cs typeface="Source Sans Pro"/>
              <a:sym typeface="Source Sans Pro"/>
            </a:endParaRPr>
          </a:p>
          <a:p>
            <a:pPr marL="0" lvl="0" indent="0" algn="l" rtl="0">
              <a:lnSpc>
                <a:spcPct val="100000"/>
              </a:lnSpc>
              <a:spcBef>
                <a:spcPts val="1000"/>
              </a:spcBef>
              <a:spcAft>
                <a:spcPts val="0"/>
              </a:spcAft>
              <a:buNone/>
            </a:pPr>
            <a:endParaRPr>
              <a:solidFill>
                <a:schemeClr val="dk1"/>
              </a:solidFill>
              <a:latin typeface="Source Sans Pro"/>
              <a:ea typeface="Source Sans Pro"/>
              <a:cs typeface="Source Sans Pro"/>
              <a:sym typeface="Source Sans Pro"/>
            </a:endParaRPr>
          </a:p>
          <a:p>
            <a:pPr marL="0" lvl="0" indent="0" algn="l" rtl="0">
              <a:lnSpc>
                <a:spcPct val="100000"/>
              </a:lnSpc>
              <a:spcBef>
                <a:spcPts val="0"/>
              </a:spcBef>
              <a:spcAft>
                <a:spcPts val="0"/>
              </a:spcAft>
              <a:buNone/>
            </a:pPr>
            <a:endParaRPr>
              <a:solidFill>
                <a:schemeClr val="dk1"/>
              </a:solidFill>
              <a:latin typeface="Source Sans Pro"/>
              <a:ea typeface="Source Sans Pro"/>
              <a:cs typeface="Source Sans Pro"/>
              <a:sym typeface="Source Sans Pro"/>
            </a:endParaRPr>
          </a:p>
          <a:p>
            <a:pPr marL="0" lvl="0" indent="0" algn="l" rtl="0">
              <a:lnSpc>
                <a:spcPct val="100000"/>
              </a:lnSpc>
              <a:spcBef>
                <a:spcPts val="0"/>
              </a:spcBef>
              <a:spcAft>
                <a:spcPts val="0"/>
              </a:spcAft>
              <a:buNone/>
            </a:pPr>
            <a:endParaRPr>
              <a:solidFill>
                <a:schemeClr val="dk1"/>
              </a:solidFill>
              <a:latin typeface="Source Sans Pro"/>
              <a:ea typeface="Source Sans Pro"/>
              <a:cs typeface="Source Sans Pro"/>
              <a:sym typeface="Source Sans Pro"/>
            </a:endParaRPr>
          </a:p>
          <a:p>
            <a:pPr marL="0" lvl="0" indent="0" algn="l" rtl="0">
              <a:lnSpc>
                <a:spcPct val="100000"/>
              </a:lnSpc>
              <a:spcBef>
                <a:spcPts val="1000"/>
              </a:spcBef>
              <a:spcAft>
                <a:spcPts val="0"/>
              </a:spcAft>
              <a:buNone/>
            </a:pPr>
            <a:r>
              <a:rPr lang="en">
                <a:solidFill>
                  <a:schemeClr val="dk1"/>
                </a:solidFill>
                <a:latin typeface="Source Sans Pro"/>
                <a:ea typeface="Source Sans Pro"/>
                <a:cs typeface="Source Sans Pro"/>
                <a:sym typeface="Source Sans Pro"/>
              </a:rPr>
              <a:t>How do plant and lichen structures affect rocks?</a:t>
            </a:r>
            <a:endParaRPr/>
          </a:p>
        </p:txBody>
      </p:sp>
      <p:sp>
        <p:nvSpPr>
          <p:cNvPr id="164" name="Google Shape;164;p18"/>
          <p:cNvSpPr txBox="1"/>
          <p:nvPr/>
        </p:nvSpPr>
        <p:spPr>
          <a:xfrm>
            <a:off x="0" y="550350"/>
            <a:ext cx="10058400" cy="6465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1000"/>
              </a:spcAft>
              <a:buNone/>
            </a:pPr>
            <a:r>
              <a:rPr lang="en" sz="3600">
                <a:solidFill>
                  <a:schemeClr val="dk1"/>
                </a:solidFill>
                <a:latin typeface="Source Sans Pro"/>
                <a:ea typeface="Source Sans Pro"/>
                <a:cs typeface="Source Sans Pro"/>
                <a:sym typeface="Source Sans Pro"/>
              </a:rPr>
              <a:t>Formation of Soil</a:t>
            </a:r>
            <a:r>
              <a:rPr lang="en" sz="2200">
                <a:solidFill>
                  <a:schemeClr val="dk1"/>
                </a:solidFill>
                <a:latin typeface="Source Sans Pro"/>
                <a:ea typeface="Source Sans Pro"/>
                <a:cs typeface="Source Sans Pro"/>
                <a:sym typeface="Source Sans Pro"/>
              </a:rPr>
              <a:t> </a:t>
            </a:r>
            <a:r>
              <a:rPr lang="en" sz="1800">
                <a:solidFill>
                  <a:schemeClr val="dk1"/>
                </a:solidFill>
                <a:latin typeface="Source Sans Pro"/>
                <a:ea typeface="Source Sans Pro"/>
                <a:cs typeface="Source Sans Pro"/>
                <a:sym typeface="Source Sans Pro"/>
              </a:rPr>
              <a:t>– </a:t>
            </a:r>
            <a:r>
              <a:rPr lang="en" sz="1800" b="1">
                <a:solidFill>
                  <a:schemeClr val="dk1"/>
                </a:solidFill>
                <a:latin typeface="Source Sans Pro"/>
                <a:ea typeface="Source Sans Pro"/>
                <a:cs typeface="Source Sans Pro"/>
                <a:sym typeface="Source Sans Pro"/>
              </a:rPr>
              <a:t>Station Two: Rocks and Physical Movement</a:t>
            </a:r>
            <a:endParaRPr sz="1800">
              <a:solidFill>
                <a:schemeClr val="dk1"/>
              </a:solidFill>
              <a:latin typeface="Source Sans Pro"/>
              <a:ea typeface="Source Sans Pro"/>
              <a:cs typeface="Source Sans Pro"/>
              <a:sym typeface="Source Sans Pro"/>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L4 - Explore 2">
  <p:cSld name="CUSTOM_16">
    <p:spTree>
      <p:nvGrpSpPr>
        <p:cNvPr id="1" name="Shape 165"/>
        <p:cNvGrpSpPr/>
        <p:nvPr/>
      </p:nvGrpSpPr>
      <p:grpSpPr>
        <a:xfrm>
          <a:off x="0" y="0"/>
          <a:ext cx="0" cy="0"/>
          <a:chOff x="0" y="0"/>
          <a:chExt cx="0" cy="0"/>
        </a:xfrm>
      </p:grpSpPr>
      <p:sp>
        <p:nvSpPr>
          <p:cNvPr id="166" name="Google Shape;166;p19"/>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
        <p:nvSpPr>
          <p:cNvPr id="167" name="Google Shape;167;p19"/>
          <p:cNvSpPr txBox="1"/>
          <p:nvPr/>
        </p:nvSpPr>
        <p:spPr>
          <a:xfrm>
            <a:off x="449350" y="3565075"/>
            <a:ext cx="1842300" cy="4002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r>
              <a:rPr lang="en" b="1">
                <a:latin typeface="Source Sans Pro"/>
                <a:ea typeface="Source Sans Pro"/>
                <a:cs typeface="Source Sans Pro"/>
                <a:sym typeface="Source Sans Pro"/>
              </a:rPr>
              <a:t>Data:</a:t>
            </a:r>
            <a:r>
              <a:rPr lang="en">
                <a:latin typeface="Source Sans Pro"/>
                <a:ea typeface="Source Sans Pro"/>
                <a:cs typeface="Source Sans Pro"/>
                <a:sym typeface="Source Sans Pro"/>
              </a:rPr>
              <a:t> (Observations)</a:t>
            </a:r>
            <a:endParaRPr>
              <a:latin typeface="Source Sans Pro"/>
              <a:ea typeface="Source Sans Pro"/>
              <a:cs typeface="Source Sans Pro"/>
              <a:sym typeface="Source Sans Pro"/>
            </a:endParaRPr>
          </a:p>
        </p:txBody>
      </p:sp>
      <p:graphicFrame>
        <p:nvGraphicFramePr>
          <p:cNvPr id="168" name="Google Shape;168;p19"/>
          <p:cNvGraphicFramePr/>
          <p:nvPr/>
        </p:nvGraphicFramePr>
        <p:xfrm>
          <a:off x="400738" y="4016675"/>
          <a:ext cx="9139200" cy="3134425"/>
        </p:xfrm>
        <a:graphic>
          <a:graphicData uri="http://schemas.openxmlformats.org/drawingml/2006/table">
            <a:tbl>
              <a:tblPr>
                <a:noFill/>
                <a:tableStyleId>{D2021F5F-E15A-40BC-8580-157957094B7B}</a:tableStyleId>
              </a:tblPr>
              <a:tblGrid>
                <a:gridCol w="4569600">
                  <a:extLst>
                    <a:ext uri="{9D8B030D-6E8A-4147-A177-3AD203B41FA5}">
                      <a16:colId xmlns:a16="http://schemas.microsoft.com/office/drawing/2014/main" val="20000"/>
                    </a:ext>
                  </a:extLst>
                </a:gridCol>
                <a:gridCol w="4569600">
                  <a:extLst>
                    <a:ext uri="{9D8B030D-6E8A-4147-A177-3AD203B41FA5}">
                      <a16:colId xmlns:a16="http://schemas.microsoft.com/office/drawing/2014/main" val="20001"/>
                    </a:ext>
                  </a:extLst>
                </a:gridCol>
              </a:tblGrid>
              <a:tr h="504200">
                <a:tc>
                  <a:txBody>
                    <a:bodyPr/>
                    <a:lstStyle/>
                    <a:p>
                      <a:pPr marL="0" lvl="0" indent="0" algn="ctr" rtl="0">
                        <a:spcBef>
                          <a:spcPts val="0"/>
                        </a:spcBef>
                        <a:spcAft>
                          <a:spcPts val="0"/>
                        </a:spcAft>
                        <a:buNone/>
                      </a:pPr>
                      <a:r>
                        <a:rPr lang="en" b="1">
                          <a:solidFill>
                            <a:srgbClr val="FFFFFF"/>
                          </a:solidFill>
                          <a:latin typeface="Source Sans Pro"/>
                          <a:ea typeface="Source Sans Pro"/>
                          <a:cs typeface="Source Sans Pro"/>
                          <a:sym typeface="Source Sans Pro"/>
                        </a:rPr>
                        <a:t>Sugar cube before shaking</a:t>
                      </a:r>
                      <a:endParaRPr b="1">
                        <a:solidFill>
                          <a:srgbClr val="FFFFFF"/>
                        </a:solidFill>
                        <a:latin typeface="Source Sans Pro"/>
                        <a:ea typeface="Source Sans Pro"/>
                        <a:cs typeface="Source Sans Pro"/>
                        <a:sym typeface="Source Sans Pro"/>
                      </a:endParaRPr>
                    </a:p>
                  </a:txBody>
                  <a:tcPr marL="91425" marR="91425" marT="91425" marB="91425">
                    <a:lnL w="9525" cap="flat" cmpd="sng">
                      <a:solidFill>
                        <a:srgbClr val="434343"/>
                      </a:solidFill>
                      <a:prstDash val="solid"/>
                      <a:round/>
                      <a:headEnd type="none" w="sm" len="sm"/>
                      <a:tailEnd type="none" w="sm" len="sm"/>
                    </a:lnL>
                    <a:lnR w="9525" cap="flat" cmpd="sng">
                      <a:solidFill>
                        <a:srgbClr val="434343"/>
                      </a:solidFill>
                      <a:prstDash val="solid"/>
                      <a:round/>
                      <a:headEnd type="none" w="sm" len="sm"/>
                      <a:tailEnd type="none" w="sm" len="sm"/>
                    </a:lnR>
                    <a:lnT w="9525" cap="flat" cmpd="sng">
                      <a:solidFill>
                        <a:srgbClr val="434343"/>
                      </a:solidFill>
                      <a:prstDash val="solid"/>
                      <a:round/>
                      <a:headEnd type="none" w="sm" len="sm"/>
                      <a:tailEnd type="none" w="sm" len="sm"/>
                    </a:lnT>
                    <a:lnB w="9525" cap="flat" cmpd="sng">
                      <a:solidFill>
                        <a:srgbClr val="434343"/>
                      </a:solidFill>
                      <a:prstDash val="solid"/>
                      <a:round/>
                      <a:headEnd type="none" w="sm" len="sm"/>
                      <a:tailEnd type="none" w="sm" len="sm"/>
                    </a:lnB>
                    <a:solidFill>
                      <a:schemeClr val="dk2"/>
                    </a:solidFill>
                  </a:tcPr>
                </a:tc>
                <a:tc>
                  <a:txBody>
                    <a:bodyPr/>
                    <a:lstStyle/>
                    <a:p>
                      <a:pPr marL="0" lvl="0" indent="0" algn="ctr" rtl="0">
                        <a:spcBef>
                          <a:spcPts val="0"/>
                        </a:spcBef>
                        <a:spcAft>
                          <a:spcPts val="0"/>
                        </a:spcAft>
                        <a:buNone/>
                      </a:pPr>
                      <a:r>
                        <a:rPr lang="en" b="1">
                          <a:solidFill>
                            <a:srgbClr val="FFFFFF"/>
                          </a:solidFill>
                          <a:latin typeface="Source Sans Pro"/>
                          <a:ea typeface="Source Sans Pro"/>
                          <a:cs typeface="Source Sans Pro"/>
                          <a:sym typeface="Source Sans Pro"/>
                        </a:rPr>
                        <a:t>Sugar cube after shaking</a:t>
                      </a:r>
                      <a:endParaRPr b="1">
                        <a:solidFill>
                          <a:srgbClr val="FFFFFF"/>
                        </a:solidFill>
                        <a:latin typeface="Source Sans Pro"/>
                        <a:ea typeface="Source Sans Pro"/>
                        <a:cs typeface="Source Sans Pro"/>
                        <a:sym typeface="Source Sans Pro"/>
                      </a:endParaRPr>
                    </a:p>
                  </a:txBody>
                  <a:tcPr marL="91425" marR="91425" marT="91425" marB="91425">
                    <a:lnL w="9525" cap="flat" cmpd="sng">
                      <a:solidFill>
                        <a:srgbClr val="434343"/>
                      </a:solidFill>
                      <a:prstDash val="solid"/>
                      <a:round/>
                      <a:headEnd type="none" w="sm" len="sm"/>
                      <a:tailEnd type="none" w="sm" len="sm"/>
                    </a:lnL>
                    <a:lnR w="9525" cap="flat" cmpd="sng">
                      <a:solidFill>
                        <a:srgbClr val="434343"/>
                      </a:solidFill>
                      <a:prstDash val="solid"/>
                      <a:round/>
                      <a:headEnd type="none" w="sm" len="sm"/>
                      <a:tailEnd type="none" w="sm" len="sm"/>
                    </a:lnR>
                    <a:lnT w="9525" cap="flat" cmpd="sng">
                      <a:solidFill>
                        <a:srgbClr val="434343"/>
                      </a:solidFill>
                      <a:prstDash val="solid"/>
                      <a:round/>
                      <a:headEnd type="none" w="sm" len="sm"/>
                      <a:tailEnd type="none" w="sm" len="sm"/>
                    </a:lnT>
                    <a:lnB w="9525" cap="flat" cmpd="sng">
                      <a:solidFill>
                        <a:srgbClr val="434343"/>
                      </a:solidFill>
                      <a:prstDash val="solid"/>
                      <a:round/>
                      <a:headEnd type="none" w="sm" len="sm"/>
                      <a:tailEnd type="none" w="sm" len="sm"/>
                    </a:lnB>
                    <a:solidFill>
                      <a:schemeClr val="dk2"/>
                    </a:solidFill>
                  </a:tcPr>
                </a:tc>
                <a:extLst>
                  <a:ext uri="{0D108BD9-81ED-4DB2-BD59-A6C34878D82A}">
                    <a16:rowId xmlns:a16="http://schemas.microsoft.com/office/drawing/2014/main" val="10000"/>
                  </a:ext>
                </a:extLst>
              </a:tr>
              <a:tr h="2630225">
                <a:tc>
                  <a:txBody>
                    <a:bodyPr/>
                    <a:lstStyle/>
                    <a:p>
                      <a:pPr marL="0" lvl="0" indent="0" algn="l" rtl="0">
                        <a:spcBef>
                          <a:spcPts val="0"/>
                        </a:spcBef>
                        <a:spcAft>
                          <a:spcPts val="0"/>
                        </a:spcAft>
                        <a:buNone/>
                      </a:pPr>
                      <a:endParaRPr/>
                    </a:p>
                  </a:txBody>
                  <a:tcPr marL="91425" marR="91425" marT="91425" marB="91425">
                    <a:lnL w="9525" cap="flat" cmpd="sng">
                      <a:solidFill>
                        <a:srgbClr val="434343"/>
                      </a:solidFill>
                      <a:prstDash val="solid"/>
                      <a:round/>
                      <a:headEnd type="none" w="sm" len="sm"/>
                      <a:tailEnd type="none" w="sm" len="sm"/>
                    </a:lnL>
                    <a:lnR w="9525" cap="flat" cmpd="sng">
                      <a:solidFill>
                        <a:srgbClr val="434343"/>
                      </a:solidFill>
                      <a:prstDash val="solid"/>
                      <a:round/>
                      <a:headEnd type="none" w="sm" len="sm"/>
                      <a:tailEnd type="none" w="sm" len="sm"/>
                    </a:lnR>
                    <a:lnT w="9525" cap="flat" cmpd="sng">
                      <a:solidFill>
                        <a:srgbClr val="434343"/>
                      </a:solidFill>
                      <a:prstDash val="solid"/>
                      <a:round/>
                      <a:headEnd type="none" w="sm" len="sm"/>
                      <a:tailEnd type="none" w="sm" len="sm"/>
                    </a:lnT>
                    <a:lnB w="9525" cap="flat" cmpd="sng">
                      <a:solidFill>
                        <a:srgbClr val="434343"/>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rgbClr val="434343"/>
                      </a:solidFill>
                      <a:prstDash val="solid"/>
                      <a:round/>
                      <a:headEnd type="none" w="sm" len="sm"/>
                      <a:tailEnd type="none" w="sm" len="sm"/>
                    </a:lnL>
                    <a:lnR w="9525" cap="flat" cmpd="sng">
                      <a:solidFill>
                        <a:srgbClr val="434343"/>
                      </a:solidFill>
                      <a:prstDash val="solid"/>
                      <a:round/>
                      <a:headEnd type="none" w="sm" len="sm"/>
                      <a:tailEnd type="none" w="sm" len="sm"/>
                    </a:lnR>
                    <a:lnT w="9525" cap="flat" cmpd="sng">
                      <a:solidFill>
                        <a:srgbClr val="434343"/>
                      </a:solidFill>
                      <a:prstDash val="solid"/>
                      <a:round/>
                      <a:headEnd type="none" w="sm" len="sm"/>
                      <a:tailEnd type="none" w="sm" len="sm"/>
                    </a:lnT>
                    <a:lnB w="9525" cap="flat" cmpd="sng">
                      <a:solidFill>
                        <a:srgbClr val="434343"/>
                      </a:solidFill>
                      <a:prstDash val="solid"/>
                      <a:round/>
                      <a:headEnd type="none" w="sm" len="sm"/>
                      <a:tailEnd type="none" w="sm" len="sm"/>
                    </a:lnB>
                  </a:tcPr>
                </a:tc>
                <a:extLst>
                  <a:ext uri="{0D108BD9-81ED-4DB2-BD59-A6C34878D82A}">
                    <a16:rowId xmlns:a16="http://schemas.microsoft.com/office/drawing/2014/main" val="10001"/>
                  </a:ext>
                </a:extLst>
              </a:tr>
            </a:tbl>
          </a:graphicData>
        </a:graphic>
      </p:graphicFrame>
      <p:sp>
        <p:nvSpPr>
          <p:cNvPr id="169" name="Google Shape;169;p19"/>
          <p:cNvSpPr txBox="1"/>
          <p:nvPr/>
        </p:nvSpPr>
        <p:spPr>
          <a:xfrm>
            <a:off x="449350" y="268100"/>
            <a:ext cx="3279900" cy="3903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4 EXPLORE: </a:t>
            </a:r>
            <a:r>
              <a:rPr lang="en">
                <a:solidFill>
                  <a:schemeClr val="dk1"/>
                </a:solidFill>
                <a:latin typeface="Source Sans Pro"/>
                <a:ea typeface="Source Sans Pro"/>
                <a:cs typeface="Source Sans Pro"/>
                <a:sym typeface="Source Sans Pro"/>
              </a:rPr>
              <a:t>How does soil form?</a:t>
            </a:r>
            <a:endParaRPr>
              <a:latin typeface="Source Sans Pro"/>
              <a:ea typeface="Source Sans Pro"/>
              <a:cs typeface="Source Sans Pro"/>
              <a:sym typeface="Source Sans Pro"/>
            </a:endParaRPr>
          </a:p>
        </p:txBody>
      </p:sp>
      <p:pic>
        <p:nvPicPr>
          <p:cNvPr id="170" name="Google Shape;170;p19"/>
          <p:cNvPicPr preferRelativeResize="0"/>
          <p:nvPr/>
        </p:nvPicPr>
        <p:blipFill rotWithShape="1">
          <a:blip r:embed="rId2">
            <a:alphaModFix/>
          </a:blip>
          <a:srcRect t="29" b="19"/>
          <a:stretch/>
        </p:blipFill>
        <p:spPr>
          <a:xfrm>
            <a:off x="8949675" y="268103"/>
            <a:ext cx="476276" cy="390350"/>
          </a:xfrm>
          <a:prstGeom prst="rect">
            <a:avLst/>
          </a:prstGeom>
          <a:noFill/>
          <a:ln>
            <a:noFill/>
          </a:ln>
        </p:spPr>
      </p:pic>
      <p:cxnSp>
        <p:nvCxnSpPr>
          <p:cNvPr id="171" name="Google Shape;171;p19"/>
          <p:cNvCxnSpPr/>
          <p:nvPr/>
        </p:nvCxnSpPr>
        <p:spPr>
          <a:xfrm rot="10800000" flipH="1">
            <a:off x="3480825" y="466050"/>
            <a:ext cx="5343000" cy="9600"/>
          </a:xfrm>
          <a:prstGeom prst="straightConnector1">
            <a:avLst/>
          </a:prstGeom>
          <a:noFill/>
          <a:ln w="9525" cap="flat" cmpd="sng">
            <a:solidFill>
              <a:schemeClr val="dk2"/>
            </a:solidFill>
            <a:prstDash val="dot"/>
            <a:round/>
            <a:headEnd type="none" w="med" len="med"/>
            <a:tailEnd type="none" w="med" len="med"/>
          </a:ln>
        </p:spPr>
      </p:cxnSp>
      <p:sp>
        <p:nvSpPr>
          <p:cNvPr id="172" name="Google Shape;172;p19"/>
          <p:cNvSpPr txBox="1"/>
          <p:nvPr/>
        </p:nvSpPr>
        <p:spPr>
          <a:xfrm>
            <a:off x="449350" y="1141405"/>
            <a:ext cx="9139200" cy="23274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r>
              <a:rPr lang="en" b="1" i="1">
                <a:latin typeface="Source Sans Pro"/>
                <a:ea typeface="Source Sans Pro"/>
                <a:cs typeface="Source Sans Pro"/>
                <a:sym typeface="Source Sans Pro"/>
              </a:rPr>
              <a:t>Part 2: </a:t>
            </a:r>
            <a:r>
              <a:rPr lang="en" b="1">
                <a:latin typeface="Source Sans Pro"/>
                <a:ea typeface="Source Sans Pro"/>
                <a:cs typeface="Source Sans Pro"/>
                <a:sym typeface="Source Sans Pro"/>
              </a:rPr>
              <a:t> Rocks bumping into each other</a:t>
            </a:r>
            <a:endParaRPr u="sng">
              <a:latin typeface="Source Sans Pro"/>
              <a:ea typeface="Source Sans Pro"/>
              <a:cs typeface="Source Sans Pro"/>
              <a:sym typeface="Source Sans Pro"/>
            </a:endParaRPr>
          </a:p>
          <a:p>
            <a:pPr marL="0" lvl="0" indent="0" algn="l" rtl="0">
              <a:lnSpc>
                <a:spcPct val="115000"/>
              </a:lnSpc>
              <a:spcBef>
                <a:spcPts val="1000"/>
              </a:spcBef>
              <a:spcAft>
                <a:spcPts val="0"/>
              </a:spcAft>
              <a:buClr>
                <a:schemeClr val="dk1"/>
              </a:buClr>
              <a:buSzPts val="1100"/>
              <a:buFont typeface="Arial"/>
              <a:buNone/>
            </a:pPr>
            <a:r>
              <a:rPr lang="en" b="1" i="1">
                <a:solidFill>
                  <a:schemeClr val="dk1"/>
                </a:solidFill>
                <a:latin typeface="Source Sans Pro"/>
                <a:ea typeface="Source Sans Pro"/>
                <a:cs typeface="Source Sans Pro"/>
                <a:sym typeface="Source Sans Pro"/>
              </a:rPr>
              <a:t>Background Information:</a:t>
            </a:r>
            <a:r>
              <a:rPr lang="en">
                <a:solidFill>
                  <a:schemeClr val="dk1"/>
                </a:solidFill>
                <a:latin typeface="Source Sans Pro"/>
                <a:ea typeface="Source Sans Pro"/>
                <a:cs typeface="Source Sans Pro"/>
                <a:sym typeface="Source Sans Pro"/>
              </a:rPr>
              <a:t> Sometimes rocks get moved by wind or water. When this happens, they bump into each other. </a:t>
            </a:r>
            <a:endParaRPr>
              <a:solidFill>
                <a:schemeClr val="dk1"/>
              </a:solidFill>
              <a:latin typeface="Source Sans Pro"/>
              <a:ea typeface="Source Sans Pro"/>
              <a:cs typeface="Source Sans Pro"/>
              <a:sym typeface="Source Sans Pro"/>
            </a:endParaRPr>
          </a:p>
          <a:p>
            <a:pPr marL="0" lvl="0" indent="0" algn="l" rtl="0">
              <a:lnSpc>
                <a:spcPct val="115000"/>
              </a:lnSpc>
              <a:spcBef>
                <a:spcPts val="500"/>
              </a:spcBef>
              <a:spcAft>
                <a:spcPts val="0"/>
              </a:spcAft>
              <a:buNone/>
            </a:pPr>
            <a:r>
              <a:rPr lang="en" b="1" i="1">
                <a:solidFill>
                  <a:schemeClr val="dk1"/>
                </a:solidFill>
                <a:latin typeface="Source Sans Pro"/>
                <a:ea typeface="Source Sans Pro"/>
                <a:cs typeface="Source Sans Pro"/>
                <a:sym typeface="Source Sans Pro"/>
              </a:rPr>
              <a:t>Procedure:</a:t>
            </a:r>
            <a:endParaRPr b="1" i="1">
              <a:solidFill>
                <a:schemeClr val="dk1"/>
              </a:solidFill>
              <a:latin typeface="Source Sans Pro"/>
              <a:ea typeface="Source Sans Pro"/>
              <a:cs typeface="Source Sans Pro"/>
              <a:sym typeface="Source Sans Pro"/>
            </a:endParaRPr>
          </a:p>
          <a:p>
            <a:pPr marL="457200" lvl="0" indent="-317500" algn="l" rtl="0">
              <a:lnSpc>
                <a:spcPct val="115000"/>
              </a:lnSpc>
              <a:spcBef>
                <a:spcPts val="0"/>
              </a:spcBef>
              <a:spcAft>
                <a:spcPts val="0"/>
              </a:spcAft>
              <a:buClr>
                <a:schemeClr val="dk1"/>
              </a:buClr>
              <a:buSzPts val="1400"/>
              <a:buFont typeface="Source Sans Pro"/>
              <a:buAutoNum type="arabicPeriod"/>
            </a:pPr>
            <a:r>
              <a:rPr lang="en">
                <a:solidFill>
                  <a:schemeClr val="dk1"/>
                </a:solidFill>
                <a:latin typeface="Source Sans Pro"/>
                <a:ea typeface="Source Sans Pro"/>
                <a:cs typeface="Source Sans Pro"/>
                <a:sym typeface="Source Sans Pro"/>
              </a:rPr>
              <a:t>Put one sugar cube in the plastic jar filled with gravel.  Make sure the jar lid is on tight. </a:t>
            </a:r>
            <a:endParaRPr>
              <a:solidFill>
                <a:schemeClr val="dk1"/>
              </a:solidFill>
              <a:latin typeface="Source Sans Pro"/>
              <a:ea typeface="Source Sans Pro"/>
              <a:cs typeface="Source Sans Pro"/>
              <a:sym typeface="Source Sans Pro"/>
            </a:endParaRPr>
          </a:p>
          <a:p>
            <a:pPr marL="457200" lvl="0" indent="-317500" algn="l" rtl="0">
              <a:lnSpc>
                <a:spcPct val="115000"/>
              </a:lnSpc>
              <a:spcBef>
                <a:spcPts val="0"/>
              </a:spcBef>
              <a:spcAft>
                <a:spcPts val="0"/>
              </a:spcAft>
              <a:buClr>
                <a:schemeClr val="dk1"/>
              </a:buClr>
              <a:buSzPts val="1400"/>
              <a:buFont typeface="Source Sans Pro"/>
              <a:buAutoNum type="arabicPeriod"/>
            </a:pPr>
            <a:r>
              <a:rPr lang="en">
                <a:solidFill>
                  <a:schemeClr val="dk1"/>
                </a:solidFill>
                <a:latin typeface="Source Sans Pro"/>
                <a:ea typeface="Source Sans Pro"/>
                <a:cs typeface="Source Sans Pro"/>
                <a:sym typeface="Source Sans Pro"/>
              </a:rPr>
              <a:t>Record observations, describing what the sugar cube looks like before shaking the jar. </a:t>
            </a:r>
            <a:endParaRPr>
              <a:solidFill>
                <a:schemeClr val="dk1"/>
              </a:solidFill>
              <a:latin typeface="Source Sans Pro"/>
              <a:ea typeface="Source Sans Pro"/>
              <a:cs typeface="Source Sans Pro"/>
              <a:sym typeface="Source Sans Pro"/>
            </a:endParaRPr>
          </a:p>
          <a:p>
            <a:pPr marL="457200" lvl="0" indent="-317500" algn="l" rtl="0">
              <a:lnSpc>
                <a:spcPct val="115000"/>
              </a:lnSpc>
              <a:spcBef>
                <a:spcPts val="0"/>
              </a:spcBef>
              <a:spcAft>
                <a:spcPts val="0"/>
              </a:spcAft>
              <a:buClr>
                <a:schemeClr val="dk1"/>
              </a:buClr>
              <a:buSzPts val="1400"/>
              <a:buFont typeface="Source Sans Pro"/>
              <a:buAutoNum type="arabicPeriod"/>
            </a:pPr>
            <a:r>
              <a:rPr lang="en">
                <a:solidFill>
                  <a:schemeClr val="dk1"/>
                </a:solidFill>
                <a:latin typeface="Source Sans Pro"/>
                <a:ea typeface="Source Sans Pro"/>
                <a:cs typeface="Source Sans Pro"/>
                <a:sym typeface="Source Sans Pro"/>
              </a:rPr>
              <a:t>Shake the jar very hard for 60 seconds. </a:t>
            </a:r>
            <a:endParaRPr>
              <a:solidFill>
                <a:schemeClr val="dk1"/>
              </a:solidFill>
              <a:latin typeface="Source Sans Pro"/>
              <a:ea typeface="Source Sans Pro"/>
              <a:cs typeface="Source Sans Pro"/>
              <a:sym typeface="Source Sans Pro"/>
            </a:endParaRPr>
          </a:p>
          <a:p>
            <a:pPr marL="457200" lvl="0" indent="-317500" algn="l" rtl="0">
              <a:lnSpc>
                <a:spcPct val="115000"/>
              </a:lnSpc>
              <a:spcBef>
                <a:spcPts val="0"/>
              </a:spcBef>
              <a:spcAft>
                <a:spcPts val="0"/>
              </a:spcAft>
              <a:buClr>
                <a:schemeClr val="dk1"/>
              </a:buClr>
              <a:buSzPts val="1400"/>
              <a:buFont typeface="Source Sans Pro"/>
              <a:buAutoNum type="arabicPeriod"/>
            </a:pPr>
            <a:r>
              <a:rPr lang="en">
                <a:solidFill>
                  <a:schemeClr val="dk1"/>
                </a:solidFill>
                <a:latin typeface="Source Sans Pro"/>
                <a:ea typeface="Source Sans Pro"/>
                <a:cs typeface="Source Sans Pro"/>
                <a:sym typeface="Source Sans Pro"/>
              </a:rPr>
              <a:t>Remove the lid of the jar, and get the sugar cube out.</a:t>
            </a:r>
            <a:endParaRPr>
              <a:solidFill>
                <a:schemeClr val="dk1"/>
              </a:solidFill>
              <a:latin typeface="Source Sans Pro"/>
              <a:ea typeface="Source Sans Pro"/>
              <a:cs typeface="Source Sans Pro"/>
              <a:sym typeface="Source Sans Pro"/>
            </a:endParaRPr>
          </a:p>
          <a:p>
            <a:pPr marL="457200" lvl="0" indent="-317500" algn="l" rtl="0">
              <a:lnSpc>
                <a:spcPct val="115000"/>
              </a:lnSpc>
              <a:spcBef>
                <a:spcPts val="0"/>
              </a:spcBef>
              <a:spcAft>
                <a:spcPts val="0"/>
              </a:spcAft>
              <a:buClr>
                <a:schemeClr val="dk1"/>
              </a:buClr>
              <a:buSzPts val="1400"/>
              <a:buFont typeface="Source Sans Pro"/>
              <a:buAutoNum type="arabicPeriod"/>
            </a:pPr>
            <a:r>
              <a:rPr lang="en">
                <a:solidFill>
                  <a:schemeClr val="dk1"/>
                </a:solidFill>
                <a:latin typeface="Source Sans Pro"/>
                <a:ea typeface="Source Sans Pro"/>
                <a:cs typeface="Source Sans Pro"/>
                <a:sym typeface="Source Sans Pro"/>
              </a:rPr>
              <a:t>Record observations, describing what the sugar cube looks like after shaking it in the jar.  </a:t>
            </a:r>
            <a:endParaRPr>
              <a:latin typeface="Source Sans Pro"/>
              <a:ea typeface="Source Sans Pro"/>
              <a:cs typeface="Source Sans Pro"/>
              <a:sym typeface="Source Sans Pro"/>
            </a:endParaRPr>
          </a:p>
        </p:txBody>
      </p:sp>
      <p:sp>
        <p:nvSpPr>
          <p:cNvPr id="173" name="Google Shape;173;p19"/>
          <p:cNvSpPr txBox="1"/>
          <p:nvPr/>
        </p:nvSpPr>
        <p:spPr>
          <a:xfrm>
            <a:off x="7804450" y="2273325"/>
            <a:ext cx="1621500" cy="912600"/>
          </a:xfrm>
          <a:prstGeom prst="rect">
            <a:avLst/>
          </a:prstGeom>
          <a:noFill/>
          <a:ln>
            <a:noFill/>
          </a:ln>
        </p:spPr>
        <p:txBody>
          <a:bodyPr spcFirstLastPara="1" wrap="square" lIns="91425" tIns="91425" rIns="91425" bIns="91425" anchor="t" anchorCtr="0">
            <a:spAutoFit/>
          </a:bodyPr>
          <a:lstStyle/>
          <a:p>
            <a:pPr marL="0" lvl="0" indent="0" algn="l" rtl="0">
              <a:lnSpc>
                <a:spcPct val="114000"/>
              </a:lnSpc>
              <a:spcBef>
                <a:spcPts val="0"/>
              </a:spcBef>
              <a:spcAft>
                <a:spcPts val="0"/>
              </a:spcAft>
              <a:buNone/>
            </a:pPr>
            <a:r>
              <a:rPr lang="en" b="1" i="1">
                <a:solidFill>
                  <a:schemeClr val="dk1"/>
                </a:solidFill>
                <a:latin typeface="Source Sans Pro"/>
                <a:ea typeface="Source Sans Pro"/>
                <a:cs typeface="Source Sans Pro"/>
                <a:sym typeface="Source Sans Pro"/>
              </a:rPr>
              <a:t>Materials: </a:t>
            </a:r>
            <a:endParaRPr b="1" i="1">
              <a:solidFill>
                <a:schemeClr val="dk1"/>
              </a:solidFill>
              <a:latin typeface="Source Sans Pro"/>
              <a:ea typeface="Source Sans Pro"/>
              <a:cs typeface="Source Sans Pro"/>
              <a:sym typeface="Source Sans Pro"/>
            </a:endParaRPr>
          </a:p>
          <a:p>
            <a:pPr marL="0" lvl="0" indent="0" algn="l" rtl="0">
              <a:spcBef>
                <a:spcPts val="0"/>
              </a:spcBef>
              <a:spcAft>
                <a:spcPts val="0"/>
              </a:spcAft>
              <a:buNone/>
            </a:pPr>
            <a:r>
              <a:rPr lang="en">
                <a:solidFill>
                  <a:schemeClr val="dk1"/>
                </a:solidFill>
                <a:latin typeface="Source Sans Pro"/>
                <a:ea typeface="Source Sans Pro"/>
                <a:cs typeface="Source Sans Pro"/>
                <a:sym typeface="Source Sans Pro"/>
              </a:rPr>
              <a:t>Sugar cube</a:t>
            </a:r>
            <a:endParaRPr>
              <a:solidFill>
                <a:schemeClr val="dk1"/>
              </a:solidFill>
              <a:latin typeface="Source Sans Pro"/>
              <a:ea typeface="Source Sans Pro"/>
              <a:cs typeface="Source Sans Pro"/>
              <a:sym typeface="Source Sans Pro"/>
            </a:endParaRPr>
          </a:p>
          <a:p>
            <a:pPr marL="0" lvl="0" indent="0" algn="l" rtl="0">
              <a:spcBef>
                <a:spcPts val="400"/>
              </a:spcBef>
              <a:spcAft>
                <a:spcPts val="400"/>
              </a:spcAft>
              <a:buNone/>
            </a:pPr>
            <a:r>
              <a:rPr lang="en">
                <a:solidFill>
                  <a:schemeClr val="dk1"/>
                </a:solidFill>
                <a:latin typeface="Source Sans Pro"/>
                <a:ea typeface="Source Sans Pro"/>
                <a:cs typeface="Source Sans Pro"/>
                <a:sym typeface="Source Sans Pro"/>
              </a:rPr>
              <a:t>Plastic jar of gravel</a:t>
            </a:r>
            <a:endParaRPr/>
          </a:p>
        </p:txBody>
      </p:sp>
      <p:sp>
        <p:nvSpPr>
          <p:cNvPr id="174" name="Google Shape;174;p19"/>
          <p:cNvSpPr/>
          <p:nvPr/>
        </p:nvSpPr>
        <p:spPr>
          <a:xfrm>
            <a:off x="400750" y="1541200"/>
            <a:ext cx="9139200" cy="1927500"/>
          </a:xfrm>
          <a:prstGeom prst="rect">
            <a:avLst/>
          </a:prstGeom>
          <a:noFill/>
          <a:ln w="9525" cap="flat" cmpd="sng">
            <a:solidFill>
              <a:srgbClr val="43434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 name="Google Shape;175;p19"/>
          <p:cNvSpPr txBox="1"/>
          <p:nvPr/>
        </p:nvSpPr>
        <p:spPr>
          <a:xfrm>
            <a:off x="0" y="550350"/>
            <a:ext cx="10058400" cy="6465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1000"/>
              </a:spcAft>
              <a:buNone/>
            </a:pPr>
            <a:r>
              <a:rPr lang="en" sz="3600">
                <a:solidFill>
                  <a:schemeClr val="dk1"/>
                </a:solidFill>
                <a:latin typeface="Source Sans Pro"/>
                <a:ea typeface="Source Sans Pro"/>
                <a:cs typeface="Source Sans Pro"/>
                <a:sym typeface="Source Sans Pro"/>
              </a:rPr>
              <a:t>Formation of Soil</a:t>
            </a:r>
            <a:r>
              <a:rPr lang="en" sz="2200">
                <a:solidFill>
                  <a:schemeClr val="dk1"/>
                </a:solidFill>
                <a:latin typeface="Source Sans Pro"/>
                <a:ea typeface="Source Sans Pro"/>
                <a:cs typeface="Source Sans Pro"/>
                <a:sym typeface="Source Sans Pro"/>
              </a:rPr>
              <a:t> </a:t>
            </a:r>
            <a:r>
              <a:rPr lang="en" sz="1800">
                <a:solidFill>
                  <a:schemeClr val="dk1"/>
                </a:solidFill>
                <a:latin typeface="Source Sans Pro"/>
                <a:ea typeface="Source Sans Pro"/>
                <a:cs typeface="Source Sans Pro"/>
                <a:sym typeface="Source Sans Pro"/>
              </a:rPr>
              <a:t>– </a:t>
            </a:r>
            <a:r>
              <a:rPr lang="en" sz="1800" b="1">
                <a:solidFill>
                  <a:schemeClr val="dk1"/>
                </a:solidFill>
                <a:latin typeface="Source Sans Pro"/>
                <a:ea typeface="Source Sans Pro"/>
                <a:cs typeface="Source Sans Pro"/>
                <a:sym typeface="Source Sans Pro"/>
              </a:rPr>
              <a:t>Station Two: Rocks and Physical Movement </a:t>
            </a:r>
            <a:r>
              <a:rPr lang="en" sz="1800" i="1">
                <a:solidFill>
                  <a:schemeClr val="dk1"/>
                </a:solidFill>
                <a:latin typeface="Source Sans Pro"/>
                <a:ea typeface="Source Sans Pro"/>
                <a:cs typeface="Source Sans Pro"/>
                <a:sym typeface="Source Sans Pro"/>
              </a:rPr>
              <a:t>continued</a:t>
            </a:r>
            <a:endParaRPr sz="1800" i="1">
              <a:solidFill>
                <a:schemeClr val="dk1"/>
              </a:solidFill>
              <a:latin typeface="Source Sans Pro"/>
              <a:ea typeface="Source Sans Pro"/>
              <a:cs typeface="Source Sans Pro"/>
              <a:sym typeface="Source Sans Pro"/>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L4 - Explore 2 1">
  <p:cSld name="CUSTOM_16_1">
    <p:spTree>
      <p:nvGrpSpPr>
        <p:cNvPr id="1" name="Shape 176"/>
        <p:cNvGrpSpPr/>
        <p:nvPr/>
      </p:nvGrpSpPr>
      <p:grpSpPr>
        <a:xfrm>
          <a:off x="0" y="0"/>
          <a:ext cx="0" cy="0"/>
          <a:chOff x="0" y="0"/>
          <a:chExt cx="0" cy="0"/>
        </a:xfrm>
      </p:grpSpPr>
      <p:sp>
        <p:nvSpPr>
          <p:cNvPr id="177" name="Google Shape;177;p20"/>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178" name="Google Shape;178;p20"/>
          <p:cNvSpPr/>
          <p:nvPr/>
        </p:nvSpPr>
        <p:spPr>
          <a:xfrm>
            <a:off x="542725" y="2416725"/>
            <a:ext cx="9056100" cy="4771800"/>
          </a:xfrm>
          <a:prstGeom prst="rect">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 name="Google Shape;179;p20"/>
          <p:cNvSpPr txBox="1"/>
          <p:nvPr/>
        </p:nvSpPr>
        <p:spPr>
          <a:xfrm>
            <a:off x="542725" y="1619048"/>
            <a:ext cx="9011400" cy="6480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r>
              <a:rPr lang="en" b="1">
                <a:latin typeface="Source Sans Pro"/>
                <a:ea typeface="Source Sans Pro"/>
                <a:cs typeface="Source Sans Pro"/>
                <a:sym typeface="Source Sans Pro"/>
              </a:rPr>
              <a:t>Conclusion:</a:t>
            </a:r>
            <a:r>
              <a:rPr lang="en" b="1" i="1">
                <a:latin typeface="Source Sans Pro"/>
                <a:ea typeface="Source Sans Pro"/>
                <a:cs typeface="Source Sans Pro"/>
                <a:sym typeface="Source Sans Pro"/>
              </a:rPr>
              <a:t> </a:t>
            </a:r>
            <a:r>
              <a:rPr lang="en">
                <a:latin typeface="Source Sans Pro"/>
                <a:ea typeface="Source Sans Pro"/>
                <a:cs typeface="Source Sans Pro"/>
                <a:sym typeface="Source Sans Pro"/>
              </a:rPr>
              <a:t>Draw a model to show how rocks can be broken down by bumping into each other. Be sure to label the parts of your model and how they are interacting.</a:t>
            </a:r>
            <a:endParaRPr sz="1600">
              <a:latin typeface="Source Sans Pro"/>
              <a:ea typeface="Source Sans Pro"/>
              <a:cs typeface="Source Sans Pro"/>
              <a:sym typeface="Source Sans Pro"/>
            </a:endParaRPr>
          </a:p>
        </p:txBody>
      </p:sp>
      <p:sp>
        <p:nvSpPr>
          <p:cNvPr id="180" name="Google Shape;180;p20"/>
          <p:cNvSpPr txBox="1"/>
          <p:nvPr/>
        </p:nvSpPr>
        <p:spPr>
          <a:xfrm>
            <a:off x="449350" y="268100"/>
            <a:ext cx="3279900" cy="3903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4 EXPLORE: </a:t>
            </a:r>
            <a:r>
              <a:rPr lang="en">
                <a:solidFill>
                  <a:schemeClr val="dk1"/>
                </a:solidFill>
                <a:latin typeface="Source Sans Pro"/>
                <a:ea typeface="Source Sans Pro"/>
                <a:cs typeface="Source Sans Pro"/>
                <a:sym typeface="Source Sans Pro"/>
              </a:rPr>
              <a:t>How does soil form?</a:t>
            </a:r>
            <a:endParaRPr>
              <a:latin typeface="Source Sans Pro"/>
              <a:ea typeface="Source Sans Pro"/>
              <a:cs typeface="Source Sans Pro"/>
              <a:sym typeface="Source Sans Pro"/>
            </a:endParaRPr>
          </a:p>
        </p:txBody>
      </p:sp>
      <p:pic>
        <p:nvPicPr>
          <p:cNvPr id="181" name="Google Shape;181;p20"/>
          <p:cNvPicPr preferRelativeResize="0"/>
          <p:nvPr/>
        </p:nvPicPr>
        <p:blipFill rotWithShape="1">
          <a:blip r:embed="rId2">
            <a:alphaModFix/>
          </a:blip>
          <a:srcRect t="29" b="19"/>
          <a:stretch/>
        </p:blipFill>
        <p:spPr>
          <a:xfrm>
            <a:off x="8949675" y="268103"/>
            <a:ext cx="476276" cy="390350"/>
          </a:xfrm>
          <a:prstGeom prst="rect">
            <a:avLst/>
          </a:prstGeom>
          <a:noFill/>
          <a:ln>
            <a:noFill/>
          </a:ln>
        </p:spPr>
      </p:pic>
      <p:cxnSp>
        <p:nvCxnSpPr>
          <p:cNvPr id="182" name="Google Shape;182;p20"/>
          <p:cNvCxnSpPr/>
          <p:nvPr/>
        </p:nvCxnSpPr>
        <p:spPr>
          <a:xfrm rot="10800000" flipH="1">
            <a:off x="3480825" y="466050"/>
            <a:ext cx="5343000" cy="9600"/>
          </a:xfrm>
          <a:prstGeom prst="straightConnector1">
            <a:avLst/>
          </a:prstGeom>
          <a:noFill/>
          <a:ln w="9525" cap="flat" cmpd="sng">
            <a:solidFill>
              <a:schemeClr val="dk2"/>
            </a:solidFill>
            <a:prstDash val="dot"/>
            <a:round/>
            <a:headEnd type="none" w="med" len="med"/>
            <a:tailEnd type="none" w="med" len="med"/>
          </a:ln>
        </p:spPr>
      </p:cxnSp>
      <p:sp>
        <p:nvSpPr>
          <p:cNvPr id="183" name="Google Shape;183;p20"/>
          <p:cNvSpPr txBox="1"/>
          <p:nvPr/>
        </p:nvSpPr>
        <p:spPr>
          <a:xfrm>
            <a:off x="542700" y="1271550"/>
            <a:ext cx="9056100" cy="4002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1000"/>
              </a:spcAft>
              <a:buNone/>
            </a:pPr>
            <a:r>
              <a:rPr lang="en" b="1" i="1">
                <a:latin typeface="Source Sans Pro"/>
                <a:ea typeface="Source Sans Pro"/>
                <a:cs typeface="Source Sans Pro"/>
                <a:sym typeface="Source Sans Pro"/>
              </a:rPr>
              <a:t>Part 2: </a:t>
            </a:r>
            <a:r>
              <a:rPr lang="en" b="1">
                <a:latin typeface="Source Sans Pro"/>
                <a:ea typeface="Source Sans Pro"/>
                <a:cs typeface="Source Sans Pro"/>
                <a:sym typeface="Source Sans Pro"/>
              </a:rPr>
              <a:t> Rocks bumping into each other</a:t>
            </a:r>
            <a:endParaRPr>
              <a:latin typeface="Source Sans Pro"/>
              <a:ea typeface="Source Sans Pro"/>
              <a:cs typeface="Source Sans Pro"/>
              <a:sym typeface="Source Sans Pro"/>
            </a:endParaRPr>
          </a:p>
        </p:txBody>
      </p:sp>
      <p:sp>
        <p:nvSpPr>
          <p:cNvPr id="184" name="Google Shape;184;p20"/>
          <p:cNvSpPr txBox="1"/>
          <p:nvPr/>
        </p:nvSpPr>
        <p:spPr>
          <a:xfrm>
            <a:off x="0" y="550350"/>
            <a:ext cx="10058400" cy="6465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1000"/>
              </a:spcAft>
              <a:buNone/>
            </a:pPr>
            <a:r>
              <a:rPr lang="en" sz="3600">
                <a:solidFill>
                  <a:schemeClr val="dk1"/>
                </a:solidFill>
                <a:latin typeface="Source Sans Pro"/>
                <a:ea typeface="Source Sans Pro"/>
                <a:cs typeface="Source Sans Pro"/>
                <a:sym typeface="Source Sans Pro"/>
              </a:rPr>
              <a:t>Formation of Soil</a:t>
            </a:r>
            <a:r>
              <a:rPr lang="en" sz="2200">
                <a:solidFill>
                  <a:schemeClr val="dk1"/>
                </a:solidFill>
                <a:latin typeface="Source Sans Pro"/>
                <a:ea typeface="Source Sans Pro"/>
                <a:cs typeface="Source Sans Pro"/>
                <a:sym typeface="Source Sans Pro"/>
              </a:rPr>
              <a:t> </a:t>
            </a:r>
            <a:r>
              <a:rPr lang="en" sz="1800">
                <a:solidFill>
                  <a:schemeClr val="dk1"/>
                </a:solidFill>
                <a:latin typeface="Source Sans Pro"/>
                <a:ea typeface="Source Sans Pro"/>
                <a:cs typeface="Source Sans Pro"/>
                <a:sym typeface="Source Sans Pro"/>
              </a:rPr>
              <a:t>– </a:t>
            </a:r>
            <a:r>
              <a:rPr lang="en" sz="1800" b="1">
                <a:solidFill>
                  <a:schemeClr val="dk1"/>
                </a:solidFill>
                <a:latin typeface="Source Sans Pro"/>
                <a:ea typeface="Source Sans Pro"/>
                <a:cs typeface="Source Sans Pro"/>
                <a:sym typeface="Source Sans Pro"/>
              </a:rPr>
              <a:t>Station Two: Rocks and Physical Movement </a:t>
            </a:r>
            <a:r>
              <a:rPr lang="en" sz="1800" i="1">
                <a:solidFill>
                  <a:schemeClr val="dk1"/>
                </a:solidFill>
                <a:latin typeface="Source Sans Pro"/>
                <a:ea typeface="Source Sans Pro"/>
                <a:cs typeface="Source Sans Pro"/>
                <a:sym typeface="Source Sans Pro"/>
              </a:rPr>
              <a:t>continued</a:t>
            </a:r>
            <a:endParaRPr sz="1800" i="1">
              <a:solidFill>
                <a:schemeClr val="dk1"/>
              </a:solidFill>
              <a:latin typeface="Source Sans Pro"/>
              <a:ea typeface="Source Sans Pro"/>
              <a:cs typeface="Source Sans Pro"/>
              <a:sym typeface="Source Sans Pro"/>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L1 - Launch" type="secHead">
  <p:cSld name="SECTION_HEADER">
    <p:spTree>
      <p:nvGrpSpPr>
        <p:cNvPr id="1" name="Shape 11"/>
        <p:cNvGrpSpPr/>
        <p:nvPr/>
      </p:nvGrpSpPr>
      <p:grpSpPr>
        <a:xfrm>
          <a:off x="0" y="0"/>
          <a:ext cx="0" cy="0"/>
          <a:chOff x="0" y="0"/>
          <a:chExt cx="0" cy="0"/>
        </a:xfrm>
      </p:grpSpPr>
      <p:sp>
        <p:nvSpPr>
          <p:cNvPr id="12" name="Google Shape;12;p3"/>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
        <p:nvSpPr>
          <p:cNvPr id="13" name="Google Shape;13;p3"/>
          <p:cNvSpPr txBox="1"/>
          <p:nvPr/>
        </p:nvSpPr>
        <p:spPr>
          <a:xfrm>
            <a:off x="486450" y="337050"/>
            <a:ext cx="2464800" cy="5127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1 LAUNCHING THE UNIT</a:t>
            </a:r>
            <a:endParaRPr>
              <a:latin typeface="Source Sans Pro"/>
              <a:ea typeface="Source Sans Pro"/>
              <a:cs typeface="Source Sans Pro"/>
              <a:sym typeface="Source Sans Pro"/>
            </a:endParaRPr>
          </a:p>
        </p:txBody>
      </p:sp>
      <p:cxnSp>
        <p:nvCxnSpPr>
          <p:cNvPr id="14" name="Google Shape;14;p3"/>
          <p:cNvCxnSpPr/>
          <p:nvPr/>
        </p:nvCxnSpPr>
        <p:spPr>
          <a:xfrm>
            <a:off x="3145725" y="520150"/>
            <a:ext cx="5704800" cy="0"/>
          </a:xfrm>
          <a:prstGeom prst="straightConnector1">
            <a:avLst/>
          </a:prstGeom>
          <a:noFill/>
          <a:ln w="9525" cap="flat" cmpd="sng">
            <a:solidFill>
              <a:schemeClr val="dk2"/>
            </a:solidFill>
            <a:prstDash val="dot"/>
            <a:round/>
            <a:headEnd type="none" w="med" len="med"/>
            <a:tailEnd type="none" w="med" len="med"/>
          </a:ln>
        </p:spPr>
      </p:cxnSp>
      <p:pic>
        <p:nvPicPr>
          <p:cNvPr id="15" name="Google Shape;15;p3"/>
          <p:cNvPicPr preferRelativeResize="0"/>
          <p:nvPr/>
        </p:nvPicPr>
        <p:blipFill rotWithShape="1">
          <a:blip r:embed="rId2">
            <a:alphaModFix/>
          </a:blip>
          <a:srcRect t="29" b="19"/>
          <a:stretch/>
        </p:blipFill>
        <p:spPr>
          <a:xfrm>
            <a:off x="8949675" y="322153"/>
            <a:ext cx="476276" cy="390350"/>
          </a:xfrm>
          <a:prstGeom prst="rect">
            <a:avLst/>
          </a:prstGeom>
          <a:noFill/>
          <a:ln>
            <a:noFill/>
          </a:ln>
        </p:spPr>
      </p:pic>
      <p:sp>
        <p:nvSpPr>
          <p:cNvPr id="16" name="Google Shape;16;p3"/>
          <p:cNvSpPr txBox="1"/>
          <p:nvPr/>
        </p:nvSpPr>
        <p:spPr>
          <a:xfrm>
            <a:off x="1611900" y="766893"/>
            <a:ext cx="7983000" cy="5949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Clr>
                <a:srgbClr val="000000"/>
              </a:buClr>
              <a:buSzPts val="1100"/>
              <a:buFont typeface="Arial"/>
              <a:buNone/>
            </a:pPr>
            <a:r>
              <a:rPr lang="en" sz="3600">
                <a:latin typeface="Source Sans Pro"/>
                <a:ea typeface="Source Sans Pro"/>
                <a:cs typeface="Source Sans Pro"/>
                <a:sym typeface="Source Sans Pro"/>
              </a:rPr>
              <a:t>Ask a Question</a:t>
            </a:r>
            <a:endParaRPr sz="3600">
              <a:latin typeface="Source Sans Pro"/>
              <a:ea typeface="Source Sans Pro"/>
              <a:cs typeface="Source Sans Pro"/>
              <a:sym typeface="Source Sans Pro"/>
            </a:endParaRPr>
          </a:p>
          <a:p>
            <a:pPr marL="0" lvl="0" indent="0" algn="l" rtl="0">
              <a:spcBef>
                <a:spcPts val="1000"/>
              </a:spcBef>
              <a:spcAft>
                <a:spcPts val="0"/>
              </a:spcAft>
              <a:buNone/>
            </a:pPr>
            <a:endParaRPr sz="3600">
              <a:latin typeface="Source Sans Pro"/>
              <a:ea typeface="Source Sans Pro"/>
              <a:cs typeface="Source Sans Pro"/>
              <a:sym typeface="Source Sans Pro"/>
            </a:endParaRPr>
          </a:p>
        </p:txBody>
      </p:sp>
      <p:sp>
        <p:nvSpPr>
          <p:cNvPr id="17" name="Google Shape;17;p3"/>
          <p:cNvSpPr txBox="1"/>
          <p:nvPr/>
        </p:nvSpPr>
        <p:spPr>
          <a:xfrm>
            <a:off x="486450" y="1502450"/>
            <a:ext cx="9108600" cy="99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None/>
            </a:pPr>
            <a:r>
              <a:rPr lang="en" sz="2000" b="1">
                <a:solidFill>
                  <a:srgbClr val="000000"/>
                </a:solidFill>
                <a:latin typeface="Source Sans Pro"/>
                <a:ea typeface="Source Sans Pro"/>
                <a:cs typeface="Source Sans Pro"/>
                <a:sym typeface="Source Sans Pro"/>
              </a:rPr>
              <a:t>What do you wonder about </a:t>
            </a:r>
            <a:r>
              <a:rPr lang="en" sz="2000" b="1">
                <a:solidFill>
                  <a:schemeClr val="dk1"/>
                </a:solidFill>
                <a:latin typeface="Source Sans Pro"/>
                <a:ea typeface="Source Sans Pro"/>
                <a:cs typeface="Source Sans Pro"/>
                <a:sym typeface="Source Sans Pro"/>
              </a:rPr>
              <a:t>the soil, the crops, and the soil degradation map</a:t>
            </a:r>
            <a:r>
              <a:rPr lang="en" sz="2000" b="1">
                <a:solidFill>
                  <a:srgbClr val="000000"/>
                </a:solidFill>
                <a:latin typeface="Source Sans Pro"/>
                <a:ea typeface="Source Sans Pro"/>
                <a:cs typeface="Source Sans Pro"/>
                <a:sym typeface="Source Sans Pro"/>
              </a:rPr>
              <a:t>?</a:t>
            </a:r>
            <a:endParaRPr sz="2000" b="1">
              <a:solidFill>
                <a:srgbClr val="000000"/>
              </a:solidFill>
              <a:latin typeface="Source Sans Pro"/>
              <a:ea typeface="Source Sans Pro"/>
              <a:cs typeface="Source Sans Pro"/>
              <a:sym typeface="Source Sans Pro"/>
            </a:endParaRPr>
          </a:p>
          <a:p>
            <a:pPr marL="0" lvl="0" indent="0" algn="l" rtl="0">
              <a:lnSpc>
                <a:spcPct val="100000"/>
              </a:lnSpc>
              <a:spcBef>
                <a:spcPts val="1000"/>
              </a:spcBef>
              <a:spcAft>
                <a:spcPts val="1000"/>
              </a:spcAft>
              <a:buNone/>
            </a:pPr>
            <a:r>
              <a:rPr lang="en" sz="2000">
                <a:solidFill>
                  <a:srgbClr val="000000"/>
                </a:solidFill>
                <a:latin typeface="Source Sans Pro"/>
                <a:ea typeface="Source Sans Pro"/>
                <a:cs typeface="Source Sans Pro"/>
                <a:sym typeface="Source Sans Pro"/>
              </a:rPr>
              <a:t>I wonder...</a:t>
            </a:r>
            <a:endParaRPr sz="2000"/>
          </a:p>
        </p:txBody>
      </p:sp>
      <p:pic>
        <p:nvPicPr>
          <p:cNvPr id="18" name="Google Shape;18;p3"/>
          <p:cNvPicPr preferRelativeResize="0"/>
          <p:nvPr/>
        </p:nvPicPr>
        <p:blipFill rotWithShape="1">
          <a:blip r:embed="rId3">
            <a:alphaModFix/>
          </a:blip>
          <a:srcRect l="406" r="396"/>
          <a:stretch/>
        </p:blipFill>
        <p:spPr>
          <a:xfrm>
            <a:off x="801025" y="782418"/>
            <a:ext cx="700450" cy="706150"/>
          </a:xfrm>
          <a:prstGeom prst="rect">
            <a:avLst/>
          </a:prstGeom>
          <a:noFill/>
          <a:ln>
            <a:noFill/>
          </a:ln>
        </p:spPr>
      </p:pic>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L4 - Evaluate">
  <p:cSld name="CUSTOM_1_1_1">
    <p:spTree>
      <p:nvGrpSpPr>
        <p:cNvPr id="1" name="Shape 185"/>
        <p:cNvGrpSpPr/>
        <p:nvPr/>
      </p:nvGrpSpPr>
      <p:grpSpPr>
        <a:xfrm>
          <a:off x="0" y="0"/>
          <a:ext cx="0" cy="0"/>
          <a:chOff x="0" y="0"/>
          <a:chExt cx="0" cy="0"/>
        </a:xfrm>
      </p:grpSpPr>
      <p:sp>
        <p:nvSpPr>
          <p:cNvPr id="186" name="Google Shape;186;p21"/>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187" name="Google Shape;187;p21"/>
          <p:cNvSpPr txBox="1"/>
          <p:nvPr/>
        </p:nvSpPr>
        <p:spPr>
          <a:xfrm>
            <a:off x="0" y="622125"/>
            <a:ext cx="10058400" cy="5949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1000"/>
              </a:spcAft>
              <a:buClr>
                <a:schemeClr val="dk1"/>
              </a:buClr>
              <a:buSzPts val="1100"/>
              <a:buFont typeface="Arial"/>
              <a:buNone/>
            </a:pPr>
            <a:r>
              <a:rPr lang="en" sz="3600">
                <a:latin typeface="Source Sans Pro"/>
                <a:ea typeface="Source Sans Pro"/>
                <a:cs typeface="Source Sans Pro"/>
                <a:sym typeface="Source Sans Pro"/>
              </a:rPr>
              <a:t>Elephant Rocks Story</a:t>
            </a:r>
            <a:endParaRPr sz="3600" i="1">
              <a:latin typeface="Source Sans Pro"/>
              <a:ea typeface="Source Sans Pro"/>
              <a:cs typeface="Source Sans Pro"/>
              <a:sym typeface="Source Sans Pro"/>
            </a:endParaRPr>
          </a:p>
        </p:txBody>
      </p:sp>
      <p:sp>
        <p:nvSpPr>
          <p:cNvPr id="188" name="Google Shape;188;p21"/>
          <p:cNvSpPr txBox="1"/>
          <p:nvPr/>
        </p:nvSpPr>
        <p:spPr>
          <a:xfrm>
            <a:off x="469275" y="283000"/>
            <a:ext cx="3444000" cy="5127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4 EVALUATE: </a:t>
            </a:r>
            <a:r>
              <a:rPr lang="en">
                <a:solidFill>
                  <a:schemeClr val="dk1"/>
                </a:solidFill>
                <a:latin typeface="Source Sans Pro"/>
                <a:ea typeface="Source Sans Pro"/>
                <a:cs typeface="Source Sans Pro"/>
                <a:sym typeface="Source Sans Pro"/>
              </a:rPr>
              <a:t>How does soil form?</a:t>
            </a:r>
            <a:endParaRPr>
              <a:latin typeface="Source Sans Pro"/>
              <a:ea typeface="Source Sans Pro"/>
              <a:cs typeface="Source Sans Pro"/>
              <a:sym typeface="Source Sans Pro"/>
            </a:endParaRPr>
          </a:p>
        </p:txBody>
      </p:sp>
      <p:cxnSp>
        <p:nvCxnSpPr>
          <p:cNvPr id="189" name="Google Shape;189;p21"/>
          <p:cNvCxnSpPr/>
          <p:nvPr/>
        </p:nvCxnSpPr>
        <p:spPr>
          <a:xfrm>
            <a:off x="3642975" y="464825"/>
            <a:ext cx="5207400" cy="1200"/>
          </a:xfrm>
          <a:prstGeom prst="straightConnector1">
            <a:avLst/>
          </a:prstGeom>
          <a:noFill/>
          <a:ln w="9525" cap="flat" cmpd="sng">
            <a:solidFill>
              <a:schemeClr val="dk2"/>
            </a:solidFill>
            <a:prstDash val="dot"/>
            <a:round/>
            <a:headEnd type="none" w="med" len="med"/>
            <a:tailEnd type="none" w="med" len="med"/>
          </a:ln>
        </p:spPr>
      </p:cxnSp>
      <p:pic>
        <p:nvPicPr>
          <p:cNvPr id="190" name="Google Shape;190;p21"/>
          <p:cNvPicPr preferRelativeResize="0"/>
          <p:nvPr/>
        </p:nvPicPr>
        <p:blipFill rotWithShape="1">
          <a:blip r:embed="rId2">
            <a:alphaModFix/>
          </a:blip>
          <a:srcRect t="29" b="19"/>
          <a:stretch/>
        </p:blipFill>
        <p:spPr>
          <a:xfrm>
            <a:off x="8949675" y="268103"/>
            <a:ext cx="476276" cy="390350"/>
          </a:xfrm>
          <a:prstGeom prst="rect">
            <a:avLst/>
          </a:prstGeom>
          <a:noFill/>
          <a:ln>
            <a:noFill/>
          </a:ln>
        </p:spPr>
      </p:pic>
      <p:sp>
        <p:nvSpPr>
          <p:cNvPr id="191" name="Google Shape;191;p21"/>
          <p:cNvSpPr txBox="1">
            <a:spLocks noGrp="1"/>
          </p:cNvSpPr>
          <p:nvPr>
            <p:ph type="sldNum" idx="2"/>
          </p:nvPr>
        </p:nvSpPr>
        <p:spPr>
          <a:xfrm>
            <a:off x="9507229" y="92269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192" name="Google Shape;192;p21"/>
          <p:cNvSpPr txBox="1"/>
          <p:nvPr/>
        </p:nvSpPr>
        <p:spPr>
          <a:xfrm>
            <a:off x="469275" y="1340600"/>
            <a:ext cx="9140700" cy="18957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0"/>
              </a:spcAft>
              <a:buClr>
                <a:schemeClr val="dk1"/>
              </a:buClr>
              <a:buSzPts val="1100"/>
              <a:buFont typeface="Arial"/>
              <a:buNone/>
            </a:pPr>
            <a:r>
              <a:rPr lang="en" b="1">
                <a:highlight>
                  <a:srgbClr val="FEFEFE"/>
                </a:highlight>
                <a:latin typeface="Source Sans Pro"/>
                <a:ea typeface="Source Sans Pro"/>
                <a:cs typeface="Source Sans Pro"/>
                <a:sym typeface="Source Sans Pro"/>
              </a:rPr>
              <a:t>Elephant Rocks State Park</a:t>
            </a:r>
            <a:r>
              <a:rPr lang="en">
                <a:highlight>
                  <a:srgbClr val="FEFEFE"/>
                </a:highlight>
                <a:latin typeface="Source Sans Pro"/>
                <a:ea typeface="Source Sans Pro"/>
                <a:cs typeface="Source Sans Pro"/>
                <a:sym typeface="Source Sans Pro"/>
              </a:rPr>
              <a:t> is located near Ironton in southeast Missouri. The rocks are made of 1.5 billion year old granite. Granite is formed when liquid hot magma pools together and cools underground. The granite used to be huge slabs buried underground, but over time, it was exposed to the surface and became the round boulders we see today. </a:t>
            </a:r>
            <a:endParaRPr>
              <a:highlight>
                <a:srgbClr val="FEFEFE"/>
              </a:highlight>
              <a:latin typeface="Source Sans Pro"/>
              <a:ea typeface="Source Sans Pro"/>
              <a:cs typeface="Source Sans Pro"/>
              <a:sym typeface="Source Sans Pro"/>
            </a:endParaRPr>
          </a:p>
          <a:p>
            <a:pPr marL="0" lvl="0" indent="0" algn="l" rtl="0">
              <a:lnSpc>
                <a:spcPct val="115000"/>
              </a:lnSpc>
              <a:spcBef>
                <a:spcPts val="1000"/>
              </a:spcBef>
              <a:spcAft>
                <a:spcPts val="0"/>
              </a:spcAft>
              <a:buClr>
                <a:schemeClr val="dk1"/>
              </a:buClr>
              <a:buSzPts val="1100"/>
              <a:buFont typeface="Arial"/>
              <a:buNone/>
            </a:pPr>
            <a:r>
              <a:rPr lang="en" b="1" i="1">
                <a:highlight>
                  <a:srgbClr val="FEFEFE"/>
                </a:highlight>
                <a:latin typeface="Source Sans Pro"/>
                <a:ea typeface="Source Sans Pro"/>
                <a:cs typeface="Source Sans Pro"/>
                <a:sym typeface="Source Sans Pro"/>
              </a:rPr>
              <a:t>Directions: </a:t>
            </a:r>
            <a:r>
              <a:rPr lang="en">
                <a:highlight>
                  <a:srgbClr val="FEFEFE"/>
                </a:highlight>
                <a:latin typeface="Source Sans Pro"/>
                <a:ea typeface="Source Sans Pro"/>
                <a:cs typeface="Source Sans Pro"/>
                <a:sym typeface="Source Sans Pro"/>
              </a:rPr>
              <a:t>Tell the story of how the Elephant Rock boulders might have formed over millions of years. Predict what will happen in the future to these rocks.</a:t>
            </a:r>
            <a:endParaRPr>
              <a:highlight>
                <a:srgbClr val="FEFEFE"/>
              </a:highlight>
              <a:latin typeface="Source Sans Pro"/>
              <a:ea typeface="Source Sans Pro"/>
              <a:cs typeface="Source Sans Pro"/>
              <a:sym typeface="Source Sans Pro"/>
            </a:endParaRPr>
          </a:p>
          <a:p>
            <a:pPr marL="0" lvl="0" indent="0" algn="l" rtl="0">
              <a:lnSpc>
                <a:spcPct val="115000"/>
              </a:lnSpc>
              <a:spcBef>
                <a:spcPts val="1000"/>
              </a:spcBef>
              <a:spcAft>
                <a:spcPts val="1000"/>
              </a:spcAft>
              <a:buClr>
                <a:schemeClr val="dk1"/>
              </a:buClr>
              <a:buSzPts val="1100"/>
              <a:buFont typeface="Arial"/>
              <a:buNone/>
            </a:pPr>
            <a:r>
              <a:rPr lang="en" b="1" i="1">
                <a:highlight>
                  <a:srgbClr val="FEFEFE"/>
                </a:highlight>
                <a:latin typeface="Source Sans Pro"/>
                <a:ea typeface="Source Sans Pro"/>
                <a:cs typeface="Source Sans Pro"/>
                <a:sym typeface="Source Sans Pro"/>
              </a:rPr>
              <a:t>Helpful Science Words: </a:t>
            </a:r>
            <a:r>
              <a:rPr lang="en">
                <a:highlight>
                  <a:srgbClr val="FEFEFE"/>
                </a:highlight>
                <a:latin typeface="Source Sans Pro"/>
                <a:ea typeface="Source Sans Pro"/>
                <a:cs typeface="Source Sans Pro"/>
                <a:sym typeface="Source Sans Pro"/>
              </a:rPr>
              <a:t>     weathering     plate      plate motion     </a:t>
            </a:r>
            <a:endParaRPr>
              <a:highlight>
                <a:srgbClr val="FEFEFE"/>
              </a:highlight>
              <a:latin typeface="Source Sans Pro"/>
              <a:ea typeface="Source Sans Pro"/>
              <a:cs typeface="Source Sans Pro"/>
              <a:sym typeface="Source Sans Pro"/>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L5 - Explore">
  <p:cSld name="CUSTOM_17">
    <p:spTree>
      <p:nvGrpSpPr>
        <p:cNvPr id="1" name="Shape 193"/>
        <p:cNvGrpSpPr/>
        <p:nvPr/>
      </p:nvGrpSpPr>
      <p:grpSpPr>
        <a:xfrm>
          <a:off x="0" y="0"/>
          <a:ext cx="0" cy="0"/>
          <a:chOff x="0" y="0"/>
          <a:chExt cx="0" cy="0"/>
        </a:xfrm>
      </p:grpSpPr>
      <p:sp>
        <p:nvSpPr>
          <p:cNvPr id="194" name="Google Shape;194;p22"/>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
        <p:nvSpPr>
          <p:cNvPr id="195" name="Google Shape;195;p22"/>
          <p:cNvSpPr txBox="1"/>
          <p:nvPr/>
        </p:nvSpPr>
        <p:spPr>
          <a:xfrm>
            <a:off x="454025" y="261380"/>
            <a:ext cx="5991900" cy="3903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5 EXPLORE: How do soil and rocks get moved from place to place? </a:t>
            </a:r>
            <a:endParaRPr>
              <a:latin typeface="Source Sans Pro"/>
              <a:ea typeface="Source Sans Pro"/>
              <a:cs typeface="Source Sans Pro"/>
              <a:sym typeface="Source Sans Pro"/>
            </a:endParaRPr>
          </a:p>
        </p:txBody>
      </p:sp>
      <p:pic>
        <p:nvPicPr>
          <p:cNvPr id="196" name="Google Shape;196;p22"/>
          <p:cNvPicPr preferRelativeResize="0"/>
          <p:nvPr/>
        </p:nvPicPr>
        <p:blipFill rotWithShape="1">
          <a:blip r:embed="rId2">
            <a:alphaModFix/>
          </a:blip>
          <a:srcRect t="29" b="19"/>
          <a:stretch/>
        </p:blipFill>
        <p:spPr>
          <a:xfrm>
            <a:off x="8949675" y="268103"/>
            <a:ext cx="476276" cy="390350"/>
          </a:xfrm>
          <a:prstGeom prst="rect">
            <a:avLst/>
          </a:prstGeom>
          <a:noFill/>
          <a:ln>
            <a:noFill/>
          </a:ln>
        </p:spPr>
      </p:pic>
      <p:cxnSp>
        <p:nvCxnSpPr>
          <p:cNvPr id="197" name="Google Shape;197;p22"/>
          <p:cNvCxnSpPr/>
          <p:nvPr/>
        </p:nvCxnSpPr>
        <p:spPr>
          <a:xfrm>
            <a:off x="5880650" y="466125"/>
            <a:ext cx="2969700" cy="0"/>
          </a:xfrm>
          <a:prstGeom prst="straightConnector1">
            <a:avLst/>
          </a:prstGeom>
          <a:noFill/>
          <a:ln w="9525" cap="flat" cmpd="sng">
            <a:solidFill>
              <a:schemeClr val="dk2"/>
            </a:solidFill>
            <a:prstDash val="dot"/>
            <a:round/>
            <a:headEnd type="none" w="med" len="med"/>
            <a:tailEnd type="none" w="med" len="med"/>
          </a:ln>
        </p:spPr>
      </p:cxnSp>
      <p:sp>
        <p:nvSpPr>
          <p:cNvPr id="198" name="Google Shape;198;p22"/>
          <p:cNvSpPr txBox="1"/>
          <p:nvPr/>
        </p:nvSpPr>
        <p:spPr>
          <a:xfrm>
            <a:off x="0" y="539540"/>
            <a:ext cx="10058400" cy="738900"/>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0"/>
              </a:spcBef>
              <a:spcAft>
                <a:spcPts val="1000"/>
              </a:spcAft>
              <a:buNone/>
            </a:pPr>
            <a:r>
              <a:rPr lang="en" sz="3600">
                <a:solidFill>
                  <a:schemeClr val="dk1"/>
                </a:solidFill>
                <a:latin typeface="Source Sans Pro"/>
                <a:ea typeface="Source Sans Pro"/>
                <a:cs typeface="Source Sans Pro"/>
                <a:sym typeface="Source Sans Pro"/>
              </a:rPr>
              <a:t>Movement of Soil and Rocks </a:t>
            </a:r>
            <a:endParaRPr sz="3600" i="1">
              <a:solidFill>
                <a:schemeClr val="dk1"/>
              </a:solidFill>
            </a:endParaRPr>
          </a:p>
        </p:txBody>
      </p:sp>
      <p:sp>
        <p:nvSpPr>
          <p:cNvPr id="199" name="Google Shape;199;p22"/>
          <p:cNvSpPr txBox="1"/>
          <p:nvPr/>
        </p:nvSpPr>
        <p:spPr>
          <a:xfrm>
            <a:off x="454025" y="1167250"/>
            <a:ext cx="7783200" cy="2252400"/>
          </a:xfrm>
          <a:prstGeom prst="rect">
            <a:avLst/>
          </a:prstGeom>
          <a:noFill/>
          <a:ln>
            <a:noFill/>
          </a:ln>
        </p:spPr>
        <p:txBody>
          <a:bodyPr spcFirstLastPara="1" wrap="square" lIns="91425" tIns="91425" rIns="91425" bIns="91425" anchor="t" anchorCtr="0">
            <a:spAutoFit/>
          </a:bodyPr>
          <a:lstStyle/>
          <a:p>
            <a:pPr marL="0" lvl="0" indent="0" algn="l" rtl="0">
              <a:lnSpc>
                <a:spcPct val="100000"/>
              </a:lnSpc>
              <a:spcBef>
                <a:spcPts val="0"/>
              </a:spcBef>
              <a:spcAft>
                <a:spcPts val="0"/>
              </a:spcAft>
              <a:buNone/>
            </a:pPr>
            <a:r>
              <a:rPr lang="en" b="1">
                <a:solidFill>
                  <a:schemeClr val="dk1"/>
                </a:solidFill>
                <a:latin typeface="Source Sans Pro"/>
                <a:ea typeface="Source Sans Pro"/>
                <a:cs typeface="Source Sans Pro"/>
                <a:sym typeface="Source Sans Pro"/>
              </a:rPr>
              <a:t>Building up the Missouri Bootheel Mississippi River Delta Soil</a:t>
            </a:r>
            <a:endParaRPr b="1">
              <a:solidFill>
                <a:schemeClr val="dk1"/>
              </a:solidFill>
              <a:latin typeface="Source Sans Pro"/>
              <a:ea typeface="Source Sans Pro"/>
              <a:cs typeface="Source Sans Pro"/>
              <a:sym typeface="Source Sans Pro"/>
            </a:endParaRPr>
          </a:p>
          <a:p>
            <a:pPr marL="0" lvl="0" indent="0" algn="l" rtl="0">
              <a:lnSpc>
                <a:spcPct val="100000"/>
              </a:lnSpc>
              <a:spcBef>
                <a:spcPts val="500"/>
              </a:spcBef>
              <a:spcAft>
                <a:spcPts val="0"/>
              </a:spcAft>
              <a:buNone/>
            </a:pPr>
            <a:r>
              <a:rPr lang="en" b="1" i="1">
                <a:solidFill>
                  <a:schemeClr val="dk1"/>
                </a:solidFill>
                <a:latin typeface="Source Sans Pro"/>
                <a:ea typeface="Source Sans Pro"/>
                <a:cs typeface="Source Sans Pro"/>
                <a:sym typeface="Source Sans Pro"/>
              </a:rPr>
              <a:t>Background Information:</a:t>
            </a:r>
            <a:r>
              <a:rPr lang="en">
                <a:solidFill>
                  <a:schemeClr val="dk1"/>
                </a:solidFill>
                <a:latin typeface="Source Sans Pro"/>
                <a:ea typeface="Source Sans Pro"/>
                <a:cs typeface="Source Sans Pro"/>
                <a:sym typeface="Source Sans Pro"/>
              </a:rPr>
              <a:t> The Missouri Bootheel has very fertile soil that has rocks in it from as far away as the Rocky Mountains.  The Missouri River originates in the Rockies, and then meets up with the Mississippi River which travels down the Missouri state border to the bootheel. What landscape conditions must have existed for pieces of Rocky Mountain rock to travel all the way to the Missouri bootheel? </a:t>
            </a:r>
            <a:endParaRPr>
              <a:solidFill>
                <a:schemeClr val="dk1"/>
              </a:solidFill>
              <a:latin typeface="Source Sans Pro"/>
              <a:ea typeface="Source Sans Pro"/>
              <a:cs typeface="Source Sans Pro"/>
              <a:sym typeface="Source Sans Pro"/>
            </a:endParaRPr>
          </a:p>
          <a:p>
            <a:pPr marL="0" lvl="0" indent="0" algn="l" rtl="0">
              <a:lnSpc>
                <a:spcPct val="100000"/>
              </a:lnSpc>
              <a:spcBef>
                <a:spcPts val="500"/>
              </a:spcBef>
              <a:spcAft>
                <a:spcPts val="500"/>
              </a:spcAft>
              <a:buNone/>
            </a:pPr>
            <a:r>
              <a:rPr lang="en" b="1" i="1">
                <a:solidFill>
                  <a:schemeClr val="dk1"/>
                </a:solidFill>
                <a:latin typeface="Source Sans Pro"/>
                <a:ea typeface="Source Sans Pro"/>
                <a:cs typeface="Source Sans Pro"/>
                <a:sym typeface="Source Sans Pro"/>
              </a:rPr>
              <a:t>Directions: </a:t>
            </a:r>
            <a:r>
              <a:rPr lang="en">
                <a:solidFill>
                  <a:schemeClr val="dk1"/>
                </a:solidFill>
                <a:latin typeface="Source Sans Pro"/>
                <a:ea typeface="Source Sans Pro"/>
                <a:cs typeface="Source Sans Pro"/>
                <a:sym typeface="Source Sans Pro"/>
              </a:rPr>
              <a:t> Make a model to show how this process happened. You may have to revise your model a few times until you are able to recreate the conditions needed to move the rock pieces from one end of the tray (Rocky Mountains) to the other end (Missouri Bootheel).</a:t>
            </a:r>
            <a:endParaRPr>
              <a:solidFill>
                <a:schemeClr val="dk1"/>
              </a:solidFill>
              <a:latin typeface="Source Sans Pro"/>
              <a:ea typeface="Source Sans Pro"/>
              <a:cs typeface="Source Sans Pro"/>
              <a:sym typeface="Source Sans Pro"/>
            </a:endParaRPr>
          </a:p>
        </p:txBody>
      </p:sp>
      <p:graphicFrame>
        <p:nvGraphicFramePr>
          <p:cNvPr id="200" name="Google Shape;200;p22"/>
          <p:cNvGraphicFramePr/>
          <p:nvPr/>
        </p:nvGraphicFramePr>
        <p:xfrm>
          <a:off x="454050" y="3626875"/>
          <a:ext cx="8865650" cy="3770635"/>
        </p:xfrm>
        <a:graphic>
          <a:graphicData uri="http://schemas.openxmlformats.org/drawingml/2006/table">
            <a:tbl>
              <a:tblPr>
                <a:noFill/>
                <a:tableStyleId>{D2021F5F-E15A-40BC-8580-157957094B7B}</a:tableStyleId>
              </a:tblPr>
              <a:tblGrid>
                <a:gridCol w="1586075">
                  <a:extLst>
                    <a:ext uri="{9D8B030D-6E8A-4147-A177-3AD203B41FA5}">
                      <a16:colId xmlns:a16="http://schemas.microsoft.com/office/drawing/2014/main" val="20000"/>
                    </a:ext>
                  </a:extLst>
                </a:gridCol>
                <a:gridCol w="7279575">
                  <a:extLst>
                    <a:ext uri="{9D8B030D-6E8A-4147-A177-3AD203B41FA5}">
                      <a16:colId xmlns:a16="http://schemas.microsoft.com/office/drawing/2014/main" val="20001"/>
                    </a:ext>
                  </a:extLst>
                </a:gridCol>
              </a:tblGrid>
              <a:tr h="360150">
                <a:tc>
                  <a:txBody>
                    <a:bodyPr/>
                    <a:lstStyle/>
                    <a:p>
                      <a:pPr marL="0" lvl="0" indent="0" algn="l" rtl="0">
                        <a:spcBef>
                          <a:spcPts val="0"/>
                        </a:spcBef>
                        <a:spcAft>
                          <a:spcPts val="0"/>
                        </a:spcAft>
                        <a:buNone/>
                      </a:pPr>
                      <a:endParaRPr>
                        <a:solidFill>
                          <a:srgbClr val="FFFFFF"/>
                        </a:solidFill>
                        <a:latin typeface="Source Sans Pro"/>
                        <a:ea typeface="Source Sans Pro"/>
                        <a:cs typeface="Source Sans Pro"/>
                        <a:sym typeface="Source Sans Pro"/>
                      </a:endParaRPr>
                    </a:p>
                  </a:txBody>
                  <a:tcPr marL="91425" marR="91425" marT="91425" marB="91425">
                    <a:solidFill>
                      <a:schemeClr val="dk2"/>
                    </a:solidFill>
                  </a:tcPr>
                </a:tc>
                <a:tc>
                  <a:txBody>
                    <a:bodyPr/>
                    <a:lstStyle/>
                    <a:p>
                      <a:pPr marL="0" lvl="0" indent="0" algn="l" rtl="0">
                        <a:spcBef>
                          <a:spcPts val="0"/>
                        </a:spcBef>
                        <a:spcAft>
                          <a:spcPts val="0"/>
                        </a:spcAft>
                        <a:buNone/>
                      </a:pPr>
                      <a:r>
                        <a:rPr lang="en" b="1">
                          <a:solidFill>
                            <a:srgbClr val="FFFFFF"/>
                          </a:solidFill>
                          <a:latin typeface="Source Sans Pro"/>
                          <a:ea typeface="Source Sans Pro"/>
                          <a:cs typeface="Source Sans Pro"/>
                          <a:sym typeface="Source Sans Pro"/>
                        </a:rPr>
                        <a:t>Initial Model</a:t>
                      </a:r>
                      <a:endParaRPr b="1">
                        <a:solidFill>
                          <a:srgbClr val="FFFFFF"/>
                        </a:solidFill>
                        <a:latin typeface="Source Sans Pro"/>
                        <a:ea typeface="Source Sans Pro"/>
                        <a:cs typeface="Source Sans Pro"/>
                        <a:sym typeface="Source Sans Pro"/>
                      </a:endParaRPr>
                    </a:p>
                  </a:txBody>
                  <a:tcPr marL="91425" marR="91425" marT="91425" marB="91425">
                    <a:solidFill>
                      <a:schemeClr val="dk2"/>
                    </a:solidFill>
                  </a:tcPr>
                </a:tc>
                <a:extLst>
                  <a:ext uri="{0D108BD9-81ED-4DB2-BD59-A6C34878D82A}">
                    <a16:rowId xmlns:a16="http://schemas.microsoft.com/office/drawing/2014/main" val="10000"/>
                  </a:ext>
                </a:extLst>
              </a:tr>
              <a:tr h="2048225">
                <a:tc>
                  <a:txBody>
                    <a:bodyPr/>
                    <a:lstStyle/>
                    <a:p>
                      <a:pPr marL="0" lvl="0" indent="0" algn="l" rtl="0">
                        <a:spcBef>
                          <a:spcPts val="0"/>
                        </a:spcBef>
                        <a:spcAft>
                          <a:spcPts val="0"/>
                        </a:spcAft>
                        <a:buNone/>
                      </a:pPr>
                      <a:r>
                        <a:rPr lang="en">
                          <a:latin typeface="Source Sans Pro"/>
                          <a:ea typeface="Source Sans Pro"/>
                          <a:cs typeface="Source Sans Pro"/>
                          <a:sym typeface="Source Sans Pro"/>
                        </a:rPr>
                        <a:t>Labeled Drawing of Our Setup</a:t>
                      </a:r>
                      <a:endParaRPr>
                        <a:latin typeface="Source Sans Pro"/>
                        <a:ea typeface="Source Sans Pro"/>
                        <a:cs typeface="Source Sans Pro"/>
                        <a:sym typeface="Source Sans Pro"/>
                      </a:endParaRPr>
                    </a:p>
                  </a:txBody>
                  <a:tcPr marL="91425" marR="91425" marT="91425" marB="91425"/>
                </a:tc>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txBody>
                  <a:tcPr marL="91425" marR="91425" marT="91425" marB="91425"/>
                </a:tc>
                <a:extLst>
                  <a:ext uri="{0D108BD9-81ED-4DB2-BD59-A6C34878D82A}">
                    <a16:rowId xmlns:a16="http://schemas.microsoft.com/office/drawing/2014/main" val="10001"/>
                  </a:ext>
                </a:extLst>
              </a:tr>
              <a:tr h="1326200">
                <a:tc>
                  <a:txBody>
                    <a:bodyPr/>
                    <a:lstStyle/>
                    <a:p>
                      <a:pPr marL="0" lvl="0" indent="0" algn="l" rtl="0">
                        <a:spcBef>
                          <a:spcPts val="0"/>
                        </a:spcBef>
                        <a:spcAft>
                          <a:spcPts val="0"/>
                        </a:spcAft>
                        <a:buNone/>
                      </a:pPr>
                      <a:r>
                        <a:rPr lang="en">
                          <a:latin typeface="Source Sans Pro"/>
                          <a:ea typeface="Source Sans Pro"/>
                          <a:cs typeface="Source Sans Pro"/>
                          <a:sym typeface="Source Sans Pro"/>
                        </a:rPr>
                        <a:t>Observations</a:t>
                      </a:r>
                      <a:endParaRPr>
                        <a:latin typeface="Source Sans Pro"/>
                        <a:ea typeface="Source Sans Pro"/>
                        <a:cs typeface="Source Sans Pro"/>
                        <a:sym typeface="Source Sans Pro"/>
                      </a:endParaRPr>
                    </a:p>
                  </a:txBody>
                  <a:tcPr marL="91425" marR="91425" marT="91425" marB="91425"/>
                </a:tc>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txBody>
                  <a:tcPr marL="91425" marR="91425" marT="91425" marB="91425"/>
                </a:tc>
                <a:extLst>
                  <a:ext uri="{0D108BD9-81ED-4DB2-BD59-A6C34878D82A}">
                    <a16:rowId xmlns:a16="http://schemas.microsoft.com/office/drawing/2014/main" val="10002"/>
                  </a:ext>
                </a:extLst>
              </a:tr>
            </a:tbl>
          </a:graphicData>
        </a:graphic>
      </p:graphicFrame>
      <p:sp>
        <p:nvSpPr>
          <p:cNvPr id="201" name="Google Shape;201;p22"/>
          <p:cNvSpPr txBox="1"/>
          <p:nvPr/>
        </p:nvSpPr>
        <p:spPr>
          <a:xfrm>
            <a:off x="8237225" y="1167250"/>
            <a:ext cx="1426800" cy="2339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b="1" i="1">
                <a:solidFill>
                  <a:schemeClr val="dk1"/>
                </a:solidFill>
                <a:latin typeface="Source Sans Pro"/>
                <a:ea typeface="Source Sans Pro"/>
                <a:cs typeface="Source Sans Pro"/>
                <a:sym typeface="Source Sans Pro"/>
              </a:rPr>
              <a:t>Materials:  </a:t>
            </a:r>
            <a:r>
              <a:rPr lang="en">
                <a:solidFill>
                  <a:schemeClr val="dk1"/>
                </a:solidFill>
                <a:latin typeface="Source Sans Pro"/>
                <a:ea typeface="Source Sans Pro"/>
                <a:cs typeface="Source Sans Pro"/>
                <a:sym typeface="Source Sans Pro"/>
              </a:rPr>
              <a:t>    Tray	Stopwatch</a:t>
            </a:r>
            <a:endParaRPr>
              <a:solidFill>
                <a:schemeClr val="dk1"/>
              </a:solidFill>
              <a:latin typeface="Source Sans Pro"/>
              <a:ea typeface="Source Sans Pro"/>
              <a:cs typeface="Source Sans Pro"/>
              <a:sym typeface="Source Sans Pro"/>
            </a:endParaRPr>
          </a:p>
          <a:p>
            <a:pPr marL="0" lvl="0" indent="0" algn="l" rtl="0">
              <a:spcBef>
                <a:spcPts val="0"/>
              </a:spcBef>
              <a:spcAft>
                <a:spcPts val="0"/>
              </a:spcAft>
              <a:buNone/>
            </a:pPr>
            <a:r>
              <a:rPr lang="en">
                <a:solidFill>
                  <a:schemeClr val="dk1"/>
                </a:solidFill>
                <a:latin typeface="Source Sans Pro"/>
                <a:ea typeface="Source Sans Pro"/>
                <a:cs typeface="Source Sans Pro"/>
                <a:sym typeface="Source Sans Pro"/>
              </a:rPr>
              <a:t>Soil</a:t>
            </a:r>
            <a:endParaRPr>
              <a:solidFill>
                <a:schemeClr val="dk1"/>
              </a:solidFill>
              <a:latin typeface="Source Sans Pro"/>
              <a:ea typeface="Source Sans Pro"/>
              <a:cs typeface="Source Sans Pro"/>
              <a:sym typeface="Source Sans Pro"/>
            </a:endParaRPr>
          </a:p>
          <a:p>
            <a:pPr marL="0" lvl="0" indent="0" algn="l" rtl="0">
              <a:spcBef>
                <a:spcPts val="0"/>
              </a:spcBef>
              <a:spcAft>
                <a:spcPts val="0"/>
              </a:spcAft>
              <a:buNone/>
            </a:pPr>
            <a:r>
              <a:rPr lang="en">
                <a:solidFill>
                  <a:schemeClr val="dk1"/>
                </a:solidFill>
                <a:latin typeface="Source Sans Pro"/>
                <a:ea typeface="Source Sans Pro"/>
                <a:cs typeface="Source Sans Pro"/>
                <a:sym typeface="Source Sans Pro"/>
              </a:rPr>
              <a:t>Sand</a:t>
            </a:r>
            <a:endParaRPr>
              <a:solidFill>
                <a:schemeClr val="dk1"/>
              </a:solidFill>
              <a:latin typeface="Source Sans Pro"/>
              <a:ea typeface="Source Sans Pro"/>
              <a:cs typeface="Source Sans Pro"/>
              <a:sym typeface="Source Sans Pro"/>
            </a:endParaRPr>
          </a:p>
          <a:p>
            <a:pPr marL="0" lvl="0" indent="0" algn="l" rtl="0">
              <a:spcBef>
                <a:spcPts val="0"/>
              </a:spcBef>
              <a:spcAft>
                <a:spcPts val="0"/>
              </a:spcAft>
              <a:buNone/>
            </a:pPr>
            <a:r>
              <a:rPr lang="en">
                <a:solidFill>
                  <a:schemeClr val="dk1"/>
                </a:solidFill>
                <a:latin typeface="Source Sans Pro"/>
                <a:ea typeface="Source Sans Pro"/>
                <a:cs typeface="Source Sans Pro"/>
                <a:sym typeface="Source Sans Pro"/>
              </a:rPr>
              <a:t>Ruler</a:t>
            </a:r>
            <a:endParaRPr>
              <a:solidFill>
                <a:schemeClr val="dk1"/>
              </a:solidFill>
              <a:latin typeface="Source Sans Pro"/>
              <a:ea typeface="Source Sans Pro"/>
              <a:cs typeface="Source Sans Pro"/>
              <a:sym typeface="Source Sans Pro"/>
            </a:endParaRPr>
          </a:p>
          <a:p>
            <a:pPr marL="0" lvl="0" indent="0" algn="l" rtl="0">
              <a:spcBef>
                <a:spcPts val="0"/>
              </a:spcBef>
              <a:spcAft>
                <a:spcPts val="0"/>
              </a:spcAft>
              <a:buNone/>
            </a:pPr>
            <a:r>
              <a:rPr lang="en">
                <a:solidFill>
                  <a:schemeClr val="dk1"/>
                </a:solidFill>
                <a:latin typeface="Source Sans Pro"/>
                <a:ea typeface="Source Sans Pro"/>
                <a:cs typeface="Source Sans Pro"/>
                <a:sym typeface="Source Sans Pro"/>
              </a:rPr>
              <a:t>Wooden block        Water </a:t>
            </a:r>
            <a:endParaRPr>
              <a:solidFill>
                <a:schemeClr val="dk1"/>
              </a:solidFill>
              <a:latin typeface="Source Sans Pro"/>
              <a:ea typeface="Source Sans Pro"/>
              <a:cs typeface="Source Sans Pro"/>
              <a:sym typeface="Source Sans Pro"/>
            </a:endParaRPr>
          </a:p>
          <a:p>
            <a:pPr marL="0" lvl="0" indent="0" algn="l" rtl="0">
              <a:spcBef>
                <a:spcPts val="0"/>
              </a:spcBef>
              <a:spcAft>
                <a:spcPts val="0"/>
              </a:spcAft>
              <a:buNone/>
            </a:pPr>
            <a:r>
              <a:rPr lang="en">
                <a:solidFill>
                  <a:schemeClr val="dk1"/>
                </a:solidFill>
                <a:latin typeface="Source Sans Pro"/>
                <a:ea typeface="Source Sans Pro"/>
                <a:cs typeface="Source Sans Pro"/>
                <a:sym typeface="Source Sans Pro"/>
              </a:rPr>
              <a:t>Plastic cup       Pipette</a:t>
            </a:r>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L5 - Explore 1">
  <p:cSld name="CUSTOM_17_1">
    <p:spTree>
      <p:nvGrpSpPr>
        <p:cNvPr id="1" name="Shape 202"/>
        <p:cNvGrpSpPr/>
        <p:nvPr/>
      </p:nvGrpSpPr>
      <p:grpSpPr>
        <a:xfrm>
          <a:off x="0" y="0"/>
          <a:ext cx="0" cy="0"/>
          <a:chOff x="0" y="0"/>
          <a:chExt cx="0" cy="0"/>
        </a:xfrm>
      </p:grpSpPr>
      <p:sp>
        <p:nvSpPr>
          <p:cNvPr id="203" name="Google Shape;203;p23"/>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204" name="Google Shape;204;p23"/>
          <p:cNvSpPr txBox="1"/>
          <p:nvPr/>
        </p:nvSpPr>
        <p:spPr>
          <a:xfrm>
            <a:off x="454025" y="261380"/>
            <a:ext cx="5991900" cy="3903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5 EXPLORE: How do soil and rocks get moved from place to place? </a:t>
            </a:r>
            <a:endParaRPr>
              <a:latin typeface="Source Sans Pro"/>
              <a:ea typeface="Source Sans Pro"/>
              <a:cs typeface="Source Sans Pro"/>
              <a:sym typeface="Source Sans Pro"/>
            </a:endParaRPr>
          </a:p>
        </p:txBody>
      </p:sp>
      <p:pic>
        <p:nvPicPr>
          <p:cNvPr id="205" name="Google Shape;205;p23"/>
          <p:cNvPicPr preferRelativeResize="0"/>
          <p:nvPr/>
        </p:nvPicPr>
        <p:blipFill rotWithShape="1">
          <a:blip r:embed="rId2">
            <a:alphaModFix/>
          </a:blip>
          <a:srcRect t="29" b="19"/>
          <a:stretch/>
        </p:blipFill>
        <p:spPr>
          <a:xfrm>
            <a:off x="8949675" y="268103"/>
            <a:ext cx="476276" cy="390350"/>
          </a:xfrm>
          <a:prstGeom prst="rect">
            <a:avLst/>
          </a:prstGeom>
          <a:noFill/>
          <a:ln>
            <a:noFill/>
          </a:ln>
        </p:spPr>
      </p:pic>
      <p:cxnSp>
        <p:nvCxnSpPr>
          <p:cNvPr id="206" name="Google Shape;206;p23"/>
          <p:cNvCxnSpPr/>
          <p:nvPr/>
        </p:nvCxnSpPr>
        <p:spPr>
          <a:xfrm>
            <a:off x="5880650" y="466125"/>
            <a:ext cx="2969700" cy="0"/>
          </a:xfrm>
          <a:prstGeom prst="straightConnector1">
            <a:avLst/>
          </a:prstGeom>
          <a:noFill/>
          <a:ln w="9525" cap="flat" cmpd="sng">
            <a:solidFill>
              <a:schemeClr val="dk2"/>
            </a:solidFill>
            <a:prstDash val="dot"/>
            <a:round/>
            <a:headEnd type="none" w="med" len="med"/>
            <a:tailEnd type="none" w="med" len="med"/>
          </a:ln>
        </p:spPr>
      </p:cxnSp>
      <p:sp>
        <p:nvSpPr>
          <p:cNvPr id="207" name="Google Shape;207;p23"/>
          <p:cNvSpPr txBox="1"/>
          <p:nvPr/>
        </p:nvSpPr>
        <p:spPr>
          <a:xfrm>
            <a:off x="0" y="539540"/>
            <a:ext cx="10058400" cy="738900"/>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0"/>
              </a:spcBef>
              <a:spcAft>
                <a:spcPts val="1000"/>
              </a:spcAft>
              <a:buNone/>
            </a:pPr>
            <a:r>
              <a:rPr lang="en" sz="3600">
                <a:solidFill>
                  <a:schemeClr val="dk1"/>
                </a:solidFill>
                <a:latin typeface="Source Sans Pro"/>
                <a:ea typeface="Source Sans Pro"/>
                <a:cs typeface="Source Sans Pro"/>
                <a:sym typeface="Source Sans Pro"/>
              </a:rPr>
              <a:t>Movement of Soil and Rocks</a:t>
            </a:r>
            <a:r>
              <a:rPr lang="en" sz="2400" i="1">
                <a:solidFill>
                  <a:schemeClr val="dk1"/>
                </a:solidFill>
                <a:latin typeface="Source Sans Pro"/>
                <a:ea typeface="Source Sans Pro"/>
                <a:cs typeface="Source Sans Pro"/>
                <a:sym typeface="Source Sans Pro"/>
              </a:rPr>
              <a:t> continued</a:t>
            </a:r>
            <a:r>
              <a:rPr lang="en" sz="3600">
                <a:solidFill>
                  <a:schemeClr val="dk1"/>
                </a:solidFill>
                <a:latin typeface="Source Sans Pro"/>
                <a:ea typeface="Source Sans Pro"/>
                <a:cs typeface="Source Sans Pro"/>
                <a:sym typeface="Source Sans Pro"/>
              </a:rPr>
              <a:t> </a:t>
            </a:r>
            <a:endParaRPr sz="3600" i="1">
              <a:solidFill>
                <a:schemeClr val="dk1"/>
              </a:solidFill>
            </a:endParaRPr>
          </a:p>
        </p:txBody>
      </p:sp>
      <p:graphicFrame>
        <p:nvGraphicFramePr>
          <p:cNvPr id="208" name="Google Shape;208;p23"/>
          <p:cNvGraphicFramePr/>
          <p:nvPr/>
        </p:nvGraphicFramePr>
        <p:xfrm>
          <a:off x="596375" y="1278505"/>
          <a:ext cx="8865650" cy="6052495"/>
        </p:xfrm>
        <a:graphic>
          <a:graphicData uri="http://schemas.openxmlformats.org/drawingml/2006/table">
            <a:tbl>
              <a:tblPr>
                <a:noFill/>
                <a:tableStyleId>{D2021F5F-E15A-40BC-8580-157957094B7B}</a:tableStyleId>
              </a:tblPr>
              <a:tblGrid>
                <a:gridCol w="1326825">
                  <a:extLst>
                    <a:ext uri="{9D8B030D-6E8A-4147-A177-3AD203B41FA5}">
                      <a16:colId xmlns:a16="http://schemas.microsoft.com/office/drawing/2014/main" val="20000"/>
                    </a:ext>
                  </a:extLst>
                </a:gridCol>
                <a:gridCol w="7538825">
                  <a:extLst>
                    <a:ext uri="{9D8B030D-6E8A-4147-A177-3AD203B41FA5}">
                      <a16:colId xmlns:a16="http://schemas.microsoft.com/office/drawing/2014/main" val="20001"/>
                    </a:ext>
                  </a:extLst>
                </a:gridCol>
              </a:tblGrid>
              <a:tr h="394025">
                <a:tc>
                  <a:txBody>
                    <a:bodyPr/>
                    <a:lstStyle/>
                    <a:p>
                      <a:pPr marL="0" lvl="0" indent="0" algn="l" rtl="0">
                        <a:spcBef>
                          <a:spcPts val="0"/>
                        </a:spcBef>
                        <a:spcAft>
                          <a:spcPts val="0"/>
                        </a:spcAft>
                        <a:buNone/>
                      </a:pPr>
                      <a:endParaRPr>
                        <a:solidFill>
                          <a:srgbClr val="FFFFFF"/>
                        </a:solidFill>
                        <a:latin typeface="Source Sans Pro"/>
                        <a:ea typeface="Source Sans Pro"/>
                        <a:cs typeface="Source Sans Pro"/>
                        <a:sym typeface="Source Sans Pro"/>
                      </a:endParaRPr>
                    </a:p>
                  </a:txBody>
                  <a:tcPr marL="91425" marR="91425" marT="91425" marB="91425">
                    <a:solidFill>
                      <a:schemeClr val="dk2"/>
                    </a:solidFill>
                  </a:tcPr>
                </a:tc>
                <a:tc>
                  <a:txBody>
                    <a:bodyPr/>
                    <a:lstStyle/>
                    <a:p>
                      <a:pPr marL="0" lvl="0" indent="0" algn="l" rtl="0">
                        <a:spcBef>
                          <a:spcPts val="0"/>
                        </a:spcBef>
                        <a:spcAft>
                          <a:spcPts val="0"/>
                        </a:spcAft>
                        <a:buNone/>
                      </a:pPr>
                      <a:r>
                        <a:rPr lang="en" b="1">
                          <a:solidFill>
                            <a:srgbClr val="FFFFFF"/>
                          </a:solidFill>
                          <a:latin typeface="Source Sans Pro"/>
                          <a:ea typeface="Source Sans Pro"/>
                          <a:cs typeface="Source Sans Pro"/>
                          <a:sym typeface="Source Sans Pro"/>
                        </a:rPr>
                        <a:t>Revised Model 1</a:t>
                      </a:r>
                      <a:endParaRPr b="1">
                        <a:solidFill>
                          <a:srgbClr val="FFFFFF"/>
                        </a:solidFill>
                        <a:latin typeface="Source Sans Pro"/>
                        <a:ea typeface="Source Sans Pro"/>
                        <a:cs typeface="Source Sans Pro"/>
                        <a:sym typeface="Source Sans Pro"/>
                      </a:endParaRPr>
                    </a:p>
                  </a:txBody>
                  <a:tcPr marL="91425" marR="91425" marT="91425" marB="91425">
                    <a:solidFill>
                      <a:schemeClr val="dk2"/>
                    </a:solidFill>
                  </a:tcPr>
                </a:tc>
                <a:extLst>
                  <a:ext uri="{0D108BD9-81ED-4DB2-BD59-A6C34878D82A}">
                    <a16:rowId xmlns:a16="http://schemas.microsoft.com/office/drawing/2014/main" val="10000"/>
                  </a:ext>
                </a:extLst>
              </a:tr>
              <a:tr h="1810025">
                <a:tc>
                  <a:txBody>
                    <a:bodyPr/>
                    <a:lstStyle/>
                    <a:p>
                      <a:pPr marL="0" lvl="0" indent="0" algn="l" rtl="0">
                        <a:spcBef>
                          <a:spcPts val="0"/>
                        </a:spcBef>
                        <a:spcAft>
                          <a:spcPts val="0"/>
                        </a:spcAft>
                        <a:buNone/>
                      </a:pPr>
                      <a:r>
                        <a:rPr lang="en">
                          <a:latin typeface="Source Sans Pro"/>
                          <a:ea typeface="Source Sans Pro"/>
                          <a:cs typeface="Source Sans Pro"/>
                          <a:sym typeface="Source Sans Pro"/>
                        </a:rPr>
                        <a:t>Labeled Drawing of Our Setup</a:t>
                      </a:r>
                      <a:endParaRPr>
                        <a:latin typeface="Source Sans Pro"/>
                        <a:ea typeface="Source Sans Pro"/>
                        <a:cs typeface="Source Sans Pro"/>
                        <a:sym typeface="Source Sans Pro"/>
                      </a:endParaRPr>
                    </a:p>
                  </a:txBody>
                  <a:tcPr marL="91425" marR="91425" marT="91425" marB="91425"/>
                </a:tc>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txBody>
                  <a:tcPr marL="91425" marR="91425" marT="91425" marB="91425"/>
                </a:tc>
                <a:extLst>
                  <a:ext uri="{0D108BD9-81ED-4DB2-BD59-A6C34878D82A}">
                    <a16:rowId xmlns:a16="http://schemas.microsoft.com/office/drawing/2014/main" val="10001"/>
                  </a:ext>
                </a:extLst>
              </a:tr>
              <a:tr h="936350">
                <a:tc>
                  <a:txBody>
                    <a:bodyPr/>
                    <a:lstStyle/>
                    <a:p>
                      <a:pPr marL="0" lvl="0" indent="0" algn="l" rtl="0">
                        <a:spcBef>
                          <a:spcPts val="0"/>
                        </a:spcBef>
                        <a:spcAft>
                          <a:spcPts val="0"/>
                        </a:spcAft>
                        <a:buNone/>
                      </a:pPr>
                      <a:r>
                        <a:rPr lang="en">
                          <a:latin typeface="Source Sans Pro"/>
                          <a:ea typeface="Source Sans Pro"/>
                          <a:cs typeface="Source Sans Pro"/>
                          <a:sym typeface="Source Sans Pro"/>
                        </a:rPr>
                        <a:t>Observations</a:t>
                      </a:r>
                      <a:endParaRPr>
                        <a:latin typeface="Source Sans Pro"/>
                        <a:ea typeface="Source Sans Pro"/>
                        <a:cs typeface="Source Sans Pro"/>
                        <a:sym typeface="Source Sans Pro"/>
                      </a:endParaRPr>
                    </a:p>
                  </a:txBody>
                  <a:tcPr marL="91425" marR="91425" marT="91425" marB="91425">
                    <a:lnB w="9525" cap="flat" cmpd="sng">
                      <a:solidFill>
                        <a:srgbClr val="9E9E9E"/>
                      </a:solidFill>
                      <a:prstDash val="solid"/>
                      <a:round/>
                      <a:headEnd type="none" w="sm" len="sm"/>
                      <a:tailEnd type="none" w="sm" len="sm"/>
                    </a:lnB>
                  </a:tcPr>
                </a:tc>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txBody>
                  <a:tcPr marL="91425" marR="91425" marT="91425" marB="91425">
                    <a:lnB w="9525" cap="flat" cmpd="sng">
                      <a:solidFill>
                        <a:srgbClr val="9E9E9E"/>
                      </a:solidFill>
                      <a:prstDash val="solid"/>
                      <a:round/>
                      <a:headEnd type="none" w="sm" len="sm"/>
                      <a:tailEnd type="none" w="sm" len="sm"/>
                    </a:lnB>
                  </a:tcPr>
                </a:tc>
                <a:extLst>
                  <a:ext uri="{0D108BD9-81ED-4DB2-BD59-A6C34878D82A}">
                    <a16:rowId xmlns:a16="http://schemas.microsoft.com/office/drawing/2014/main" val="10002"/>
                  </a:ext>
                </a:extLst>
              </a:tr>
              <a:tr h="394025">
                <a:tc>
                  <a:txBody>
                    <a:bodyPr/>
                    <a:lstStyle/>
                    <a:p>
                      <a:pPr marL="0" lvl="0" indent="0" algn="l" rtl="0">
                        <a:spcBef>
                          <a:spcPts val="0"/>
                        </a:spcBef>
                        <a:spcAft>
                          <a:spcPts val="0"/>
                        </a:spcAft>
                        <a:buNone/>
                      </a:pPr>
                      <a:endParaRPr>
                        <a:solidFill>
                          <a:srgbClr val="FFFFFF"/>
                        </a:solidFill>
                        <a:latin typeface="Source Sans Pro"/>
                        <a:ea typeface="Source Sans Pro"/>
                        <a:cs typeface="Source Sans Pro"/>
                        <a:sym typeface="Source Sans Pro"/>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solidFill>
                      <a:schemeClr val="dk2"/>
                    </a:solidFill>
                  </a:tcPr>
                </a:tc>
                <a:tc>
                  <a:txBody>
                    <a:bodyPr/>
                    <a:lstStyle/>
                    <a:p>
                      <a:pPr marL="0" lvl="0" indent="0" algn="l" rtl="0">
                        <a:spcBef>
                          <a:spcPts val="0"/>
                        </a:spcBef>
                        <a:spcAft>
                          <a:spcPts val="0"/>
                        </a:spcAft>
                        <a:buNone/>
                      </a:pPr>
                      <a:r>
                        <a:rPr lang="en" b="1">
                          <a:solidFill>
                            <a:srgbClr val="FFFFFF"/>
                          </a:solidFill>
                          <a:latin typeface="Source Sans Pro"/>
                          <a:ea typeface="Source Sans Pro"/>
                          <a:cs typeface="Source Sans Pro"/>
                          <a:sym typeface="Source Sans Pro"/>
                        </a:rPr>
                        <a:t>Revised Model 2</a:t>
                      </a:r>
                      <a:endParaRPr b="1">
                        <a:solidFill>
                          <a:srgbClr val="FFFFFF"/>
                        </a:solidFill>
                        <a:latin typeface="Source Sans Pro"/>
                        <a:ea typeface="Source Sans Pro"/>
                        <a:cs typeface="Source Sans Pro"/>
                        <a:sym typeface="Source Sans Pro"/>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solidFill>
                      <a:schemeClr val="dk2"/>
                    </a:solidFill>
                  </a:tcPr>
                </a:tc>
                <a:extLst>
                  <a:ext uri="{0D108BD9-81ED-4DB2-BD59-A6C34878D82A}">
                    <a16:rowId xmlns:a16="http://schemas.microsoft.com/office/drawing/2014/main" val="10003"/>
                  </a:ext>
                </a:extLst>
              </a:tr>
              <a:tr h="1577350">
                <a:tc>
                  <a:txBody>
                    <a:bodyPr/>
                    <a:lstStyle/>
                    <a:p>
                      <a:pPr marL="0" lvl="0" indent="0" algn="l" rtl="0">
                        <a:spcBef>
                          <a:spcPts val="0"/>
                        </a:spcBef>
                        <a:spcAft>
                          <a:spcPts val="0"/>
                        </a:spcAft>
                        <a:buNone/>
                      </a:pPr>
                      <a:r>
                        <a:rPr lang="en">
                          <a:latin typeface="Source Sans Pro"/>
                          <a:ea typeface="Source Sans Pro"/>
                          <a:cs typeface="Source Sans Pro"/>
                          <a:sym typeface="Source Sans Pro"/>
                        </a:rPr>
                        <a:t>Labeled Drawing of Our Setup</a:t>
                      </a:r>
                      <a:endParaRPr>
                        <a:latin typeface="Source Sans Pro"/>
                        <a:ea typeface="Source Sans Pro"/>
                        <a:cs typeface="Source Sans Pro"/>
                        <a:sym typeface="Source Sans Pro"/>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extLst>
                  <a:ext uri="{0D108BD9-81ED-4DB2-BD59-A6C34878D82A}">
                    <a16:rowId xmlns:a16="http://schemas.microsoft.com/office/drawing/2014/main" val="10004"/>
                  </a:ext>
                </a:extLst>
              </a:tr>
              <a:tr h="936350">
                <a:tc>
                  <a:txBody>
                    <a:bodyPr/>
                    <a:lstStyle/>
                    <a:p>
                      <a:pPr marL="0" lvl="0" indent="0" algn="l" rtl="0">
                        <a:spcBef>
                          <a:spcPts val="0"/>
                        </a:spcBef>
                        <a:spcAft>
                          <a:spcPts val="0"/>
                        </a:spcAft>
                        <a:buNone/>
                      </a:pPr>
                      <a:r>
                        <a:rPr lang="en">
                          <a:latin typeface="Source Sans Pro"/>
                          <a:ea typeface="Source Sans Pro"/>
                          <a:cs typeface="Source Sans Pro"/>
                          <a:sym typeface="Source Sans Pro"/>
                        </a:rPr>
                        <a:t>Observations</a:t>
                      </a:r>
                      <a:endParaRPr>
                        <a:latin typeface="Source Sans Pro"/>
                        <a:ea typeface="Source Sans Pro"/>
                        <a:cs typeface="Source Sans Pro"/>
                        <a:sym typeface="Source Sans Pro"/>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extLst>
                  <a:ext uri="{0D108BD9-81ED-4DB2-BD59-A6C34878D82A}">
                    <a16:rowId xmlns:a16="http://schemas.microsoft.com/office/drawing/2014/main" val="10005"/>
                  </a:ext>
                </a:extLst>
              </a:tr>
            </a:tbl>
          </a:graphicData>
        </a:graphic>
      </p:graphicFrame>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L5 - Evaluate">
  <p:cSld name="CUSTOM_18">
    <p:spTree>
      <p:nvGrpSpPr>
        <p:cNvPr id="1" name="Shape 209"/>
        <p:cNvGrpSpPr/>
        <p:nvPr/>
      </p:nvGrpSpPr>
      <p:grpSpPr>
        <a:xfrm>
          <a:off x="0" y="0"/>
          <a:ext cx="0" cy="0"/>
          <a:chOff x="0" y="0"/>
          <a:chExt cx="0" cy="0"/>
        </a:xfrm>
      </p:grpSpPr>
      <p:sp>
        <p:nvSpPr>
          <p:cNvPr id="210" name="Google Shape;210;p24"/>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
        <p:nvSpPr>
          <p:cNvPr id="211" name="Google Shape;211;p24"/>
          <p:cNvSpPr txBox="1"/>
          <p:nvPr/>
        </p:nvSpPr>
        <p:spPr>
          <a:xfrm>
            <a:off x="454025" y="283000"/>
            <a:ext cx="5991900" cy="5127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5 EVALUATE: How do soil and rocks get moved from place to place? </a:t>
            </a:r>
            <a:endParaRPr>
              <a:latin typeface="Source Sans Pro"/>
              <a:ea typeface="Source Sans Pro"/>
              <a:cs typeface="Source Sans Pro"/>
              <a:sym typeface="Source Sans Pro"/>
            </a:endParaRPr>
          </a:p>
        </p:txBody>
      </p:sp>
      <p:cxnSp>
        <p:nvCxnSpPr>
          <p:cNvPr id="212" name="Google Shape;212;p24"/>
          <p:cNvCxnSpPr/>
          <p:nvPr/>
        </p:nvCxnSpPr>
        <p:spPr>
          <a:xfrm>
            <a:off x="5956325" y="464825"/>
            <a:ext cx="2894100" cy="1200"/>
          </a:xfrm>
          <a:prstGeom prst="straightConnector1">
            <a:avLst/>
          </a:prstGeom>
          <a:noFill/>
          <a:ln w="9525" cap="flat" cmpd="sng">
            <a:solidFill>
              <a:schemeClr val="dk2"/>
            </a:solidFill>
            <a:prstDash val="dot"/>
            <a:round/>
            <a:headEnd type="none" w="med" len="med"/>
            <a:tailEnd type="none" w="med" len="med"/>
          </a:ln>
        </p:spPr>
      </p:cxnSp>
      <p:pic>
        <p:nvPicPr>
          <p:cNvPr id="213" name="Google Shape;213;p24"/>
          <p:cNvPicPr preferRelativeResize="0"/>
          <p:nvPr/>
        </p:nvPicPr>
        <p:blipFill rotWithShape="1">
          <a:blip r:embed="rId2">
            <a:alphaModFix/>
          </a:blip>
          <a:srcRect t="29" b="19"/>
          <a:stretch/>
        </p:blipFill>
        <p:spPr>
          <a:xfrm>
            <a:off x="8949675" y="268103"/>
            <a:ext cx="476276" cy="390350"/>
          </a:xfrm>
          <a:prstGeom prst="rect">
            <a:avLst/>
          </a:prstGeom>
          <a:noFill/>
          <a:ln>
            <a:noFill/>
          </a:ln>
        </p:spPr>
      </p:pic>
      <p:sp>
        <p:nvSpPr>
          <p:cNvPr id="214" name="Google Shape;214;p24"/>
          <p:cNvSpPr txBox="1"/>
          <p:nvPr/>
        </p:nvSpPr>
        <p:spPr>
          <a:xfrm>
            <a:off x="0" y="658450"/>
            <a:ext cx="10058400" cy="738900"/>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0"/>
              </a:spcBef>
              <a:spcAft>
                <a:spcPts val="1000"/>
              </a:spcAft>
              <a:buNone/>
            </a:pPr>
            <a:r>
              <a:rPr lang="en" sz="3600">
                <a:solidFill>
                  <a:schemeClr val="dk1"/>
                </a:solidFill>
                <a:latin typeface="Source Sans Pro"/>
                <a:ea typeface="Source Sans Pro"/>
                <a:cs typeface="Source Sans Pro"/>
                <a:sym typeface="Source Sans Pro"/>
              </a:rPr>
              <a:t>Explaining a Changing Landscape</a:t>
            </a:r>
            <a:endParaRPr sz="3600" i="1">
              <a:solidFill>
                <a:schemeClr val="dk1"/>
              </a:solidFill>
              <a:latin typeface="Source Sans Pro"/>
              <a:ea typeface="Source Sans Pro"/>
              <a:cs typeface="Source Sans Pro"/>
              <a:sym typeface="Source Sans Pro"/>
            </a:endParaRPr>
          </a:p>
        </p:txBody>
      </p:sp>
      <p:sp>
        <p:nvSpPr>
          <p:cNvPr id="215" name="Google Shape;215;p24"/>
          <p:cNvSpPr txBox="1"/>
          <p:nvPr/>
        </p:nvSpPr>
        <p:spPr>
          <a:xfrm>
            <a:off x="454025" y="1435775"/>
            <a:ext cx="9145200" cy="9600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r>
              <a:rPr lang="en" b="1" i="1">
                <a:solidFill>
                  <a:schemeClr val="dk1"/>
                </a:solidFill>
                <a:latin typeface="Source Sans Pro"/>
                <a:ea typeface="Source Sans Pro"/>
                <a:cs typeface="Source Sans Pro"/>
                <a:sym typeface="Source Sans Pro"/>
              </a:rPr>
              <a:t>Directions: </a:t>
            </a:r>
            <a:r>
              <a:rPr lang="en">
                <a:solidFill>
                  <a:schemeClr val="dk1"/>
                </a:solidFill>
                <a:latin typeface="Source Sans Pro"/>
                <a:ea typeface="Source Sans Pro"/>
                <a:cs typeface="Source Sans Pro"/>
                <a:sym typeface="Source Sans Pro"/>
              </a:rPr>
              <a:t>Pick one of the Google Earth scenarios, or the Elephant Rocks pictures, and explain what is causing those features to change over time. </a:t>
            </a:r>
            <a:endParaRPr>
              <a:solidFill>
                <a:schemeClr val="dk1"/>
              </a:solidFill>
              <a:latin typeface="Source Sans Pro"/>
              <a:ea typeface="Source Sans Pro"/>
              <a:cs typeface="Source Sans Pro"/>
              <a:sym typeface="Source Sans Pro"/>
            </a:endParaRPr>
          </a:p>
          <a:p>
            <a:pPr marL="0" lvl="0" indent="0" algn="l" rtl="0">
              <a:lnSpc>
                <a:spcPct val="115000"/>
              </a:lnSpc>
              <a:spcBef>
                <a:spcPts val="500"/>
              </a:spcBef>
              <a:spcAft>
                <a:spcPts val="0"/>
              </a:spcAft>
              <a:buNone/>
            </a:pPr>
            <a:r>
              <a:rPr lang="en" b="1" i="1">
                <a:solidFill>
                  <a:schemeClr val="dk1"/>
                </a:solidFill>
                <a:latin typeface="Source Sans Pro"/>
                <a:ea typeface="Source Sans Pro"/>
                <a:cs typeface="Source Sans Pro"/>
                <a:sym typeface="Source Sans Pro"/>
              </a:rPr>
              <a:t>Possible Science Words to Use: </a:t>
            </a:r>
            <a:r>
              <a:rPr lang="en">
                <a:solidFill>
                  <a:schemeClr val="dk1"/>
                </a:solidFill>
                <a:latin typeface="Source Sans Pro"/>
                <a:ea typeface="Source Sans Pro"/>
                <a:cs typeface="Source Sans Pro"/>
                <a:sym typeface="Source Sans Pro"/>
              </a:rPr>
              <a:t>     erosion      weathering      wind      water      glacier</a:t>
            </a:r>
            <a:endParaRPr>
              <a:solidFill>
                <a:schemeClr val="dk1"/>
              </a:solidFill>
              <a:latin typeface="Source Sans Pro"/>
              <a:ea typeface="Source Sans Pro"/>
              <a:cs typeface="Source Sans Pro"/>
              <a:sym typeface="Source Sans Pro"/>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L6 - Explore">
  <p:cSld name="CUSTOM_1_1_1_1">
    <p:spTree>
      <p:nvGrpSpPr>
        <p:cNvPr id="1" name="Shape 216"/>
        <p:cNvGrpSpPr/>
        <p:nvPr/>
      </p:nvGrpSpPr>
      <p:grpSpPr>
        <a:xfrm>
          <a:off x="0" y="0"/>
          <a:ext cx="0" cy="0"/>
          <a:chOff x="0" y="0"/>
          <a:chExt cx="0" cy="0"/>
        </a:xfrm>
      </p:grpSpPr>
      <p:sp>
        <p:nvSpPr>
          <p:cNvPr id="217" name="Google Shape;217;p25"/>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218" name="Google Shape;218;p25"/>
          <p:cNvSpPr txBox="1"/>
          <p:nvPr/>
        </p:nvSpPr>
        <p:spPr>
          <a:xfrm>
            <a:off x="0" y="591305"/>
            <a:ext cx="10058400" cy="5949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0"/>
              </a:spcAft>
              <a:buClr>
                <a:schemeClr val="dk1"/>
              </a:buClr>
              <a:buSzPts val="1100"/>
              <a:buFont typeface="Arial"/>
              <a:buNone/>
            </a:pPr>
            <a:r>
              <a:rPr lang="en" sz="3600">
                <a:solidFill>
                  <a:schemeClr val="dk1"/>
                </a:solidFill>
                <a:latin typeface="Source Sans Pro"/>
                <a:ea typeface="Source Sans Pro"/>
                <a:cs typeface="Source Sans Pro"/>
                <a:sym typeface="Source Sans Pro"/>
              </a:rPr>
              <a:t>Soil Reading Notes</a:t>
            </a:r>
            <a:endParaRPr sz="3600">
              <a:latin typeface="Source Sans Pro"/>
              <a:ea typeface="Source Sans Pro"/>
              <a:cs typeface="Source Sans Pro"/>
              <a:sym typeface="Source Sans Pro"/>
            </a:endParaRPr>
          </a:p>
        </p:txBody>
      </p:sp>
      <p:sp>
        <p:nvSpPr>
          <p:cNvPr id="219" name="Google Shape;219;p25"/>
          <p:cNvSpPr txBox="1"/>
          <p:nvPr/>
        </p:nvSpPr>
        <p:spPr>
          <a:xfrm>
            <a:off x="469275" y="261380"/>
            <a:ext cx="6174000" cy="3756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6 EXPLORE: How do humans use soil, and what happens because of this?</a:t>
            </a:r>
            <a:endParaRPr>
              <a:latin typeface="Source Sans Pro"/>
              <a:ea typeface="Source Sans Pro"/>
              <a:cs typeface="Source Sans Pro"/>
              <a:sym typeface="Source Sans Pro"/>
            </a:endParaRPr>
          </a:p>
        </p:txBody>
      </p:sp>
      <p:cxnSp>
        <p:nvCxnSpPr>
          <p:cNvPr id="220" name="Google Shape;220;p25"/>
          <p:cNvCxnSpPr/>
          <p:nvPr/>
        </p:nvCxnSpPr>
        <p:spPr>
          <a:xfrm>
            <a:off x="6367100" y="464825"/>
            <a:ext cx="2483400" cy="1200"/>
          </a:xfrm>
          <a:prstGeom prst="straightConnector1">
            <a:avLst/>
          </a:prstGeom>
          <a:noFill/>
          <a:ln w="9525" cap="flat" cmpd="sng">
            <a:solidFill>
              <a:schemeClr val="dk2"/>
            </a:solidFill>
            <a:prstDash val="dot"/>
            <a:round/>
            <a:headEnd type="none" w="med" len="med"/>
            <a:tailEnd type="none" w="med" len="med"/>
          </a:ln>
        </p:spPr>
      </p:cxnSp>
      <p:pic>
        <p:nvPicPr>
          <p:cNvPr id="221" name="Google Shape;221;p25"/>
          <p:cNvPicPr preferRelativeResize="0"/>
          <p:nvPr/>
        </p:nvPicPr>
        <p:blipFill rotWithShape="1">
          <a:blip r:embed="rId2">
            <a:alphaModFix/>
          </a:blip>
          <a:srcRect t="29" b="19"/>
          <a:stretch/>
        </p:blipFill>
        <p:spPr>
          <a:xfrm>
            <a:off x="8949675" y="268103"/>
            <a:ext cx="476276" cy="390350"/>
          </a:xfrm>
          <a:prstGeom prst="rect">
            <a:avLst/>
          </a:prstGeom>
          <a:noFill/>
          <a:ln>
            <a:noFill/>
          </a:ln>
        </p:spPr>
      </p:pic>
      <p:sp>
        <p:nvSpPr>
          <p:cNvPr id="222" name="Google Shape;222;p25"/>
          <p:cNvSpPr txBox="1">
            <a:spLocks noGrp="1"/>
          </p:cNvSpPr>
          <p:nvPr>
            <p:ph type="sldNum" idx="2"/>
          </p:nvPr>
        </p:nvSpPr>
        <p:spPr>
          <a:xfrm>
            <a:off x="9507229" y="92269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223" name="Google Shape;223;p25"/>
          <p:cNvSpPr txBox="1"/>
          <p:nvPr/>
        </p:nvSpPr>
        <p:spPr>
          <a:xfrm>
            <a:off x="628425" y="1434213"/>
            <a:ext cx="9024000" cy="8550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endParaRPr sz="1800">
              <a:solidFill>
                <a:schemeClr val="dk1"/>
              </a:solidFill>
              <a:latin typeface="Source Sans Pro"/>
              <a:ea typeface="Source Sans Pro"/>
              <a:cs typeface="Source Sans Pro"/>
              <a:sym typeface="Source Sans Pro"/>
            </a:endParaRPr>
          </a:p>
        </p:txBody>
      </p:sp>
      <p:sp>
        <p:nvSpPr>
          <p:cNvPr id="224" name="Google Shape;224;p25"/>
          <p:cNvSpPr txBox="1"/>
          <p:nvPr/>
        </p:nvSpPr>
        <p:spPr>
          <a:xfrm>
            <a:off x="469275" y="1342275"/>
            <a:ext cx="6492300" cy="54681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a:latin typeface="Source Sans Pro"/>
                <a:ea typeface="Source Sans Pro"/>
                <a:cs typeface="Source Sans Pro"/>
                <a:sym typeface="Source Sans Pro"/>
              </a:rPr>
              <a:t>What is the title of your reading? </a:t>
            </a:r>
            <a:endParaRPr>
              <a:latin typeface="Source Sans Pro"/>
              <a:ea typeface="Source Sans Pro"/>
              <a:cs typeface="Source Sans Pro"/>
              <a:sym typeface="Source Sans Pro"/>
            </a:endParaRPr>
          </a:p>
          <a:p>
            <a:pPr marL="0" lvl="0" indent="0" algn="l" rtl="0">
              <a:lnSpc>
                <a:spcPct val="115000"/>
              </a:lnSpc>
              <a:spcBef>
                <a:spcPts val="0"/>
              </a:spcBef>
              <a:spcAft>
                <a:spcPts val="0"/>
              </a:spcAft>
              <a:buNone/>
            </a:pPr>
            <a:r>
              <a:rPr lang="en" b="1" i="1">
                <a:latin typeface="Source Sans Pro"/>
                <a:ea typeface="Source Sans Pro"/>
                <a:cs typeface="Source Sans Pro"/>
                <a:sym typeface="Source Sans Pro"/>
              </a:rPr>
              <a:t>Directions:</a:t>
            </a:r>
            <a:r>
              <a:rPr lang="en">
                <a:latin typeface="Source Sans Pro"/>
                <a:ea typeface="Source Sans Pro"/>
                <a:cs typeface="Source Sans Pro"/>
                <a:sym typeface="Source Sans Pro"/>
              </a:rPr>
              <a:t> </a:t>
            </a:r>
            <a:endParaRPr>
              <a:latin typeface="Source Sans Pro"/>
              <a:ea typeface="Source Sans Pro"/>
              <a:cs typeface="Source Sans Pro"/>
              <a:sym typeface="Source Sans Pro"/>
            </a:endParaRPr>
          </a:p>
          <a:p>
            <a:pPr marL="0" lvl="0" indent="0" algn="l" rtl="0">
              <a:lnSpc>
                <a:spcPct val="115000"/>
              </a:lnSpc>
              <a:spcBef>
                <a:spcPts val="0"/>
              </a:spcBef>
              <a:spcAft>
                <a:spcPts val="0"/>
              </a:spcAft>
              <a:buNone/>
            </a:pPr>
            <a:r>
              <a:rPr lang="en" b="1" i="1">
                <a:latin typeface="Source Sans Pro"/>
                <a:ea typeface="Source Sans Pro"/>
                <a:cs typeface="Source Sans Pro"/>
                <a:sym typeface="Source Sans Pro"/>
              </a:rPr>
              <a:t>Step 1:</a:t>
            </a:r>
            <a:r>
              <a:rPr lang="en">
                <a:latin typeface="Source Sans Pro"/>
                <a:ea typeface="Source Sans Pro"/>
                <a:cs typeface="Source Sans Pro"/>
                <a:sym typeface="Source Sans Pro"/>
              </a:rPr>
              <a:t> Read the text once to get a general idea of what it is about. </a:t>
            </a:r>
            <a:endParaRPr>
              <a:latin typeface="Source Sans Pro"/>
              <a:ea typeface="Source Sans Pro"/>
              <a:cs typeface="Source Sans Pro"/>
              <a:sym typeface="Source Sans Pro"/>
            </a:endParaRPr>
          </a:p>
          <a:p>
            <a:pPr marL="0" lvl="0" indent="0" algn="l" rtl="0">
              <a:lnSpc>
                <a:spcPct val="115000"/>
              </a:lnSpc>
              <a:spcBef>
                <a:spcPts val="0"/>
              </a:spcBef>
              <a:spcAft>
                <a:spcPts val="0"/>
              </a:spcAft>
              <a:buNone/>
            </a:pPr>
            <a:r>
              <a:rPr lang="en" b="1" i="1">
                <a:latin typeface="Source Sans Pro"/>
                <a:ea typeface="Source Sans Pro"/>
                <a:cs typeface="Source Sans Pro"/>
                <a:sym typeface="Source Sans Pro"/>
              </a:rPr>
              <a:t>Step 2: </a:t>
            </a:r>
            <a:r>
              <a:rPr lang="en">
                <a:latin typeface="Source Sans Pro"/>
                <a:ea typeface="Source Sans Pro"/>
                <a:cs typeface="Source Sans Pro"/>
                <a:sym typeface="Source Sans Pro"/>
              </a:rPr>
              <a:t>Read the text again to answer the Reflection Questions at the end of the text. </a:t>
            </a:r>
            <a:r>
              <a:rPr lang="en">
                <a:solidFill>
                  <a:srgbClr val="3C4043"/>
                </a:solidFill>
                <a:highlight>
                  <a:srgbClr val="FFFFFF"/>
                </a:highlight>
                <a:latin typeface="Source Sans Pro"/>
                <a:ea typeface="Source Sans Pro"/>
                <a:cs typeface="Source Sans Pro"/>
                <a:sym typeface="Source Sans Pro"/>
              </a:rPr>
              <a:t>As you read, you can write or copy and paste these symbols into the text. Use them to point out important, interesting, or confusing parts of the reading</a:t>
            </a:r>
            <a:r>
              <a:rPr lang="en">
                <a:latin typeface="Source Sans Pro"/>
                <a:ea typeface="Source Sans Pro"/>
                <a:cs typeface="Source Sans Pro"/>
                <a:sym typeface="Source Sans Pro"/>
              </a:rPr>
              <a:t> </a:t>
            </a:r>
            <a:endParaRPr>
              <a:latin typeface="Source Sans Pro"/>
              <a:ea typeface="Source Sans Pro"/>
              <a:cs typeface="Source Sans Pro"/>
              <a:sym typeface="Source Sans Pro"/>
            </a:endParaRPr>
          </a:p>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a:p>
            <a:pPr marL="0" lvl="0" indent="0" algn="l" rtl="0">
              <a:lnSpc>
                <a:spcPct val="115000"/>
              </a:lnSpc>
              <a:spcBef>
                <a:spcPts val="0"/>
              </a:spcBef>
              <a:spcAft>
                <a:spcPts val="0"/>
              </a:spcAft>
              <a:buNone/>
            </a:pPr>
            <a:r>
              <a:rPr lang="en">
                <a:latin typeface="Source Sans Pro"/>
                <a:ea typeface="Source Sans Pro"/>
                <a:cs typeface="Source Sans Pro"/>
                <a:sym typeface="Source Sans Pro"/>
              </a:rPr>
              <a:t>Answers to the Reflection Questions:</a:t>
            </a:r>
            <a:endParaRPr>
              <a:latin typeface="Source Sans Pro"/>
              <a:ea typeface="Source Sans Pro"/>
              <a:cs typeface="Source Sans Pro"/>
              <a:sym typeface="Source Sans Pro"/>
            </a:endParaRPr>
          </a:p>
          <a:p>
            <a:pPr marL="457200" lvl="0" indent="-317500" algn="l" rtl="0">
              <a:lnSpc>
                <a:spcPct val="115000"/>
              </a:lnSpc>
              <a:spcBef>
                <a:spcPts val="0"/>
              </a:spcBef>
              <a:spcAft>
                <a:spcPts val="0"/>
              </a:spcAft>
              <a:buSzPts val="1400"/>
              <a:buFont typeface="Source Sans Pro"/>
              <a:buAutoNum type="arabicPeriod"/>
            </a:pPr>
            <a:endParaRPr>
              <a:latin typeface="Source Sans Pro"/>
              <a:ea typeface="Source Sans Pro"/>
              <a:cs typeface="Source Sans Pro"/>
              <a:sym typeface="Source Sans Pro"/>
            </a:endParaRPr>
          </a:p>
          <a:p>
            <a:pPr marL="457200" lvl="0" indent="0" algn="l" rtl="0">
              <a:lnSpc>
                <a:spcPct val="115000"/>
              </a:lnSpc>
              <a:spcBef>
                <a:spcPts val="0"/>
              </a:spcBef>
              <a:spcAft>
                <a:spcPts val="0"/>
              </a:spcAft>
              <a:buNone/>
            </a:pPr>
            <a:endParaRPr>
              <a:latin typeface="Source Sans Pro"/>
              <a:ea typeface="Source Sans Pro"/>
              <a:cs typeface="Source Sans Pro"/>
              <a:sym typeface="Source Sans Pro"/>
            </a:endParaRPr>
          </a:p>
          <a:p>
            <a:pPr marL="457200" lvl="0" indent="0" algn="l" rtl="0">
              <a:lnSpc>
                <a:spcPct val="115000"/>
              </a:lnSpc>
              <a:spcBef>
                <a:spcPts val="0"/>
              </a:spcBef>
              <a:spcAft>
                <a:spcPts val="0"/>
              </a:spcAft>
              <a:buNone/>
            </a:pPr>
            <a:endParaRPr>
              <a:latin typeface="Source Sans Pro"/>
              <a:ea typeface="Source Sans Pro"/>
              <a:cs typeface="Source Sans Pro"/>
              <a:sym typeface="Source Sans Pro"/>
            </a:endParaRPr>
          </a:p>
          <a:p>
            <a:pPr marL="457200" lvl="0" indent="-317500" algn="l" rtl="0">
              <a:lnSpc>
                <a:spcPct val="115000"/>
              </a:lnSpc>
              <a:spcBef>
                <a:spcPts val="0"/>
              </a:spcBef>
              <a:spcAft>
                <a:spcPts val="0"/>
              </a:spcAft>
              <a:buSzPts val="1400"/>
              <a:buFont typeface="Source Sans Pro"/>
              <a:buAutoNum type="arabicPeriod"/>
            </a:pPr>
            <a:endParaRPr>
              <a:latin typeface="Source Sans Pro"/>
              <a:ea typeface="Source Sans Pro"/>
              <a:cs typeface="Source Sans Pro"/>
              <a:sym typeface="Source Sans Pro"/>
            </a:endParaRPr>
          </a:p>
          <a:p>
            <a:pPr marL="457200" lvl="0" indent="0" algn="l" rtl="0">
              <a:lnSpc>
                <a:spcPct val="115000"/>
              </a:lnSpc>
              <a:spcBef>
                <a:spcPts val="0"/>
              </a:spcBef>
              <a:spcAft>
                <a:spcPts val="0"/>
              </a:spcAft>
              <a:buNone/>
            </a:pPr>
            <a:endParaRPr>
              <a:latin typeface="Source Sans Pro"/>
              <a:ea typeface="Source Sans Pro"/>
              <a:cs typeface="Source Sans Pro"/>
              <a:sym typeface="Source Sans Pro"/>
            </a:endParaRPr>
          </a:p>
          <a:p>
            <a:pPr marL="457200" lvl="0" indent="0" algn="l" rtl="0">
              <a:lnSpc>
                <a:spcPct val="115000"/>
              </a:lnSpc>
              <a:spcBef>
                <a:spcPts val="0"/>
              </a:spcBef>
              <a:spcAft>
                <a:spcPts val="0"/>
              </a:spcAft>
              <a:buNone/>
            </a:pPr>
            <a:endParaRPr>
              <a:latin typeface="Source Sans Pro"/>
              <a:ea typeface="Source Sans Pro"/>
              <a:cs typeface="Source Sans Pro"/>
              <a:sym typeface="Source Sans Pro"/>
            </a:endParaRPr>
          </a:p>
          <a:p>
            <a:pPr marL="457200" lvl="0" indent="-317500" algn="l" rtl="0">
              <a:lnSpc>
                <a:spcPct val="115000"/>
              </a:lnSpc>
              <a:spcBef>
                <a:spcPts val="0"/>
              </a:spcBef>
              <a:spcAft>
                <a:spcPts val="0"/>
              </a:spcAft>
              <a:buSzPts val="1400"/>
              <a:buFont typeface="Source Sans Pro"/>
              <a:buAutoNum type="arabicPeriod"/>
            </a:pPr>
            <a:endParaRPr>
              <a:latin typeface="Source Sans Pro"/>
              <a:ea typeface="Source Sans Pro"/>
              <a:cs typeface="Source Sans Pro"/>
              <a:sym typeface="Source Sans Pro"/>
            </a:endParaRPr>
          </a:p>
          <a:p>
            <a:pPr marL="457200" lvl="0" indent="0" algn="l" rtl="0">
              <a:lnSpc>
                <a:spcPct val="115000"/>
              </a:lnSpc>
              <a:spcBef>
                <a:spcPts val="0"/>
              </a:spcBef>
              <a:spcAft>
                <a:spcPts val="0"/>
              </a:spcAft>
              <a:buNone/>
            </a:pPr>
            <a:endParaRPr>
              <a:latin typeface="Source Sans Pro"/>
              <a:ea typeface="Source Sans Pro"/>
              <a:cs typeface="Source Sans Pro"/>
              <a:sym typeface="Source Sans Pro"/>
            </a:endParaRPr>
          </a:p>
          <a:p>
            <a:pPr marL="457200" lvl="0" indent="0" algn="l" rtl="0">
              <a:lnSpc>
                <a:spcPct val="115000"/>
              </a:lnSpc>
              <a:spcBef>
                <a:spcPts val="0"/>
              </a:spcBef>
              <a:spcAft>
                <a:spcPts val="0"/>
              </a:spcAft>
              <a:buNone/>
            </a:pPr>
            <a:endParaRPr>
              <a:latin typeface="Source Sans Pro"/>
              <a:ea typeface="Source Sans Pro"/>
              <a:cs typeface="Source Sans Pro"/>
              <a:sym typeface="Source Sans Pro"/>
            </a:endParaRPr>
          </a:p>
          <a:p>
            <a:pPr marL="457200" lvl="0" indent="-317500" algn="l" rtl="0">
              <a:lnSpc>
                <a:spcPct val="115000"/>
              </a:lnSpc>
              <a:spcBef>
                <a:spcPts val="0"/>
              </a:spcBef>
              <a:spcAft>
                <a:spcPts val="0"/>
              </a:spcAft>
              <a:buSzPts val="1400"/>
              <a:buFont typeface="Source Sans Pro"/>
              <a:buAutoNum type="arabicPeriod"/>
            </a:pPr>
            <a:endParaRPr>
              <a:latin typeface="Source Sans Pro"/>
              <a:ea typeface="Source Sans Pro"/>
              <a:cs typeface="Source Sans Pro"/>
              <a:sym typeface="Source Sans Pro"/>
            </a:endParaRPr>
          </a:p>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a:p>
            <a:pPr marL="457200" lvl="0" indent="-317500" algn="l" rtl="0">
              <a:lnSpc>
                <a:spcPct val="115000"/>
              </a:lnSpc>
              <a:spcBef>
                <a:spcPts val="0"/>
              </a:spcBef>
              <a:spcAft>
                <a:spcPts val="0"/>
              </a:spcAft>
              <a:buSzPts val="1400"/>
              <a:buFont typeface="Source Sans Pro"/>
              <a:buAutoNum type="arabicPeriod"/>
            </a:pPr>
            <a:endParaRPr>
              <a:latin typeface="Source Sans Pro"/>
              <a:ea typeface="Source Sans Pro"/>
              <a:cs typeface="Source Sans Pro"/>
              <a:sym typeface="Source Sans Pro"/>
            </a:endParaRPr>
          </a:p>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
        <p:nvSpPr>
          <p:cNvPr id="225" name="Google Shape;225;p25"/>
          <p:cNvSpPr txBox="1"/>
          <p:nvPr/>
        </p:nvSpPr>
        <p:spPr>
          <a:xfrm>
            <a:off x="7480525" y="1535025"/>
            <a:ext cx="2172000" cy="1605900"/>
          </a:xfrm>
          <a:prstGeom prst="rect">
            <a:avLst/>
          </a:prstGeom>
          <a:noFill/>
          <a:ln>
            <a:noFill/>
          </a:ln>
        </p:spPr>
        <p:txBody>
          <a:bodyPr spcFirstLastPara="1" wrap="square" lIns="91425" tIns="91425" rIns="91425" bIns="91425" anchor="t" anchorCtr="0">
            <a:spAutoFit/>
          </a:bodyPr>
          <a:lstStyle/>
          <a:p>
            <a:pPr marL="0" lvl="0" indent="0" algn="l" rtl="0">
              <a:lnSpc>
                <a:spcPct val="100000"/>
              </a:lnSpc>
              <a:spcBef>
                <a:spcPts val="0"/>
              </a:spcBef>
              <a:spcAft>
                <a:spcPts val="0"/>
              </a:spcAft>
              <a:buNone/>
            </a:pPr>
            <a:r>
              <a:rPr lang="en">
                <a:solidFill>
                  <a:schemeClr val="dk1"/>
                </a:solidFill>
                <a:latin typeface="Source Sans Pro"/>
                <a:ea typeface="Source Sans Pro"/>
                <a:cs typeface="Source Sans Pro"/>
                <a:sym typeface="Source Sans Pro"/>
              </a:rPr>
              <a:t>This is interesting to me!</a:t>
            </a:r>
            <a:endParaRPr>
              <a:solidFill>
                <a:schemeClr val="dk1"/>
              </a:solidFill>
              <a:latin typeface="Source Sans Pro"/>
              <a:ea typeface="Source Sans Pro"/>
              <a:cs typeface="Source Sans Pro"/>
              <a:sym typeface="Source Sans Pro"/>
            </a:endParaRPr>
          </a:p>
          <a:p>
            <a:pPr marL="0" lvl="0" indent="0" algn="l" rtl="0">
              <a:lnSpc>
                <a:spcPct val="100000"/>
              </a:lnSpc>
              <a:spcBef>
                <a:spcPts val="500"/>
              </a:spcBef>
              <a:spcAft>
                <a:spcPts val="0"/>
              </a:spcAft>
              <a:buNone/>
            </a:pPr>
            <a:r>
              <a:rPr lang="en">
                <a:solidFill>
                  <a:schemeClr val="dk1"/>
                </a:solidFill>
                <a:latin typeface="Source Sans Pro"/>
                <a:ea typeface="Source Sans Pro"/>
                <a:cs typeface="Source Sans Pro"/>
                <a:sym typeface="Source Sans Pro"/>
              </a:rPr>
              <a:t>I don’t understand this, or I have a question about this.</a:t>
            </a:r>
            <a:endParaRPr>
              <a:solidFill>
                <a:schemeClr val="dk1"/>
              </a:solidFill>
              <a:latin typeface="Source Sans Pro"/>
              <a:ea typeface="Source Sans Pro"/>
              <a:cs typeface="Source Sans Pro"/>
              <a:sym typeface="Source Sans Pro"/>
            </a:endParaRPr>
          </a:p>
          <a:p>
            <a:pPr marL="0" lvl="0" indent="0" algn="l" rtl="0">
              <a:lnSpc>
                <a:spcPct val="100000"/>
              </a:lnSpc>
              <a:spcBef>
                <a:spcPts val="500"/>
              </a:spcBef>
              <a:spcAft>
                <a:spcPts val="500"/>
              </a:spcAft>
              <a:buNone/>
            </a:pPr>
            <a:r>
              <a:rPr lang="en">
                <a:solidFill>
                  <a:schemeClr val="dk1"/>
                </a:solidFill>
                <a:latin typeface="Source Sans Pro"/>
                <a:ea typeface="Source Sans Pro"/>
                <a:cs typeface="Source Sans Pro"/>
                <a:sym typeface="Source Sans Pro"/>
              </a:rPr>
              <a:t>This will help me answer a Reflection Question. </a:t>
            </a:r>
            <a:endParaRPr/>
          </a:p>
        </p:txBody>
      </p:sp>
      <p:sp>
        <p:nvSpPr>
          <p:cNvPr id="226" name="Google Shape;226;p25"/>
          <p:cNvSpPr txBox="1"/>
          <p:nvPr/>
        </p:nvSpPr>
        <p:spPr>
          <a:xfrm>
            <a:off x="7285950" y="1434225"/>
            <a:ext cx="259500" cy="554100"/>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0"/>
              </a:spcBef>
              <a:spcAft>
                <a:spcPts val="0"/>
              </a:spcAft>
              <a:buNone/>
            </a:pPr>
            <a:r>
              <a:rPr lang="en" sz="2400">
                <a:solidFill>
                  <a:schemeClr val="dk1"/>
                </a:solidFill>
                <a:latin typeface="Source Sans Pro"/>
                <a:ea typeface="Source Sans Pro"/>
                <a:cs typeface="Source Sans Pro"/>
                <a:sym typeface="Source Sans Pro"/>
              </a:rPr>
              <a:t>! </a:t>
            </a:r>
            <a:endParaRPr sz="2400">
              <a:latin typeface="Source Sans Pro"/>
              <a:ea typeface="Source Sans Pro"/>
              <a:cs typeface="Source Sans Pro"/>
              <a:sym typeface="Source Sans Pro"/>
            </a:endParaRPr>
          </a:p>
        </p:txBody>
      </p:sp>
      <p:sp>
        <p:nvSpPr>
          <p:cNvPr id="227" name="Google Shape;227;p25"/>
          <p:cNvSpPr txBox="1"/>
          <p:nvPr/>
        </p:nvSpPr>
        <p:spPr>
          <a:xfrm>
            <a:off x="7264330" y="1855825"/>
            <a:ext cx="259500" cy="554100"/>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0"/>
              </a:spcBef>
              <a:spcAft>
                <a:spcPts val="0"/>
              </a:spcAft>
              <a:buNone/>
            </a:pPr>
            <a:r>
              <a:rPr lang="en" sz="2400">
                <a:solidFill>
                  <a:schemeClr val="dk1"/>
                </a:solidFill>
                <a:latin typeface="Source Sans Pro"/>
                <a:ea typeface="Source Sans Pro"/>
                <a:cs typeface="Source Sans Pro"/>
                <a:sym typeface="Source Sans Pro"/>
              </a:rPr>
              <a:t>? </a:t>
            </a:r>
            <a:endParaRPr sz="2400">
              <a:latin typeface="Source Sans Pro"/>
              <a:ea typeface="Source Sans Pro"/>
              <a:cs typeface="Source Sans Pro"/>
              <a:sym typeface="Source Sans Pro"/>
            </a:endParaRPr>
          </a:p>
        </p:txBody>
      </p:sp>
      <p:sp>
        <p:nvSpPr>
          <p:cNvPr id="228" name="Google Shape;228;p25"/>
          <p:cNvSpPr txBox="1"/>
          <p:nvPr/>
        </p:nvSpPr>
        <p:spPr>
          <a:xfrm>
            <a:off x="7242710" y="2409925"/>
            <a:ext cx="259500" cy="400200"/>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0"/>
              </a:spcBef>
              <a:spcAft>
                <a:spcPts val="0"/>
              </a:spcAft>
              <a:buNone/>
            </a:pPr>
            <a:r>
              <a:rPr lang="en">
                <a:solidFill>
                  <a:schemeClr val="dk1"/>
                </a:solidFill>
                <a:latin typeface="Source Sans Pro"/>
                <a:ea typeface="Source Sans Pro"/>
                <a:cs typeface="Source Sans Pro"/>
                <a:sym typeface="Source Sans Pro"/>
              </a:rPr>
              <a:t>★</a:t>
            </a:r>
            <a:endParaRPr/>
          </a:p>
        </p:txBody>
      </p:sp>
      <p:cxnSp>
        <p:nvCxnSpPr>
          <p:cNvPr id="229" name="Google Shape;229;p25"/>
          <p:cNvCxnSpPr>
            <a:endCxn id="228" idx="1"/>
          </p:cNvCxnSpPr>
          <p:nvPr/>
        </p:nvCxnSpPr>
        <p:spPr>
          <a:xfrm rot="10800000" flipH="1">
            <a:off x="5437910" y="2610025"/>
            <a:ext cx="1804800" cy="200100"/>
          </a:xfrm>
          <a:prstGeom prst="straightConnector1">
            <a:avLst/>
          </a:prstGeom>
          <a:noFill/>
          <a:ln w="9525" cap="flat" cmpd="sng">
            <a:solidFill>
              <a:schemeClr val="dk2"/>
            </a:solidFill>
            <a:prstDash val="solid"/>
            <a:round/>
            <a:headEnd type="none" w="med" len="med"/>
            <a:tailEnd type="triangle" w="med" len="med"/>
          </a:ln>
        </p:spPr>
      </p:cxn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L6 - Explain">
  <p:cSld name="CUSTOM_1_1_1_1_1">
    <p:spTree>
      <p:nvGrpSpPr>
        <p:cNvPr id="1" name="Shape 230"/>
        <p:cNvGrpSpPr/>
        <p:nvPr/>
      </p:nvGrpSpPr>
      <p:grpSpPr>
        <a:xfrm>
          <a:off x="0" y="0"/>
          <a:ext cx="0" cy="0"/>
          <a:chOff x="0" y="0"/>
          <a:chExt cx="0" cy="0"/>
        </a:xfrm>
      </p:grpSpPr>
      <p:sp>
        <p:nvSpPr>
          <p:cNvPr id="231" name="Google Shape;231;p26"/>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232" name="Google Shape;232;p26"/>
          <p:cNvSpPr txBox="1"/>
          <p:nvPr/>
        </p:nvSpPr>
        <p:spPr>
          <a:xfrm>
            <a:off x="0" y="666975"/>
            <a:ext cx="10058400" cy="5949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0"/>
              </a:spcAft>
              <a:buClr>
                <a:schemeClr val="dk1"/>
              </a:buClr>
              <a:buSzPts val="1100"/>
              <a:buFont typeface="Arial"/>
              <a:buNone/>
            </a:pPr>
            <a:r>
              <a:rPr lang="en" sz="3600">
                <a:solidFill>
                  <a:schemeClr val="dk1"/>
                </a:solidFill>
                <a:latin typeface="Source Sans Pro"/>
                <a:ea typeface="Source Sans Pro"/>
                <a:cs typeface="Source Sans Pro"/>
                <a:sym typeface="Source Sans Pro"/>
              </a:rPr>
              <a:t>Soil Reading Notes</a:t>
            </a:r>
            <a:r>
              <a:rPr lang="en" sz="3600" i="1">
                <a:solidFill>
                  <a:schemeClr val="dk1"/>
                </a:solidFill>
                <a:latin typeface="Source Sans Pro"/>
                <a:ea typeface="Source Sans Pro"/>
                <a:cs typeface="Source Sans Pro"/>
                <a:sym typeface="Source Sans Pro"/>
              </a:rPr>
              <a:t> </a:t>
            </a:r>
            <a:r>
              <a:rPr lang="en" sz="2400" i="1">
                <a:solidFill>
                  <a:schemeClr val="dk1"/>
                </a:solidFill>
                <a:latin typeface="Source Sans Pro"/>
                <a:ea typeface="Source Sans Pro"/>
                <a:cs typeface="Source Sans Pro"/>
                <a:sym typeface="Source Sans Pro"/>
              </a:rPr>
              <a:t>continued</a:t>
            </a:r>
            <a:endParaRPr sz="2400" i="1">
              <a:solidFill>
                <a:schemeClr val="dk1"/>
              </a:solidFill>
              <a:latin typeface="Source Sans Pro"/>
              <a:ea typeface="Source Sans Pro"/>
              <a:cs typeface="Source Sans Pro"/>
              <a:sym typeface="Source Sans Pro"/>
            </a:endParaRPr>
          </a:p>
          <a:p>
            <a:pPr marL="0" lvl="0" indent="0" algn="ctr" rtl="0">
              <a:lnSpc>
                <a:spcPct val="115000"/>
              </a:lnSpc>
              <a:spcBef>
                <a:spcPts val="0"/>
              </a:spcBef>
              <a:spcAft>
                <a:spcPts val="1000"/>
              </a:spcAft>
              <a:buClr>
                <a:schemeClr val="dk1"/>
              </a:buClr>
              <a:buSzPts val="1100"/>
              <a:buFont typeface="Arial"/>
              <a:buNone/>
            </a:pPr>
            <a:endParaRPr sz="3600">
              <a:latin typeface="Source Sans Pro"/>
              <a:ea typeface="Source Sans Pro"/>
              <a:cs typeface="Source Sans Pro"/>
              <a:sym typeface="Source Sans Pro"/>
            </a:endParaRPr>
          </a:p>
        </p:txBody>
      </p:sp>
      <p:sp>
        <p:nvSpPr>
          <p:cNvPr id="233" name="Google Shape;233;p26"/>
          <p:cNvSpPr txBox="1"/>
          <p:nvPr/>
        </p:nvSpPr>
        <p:spPr>
          <a:xfrm>
            <a:off x="469275" y="283000"/>
            <a:ext cx="6174000" cy="3903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6 EXPLAIN: How do humans use soil, and what happens because of this?</a:t>
            </a:r>
            <a:endParaRPr>
              <a:latin typeface="Source Sans Pro"/>
              <a:ea typeface="Source Sans Pro"/>
              <a:cs typeface="Source Sans Pro"/>
              <a:sym typeface="Source Sans Pro"/>
            </a:endParaRPr>
          </a:p>
        </p:txBody>
      </p:sp>
      <p:cxnSp>
        <p:nvCxnSpPr>
          <p:cNvPr id="234" name="Google Shape;234;p26"/>
          <p:cNvCxnSpPr/>
          <p:nvPr/>
        </p:nvCxnSpPr>
        <p:spPr>
          <a:xfrm rot="10800000" flipH="1">
            <a:off x="6323850" y="466050"/>
            <a:ext cx="2526600" cy="20400"/>
          </a:xfrm>
          <a:prstGeom prst="straightConnector1">
            <a:avLst/>
          </a:prstGeom>
          <a:noFill/>
          <a:ln w="9525" cap="flat" cmpd="sng">
            <a:solidFill>
              <a:schemeClr val="dk2"/>
            </a:solidFill>
            <a:prstDash val="dot"/>
            <a:round/>
            <a:headEnd type="none" w="med" len="med"/>
            <a:tailEnd type="none" w="med" len="med"/>
          </a:ln>
        </p:spPr>
      </p:cxnSp>
      <p:pic>
        <p:nvPicPr>
          <p:cNvPr id="235" name="Google Shape;235;p26"/>
          <p:cNvPicPr preferRelativeResize="0"/>
          <p:nvPr/>
        </p:nvPicPr>
        <p:blipFill rotWithShape="1">
          <a:blip r:embed="rId2">
            <a:alphaModFix/>
          </a:blip>
          <a:srcRect t="29" b="19"/>
          <a:stretch/>
        </p:blipFill>
        <p:spPr>
          <a:xfrm>
            <a:off x="8949675" y="268103"/>
            <a:ext cx="476276" cy="390350"/>
          </a:xfrm>
          <a:prstGeom prst="rect">
            <a:avLst/>
          </a:prstGeom>
          <a:noFill/>
          <a:ln>
            <a:noFill/>
          </a:ln>
        </p:spPr>
      </p:pic>
      <p:sp>
        <p:nvSpPr>
          <p:cNvPr id="236" name="Google Shape;236;p26"/>
          <p:cNvSpPr txBox="1">
            <a:spLocks noGrp="1"/>
          </p:cNvSpPr>
          <p:nvPr>
            <p:ph type="sldNum" idx="2"/>
          </p:nvPr>
        </p:nvSpPr>
        <p:spPr>
          <a:xfrm>
            <a:off x="9507229" y="92269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237" name="Google Shape;237;p26"/>
          <p:cNvSpPr txBox="1"/>
          <p:nvPr/>
        </p:nvSpPr>
        <p:spPr>
          <a:xfrm>
            <a:off x="469275" y="1442400"/>
            <a:ext cx="9129900" cy="59874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a:solidFill>
                  <a:schemeClr val="dk1"/>
                </a:solidFill>
                <a:latin typeface="Source Sans Pro"/>
                <a:ea typeface="Source Sans Pro"/>
                <a:cs typeface="Source Sans Pro"/>
                <a:sym typeface="Source Sans Pro"/>
              </a:rPr>
              <a:t>Do you see any connections between your reading topic and other groups’ reading topics? Give examples.</a:t>
            </a:r>
            <a:endParaRPr>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None/>
            </a:pPr>
            <a:endParaRPr>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None/>
            </a:pPr>
            <a:endParaRPr>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None/>
            </a:pPr>
            <a:endParaRPr>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None/>
            </a:pPr>
            <a:endParaRPr>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None/>
            </a:pPr>
            <a:endParaRPr>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None/>
            </a:pPr>
            <a:endParaRPr>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None/>
            </a:pPr>
            <a:endParaRPr>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None/>
            </a:pPr>
            <a:endParaRPr>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None/>
            </a:pPr>
            <a:r>
              <a:rPr lang="en">
                <a:solidFill>
                  <a:schemeClr val="dk1"/>
                </a:solidFill>
                <a:latin typeface="Source Sans Pro"/>
                <a:ea typeface="Source Sans Pro"/>
                <a:cs typeface="Source Sans Pro"/>
                <a:sym typeface="Source Sans Pro"/>
              </a:rPr>
              <a:t>How do these topics connect to things you have seen in this unit?</a:t>
            </a:r>
            <a:endParaRPr>
              <a:solidFill>
                <a:schemeClr val="dk1"/>
              </a:solidFill>
              <a:latin typeface="Source Sans Pro"/>
              <a:ea typeface="Source Sans Pro"/>
              <a:cs typeface="Source Sans Pro"/>
              <a:sym typeface="Source Sans Pro"/>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38"/>
        <p:cNvGrpSpPr/>
        <p:nvPr/>
      </p:nvGrpSpPr>
      <p:grpSpPr>
        <a:xfrm>
          <a:off x="0" y="0"/>
          <a:ext cx="0" cy="0"/>
          <a:chOff x="0" y="0"/>
          <a:chExt cx="0" cy="0"/>
        </a:xfrm>
      </p:grpSpPr>
      <p:sp>
        <p:nvSpPr>
          <p:cNvPr id="239" name="Google Shape;239;p27"/>
          <p:cNvSpPr txBox="1">
            <a:spLocks noGrp="1"/>
          </p:cNvSpPr>
          <p:nvPr>
            <p:ph type="title"/>
          </p:nvPr>
        </p:nvSpPr>
        <p:spPr>
          <a:xfrm>
            <a:off x="342870" y="672482"/>
            <a:ext cx="9372600" cy="865500"/>
          </a:xfrm>
          <a:prstGeom prst="rect">
            <a:avLst/>
          </a:prstGeom>
        </p:spPr>
        <p:txBody>
          <a:bodyPr spcFirstLastPara="1" wrap="square" lIns="113100" tIns="113100" rIns="113100" bIns="113100" anchor="t" anchorCtr="0">
            <a:noAutofit/>
          </a:bodyPr>
          <a:lstStyle>
            <a:lvl1pPr lvl="0">
              <a:spcBef>
                <a:spcPts val="0"/>
              </a:spcBef>
              <a:spcAft>
                <a:spcPts val="0"/>
              </a:spcAft>
              <a:buSzPts val="3500"/>
              <a:buNone/>
              <a:defRPr/>
            </a:lvl1pPr>
            <a:lvl2pPr lvl="1">
              <a:spcBef>
                <a:spcPts val="0"/>
              </a:spcBef>
              <a:spcAft>
                <a:spcPts val="0"/>
              </a:spcAft>
              <a:buSzPts val="3500"/>
              <a:buNone/>
              <a:defRPr/>
            </a:lvl2pPr>
            <a:lvl3pPr lvl="2">
              <a:spcBef>
                <a:spcPts val="0"/>
              </a:spcBef>
              <a:spcAft>
                <a:spcPts val="0"/>
              </a:spcAft>
              <a:buSzPts val="3500"/>
              <a:buNone/>
              <a:defRPr/>
            </a:lvl3pPr>
            <a:lvl4pPr lvl="3">
              <a:spcBef>
                <a:spcPts val="0"/>
              </a:spcBef>
              <a:spcAft>
                <a:spcPts val="0"/>
              </a:spcAft>
              <a:buSzPts val="3500"/>
              <a:buNone/>
              <a:defRPr/>
            </a:lvl4pPr>
            <a:lvl5pPr lvl="4">
              <a:spcBef>
                <a:spcPts val="0"/>
              </a:spcBef>
              <a:spcAft>
                <a:spcPts val="0"/>
              </a:spcAft>
              <a:buSzPts val="3500"/>
              <a:buNone/>
              <a:defRPr/>
            </a:lvl5pPr>
            <a:lvl6pPr lvl="5">
              <a:spcBef>
                <a:spcPts val="0"/>
              </a:spcBef>
              <a:spcAft>
                <a:spcPts val="0"/>
              </a:spcAft>
              <a:buSzPts val="3500"/>
              <a:buNone/>
              <a:defRPr/>
            </a:lvl6pPr>
            <a:lvl7pPr lvl="6">
              <a:spcBef>
                <a:spcPts val="0"/>
              </a:spcBef>
              <a:spcAft>
                <a:spcPts val="0"/>
              </a:spcAft>
              <a:buSzPts val="3500"/>
              <a:buNone/>
              <a:defRPr/>
            </a:lvl7pPr>
            <a:lvl8pPr lvl="7">
              <a:spcBef>
                <a:spcPts val="0"/>
              </a:spcBef>
              <a:spcAft>
                <a:spcPts val="0"/>
              </a:spcAft>
              <a:buSzPts val="3500"/>
              <a:buNone/>
              <a:defRPr/>
            </a:lvl8pPr>
            <a:lvl9pPr lvl="8">
              <a:spcBef>
                <a:spcPts val="0"/>
              </a:spcBef>
              <a:spcAft>
                <a:spcPts val="0"/>
              </a:spcAft>
              <a:buSzPts val="3500"/>
              <a:buNone/>
              <a:defRPr/>
            </a:lvl9pPr>
          </a:lstStyle>
          <a:p>
            <a:endParaRPr/>
          </a:p>
        </p:txBody>
      </p:sp>
      <p:sp>
        <p:nvSpPr>
          <p:cNvPr id="240" name="Google Shape;240;p27"/>
          <p:cNvSpPr txBox="1">
            <a:spLocks noGrp="1"/>
          </p:cNvSpPr>
          <p:nvPr>
            <p:ph type="body" idx="1"/>
          </p:nvPr>
        </p:nvSpPr>
        <p:spPr>
          <a:xfrm>
            <a:off x="342870" y="1741518"/>
            <a:ext cx="4399800" cy="5162700"/>
          </a:xfrm>
          <a:prstGeom prst="rect">
            <a:avLst/>
          </a:prstGeom>
        </p:spPr>
        <p:txBody>
          <a:bodyPr spcFirstLastPara="1" wrap="square" lIns="113100" tIns="113100" rIns="113100" bIns="113100" anchor="t" anchorCtr="0">
            <a:noAutofit/>
          </a:bodyPr>
          <a:lstStyle>
            <a:lvl1pPr marL="457200" lvl="0" indent="-336550">
              <a:spcBef>
                <a:spcPts val="0"/>
              </a:spcBef>
              <a:spcAft>
                <a:spcPts val="0"/>
              </a:spcAft>
              <a:buSzPts val="1700"/>
              <a:buChar char="●"/>
              <a:defRPr sz="1700"/>
            </a:lvl1pPr>
            <a:lvl2pPr marL="914400" lvl="1" indent="-323850">
              <a:spcBef>
                <a:spcPts val="2000"/>
              </a:spcBef>
              <a:spcAft>
                <a:spcPts val="0"/>
              </a:spcAft>
              <a:buSzPts val="1500"/>
              <a:buChar char="○"/>
              <a:defRPr sz="1500"/>
            </a:lvl2pPr>
            <a:lvl3pPr marL="1371600" lvl="2" indent="-323850">
              <a:spcBef>
                <a:spcPts val="2000"/>
              </a:spcBef>
              <a:spcAft>
                <a:spcPts val="0"/>
              </a:spcAft>
              <a:buSzPts val="1500"/>
              <a:buChar char="■"/>
              <a:defRPr sz="1500"/>
            </a:lvl3pPr>
            <a:lvl4pPr marL="1828800" lvl="3" indent="-323850">
              <a:spcBef>
                <a:spcPts val="2000"/>
              </a:spcBef>
              <a:spcAft>
                <a:spcPts val="0"/>
              </a:spcAft>
              <a:buSzPts val="1500"/>
              <a:buChar char="●"/>
              <a:defRPr sz="1500"/>
            </a:lvl4pPr>
            <a:lvl5pPr marL="2286000" lvl="4" indent="-323850">
              <a:spcBef>
                <a:spcPts val="2000"/>
              </a:spcBef>
              <a:spcAft>
                <a:spcPts val="0"/>
              </a:spcAft>
              <a:buSzPts val="1500"/>
              <a:buChar char="○"/>
              <a:defRPr sz="1500"/>
            </a:lvl5pPr>
            <a:lvl6pPr marL="2743200" lvl="5" indent="-323850">
              <a:spcBef>
                <a:spcPts val="2000"/>
              </a:spcBef>
              <a:spcAft>
                <a:spcPts val="0"/>
              </a:spcAft>
              <a:buSzPts val="1500"/>
              <a:buChar char="■"/>
              <a:defRPr sz="1500"/>
            </a:lvl6pPr>
            <a:lvl7pPr marL="3200400" lvl="6" indent="-323850">
              <a:spcBef>
                <a:spcPts val="2000"/>
              </a:spcBef>
              <a:spcAft>
                <a:spcPts val="0"/>
              </a:spcAft>
              <a:buSzPts val="1500"/>
              <a:buChar char="●"/>
              <a:defRPr sz="1500"/>
            </a:lvl7pPr>
            <a:lvl8pPr marL="3657600" lvl="7" indent="-323850">
              <a:spcBef>
                <a:spcPts val="2000"/>
              </a:spcBef>
              <a:spcAft>
                <a:spcPts val="0"/>
              </a:spcAft>
              <a:buSzPts val="1500"/>
              <a:buChar char="○"/>
              <a:defRPr sz="1500"/>
            </a:lvl8pPr>
            <a:lvl9pPr marL="4114800" lvl="8" indent="-323850">
              <a:spcBef>
                <a:spcPts val="2000"/>
              </a:spcBef>
              <a:spcAft>
                <a:spcPts val="2000"/>
              </a:spcAft>
              <a:buSzPts val="1500"/>
              <a:buChar char="■"/>
              <a:defRPr sz="1500"/>
            </a:lvl9pPr>
          </a:lstStyle>
          <a:p>
            <a:endParaRPr/>
          </a:p>
        </p:txBody>
      </p:sp>
      <p:sp>
        <p:nvSpPr>
          <p:cNvPr id="241" name="Google Shape;241;p27"/>
          <p:cNvSpPr txBox="1">
            <a:spLocks noGrp="1"/>
          </p:cNvSpPr>
          <p:nvPr>
            <p:ph type="body" idx="2"/>
          </p:nvPr>
        </p:nvSpPr>
        <p:spPr>
          <a:xfrm>
            <a:off x="5315640" y="1741518"/>
            <a:ext cx="4399800" cy="5162700"/>
          </a:xfrm>
          <a:prstGeom prst="rect">
            <a:avLst/>
          </a:prstGeom>
        </p:spPr>
        <p:txBody>
          <a:bodyPr spcFirstLastPara="1" wrap="square" lIns="113100" tIns="113100" rIns="113100" bIns="113100" anchor="t" anchorCtr="0">
            <a:noAutofit/>
          </a:bodyPr>
          <a:lstStyle>
            <a:lvl1pPr marL="457200" lvl="0" indent="-336550">
              <a:spcBef>
                <a:spcPts val="0"/>
              </a:spcBef>
              <a:spcAft>
                <a:spcPts val="0"/>
              </a:spcAft>
              <a:buSzPts val="1700"/>
              <a:buChar char="●"/>
              <a:defRPr sz="1700"/>
            </a:lvl1pPr>
            <a:lvl2pPr marL="914400" lvl="1" indent="-323850">
              <a:spcBef>
                <a:spcPts val="2000"/>
              </a:spcBef>
              <a:spcAft>
                <a:spcPts val="0"/>
              </a:spcAft>
              <a:buSzPts val="1500"/>
              <a:buChar char="○"/>
              <a:defRPr sz="1500"/>
            </a:lvl2pPr>
            <a:lvl3pPr marL="1371600" lvl="2" indent="-323850">
              <a:spcBef>
                <a:spcPts val="2000"/>
              </a:spcBef>
              <a:spcAft>
                <a:spcPts val="0"/>
              </a:spcAft>
              <a:buSzPts val="1500"/>
              <a:buChar char="■"/>
              <a:defRPr sz="1500"/>
            </a:lvl3pPr>
            <a:lvl4pPr marL="1828800" lvl="3" indent="-323850">
              <a:spcBef>
                <a:spcPts val="2000"/>
              </a:spcBef>
              <a:spcAft>
                <a:spcPts val="0"/>
              </a:spcAft>
              <a:buSzPts val="1500"/>
              <a:buChar char="●"/>
              <a:defRPr sz="1500"/>
            </a:lvl4pPr>
            <a:lvl5pPr marL="2286000" lvl="4" indent="-323850">
              <a:spcBef>
                <a:spcPts val="2000"/>
              </a:spcBef>
              <a:spcAft>
                <a:spcPts val="0"/>
              </a:spcAft>
              <a:buSzPts val="1500"/>
              <a:buChar char="○"/>
              <a:defRPr sz="1500"/>
            </a:lvl5pPr>
            <a:lvl6pPr marL="2743200" lvl="5" indent="-323850">
              <a:spcBef>
                <a:spcPts val="2000"/>
              </a:spcBef>
              <a:spcAft>
                <a:spcPts val="0"/>
              </a:spcAft>
              <a:buSzPts val="1500"/>
              <a:buChar char="■"/>
              <a:defRPr sz="1500"/>
            </a:lvl6pPr>
            <a:lvl7pPr marL="3200400" lvl="6" indent="-323850">
              <a:spcBef>
                <a:spcPts val="2000"/>
              </a:spcBef>
              <a:spcAft>
                <a:spcPts val="0"/>
              </a:spcAft>
              <a:buSzPts val="1500"/>
              <a:buChar char="●"/>
              <a:defRPr sz="1500"/>
            </a:lvl7pPr>
            <a:lvl8pPr marL="3657600" lvl="7" indent="-323850">
              <a:spcBef>
                <a:spcPts val="2000"/>
              </a:spcBef>
              <a:spcAft>
                <a:spcPts val="0"/>
              </a:spcAft>
              <a:buSzPts val="1500"/>
              <a:buChar char="○"/>
              <a:defRPr sz="1500"/>
            </a:lvl8pPr>
            <a:lvl9pPr marL="4114800" lvl="8" indent="-323850">
              <a:spcBef>
                <a:spcPts val="2000"/>
              </a:spcBef>
              <a:spcAft>
                <a:spcPts val="2000"/>
              </a:spcAft>
              <a:buSzPts val="1500"/>
              <a:buChar char="■"/>
              <a:defRPr sz="1500"/>
            </a:lvl9pPr>
          </a:lstStyle>
          <a:p>
            <a:endParaRPr/>
          </a:p>
        </p:txBody>
      </p:sp>
      <p:sp>
        <p:nvSpPr>
          <p:cNvPr id="242" name="Google Shape;242;p27"/>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243"/>
        <p:cNvGrpSpPr/>
        <p:nvPr/>
      </p:nvGrpSpPr>
      <p:grpSpPr>
        <a:xfrm>
          <a:off x="0" y="0"/>
          <a:ext cx="0" cy="0"/>
          <a:chOff x="0" y="0"/>
          <a:chExt cx="0" cy="0"/>
        </a:xfrm>
      </p:grpSpPr>
      <p:sp>
        <p:nvSpPr>
          <p:cNvPr id="244" name="Google Shape;244;p28"/>
          <p:cNvSpPr/>
          <p:nvPr/>
        </p:nvSpPr>
        <p:spPr>
          <a:xfrm>
            <a:off x="5029200" y="-189"/>
            <a:ext cx="5029200" cy="7772400"/>
          </a:xfrm>
          <a:prstGeom prst="rect">
            <a:avLst/>
          </a:prstGeom>
          <a:solidFill>
            <a:schemeClr val="lt2"/>
          </a:solidFill>
          <a:ln>
            <a:noFill/>
          </a:ln>
        </p:spPr>
        <p:txBody>
          <a:bodyPr spcFirstLastPara="1" wrap="square" lIns="113100" tIns="113100" rIns="113100" bIns="113100" anchor="ctr" anchorCtr="0">
            <a:noAutofit/>
          </a:bodyPr>
          <a:lstStyle/>
          <a:p>
            <a:pPr marL="0" lvl="0" indent="0" algn="l" rtl="0">
              <a:spcBef>
                <a:spcPts val="0"/>
              </a:spcBef>
              <a:spcAft>
                <a:spcPts val="0"/>
              </a:spcAft>
              <a:buNone/>
            </a:pPr>
            <a:endParaRPr/>
          </a:p>
        </p:txBody>
      </p:sp>
      <p:sp>
        <p:nvSpPr>
          <p:cNvPr id="245" name="Google Shape;245;p28"/>
          <p:cNvSpPr txBox="1">
            <a:spLocks noGrp="1"/>
          </p:cNvSpPr>
          <p:nvPr>
            <p:ph type="title"/>
          </p:nvPr>
        </p:nvSpPr>
        <p:spPr>
          <a:xfrm>
            <a:off x="292050" y="1863464"/>
            <a:ext cx="4449600" cy="2239800"/>
          </a:xfrm>
          <a:prstGeom prst="rect">
            <a:avLst/>
          </a:prstGeom>
        </p:spPr>
        <p:txBody>
          <a:bodyPr spcFirstLastPara="1" wrap="square" lIns="113100" tIns="113100" rIns="113100" bIns="113100" anchor="b" anchorCtr="0">
            <a:noAutofit/>
          </a:bodyPr>
          <a:lstStyle>
            <a:lvl1pPr lvl="0" algn="ctr" rtl="0">
              <a:spcBef>
                <a:spcPts val="0"/>
              </a:spcBef>
              <a:spcAft>
                <a:spcPts val="0"/>
              </a:spcAft>
              <a:buSzPts val="5200"/>
              <a:buNone/>
              <a:defRPr sz="5200"/>
            </a:lvl1pPr>
            <a:lvl2pPr lvl="1" algn="ctr" rtl="0">
              <a:spcBef>
                <a:spcPts val="0"/>
              </a:spcBef>
              <a:spcAft>
                <a:spcPts val="0"/>
              </a:spcAft>
              <a:buSzPts val="5200"/>
              <a:buNone/>
              <a:defRPr sz="5200"/>
            </a:lvl2pPr>
            <a:lvl3pPr lvl="2" algn="ctr" rtl="0">
              <a:spcBef>
                <a:spcPts val="0"/>
              </a:spcBef>
              <a:spcAft>
                <a:spcPts val="0"/>
              </a:spcAft>
              <a:buSzPts val="5200"/>
              <a:buNone/>
              <a:defRPr sz="5200"/>
            </a:lvl3pPr>
            <a:lvl4pPr lvl="3" algn="ctr" rtl="0">
              <a:spcBef>
                <a:spcPts val="0"/>
              </a:spcBef>
              <a:spcAft>
                <a:spcPts val="0"/>
              </a:spcAft>
              <a:buSzPts val="5200"/>
              <a:buNone/>
              <a:defRPr sz="5200"/>
            </a:lvl4pPr>
            <a:lvl5pPr lvl="4" algn="ctr" rtl="0">
              <a:spcBef>
                <a:spcPts val="0"/>
              </a:spcBef>
              <a:spcAft>
                <a:spcPts val="0"/>
              </a:spcAft>
              <a:buSzPts val="5200"/>
              <a:buNone/>
              <a:defRPr sz="5200"/>
            </a:lvl5pPr>
            <a:lvl6pPr lvl="5" algn="ctr" rtl="0">
              <a:spcBef>
                <a:spcPts val="0"/>
              </a:spcBef>
              <a:spcAft>
                <a:spcPts val="0"/>
              </a:spcAft>
              <a:buSzPts val="5200"/>
              <a:buNone/>
              <a:defRPr sz="5200"/>
            </a:lvl6pPr>
            <a:lvl7pPr lvl="6" algn="ctr" rtl="0">
              <a:spcBef>
                <a:spcPts val="0"/>
              </a:spcBef>
              <a:spcAft>
                <a:spcPts val="0"/>
              </a:spcAft>
              <a:buSzPts val="5200"/>
              <a:buNone/>
              <a:defRPr sz="5200"/>
            </a:lvl7pPr>
            <a:lvl8pPr lvl="7" algn="ctr" rtl="0">
              <a:spcBef>
                <a:spcPts val="0"/>
              </a:spcBef>
              <a:spcAft>
                <a:spcPts val="0"/>
              </a:spcAft>
              <a:buSzPts val="5200"/>
              <a:buNone/>
              <a:defRPr sz="5200"/>
            </a:lvl8pPr>
            <a:lvl9pPr lvl="8" algn="ctr" rtl="0">
              <a:spcBef>
                <a:spcPts val="0"/>
              </a:spcBef>
              <a:spcAft>
                <a:spcPts val="0"/>
              </a:spcAft>
              <a:buSzPts val="5200"/>
              <a:buNone/>
              <a:defRPr sz="5200"/>
            </a:lvl9pPr>
          </a:lstStyle>
          <a:p>
            <a:endParaRPr/>
          </a:p>
        </p:txBody>
      </p:sp>
      <p:sp>
        <p:nvSpPr>
          <p:cNvPr id="246" name="Google Shape;246;p28"/>
          <p:cNvSpPr txBox="1">
            <a:spLocks noGrp="1"/>
          </p:cNvSpPr>
          <p:nvPr>
            <p:ph type="subTitle" idx="1"/>
          </p:nvPr>
        </p:nvSpPr>
        <p:spPr>
          <a:xfrm>
            <a:off x="292050" y="4235758"/>
            <a:ext cx="4449600" cy="1866300"/>
          </a:xfrm>
          <a:prstGeom prst="rect">
            <a:avLst/>
          </a:prstGeom>
        </p:spPr>
        <p:txBody>
          <a:bodyPr spcFirstLastPara="1" wrap="square" lIns="113100" tIns="113100" rIns="113100" bIns="113100" anchor="t" anchorCtr="0">
            <a:noAutofit/>
          </a:bodyPr>
          <a:lstStyle>
            <a:lvl1pPr lvl="0" algn="ctr" rtl="0">
              <a:lnSpc>
                <a:spcPct val="100000"/>
              </a:lnSpc>
              <a:spcBef>
                <a:spcPts val="0"/>
              </a:spcBef>
              <a:spcAft>
                <a:spcPts val="0"/>
              </a:spcAft>
              <a:buSzPts val="2600"/>
              <a:buNone/>
              <a:defRPr sz="2600"/>
            </a:lvl1pPr>
            <a:lvl2pPr lvl="1" algn="ctr" rtl="0">
              <a:lnSpc>
                <a:spcPct val="100000"/>
              </a:lnSpc>
              <a:spcBef>
                <a:spcPts val="0"/>
              </a:spcBef>
              <a:spcAft>
                <a:spcPts val="0"/>
              </a:spcAft>
              <a:buSzPts val="2600"/>
              <a:buNone/>
              <a:defRPr sz="2600"/>
            </a:lvl2pPr>
            <a:lvl3pPr lvl="2" algn="ctr" rtl="0">
              <a:lnSpc>
                <a:spcPct val="100000"/>
              </a:lnSpc>
              <a:spcBef>
                <a:spcPts val="0"/>
              </a:spcBef>
              <a:spcAft>
                <a:spcPts val="0"/>
              </a:spcAft>
              <a:buSzPts val="2600"/>
              <a:buNone/>
              <a:defRPr sz="2600"/>
            </a:lvl3pPr>
            <a:lvl4pPr lvl="3" algn="ctr" rtl="0">
              <a:lnSpc>
                <a:spcPct val="100000"/>
              </a:lnSpc>
              <a:spcBef>
                <a:spcPts val="0"/>
              </a:spcBef>
              <a:spcAft>
                <a:spcPts val="0"/>
              </a:spcAft>
              <a:buSzPts val="2600"/>
              <a:buNone/>
              <a:defRPr sz="2600"/>
            </a:lvl4pPr>
            <a:lvl5pPr lvl="4" algn="ctr" rtl="0">
              <a:lnSpc>
                <a:spcPct val="100000"/>
              </a:lnSpc>
              <a:spcBef>
                <a:spcPts val="0"/>
              </a:spcBef>
              <a:spcAft>
                <a:spcPts val="0"/>
              </a:spcAft>
              <a:buSzPts val="2600"/>
              <a:buNone/>
              <a:defRPr sz="2600"/>
            </a:lvl5pPr>
            <a:lvl6pPr lvl="5" algn="ctr" rtl="0">
              <a:lnSpc>
                <a:spcPct val="100000"/>
              </a:lnSpc>
              <a:spcBef>
                <a:spcPts val="0"/>
              </a:spcBef>
              <a:spcAft>
                <a:spcPts val="0"/>
              </a:spcAft>
              <a:buSzPts val="2600"/>
              <a:buNone/>
              <a:defRPr sz="2600"/>
            </a:lvl6pPr>
            <a:lvl7pPr lvl="6" algn="ctr" rtl="0">
              <a:lnSpc>
                <a:spcPct val="100000"/>
              </a:lnSpc>
              <a:spcBef>
                <a:spcPts val="0"/>
              </a:spcBef>
              <a:spcAft>
                <a:spcPts val="0"/>
              </a:spcAft>
              <a:buSzPts val="2600"/>
              <a:buNone/>
              <a:defRPr sz="2600"/>
            </a:lvl7pPr>
            <a:lvl8pPr lvl="7" algn="ctr" rtl="0">
              <a:lnSpc>
                <a:spcPct val="100000"/>
              </a:lnSpc>
              <a:spcBef>
                <a:spcPts val="0"/>
              </a:spcBef>
              <a:spcAft>
                <a:spcPts val="0"/>
              </a:spcAft>
              <a:buSzPts val="2600"/>
              <a:buNone/>
              <a:defRPr sz="2600"/>
            </a:lvl8pPr>
            <a:lvl9pPr lvl="8" algn="ctr" rtl="0">
              <a:lnSpc>
                <a:spcPct val="100000"/>
              </a:lnSpc>
              <a:spcBef>
                <a:spcPts val="0"/>
              </a:spcBef>
              <a:spcAft>
                <a:spcPts val="0"/>
              </a:spcAft>
              <a:buSzPts val="2600"/>
              <a:buNone/>
              <a:defRPr sz="2600"/>
            </a:lvl9pPr>
          </a:lstStyle>
          <a:p>
            <a:endParaRPr/>
          </a:p>
        </p:txBody>
      </p:sp>
      <p:sp>
        <p:nvSpPr>
          <p:cNvPr id="247" name="Google Shape;247;p28"/>
          <p:cNvSpPr txBox="1">
            <a:spLocks noGrp="1"/>
          </p:cNvSpPr>
          <p:nvPr>
            <p:ph type="body" idx="2"/>
          </p:nvPr>
        </p:nvSpPr>
        <p:spPr>
          <a:xfrm>
            <a:off x="5433450" y="1094158"/>
            <a:ext cx="4220700" cy="5583600"/>
          </a:xfrm>
          <a:prstGeom prst="rect">
            <a:avLst/>
          </a:prstGeom>
        </p:spPr>
        <p:txBody>
          <a:bodyPr spcFirstLastPara="1" wrap="square" lIns="113100" tIns="113100" rIns="113100" bIns="113100" anchor="ctr" anchorCtr="0">
            <a:noAutofit/>
          </a:bodyPr>
          <a:lstStyle>
            <a:lvl1pPr marL="457200" lvl="0" indent="-368300" rtl="0">
              <a:spcBef>
                <a:spcPts val="0"/>
              </a:spcBef>
              <a:spcAft>
                <a:spcPts val="0"/>
              </a:spcAft>
              <a:buSzPts val="2200"/>
              <a:buChar char="●"/>
              <a:defRPr/>
            </a:lvl1pPr>
            <a:lvl2pPr marL="914400" lvl="1" indent="-336550" rtl="0">
              <a:spcBef>
                <a:spcPts val="2000"/>
              </a:spcBef>
              <a:spcAft>
                <a:spcPts val="0"/>
              </a:spcAft>
              <a:buSzPts val="1700"/>
              <a:buChar char="○"/>
              <a:defRPr/>
            </a:lvl2pPr>
            <a:lvl3pPr marL="1371600" lvl="2" indent="-336550" rtl="0">
              <a:spcBef>
                <a:spcPts val="2000"/>
              </a:spcBef>
              <a:spcAft>
                <a:spcPts val="0"/>
              </a:spcAft>
              <a:buSzPts val="1700"/>
              <a:buChar char="■"/>
              <a:defRPr/>
            </a:lvl3pPr>
            <a:lvl4pPr marL="1828800" lvl="3" indent="-336550" rtl="0">
              <a:spcBef>
                <a:spcPts val="2000"/>
              </a:spcBef>
              <a:spcAft>
                <a:spcPts val="0"/>
              </a:spcAft>
              <a:buSzPts val="1700"/>
              <a:buChar char="●"/>
              <a:defRPr/>
            </a:lvl4pPr>
            <a:lvl5pPr marL="2286000" lvl="4" indent="-336550" rtl="0">
              <a:spcBef>
                <a:spcPts val="2000"/>
              </a:spcBef>
              <a:spcAft>
                <a:spcPts val="0"/>
              </a:spcAft>
              <a:buSzPts val="1700"/>
              <a:buChar char="○"/>
              <a:defRPr/>
            </a:lvl5pPr>
            <a:lvl6pPr marL="2743200" lvl="5" indent="-336550" rtl="0">
              <a:spcBef>
                <a:spcPts val="2000"/>
              </a:spcBef>
              <a:spcAft>
                <a:spcPts val="0"/>
              </a:spcAft>
              <a:buSzPts val="1700"/>
              <a:buChar char="■"/>
              <a:defRPr/>
            </a:lvl6pPr>
            <a:lvl7pPr marL="3200400" lvl="6" indent="-336550" rtl="0">
              <a:spcBef>
                <a:spcPts val="2000"/>
              </a:spcBef>
              <a:spcAft>
                <a:spcPts val="0"/>
              </a:spcAft>
              <a:buSzPts val="1700"/>
              <a:buChar char="●"/>
              <a:defRPr/>
            </a:lvl7pPr>
            <a:lvl8pPr marL="3657600" lvl="7" indent="-336550" rtl="0">
              <a:spcBef>
                <a:spcPts val="2000"/>
              </a:spcBef>
              <a:spcAft>
                <a:spcPts val="0"/>
              </a:spcAft>
              <a:buSzPts val="1700"/>
              <a:buChar char="○"/>
              <a:defRPr/>
            </a:lvl8pPr>
            <a:lvl9pPr marL="4114800" lvl="8" indent="-336550" rtl="0">
              <a:spcBef>
                <a:spcPts val="2000"/>
              </a:spcBef>
              <a:spcAft>
                <a:spcPts val="2000"/>
              </a:spcAft>
              <a:buSzPts val="1700"/>
              <a:buChar char="■"/>
              <a:defRPr/>
            </a:lvl9pPr>
          </a:lstStyle>
          <a:p>
            <a:endParaRPr/>
          </a:p>
        </p:txBody>
      </p:sp>
      <p:sp>
        <p:nvSpPr>
          <p:cNvPr id="248" name="Google Shape;248;p28"/>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matchingName="L6 - Evaluate" type="blank">
  <p:cSld name="BLANK">
    <p:spTree>
      <p:nvGrpSpPr>
        <p:cNvPr id="1" name="Shape 249"/>
        <p:cNvGrpSpPr/>
        <p:nvPr/>
      </p:nvGrpSpPr>
      <p:grpSpPr>
        <a:xfrm>
          <a:off x="0" y="0"/>
          <a:ext cx="0" cy="0"/>
          <a:chOff x="0" y="0"/>
          <a:chExt cx="0" cy="0"/>
        </a:xfrm>
      </p:grpSpPr>
      <p:sp>
        <p:nvSpPr>
          <p:cNvPr id="250" name="Google Shape;250;p29"/>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r>
              <a:rPr lang="en"/>
              <a:t>12</a:t>
            </a:r>
            <a:endParaRPr/>
          </a:p>
        </p:txBody>
      </p:sp>
      <p:sp>
        <p:nvSpPr>
          <p:cNvPr id="251" name="Google Shape;251;p29"/>
          <p:cNvSpPr txBox="1"/>
          <p:nvPr/>
        </p:nvSpPr>
        <p:spPr>
          <a:xfrm>
            <a:off x="455950" y="241975"/>
            <a:ext cx="6328200" cy="5127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6 EVALUATE: How do humans use soil, and what happens because of this?</a:t>
            </a:r>
            <a:endParaRPr>
              <a:latin typeface="Source Sans Pro"/>
              <a:ea typeface="Source Sans Pro"/>
              <a:cs typeface="Source Sans Pro"/>
              <a:sym typeface="Source Sans Pro"/>
            </a:endParaRPr>
          </a:p>
        </p:txBody>
      </p:sp>
      <p:sp>
        <p:nvSpPr>
          <p:cNvPr id="252" name="Google Shape;252;p29"/>
          <p:cNvSpPr txBox="1"/>
          <p:nvPr/>
        </p:nvSpPr>
        <p:spPr>
          <a:xfrm>
            <a:off x="0" y="615475"/>
            <a:ext cx="10058400" cy="5949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0"/>
              </a:spcAft>
              <a:buClr>
                <a:schemeClr val="dk1"/>
              </a:buClr>
              <a:buSzPts val="1100"/>
              <a:buFont typeface="Arial"/>
              <a:buNone/>
            </a:pPr>
            <a:r>
              <a:rPr lang="en" sz="3600">
                <a:latin typeface="Source Sans Pro"/>
                <a:ea typeface="Source Sans Pro"/>
                <a:cs typeface="Source Sans Pro"/>
                <a:sym typeface="Source Sans Pro"/>
              </a:rPr>
              <a:t>What is Happening to the Soil?</a:t>
            </a:r>
            <a:endParaRPr sz="3600">
              <a:latin typeface="Source Sans Pro"/>
              <a:ea typeface="Source Sans Pro"/>
              <a:cs typeface="Source Sans Pro"/>
              <a:sym typeface="Source Sans Pro"/>
            </a:endParaRPr>
          </a:p>
          <a:p>
            <a:pPr marL="0" lvl="0" indent="0" algn="ctr" rtl="0">
              <a:spcBef>
                <a:spcPts val="1000"/>
              </a:spcBef>
              <a:spcAft>
                <a:spcPts val="0"/>
              </a:spcAft>
              <a:buNone/>
            </a:pPr>
            <a:endParaRPr sz="3600">
              <a:latin typeface="Source Sans Pro"/>
              <a:ea typeface="Source Sans Pro"/>
              <a:cs typeface="Source Sans Pro"/>
              <a:sym typeface="Source Sans Pro"/>
            </a:endParaRPr>
          </a:p>
        </p:txBody>
      </p:sp>
      <p:sp>
        <p:nvSpPr>
          <p:cNvPr id="253" name="Google Shape;253;p29"/>
          <p:cNvSpPr txBox="1"/>
          <p:nvPr/>
        </p:nvSpPr>
        <p:spPr>
          <a:xfrm>
            <a:off x="455950" y="1380925"/>
            <a:ext cx="9143400" cy="27588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1000"/>
              </a:spcBef>
              <a:spcAft>
                <a:spcPts val="0"/>
              </a:spcAft>
              <a:buNone/>
            </a:pPr>
            <a:r>
              <a:rPr lang="en" b="1" i="1">
                <a:solidFill>
                  <a:schemeClr val="dk1"/>
                </a:solidFill>
                <a:latin typeface="Source Sans Pro"/>
                <a:ea typeface="Source Sans Pro"/>
                <a:cs typeface="Source Sans Pro"/>
                <a:sym typeface="Source Sans Pro"/>
              </a:rPr>
              <a:t>Directions: </a:t>
            </a:r>
            <a:r>
              <a:rPr lang="en">
                <a:solidFill>
                  <a:schemeClr val="dk1"/>
                </a:solidFill>
                <a:latin typeface="Source Sans Pro"/>
                <a:ea typeface="Source Sans Pro"/>
                <a:cs typeface="Source Sans Pro"/>
                <a:sym typeface="Source Sans Pro"/>
              </a:rPr>
              <a:t>Choose one of the photos in the slideshow that shows something happening that caused degraded or poor soil. Explain in words what might have happened to cause what the photo shows. </a:t>
            </a:r>
            <a:endParaRPr>
              <a:solidFill>
                <a:schemeClr val="dk1"/>
              </a:solidFill>
              <a:latin typeface="Source Sans Pro"/>
              <a:ea typeface="Source Sans Pro"/>
              <a:cs typeface="Source Sans Pro"/>
              <a:sym typeface="Source Sans Pro"/>
            </a:endParaRPr>
          </a:p>
          <a:p>
            <a:pPr marL="0" lvl="0" indent="0" algn="l" rtl="0">
              <a:lnSpc>
                <a:spcPct val="115000"/>
              </a:lnSpc>
              <a:spcBef>
                <a:spcPts val="1000"/>
              </a:spcBef>
              <a:spcAft>
                <a:spcPts val="0"/>
              </a:spcAft>
              <a:buNone/>
            </a:pPr>
            <a:r>
              <a:rPr lang="en">
                <a:solidFill>
                  <a:schemeClr val="dk1"/>
                </a:solidFill>
                <a:latin typeface="Source Sans Pro"/>
                <a:ea typeface="Source Sans Pro"/>
                <a:cs typeface="Source Sans Pro"/>
                <a:sym typeface="Source Sans Pro"/>
              </a:rPr>
              <a:t>Describe the photo you chose: </a:t>
            </a:r>
            <a:endParaRPr>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None/>
            </a:pPr>
            <a:endParaRPr>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None/>
            </a:pPr>
            <a:endParaRPr>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None/>
            </a:pPr>
            <a:endParaRPr>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None/>
            </a:pPr>
            <a:endParaRPr>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None/>
            </a:pPr>
            <a:endParaRPr>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None/>
            </a:pPr>
            <a:endParaRPr>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None/>
            </a:pPr>
            <a:r>
              <a:rPr lang="en">
                <a:solidFill>
                  <a:schemeClr val="dk1"/>
                </a:solidFill>
                <a:latin typeface="Source Sans Pro"/>
                <a:ea typeface="Source Sans Pro"/>
                <a:cs typeface="Source Sans Pro"/>
                <a:sym typeface="Source Sans Pro"/>
              </a:rPr>
              <a:t>What caused this to happen?</a:t>
            </a:r>
            <a:endParaRPr>
              <a:solidFill>
                <a:schemeClr val="dk1"/>
              </a:solidFill>
              <a:latin typeface="Source Sans Pro"/>
              <a:ea typeface="Source Sans Pro"/>
              <a:cs typeface="Source Sans Pro"/>
              <a:sym typeface="Source Sans Pro"/>
            </a:endParaRPr>
          </a:p>
        </p:txBody>
      </p:sp>
      <p:pic>
        <p:nvPicPr>
          <p:cNvPr id="254" name="Google Shape;254;p29"/>
          <p:cNvPicPr preferRelativeResize="0"/>
          <p:nvPr/>
        </p:nvPicPr>
        <p:blipFill rotWithShape="1">
          <a:blip r:embed="rId2">
            <a:alphaModFix/>
          </a:blip>
          <a:srcRect t="29" b="19"/>
          <a:stretch/>
        </p:blipFill>
        <p:spPr>
          <a:xfrm>
            <a:off x="9015813" y="264853"/>
            <a:ext cx="476276" cy="390350"/>
          </a:xfrm>
          <a:prstGeom prst="rect">
            <a:avLst/>
          </a:prstGeom>
          <a:noFill/>
          <a:ln>
            <a:noFill/>
          </a:ln>
        </p:spPr>
      </p:pic>
      <p:cxnSp>
        <p:nvCxnSpPr>
          <p:cNvPr id="255" name="Google Shape;255;p29"/>
          <p:cNvCxnSpPr/>
          <p:nvPr/>
        </p:nvCxnSpPr>
        <p:spPr>
          <a:xfrm>
            <a:off x="6431950" y="454025"/>
            <a:ext cx="2418300" cy="12000"/>
          </a:xfrm>
          <a:prstGeom prst="straightConnector1">
            <a:avLst/>
          </a:prstGeom>
          <a:noFill/>
          <a:ln w="9525" cap="flat" cmpd="sng">
            <a:solidFill>
              <a:schemeClr val="dk2"/>
            </a:solidFill>
            <a:prstDash val="dot"/>
            <a:round/>
            <a:headEnd type="none" w="med" len="med"/>
            <a:tailEnd type="none" w="med" len="med"/>
          </a:ln>
        </p:spPr>
      </p:cxn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matchingName="L6 - Evaluate 1">
  <p:cSld name="BLANK_1">
    <p:spTree>
      <p:nvGrpSpPr>
        <p:cNvPr id="1" name="Shape 256"/>
        <p:cNvGrpSpPr/>
        <p:nvPr/>
      </p:nvGrpSpPr>
      <p:grpSpPr>
        <a:xfrm>
          <a:off x="0" y="0"/>
          <a:ext cx="0" cy="0"/>
          <a:chOff x="0" y="0"/>
          <a:chExt cx="0" cy="0"/>
        </a:xfrm>
      </p:grpSpPr>
      <p:sp>
        <p:nvSpPr>
          <p:cNvPr id="257" name="Google Shape;257;p30"/>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r>
              <a:rPr lang="en"/>
              <a:t>12</a:t>
            </a:r>
            <a:endParaRPr/>
          </a:p>
        </p:txBody>
      </p:sp>
      <p:sp>
        <p:nvSpPr>
          <p:cNvPr id="258" name="Google Shape;258;p30"/>
          <p:cNvSpPr txBox="1"/>
          <p:nvPr/>
        </p:nvSpPr>
        <p:spPr>
          <a:xfrm>
            <a:off x="455950" y="241975"/>
            <a:ext cx="6328200" cy="5127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6 EVALUATE: How do humans use soil, and what happens because of this?</a:t>
            </a:r>
            <a:endParaRPr>
              <a:latin typeface="Source Sans Pro"/>
              <a:ea typeface="Source Sans Pro"/>
              <a:cs typeface="Source Sans Pro"/>
              <a:sym typeface="Source Sans Pro"/>
            </a:endParaRPr>
          </a:p>
        </p:txBody>
      </p:sp>
      <p:sp>
        <p:nvSpPr>
          <p:cNvPr id="259" name="Google Shape;259;p30"/>
          <p:cNvSpPr txBox="1"/>
          <p:nvPr/>
        </p:nvSpPr>
        <p:spPr>
          <a:xfrm>
            <a:off x="0" y="615475"/>
            <a:ext cx="10058400" cy="5949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0"/>
              </a:spcAft>
              <a:buClr>
                <a:schemeClr val="dk1"/>
              </a:buClr>
              <a:buSzPts val="1100"/>
              <a:buFont typeface="Arial"/>
              <a:buNone/>
            </a:pPr>
            <a:r>
              <a:rPr lang="en" sz="3600">
                <a:latin typeface="Source Sans Pro"/>
                <a:ea typeface="Source Sans Pro"/>
                <a:cs typeface="Source Sans Pro"/>
                <a:sym typeface="Source Sans Pro"/>
              </a:rPr>
              <a:t>What is Happening to the Soil?</a:t>
            </a:r>
            <a:r>
              <a:rPr lang="en" sz="2400" i="1">
                <a:latin typeface="Source Sans Pro"/>
                <a:ea typeface="Source Sans Pro"/>
                <a:cs typeface="Source Sans Pro"/>
                <a:sym typeface="Source Sans Pro"/>
              </a:rPr>
              <a:t> continued</a:t>
            </a:r>
            <a:endParaRPr sz="2400" i="1">
              <a:latin typeface="Source Sans Pro"/>
              <a:ea typeface="Source Sans Pro"/>
              <a:cs typeface="Source Sans Pro"/>
              <a:sym typeface="Source Sans Pro"/>
            </a:endParaRPr>
          </a:p>
          <a:p>
            <a:pPr marL="0" lvl="0" indent="0" algn="ctr" rtl="0">
              <a:spcBef>
                <a:spcPts val="1000"/>
              </a:spcBef>
              <a:spcAft>
                <a:spcPts val="0"/>
              </a:spcAft>
              <a:buNone/>
            </a:pPr>
            <a:endParaRPr sz="3600">
              <a:latin typeface="Source Sans Pro"/>
              <a:ea typeface="Source Sans Pro"/>
              <a:cs typeface="Source Sans Pro"/>
              <a:sym typeface="Source Sans Pro"/>
            </a:endParaRPr>
          </a:p>
        </p:txBody>
      </p:sp>
      <p:sp>
        <p:nvSpPr>
          <p:cNvPr id="260" name="Google Shape;260;p30"/>
          <p:cNvSpPr txBox="1"/>
          <p:nvPr/>
        </p:nvSpPr>
        <p:spPr>
          <a:xfrm>
            <a:off x="455950" y="1419950"/>
            <a:ext cx="4227600" cy="4002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1000"/>
              </a:spcBef>
              <a:spcAft>
                <a:spcPts val="0"/>
              </a:spcAft>
              <a:buNone/>
            </a:pPr>
            <a:r>
              <a:rPr lang="en">
                <a:solidFill>
                  <a:schemeClr val="dk1"/>
                </a:solidFill>
                <a:latin typeface="Source Sans Pro"/>
                <a:ea typeface="Source Sans Pro"/>
                <a:cs typeface="Source Sans Pro"/>
                <a:sym typeface="Source Sans Pro"/>
              </a:rPr>
              <a:t>Draw a model with labels to support your explanation. </a:t>
            </a:r>
            <a:endParaRPr>
              <a:latin typeface="Source Sans Pro"/>
              <a:ea typeface="Source Sans Pro"/>
              <a:cs typeface="Source Sans Pro"/>
              <a:sym typeface="Source Sans Pro"/>
            </a:endParaRPr>
          </a:p>
        </p:txBody>
      </p:sp>
      <p:pic>
        <p:nvPicPr>
          <p:cNvPr id="261" name="Google Shape;261;p30"/>
          <p:cNvPicPr preferRelativeResize="0"/>
          <p:nvPr/>
        </p:nvPicPr>
        <p:blipFill rotWithShape="1">
          <a:blip r:embed="rId2">
            <a:alphaModFix/>
          </a:blip>
          <a:srcRect t="29" b="19"/>
          <a:stretch/>
        </p:blipFill>
        <p:spPr>
          <a:xfrm>
            <a:off x="9015813" y="264853"/>
            <a:ext cx="476276" cy="390350"/>
          </a:xfrm>
          <a:prstGeom prst="rect">
            <a:avLst/>
          </a:prstGeom>
          <a:noFill/>
          <a:ln>
            <a:noFill/>
          </a:ln>
        </p:spPr>
      </p:pic>
      <p:cxnSp>
        <p:nvCxnSpPr>
          <p:cNvPr id="262" name="Google Shape;262;p30"/>
          <p:cNvCxnSpPr/>
          <p:nvPr/>
        </p:nvCxnSpPr>
        <p:spPr>
          <a:xfrm>
            <a:off x="6431950" y="454025"/>
            <a:ext cx="2418300" cy="12000"/>
          </a:xfrm>
          <a:prstGeom prst="straightConnector1">
            <a:avLst/>
          </a:prstGeom>
          <a:noFill/>
          <a:ln w="9525" cap="flat" cmpd="sng">
            <a:solidFill>
              <a:schemeClr val="dk2"/>
            </a:solidFill>
            <a:prstDash val="dot"/>
            <a:round/>
            <a:headEnd type="none" w="med" len="med"/>
            <a:tailEnd type="none" w="med" len="med"/>
          </a:ln>
        </p:spPr>
      </p:cxnSp>
      <p:sp>
        <p:nvSpPr>
          <p:cNvPr id="263" name="Google Shape;263;p30"/>
          <p:cNvSpPr/>
          <p:nvPr/>
        </p:nvSpPr>
        <p:spPr>
          <a:xfrm>
            <a:off x="532500" y="2029725"/>
            <a:ext cx="8959500" cy="5234700"/>
          </a:xfrm>
          <a:prstGeom prst="rect">
            <a:avLst/>
          </a:prstGeom>
          <a:solidFill>
            <a:srgbClr val="FFFFFF"/>
          </a:solidFill>
          <a:ln w="9525" cap="flat" cmpd="sng">
            <a:solidFill>
              <a:srgbClr val="66666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L1 - Engage">
  <p:cSld name="SECTION_HEADER_1">
    <p:spTree>
      <p:nvGrpSpPr>
        <p:cNvPr id="1" name="Shape 19"/>
        <p:cNvGrpSpPr/>
        <p:nvPr/>
      </p:nvGrpSpPr>
      <p:grpSpPr>
        <a:xfrm>
          <a:off x="0" y="0"/>
          <a:ext cx="0" cy="0"/>
          <a:chOff x="0" y="0"/>
          <a:chExt cx="0" cy="0"/>
        </a:xfrm>
      </p:grpSpPr>
      <p:sp>
        <p:nvSpPr>
          <p:cNvPr id="20" name="Google Shape;20;p4"/>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21" name="Google Shape;21;p4"/>
          <p:cNvSpPr txBox="1"/>
          <p:nvPr/>
        </p:nvSpPr>
        <p:spPr>
          <a:xfrm>
            <a:off x="0" y="754700"/>
            <a:ext cx="10058400" cy="5949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0"/>
              </a:spcAft>
              <a:buClr>
                <a:schemeClr val="dk1"/>
              </a:buClr>
              <a:buSzPts val="1100"/>
              <a:buFont typeface="Arial"/>
              <a:buNone/>
            </a:pPr>
            <a:r>
              <a:rPr lang="en" sz="3600">
                <a:latin typeface="Source Sans Pro"/>
                <a:ea typeface="Source Sans Pro"/>
                <a:cs typeface="Source Sans Pro"/>
                <a:sym typeface="Source Sans Pro"/>
              </a:rPr>
              <a:t>The Land Around Our School </a:t>
            </a:r>
            <a:endParaRPr sz="3600">
              <a:latin typeface="Source Sans Pro"/>
              <a:ea typeface="Source Sans Pro"/>
              <a:cs typeface="Source Sans Pro"/>
              <a:sym typeface="Source Sans Pro"/>
            </a:endParaRPr>
          </a:p>
          <a:p>
            <a:pPr marL="0" lvl="0" indent="0" algn="ctr" rtl="0">
              <a:spcBef>
                <a:spcPts val="1000"/>
              </a:spcBef>
              <a:spcAft>
                <a:spcPts val="0"/>
              </a:spcAft>
              <a:buNone/>
            </a:pPr>
            <a:endParaRPr sz="3600">
              <a:latin typeface="Source Sans Pro"/>
              <a:ea typeface="Source Sans Pro"/>
              <a:cs typeface="Source Sans Pro"/>
              <a:sym typeface="Source Sans Pro"/>
            </a:endParaRPr>
          </a:p>
        </p:txBody>
      </p:sp>
      <p:sp>
        <p:nvSpPr>
          <p:cNvPr id="22" name="Google Shape;22;p4"/>
          <p:cNvSpPr txBox="1"/>
          <p:nvPr/>
        </p:nvSpPr>
        <p:spPr>
          <a:xfrm>
            <a:off x="486450" y="279075"/>
            <a:ext cx="6042900" cy="5127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1 ENGAGE:  </a:t>
            </a:r>
            <a:r>
              <a:rPr lang="en">
                <a:solidFill>
                  <a:schemeClr val="dk1"/>
                </a:solidFill>
                <a:latin typeface="Source Sans Pro"/>
                <a:ea typeface="Source Sans Pro"/>
                <a:cs typeface="Source Sans Pro"/>
                <a:sym typeface="Source Sans Pro"/>
              </a:rPr>
              <a:t>What is the surface of land like, and how do people map it out?</a:t>
            </a:r>
            <a:endParaRPr>
              <a:latin typeface="Source Sans Pro"/>
              <a:ea typeface="Source Sans Pro"/>
              <a:cs typeface="Source Sans Pro"/>
              <a:sym typeface="Source Sans Pro"/>
            </a:endParaRPr>
          </a:p>
        </p:txBody>
      </p:sp>
      <p:cxnSp>
        <p:nvCxnSpPr>
          <p:cNvPr id="23" name="Google Shape;23;p4"/>
          <p:cNvCxnSpPr/>
          <p:nvPr/>
        </p:nvCxnSpPr>
        <p:spPr>
          <a:xfrm>
            <a:off x="6529350" y="474250"/>
            <a:ext cx="2259300" cy="0"/>
          </a:xfrm>
          <a:prstGeom prst="straightConnector1">
            <a:avLst/>
          </a:prstGeom>
          <a:noFill/>
          <a:ln w="9525" cap="flat" cmpd="sng">
            <a:solidFill>
              <a:schemeClr val="dk2"/>
            </a:solidFill>
            <a:prstDash val="dot"/>
            <a:round/>
            <a:headEnd type="none" w="med" len="med"/>
            <a:tailEnd type="none" w="med" len="med"/>
          </a:ln>
        </p:spPr>
      </p:cxnSp>
      <p:pic>
        <p:nvPicPr>
          <p:cNvPr id="24" name="Google Shape;24;p4"/>
          <p:cNvPicPr preferRelativeResize="0"/>
          <p:nvPr/>
        </p:nvPicPr>
        <p:blipFill rotWithShape="1">
          <a:blip r:embed="rId2">
            <a:alphaModFix/>
          </a:blip>
          <a:srcRect t="29" b="19"/>
          <a:stretch/>
        </p:blipFill>
        <p:spPr>
          <a:xfrm>
            <a:off x="8949675" y="279065"/>
            <a:ext cx="476276" cy="390350"/>
          </a:xfrm>
          <a:prstGeom prst="rect">
            <a:avLst/>
          </a:prstGeom>
          <a:noFill/>
          <a:ln>
            <a:noFill/>
          </a:ln>
        </p:spPr>
      </p:pic>
      <p:sp>
        <p:nvSpPr>
          <p:cNvPr id="25" name="Google Shape;25;p4"/>
          <p:cNvSpPr txBox="1"/>
          <p:nvPr/>
        </p:nvSpPr>
        <p:spPr>
          <a:xfrm>
            <a:off x="486450" y="1517700"/>
            <a:ext cx="9112800" cy="7143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r>
              <a:rPr lang="en" sz="1600">
                <a:latin typeface="Source Sans Pro"/>
                <a:ea typeface="Source Sans Pro"/>
                <a:cs typeface="Source Sans Pro"/>
                <a:sym typeface="Source Sans Pro"/>
              </a:rPr>
              <a:t>Draw the land around your school. Label the different things you draw such as hills, water, rocks, parking lot, sidewalk, buildings, trees, or anything else you observe.</a:t>
            </a:r>
            <a:endParaRPr sz="1600">
              <a:latin typeface="Source Sans Pro"/>
              <a:ea typeface="Source Sans Pro"/>
              <a:cs typeface="Source Sans Pro"/>
              <a:sym typeface="Source Sans Pro"/>
            </a:endParaRPr>
          </a:p>
        </p:txBody>
      </p:sp>
      <p:sp>
        <p:nvSpPr>
          <p:cNvPr id="26" name="Google Shape;26;p4"/>
          <p:cNvSpPr/>
          <p:nvPr/>
        </p:nvSpPr>
        <p:spPr>
          <a:xfrm>
            <a:off x="486450" y="2333800"/>
            <a:ext cx="9112800" cy="4973700"/>
          </a:xfrm>
          <a:prstGeom prst="rect">
            <a:avLst/>
          </a:prstGeom>
          <a:solidFill>
            <a:srgbClr val="000000">
              <a:alpha val="0"/>
            </a:srgbClr>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matchingName="L7 - Explore">
  <p:cSld name="CUSTOM_5">
    <p:spTree>
      <p:nvGrpSpPr>
        <p:cNvPr id="1" name="Shape 264"/>
        <p:cNvGrpSpPr/>
        <p:nvPr/>
      </p:nvGrpSpPr>
      <p:grpSpPr>
        <a:xfrm>
          <a:off x="0" y="0"/>
          <a:ext cx="0" cy="0"/>
          <a:chOff x="0" y="0"/>
          <a:chExt cx="0" cy="0"/>
        </a:xfrm>
      </p:grpSpPr>
      <p:sp>
        <p:nvSpPr>
          <p:cNvPr id="265" name="Google Shape;265;p31"/>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pic>
        <p:nvPicPr>
          <p:cNvPr id="266" name="Google Shape;266;p31"/>
          <p:cNvPicPr preferRelativeResize="0"/>
          <p:nvPr/>
        </p:nvPicPr>
        <p:blipFill rotWithShape="1">
          <a:blip r:embed="rId2">
            <a:alphaModFix/>
          </a:blip>
          <a:srcRect l="149" r="149"/>
          <a:stretch/>
        </p:blipFill>
        <p:spPr>
          <a:xfrm>
            <a:off x="3267075" y="2594707"/>
            <a:ext cx="3524250" cy="3419475"/>
          </a:xfrm>
          <a:prstGeom prst="rect">
            <a:avLst/>
          </a:prstGeom>
          <a:noFill/>
          <a:ln>
            <a:noFill/>
          </a:ln>
        </p:spPr>
      </p:pic>
      <p:graphicFrame>
        <p:nvGraphicFramePr>
          <p:cNvPr id="267" name="Google Shape;267;p31"/>
          <p:cNvGraphicFramePr/>
          <p:nvPr/>
        </p:nvGraphicFramePr>
        <p:xfrm>
          <a:off x="1594988" y="2011725"/>
          <a:ext cx="6570350" cy="4964700"/>
        </p:xfrm>
        <a:graphic>
          <a:graphicData uri="http://schemas.openxmlformats.org/drawingml/2006/table">
            <a:tbl>
              <a:tblPr>
                <a:noFill/>
                <a:tableStyleId>{193AC95B-02AE-4B60-A021-1E13135AFAED}</a:tableStyleId>
              </a:tblPr>
              <a:tblGrid>
                <a:gridCol w="1633650">
                  <a:extLst>
                    <a:ext uri="{9D8B030D-6E8A-4147-A177-3AD203B41FA5}">
                      <a16:colId xmlns:a16="http://schemas.microsoft.com/office/drawing/2014/main" val="20000"/>
                    </a:ext>
                  </a:extLst>
                </a:gridCol>
                <a:gridCol w="1846350">
                  <a:extLst>
                    <a:ext uri="{9D8B030D-6E8A-4147-A177-3AD203B41FA5}">
                      <a16:colId xmlns:a16="http://schemas.microsoft.com/office/drawing/2014/main" val="20001"/>
                    </a:ext>
                  </a:extLst>
                </a:gridCol>
                <a:gridCol w="1855975">
                  <a:extLst>
                    <a:ext uri="{9D8B030D-6E8A-4147-A177-3AD203B41FA5}">
                      <a16:colId xmlns:a16="http://schemas.microsoft.com/office/drawing/2014/main" val="20002"/>
                    </a:ext>
                  </a:extLst>
                </a:gridCol>
                <a:gridCol w="1234375">
                  <a:extLst>
                    <a:ext uri="{9D8B030D-6E8A-4147-A177-3AD203B41FA5}">
                      <a16:colId xmlns:a16="http://schemas.microsoft.com/office/drawing/2014/main" val="20003"/>
                    </a:ext>
                  </a:extLst>
                </a:gridCol>
              </a:tblGrid>
              <a:tr h="1185925">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txBody>
                  <a:tcPr marL="63500" marR="63500" marT="63500" marB="63500">
                    <a:lnL w="12700" cap="flat" cmpd="sng">
                      <a:solidFill>
                        <a:srgbClr val="FFFFFF"/>
                      </a:solidFill>
                      <a:prstDash val="solid"/>
                      <a:round/>
                      <a:headEnd type="none" w="sm" len="sm"/>
                      <a:tailEnd type="none" w="sm" len="sm"/>
                    </a:lnL>
                    <a:lnR w="12700" cap="flat" cmpd="sng">
                      <a:solidFill>
                        <a:srgbClr val="FFFFFF"/>
                      </a:solidFill>
                      <a:prstDash val="solid"/>
                      <a:round/>
                      <a:headEnd type="none" w="sm" len="sm"/>
                      <a:tailEnd type="none" w="sm" len="sm"/>
                    </a:lnR>
                    <a:lnT w="12700" cap="flat" cmpd="sng">
                      <a:solidFill>
                        <a:srgbClr val="FFFFFF"/>
                      </a:solidFill>
                      <a:prstDash val="solid"/>
                      <a:round/>
                      <a:headEnd type="none" w="sm" len="sm"/>
                      <a:tailEnd type="none" w="sm" len="sm"/>
                    </a:lnT>
                    <a:lnB w="12700" cap="flat" cmpd="sng">
                      <a:solidFill>
                        <a:srgbClr val="FFFFFF"/>
                      </a:solidFill>
                      <a:prstDash val="solid"/>
                      <a:round/>
                      <a:headEnd type="none" w="sm" len="sm"/>
                      <a:tailEnd type="none" w="sm" len="sm"/>
                    </a:lnB>
                  </a:tcPr>
                </a:tc>
                <a:tc gridSpan="2">
                  <a:txBody>
                    <a:bodyPr/>
                    <a:lstStyle/>
                    <a:p>
                      <a:pPr marL="0" lvl="0" indent="0" algn="ctr" rtl="0">
                        <a:spcBef>
                          <a:spcPts val="0"/>
                        </a:spcBef>
                        <a:spcAft>
                          <a:spcPts val="0"/>
                        </a:spcAft>
                        <a:buNone/>
                      </a:pPr>
                      <a:r>
                        <a:rPr lang="en" b="1">
                          <a:latin typeface="Source Sans Pro"/>
                          <a:ea typeface="Source Sans Pro"/>
                          <a:cs typeface="Source Sans Pro"/>
                          <a:sym typeface="Source Sans Pro"/>
                        </a:rPr>
                        <a:t>1. Identify Need/Problem</a:t>
                      </a:r>
                      <a:endParaRPr b="1">
                        <a:latin typeface="Source Sans Pro"/>
                        <a:ea typeface="Source Sans Pro"/>
                        <a:cs typeface="Source Sans Pro"/>
                        <a:sym typeface="Source Sans Pro"/>
                      </a:endParaRPr>
                    </a:p>
                    <a:p>
                      <a:pPr marL="0" lvl="0" indent="0" algn="ctr" rtl="0">
                        <a:spcBef>
                          <a:spcPts val="0"/>
                        </a:spcBef>
                        <a:spcAft>
                          <a:spcPts val="0"/>
                        </a:spcAft>
                        <a:buNone/>
                      </a:pPr>
                      <a:endParaRPr>
                        <a:latin typeface="Source Sans Pro"/>
                        <a:ea typeface="Source Sans Pro"/>
                        <a:cs typeface="Source Sans Pro"/>
                        <a:sym typeface="Source Sans Pro"/>
                      </a:endParaRPr>
                    </a:p>
                  </a:txBody>
                  <a:tcPr marL="63500" marR="63500" marT="63500" marB="63500">
                    <a:lnL w="12700" cap="flat" cmpd="sng">
                      <a:solidFill>
                        <a:srgbClr val="FFFFFF"/>
                      </a:solidFill>
                      <a:prstDash val="solid"/>
                      <a:round/>
                      <a:headEnd type="none" w="sm" len="sm"/>
                      <a:tailEnd type="none" w="sm" len="sm"/>
                    </a:lnL>
                    <a:lnR w="12700" cap="flat" cmpd="sng">
                      <a:solidFill>
                        <a:srgbClr val="FFFFFF"/>
                      </a:solidFill>
                      <a:prstDash val="solid"/>
                      <a:round/>
                      <a:headEnd type="none" w="sm" len="sm"/>
                      <a:tailEnd type="none" w="sm" len="sm"/>
                    </a:lnR>
                    <a:lnT w="12700" cap="flat" cmpd="sng">
                      <a:solidFill>
                        <a:srgbClr val="FFFFFF"/>
                      </a:solidFill>
                      <a:prstDash val="solid"/>
                      <a:round/>
                      <a:headEnd type="none" w="sm" len="sm"/>
                      <a:tailEnd type="none" w="sm" len="sm"/>
                    </a:lnT>
                    <a:lnB w="12700" cap="flat" cmpd="sng">
                      <a:solidFill>
                        <a:srgbClr val="FFFFFF">
                          <a:alpha val="0"/>
                        </a:srgbClr>
                      </a:solidFill>
                      <a:prstDash val="solid"/>
                      <a:round/>
                      <a:headEnd type="none" w="sm" len="sm"/>
                      <a:tailEnd type="none" w="sm" len="sm"/>
                    </a:lnB>
                  </a:tcPr>
                </a:tc>
                <a:tc hMerge="1">
                  <a:txBody>
                    <a:bodyPr/>
                    <a:lstStyle/>
                    <a:p>
                      <a:endParaRPr lang="en-US"/>
                    </a:p>
                  </a:txBody>
                  <a:tcPr/>
                </a:tc>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lnL w="12700" cap="flat" cmpd="sng">
                      <a:solidFill>
                        <a:srgbClr val="FFFFFF"/>
                      </a:solidFill>
                      <a:prstDash val="solid"/>
                      <a:round/>
                      <a:headEnd type="none" w="sm" len="sm"/>
                      <a:tailEnd type="none" w="sm" len="sm"/>
                    </a:lnL>
                    <a:lnR w="12700" cap="flat" cmpd="sng">
                      <a:solidFill>
                        <a:srgbClr val="FFFFFF"/>
                      </a:solidFill>
                      <a:prstDash val="solid"/>
                      <a:round/>
                      <a:headEnd type="none" w="sm" len="sm"/>
                      <a:tailEnd type="none" w="sm" len="sm"/>
                    </a:lnR>
                    <a:lnT w="12700" cap="flat" cmpd="sng">
                      <a:solidFill>
                        <a:srgbClr val="FFFFFF"/>
                      </a:solidFill>
                      <a:prstDash val="solid"/>
                      <a:round/>
                      <a:headEnd type="none" w="sm" len="sm"/>
                      <a:tailEnd type="none" w="sm" len="sm"/>
                    </a:lnT>
                    <a:lnB w="12700" cap="flat" cmpd="sng">
                      <a:solidFill>
                        <a:srgbClr val="FFFFFF"/>
                      </a:solidFill>
                      <a:prstDash val="solid"/>
                      <a:round/>
                      <a:headEnd type="none" w="sm" len="sm"/>
                      <a:tailEnd type="none" w="sm" len="sm"/>
                    </a:lnB>
                  </a:tcPr>
                </a:tc>
                <a:extLst>
                  <a:ext uri="{0D108BD9-81ED-4DB2-BD59-A6C34878D82A}">
                    <a16:rowId xmlns:a16="http://schemas.microsoft.com/office/drawing/2014/main" val="10000"/>
                  </a:ext>
                </a:extLst>
              </a:tr>
              <a:tr h="1293700">
                <a:tc>
                  <a:txBody>
                    <a:bodyPr/>
                    <a:lstStyle/>
                    <a:p>
                      <a:pPr marL="0" lvl="0" indent="0" algn="ctr" rtl="0">
                        <a:spcBef>
                          <a:spcPts val="0"/>
                        </a:spcBef>
                        <a:spcAft>
                          <a:spcPts val="0"/>
                        </a:spcAft>
                        <a:buNone/>
                      </a:pPr>
                      <a:r>
                        <a:rPr lang="en" b="1">
                          <a:latin typeface="Source Sans Pro"/>
                          <a:ea typeface="Source Sans Pro"/>
                          <a:cs typeface="Source Sans Pro"/>
                          <a:sym typeface="Source Sans Pro"/>
                        </a:rPr>
                        <a:t>7. Redesign</a:t>
                      </a:r>
                      <a:endParaRPr b="1">
                        <a:latin typeface="Source Sans Pro"/>
                        <a:ea typeface="Source Sans Pro"/>
                        <a:cs typeface="Source Sans Pro"/>
                        <a:sym typeface="Source Sans Pro"/>
                      </a:endParaRPr>
                    </a:p>
                    <a:p>
                      <a:pPr marL="0" lvl="0" indent="0" algn="ctr" rtl="0">
                        <a:spcBef>
                          <a:spcPts val="0"/>
                        </a:spcBef>
                        <a:spcAft>
                          <a:spcPts val="0"/>
                        </a:spcAft>
                        <a:buNone/>
                      </a:pPr>
                      <a:endParaRPr>
                        <a:latin typeface="Source Sans Pro"/>
                        <a:ea typeface="Source Sans Pro"/>
                        <a:cs typeface="Source Sans Pro"/>
                        <a:sym typeface="Source Sans Pro"/>
                      </a:endParaRPr>
                    </a:p>
                  </a:txBody>
                  <a:tcPr marL="63500" marR="63500" marT="63500" marB="63500">
                    <a:lnL w="12700" cap="flat" cmpd="sng">
                      <a:solidFill>
                        <a:srgbClr val="FFFFFF"/>
                      </a:solidFill>
                      <a:prstDash val="solid"/>
                      <a:round/>
                      <a:headEnd type="none" w="sm" len="sm"/>
                      <a:tailEnd type="none" w="sm" len="sm"/>
                    </a:lnL>
                    <a:lnR w="12700" cap="flat" cmpd="sng">
                      <a:solidFill>
                        <a:srgbClr val="FFFFFF">
                          <a:alpha val="0"/>
                        </a:srgbClr>
                      </a:solidFill>
                      <a:prstDash val="solid"/>
                      <a:round/>
                      <a:headEnd type="none" w="sm" len="sm"/>
                      <a:tailEnd type="none" w="sm" len="sm"/>
                    </a:lnR>
                    <a:lnT w="12700" cap="flat" cmpd="sng">
                      <a:solidFill>
                        <a:srgbClr val="FFFFFF"/>
                      </a:solidFill>
                      <a:prstDash val="solid"/>
                      <a:round/>
                      <a:headEnd type="none" w="sm" len="sm"/>
                      <a:tailEnd type="none" w="sm" len="sm"/>
                    </a:lnT>
                    <a:lnB w="12700" cap="flat" cmpd="sng">
                      <a:solidFill>
                        <a:srgbClr val="FFFFFF">
                          <a:alpha val="0"/>
                        </a:srgbClr>
                      </a:solidFill>
                      <a:prstDash val="solid"/>
                      <a:round/>
                      <a:headEnd type="none" w="sm" len="sm"/>
                      <a:tailEnd type="none" w="sm" len="sm"/>
                    </a:lnB>
                  </a:tcPr>
                </a:tc>
                <a:tc rowSpan="2" gridSpan="2">
                  <a:txBody>
                    <a:bodyPr/>
                    <a:lstStyle/>
                    <a:p>
                      <a:pPr marL="0" lvl="0" indent="0" algn="ctr" rtl="0">
                        <a:spcBef>
                          <a:spcPts val="0"/>
                        </a:spcBef>
                        <a:spcAft>
                          <a:spcPts val="0"/>
                        </a:spcAft>
                        <a:buNone/>
                      </a:pPr>
                      <a:endParaRPr>
                        <a:latin typeface="Source Sans Pro"/>
                        <a:ea typeface="Source Sans Pro"/>
                        <a:cs typeface="Source Sans Pro"/>
                        <a:sym typeface="Source Sans Pro"/>
                      </a:endParaRPr>
                    </a:p>
                  </a:txBody>
                  <a:tcPr marL="63500" marR="63500" marT="63500" marB="63500">
                    <a:lnL w="12700" cap="flat" cmpd="sng">
                      <a:solidFill>
                        <a:srgbClr val="FFFFFF">
                          <a:alpha val="0"/>
                        </a:srgbClr>
                      </a:solidFill>
                      <a:prstDash val="solid"/>
                      <a:round/>
                      <a:headEnd type="none" w="sm" len="sm"/>
                      <a:tailEnd type="none" w="sm" len="sm"/>
                    </a:lnL>
                    <a:lnR w="12700" cap="flat" cmpd="sng">
                      <a:solidFill>
                        <a:srgbClr val="FFFFFF"/>
                      </a:solidFill>
                      <a:prstDash val="solid"/>
                      <a:round/>
                      <a:headEnd type="none" w="sm" len="sm"/>
                      <a:tailEnd type="none" w="sm" len="sm"/>
                    </a:lnR>
                    <a:lnT w="12700" cap="flat" cmpd="sng">
                      <a:solidFill>
                        <a:srgbClr val="FFFFFF">
                          <a:alpha val="0"/>
                        </a:srgbClr>
                      </a:solidFill>
                      <a:prstDash val="solid"/>
                      <a:round/>
                      <a:headEnd type="none" w="sm" len="sm"/>
                      <a:tailEnd type="none" w="sm" len="sm"/>
                    </a:lnT>
                    <a:lnB w="12700" cap="flat" cmpd="sng">
                      <a:solidFill>
                        <a:srgbClr val="FFFFFF"/>
                      </a:solidFill>
                      <a:prstDash val="solid"/>
                      <a:round/>
                      <a:headEnd type="none" w="sm" len="sm"/>
                      <a:tailEnd type="none" w="sm" len="sm"/>
                    </a:lnB>
                  </a:tcPr>
                </a:tc>
                <a:tc rowSpan="2" hMerge="1">
                  <a:txBody>
                    <a:bodyPr/>
                    <a:lstStyle/>
                    <a:p>
                      <a:endParaRPr lang="en-US"/>
                    </a:p>
                  </a:txBody>
                  <a:tcPr/>
                </a:tc>
                <a:tc>
                  <a:txBody>
                    <a:bodyPr/>
                    <a:lstStyle/>
                    <a:p>
                      <a:pPr marL="0" lvl="0" indent="0" algn="ctr" rtl="0">
                        <a:spcBef>
                          <a:spcPts val="0"/>
                        </a:spcBef>
                        <a:spcAft>
                          <a:spcPts val="0"/>
                        </a:spcAft>
                        <a:buNone/>
                      </a:pPr>
                      <a:r>
                        <a:rPr lang="en" b="1">
                          <a:latin typeface="Source Sans Pro"/>
                          <a:ea typeface="Source Sans Pro"/>
                          <a:cs typeface="Source Sans Pro"/>
                          <a:sym typeface="Source Sans Pro"/>
                        </a:rPr>
                        <a:t>2. Research &amp; Brainstorm</a:t>
                      </a:r>
                      <a:endParaRPr b="1">
                        <a:latin typeface="Source Sans Pro"/>
                        <a:ea typeface="Source Sans Pro"/>
                        <a:cs typeface="Source Sans Pro"/>
                        <a:sym typeface="Source Sans Pro"/>
                      </a:endParaRPr>
                    </a:p>
                    <a:p>
                      <a:pPr marL="0" lvl="0" indent="0" algn="ctr" rtl="0">
                        <a:spcBef>
                          <a:spcPts val="0"/>
                        </a:spcBef>
                        <a:spcAft>
                          <a:spcPts val="0"/>
                        </a:spcAft>
                        <a:buNone/>
                      </a:pPr>
                      <a:endParaRPr>
                        <a:latin typeface="Source Sans Pro"/>
                        <a:ea typeface="Source Sans Pro"/>
                        <a:cs typeface="Source Sans Pro"/>
                        <a:sym typeface="Source Sans Pro"/>
                      </a:endParaRPr>
                    </a:p>
                  </a:txBody>
                  <a:tcPr marL="63500" marR="63500" marT="63500" marB="63500">
                    <a:lnL w="12700" cap="flat" cmpd="sng">
                      <a:solidFill>
                        <a:srgbClr val="FFFFFF"/>
                      </a:solidFill>
                      <a:prstDash val="solid"/>
                      <a:round/>
                      <a:headEnd type="none" w="sm" len="sm"/>
                      <a:tailEnd type="none" w="sm" len="sm"/>
                    </a:lnL>
                    <a:lnR w="12700" cap="flat" cmpd="sng">
                      <a:solidFill>
                        <a:srgbClr val="FFFFFF"/>
                      </a:solidFill>
                      <a:prstDash val="solid"/>
                      <a:round/>
                      <a:headEnd type="none" w="sm" len="sm"/>
                      <a:tailEnd type="none" w="sm" len="sm"/>
                    </a:lnR>
                    <a:lnT w="12700" cap="flat" cmpd="sng">
                      <a:solidFill>
                        <a:srgbClr val="FFFFFF"/>
                      </a:solidFill>
                      <a:prstDash val="solid"/>
                      <a:round/>
                      <a:headEnd type="none" w="sm" len="sm"/>
                      <a:tailEnd type="none" w="sm" len="sm"/>
                    </a:lnT>
                    <a:lnB w="12700" cap="flat" cmpd="sng">
                      <a:solidFill>
                        <a:srgbClr val="FFFFFF"/>
                      </a:solidFill>
                      <a:prstDash val="solid"/>
                      <a:round/>
                      <a:headEnd type="none" w="sm" len="sm"/>
                      <a:tailEnd type="none" w="sm" len="sm"/>
                    </a:lnB>
                  </a:tcPr>
                </a:tc>
                <a:extLst>
                  <a:ext uri="{0D108BD9-81ED-4DB2-BD59-A6C34878D82A}">
                    <a16:rowId xmlns:a16="http://schemas.microsoft.com/office/drawing/2014/main" val="10001"/>
                  </a:ext>
                </a:extLst>
              </a:tr>
              <a:tr h="1617150">
                <a:tc>
                  <a:txBody>
                    <a:bodyPr/>
                    <a:lstStyle/>
                    <a:p>
                      <a:pPr marL="0" lvl="0" indent="0" algn="ctr" rtl="0">
                        <a:spcBef>
                          <a:spcPts val="0"/>
                        </a:spcBef>
                        <a:spcAft>
                          <a:spcPts val="0"/>
                        </a:spcAft>
                        <a:buNone/>
                      </a:pPr>
                      <a:r>
                        <a:rPr lang="en" b="1">
                          <a:latin typeface="Source Sans Pro"/>
                          <a:ea typeface="Source Sans Pro"/>
                          <a:cs typeface="Source Sans Pro"/>
                          <a:sym typeface="Source Sans Pro"/>
                        </a:rPr>
                        <a:t>6. Communicate</a:t>
                      </a:r>
                      <a:endParaRPr b="1">
                        <a:latin typeface="Source Sans Pro"/>
                        <a:ea typeface="Source Sans Pro"/>
                        <a:cs typeface="Source Sans Pro"/>
                        <a:sym typeface="Source Sans Pro"/>
                      </a:endParaRPr>
                    </a:p>
                    <a:p>
                      <a:pPr marL="0" lvl="0" indent="0" algn="ctr" rtl="0">
                        <a:spcBef>
                          <a:spcPts val="0"/>
                        </a:spcBef>
                        <a:spcAft>
                          <a:spcPts val="0"/>
                        </a:spcAft>
                        <a:buNone/>
                      </a:pPr>
                      <a:endParaRPr>
                        <a:latin typeface="Source Sans Pro"/>
                        <a:ea typeface="Source Sans Pro"/>
                        <a:cs typeface="Source Sans Pro"/>
                        <a:sym typeface="Source Sans Pro"/>
                      </a:endParaRPr>
                    </a:p>
                  </a:txBody>
                  <a:tcPr marL="63500" marR="63500" marT="63500" marB="63500">
                    <a:lnL w="12700" cap="flat" cmpd="sng">
                      <a:solidFill>
                        <a:srgbClr val="FFFFFF"/>
                      </a:solidFill>
                      <a:prstDash val="solid"/>
                      <a:round/>
                      <a:headEnd type="none" w="sm" len="sm"/>
                      <a:tailEnd type="none" w="sm" len="sm"/>
                    </a:lnL>
                    <a:lnR w="12700" cap="flat" cmpd="sng">
                      <a:solidFill>
                        <a:srgbClr val="FFFFFF">
                          <a:alpha val="0"/>
                        </a:srgbClr>
                      </a:solidFill>
                      <a:prstDash val="solid"/>
                      <a:round/>
                      <a:headEnd type="none" w="sm" len="sm"/>
                      <a:tailEnd type="none" w="sm" len="sm"/>
                    </a:lnR>
                    <a:lnT w="12700" cap="flat" cmpd="sng">
                      <a:solidFill>
                        <a:srgbClr val="FFFFFF">
                          <a:alpha val="0"/>
                        </a:srgbClr>
                      </a:solidFill>
                      <a:prstDash val="solid"/>
                      <a:round/>
                      <a:headEnd type="none" w="sm" len="sm"/>
                      <a:tailEnd type="none" w="sm" len="sm"/>
                    </a:lnT>
                    <a:lnB w="12700" cap="flat" cmpd="sng">
                      <a:solidFill>
                        <a:srgbClr val="FFFFFF"/>
                      </a:solidFill>
                      <a:prstDash val="solid"/>
                      <a:round/>
                      <a:headEnd type="none" w="sm" len="sm"/>
                      <a:tailEnd type="none" w="sm" len="sm"/>
                    </a:lnB>
                  </a:tcPr>
                </a:tc>
                <a:tc gridSpan="2" vMerge="1">
                  <a:txBody>
                    <a:bodyPr/>
                    <a:lstStyle/>
                    <a:p>
                      <a:endParaRPr lang="en-US"/>
                    </a:p>
                  </a:txBody>
                  <a:tcPr/>
                </a:tc>
                <a:tc hMerge="1" vMerge="1">
                  <a:txBody>
                    <a:bodyPr/>
                    <a:lstStyle/>
                    <a:p>
                      <a:endParaRPr lang="en-US"/>
                    </a:p>
                  </a:txBody>
                  <a:tcPr/>
                </a:tc>
                <a:tc>
                  <a:txBody>
                    <a:bodyPr/>
                    <a:lstStyle/>
                    <a:p>
                      <a:pPr marL="0" lvl="0" indent="0" algn="ctr" rtl="0">
                        <a:spcBef>
                          <a:spcPts val="0"/>
                        </a:spcBef>
                        <a:spcAft>
                          <a:spcPts val="0"/>
                        </a:spcAft>
                        <a:buNone/>
                      </a:pPr>
                      <a:r>
                        <a:rPr lang="en" b="1">
                          <a:latin typeface="Source Sans Pro"/>
                          <a:ea typeface="Source Sans Pro"/>
                          <a:cs typeface="Source Sans Pro"/>
                          <a:sym typeface="Source Sans Pro"/>
                        </a:rPr>
                        <a:t>3. Choose Best Ideas</a:t>
                      </a:r>
                      <a:endParaRPr b="1">
                        <a:latin typeface="Source Sans Pro"/>
                        <a:ea typeface="Source Sans Pro"/>
                        <a:cs typeface="Source Sans Pro"/>
                        <a:sym typeface="Source Sans Pro"/>
                      </a:endParaRPr>
                    </a:p>
                    <a:p>
                      <a:pPr marL="0" lvl="0" indent="0" algn="ctr" rtl="0">
                        <a:spcBef>
                          <a:spcPts val="0"/>
                        </a:spcBef>
                        <a:spcAft>
                          <a:spcPts val="0"/>
                        </a:spcAft>
                        <a:buNone/>
                      </a:pPr>
                      <a:endParaRPr>
                        <a:latin typeface="Source Sans Pro"/>
                        <a:ea typeface="Source Sans Pro"/>
                        <a:cs typeface="Source Sans Pro"/>
                        <a:sym typeface="Source Sans Pro"/>
                      </a:endParaRPr>
                    </a:p>
                  </a:txBody>
                  <a:tcPr marL="63500" marR="63500" marT="63500" marB="63500">
                    <a:lnL w="12700" cap="flat" cmpd="sng">
                      <a:solidFill>
                        <a:srgbClr val="FFFFFF"/>
                      </a:solidFill>
                      <a:prstDash val="solid"/>
                      <a:round/>
                      <a:headEnd type="none" w="sm" len="sm"/>
                      <a:tailEnd type="none" w="sm" len="sm"/>
                    </a:lnL>
                    <a:lnR w="12700" cap="flat" cmpd="sng">
                      <a:solidFill>
                        <a:srgbClr val="FFFFFF"/>
                      </a:solidFill>
                      <a:prstDash val="solid"/>
                      <a:round/>
                      <a:headEnd type="none" w="sm" len="sm"/>
                      <a:tailEnd type="none" w="sm" len="sm"/>
                    </a:lnR>
                    <a:lnT w="12700" cap="flat" cmpd="sng">
                      <a:solidFill>
                        <a:srgbClr val="FFFFFF"/>
                      </a:solidFill>
                      <a:prstDash val="solid"/>
                      <a:round/>
                      <a:headEnd type="none" w="sm" len="sm"/>
                      <a:tailEnd type="none" w="sm" len="sm"/>
                    </a:lnT>
                    <a:lnB w="12700" cap="flat" cmpd="sng">
                      <a:solidFill>
                        <a:srgbClr val="FFFFFF"/>
                      </a:solidFill>
                      <a:prstDash val="solid"/>
                      <a:round/>
                      <a:headEnd type="none" w="sm" len="sm"/>
                      <a:tailEnd type="none" w="sm" len="sm"/>
                    </a:lnB>
                  </a:tcPr>
                </a:tc>
                <a:extLst>
                  <a:ext uri="{0D108BD9-81ED-4DB2-BD59-A6C34878D82A}">
                    <a16:rowId xmlns:a16="http://schemas.microsoft.com/office/drawing/2014/main" val="10002"/>
                  </a:ext>
                </a:extLst>
              </a:tr>
              <a:tr h="867925">
                <a:tc gridSpan="2">
                  <a:txBody>
                    <a:bodyPr/>
                    <a:lstStyle/>
                    <a:p>
                      <a:pPr marL="0" lvl="0" indent="0" algn="ctr" rtl="0">
                        <a:spcBef>
                          <a:spcPts val="0"/>
                        </a:spcBef>
                        <a:spcAft>
                          <a:spcPts val="0"/>
                        </a:spcAft>
                        <a:buNone/>
                      </a:pPr>
                      <a:r>
                        <a:rPr lang="en" b="1">
                          <a:latin typeface="Source Sans Pro"/>
                          <a:ea typeface="Source Sans Pro"/>
                          <a:cs typeface="Source Sans Pro"/>
                          <a:sym typeface="Source Sans Pro"/>
                        </a:rPr>
                        <a:t>5. Test &amp; Evaluate</a:t>
                      </a:r>
                      <a:endParaRPr b="1">
                        <a:latin typeface="Source Sans Pro"/>
                        <a:ea typeface="Source Sans Pro"/>
                        <a:cs typeface="Source Sans Pro"/>
                        <a:sym typeface="Source Sans Pro"/>
                      </a:endParaRPr>
                    </a:p>
                    <a:p>
                      <a:pPr marL="0" lvl="0" indent="0" algn="ctr" rtl="0">
                        <a:spcBef>
                          <a:spcPts val="0"/>
                        </a:spcBef>
                        <a:spcAft>
                          <a:spcPts val="0"/>
                        </a:spcAft>
                        <a:buNone/>
                      </a:pPr>
                      <a:endParaRPr>
                        <a:latin typeface="Source Sans Pro"/>
                        <a:ea typeface="Source Sans Pro"/>
                        <a:cs typeface="Source Sans Pro"/>
                        <a:sym typeface="Source Sans Pro"/>
                      </a:endParaRPr>
                    </a:p>
                  </a:txBody>
                  <a:tcPr marL="63500" marR="63500" marT="63500" marB="63500">
                    <a:lnL w="12700" cap="flat" cmpd="sng">
                      <a:solidFill>
                        <a:srgbClr val="FFFFFF"/>
                      </a:solidFill>
                      <a:prstDash val="solid"/>
                      <a:round/>
                      <a:headEnd type="none" w="sm" len="sm"/>
                      <a:tailEnd type="none" w="sm" len="sm"/>
                    </a:lnL>
                    <a:lnR w="12700" cap="flat" cmpd="sng">
                      <a:solidFill>
                        <a:srgbClr val="FFFFFF"/>
                      </a:solidFill>
                      <a:prstDash val="solid"/>
                      <a:round/>
                      <a:headEnd type="none" w="sm" len="sm"/>
                      <a:tailEnd type="none" w="sm" len="sm"/>
                    </a:lnR>
                    <a:lnT w="12700" cap="flat" cmpd="sng">
                      <a:solidFill>
                        <a:srgbClr val="FFFFFF"/>
                      </a:solidFill>
                      <a:prstDash val="solid"/>
                      <a:round/>
                      <a:headEnd type="none" w="sm" len="sm"/>
                      <a:tailEnd type="none" w="sm" len="sm"/>
                    </a:lnT>
                    <a:lnB w="12700" cap="flat" cmpd="sng">
                      <a:solidFill>
                        <a:srgbClr val="FFFFFF"/>
                      </a:solidFill>
                      <a:prstDash val="solid"/>
                      <a:round/>
                      <a:headEnd type="none" w="sm" len="sm"/>
                      <a:tailEnd type="none" w="sm" len="sm"/>
                    </a:lnB>
                  </a:tcPr>
                </a:tc>
                <a:tc hMerge="1">
                  <a:txBody>
                    <a:bodyPr/>
                    <a:lstStyle/>
                    <a:p>
                      <a:endParaRPr lang="en-US"/>
                    </a:p>
                  </a:txBody>
                  <a:tcPr/>
                </a:tc>
                <a:tc gridSpan="2">
                  <a:txBody>
                    <a:bodyPr/>
                    <a:lstStyle/>
                    <a:p>
                      <a:pPr marL="0" lvl="0" indent="0" algn="ctr" rtl="0">
                        <a:spcBef>
                          <a:spcPts val="0"/>
                        </a:spcBef>
                        <a:spcAft>
                          <a:spcPts val="0"/>
                        </a:spcAft>
                        <a:buNone/>
                      </a:pPr>
                      <a:r>
                        <a:rPr lang="en" b="1">
                          <a:latin typeface="Source Sans Pro"/>
                          <a:ea typeface="Source Sans Pro"/>
                          <a:cs typeface="Source Sans Pro"/>
                          <a:sym typeface="Source Sans Pro"/>
                        </a:rPr>
                        <a:t>4. Construct Prototype</a:t>
                      </a:r>
                      <a:endParaRPr b="1">
                        <a:latin typeface="Source Sans Pro"/>
                        <a:ea typeface="Source Sans Pro"/>
                        <a:cs typeface="Source Sans Pro"/>
                        <a:sym typeface="Source Sans Pro"/>
                      </a:endParaRPr>
                    </a:p>
                    <a:p>
                      <a:pPr marL="0" lvl="0" indent="0" algn="ctr" rtl="0">
                        <a:spcBef>
                          <a:spcPts val="0"/>
                        </a:spcBef>
                        <a:spcAft>
                          <a:spcPts val="0"/>
                        </a:spcAft>
                        <a:buNone/>
                      </a:pPr>
                      <a:endParaRPr>
                        <a:latin typeface="Source Sans Pro"/>
                        <a:ea typeface="Source Sans Pro"/>
                        <a:cs typeface="Source Sans Pro"/>
                        <a:sym typeface="Source Sans Pro"/>
                      </a:endParaRPr>
                    </a:p>
                  </a:txBody>
                  <a:tcPr marL="63500" marR="63500" marT="63500" marB="63500">
                    <a:lnL w="12700" cap="flat" cmpd="sng">
                      <a:solidFill>
                        <a:srgbClr val="FFFFFF"/>
                      </a:solidFill>
                      <a:prstDash val="solid"/>
                      <a:round/>
                      <a:headEnd type="none" w="sm" len="sm"/>
                      <a:tailEnd type="none" w="sm" len="sm"/>
                    </a:lnL>
                    <a:lnR w="12700" cap="flat" cmpd="sng">
                      <a:solidFill>
                        <a:srgbClr val="FFFFFF"/>
                      </a:solidFill>
                      <a:prstDash val="solid"/>
                      <a:round/>
                      <a:headEnd type="none" w="sm" len="sm"/>
                      <a:tailEnd type="none" w="sm" len="sm"/>
                    </a:lnR>
                    <a:lnT w="12700" cap="flat" cmpd="sng">
                      <a:solidFill>
                        <a:srgbClr val="FFFFFF"/>
                      </a:solidFill>
                      <a:prstDash val="solid"/>
                      <a:round/>
                      <a:headEnd type="none" w="sm" len="sm"/>
                      <a:tailEnd type="none" w="sm" len="sm"/>
                    </a:lnT>
                    <a:lnB w="12700" cap="flat" cmpd="sng">
                      <a:solidFill>
                        <a:srgbClr val="FFFFFF"/>
                      </a:solidFill>
                      <a:prstDash val="solid"/>
                      <a:round/>
                      <a:headEnd type="none" w="sm" len="sm"/>
                      <a:tailEnd type="none" w="sm" len="sm"/>
                    </a:lnB>
                  </a:tcPr>
                </a:tc>
                <a:tc hMerge="1">
                  <a:txBody>
                    <a:bodyPr/>
                    <a:lstStyle/>
                    <a:p>
                      <a:endParaRPr lang="en-US"/>
                    </a:p>
                  </a:txBody>
                  <a:tcPr/>
                </a:tc>
                <a:extLst>
                  <a:ext uri="{0D108BD9-81ED-4DB2-BD59-A6C34878D82A}">
                    <a16:rowId xmlns:a16="http://schemas.microsoft.com/office/drawing/2014/main" val="10003"/>
                  </a:ext>
                </a:extLst>
              </a:tr>
            </a:tbl>
          </a:graphicData>
        </a:graphic>
      </p:graphicFrame>
      <p:sp>
        <p:nvSpPr>
          <p:cNvPr id="268" name="Google Shape;268;p31"/>
          <p:cNvSpPr txBox="1"/>
          <p:nvPr/>
        </p:nvSpPr>
        <p:spPr>
          <a:xfrm>
            <a:off x="0" y="849763"/>
            <a:ext cx="10058400" cy="7782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0"/>
              </a:spcAft>
              <a:buNone/>
            </a:pPr>
            <a:r>
              <a:rPr lang="en" sz="3600">
                <a:latin typeface="Source Sans Pro"/>
                <a:ea typeface="Source Sans Pro"/>
                <a:cs typeface="Source Sans Pro"/>
                <a:sym typeface="Source Sans Pro"/>
              </a:rPr>
              <a:t>Engineering Design Cycle</a:t>
            </a:r>
            <a:endParaRPr sz="3600">
              <a:latin typeface="Source Sans Pro"/>
              <a:ea typeface="Source Sans Pro"/>
              <a:cs typeface="Source Sans Pro"/>
              <a:sym typeface="Source Sans Pro"/>
            </a:endParaRPr>
          </a:p>
        </p:txBody>
      </p:sp>
      <p:sp>
        <p:nvSpPr>
          <p:cNvPr id="269" name="Google Shape;269;p31"/>
          <p:cNvSpPr txBox="1"/>
          <p:nvPr/>
        </p:nvSpPr>
        <p:spPr>
          <a:xfrm>
            <a:off x="455950" y="241975"/>
            <a:ext cx="4873500" cy="5127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7 EXPLORE: How can we keep soils in place and healthy?</a:t>
            </a:r>
            <a:endParaRPr>
              <a:latin typeface="Source Sans Pro"/>
              <a:ea typeface="Source Sans Pro"/>
              <a:cs typeface="Source Sans Pro"/>
              <a:sym typeface="Source Sans Pro"/>
            </a:endParaRPr>
          </a:p>
        </p:txBody>
      </p:sp>
      <p:pic>
        <p:nvPicPr>
          <p:cNvPr id="270" name="Google Shape;270;p31"/>
          <p:cNvPicPr preferRelativeResize="0"/>
          <p:nvPr/>
        </p:nvPicPr>
        <p:blipFill rotWithShape="1">
          <a:blip r:embed="rId3">
            <a:alphaModFix/>
          </a:blip>
          <a:srcRect t="29" b="19"/>
          <a:stretch/>
        </p:blipFill>
        <p:spPr>
          <a:xfrm>
            <a:off x="8972588" y="259912"/>
            <a:ext cx="476276" cy="390350"/>
          </a:xfrm>
          <a:prstGeom prst="rect">
            <a:avLst/>
          </a:prstGeom>
          <a:noFill/>
          <a:ln>
            <a:noFill/>
          </a:ln>
        </p:spPr>
      </p:pic>
      <p:cxnSp>
        <p:nvCxnSpPr>
          <p:cNvPr id="271" name="Google Shape;271;p31"/>
          <p:cNvCxnSpPr/>
          <p:nvPr/>
        </p:nvCxnSpPr>
        <p:spPr>
          <a:xfrm>
            <a:off x="5245375" y="454900"/>
            <a:ext cx="3605100" cy="11100"/>
          </a:xfrm>
          <a:prstGeom prst="straightConnector1">
            <a:avLst/>
          </a:prstGeom>
          <a:noFill/>
          <a:ln w="9525" cap="flat" cmpd="sng">
            <a:solidFill>
              <a:schemeClr val="dk2"/>
            </a:solidFill>
            <a:prstDash val="dot"/>
            <a:round/>
            <a:headEnd type="none" w="med" len="med"/>
            <a:tailEnd type="none" w="med" len="med"/>
          </a:ln>
        </p:spPr>
      </p:cxn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matchingName="L7 - Explore 1">
  <p:cSld name="CUSTOM_7">
    <p:spTree>
      <p:nvGrpSpPr>
        <p:cNvPr id="1" name="Shape 272"/>
        <p:cNvGrpSpPr/>
        <p:nvPr/>
      </p:nvGrpSpPr>
      <p:grpSpPr>
        <a:xfrm>
          <a:off x="0" y="0"/>
          <a:ext cx="0" cy="0"/>
          <a:chOff x="0" y="0"/>
          <a:chExt cx="0" cy="0"/>
        </a:xfrm>
      </p:grpSpPr>
      <p:sp>
        <p:nvSpPr>
          <p:cNvPr id="273" name="Google Shape;273;p32"/>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graphicFrame>
        <p:nvGraphicFramePr>
          <p:cNvPr id="274" name="Google Shape;274;p32"/>
          <p:cNvGraphicFramePr/>
          <p:nvPr/>
        </p:nvGraphicFramePr>
        <p:xfrm>
          <a:off x="464825" y="2018200"/>
          <a:ext cx="9129725" cy="3085200"/>
        </p:xfrm>
        <a:graphic>
          <a:graphicData uri="http://schemas.openxmlformats.org/drawingml/2006/table">
            <a:tbl>
              <a:tblPr>
                <a:noFill/>
                <a:tableStyleId>{193AC95B-02AE-4B60-A021-1E13135AFAED}</a:tableStyleId>
              </a:tblPr>
              <a:tblGrid>
                <a:gridCol w="9129725">
                  <a:extLst>
                    <a:ext uri="{9D8B030D-6E8A-4147-A177-3AD203B41FA5}">
                      <a16:colId xmlns:a16="http://schemas.microsoft.com/office/drawing/2014/main" val="20000"/>
                    </a:ext>
                  </a:extLst>
                </a:gridCol>
              </a:tblGrid>
              <a:tr h="3085200">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txBody>
                  <a:tcPr marL="63500" marR="63500" marT="63500" marB="63500">
                    <a:lnL w="12700" cap="flat" cmpd="sng">
                      <a:solidFill>
                        <a:srgbClr val="666666"/>
                      </a:solidFill>
                      <a:prstDash val="solid"/>
                      <a:round/>
                      <a:headEnd type="none" w="sm" len="sm"/>
                      <a:tailEnd type="none" w="sm" len="sm"/>
                    </a:lnL>
                    <a:lnR w="12700" cap="flat" cmpd="sng">
                      <a:solidFill>
                        <a:srgbClr val="666666"/>
                      </a:solidFill>
                      <a:prstDash val="solid"/>
                      <a:round/>
                      <a:headEnd type="none" w="sm" len="sm"/>
                      <a:tailEnd type="none" w="sm" len="sm"/>
                    </a:lnR>
                    <a:lnT w="12700" cap="flat" cmpd="sng">
                      <a:solidFill>
                        <a:srgbClr val="666666"/>
                      </a:solidFill>
                      <a:prstDash val="solid"/>
                      <a:round/>
                      <a:headEnd type="none" w="sm" len="sm"/>
                      <a:tailEnd type="none" w="sm" len="sm"/>
                    </a:lnT>
                    <a:lnB w="12700" cap="flat" cmpd="sng">
                      <a:solidFill>
                        <a:srgbClr val="666666"/>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sp>
        <p:nvSpPr>
          <p:cNvPr id="275" name="Google Shape;275;p32"/>
          <p:cNvSpPr txBox="1"/>
          <p:nvPr/>
        </p:nvSpPr>
        <p:spPr>
          <a:xfrm>
            <a:off x="464825" y="1327000"/>
            <a:ext cx="7637700" cy="6912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0"/>
              </a:spcAft>
              <a:buNone/>
            </a:pPr>
            <a:r>
              <a:rPr lang="en">
                <a:latin typeface="Source Sans Pro"/>
                <a:ea typeface="Source Sans Pro"/>
                <a:cs typeface="Source Sans Pro"/>
                <a:sym typeface="Source Sans Pro"/>
              </a:rPr>
              <a:t>Design a Prototype: How could we keep soil in place when there is flooding? Draw a diagram of your design idea. Include labels on the different parts of your design. </a:t>
            </a:r>
            <a:endParaRPr>
              <a:latin typeface="Source Sans Pro"/>
              <a:ea typeface="Source Sans Pro"/>
              <a:cs typeface="Source Sans Pro"/>
              <a:sym typeface="Source Sans Pro"/>
            </a:endParaRPr>
          </a:p>
        </p:txBody>
      </p:sp>
      <p:sp>
        <p:nvSpPr>
          <p:cNvPr id="276" name="Google Shape;276;p32"/>
          <p:cNvSpPr txBox="1"/>
          <p:nvPr/>
        </p:nvSpPr>
        <p:spPr>
          <a:xfrm>
            <a:off x="464825" y="239250"/>
            <a:ext cx="7213500" cy="4002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7 EXPLORE: How can we keep soils in place and healthy?</a:t>
            </a:r>
            <a:endParaRPr>
              <a:latin typeface="Source Sans Pro"/>
              <a:ea typeface="Source Sans Pro"/>
              <a:cs typeface="Source Sans Pro"/>
              <a:sym typeface="Source Sans Pro"/>
            </a:endParaRPr>
          </a:p>
        </p:txBody>
      </p:sp>
      <p:sp>
        <p:nvSpPr>
          <p:cNvPr id="277" name="Google Shape;277;p32"/>
          <p:cNvSpPr txBox="1"/>
          <p:nvPr/>
        </p:nvSpPr>
        <p:spPr>
          <a:xfrm>
            <a:off x="0" y="588100"/>
            <a:ext cx="10058400" cy="738900"/>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0"/>
              </a:spcBef>
              <a:spcAft>
                <a:spcPts val="0"/>
              </a:spcAft>
              <a:buClr>
                <a:schemeClr val="dk1"/>
              </a:buClr>
              <a:buSzPts val="1100"/>
              <a:buFont typeface="Arial"/>
              <a:buNone/>
            </a:pPr>
            <a:r>
              <a:rPr lang="en" sz="3600">
                <a:solidFill>
                  <a:schemeClr val="dk1"/>
                </a:solidFill>
                <a:latin typeface="Source Sans Pro"/>
                <a:ea typeface="Source Sans Pro"/>
                <a:cs typeface="Source Sans Pro"/>
                <a:sym typeface="Source Sans Pro"/>
              </a:rPr>
              <a:t>Soil Design Challenge Notes</a:t>
            </a:r>
            <a:endParaRPr>
              <a:latin typeface="Source Sans Pro"/>
              <a:ea typeface="Source Sans Pro"/>
              <a:cs typeface="Source Sans Pro"/>
              <a:sym typeface="Source Sans Pro"/>
            </a:endParaRPr>
          </a:p>
        </p:txBody>
      </p:sp>
      <p:sp>
        <p:nvSpPr>
          <p:cNvPr id="278" name="Google Shape;278;p32"/>
          <p:cNvSpPr txBox="1"/>
          <p:nvPr/>
        </p:nvSpPr>
        <p:spPr>
          <a:xfrm>
            <a:off x="464825" y="5178375"/>
            <a:ext cx="7779000" cy="4002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1000"/>
              </a:spcBef>
              <a:spcAft>
                <a:spcPts val="0"/>
              </a:spcAft>
              <a:buClr>
                <a:schemeClr val="dk1"/>
              </a:buClr>
              <a:buSzPts val="1100"/>
              <a:buFont typeface="Arial"/>
              <a:buNone/>
            </a:pPr>
            <a:r>
              <a:rPr lang="en">
                <a:solidFill>
                  <a:schemeClr val="dk1"/>
                </a:solidFill>
                <a:latin typeface="Source Sans Pro"/>
                <a:ea typeface="Source Sans Pro"/>
                <a:cs typeface="Source Sans Pro"/>
                <a:sym typeface="Source Sans Pro"/>
              </a:rPr>
              <a:t>How will your design keep the soil in place and healthy?  </a:t>
            </a:r>
            <a:endParaRPr>
              <a:latin typeface="Source Sans Pro"/>
              <a:ea typeface="Source Sans Pro"/>
              <a:cs typeface="Source Sans Pro"/>
              <a:sym typeface="Source Sans Pro"/>
            </a:endParaRPr>
          </a:p>
        </p:txBody>
      </p:sp>
      <p:pic>
        <p:nvPicPr>
          <p:cNvPr id="279" name="Google Shape;279;p32"/>
          <p:cNvPicPr preferRelativeResize="0"/>
          <p:nvPr/>
        </p:nvPicPr>
        <p:blipFill rotWithShape="1">
          <a:blip r:embed="rId2">
            <a:alphaModFix/>
          </a:blip>
          <a:srcRect t="29" b="19"/>
          <a:stretch/>
        </p:blipFill>
        <p:spPr>
          <a:xfrm>
            <a:off x="9118263" y="265278"/>
            <a:ext cx="476276" cy="390350"/>
          </a:xfrm>
          <a:prstGeom prst="rect">
            <a:avLst/>
          </a:prstGeom>
          <a:noFill/>
          <a:ln>
            <a:noFill/>
          </a:ln>
        </p:spPr>
      </p:pic>
      <p:cxnSp>
        <p:nvCxnSpPr>
          <p:cNvPr id="280" name="Google Shape;280;p32"/>
          <p:cNvCxnSpPr/>
          <p:nvPr/>
        </p:nvCxnSpPr>
        <p:spPr>
          <a:xfrm>
            <a:off x="5245375" y="454900"/>
            <a:ext cx="3683700" cy="9900"/>
          </a:xfrm>
          <a:prstGeom prst="straightConnector1">
            <a:avLst/>
          </a:prstGeom>
          <a:noFill/>
          <a:ln w="9525" cap="flat" cmpd="sng">
            <a:solidFill>
              <a:schemeClr val="dk2"/>
            </a:solidFill>
            <a:prstDash val="dot"/>
            <a:round/>
            <a:headEnd type="none" w="med" len="med"/>
            <a:tailEnd type="none" w="med" len="med"/>
          </a:ln>
        </p:spPr>
      </p:cxn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matchingName="L7 - Explore 2">
  <p:cSld name="CUSTOM_8">
    <p:spTree>
      <p:nvGrpSpPr>
        <p:cNvPr id="1" name="Shape 281"/>
        <p:cNvGrpSpPr/>
        <p:nvPr/>
      </p:nvGrpSpPr>
      <p:grpSpPr>
        <a:xfrm>
          <a:off x="0" y="0"/>
          <a:ext cx="0" cy="0"/>
          <a:chOff x="0" y="0"/>
          <a:chExt cx="0" cy="0"/>
        </a:xfrm>
      </p:grpSpPr>
      <p:sp>
        <p:nvSpPr>
          <p:cNvPr id="282" name="Google Shape;282;p33"/>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
        <p:nvSpPr>
          <p:cNvPr id="283" name="Google Shape;283;p33"/>
          <p:cNvSpPr txBox="1"/>
          <p:nvPr/>
        </p:nvSpPr>
        <p:spPr>
          <a:xfrm>
            <a:off x="0" y="519950"/>
            <a:ext cx="10058400" cy="7389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0"/>
              </a:spcAft>
              <a:buNone/>
            </a:pPr>
            <a:r>
              <a:rPr lang="en" sz="3000">
                <a:solidFill>
                  <a:schemeClr val="dk1"/>
                </a:solidFill>
                <a:latin typeface="Source Sans Pro"/>
                <a:ea typeface="Source Sans Pro"/>
                <a:cs typeface="Source Sans Pro"/>
                <a:sym typeface="Source Sans Pro"/>
              </a:rPr>
              <a:t>Soil Design Challenge Notes </a:t>
            </a:r>
            <a:r>
              <a:rPr lang="en" sz="3000" i="1">
                <a:solidFill>
                  <a:schemeClr val="dk1"/>
                </a:solidFill>
                <a:latin typeface="Source Sans Pro"/>
                <a:ea typeface="Source Sans Pro"/>
                <a:cs typeface="Source Sans Pro"/>
                <a:sym typeface="Source Sans Pro"/>
              </a:rPr>
              <a:t>(continued)</a:t>
            </a:r>
            <a:endParaRPr sz="3000" i="1">
              <a:latin typeface="Source Sans Pro"/>
              <a:ea typeface="Source Sans Pro"/>
              <a:cs typeface="Source Sans Pro"/>
              <a:sym typeface="Source Sans Pro"/>
            </a:endParaRPr>
          </a:p>
        </p:txBody>
      </p:sp>
      <p:sp>
        <p:nvSpPr>
          <p:cNvPr id="284" name="Google Shape;284;p33"/>
          <p:cNvSpPr txBox="1"/>
          <p:nvPr/>
        </p:nvSpPr>
        <p:spPr>
          <a:xfrm>
            <a:off x="464825" y="204100"/>
            <a:ext cx="7449300" cy="5127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7 EXPLORE: How can we keep soils in place and healthy?</a:t>
            </a:r>
            <a:endParaRPr>
              <a:latin typeface="Source Sans Pro"/>
              <a:ea typeface="Source Sans Pro"/>
              <a:cs typeface="Source Sans Pro"/>
              <a:sym typeface="Source Sans Pro"/>
            </a:endParaRPr>
          </a:p>
        </p:txBody>
      </p:sp>
      <p:sp>
        <p:nvSpPr>
          <p:cNvPr id="285" name="Google Shape;285;p33"/>
          <p:cNvSpPr txBox="1"/>
          <p:nvPr/>
        </p:nvSpPr>
        <p:spPr>
          <a:xfrm>
            <a:off x="366475" y="1043220"/>
            <a:ext cx="4180500" cy="3963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1000"/>
              </a:spcBef>
              <a:spcAft>
                <a:spcPts val="0"/>
              </a:spcAft>
              <a:buNone/>
            </a:pPr>
            <a:r>
              <a:rPr lang="en" b="1">
                <a:latin typeface="Source Sans Pro"/>
                <a:ea typeface="Source Sans Pro"/>
                <a:cs typeface="Source Sans Pro"/>
                <a:sym typeface="Source Sans Pro"/>
              </a:rPr>
              <a:t>Test, Evaluate, Communicate, and Redesign:  </a:t>
            </a:r>
            <a:endParaRPr b="1">
              <a:latin typeface="Source Sans Pro"/>
              <a:ea typeface="Source Sans Pro"/>
              <a:cs typeface="Source Sans Pro"/>
              <a:sym typeface="Source Sans Pro"/>
            </a:endParaRPr>
          </a:p>
        </p:txBody>
      </p:sp>
      <p:graphicFrame>
        <p:nvGraphicFramePr>
          <p:cNvPr id="286" name="Google Shape;286;p33"/>
          <p:cNvGraphicFramePr/>
          <p:nvPr/>
        </p:nvGraphicFramePr>
        <p:xfrm>
          <a:off x="464825" y="1525525"/>
          <a:ext cx="9124350" cy="5705975"/>
        </p:xfrm>
        <a:graphic>
          <a:graphicData uri="http://schemas.openxmlformats.org/drawingml/2006/table">
            <a:tbl>
              <a:tblPr>
                <a:noFill/>
                <a:tableStyleId>{193AC95B-02AE-4B60-A021-1E13135AFAED}</a:tableStyleId>
              </a:tblPr>
              <a:tblGrid>
                <a:gridCol w="1334100">
                  <a:extLst>
                    <a:ext uri="{9D8B030D-6E8A-4147-A177-3AD203B41FA5}">
                      <a16:colId xmlns:a16="http://schemas.microsoft.com/office/drawing/2014/main" val="20000"/>
                    </a:ext>
                  </a:extLst>
                </a:gridCol>
                <a:gridCol w="1315625">
                  <a:extLst>
                    <a:ext uri="{9D8B030D-6E8A-4147-A177-3AD203B41FA5}">
                      <a16:colId xmlns:a16="http://schemas.microsoft.com/office/drawing/2014/main" val="20001"/>
                    </a:ext>
                  </a:extLst>
                </a:gridCol>
                <a:gridCol w="967925">
                  <a:extLst>
                    <a:ext uri="{9D8B030D-6E8A-4147-A177-3AD203B41FA5}">
                      <a16:colId xmlns:a16="http://schemas.microsoft.com/office/drawing/2014/main" val="20002"/>
                    </a:ext>
                  </a:extLst>
                </a:gridCol>
                <a:gridCol w="2007450">
                  <a:extLst>
                    <a:ext uri="{9D8B030D-6E8A-4147-A177-3AD203B41FA5}">
                      <a16:colId xmlns:a16="http://schemas.microsoft.com/office/drawing/2014/main" val="20003"/>
                    </a:ext>
                  </a:extLst>
                </a:gridCol>
                <a:gridCol w="3499250">
                  <a:extLst>
                    <a:ext uri="{9D8B030D-6E8A-4147-A177-3AD203B41FA5}">
                      <a16:colId xmlns:a16="http://schemas.microsoft.com/office/drawing/2014/main" val="20004"/>
                    </a:ext>
                  </a:extLst>
                </a:gridCol>
              </a:tblGrid>
              <a:tr h="385300">
                <a:tc rowSpan="2">
                  <a:txBody>
                    <a:bodyPr/>
                    <a:lstStyle/>
                    <a:p>
                      <a:pPr marL="0" lvl="0" indent="0" algn="l" rtl="0">
                        <a:lnSpc>
                          <a:spcPct val="100000"/>
                        </a:lnSpc>
                        <a:spcBef>
                          <a:spcPts val="0"/>
                        </a:spcBef>
                        <a:spcAft>
                          <a:spcPts val="0"/>
                        </a:spcAft>
                        <a:buNone/>
                      </a:pPr>
                      <a:r>
                        <a:rPr lang="en" b="1">
                          <a:solidFill>
                            <a:srgbClr val="FFFFFF"/>
                          </a:solidFill>
                          <a:latin typeface="Source Sans Pro"/>
                          <a:ea typeface="Source Sans Pro"/>
                          <a:cs typeface="Source Sans Pro"/>
                          <a:sym typeface="Source Sans Pro"/>
                        </a:rPr>
                        <a:t>Test and Evaluate:</a:t>
                      </a:r>
                      <a:r>
                        <a:rPr lang="en">
                          <a:solidFill>
                            <a:srgbClr val="FFFFFF"/>
                          </a:solidFill>
                          <a:latin typeface="Source Sans Pro"/>
                          <a:ea typeface="Source Sans Pro"/>
                          <a:cs typeface="Source Sans Pro"/>
                          <a:sym typeface="Source Sans Pro"/>
                        </a:rPr>
                        <a:t> Test your prototype and see if it prevents soil from moving too much. </a:t>
                      </a:r>
                      <a:endParaRPr>
                        <a:solidFill>
                          <a:srgbClr val="FFFFFF"/>
                        </a:solidFill>
                        <a:latin typeface="Source Sans Pro"/>
                        <a:ea typeface="Source Sans Pro"/>
                        <a:cs typeface="Source Sans Pro"/>
                        <a:sym typeface="Source Sans Pro"/>
                      </a:endParaRPr>
                    </a:p>
                    <a:p>
                      <a:pPr marL="0" lvl="0" indent="0" algn="l" rtl="0">
                        <a:lnSpc>
                          <a:spcPct val="100000"/>
                        </a:lnSpc>
                        <a:spcBef>
                          <a:spcPts val="400"/>
                        </a:spcBef>
                        <a:spcAft>
                          <a:spcPts val="400"/>
                        </a:spcAft>
                        <a:buNone/>
                      </a:pPr>
                      <a:endParaRPr>
                        <a:solidFill>
                          <a:srgbClr val="FFFFFF"/>
                        </a:solidFill>
                        <a:latin typeface="Source Sans Pro"/>
                        <a:ea typeface="Source Sans Pro"/>
                        <a:cs typeface="Source Sans Pro"/>
                        <a:sym typeface="Source Sans Pro"/>
                      </a:endParaRPr>
                    </a:p>
                  </a:txBody>
                  <a:tcPr marL="63500" marR="63500" marT="63500" marB="63500">
                    <a:solidFill>
                      <a:srgbClr val="666666"/>
                    </a:solidFill>
                  </a:tcPr>
                </a:tc>
                <a:tc gridSpan="3">
                  <a:txBody>
                    <a:bodyPr/>
                    <a:lstStyle/>
                    <a:p>
                      <a:pPr marL="0" lvl="0" indent="0" algn="l" rtl="0">
                        <a:lnSpc>
                          <a:spcPct val="100000"/>
                        </a:lnSpc>
                        <a:spcBef>
                          <a:spcPts val="0"/>
                        </a:spcBef>
                        <a:spcAft>
                          <a:spcPts val="400"/>
                        </a:spcAft>
                        <a:buNone/>
                      </a:pPr>
                      <a:r>
                        <a:rPr lang="en" b="1">
                          <a:solidFill>
                            <a:srgbClr val="FFFFFF"/>
                          </a:solidFill>
                          <a:latin typeface="Source Sans Pro"/>
                          <a:ea typeface="Source Sans Pro"/>
                          <a:cs typeface="Source Sans Pro"/>
                          <a:sym typeface="Source Sans Pro"/>
                        </a:rPr>
                        <a:t>Qualitative observations</a:t>
                      </a:r>
                      <a:endParaRPr b="1">
                        <a:solidFill>
                          <a:srgbClr val="FFFFFF"/>
                        </a:solidFill>
                        <a:latin typeface="Source Sans Pro"/>
                        <a:ea typeface="Source Sans Pro"/>
                        <a:cs typeface="Source Sans Pro"/>
                        <a:sym typeface="Source Sans Pro"/>
                      </a:endParaRPr>
                    </a:p>
                  </a:txBody>
                  <a:tcPr marL="63500" marR="63500" marT="63500" marB="63500">
                    <a:solidFill>
                      <a:srgbClr val="666666"/>
                    </a:solidFill>
                  </a:tcPr>
                </a:tc>
                <a:tc hMerge="1">
                  <a:txBody>
                    <a:bodyPr/>
                    <a:lstStyle/>
                    <a:p>
                      <a:endParaRPr lang="en-US"/>
                    </a:p>
                  </a:txBody>
                  <a:tcPr/>
                </a:tc>
                <a:tc hMerge="1">
                  <a:txBody>
                    <a:bodyPr/>
                    <a:lstStyle/>
                    <a:p>
                      <a:endParaRPr lang="en-US"/>
                    </a:p>
                  </a:txBody>
                  <a:tcPr/>
                </a:tc>
                <a:tc>
                  <a:txBody>
                    <a:bodyPr/>
                    <a:lstStyle/>
                    <a:p>
                      <a:pPr marL="0" lvl="0" indent="0" algn="l" rtl="0">
                        <a:lnSpc>
                          <a:spcPct val="100000"/>
                        </a:lnSpc>
                        <a:spcBef>
                          <a:spcPts val="0"/>
                        </a:spcBef>
                        <a:spcAft>
                          <a:spcPts val="400"/>
                        </a:spcAft>
                        <a:buNone/>
                      </a:pPr>
                      <a:r>
                        <a:rPr lang="en" b="1">
                          <a:solidFill>
                            <a:srgbClr val="FFFFFF"/>
                          </a:solidFill>
                          <a:latin typeface="Source Sans Pro"/>
                          <a:ea typeface="Source Sans Pro"/>
                          <a:cs typeface="Source Sans Pro"/>
                          <a:sym typeface="Source Sans Pro"/>
                        </a:rPr>
                        <a:t>Quantitative observations</a:t>
                      </a:r>
                      <a:endParaRPr b="1">
                        <a:solidFill>
                          <a:srgbClr val="FFFFFF"/>
                        </a:solidFill>
                        <a:latin typeface="Source Sans Pro"/>
                        <a:ea typeface="Source Sans Pro"/>
                        <a:cs typeface="Source Sans Pro"/>
                        <a:sym typeface="Source Sans Pro"/>
                      </a:endParaRPr>
                    </a:p>
                  </a:txBody>
                  <a:tcPr marL="63500" marR="63500" marT="63500" marB="63500">
                    <a:solidFill>
                      <a:srgbClr val="666666"/>
                    </a:solidFill>
                  </a:tcPr>
                </a:tc>
                <a:extLst>
                  <a:ext uri="{0D108BD9-81ED-4DB2-BD59-A6C34878D82A}">
                    <a16:rowId xmlns:a16="http://schemas.microsoft.com/office/drawing/2014/main" val="10000"/>
                  </a:ext>
                </a:extLst>
              </a:tr>
              <a:tr h="1868875">
                <a:tc vMerge="1">
                  <a:txBody>
                    <a:bodyPr/>
                    <a:lstStyle/>
                    <a:p>
                      <a:endParaRPr lang="en-US"/>
                    </a:p>
                  </a:txBody>
                  <a:tcPr/>
                </a:tc>
                <a:tc gridSpan="3">
                  <a:txBody>
                    <a:bodyPr/>
                    <a:lstStyle/>
                    <a:p>
                      <a:pPr marL="0" lvl="0" indent="0" algn="l" rtl="0">
                        <a:lnSpc>
                          <a:spcPct val="100000"/>
                        </a:lnSpc>
                        <a:spcBef>
                          <a:spcPts val="0"/>
                        </a:spcBef>
                        <a:spcAft>
                          <a:spcPts val="400"/>
                        </a:spcAft>
                        <a:buNone/>
                      </a:pPr>
                      <a:r>
                        <a:rPr lang="en">
                          <a:latin typeface="Source Sans Pro"/>
                          <a:ea typeface="Source Sans Pro"/>
                          <a:cs typeface="Source Sans Pro"/>
                          <a:sym typeface="Source Sans Pro"/>
                        </a:rPr>
                        <a:t>I saw...</a:t>
                      </a:r>
                      <a:endParaRPr>
                        <a:latin typeface="Source Sans Pro"/>
                        <a:ea typeface="Source Sans Pro"/>
                        <a:cs typeface="Source Sans Pro"/>
                        <a:sym typeface="Source Sans Pro"/>
                      </a:endParaRPr>
                    </a:p>
                  </a:txBody>
                  <a:tcPr marL="63500" marR="63500" marT="63500" marB="63500"/>
                </a:tc>
                <a:tc hMerge="1">
                  <a:txBody>
                    <a:bodyPr/>
                    <a:lstStyle/>
                    <a:p>
                      <a:endParaRPr lang="en-US"/>
                    </a:p>
                  </a:txBody>
                  <a:tcPr/>
                </a:tc>
                <a:tc hMerge="1">
                  <a:txBody>
                    <a:bodyPr/>
                    <a:lstStyle/>
                    <a:p>
                      <a:endParaRPr lang="en-US"/>
                    </a:p>
                  </a:txBody>
                  <a:tcPr/>
                </a:tc>
                <a:tc>
                  <a:txBody>
                    <a:bodyPr/>
                    <a:lstStyle/>
                    <a:p>
                      <a:pPr marL="0" lvl="0" indent="0" algn="l" rtl="0">
                        <a:lnSpc>
                          <a:spcPct val="100000"/>
                        </a:lnSpc>
                        <a:spcBef>
                          <a:spcPts val="0"/>
                        </a:spcBef>
                        <a:spcAft>
                          <a:spcPts val="400"/>
                        </a:spcAft>
                        <a:buNone/>
                      </a:pPr>
                      <a:r>
                        <a:rPr lang="en">
                          <a:latin typeface="Source Sans Pro"/>
                          <a:ea typeface="Source Sans Pro"/>
                          <a:cs typeface="Source Sans Pro"/>
                          <a:sym typeface="Source Sans Pro"/>
                        </a:rPr>
                        <a:t>I measured...</a:t>
                      </a:r>
                      <a:endParaRPr>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1"/>
                  </a:ext>
                </a:extLst>
              </a:tr>
              <a:tr h="385300">
                <a:tc rowSpan="2">
                  <a:txBody>
                    <a:bodyPr/>
                    <a:lstStyle/>
                    <a:p>
                      <a:pPr marL="0" lvl="0" indent="0" algn="l" rtl="0">
                        <a:lnSpc>
                          <a:spcPct val="100000"/>
                        </a:lnSpc>
                        <a:spcBef>
                          <a:spcPts val="0"/>
                        </a:spcBef>
                        <a:spcAft>
                          <a:spcPts val="400"/>
                        </a:spcAft>
                        <a:buNone/>
                      </a:pPr>
                      <a:r>
                        <a:rPr lang="en" b="1">
                          <a:solidFill>
                            <a:srgbClr val="FFFFFF"/>
                          </a:solidFill>
                          <a:latin typeface="Source Sans Pro"/>
                          <a:ea typeface="Source Sans Pro"/>
                          <a:cs typeface="Source Sans Pro"/>
                          <a:sym typeface="Source Sans Pro"/>
                        </a:rPr>
                        <a:t>Communicate:</a:t>
                      </a:r>
                      <a:r>
                        <a:rPr lang="en">
                          <a:solidFill>
                            <a:srgbClr val="FFFFFF"/>
                          </a:solidFill>
                          <a:latin typeface="Source Sans Pro"/>
                          <a:ea typeface="Source Sans Pro"/>
                          <a:cs typeface="Source Sans Pro"/>
                          <a:sym typeface="Source Sans Pro"/>
                        </a:rPr>
                        <a:t> Share your design and the results of your test with the class.  </a:t>
                      </a:r>
                      <a:endParaRPr>
                        <a:solidFill>
                          <a:srgbClr val="FFFFFF"/>
                        </a:solidFill>
                        <a:latin typeface="Source Sans Pro"/>
                        <a:ea typeface="Source Sans Pro"/>
                        <a:cs typeface="Source Sans Pro"/>
                        <a:sym typeface="Source Sans Pro"/>
                      </a:endParaRPr>
                    </a:p>
                  </a:txBody>
                  <a:tcPr marL="63500" marR="63500" marT="63500" marB="63500">
                    <a:solidFill>
                      <a:srgbClr val="666666"/>
                    </a:solidFill>
                  </a:tcPr>
                </a:tc>
                <a:tc gridSpan="4">
                  <a:txBody>
                    <a:bodyPr/>
                    <a:lstStyle/>
                    <a:p>
                      <a:pPr marL="0" lvl="0" indent="0" algn="ctr" rtl="0">
                        <a:lnSpc>
                          <a:spcPct val="100000"/>
                        </a:lnSpc>
                        <a:spcBef>
                          <a:spcPts val="0"/>
                        </a:spcBef>
                        <a:spcAft>
                          <a:spcPts val="400"/>
                        </a:spcAft>
                        <a:buNone/>
                      </a:pPr>
                      <a:r>
                        <a:rPr lang="en" b="1">
                          <a:solidFill>
                            <a:srgbClr val="FFFFFF"/>
                          </a:solidFill>
                          <a:latin typeface="Source Sans Pro"/>
                          <a:ea typeface="Source Sans Pro"/>
                          <a:cs typeface="Source Sans Pro"/>
                          <a:sym typeface="Source Sans Pro"/>
                        </a:rPr>
                        <a:t>2 pieces of feedback that you received</a:t>
                      </a:r>
                      <a:endParaRPr b="1">
                        <a:solidFill>
                          <a:srgbClr val="FFFFFF"/>
                        </a:solidFill>
                        <a:latin typeface="Source Sans Pro"/>
                        <a:ea typeface="Source Sans Pro"/>
                        <a:cs typeface="Source Sans Pro"/>
                        <a:sym typeface="Source Sans Pro"/>
                      </a:endParaRPr>
                    </a:p>
                  </a:txBody>
                  <a:tcPr marL="63500" marR="63500" marT="63500" marB="63500">
                    <a:solidFill>
                      <a:srgbClr val="666666"/>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2"/>
                  </a:ext>
                </a:extLst>
              </a:tr>
              <a:tr h="1605075">
                <a:tc vMerge="1">
                  <a:txBody>
                    <a:bodyPr/>
                    <a:lstStyle/>
                    <a:p>
                      <a:endParaRPr lang="en-US"/>
                    </a:p>
                  </a:txBody>
                  <a:tcPr/>
                </a:tc>
                <a:tc gridSpan="4">
                  <a:txBody>
                    <a:bodyPr/>
                    <a:lstStyle/>
                    <a:p>
                      <a:pPr marL="0" lvl="0" indent="0" algn="l" rtl="0">
                        <a:lnSpc>
                          <a:spcPct val="100000"/>
                        </a:lnSpc>
                        <a:spcBef>
                          <a:spcPts val="0"/>
                        </a:spcBef>
                        <a:spcAft>
                          <a:spcPts val="0"/>
                        </a:spcAft>
                        <a:buNone/>
                      </a:pPr>
                      <a:r>
                        <a:rPr lang="en">
                          <a:latin typeface="Source Sans Pro"/>
                          <a:ea typeface="Source Sans Pro"/>
                          <a:cs typeface="Source Sans Pro"/>
                          <a:sym typeface="Source Sans Pro"/>
                        </a:rPr>
                        <a:t>One piece of feedback I received was….</a:t>
                      </a:r>
                      <a:endParaRPr>
                        <a:latin typeface="Source Sans Pro"/>
                        <a:ea typeface="Source Sans Pro"/>
                        <a:cs typeface="Source Sans Pro"/>
                        <a:sym typeface="Source Sans Pro"/>
                      </a:endParaRPr>
                    </a:p>
                    <a:p>
                      <a:pPr marL="0" lvl="0" indent="0" algn="l" rtl="0">
                        <a:lnSpc>
                          <a:spcPct val="100000"/>
                        </a:lnSpc>
                        <a:spcBef>
                          <a:spcPts val="1000"/>
                        </a:spcBef>
                        <a:spcAft>
                          <a:spcPts val="0"/>
                        </a:spcAft>
                        <a:buNone/>
                      </a:pPr>
                      <a:endParaRPr>
                        <a:latin typeface="Source Sans Pro"/>
                        <a:ea typeface="Source Sans Pro"/>
                        <a:cs typeface="Source Sans Pro"/>
                        <a:sym typeface="Source Sans Pro"/>
                      </a:endParaRPr>
                    </a:p>
                    <a:p>
                      <a:pPr marL="0" lvl="0" indent="0" algn="l" rtl="0">
                        <a:lnSpc>
                          <a:spcPct val="100000"/>
                        </a:lnSpc>
                        <a:spcBef>
                          <a:spcPts val="1000"/>
                        </a:spcBef>
                        <a:spcAft>
                          <a:spcPts val="1000"/>
                        </a:spcAft>
                        <a:buNone/>
                      </a:pPr>
                      <a:r>
                        <a:rPr lang="en">
                          <a:latin typeface="Source Sans Pro"/>
                          <a:ea typeface="Source Sans Pro"/>
                          <a:cs typeface="Source Sans Pro"/>
                          <a:sym typeface="Source Sans Pro"/>
                        </a:rPr>
                        <a:t>A second piece of feedback I received was...</a:t>
                      </a:r>
                      <a:endParaRPr>
                        <a:latin typeface="Source Sans Pro"/>
                        <a:ea typeface="Source Sans Pro"/>
                        <a:cs typeface="Source Sans Pro"/>
                        <a:sym typeface="Source Sans Pro"/>
                      </a:endParaRPr>
                    </a:p>
                  </a:txBody>
                  <a:tcPr marL="63500" marR="63500" marT="63500" marB="63500"/>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3"/>
                  </a:ext>
                </a:extLst>
              </a:tr>
              <a:tr h="94275">
                <a:tc rowSpan="3">
                  <a:txBody>
                    <a:bodyPr/>
                    <a:lstStyle/>
                    <a:p>
                      <a:pPr marL="0" lvl="0" indent="0" algn="l" rtl="0">
                        <a:lnSpc>
                          <a:spcPct val="100000"/>
                        </a:lnSpc>
                        <a:spcBef>
                          <a:spcPts val="0"/>
                        </a:spcBef>
                        <a:spcAft>
                          <a:spcPts val="0"/>
                        </a:spcAft>
                        <a:buNone/>
                      </a:pPr>
                      <a:r>
                        <a:rPr lang="en" b="1">
                          <a:solidFill>
                            <a:srgbClr val="FFFFFF"/>
                          </a:solidFill>
                          <a:latin typeface="Source Sans Pro"/>
                          <a:ea typeface="Source Sans Pro"/>
                          <a:cs typeface="Source Sans Pro"/>
                          <a:sym typeface="Source Sans Pro"/>
                        </a:rPr>
                        <a:t>Redesign:</a:t>
                      </a:r>
                      <a:r>
                        <a:rPr lang="en">
                          <a:solidFill>
                            <a:srgbClr val="FFFFFF"/>
                          </a:solidFill>
                          <a:latin typeface="Source Sans Pro"/>
                          <a:ea typeface="Source Sans Pro"/>
                          <a:cs typeface="Source Sans Pro"/>
                          <a:sym typeface="Source Sans Pro"/>
                        </a:rPr>
                        <a:t> </a:t>
                      </a:r>
                      <a:endParaRPr>
                        <a:solidFill>
                          <a:srgbClr val="FFFFFF"/>
                        </a:solidFill>
                        <a:latin typeface="Source Sans Pro"/>
                        <a:ea typeface="Source Sans Pro"/>
                        <a:cs typeface="Source Sans Pro"/>
                        <a:sym typeface="Source Sans Pro"/>
                      </a:endParaRPr>
                    </a:p>
                    <a:p>
                      <a:pPr marL="0" lvl="0" indent="0" algn="l" rtl="0">
                        <a:lnSpc>
                          <a:spcPct val="100000"/>
                        </a:lnSpc>
                        <a:spcBef>
                          <a:spcPts val="400"/>
                        </a:spcBef>
                        <a:spcAft>
                          <a:spcPts val="400"/>
                        </a:spcAft>
                        <a:buNone/>
                      </a:pPr>
                      <a:r>
                        <a:rPr lang="en">
                          <a:solidFill>
                            <a:srgbClr val="FFFFFF"/>
                          </a:solidFill>
                          <a:latin typeface="Source Sans Pro"/>
                          <a:ea typeface="Source Sans Pro"/>
                          <a:cs typeface="Source Sans Pro"/>
                          <a:sym typeface="Source Sans Pro"/>
                        </a:rPr>
                        <a:t>Revise your design based on feedback.</a:t>
                      </a:r>
                      <a:endParaRPr>
                        <a:solidFill>
                          <a:srgbClr val="FFFFFF"/>
                        </a:solidFill>
                        <a:latin typeface="Source Sans Pro"/>
                        <a:ea typeface="Source Sans Pro"/>
                        <a:cs typeface="Source Sans Pro"/>
                        <a:sym typeface="Source Sans Pro"/>
                      </a:endParaRPr>
                    </a:p>
                  </a:txBody>
                  <a:tcPr marL="63500" marR="63500" marT="63500" marB="63500">
                    <a:solidFill>
                      <a:srgbClr val="666666"/>
                    </a:solidFill>
                  </a:tcPr>
                </a:tc>
                <a:tc rowSpan="2" gridSpan="4">
                  <a:txBody>
                    <a:bodyPr/>
                    <a:lstStyle/>
                    <a:p>
                      <a:pPr marL="0" lvl="0" indent="0" algn="ctr" rtl="0">
                        <a:lnSpc>
                          <a:spcPct val="100000"/>
                        </a:lnSpc>
                        <a:spcBef>
                          <a:spcPts val="0"/>
                        </a:spcBef>
                        <a:spcAft>
                          <a:spcPts val="400"/>
                        </a:spcAft>
                        <a:buNone/>
                      </a:pPr>
                      <a:r>
                        <a:rPr lang="en" b="1">
                          <a:solidFill>
                            <a:srgbClr val="FFFFFF"/>
                          </a:solidFill>
                          <a:latin typeface="Source Sans Pro"/>
                          <a:ea typeface="Source Sans Pro"/>
                          <a:cs typeface="Source Sans Pro"/>
                          <a:sym typeface="Source Sans Pro"/>
                        </a:rPr>
                        <a:t>1 way that you would redesign your prototype</a:t>
                      </a:r>
                      <a:endParaRPr b="1">
                        <a:solidFill>
                          <a:srgbClr val="FFFFFF"/>
                        </a:solidFill>
                        <a:latin typeface="Source Sans Pro"/>
                        <a:ea typeface="Source Sans Pro"/>
                        <a:cs typeface="Source Sans Pro"/>
                        <a:sym typeface="Source Sans Pro"/>
                      </a:endParaRPr>
                    </a:p>
                  </a:txBody>
                  <a:tcPr marL="63500" marR="63500" marT="63500" marB="63500">
                    <a:solidFill>
                      <a:srgbClr val="666666"/>
                    </a:solidFill>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extLst>
                  <a:ext uri="{0D108BD9-81ED-4DB2-BD59-A6C34878D82A}">
                    <a16:rowId xmlns:a16="http://schemas.microsoft.com/office/drawing/2014/main" val="10004"/>
                  </a:ext>
                </a:extLst>
              </a:tr>
              <a:tr h="291025">
                <a:tc vMerge="1">
                  <a:txBody>
                    <a:bodyPr/>
                    <a:lstStyle/>
                    <a:p>
                      <a:endParaRPr lang="en-US"/>
                    </a:p>
                  </a:txBody>
                  <a:tcPr/>
                </a:tc>
                <a:tc gridSpan="4"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10005"/>
                  </a:ext>
                </a:extLst>
              </a:tr>
              <a:tr h="1076125">
                <a:tc vMerge="1">
                  <a:txBody>
                    <a:bodyPr/>
                    <a:lstStyle/>
                    <a:p>
                      <a:endParaRPr lang="en-US"/>
                    </a:p>
                  </a:txBody>
                  <a:tcPr/>
                </a:tc>
                <a:tc gridSpan="4">
                  <a:txBody>
                    <a:bodyPr/>
                    <a:lstStyle/>
                    <a:p>
                      <a:pPr marL="0" lvl="0" indent="0" algn="l" rtl="0">
                        <a:lnSpc>
                          <a:spcPct val="100000"/>
                        </a:lnSpc>
                        <a:spcBef>
                          <a:spcPts val="0"/>
                        </a:spcBef>
                        <a:spcAft>
                          <a:spcPts val="400"/>
                        </a:spcAft>
                        <a:buNone/>
                      </a:pPr>
                      <a:endParaRPr>
                        <a:latin typeface="Source Sans Pro"/>
                        <a:ea typeface="Source Sans Pro"/>
                        <a:cs typeface="Source Sans Pro"/>
                        <a:sym typeface="Source Sans Pro"/>
                      </a:endParaRPr>
                    </a:p>
                  </a:txBody>
                  <a:tcPr marL="63500" marR="63500" marT="63500" marB="63500"/>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6"/>
                  </a:ext>
                </a:extLst>
              </a:tr>
            </a:tbl>
          </a:graphicData>
        </a:graphic>
      </p:graphicFrame>
      <p:pic>
        <p:nvPicPr>
          <p:cNvPr id="287" name="Google Shape;287;p33"/>
          <p:cNvPicPr preferRelativeResize="0"/>
          <p:nvPr/>
        </p:nvPicPr>
        <p:blipFill rotWithShape="1">
          <a:blip r:embed="rId2">
            <a:alphaModFix/>
          </a:blip>
          <a:srcRect t="29" b="19"/>
          <a:stretch/>
        </p:blipFill>
        <p:spPr>
          <a:xfrm>
            <a:off x="9005013" y="198728"/>
            <a:ext cx="476276" cy="390350"/>
          </a:xfrm>
          <a:prstGeom prst="rect">
            <a:avLst/>
          </a:prstGeom>
          <a:noFill/>
          <a:ln>
            <a:noFill/>
          </a:ln>
        </p:spPr>
      </p:pic>
      <p:cxnSp>
        <p:nvCxnSpPr>
          <p:cNvPr id="288" name="Google Shape;288;p33"/>
          <p:cNvCxnSpPr/>
          <p:nvPr/>
        </p:nvCxnSpPr>
        <p:spPr>
          <a:xfrm>
            <a:off x="5267000" y="388360"/>
            <a:ext cx="3605100" cy="11100"/>
          </a:xfrm>
          <a:prstGeom prst="straightConnector1">
            <a:avLst/>
          </a:prstGeom>
          <a:noFill/>
          <a:ln w="9525" cap="flat" cmpd="sng">
            <a:solidFill>
              <a:schemeClr val="dk2"/>
            </a:solidFill>
            <a:prstDash val="dot"/>
            <a:round/>
            <a:headEnd type="none" w="med" len="med"/>
            <a:tailEnd type="none" w="med" len="med"/>
          </a:ln>
        </p:spPr>
      </p:cxn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matchingName="L7 - Explore 3">
  <p:cSld name="CUSTOM_6_1">
    <p:spTree>
      <p:nvGrpSpPr>
        <p:cNvPr id="1" name="Shape 289"/>
        <p:cNvGrpSpPr/>
        <p:nvPr/>
      </p:nvGrpSpPr>
      <p:grpSpPr>
        <a:xfrm>
          <a:off x="0" y="0"/>
          <a:ext cx="0" cy="0"/>
          <a:chOff x="0" y="0"/>
          <a:chExt cx="0" cy="0"/>
        </a:xfrm>
      </p:grpSpPr>
      <p:sp>
        <p:nvSpPr>
          <p:cNvPr id="290" name="Google Shape;290;p34"/>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graphicFrame>
        <p:nvGraphicFramePr>
          <p:cNvPr id="291" name="Google Shape;291;p34"/>
          <p:cNvGraphicFramePr/>
          <p:nvPr/>
        </p:nvGraphicFramePr>
        <p:xfrm>
          <a:off x="532838" y="1479400"/>
          <a:ext cx="7953300" cy="5838450"/>
        </p:xfrm>
        <a:graphic>
          <a:graphicData uri="http://schemas.openxmlformats.org/drawingml/2006/table">
            <a:tbl>
              <a:tblPr>
                <a:noFill/>
                <a:tableStyleId>{022F5CC0-0B71-46F0-A9F2-71451F263ED7}</a:tableStyleId>
              </a:tblPr>
              <a:tblGrid>
                <a:gridCol w="2846250">
                  <a:extLst>
                    <a:ext uri="{9D8B030D-6E8A-4147-A177-3AD203B41FA5}">
                      <a16:colId xmlns:a16="http://schemas.microsoft.com/office/drawing/2014/main" val="20000"/>
                    </a:ext>
                  </a:extLst>
                </a:gridCol>
                <a:gridCol w="1702350">
                  <a:extLst>
                    <a:ext uri="{9D8B030D-6E8A-4147-A177-3AD203B41FA5}">
                      <a16:colId xmlns:a16="http://schemas.microsoft.com/office/drawing/2014/main" val="20001"/>
                    </a:ext>
                  </a:extLst>
                </a:gridCol>
                <a:gridCol w="1702350">
                  <a:extLst>
                    <a:ext uri="{9D8B030D-6E8A-4147-A177-3AD203B41FA5}">
                      <a16:colId xmlns:a16="http://schemas.microsoft.com/office/drawing/2014/main" val="20002"/>
                    </a:ext>
                  </a:extLst>
                </a:gridCol>
                <a:gridCol w="1702350">
                  <a:extLst>
                    <a:ext uri="{9D8B030D-6E8A-4147-A177-3AD203B41FA5}">
                      <a16:colId xmlns:a16="http://schemas.microsoft.com/office/drawing/2014/main" val="20003"/>
                    </a:ext>
                  </a:extLst>
                </a:gridCol>
              </a:tblGrid>
              <a:tr h="319025">
                <a:tc>
                  <a:txBody>
                    <a:bodyPr/>
                    <a:lstStyle/>
                    <a:p>
                      <a:pPr marL="0" lvl="0" indent="0" algn="l" rtl="0">
                        <a:spcBef>
                          <a:spcPts val="0"/>
                        </a:spcBef>
                        <a:spcAft>
                          <a:spcPts val="0"/>
                        </a:spcAft>
                        <a:buNone/>
                      </a:pPr>
                      <a:endParaRPr sz="1200" b="1">
                        <a:latin typeface="Source Sans Pro"/>
                        <a:ea typeface="Source Sans Pro"/>
                        <a:cs typeface="Source Sans Pro"/>
                        <a:sym typeface="Source Sans Pro"/>
                      </a:endParaRPr>
                    </a:p>
                  </a:txBody>
                  <a:tcPr marL="63500" marR="63500" marT="63500" marB="63500">
                    <a:lnL cap="flat" cmpd="sng">
                      <a:solidFill>
                        <a:srgbClr val="666666"/>
                      </a:solidFill>
                      <a:prstDash val="solid"/>
                      <a:round/>
                      <a:headEnd type="none" w="sm" len="sm"/>
                      <a:tailEnd type="none" w="sm" len="sm"/>
                    </a:lnL>
                    <a:lnT cap="flat" cmpd="sng">
                      <a:solidFill>
                        <a:srgbClr val="666666"/>
                      </a:solidFill>
                      <a:prstDash val="solid"/>
                      <a:round/>
                      <a:headEnd type="none" w="sm" len="sm"/>
                      <a:tailEnd type="none" w="sm" len="sm"/>
                    </a:lnT>
                    <a:lnB cap="flat" cmpd="sng">
                      <a:solidFill>
                        <a:srgbClr val="FFFFFF"/>
                      </a:solidFill>
                      <a:prstDash val="solid"/>
                      <a:round/>
                      <a:headEnd type="none" w="sm" len="sm"/>
                      <a:tailEnd type="none" w="sm" len="sm"/>
                    </a:lnB>
                  </a:tcPr>
                </a:tc>
                <a:tc rowSpan="2">
                  <a:txBody>
                    <a:bodyPr/>
                    <a:lstStyle/>
                    <a:p>
                      <a:pPr marL="0" lvl="0" indent="0" algn="ctr" rtl="0">
                        <a:lnSpc>
                          <a:spcPct val="115000"/>
                        </a:lnSpc>
                        <a:spcBef>
                          <a:spcPts val="0"/>
                        </a:spcBef>
                        <a:spcAft>
                          <a:spcPts val="0"/>
                        </a:spcAft>
                        <a:buNone/>
                      </a:pPr>
                      <a:r>
                        <a:rPr lang="en" sz="1800" b="1">
                          <a:solidFill>
                            <a:srgbClr val="FFFFFF"/>
                          </a:solidFill>
                          <a:latin typeface="Source Sans Pro"/>
                          <a:ea typeface="Source Sans Pro"/>
                          <a:cs typeface="Source Sans Pro"/>
                          <a:sym typeface="Source Sans Pro"/>
                        </a:rPr>
                        <a:t>NO</a:t>
                      </a:r>
                      <a:endParaRPr sz="1800" b="1">
                        <a:solidFill>
                          <a:srgbClr val="FFFFFF"/>
                        </a:solidFill>
                        <a:latin typeface="Source Sans Pro"/>
                        <a:ea typeface="Source Sans Pro"/>
                        <a:cs typeface="Source Sans Pro"/>
                        <a:sym typeface="Source Sans Pro"/>
                      </a:endParaRPr>
                    </a:p>
                    <a:p>
                      <a:pPr marL="0" lvl="0" indent="0" algn="ctr" rtl="0">
                        <a:spcBef>
                          <a:spcPts val="0"/>
                        </a:spcBef>
                        <a:spcAft>
                          <a:spcPts val="0"/>
                        </a:spcAft>
                        <a:buNone/>
                      </a:pPr>
                      <a:endParaRPr sz="1800" b="1">
                        <a:solidFill>
                          <a:srgbClr val="FFFFFF"/>
                        </a:solidFill>
                        <a:latin typeface="Source Sans Pro"/>
                        <a:ea typeface="Source Sans Pro"/>
                        <a:cs typeface="Source Sans Pro"/>
                        <a:sym typeface="Source Sans Pro"/>
                      </a:endParaRPr>
                    </a:p>
                  </a:txBody>
                  <a:tcPr marL="63500" marR="63500" marT="63500" marB="63500">
                    <a:solidFill>
                      <a:srgbClr val="FF0000"/>
                    </a:solidFill>
                  </a:tcPr>
                </a:tc>
                <a:tc rowSpan="2">
                  <a:txBody>
                    <a:bodyPr/>
                    <a:lstStyle/>
                    <a:p>
                      <a:pPr marL="0" lvl="0" indent="0" algn="ctr" rtl="0">
                        <a:lnSpc>
                          <a:spcPct val="115000"/>
                        </a:lnSpc>
                        <a:spcBef>
                          <a:spcPts val="0"/>
                        </a:spcBef>
                        <a:spcAft>
                          <a:spcPts val="0"/>
                        </a:spcAft>
                        <a:buNone/>
                      </a:pPr>
                      <a:r>
                        <a:rPr lang="en" sz="1800" b="1">
                          <a:solidFill>
                            <a:srgbClr val="FFFFFF"/>
                          </a:solidFill>
                          <a:latin typeface="Source Sans Pro"/>
                          <a:ea typeface="Source Sans Pro"/>
                          <a:cs typeface="Source Sans Pro"/>
                          <a:sym typeface="Source Sans Pro"/>
                        </a:rPr>
                        <a:t>SOMEWHAT</a:t>
                      </a:r>
                      <a:endParaRPr sz="1800" b="1">
                        <a:solidFill>
                          <a:srgbClr val="FFFFFF"/>
                        </a:solidFill>
                        <a:latin typeface="Source Sans Pro"/>
                        <a:ea typeface="Source Sans Pro"/>
                        <a:cs typeface="Source Sans Pro"/>
                        <a:sym typeface="Source Sans Pro"/>
                      </a:endParaRPr>
                    </a:p>
                    <a:p>
                      <a:pPr marL="0" lvl="0" indent="0" algn="ctr" rtl="0">
                        <a:spcBef>
                          <a:spcPts val="0"/>
                        </a:spcBef>
                        <a:spcAft>
                          <a:spcPts val="0"/>
                        </a:spcAft>
                        <a:buNone/>
                      </a:pPr>
                      <a:endParaRPr sz="1800" b="1">
                        <a:solidFill>
                          <a:srgbClr val="FFFFFF"/>
                        </a:solidFill>
                        <a:latin typeface="Source Sans Pro"/>
                        <a:ea typeface="Source Sans Pro"/>
                        <a:cs typeface="Source Sans Pro"/>
                        <a:sym typeface="Source Sans Pro"/>
                      </a:endParaRPr>
                    </a:p>
                  </a:txBody>
                  <a:tcPr marL="63500" marR="63500" marT="63500" marB="63500">
                    <a:solidFill>
                      <a:srgbClr val="F1C232"/>
                    </a:solidFill>
                  </a:tcPr>
                </a:tc>
                <a:tc rowSpan="2">
                  <a:txBody>
                    <a:bodyPr/>
                    <a:lstStyle/>
                    <a:p>
                      <a:pPr marL="0" lvl="0" indent="0" algn="ctr" rtl="0">
                        <a:lnSpc>
                          <a:spcPct val="115000"/>
                        </a:lnSpc>
                        <a:spcBef>
                          <a:spcPts val="0"/>
                        </a:spcBef>
                        <a:spcAft>
                          <a:spcPts val="0"/>
                        </a:spcAft>
                        <a:buNone/>
                      </a:pPr>
                      <a:r>
                        <a:rPr lang="en" sz="1800" b="1">
                          <a:solidFill>
                            <a:srgbClr val="FFFFFF"/>
                          </a:solidFill>
                          <a:latin typeface="Source Sans Pro"/>
                          <a:ea typeface="Source Sans Pro"/>
                          <a:cs typeface="Source Sans Pro"/>
                          <a:sym typeface="Source Sans Pro"/>
                        </a:rPr>
                        <a:t>YES</a:t>
                      </a:r>
                      <a:endParaRPr sz="1800" b="1">
                        <a:solidFill>
                          <a:srgbClr val="FFFFFF"/>
                        </a:solidFill>
                        <a:latin typeface="Source Sans Pro"/>
                        <a:ea typeface="Source Sans Pro"/>
                        <a:cs typeface="Source Sans Pro"/>
                        <a:sym typeface="Source Sans Pro"/>
                      </a:endParaRPr>
                    </a:p>
                    <a:p>
                      <a:pPr marL="0" lvl="0" indent="0" algn="ctr" rtl="0">
                        <a:lnSpc>
                          <a:spcPct val="115000"/>
                        </a:lnSpc>
                        <a:spcBef>
                          <a:spcPts val="0"/>
                        </a:spcBef>
                        <a:spcAft>
                          <a:spcPts val="0"/>
                        </a:spcAft>
                        <a:buNone/>
                      </a:pPr>
                      <a:endParaRPr sz="1800" b="1">
                        <a:solidFill>
                          <a:srgbClr val="FFFFFF"/>
                        </a:solidFill>
                        <a:latin typeface="Source Sans Pro"/>
                        <a:ea typeface="Source Sans Pro"/>
                        <a:cs typeface="Source Sans Pro"/>
                        <a:sym typeface="Source Sans Pro"/>
                      </a:endParaRPr>
                    </a:p>
                  </a:txBody>
                  <a:tcPr marL="63500" marR="63500" marT="63500" marB="63500">
                    <a:solidFill>
                      <a:srgbClr val="6AA84F"/>
                    </a:solidFill>
                  </a:tcPr>
                </a:tc>
                <a:extLst>
                  <a:ext uri="{0D108BD9-81ED-4DB2-BD59-A6C34878D82A}">
                    <a16:rowId xmlns:a16="http://schemas.microsoft.com/office/drawing/2014/main" val="10000"/>
                  </a:ext>
                </a:extLst>
              </a:tr>
              <a:tr h="615300">
                <a:tc>
                  <a:txBody>
                    <a:bodyPr/>
                    <a:lstStyle/>
                    <a:p>
                      <a:pPr marL="0" lvl="0" indent="0" algn="l" rtl="0">
                        <a:lnSpc>
                          <a:spcPct val="115000"/>
                        </a:lnSpc>
                        <a:spcBef>
                          <a:spcPts val="0"/>
                        </a:spcBef>
                        <a:spcAft>
                          <a:spcPts val="1000"/>
                        </a:spcAft>
                        <a:buNone/>
                      </a:pPr>
                      <a:endParaRPr>
                        <a:latin typeface="Source Sans Pro"/>
                        <a:ea typeface="Source Sans Pro"/>
                        <a:cs typeface="Source Sans Pro"/>
                        <a:sym typeface="Source Sans Pro"/>
                      </a:endParaRPr>
                    </a:p>
                  </a:txBody>
                  <a:tcPr marL="63500" marR="63500" marT="63500" marB="63500" anchor="ctr">
                    <a:lnL cap="flat" cmpd="sng">
                      <a:solidFill>
                        <a:srgbClr val="FFFFFF"/>
                      </a:solidFill>
                      <a:prstDash val="solid"/>
                      <a:round/>
                      <a:headEnd type="none" w="sm" len="sm"/>
                      <a:tailEnd type="none" w="sm" len="sm"/>
                    </a:lnL>
                    <a:lnR cap="flat" cmpd="sng">
                      <a:solidFill>
                        <a:srgbClr val="FFFFFF"/>
                      </a:solidFill>
                      <a:prstDash val="solid"/>
                      <a:round/>
                      <a:headEnd type="none" w="sm" len="sm"/>
                      <a:tailEnd type="none" w="sm" len="sm"/>
                    </a:lnR>
                    <a:lnT cap="flat" cmpd="sng">
                      <a:solidFill>
                        <a:srgbClr val="FFFFFF"/>
                      </a:solidFill>
                      <a:prstDash val="solid"/>
                      <a:round/>
                      <a:headEnd type="none" w="sm" len="sm"/>
                      <a:tailEnd type="none" w="sm" len="sm"/>
                    </a:lnT>
                    <a:solidFill>
                      <a:srgbClr val="FFFFFF"/>
                    </a:solidFill>
                  </a:tcPr>
                </a:tc>
                <a:tc vMerge="1">
                  <a:txBody>
                    <a:bodyPr/>
                    <a:lstStyle/>
                    <a:p>
                      <a:endParaRPr lang="en-US"/>
                    </a:p>
                  </a:txBody>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0001"/>
                  </a:ext>
                </a:extLst>
              </a:tr>
              <a:tr h="980825">
                <a:tc>
                  <a:txBody>
                    <a:bodyPr/>
                    <a:lstStyle/>
                    <a:p>
                      <a:pPr marL="0" lvl="0" indent="0" algn="l" rtl="0">
                        <a:spcBef>
                          <a:spcPts val="0"/>
                        </a:spcBef>
                        <a:spcAft>
                          <a:spcPts val="400"/>
                        </a:spcAft>
                        <a:buNone/>
                      </a:pPr>
                      <a:r>
                        <a:rPr lang="en">
                          <a:latin typeface="Source Sans Pro"/>
                          <a:ea typeface="Source Sans Pro"/>
                          <a:cs typeface="Source Sans Pro"/>
                          <a:sym typeface="Source Sans Pro"/>
                        </a:rPr>
                        <a:t>I can work with my group to keep soil in place during a flooding event.</a:t>
                      </a:r>
                      <a:endParaRPr>
                        <a:latin typeface="Source Sans Pro"/>
                        <a:ea typeface="Source Sans Pro"/>
                        <a:cs typeface="Source Sans Pro"/>
                        <a:sym typeface="Source Sans Pro"/>
                      </a:endParaRPr>
                    </a:p>
                  </a:txBody>
                  <a:tcPr marL="63500" marR="63500" marT="63500" marB="63500" anchor="ctr">
                    <a:solidFill>
                      <a:srgbClr val="EFEFEF"/>
                    </a:solidFill>
                  </a:tcPr>
                </a:tc>
                <a:tc>
                  <a:txBody>
                    <a:bodyPr/>
                    <a:lstStyle/>
                    <a:p>
                      <a:pPr marL="0" lvl="0" indent="0" algn="l" rtl="0">
                        <a:spcBef>
                          <a:spcPts val="0"/>
                        </a:spcBef>
                        <a:spcAft>
                          <a:spcPts val="0"/>
                        </a:spcAft>
                        <a:buNone/>
                      </a:pPr>
                      <a:endParaRPr sz="1200" b="1">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b="1">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b="1">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2"/>
                  </a:ext>
                </a:extLst>
              </a:tr>
              <a:tr h="980825">
                <a:tc>
                  <a:txBody>
                    <a:bodyPr/>
                    <a:lstStyle/>
                    <a:p>
                      <a:pPr marL="0" lvl="0" indent="0" algn="l" rtl="0">
                        <a:spcBef>
                          <a:spcPts val="0"/>
                        </a:spcBef>
                        <a:spcAft>
                          <a:spcPts val="400"/>
                        </a:spcAft>
                        <a:buNone/>
                      </a:pPr>
                      <a:r>
                        <a:rPr lang="en">
                          <a:latin typeface="Source Sans Pro"/>
                          <a:ea typeface="Source Sans Pro"/>
                          <a:cs typeface="Source Sans Pro"/>
                          <a:sym typeface="Source Sans Pro"/>
                        </a:rPr>
                        <a:t>I can build my prototype using my group’s design. </a:t>
                      </a:r>
                      <a:endParaRPr>
                        <a:latin typeface="Source Sans Pro"/>
                        <a:ea typeface="Source Sans Pro"/>
                        <a:cs typeface="Source Sans Pro"/>
                        <a:sym typeface="Source Sans Pro"/>
                      </a:endParaRPr>
                    </a:p>
                  </a:txBody>
                  <a:tcPr marL="63500" marR="63500" marT="63500" marB="63500" anchor="ctr">
                    <a:solidFill>
                      <a:srgbClr val="EFEFEF"/>
                    </a:solidFill>
                  </a:tcPr>
                </a:tc>
                <a:tc>
                  <a:txBody>
                    <a:bodyPr/>
                    <a:lstStyle/>
                    <a:p>
                      <a:pPr marL="0" lvl="0" indent="0" algn="l" rtl="0">
                        <a:spcBef>
                          <a:spcPts val="0"/>
                        </a:spcBef>
                        <a:spcAft>
                          <a:spcPts val="0"/>
                        </a:spcAft>
                        <a:buNone/>
                      </a:pPr>
                      <a:endParaRPr sz="1200" b="1">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b="1">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b="1">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3"/>
                  </a:ext>
                </a:extLst>
              </a:tr>
              <a:tr h="980825">
                <a:tc>
                  <a:txBody>
                    <a:bodyPr/>
                    <a:lstStyle/>
                    <a:p>
                      <a:pPr marL="0" lvl="0" indent="0" algn="l" rtl="0">
                        <a:spcBef>
                          <a:spcPts val="0"/>
                        </a:spcBef>
                        <a:spcAft>
                          <a:spcPts val="400"/>
                        </a:spcAft>
                        <a:buNone/>
                      </a:pPr>
                      <a:r>
                        <a:rPr lang="en">
                          <a:latin typeface="Source Sans Pro"/>
                          <a:ea typeface="Source Sans Pro"/>
                          <a:cs typeface="Source Sans Pro"/>
                          <a:sym typeface="Source Sans Pro"/>
                        </a:rPr>
                        <a:t>During testing, my prototype kept soil from moving too much when water floods the area. </a:t>
                      </a:r>
                      <a:endParaRPr>
                        <a:latin typeface="Source Sans Pro"/>
                        <a:ea typeface="Source Sans Pro"/>
                        <a:cs typeface="Source Sans Pro"/>
                        <a:sym typeface="Source Sans Pro"/>
                      </a:endParaRPr>
                    </a:p>
                  </a:txBody>
                  <a:tcPr marL="63500" marR="63500" marT="63500" marB="63500" anchor="ctr">
                    <a:solidFill>
                      <a:srgbClr val="EFEFEF"/>
                    </a:solidFill>
                  </a:tcPr>
                </a:tc>
                <a:tc>
                  <a:txBody>
                    <a:bodyPr/>
                    <a:lstStyle/>
                    <a:p>
                      <a:pPr marL="0" lvl="0" indent="0" algn="l" rtl="0">
                        <a:spcBef>
                          <a:spcPts val="0"/>
                        </a:spcBef>
                        <a:spcAft>
                          <a:spcPts val="0"/>
                        </a:spcAft>
                        <a:buNone/>
                      </a:pPr>
                      <a:endParaRPr sz="1200" b="1">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b="1">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b="1">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4"/>
                  </a:ext>
                </a:extLst>
              </a:tr>
              <a:tr h="980825">
                <a:tc>
                  <a:txBody>
                    <a:bodyPr/>
                    <a:lstStyle/>
                    <a:p>
                      <a:pPr marL="0" lvl="0" indent="0" algn="l" rtl="0">
                        <a:spcBef>
                          <a:spcPts val="0"/>
                        </a:spcBef>
                        <a:spcAft>
                          <a:spcPts val="400"/>
                        </a:spcAft>
                        <a:buNone/>
                      </a:pPr>
                      <a:r>
                        <a:rPr lang="en">
                          <a:latin typeface="Source Sans Pro"/>
                          <a:ea typeface="Source Sans Pro"/>
                          <a:cs typeface="Source Sans Pro"/>
                          <a:sym typeface="Source Sans Pro"/>
                        </a:rPr>
                        <a:t>I can change something about my design to improve it based on my test results. </a:t>
                      </a:r>
                      <a:endParaRPr>
                        <a:latin typeface="Source Sans Pro"/>
                        <a:ea typeface="Source Sans Pro"/>
                        <a:cs typeface="Source Sans Pro"/>
                        <a:sym typeface="Source Sans Pro"/>
                      </a:endParaRPr>
                    </a:p>
                  </a:txBody>
                  <a:tcPr marL="63500" marR="63500" marT="63500" marB="63500" anchor="ctr">
                    <a:solidFill>
                      <a:srgbClr val="EFEFEF"/>
                    </a:solidFill>
                  </a:tcPr>
                </a:tc>
                <a:tc>
                  <a:txBody>
                    <a:bodyPr/>
                    <a:lstStyle/>
                    <a:p>
                      <a:pPr marL="0" lvl="0" indent="0" algn="l" rtl="0">
                        <a:spcBef>
                          <a:spcPts val="0"/>
                        </a:spcBef>
                        <a:spcAft>
                          <a:spcPts val="0"/>
                        </a:spcAft>
                        <a:buNone/>
                      </a:pPr>
                      <a:endParaRPr sz="1200" b="1">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b="1">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b="1">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5"/>
                  </a:ext>
                </a:extLst>
              </a:tr>
              <a:tr h="980825">
                <a:tc>
                  <a:txBody>
                    <a:bodyPr/>
                    <a:lstStyle/>
                    <a:p>
                      <a:pPr marL="0" lvl="0" indent="0" algn="l" rtl="0">
                        <a:spcBef>
                          <a:spcPts val="0"/>
                        </a:spcBef>
                        <a:spcAft>
                          <a:spcPts val="400"/>
                        </a:spcAft>
                        <a:buNone/>
                      </a:pPr>
                      <a:r>
                        <a:rPr lang="en">
                          <a:latin typeface="Source Sans Pro"/>
                          <a:ea typeface="Source Sans Pro"/>
                          <a:cs typeface="Source Sans Pro"/>
                          <a:sym typeface="Source Sans Pro"/>
                        </a:rPr>
                        <a:t>I can communicate what I found out about designs that protect soils from flooding and erosion.</a:t>
                      </a:r>
                      <a:endParaRPr>
                        <a:latin typeface="Source Sans Pro"/>
                        <a:ea typeface="Source Sans Pro"/>
                        <a:cs typeface="Source Sans Pro"/>
                        <a:sym typeface="Source Sans Pro"/>
                      </a:endParaRPr>
                    </a:p>
                  </a:txBody>
                  <a:tcPr marL="63500" marR="63500" marT="63500" marB="63500" anchor="ctr">
                    <a:solidFill>
                      <a:srgbClr val="EFEFEF"/>
                    </a:solidFill>
                  </a:tcPr>
                </a:tc>
                <a:tc>
                  <a:txBody>
                    <a:bodyPr/>
                    <a:lstStyle/>
                    <a:p>
                      <a:pPr marL="0" lvl="0" indent="0" algn="l" rtl="0">
                        <a:spcBef>
                          <a:spcPts val="0"/>
                        </a:spcBef>
                        <a:spcAft>
                          <a:spcPts val="0"/>
                        </a:spcAft>
                        <a:buNone/>
                      </a:pPr>
                      <a:endParaRPr sz="1200" b="1">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b="1">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b="1">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6"/>
                  </a:ext>
                </a:extLst>
              </a:tr>
            </a:tbl>
          </a:graphicData>
        </a:graphic>
      </p:graphicFrame>
      <p:sp>
        <p:nvSpPr>
          <p:cNvPr id="292" name="Google Shape;292;p34"/>
          <p:cNvSpPr txBox="1"/>
          <p:nvPr/>
        </p:nvSpPr>
        <p:spPr>
          <a:xfrm>
            <a:off x="0" y="605150"/>
            <a:ext cx="10058400" cy="8331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0"/>
              </a:spcAft>
              <a:buNone/>
            </a:pPr>
            <a:r>
              <a:rPr lang="en" sz="3600">
                <a:latin typeface="Source Sans Pro"/>
                <a:ea typeface="Source Sans Pro"/>
                <a:cs typeface="Source Sans Pro"/>
                <a:sym typeface="Source Sans Pro"/>
              </a:rPr>
              <a:t>Design Challenge Rubric</a:t>
            </a:r>
            <a:endParaRPr sz="3600" b="1">
              <a:solidFill>
                <a:srgbClr val="666666"/>
              </a:solidFill>
              <a:latin typeface="Source Sans Pro"/>
              <a:ea typeface="Source Sans Pro"/>
              <a:cs typeface="Source Sans Pro"/>
              <a:sym typeface="Source Sans Pro"/>
            </a:endParaRPr>
          </a:p>
          <a:p>
            <a:pPr marL="0" lvl="0" indent="0" algn="ctr" rtl="0">
              <a:lnSpc>
                <a:spcPct val="100000"/>
              </a:lnSpc>
              <a:spcBef>
                <a:spcPts val="0"/>
              </a:spcBef>
              <a:spcAft>
                <a:spcPts val="0"/>
              </a:spcAft>
              <a:buNone/>
            </a:pPr>
            <a:endParaRPr sz="3600" b="1">
              <a:latin typeface="Source Sans Pro"/>
              <a:ea typeface="Source Sans Pro"/>
              <a:cs typeface="Source Sans Pro"/>
              <a:sym typeface="Source Sans Pro"/>
            </a:endParaRPr>
          </a:p>
        </p:txBody>
      </p:sp>
      <p:pic>
        <p:nvPicPr>
          <p:cNvPr id="293" name="Google Shape;293;p34"/>
          <p:cNvPicPr preferRelativeResize="0"/>
          <p:nvPr/>
        </p:nvPicPr>
        <p:blipFill>
          <a:blip r:embed="rId2">
            <a:alphaModFix/>
          </a:blip>
          <a:stretch>
            <a:fillRect/>
          </a:stretch>
        </p:blipFill>
        <p:spPr>
          <a:xfrm>
            <a:off x="7455075" y="1844120"/>
            <a:ext cx="409575" cy="514350"/>
          </a:xfrm>
          <a:prstGeom prst="rect">
            <a:avLst/>
          </a:prstGeom>
          <a:noFill/>
          <a:ln>
            <a:noFill/>
          </a:ln>
        </p:spPr>
      </p:pic>
      <p:pic>
        <p:nvPicPr>
          <p:cNvPr id="294" name="Google Shape;294;p34"/>
          <p:cNvPicPr preferRelativeResize="0"/>
          <p:nvPr/>
        </p:nvPicPr>
        <p:blipFill>
          <a:blip r:embed="rId3">
            <a:alphaModFix/>
          </a:blip>
          <a:stretch>
            <a:fillRect/>
          </a:stretch>
        </p:blipFill>
        <p:spPr>
          <a:xfrm>
            <a:off x="5589350" y="1848882"/>
            <a:ext cx="561975" cy="504825"/>
          </a:xfrm>
          <a:prstGeom prst="rect">
            <a:avLst/>
          </a:prstGeom>
          <a:noFill/>
          <a:ln>
            <a:noFill/>
          </a:ln>
        </p:spPr>
      </p:pic>
      <p:pic>
        <p:nvPicPr>
          <p:cNvPr id="295" name="Google Shape;295;p34"/>
          <p:cNvPicPr preferRelativeResize="0"/>
          <p:nvPr/>
        </p:nvPicPr>
        <p:blipFill>
          <a:blip r:embed="rId4">
            <a:alphaModFix/>
          </a:blip>
          <a:stretch>
            <a:fillRect/>
          </a:stretch>
        </p:blipFill>
        <p:spPr>
          <a:xfrm>
            <a:off x="4036275" y="1858407"/>
            <a:ext cx="400050" cy="485775"/>
          </a:xfrm>
          <a:prstGeom prst="rect">
            <a:avLst/>
          </a:prstGeom>
          <a:noFill/>
          <a:ln>
            <a:noFill/>
          </a:ln>
        </p:spPr>
      </p:pic>
      <p:sp>
        <p:nvSpPr>
          <p:cNvPr id="296" name="Google Shape;296;p34"/>
          <p:cNvSpPr txBox="1"/>
          <p:nvPr/>
        </p:nvSpPr>
        <p:spPr>
          <a:xfrm>
            <a:off x="454025" y="244450"/>
            <a:ext cx="7460100" cy="3903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7 EXPLORE: How can we keep soils in place and healthy?</a:t>
            </a:r>
            <a:endParaRPr>
              <a:latin typeface="Source Sans Pro"/>
              <a:ea typeface="Source Sans Pro"/>
              <a:cs typeface="Source Sans Pro"/>
              <a:sym typeface="Source Sans Pro"/>
            </a:endParaRPr>
          </a:p>
        </p:txBody>
      </p:sp>
      <p:pic>
        <p:nvPicPr>
          <p:cNvPr id="297" name="Google Shape;297;p34"/>
          <p:cNvPicPr preferRelativeResize="0"/>
          <p:nvPr/>
        </p:nvPicPr>
        <p:blipFill rotWithShape="1">
          <a:blip r:embed="rId5">
            <a:alphaModFix/>
          </a:blip>
          <a:srcRect t="29" b="19"/>
          <a:stretch/>
        </p:blipFill>
        <p:spPr>
          <a:xfrm>
            <a:off x="9026638" y="265278"/>
            <a:ext cx="476276" cy="390350"/>
          </a:xfrm>
          <a:prstGeom prst="rect">
            <a:avLst/>
          </a:prstGeom>
          <a:noFill/>
          <a:ln>
            <a:noFill/>
          </a:ln>
        </p:spPr>
      </p:pic>
      <p:cxnSp>
        <p:nvCxnSpPr>
          <p:cNvPr id="298" name="Google Shape;298;p34"/>
          <p:cNvCxnSpPr/>
          <p:nvPr/>
        </p:nvCxnSpPr>
        <p:spPr>
          <a:xfrm>
            <a:off x="5245375" y="454900"/>
            <a:ext cx="3605100" cy="11100"/>
          </a:xfrm>
          <a:prstGeom prst="straightConnector1">
            <a:avLst/>
          </a:prstGeom>
          <a:noFill/>
          <a:ln w="9525" cap="flat" cmpd="sng">
            <a:solidFill>
              <a:schemeClr val="dk2"/>
            </a:solidFill>
            <a:prstDash val="dot"/>
            <a:round/>
            <a:headEnd type="none" w="med" len="med"/>
            <a:tailEnd type="none" w="med" len="med"/>
          </a:ln>
        </p:spPr>
      </p:cxn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matchingName="L7 - Elaborate">
  <p:cSld name="CUSTOM_9">
    <p:spTree>
      <p:nvGrpSpPr>
        <p:cNvPr id="1" name="Shape 299"/>
        <p:cNvGrpSpPr/>
        <p:nvPr/>
      </p:nvGrpSpPr>
      <p:grpSpPr>
        <a:xfrm>
          <a:off x="0" y="0"/>
          <a:ext cx="0" cy="0"/>
          <a:chOff x="0" y="0"/>
          <a:chExt cx="0" cy="0"/>
        </a:xfrm>
      </p:grpSpPr>
      <p:sp>
        <p:nvSpPr>
          <p:cNvPr id="300" name="Google Shape;300;p35"/>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
        <p:nvSpPr>
          <p:cNvPr id="301" name="Google Shape;301;p35"/>
          <p:cNvSpPr txBox="1"/>
          <p:nvPr/>
        </p:nvSpPr>
        <p:spPr>
          <a:xfrm>
            <a:off x="432400" y="4539625"/>
            <a:ext cx="9330000" cy="22398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1000"/>
              </a:spcBef>
              <a:spcAft>
                <a:spcPts val="0"/>
              </a:spcAft>
              <a:buNone/>
            </a:pPr>
            <a:r>
              <a:rPr lang="en" b="1">
                <a:latin typeface="Source Sans Pro"/>
                <a:ea typeface="Source Sans Pro"/>
                <a:cs typeface="Source Sans Pro"/>
                <a:sym typeface="Source Sans Pro"/>
              </a:rPr>
              <a:t>MY REASONING:</a:t>
            </a:r>
            <a:endParaRPr b="1">
              <a:latin typeface="Source Sans Pro"/>
              <a:ea typeface="Source Sans Pro"/>
              <a:cs typeface="Source Sans Pro"/>
              <a:sym typeface="Source Sans Pro"/>
            </a:endParaRPr>
          </a:p>
          <a:p>
            <a:pPr marL="0" lvl="0" indent="0" algn="l" rtl="0">
              <a:lnSpc>
                <a:spcPct val="115000"/>
              </a:lnSpc>
              <a:spcBef>
                <a:spcPts val="0"/>
              </a:spcBef>
              <a:spcAft>
                <a:spcPts val="0"/>
              </a:spcAft>
              <a:buNone/>
            </a:pPr>
            <a:r>
              <a:rPr lang="en">
                <a:latin typeface="Source Sans Pro"/>
                <a:ea typeface="Source Sans Pro"/>
                <a:cs typeface="Source Sans Pro"/>
                <a:sym typeface="Source Sans Pro"/>
              </a:rPr>
              <a:t>If flooding occurred, people would be affected because...  </a:t>
            </a:r>
            <a:endParaRPr>
              <a:latin typeface="Source Sans Pro"/>
              <a:ea typeface="Source Sans Pro"/>
              <a:cs typeface="Source Sans Pro"/>
              <a:sym typeface="Source Sans Pro"/>
            </a:endParaRPr>
          </a:p>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a:p>
            <a:pPr marL="0" lvl="0" indent="0" algn="l" rtl="0">
              <a:lnSpc>
                <a:spcPct val="115000"/>
              </a:lnSpc>
              <a:spcBef>
                <a:spcPts val="1000"/>
              </a:spcBef>
              <a:spcAft>
                <a:spcPts val="0"/>
              </a:spcAft>
              <a:buNone/>
            </a:pPr>
            <a:endParaRPr>
              <a:latin typeface="Source Sans Pro"/>
              <a:ea typeface="Source Sans Pro"/>
              <a:cs typeface="Source Sans Pro"/>
              <a:sym typeface="Source Sans Pro"/>
            </a:endParaRPr>
          </a:p>
          <a:p>
            <a:pPr marL="0" lvl="0" indent="0" algn="l" rtl="0">
              <a:lnSpc>
                <a:spcPct val="115000"/>
              </a:lnSpc>
              <a:spcBef>
                <a:spcPts val="1000"/>
              </a:spcBef>
              <a:spcAft>
                <a:spcPts val="0"/>
              </a:spcAft>
              <a:buNone/>
            </a:pPr>
            <a:r>
              <a:rPr lang="en">
                <a:latin typeface="Source Sans Pro"/>
                <a:ea typeface="Source Sans Pro"/>
                <a:cs typeface="Source Sans Pro"/>
                <a:sym typeface="Source Sans Pro"/>
              </a:rPr>
              <a:t>The design I described would help people because...  </a:t>
            </a:r>
            <a:endParaRPr>
              <a:latin typeface="Source Sans Pro"/>
              <a:ea typeface="Source Sans Pro"/>
              <a:cs typeface="Source Sans Pro"/>
              <a:sym typeface="Source Sans Pro"/>
            </a:endParaRPr>
          </a:p>
          <a:p>
            <a:pPr marL="0" lvl="0" indent="0" algn="l" rtl="0">
              <a:lnSpc>
                <a:spcPct val="115000"/>
              </a:lnSpc>
              <a:spcBef>
                <a:spcPts val="1000"/>
              </a:spcBef>
              <a:spcAft>
                <a:spcPts val="0"/>
              </a:spcAft>
              <a:buNone/>
            </a:pPr>
            <a:endParaRPr>
              <a:latin typeface="Source Sans Pro"/>
              <a:ea typeface="Source Sans Pro"/>
              <a:cs typeface="Source Sans Pro"/>
              <a:sym typeface="Source Sans Pro"/>
            </a:endParaRPr>
          </a:p>
        </p:txBody>
      </p:sp>
      <p:sp>
        <p:nvSpPr>
          <p:cNvPr id="302" name="Google Shape;302;p35"/>
          <p:cNvSpPr txBox="1"/>
          <p:nvPr/>
        </p:nvSpPr>
        <p:spPr>
          <a:xfrm>
            <a:off x="475650" y="241975"/>
            <a:ext cx="7068000" cy="3903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7 ELABORATE: How can we keep soils in place and healthy?</a:t>
            </a:r>
            <a:endParaRPr>
              <a:latin typeface="Source Sans Pro"/>
              <a:ea typeface="Source Sans Pro"/>
              <a:cs typeface="Source Sans Pro"/>
              <a:sym typeface="Source Sans Pro"/>
            </a:endParaRPr>
          </a:p>
        </p:txBody>
      </p:sp>
      <p:sp>
        <p:nvSpPr>
          <p:cNvPr id="303" name="Google Shape;303;p35"/>
          <p:cNvSpPr txBox="1"/>
          <p:nvPr/>
        </p:nvSpPr>
        <p:spPr>
          <a:xfrm>
            <a:off x="0" y="634800"/>
            <a:ext cx="10058400" cy="7389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0"/>
              </a:spcAft>
              <a:buNone/>
            </a:pPr>
            <a:r>
              <a:rPr lang="en" sz="3600">
                <a:solidFill>
                  <a:schemeClr val="dk1"/>
                </a:solidFill>
                <a:latin typeface="Source Sans Pro"/>
                <a:ea typeface="Source Sans Pro"/>
                <a:cs typeface="Source Sans Pro"/>
                <a:sym typeface="Source Sans Pro"/>
              </a:rPr>
              <a:t>Soil Design Argument</a:t>
            </a:r>
            <a:endParaRPr>
              <a:solidFill>
                <a:schemeClr val="dk1"/>
              </a:solidFill>
              <a:latin typeface="Source Sans Pro"/>
              <a:ea typeface="Source Sans Pro"/>
              <a:cs typeface="Source Sans Pro"/>
              <a:sym typeface="Source Sans Pro"/>
            </a:endParaRPr>
          </a:p>
        </p:txBody>
      </p:sp>
      <p:sp>
        <p:nvSpPr>
          <p:cNvPr id="304" name="Google Shape;304;p35"/>
          <p:cNvSpPr txBox="1"/>
          <p:nvPr/>
        </p:nvSpPr>
        <p:spPr>
          <a:xfrm>
            <a:off x="475650" y="1297500"/>
            <a:ext cx="8714700" cy="6480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1000"/>
              </a:spcBef>
              <a:spcAft>
                <a:spcPts val="0"/>
              </a:spcAft>
              <a:buClr>
                <a:schemeClr val="dk1"/>
              </a:buClr>
              <a:buSzPts val="1100"/>
              <a:buFont typeface="Arial"/>
              <a:buNone/>
            </a:pPr>
            <a:r>
              <a:rPr lang="en" b="1">
                <a:solidFill>
                  <a:schemeClr val="dk1"/>
                </a:solidFill>
                <a:latin typeface="Source Sans Pro"/>
                <a:ea typeface="Source Sans Pro"/>
                <a:cs typeface="Source Sans Pro"/>
                <a:sym typeface="Source Sans Pro"/>
              </a:rPr>
              <a:t>QUESTION:</a:t>
            </a:r>
            <a:endParaRPr b="1">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Clr>
                <a:schemeClr val="dk1"/>
              </a:buClr>
              <a:buSzPts val="1100"/>
              <a:buFont typeface="Arial"/>
              <a:buNone/>
            </a:pPr>
            <a:r>
              <a:rPr lang="en">
                <a:solidFill>
                  <a:schemeClr val="dk1"/>
                </a:solidFill>
                <a:latin typeface="Source Sans Pro"/>
                <a:ea typeface="Source Sans Pro"/>
                <a:cs typeface="Source Sans Pro"/>
                <a:sym typeface="Source Sans Pro"/>
              </a:rPr>
              <a:t>Which design best kept soil from eroding away?</a:t>
            </a:r>
            <a:endParaRPr>
              <a:latin typeface="Source Sans Pro"/>
              <a:ea typeface="Source Sans Pro"/>
              <a:cs typeface="Source Sans Pro"/>
              <a:sym typeface="Source Sans Pro"/>
            </a:endParaRPr>
          </a:p>
        </p:txBody>
      </p:sp>
      <p:sp>
        <p:nvSpPr>
          <p:cNvPr id="305" name="Google Shape;305;p35"/>
          <p:cNvSpPr txBox="1"/>
          <p:nvPr/>
        </p:nvSpPr>
        <p:spPr>
          <a:xfrm>
            <a:off x="432400" y="2273625"/>
            <a:ext cx="9234000" cy="6480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1000"/>
              </a:spcBef>
              <a:spcAft>
                <a:spcPts val="0"/>
              </a:spcAft>
              <a:buClr>
                <a:schemeClr val="dk1"/>
              </a:buClr>
              <a:buSzPts val="1100"/>
              <a:buFont typeface="Arial"/>
              <a:buNone/>
            </a:pPr>
            <a:r>
              <a:rPr lang="en" b="1">
                <a:solidFill>
                  <a:schemeClr val="dk1"/>
                </a:solidFill>
                <a:latin typeface="Source Sans Pro"/>
                <a:ea typeface="Source Sans Pro"/>
                <a:cs typeface="Source Sans Pro"/>
                <a:sym typeface="Source Sans Pro"/>
              </a:rPr>
              <a:t>MY CLAIM:</a:t>
            </a:r>
            <a:endParaRPr b="1">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Clr>
                <a:schemeClr val="dk1"/>
              </a:buClr>
              <a:buSzPts val="1100"/>
              <a:buFont typeface="Arial"/>
              <a:buNone/>
            </a:pPr>
            <a:r>
              <a:rPr lang="en">
                <a:solidFill>
                  <a:schemeClr val="dk1"/>
                </a:solidFill>
                <a:latin typeface="Source Sans Pro"/>
                <a:ea typeface="Source Sans Pro"/>
                <a:cs typeface="Source Sans Pro"/>
                <a:sym typeface="Source Sans Pro"/>
              </a:rPr>
              <a:t>The design that best prevented erosion was...</a:t>
            </a:r>
            <a:endParaRPr>
              <a:latin typeface="Source Sans Pro"/>
              <a:ea typeface="Source Sans Pro"/>
              <a:cs typeface="Source Sans Pro"/>
              <a:sym typeface="Source Sans Pro"/>
            </a:endParaRPr>
          </a:p>
        </p:txBody>
      </p:sp>
      <p:sp>
        <p:nvSpPr>
          <p:cNvPr id="306" name="Google Shape;306;p35"/>
          <p:cNvSpPr txBox="1"/>
          <p:nvPr/>
        </p:nvSpPr>
        <p:spPr>
          <a:xfrm>
            <a:off x="475650" y="3338300"/>
            <a:ext cx="9061500" cy="6480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1000"/>
              </a:spcBef>
              <a:spcAft>
                <a:spcPts val="0"/>
              </a:spcAft>
              <a:buClr>
                <a:schemeClr val="dk1"/>
              </a:buClr>
              <a:buSzPts val="1100"/>
              <a:buFont typeface="Arial"/>
              <a:buNone/>
            </a:pPr>
            <a:r>
              <a:rPr lang="en" b="1">
                <a:solidFill>
                  <a:schemeClr val="dk1"/>
                </a:solidFill>
                <a:latin typeface="Source Sans Pro"/>
                <a:ea typeface="Source Sans Pro"/>
                <a:cs typeface="Source Sans Pro"/>
                <a:sym typeface="Source Sans Pro"/>
              </a:rPr>
              <a:t>MY EVIDENCE:</a:t>
            </a:r>
            <a:endParaRPr b="1">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Clr>
                <a:schemeClr val="dk1"/>
              </a:buClr>
              <a:buSzPts val="1100"/>
              <a:buFont typeface="Arial"/>
              <a:buNone/>
            </a:pPr>
            <a:r>
              <a:rPr lang="en">
                <a:solidFill>
                  <a:schemeClr val="dk1"/>
                </a:solidFill>
                <a:latin typeface="Source Sans Pro"/>
                <a:ea typeface="Source Sans Pro"/>
                <a:cs typeface="Source Sans Pro"/>
                <a:sym typeface="Source Sans Pro"/>
              </a:rPr>
              <a:t>I saw in my experiment that...  </a:t>
            </a:r>
            <a:endParaRPr>
              <a:latin typeface="Source Sans Pro"/>
              <a:ea typeface="Source Sans Pro"/>
              <a:cs typeface="Source Sans Pro"/>
              <a:sym typeface="Source Sans Pro"/>
            </a:endParaRPr>
          </a:p>
        </p:txBody>
      </p:sp>
      <p:pic>
        <p:nvPicPr>
          <p:cNvPr id="307" name="Google Shape;307;p35"/>
          <p:cNvPicPr preferRelativeResize="0"/>
          <p:nvPr/>
        </p:nvPicPr>
        <p:blipFill rotWithShape="1">
          <a:blip r:embed="rId2">
            <a:alphaModFix/>
          </a:blip>
          <a:srcRect t="29" b="19"/>
          <a:stretch/>
        </p:blipFill>
        <p:spPr>
          <a:xfrm>
            <a:off x="8983388" y="265278"/>
            <a:ext cx="476276" cy="390350"/>
          </a:xfrm>
          <a:prstGeom prst="rect">
            <a:avLst/>
          </a:prstGeom>
          <a:noFill/>
          <a:ln>
            <a:noFill/>
          </a:ln>
        </p:spPr>
      </p:pic>
      <p:cxnSp>
        <p:nvCxnSpPr>
          <p:cNvPr id="308" name="Google Shape;308;p35"/>
          <p:cNvCxnSpPr/>
          <p:nvPr/>
        </p:nvCxnSpPr>
        <p:spPr>
          <a:xfrm>
            <a:off x="5502300" y="464825"/>
            <a:ext cx="3348300" cy="1200"/>
          </a:xfrm>
          <a:prstGeom prst="straightConnector1">
            <a:avLst/>
          </a:prstGeom>
          <a:noFill/>
          <a:ln w="9525" cap="flat" cmpd="sng">
            <a:solidFill>
              <a:schemeClr val="dk2"/>
            </a:solidFill>
            <a:prstDash val="dot"/>
            <a:round/>
            <a:headEnd type="none" w="med" len="med"/>
            <a:tailEnd type="none" w="med" len="med"/>
          </a:ln>
        </p:spPr>
      </p:cxn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matchingName="How to Page">
  <p:cSld name="TITLE_2">
    <p:spTree>
      <p:nvGrpSpPr>
        <p:cNvPr id="1" name="Shape 309"/>
        <p:cNvGrpSpPr/>
        <p:nvPr/>
      </p:nvGrpSpPr>
      <p:grpSpPr>
        <a:xfrm>
          <a:off x="0" y="0"/>
          <a:ext cx="0" cy="0"/>
          <a:chOff x="0" y="0"/>
          <a:chExt cx="0" cy="0"/>
        </a:xfrm>
      </p:grpSpPr>
      <p:sp>
        <p:nvSpPr>
          <p:cNvPr id="310" name="Google Shape;310;p36"/>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311" name="Google Shape;311;p36"/>
          <p:cNvSpPr txBox="1"/>
          <p:nvPr/>
        </p:nvSpPr>
        <p:spPr>
          <a:xfrm>
            <a:off x="715725" y="1104950"/>
            <a:ext cx="86040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endParaRPr>
              <a:latin typeface="Source Sans Pro"/>
              <a:ea typeface="Source Sans Pro"/>
              <a:cs typeface="Source Sans Pro"/>
              <a:sym typeface="Source Sans Pro"/>
            </a:endParaRPr>
          </a:p>
        </p:txBody>
      </p:sp>
      <p:sp>
        <p:nvSpPr>
          <p:cNvPr id="312" name="Google Shape;312;p36"/>
          <p:cNvSpPr txBox="1"/>
          <p:nvPr/>
        </p:nvSpPr>
        <p:spPr>
          <a:xfrm>
            <a:off x="509925" y="897275"/>
            <a:ext cx="9015600" cy="62985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r>
              <a:rPr lang="en" sz="1600" b="1">
                <a:solidFill>
                  <a:schemeClr val="dk1"/>
                </a:solidFill>
                <a:latin typeface="Source Sans Pro"/>
                <a:ea typeface="Source Sans Pro"/>
                <a:cs typeface="Source Sans Pro"/>
                <a:sym typeface="Source Sans Pro"/>
              </a:rPr>
              <a:t>Interactive Features:</a:t>
            </a:r>
            <a:endParaRPr sz="1600" b="1">
              <a:solidFill>
                <a:schemeClr val="dk1"/>
              </a:solidFill>
              <a:latin typeface="Source Sans Pro"/>
              <a:ea typeface="Source Sans Pro"/>
              <a:cs typeface="Source Sans Pro"/>
              <a:sym typeface="Source Sans Pro"/>
            </a:endParaRPr>
          </a:p>
          <a:p>
            <a:pPr marL="0" lvl="0" indent="0" algn="l" rtl="0">
              <a:lnSpc>
                <a:spcPct val="115000"/>
              </a:lnSpc>
              <a:spcBef>
                <a:spcPts val="1000"/>
              </a:spcBef>
              <a:spcAft>
                <a:spcPts val="0"/>
              </a:spcAft>
              <a:buNone/>
            </a:pPr>
            <a:r>
              <a:rPr lang="en" sz="1600">
                <a:solidFill>
                  <a:schemeClr val="dk1"/>
                </a:solidFill>
                <a:latin typeface="Source Sans Pro"/>
                <a:ea typeface="Source Sans Pro"/>
                <a:cs typeface="Source Sans Pro"/>
                <a:sym typeface="Source Sans Pro"/>
              </a:rPr>
              <a:t>Gray Boxes 			You can type directly into these. If you need more space, change the font size. </a:t>
            </a:r>
            <a:endParaRPr sz="1600">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None/>
            </a:pPr>
            <a:endParaRPr sz="1600">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None/>
            </a:pPr>
            <a:r>
              <a:rPr lang="en" sz="1600">
                <a:solidFill>
                  <a:schemeClr val="dk1"/>
                </a:solidFill>
                <a:latin typeface="Source Sans Pro"/>
                <a:ea typeface="Source Sans Pro"/>
                <a:cs typeface="Source Sans Pro"/>
                <a:sym typeface="Source Sans Pro"/>
              </a:rPr>
              <a:t>Yellow Shapes 		           You can drag these to select between multiple answers. </a:t>
            </a:r>
            <a:endParaRPr sz="1600">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None/>
            </a:pPr>
            <a:endParaRPr sz="1600">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None/>
            </a:pPr>
            <a:r>
              <a:rPr lang="en" sz="1600">
                <a:solidFill>
                  <a:schemeClr val="dk1"/>
                </a:solidFill>
                <a:latin typeface="Source Sans Pro"/>
                <a:ea typeface="Source Sans Pro"/>
                <a:cs typeface="Source Sans Pro"/>
                <a:sym typeface="Source Sans Pro"/>
              </a:rPr>
              <a:t>Sidebar Boxes			These may include special directions or draggable resources for a slide. </a:t>
            </a:r>
            <a:endParaRPr sz="1600">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None/>
            </a:pPr>
            <a:endParaRPr sz="1600">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None/>
            </a:pPr>
            <a:r>
              <a:rPr lang="en" sz="1600" b="1">
                <a:solidFill>
                  <a:schemeClr val="dk1"/>
                </a:solidFill>
                <a:latin typeface="Source Sans Pro"/>
                <a:ea typeface="Source Sans Pro"/>
                <a:cs typeface="Source Sans Pro"/>
                <a:sym typeface="Source Sans Pro"/>
              </a:rPr>
              <a:t>Tutorials for Activities:</a:t>
            </a:r>
            <a:endParaRPr sz="1600" b="1">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None/>
            </a:pPr>
            <a:r>
              <a:rPr lang="en" sz="1600">
                <a:solidFill>
                  <a:schemeClr val="dk1"/>
                </a:solidFill>
                <a:latin typeface="Source Sans Pro"/>
                <a:ea typeface="Source Sans Pro"/>
                <a:cs typeface="Source Sans Pro"/>
                <a:sym typeface="Source Sans Pro"/>
              </a:rPr>
              <a:t>As part of your learning you may be asked to create a drawing or model, take pictures, or make data tables or graphs. Below are tutorials that provide directions for these activities. </a:t>
            </a:r>
            <a:endParaRPr sz="1600">
              <a:solidFill>
                <a:schemeClr val="dk1"/>
              </a:solidFill>
              <a:latin typeface="Source Sans Pro"/>
              <a:ea typeface="Source Sans Pro"/>
              <a:cs typeface="Source Sans Pro"/>
              <a:sym typeface="Source Sans Pro"/>
            </a:endParaRPr>
          </a:p>
          <a:p>
            <a:pPr marL="0" lvl="0" indent="0" algn="l" rtl="0">
              <a:lnSpc>
                <a:spcPct val="115000"/>
              </a:lnSpc>
              <a:spcBef>
                <a:spcPts val="1000"/>
              </a:spcBef>
              <a:spcAft>
                <a:spcPts val="0"/>
              </a:spcAft>
              <a:buNone/>
            </a:pPr>
            <a:r>
              <a:rPr lang="en" sz="1600" b="1">
                <a:solidFill>
                  <a:schemeClr val="dk1"/>
                </a:solidFill>
                <a:latin typeface="Source Sans Pro"/>
                <a:ea typeface="Source Sans Pro"/>
                <a:cs typeface="Source Sans Pro"/>
                <a:sym typeface="Source Sans Pro"/>
              </a:rPr>
              <a:t>How to Create a Drawing or Model: </a:t>
            </a:r>
            <a:r>
              <a:rPr lang="en" sz="1600">
                <a:solidFill>
                  <a:schemeClr val="dk1"/>
                </a:solidFill>
                <a:latin typeface="Source Sans Pro"/>
                <a:ea typeface="Source Sans Pro"/>
                <a:cs typeface="Source Sans Pro"/>
                <a:sym typeface="Source Sans Pro"/>
              </a:rPr>
              <a:t> You can create a drawing or model on paper, or do it digitally. </a:t>
            </a:r>
            <a:endParaRPr sz="1600">
              <a:solidFill>
                <a:schemeClr val="dk1"/>
              </a:solidFill>
              <a:latin typeface="Source Sans Pro"/>
              <a:ea typeface="Source Sans Pro"/>
              <a:cs typeface="Source Sans Pro"/>
              <a:sym typeface="Source Sans Pro"/>
            </a:endParaRPr>
          </a:p>
          <a:p>
            <a:pPr marL="457200" lvl="0" indent="-330200" algn="l" rtl="0">
              <a:lnSpc>
                <a:spcPct val="115000"/>
              </a:lnSpc>
              <a:spcBef>
                <a:spcPts val="1000"/>
              </a:spcBef>
              <a:spcAft>
                <a:spcPts val="0"/>
              </a:spcAft>
              <a:buClr>
                <a:schemeClr val="dk1"/>
              </a:buClr>
              <a:buSzPts val="1600"/>
              <a:buFont typeface="Source Sans Pro"/>
              <a:buChar char="●"/>
            </a:pPr>
            <a:r>
              <a:rPr lang="en" sz="1600">
                <a:solidFill>
                  <a:schemeClr val="dk1"/>
                </a:solidFill>
                <a:latin typeface="Source Sans Pro"/>
                <a:ea typeface="Source Sans Pro"/>
                <a:cs typeface="Source Sans Pro"/>
                <a:sym typeface="Source Sans Pro"/>
              </a:rPr>
              <a:t>I drew my model on paper. How do I upload it into the slide?</a:t>
            </a:r>
            <a:br>
              <a:rPr lang="en" sz="1600">
                <a:solidFill>
                  <a:schemeClr val="dk1"/>
                </a:solidFill>
                <a:latin typeface="Source Sans Pro"/>
                <a:ea typeface="Source Sans Pro"/>
                <a:cs typeface="Source Sans Pro"/>
                <a:sym typeface="Source Sans Pro"/>
              </a:rPr>
            </a:br>
            <a:endParaRPr sz="1600">
              <a:solidFill>
                <a:schemeClr val="dk1"/>
              </a:solidFill>
              <a:latin typeface="Source Sans Pro"/>
              <a:ea typeface="Source Sans Pro"/>
              <a:cs typeface="Source Sans Pro"/>
              <a:sym typeface="Source Sans Pro"/>
            </a:endParaRPr>
          </a:p>
          <a:p>
            <a:pPr marL="457200" lvl="0" indent="-330200" algn="l" rtl="0">
              <a:lnSpc>
                <a:spcPct val="115000"/>
              </a:lnSpc>
              <a:spcBef>
                <a:spcPts val="1000"/>
              </a:spcBef>
              <a:spcAft>
                <a:spcPts val="0"/>
              </a:spcAft>
              <a:buClr>
                <a:schemeClr val="dk1"/>
              </a:buClr>
              <a:buSzPts val="1600"/>
              <a:buFont typeface="Source Sans Pro"/>
              <a:buChar char="●"/>
            </a:pPr>
            <a:r>
              <a:rPr lang="en" sz="1600">
                <a:solidFill>
                  <a:schemeClr val="dk1"/>
                </a:solidFill>
                <a:latin typeface="Source Sans Pro"/>
                <a:ea typeface="Source Sans Pro"/>
                <a:cs typeface="Source Sans Pro"/>
                <a:sym typeface="Source Sans Pro"/>
              </a:rPr>
              <a:t>I want to make a drawing or model on the computer. How can I do this?</a:t>
            </a:r>
            <a:br>
              <a:rPr lang="en" sz="1600">
                <a:solidFill>
                  <a:schemeClr val="dk1"/>
                </a:solidFill>
                <a:latin typeface="Source Sans Pro"/>
                <a:ea typeface="Source Sans Pro"/>
                <a:cs typeface="Source Sans Pro"/>
                <a:sym typeface="Source Sans Pro"/>
              </a:rPr>
            </a:br>
            <a:endParaRPr sz="1600">
              <a:solidFill>
                <a:schemeClr val="dk1"/>
              </a:solidFill>
              <a:latin typeface="Source Sans Pro"/>
              <a:ea typeface="Source Sans Pro"/>
              <a:cs typeface="Source Sans Pro"/>
              <a:sym typeface="Source Sans Pro"/>
            </a:endParaRPr>
          </a:p>
          <a:p>
            <a:pPr marL="0" lvl="0" indent="0" algn="l" rtl="0">
              <a:lnSpc>
                <a:spcPct val="115000"/>
              </a:lnSpc>
              <a:spcBef>
                <a:spcPts val="1000"/>
              </a:spcBef>
              <a:spcAft>
                <a:spcPts val="0"/>
              </a:spcAft>
              <a:buNone/>
            </a:pPr>
            <a:r>
              <a:rPr lang="en" sz="1600" b="1">
                <a:solidFill>
                  <a:schemeClr val="dk1"/>
                </a:solidFill>
                <a:latin typeface="Source Sans Pro"/>
                <a:ea typeface="Source Sans Pro"/>
                <a:cs typeface="Source Sans Pro"/>
                <a:sym typeface="Source Sans Pro"/>
              </a:rPr>
              <a:t>How to Create a Table or Graph:</a:t>
            </a:r>
            <a:r>
              <a:rPr lang="en" sz="1600">
                <a:solidFill>
                  <a:schemeClr val="dk1"/>
                </a:solidFill>
                <a:latin typeface="Source Sans Pro"/>
                <a:ea typeface="Source Sans Pro"/>
                <a:cs typeface="Source Sans Pro"/>
                <a:sym typeface="Source Sans Pro"/>
              </a:rPr>
              <a:t> </a:t>
            </a:r>
            <a:endParaRPr sz="1600">
              <a:solidFill>
                <a:schemeClr val="dk1"/>
              </a:solidFill>
              <a:latin typeface="Source Sans Pro"/>
              <a:ea typeface="Source Sans Pro"/>
              <a:cs typeface="Source Sans Pro"/>
              <a:sym typeface="Source Sans Pro"/>
            </a:endParaRPr>
          </a:p>
          <a:p>
            <a:pPr marL="457200" lvl="0" indent="-330200" algn="l" rtl="0">
              <a:lnSpc>
                <a:spcPct val="115000"/>
              </a:lnSpc>
              <a:spcBef>
                <a:spcPts val="1000"/>
              </a:spcBef>
              <a:spcAft>
                <a:spcPts val="0"/>
              </a:spcAft>
              <a:buClr>
                <a:schemeClr val="dk1"/>
              </a:buClr>
              <a:buSzPts val="1600"/>
              <a:buFont typeface="Source Sans Pro"/>
              <a:buChar char="●"/>
            </a:pPr>
            <a:r>
              <a:rPr lang="en" sz="1600">
                <a:solidFill>
                  <a:schemeClr val="dk1"/>
                </a:solidFill>
                <a:latin typeface="Source Sans Pro"/>
                <a:ea typeface="Source Sans Pro"/>
                <a:cs typeface="Source Sans Pro"/>
                <a:sym typeface="Source Sans Pro"/>
              </a:rPr>
              <a:t>I want to make a table or graph on the computer. How can I do this?</a:t>
            </a:r>
            <a:br>
              <a:rPr lang="en" sz="1600">
                <a:solidFill>
                  <a:schemeClr val="dk1"/>
                </a:solidFill>
                <a:latin typeface="Source Sans Pro"/>
                <a:ea typeface="Source Sans Pro"/>
                <a:cs typeface="Source Sans Pro"/>
                <a:sym typeface="Source Sans Pro"/>
              </a:rPr>
            </a:br>
            <a:endParaRPr sz="1600">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None/>
            </a:pPr>
            <a:endParaRPr sz="1600">
              <a:solidFill>
                <a:schemeClr val="dk1"/>
              </a:solidFill>
              <a:latin typeface="Source Sans Pro"/>
              <a:ea typeface="Source Sans Pro"/>
              <a:cs typeface="Source Sans Pro"/>
              <a:sym typeface="Source Sans Pro"/>
            </a:endParaRPr>
          </a:p>
        </p:txBody>
      </p:sp>
      <p:sp>
        <p:nvSpPr>
          <p:cNvPr id="313" name="Google Shape;313;p36"/>
          <p:cNvSpPr/>
          <p:nvPr/>
        </p:nvSpPr>
        <p:spPr>
          <a:xfrm>
            <a:off x="1911075" y="2402175"/>
            <a:ext cx="928800" cy="469800"/>
          </a:xfrm>
          <a:prstGeom prst="rect">
            <a:avLst/>
          </a:prstGeom>
          <a:solidFill>
            <a:srgbClr val="FFF2C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 name="Google Shape;314;p36"/>
          <p:cNvSpPr txBox="1"/>
          <p:nvPr/>
        </p:nvSpPr>
        <p:spPr>
          <a:xfrm>
            <a:off x="1291850" y="298950"/>
            <a:ext cx="7931400" cy="492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2000">
                <a:solidFill>
                  <a:srgbClr val="CC0000"/>
                </a:solidFill>
                <a:latin typeface="Source Sans Pro"/>
                <a:ea typeface="Source Sans Pro"/>
                <a:cs typeface="Source Sans Pro"/>
                <a:sym typeface="Source Sans Pro"/>
              </a:rPr>
              <a:t>Helpful Instructions for Using the mySci Interactive Student Journal</a:t>
            </a:r>
            <a:endParaRPr sz="2000">
              <a:solidFill>
                <a:srgbClr val="CC0000"/>
              </a:solidFill>
              <a:latin typeface="Source Sans Pro"/>
              <a:ea typeface="Source Sans Pro"/>
              <a:cs typeface="Source Sans Pro"/>
              <a:sym typeface="Source Sans Pro"/>
            </a:endParaRPr>
          </a:p>
        </p:txBody>
      </p:sp>
      <p:pic>
        <p:nvPicPr>
          <p:cNvPr id="315" name="Google Shape;315;p36"/>
          <p:cNvPicPr preferRelativeResize="0"/>
          <p:nvPr/>
        </p:nvPicPr>
        <p:blipFill rotWithShape="1">
          <a:blip r:embed="rId2">
            <a:alphaModFix/>
          </a:blip>
          <a:srcRect t="29" b="19"/>
          <a:stretch/>
        </p:blipFill>
        <p:spPr>
          <a:xfrm>
            <a:off x="608301" y="310350"/>
            <a:ext cx="573217" cy="469800"/>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L1 - Explore 1">
  <p:cSld name="SECTION_HEADER_1_2">
    <p:spTree>
      <p:nvGrpSpPr>
        <p:cNvPr id="1" name="Shape 27"/>
        <p:cNvGrpSpPr/>
        <p:nvPr/>
      </p:nvGrpSpPr>
      <p:grpSpPr>
        <a:xfrm>
          <a:off x="0" y="0"/>
          <a:ext cx="0" cy="0"/>
          <a:chOff x="0" y="0"/>
          <a:chExt cx="0" cy="0"/>
        </a:xfrm>
      </p:grpSpPr>
      <p:pic>
        <p:nvPicPr>
          <p:cNvPr id="28" name="Google Shape;28;p5"/>
          <p:cNvPicPr preferRelativeResize="0"/>
          <p:nvPr/>
        </p:nvPicPr>
        <p:blipFill>
          <a:blip r:embed="rId2">
            <a:alphaModFix/>
          </a:blip>
          <a:stretch>
            <a:fillRect/>
          </a:stretch>
        </p:blipFill>
        <p:spPr>
          <a:xfrm>
            <a:off x="410625" y="1448850"/>
            <a:ext cx="9237150" cy="5956350"/>
          </a:xfrm>
          <a:prstGeom prst="rect">
            <a:avLst/>
          </a:prstGeom>
          <a:noFill/>
          <a:ln>
            <a:noFill/>
          </a:ln>
        </p:spPr>
      </p:pic>
      <p:sp>
        <p:nvSpPr>
          <p:cNvPr id="29" name="Google Shape;29;p5"/>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30" name="Google Shape;30;p5"/>
          <p:cNvSpPr txBox="1"/>
          <p:nvPr/>
        </p:nvSpPr>
        <p:spPr>
          <a:xfrm>
            <a:off x="3605275" y="647800"/>
            <a:ext cx="2977500" cy="5949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1000"/>
              </a:spcAft>
              <a:buClr>
                <a:schemeClr val="dk1"/>
              </a:buClr>
              <a:buSzPts val="1100"/>
              <a:buFont typeface="Arial"/>
              <a:buNone/>
            </a:pPr>
            <a:r>
              <a:rPr lang="en" sz="3600">
                <a:latin typeface="Source Sans Pro"/>
                <a:ea typeface="Source Sans Pro"/>
                <a:cs typeface="Source Sans Pro"/>
                <a:sym typeface="Source Sans Pro"/>
              </a:rPr>
              <a:t>My Earth Map</a:t>
            </a:r>
            <a:endParaRPr sz="3600">
              <a:latin typeface="Source Sans Pro"/>
              <a:ea typeface="Source Sans Pro"/>
              <a:cs typeface="Source Sans Pro"/>
              <a:sym typeface="Source Sans Pro"/>
            </a:endParaRPr>
          </a:p>
        </p:txBody>
      </p:sp>
      <p:sp>
        <p:nvSpPr>
          <p:cNvPr id="31" name="Google Shape;31;p5"/>
          <p:cNvSpPr txBox="1"/>
          <p:nvPr/>
        </p:nvSpPr>
        <p:spPr>
          <a:xfrm>
            <a:off x="454025" y="214225"/>
            <a:ext cx="6318900" cy="3903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a:latin typeface="Source Sans Pro"/>
                <a:ea typeface="Source Sans Pro"/>
                <a:cs typeface="Source Sans Pro"/>
                <a:sym typeface="Source Sans Pro"/>
              </a:rPr>
              <a:t>Lesson 1 EXPLORE: </a:t>
            </a:r>
            <a:r>
              <a:rPr lang="en">
                <a:solidFill>
                  <a:schemeClr val="dk1"/>
                </a:solidFill>
                <a:latin typeface="Source Sans Pro"/>
                <a:ea typeface="Source Sans Pro"/>
                <a:cs typeface="Source Sans Pro"/>
                <a:sym typeface="Source Sans Pro"/>
              </a:rPr>
              <a:t>What is the surface of land like, and how do people map it out?</a:t>
            </a:r>
            <a:endParaRPr>
              <a:solidFill>
                <a:schemeClr val="dk1"/>
              </a:solidFill>
              <a:latin typeface="Source Sans Pro"/>
              <a:ea typeface="Source Sans Pro"/>
              <a:cs typeface="Source Sans Pro"/>
              <a:sym typeface="Source Sans Pro"/>
            </a:endParaRPr>
          </a:p>
          <a:p>
            <a:pPr marL="0" lvl="0" indent="0" algn="l" rtl="0">
              <a:lnSpc>
                <a:spcPct val="115000"/>
              </a:lnSpc>
              <a:spcBef>
                <a:spcPts val="1000"/>
              </a:spcBef>
              <a:spcAft>
                <a:spcPts val="1000"/>
              </a:spcAft>
              <a:buNone/>
            </a:pPr>
            <a:endParaRPr>
              <a:latin typeface="Source Sans Pro"/>
              <a:ea typeface="Source Sans Pro"/>
              <a:cs typeface="Source Sans Pro"/>
              <a:sym typeface="Source Sans Pro"/>
            </a:endParaRPr>
          </a:p>
        </p:txBody>
      </p:sp>
      <p:cxnSp>
        <p:nvCxnSpPr>
          <p:cNvPr id="32" name="Google Shape;32;p5"/>
          <p:cNvCxnSpPr/>
          <p:nvPr/>
        </p:nvCxnSpPr>
        <p:spPr>
          <a:xfrm>
            <a:off x="6475200" y="432400"/>
            <a:ext cx="2375400" cy="1500"/>
          </a:xfrm>
          <a:prstGeom prst="straightConnector1">
            <a:avLst/>
          </a:prstGeom>
          <a:noFill/>
          <a:ln w="9525" cap="flat" cmpd="sng">
            <a:solidFill>
              <a:schemeClr val="dk2"/>
            </a:solidFill>
            <a:prstDash val="dot"/>
            <a:round/>
            <a:headEnd type="none" w="med" len="med"/>
            <a:tailEnd type="none" w="med" len="med"/>
          </a:ln>
        </p:spPr>
      </p:cxnSp>
      <p:pic>
        <p:nvPicPr>
          <p:cNvPr id="33" name="Google Shape;33;p5"/>
          <p:cNvPicPr preferRelativeResize="0"/>
          <p:nvPr/>
        </p:nvPicPr>
        <p:blipFill rotWithShape="1">
          <a:blip r:embed="rId3">
            <a:alphaModFix/>
          </a:blip>
          <a:srcRect t="29" b="19"/>
          <a:stretch/>
        </p:blipFill>
        <p:spPr>
          <a:xfrm>
            <a:off x="8949675" y="257445"/>
            <a:ext cx="476276" cy="390350"/>
          </a:xfrm>
          <a:prstGeom prst="rect">
            <a:avLst/>
          </a:prstGeom>
          <a:noFill/>
          <a:ln>
            <a:noFill/>
          </a:ln>
        </p:spPr>
      </p:pic>
      <p:sp>
        <p:nvSpPr>
          <p:cNvPr id="34" name="Google Shape;34;p5"/>
          <p:cNvSpPr/>
          <p:nvPr/>
        </p:nvSpPr>
        <p:spPr>
          <a:xfrm>
            <a:off x="-2560075" y="-10425"/>
            <a:ext cx="2549700" cy="7772400"/>
          </a:xfrm>
          <a:prstGeom prst="rect">
            <a:avLst/>
          </a:prstGeom>
          <a:solidFill>
            <a:srgbClr val="FFF2C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5"/>
          <p:cNvSpPr txBox="1"/>
          <p:nvPr/>
        </p:nvSpPr>
        <p:spPr>
          <a:xfrm>
            <a:off x="-2479675" y="604525"/>
            <a:ext cx="2052300" cy="2303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600">
                <a:latin typeface="Source Sans Pro"/>
                <a:ea typeface="Source Sans Pro"/>
                <a:cs typeface="Source Sans Pro"/>
                <a:sym typeface="Source Sans Pro"/>
              </a:rPr>
              <a:t>Volcano =</a:t>
            </a:r>
            <a:endParaRPr sz="1600">
              <a:latin typeface="Source Sans Pro"/>
              <a:ea typeface="Source Sans Pro"/>
              <a:cs typeface="Source Sans Pro"/>
              <a:sym typeface="Source Sans Pro"/>
            </a:endParaRPr>
          </a:p>
          <a:p>
            <a:pPr marL="0" lvl="0" indent="0" algn="l" rtl="0">
              <a:spcBef>
                <a:spcPts val="1000"/>
              </a:spcBef>
              <a:spcAft>
                <a:spcPts val="0"/>
              </a:spcAft>
              <a:buNone/>
            </a:pPr>
            <a:r>
              <a:rPr lang="en" sz="1600">
                <a:latin typeface="Source Sans Pro"/>
                <a:ea typeface="Source Sans Pro"/>
                <a:cs typeface="Source Sans Pro"/>
                <a:sym typeface="Source Sans Pro"/>
              </a:rPr>
              <a:t>Earthquake =</a:t>
            </a:r>
            <a:endParaRPr sz="1600">
              <a:latin typeface="Source Sans Pro"/>
              <a:ea typeface="Source Sans Pro"/>
              <a:cs typeface="Source Sans Pro"/>
              <a:sym typeface="Source Sans Pro"/>
            </a:endParaRPr>
          </a:p>
          <a:p>
            <a:pPr marL="0" lvl="0" indent="0" algn="l" rtl="0">
              <a:spcBef>
                <a:spcPts val="1000"/>
              </a:spcBef>
              <a:spcAft>
                <a:spcPts val="0"/>
              </a:spcAft>
              <a:buNone/>
            </a:pPr>
            <a:r>
              <a:rPr lang="en" sz="1600">
                <a:latin typeface="Source Sans Pro"/>
                <a:ea typeface="Source Sans Pro"/>
                <a:cs typeface="Source Sans Pro"/>
                <a:sym typeface="Source Sans Pro"/>
              </a:rPr>
              <a:t>Plate Boundary =</a:t>
            </a:r>
            <a:endParaRPr sz="1600">
              <a:latin typeface="Source Sans Pro"/>
              <a:ea typeface="Source Sans Pro"/>
              <a:cs typeface="Source Sans Pro"/>
              <a:sym typeface="Source Sans Pro"/>
            </a:endParaRPr>
          </a:p>
          <a:p>
            <a:pPr marL="0" lvl="0" indent="0" algn="l" rtl="0">
              <a:spcBef>
                <a:spcPts val="1000"/>
              </a:spcBef>
              <a:spcAft>
                <a:spcPts val="0"/>
              </a:spcAft>
              <a:buNone/>
            </a:pPr>
            <a:r>
              <a:rPr lang="en" sz="1600">
                <a:latin typeface="Source Sans Pro"/>
                <a:ea typeface="Source Sans Pro"/>
                <a:cs typeface="Source Sans Pro"/>
                <a:sym typeface="Source Sans Pro"/>
              </a:rPr>
              <a:t>Mountain Range =</a:t>
            </a:r>
            <a:endParaRPr sz="1600">
              <a:latin typeface="Source Sans Pro"/>
              <a:ea typeface="Source Sans Pro"/>
              <a:cs typeface="Source Sans Pro"/>
              <a:sym typeface="Source Sans Pro"/>
            </a:endParaRPr>
          </a:p>
          <a:p>
            <a:pPr marL="0" lvl="0" indent="0" algn="l" rtl="0">
              <a:spcBef>
                <a:spcPts val="1000"/>
              </a:spcBef>
              <a:spcAft>
                <a:spcPts val="0"/>
              </a:spcAft>
              <a:buNone/>
            </a:pPr>
            <a:r>
              <a:rPr lang="en" sz="1600">
                <a:latin typeface="Source Sans Pro"/>
                <a:ea typeface="Source Sans Pro"/>
                <a:cs typeface="Source Sans Pro"/>
                <a:sym typeface="Source Sans Pro"/>
              </a:rPr>
              <a:t>Ocean Feature =</a:t>
            </a:r>
            <a:endParaRPr sz="1600">
              <a:latin typeface="Source Sans Pro"/>
              <a:ea typeface="Source Sans Pro"/>
              <a:cs typeface="Source Sans Pro"/>
              <a:sym typeface="Source Sans Pro"/>
            </a:endParaRPr>
          </a:p>
          <a:p>
            <a:pPr marL="0" lvl="0" indent="0" algn="l" rtl="0">
              <a:spcBef>
                <a:spcPts val="1000"/>
              </a:spcBef>
              <a:spcAft>
                <a:spcPts val="1000"/>
              </a:spcAft>
              <a:buNone/>
            </a:pPr>
            <a:endParaRPr sz="1600">
              <a:latin typeface="Source Sans Pro"/>
              <a:ea typeface="Source Sans Pro"/>
              <a:cs typeface="Source Sans Pro"/>
              <a:sym typeface="Source Sans Pro"/>
            </a:endParaRPr>
          </a:p>
        </p:txBody>
      </p:sp>
      <p:sp>
        <p:nvSpPr>
          <p:cNvPr id="36" name="Google Shape;36;p5"/>
          <p:cNvSpPr txBox="1"/>
          <p:nvPr/>
        </p:nvSpPr>
        <p:spPr>
          <a:xfrm>
            <a:off x="-2479675" y="252525"/>
            <a:ext cx="18753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b="1">
                <a:latin typeface="Source Sans Pro"/>
                <a:ea typeface="Source Sans Pro"/>
                <a:cs typeface="Source Sans Pro"/>
                <a:sym typeface="Source Sans Pro"/>
              </a:rPr>
              <a:t>KEY</a:t>
            </a:r>
            <a:endParaRPr b="1">
              <a:latin typeface="Source Sans Pro"/>
              <a:ea typeface="Source Sans Pro"/>
              <a:cs typeface="Source Sans Pro"/>
              <a:sym typeface="Source Sans Pro"/>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L1 - Explore 2">
  <p:cSld name="SECTION_HEADER_1_1">
    <p:spTree>
      <p:nvGrpSpPr>
        <p:cNvPr id="1" name="Shape 37"/>
        <p:cNvGrpSpPr/>
        <p:nvPr/>
      </p:nvGrpSpPr>
      <p:grpSpPr>
        <a:xfrm>
          <a:off x="0" y="0"/>
          <a:ext cx="0" cy="0"/>
          <a:chOff x="0" y="0"/>
          <a:chExt cx="0" cy="0"/>
        </a:xfrm>
      </p:grpSpPr>
      <p:sp>
        <p:nvSpPr>
          <p:cNvPr id="38" name="Google Shape;38;p6"/>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39" name="Google Shape;39;p6"/>
          <p:cNvSpPr txBox="1"/>
          <p:nvPr/>
        </p:nvSpPr>
        <p:spPr>
          <a:xfrm>
            <a:off x="0" y="711088"/>
            <a:ext cx="10058400" cy="5949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0"/>
              </a:spcAft>
              <a:buClr>
                <a:schemeClr val="dk1"/>
              </a:buClr>
              <a:buSzPts val="1100"/>
              <a:buFont typeface="Arial"/>
              <a:buNone/>
            </a:pPr>
            <a:r>
              <a:rPr lang="en" sz="3600">
                <a:latin typeface="Source Sans Pro"/>
                <a:ea typeface="Source Sans Pro"/>
                <a:cs typeface="Source Sans Pro"/>
                <a:sym typeface="Source Sans Pro"/>
              </a:rPr>
              <a:t>My Earth Map Checklist</a:t>
            </a:r>
            <a:endParaRPr sz="3600">
              <a:latin typeface="Source Sans Pro"/>
              <a:ea typeface="Source Sans Pro"/>
              <a:cs typeface="Source Sans Pro"/>
              <a:sym typeface="Source Sans Pro"/>
            </a:endParaRPr>
          </a:p>
          <a:p>
            <a:pPr marL="0" lvl="0" indent="0" algn="ctr" rtl="0">
              <a:spcBef>
                <a:spcPts val="1000"/>
              </a:spcBef>
              <a:spcAft>
                <a:spcPts val="0"/>
              </a:spcAft>
              <a:buNone/>
            </a:pPr>
            <a:endParaRPr sz="3600">
              <a:latin typeface="Source Sans Pro"/>
              <a:ea typeface="Source Sans Pro"/>
              <a:cs typeface="Source Sans Pro"/>
              <a:sym typeface="Source Sans Pro"/>
            </a:endParaRPr>
          </a:p>
        </p:txBody>
      </p:sp>
      <p:cxnSp>
        <p:nvCxnSpPr>
          <p:cNvPr id="40" name="Google Shape;40;p6"/>
          <p:cNvCxnSpPr/>
          <p:nvPr/>
        </p:nvCxnSpPr>
        <p:spPr>
          <a:xfrm>
            <a:off x="6486000" y="464825"/>
            <a:ext cx="2364300" cy="1200"/>
          </a:xfrm>
          <a:prstGeom prst="straightConnector1">
            <a:avLst/>
          </a:prstGeom>
          <a:noFill/>
          <a:ln w="9525" cap="flat" cmpd="sng">
            <a:solidFill>
              <a:schemeClr val="dk2"/>
            </a:solidFill>
            <a:prstDash val="dot"/>
            <a:round/>
            <a:headEnd type="none" w="med" len="med"/>
            <a:tailEnd type="none" w="med" len="med"/>
          </a:ln>
        </p:spPr>
      </p:cxnSp>
      <p:pic>
        <p:nvPicPr>
          <p:cNvPr id="41" name="Google Shape;41;p6"/>
          <p:cNvPicPr preferRelativeResize="0"/>
          <p:nvPr/>
        </p:nvPicPr>
        <p:blipFill rotWithShape="1">
          <a:blip r:embed="rId2">
            <a:alphaModFix/>
          </a:blip>
          <a:srcRect t="29" b="19"/>
          <a:stretch/>
        </p:blipFill>
        <p:spPr>
          <a:xfrm>
            <a:off x="8949675" y="268103"/>
            <a:ext cx="476276" cy="390350"/>
          </a:xfrm>
          <a:prstGeom prst="rect">
            <a:avLst/>
          </a:prstGeom>
          <a:noFill/>
          <a:ln>
            <a:noFill/>
          </a:ln>
        </p:spPr>
      </p:pic>
      <p:sp>
        <p:nvSpPr>
          <p:cNvPr id="42" name="Google Shape;42;p6"/>
          <p:cNvSpPr txBox="1"/>
          <p:nvPr/>
        </p:nvSpPr>
        <p:spPr>
          <a:xfrm>
            <a:off x="464825" y="252200"/>
            <a:ext cx="6237300" cy="4002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1000"/>
              </a:spcAft>
              <a:buNone/>
            </a:pPr>
            <a:r>
              <a:rPr lang="en">
                <a:solidFill>
                  <a:schemeClr val="dk1"/>
                </a:solidFill>
                <a:latin typeface="Source Sans Pro"/>
                <a:ea typeface="Source Sans Pro"/>
                <a:cs typeface="Source Sans Pro"/>
                <a:sym typeface="Source Sans Pro"/>
              </a:rPr>
              <a:t>Lesson 1 EXPLORE: What is the surface of land like, and how do people map it out?</a:t>
            </a:r>
            <a:endParaRPr>
              <a:solidFill>
                <a:schemeClr val="dk1"/>
              </a:solidFill>
              <a:latin typeface="Source Sans Pro"/>
              <a:ea typeface="Source Sans Pro"/>
              <a:cs typeface="Source Sans Pro"/>
              <a:sym typeface="Source Sans Pro"/>
            </a:endParaRPr>
          </a:p>
        </p:txBody>
      </p:sp>
      <p:sp>
        <p:nvSpPr>
          <p:cNvPr id="43" name="Google Shape;43;p6"/>
          <p:cNvSpPr txBox="1"/>
          <p:nvPr/>
        </p:nvSpPr>
        <p:spPr>
          <a:xfrm>
            <a:off x="909625" y="1364675"/>
            <a:ext cx="31026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i="1">
                <a:latin typeface="Source Sans Pro"/>
                <a:ea typeface="Source Sans Pro"/>
                <a:cs typeface="Source Sans Pro"/>
                <a:sym typeface="Source Sans Pro"/>
              </a:rPr>
              <a:t>Resource:</a:t>
            </a:r>
            <a:r>
              <a:rPr lang="en" b="1" i="1">
                <a:latin typeface="Source Sans Pro"/>
                <a:ea typeface="Source Sans Pro"/>
                <a:cs typeface="Source Sans Pro"/>
                <a:sym typeface="Source Sans Pro"/>
              </a:rPr>
              <a:t> </a:t>
            </a:r>
            <a:r>
              <a:rPr lang="en" b="1">
                <a:latin typeface="Source Sans Pro"/>
                <a:ea typeface="Source Sans Pro"/>
                <a:cs typeface="Source Sans Pro"/>
                <a:sym typeface="Source Sans Pro"/>
              </a:rPr>
              <a:t>Inflatable Globe</a:t>
            </a:r>
            <a:endParaRPr>
              <a:latin typeface="Source Sans Pro"/>
              <a:ea typeface="Source Sans Pro"/>
              <a:cs typeface="Source Sans Pro"/>
              <a:sym typeface="Source Sans Pro"/>
            </a:endParaRPr>
          </a:p>
        </p:txBody>
      </p:sp>
      <p:graphicFrame>
        <p:nvGraphicFramePr>
          <p:cNvPr id="44" name="Google Shape;44;p6"/>
          <p:cNvGraphicFramePr/>
          <p:nvPr/>
        </p:nvGraphicFramePr>
        <p:xfrm>
          <a:off x="985813" y="1759500"/>
          <a:ext cx="7543950" cy="2551025"/>
        </p:xfrm>
        <a:graphic>
          <a:graphicData uri="http://schemas.openxmlformats.org/drawingml/2006/table">
            <a:tbl>
              <a:tblPr>
                <a:noFill/>
                <a:tableStyleId>{D2021F5F-E15A-40BC-8580-157957094B7B}</a:tableStyleId>
              </a:tblPr>
              <a:tblGrid>
                <a:gridCol w="3178250">
                  <a:extLst>
                    <a:ext uri="{9D8B030D-6E8A-4147-A177-3AD203B41FA5}">
                      <a16:colId xmlns:a16="http://schemas.microsoft.com/office/drawing/2014/main" val="20000"/>
                    </a:ext>
                  </a:extLst>
                </a:gridCol>
                <a:gridCol w="2317975">
                  <a:extLst>
                    <a:ext uri="{9D8B030D-6E8A-4147-A177-3AD203B41FA5}">
                      <a16:colId xmlns:a16="http://schemas.microsoft.com/office/drawing/2014/main" val="20001"/>
                    </a:ext>
                  </a:extLst>
                </a:gridCol>
                <a:gridCol w="2047725">
                  <a:extLst>
                    <a:ext uri="{9D8B030D-6E8A-4147-A177-3AD203B41FA5}">
                      <a16:colId xmlns:a16="http://schemas.microsoft.com/office/drawing/2014/main" val="20002"/>
                    </a:ext>
                  </a:extLst>
                </a:gridCol>
              </a:tblGrid>
              <a:tr h="436625">
                <a:tc>
                  <a:txBody>
                    <a:bodyPr/>
                    <a:lstStyle/>
                    <a:p>
                      <a:pPr marL="0" lvl="0" indent="0" algn="l" rtl="0">
                        <a:spcBef>
                          <a:spcPts val="0"/>
                        </a:spcBef>
                        <a:spcAft>
                          <a:spcPts val="0"/>
                        </a:spcAft>
                        <a:buNone/>
                      </a:pPr>
                      <a:r>
                        <a:rPr lang="en" b="1">
                          <a:solidFill>
                            <a:srgbClr val="FFFFFF"/>
                          </a:solidFill>
                          <a:latin typeface="Source Sans Pro"/>
                          <a:ea typeface="Source Sans Pro"/>
                          <a:cs typeface="Source Sans Pro"/>
                          <a:sym typeface="Source Sans Pro"/>
                        </a:rPr>
                        <a:t>Map Part</a:t>
                      </a:r>
                      <a:endParaRPr b="1">
                        <a:latin typeface="Source Sans Pro"/>
                        <a:ea typeface="Source Sans Pro"/>
                        <a:cs typeface="Source Sans Pro"/>
                        <a:sym typeface="Source Sans Pro"/>
                      </a:endParaRPr>
                    </a:p>
                  </a:txBody>
                  <a:tcPr marL="91425" marR="91425" marT="91425" marB="91425">
                    <a:solidFill>
                      <a:schemeClr val="dk2"/>
                    </a:solidFill>
                  </a:tcPr>
                </a:tc>
                <a:tc>
                  <a:txBody>
                    <a:bodyPr/>
                    <a:lstStyle/>
                    <a:p>
                      <a:pPr marL="0" lvl="0" indent="0" algn="l" rtl="0">
                        <a:spcBef>
                          <a:spcPts val="0"/>
                        </a:spcBef>
                        <a:spcAft>
                          <a:spcPts val="0"/>
                        </a:spcAft>
                        <a:buNone/>
                      </a:pPr>
                      <a:r>
                        <a:rPr lang="en" b="1">
                          <a:solidFill>
                            <a:srgbClr val="FFFFFF"/>
                          </a:solidFill>
                          <a:latin typeface="Source Sans Pro"/>
                          <a:ea typeface="Source Sans Pro"/>
                          <a:cs typeface="Source Sans Pro"/>
                          <a:sym typeface="Source Sans Pro"/>
                        </a:rPr>
                        <a:t>Did I label it on my map?</a:t>
                      </a:r>
                      <a:endParaRPr b="1">
                        <a:solidFill>
                          <a:srgbClr val="FFFFFF"/>
                        </a:solidFill>
                        <a:latin typeface="Source Sans Pro"/>
                        <a:ea typeface="Source Sans Pro"/>
                        <a:cs typeface="Source Sans Pro"/>
                        <a:sym typeface="Source Sans Pro"/>
                      </a:endParaRPr>
                    </a:p>
                  </a:txBody>
                  <a:tcPr marL="91425" marR="91425" marT="91425" marB="91425">
                    <a:solidFill>
                      <a:schemeClr val="dk2"/>
                    </a:solidFill>
                  </a:tcPr>
                </a:tc>
                <a:tc>
                  <a:txBody>
                    <a:bodyPr/>
                    <a:lstStyle/>
                    <a:p>
                      <a:pPr marL="0" lvl="0" indent="0" algn="l" rtl="0">
                        <a:spcBef>
                          <a:spcPts val="0"/>
                        </a:spcBef>
                        <a:spcAft>
                          <a:spcPts val="0"/>
                        </a:spcAft>
                        <a:buNone/>
                      </a:pPr>
                      <a:r>
                        <a:rPr lang="en" b="1">
                          <a:solidFill>
                            <a:srgbClr val="FFFFFF"/>
                          </a:solidFill>
                          <a:latin typeface="Source Sans Pro"/>
                          <a:ea typeface="Source Sans Pro"/>
                          <a:cs typeface="Source Sans Pro"/>
                          <a:sym typeface="Source Sans Pro"/>
                        </a:rPr>
                        <a:t>Color or Symbol I Used</a:t>
                      </a:r>
                      <a:endParaRPr b="1">
                        <a:solidFill>
                          <a:srgbClr val="FFFFFF"/>
                        </a:solidFill>
                        <a:latin typeface="Source Sans Pro"/>
                        <a:ea typeface="Source Sans Pro"/>
                        <a:cs typeface="Source Sans Pro"/>
                        <a:sym typeface="Source Sans Pro"/>
                      </a:endParaRPr>
                    </a:p>
                  </a:txBody>
                  <a:tcPr marL="91425" marR="91425" marT="91425" marB="91425">
                    <a:solidFill>
                      <a:schemeClr val="dk2"/>
                    </a:solidFill>
                  </a:tcPr>
                </a:tc>
                <a:extLst>
                  <a:ext uri="{0D108BD9-81ED-4DB2-BD59-A6C34878D82A}">
                    <a16:rowId xmlns:a16="http://schemas.microsoft.com/office/drawing/2014/main" val="10000"/>
                  </a:ext>
                </a:extLst>
              </a:tr>
              <a:tr h="528600">
                <a:tc>
                  <a:txBody>
                    <a:bodyPr/>
                    <a:lstStyle/>
                    <a:p>
                      <a:pPr marL="0" lvl="0" indent="0" algn="l" rtl="0">
                        <a:spcBef>
                          <a:spcPts val="0"/>
                        </a:spcBef>
                        <a:spcAft>
                          <a:spcPts val="0"/>
                        </a:spcAft>
                        <a:buNone/>
                      </a:pPr>
                      <a:r>
                        <a:rPr lang="en">
                          <a:latin typeface="Source Sans Pro"/>
                          <a:ea typeface="Source Sans Pro"/>
                          <a:cs typeface="Source Sans Pro"/>
                          <a:sym typeface="Source Sans Pro"/>
                        </a:rPr>
                        <a:t>7 Continent Names</a:t>
                      </a:r>
                      <a:endParaRPr>
                        <a:latin typeface="Source Sans Pro"/>
                        <a:ea typeface="Source Sans Pro"/>
                        <a:cs typeface="Source Sans Pro"/>
                        <a:sym typeface="Source Sans Pro"/>
                      </a:endParaRPr>
                    </a:p>
                  </a:txBody>
                  <a:tcPr marL="91425" marR="91425" marT="91425" marB="91425"/>
                </a:tc>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txBody>
                  <a:tcPr marL="91425" marR="91425" marT="91425" marB="91425"/>
                </a:tc>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txBody>
                  <a:tcPr marL="91425" marR="91425" marT="91425" marB="91425"/>
                </a:tc>
                <a:extLst>
                  <a:ext uri="{0D108BD9-81ED-4DB2-BD59-A6C34878D82A}">
                    <a16:rowId xmlns:a16="http://schemas.microsoft.com/office/drawing/2014/main" val="10001"/>
                  </a:ext>
                </a:extLst>
              </a:tr>
              <a:tr h="528600">
                <a:tc>
                  <a:txBody>
                    <a:bodyPr/>
                    <a:lstStyle/>
                    <a:p>
                      <a:pPr marL="0" lvl="0" indent="0" algn="l" rtl="0">
                        <a:spcBef>
                          <a:spcPts val="0"/>
                        </a:spcBef>
                        <a:spcAft>
                          <a:spcPts val="0"/>
                        </a:spcAft>
                        <a:buNone/>
                      </a:pPr>
                      <a:r>
                        <a:rPr lang="en">
                          <a:latin typeface="Source Sans Pro"/>
                          <a:ea typeface="Source Sans Pro"/>
                          <a:cs typeface="Source Sans Pro"/>
                          <a:sym typeface="Source Sans Pro"/>
                        </a:rPr>
                        <a:t>4 Ocean Names</a:t>
                      </a:r>
                      <a:endParaRPr>
                        <a:latin typeface="Source Sans Pro"/>
                        <a:ea typeface="Source Sans Pro"/>
                        <a:cs typeface="Source Sans Pro"/>
                        <a:sym typeface="Source Sans Pro"/>
                      </a:endParaRPr>
                    </a:p>
                  </a:txBody>
                  <a:tcPr marL="91425" marR="91425" marT="91425" marB="91425"/>
                </a:tc>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txBody>
                  <a:tcPr marL="91425" marR="91425" marT="91425" marB="91425"/>
                </a:tc>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txBody>
                  <a:tcPr marL="91425" marR="91425" marT="91425" marB="91425"/>
                </a:tc>
                <a:extLst>
                  <a:ext uri="{0D108BD9-81ED-4DB2-BD59-A6C34878D82A}">
                    <a16:rowId xmlns:a16="http://schemas.microsoft.com/office/drawing/2014/main" val="10002"/>
                  </a:ext>
                </a:extLst>
              </a:tr>
              <a:tr h="528600">
                <a:tc>
                  <a:txBody>
                    <a:bodyPr/>
                    <a:lstStyle/>
                    <a:p>
                      <a:pPr marL="0" lvl="0" indent="0" algn="l" rtl="0">
                        <a:spcBef>
                          <a:spcPts val="0"/>
                        </a:spcBef>
                        <a:spcAft>
                          <a:spcPts val="0"/>
                        </a:spcAft>
                        <a:buNone/>
                      </a:pPr>
                      <a:r>
                        <a:rPr lang="en">
                          <a:latin typeface="Source Sans Pro"/>
                          <a:ea typeface="Source Sans Pro"/>
                          <a:cs typeface="Source Sans Pro"/>
                          <a:sym typeface="Source Sans Pro"/>
                        </a:rPr>
                        <a:t>Lines of Latitude</a:t>
                      </a:r>
                      <a:endParaRPr>
                        <a:latin typeface="Source Sans Pro"/>
                        <a:ea typeface="Source Sans Pro"/>
                        <a:cs typeface="Source Sans Pro"/>
                        <a:sym typeface="Source Sans Pro"/>
                      </a:endParaRPr>
                    </a:p>
                  </a:txBody>
                  <a:tcPr marL="91425" marR="91425" marT="91425" marB="91425"/>
                </a:tc>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txBody>
                  <a:tcPr marL="91425" marR="91425" marT="91425" marB="91425"/>
                </a:tc>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txBody>
                  <a:tcPr marL="91425" marR="91425" marT="91425" marB="91425"/>
                </a:tc>
                <a:extLst>
                  <a:ext uri="{0D108BD9-81ED-4DB2-BD59-A6C34878D82A}">
                    <a16:rowId xmlns:a16="http://schemas.microsoft.com/office/drawing/2014/main" val="10003"/>
                  </a:ext>
                </a:extLst>
              </a:tr>
              <a:tr h="528600">
                <a:tc>
                  <a:txBody>
                    <a:bodyPr/>
                    <a:lstStyle/>
                    <a:p>
                      <a:pPr marL="0" lvl="0" indent="0" algn="l" rtl="0">
                        <a:spcBef>
                          <a:spcPts val="0"/>
                        </a:spcBef>
                        <a:spcAft>
                          <a:spcPts val="0"/>
                        </a:spcAft>
                        <a:buNone/>
                      </a:pPr>
                      <a:r>
                        <a:rPr lang="en">
                          <a:latin typeface="Source Sans Pro"/>
                          <a:ea typeface="Source Sans Pro"/>
                          <a:cs typeface="Source Sans Pro"/>
                          <a:sym typeface="Source Sans Pro"/>
                        </a:rPr>
                        <a:t>Directions (North, South, East, West)</a:t>
                      </a:r>
                      <a:endParaRPr>
                        <a:latin typeface="Source Sans Pro"/>
                        <a:ea typeface="Source Sans Pro"/>
                        <a:cs typeface="Source Sans Pro"/>
                        <a:sym typeface="Source Sans Pro"/>
                      </a:endParaRPr>
                    </a:p>
                  </a:txBody>
                  <a:tcPr marL="91425" marR="91425" marT="91425" marB="91425"/>
                </a:tc>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txBody>
                  <a:tcPr marL="91425" marR="91425" marT="91425" marB="91425"/>
                </a:tc>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txBody>
                  <a:tcPr marL="91425" marR="91425" marT="91425" marB="91425"/>
                </a:tc>
                <a:extLst>
                  <a:ext uri="{0D108BD9-81ED-4DB2-BD59-A6C34878D82A}">
                    <a16:rowId xmlns:a16="http://schemas.microsoft.com/office/drawing/2014/main" val="10004"/>
                  </a:ext>
                </a:extLst>
              </a:tr>
            </a:tbl>
          </a:graphicData>
        </a:graphic>
      </p:graphicFrame>
      <p:sp>
        <p:nvSpPr>
          <p:cNvPr id="45" name="Google Shape;45;p6"/>
          <p:cNvSpPr txBox="1"/>
          <p:nvPr/>
        </p:nvSpPr>
        <p:spPr>
          <a:xfrm>
            <a:off x="909625" y="4458225"/>
            <a:ext cx="33078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i="1">
                <a:latin typeface="Source Sans Pro"/>
                <a:ea typeface="Source Sans Pro"/>
                <a:cs typeface="Source Sans Pro"/>
                <a:sym typeface="Source Sans Pro"/>
              </a:rPr>
              <a:t>Resource: </a:t>
            </a:r>
            <a:r>
              <a:rPr lang="en" b="1">
                <a:latin typeface="Source Sans Pro"/>
                <a:ea typeface="Source Sans Pro"/>
                <a:cs typeface="Source Sans Pro"/>
                <a:sym typeface="Source Sans Pro"/>
              </a:rPr>
              <a:t>Cracked Plates Online Map</a:t>
            </a:r>
            <a:endParaRPr>
              <a:latin typeface="Source Sans Pro"/>
              <a:ea typeface="Source Sans Pro"/>
              <a:cs typeface="Source Sans Pro"/>
              <a:sym typeface="Source Sans Pro"/>
            </a:endParaRPr>
          </a:p>
        </p:txBody>
      </p:sp>
      <p:graphicFrame>
        <p:nvGraphicFramePr>
          <p:cNvPr id="46" name="Google Shape;46;p6"/>
          <p:cNvGraphicFramePr/>
          <p:nvPr/>
        </p:nvGraphicFramePr>
        <p:xfrm>
          <a:off x="985850" y="4873195"/>
          <a:ext cx="7513100" cy="2529425"/>
        </p:xfrm>
        <a:graphic>
          <a:graphicData uri="http://schemas.openxmlformats.org/drawingml/2006/table">
            <a:tbl>
              <a:tblPr>
                <a:noFill/>
                <a:tableStyleId>{D2021F5F-E15A-40BC-8580-157957094B7B}</a:tableStyleId>
              </a:tblPr>
              <a:tblGrid>
                <a:gridCol w="3178225">
                  <a:extLst>
                    <a:ext uri="{9D8B030D-6E8A-4147-A177-3AD203B41FA5}">
                      <a16:colId xmlns:a16="http://schemas.microsoft.com/office/drawing/2014/main" val="20000"/>
                    </a:ext>
                  </a:extLst>
                </a:gridCol>
                <a:gridCol w="2295525">
                  <a:extLst>
                    <a:ext uri="{9D8B030D-6E8A-4147-A177-3AD203B41FA5}">
                      <a16:colId xmlns:a16="http://schemas.microsoft.com/office/drawing/2014/main" val="20001"/>
                    </a:ext>
                  </a:extLst>
                </a:gridCol>
                <a:gridCol w="2039350">
                  <a:extLst>
                    <a:ext uri="{9D8B030D-6E8A-4147-A177-3AD203B41FA5}">
                      <a16:colId xmlns:a16="http://schemas.microsoft.com/office/drawing/2014/main" val="20002"/>
                    </a:ext>
                  </a:extLst>
                </a:gridCol>
              </a:tblGrid>
              <a:tr h="447425">
                <a:tc>
                  <a:txBody>
                    <a:bodyPr/>
                    <a:lstStyle/>
                    <a:p>
                      <a:pPr marL="0" lvl="0" indent="0" algn="l" rtl="0">
                        <a:spcBef>
                          <a:spcPts val="0"/>
                        </a:spcBef>
                        <a:spcAft>
                          <a:spcPts val="0"/>
                        </a:spcAft>
                        <a:buNone/>
                      </a:pPr>
                      <a:r>
                        <a:rPr lang="en" b="1">
                          <a:solidFill>
                            <a:srgbClr val="FFFFFF"/>
                          </a:solidFill>
                          <a:latin typeface="Source Sans Pro"/>
                          <a:ea typeface="Source Sans Pro"/>
                          <a:cs typeface="Source Sans Pro"/>
                          <a:sym typeface="Source Sans Pro"/>
                        </a:rPr>
                        <a:t>Map Part</a:t>
                      </a:r>
                      <a:endParaRPr b="1">
                        <a:solidFill>
                          <a:srgbClr val="FFFFFF"/>
                        </a:solidFill>
                        <a:latin typeface="Source Sans Pro"/>
                        <a:ea typeface="Source Sans Pro"/>
                        <a:cs typeface="Source Sans Pro"/>
                        <a:sym typeface="Source Sans Pro"/>
                      </a:endParaRPr>
                    </a:p>
                  </a:txBody>
                  <a:tcPr marL="91425" marR="91425" marT="91425" marB="91425">
                    <a:solidFill>
                      <a:schemeClr val="dk2"/>
                    </a:solidFill>
                  </a:tcPr>
                </a:tc>
                <a:tc>
                  <a:txBody>
                    <a:bodyPr/>
                    <a:lstStyle/>
                    <a:p>
                      <a:pPr marL="0" lvl="0" indent="0" algn="l" rtl="0">
                        <a:spcBef>
                          <a:spcPts val="0"/>
                        </a:spcBef>
                        <a:spcAft>
                          <a:spcPts val="0"/>
                        </a:spcAft>
                        <a:buNone/>
                      </a:pPr>
                      <a:r>
                        <a:rPr lang="en" b="1">
                          <a:solidFill>
                            <a:srgbClr val="FFFFFF"/>
                          </a:solidFill>
                          <a:latin typeface="Source Sans Pro"/>
                          <a:ea typeface="Source Sans Pro"/>
                          <a:cs typeface="Source Sans Pro"/>
                          <a:sym typeface="Source Sans Pro"/>
                        </a:rPr>
                        <a:t>Did I label it on my map?</a:t>
                      </a:r>
                      <a:endParaRPr b="1">
                        <a:solidFill>
                          <a:srgbClr val="FFFFFF"/>
                        </a:solidFill>
                        <a:latin typeface="Source Sans Pro"/>
                        <a:ea typeface="Source Sans Pro"/>
                        <a:cs typeface="Source Sans Pro"/>
                        <a:sym typeface="Source Sans Pro"/>
                      </a:endParaRPr>
                    </a:p>
                  </a:txBody>
                  <a:tcPr marL="91425" marR="91425" marT="91425" marB="91425">
                    <a:solidFill>
                      <a:schemeClr val="dk2"/>
                    </a:solidFill>
                  </a:tcPr>
                </a:tc>
                <a:tc>
                  <a:txBody>
                    <a:bodyPr/>
                    <a:lstStyle/>
                    <a:p>
                      <a:pPr marL="0" lvl="0" indent="0" algn="l" rtl="0">
                        <a:spcBef>
                          <a:spcPts val="0"/>
                        </a:spcBef>
                        <a:spcAft>
                          <a:spcPts val="0"/>
                        </a:spcAft>
                        <a:buNone/>
                      </a:pPr>
                      <a:r>
                        <a:rPr lang="en" b="1">
                          <a:solidFill>
                            <a:srgbClr val="FFFFFF"/>
                          </a:solidFill>
                          <a:latin typeface="Source Sans Pro"/>
                          <a:ea typeface="Source Sans Pro"/>
                          <a:cs typeface="Source Sans Pro"/>
                          <a:sym typeface="Source Sans Pro"/>
                        </a:rPr>
                        <a:t>Color or Symbol I Used</a:t>
                      </a:r>
                      <a:endParaRPr b="1">
                        <a:solidFill>
                          <a:srgbClr val="FFFFFF"/>
                        </a:solidFill>
                        <a:latin typeface="Source Sans Pro"/>
                        <a:ea typeface="Source Sans Pro"/>
                        <a:cs typeface="Source Sans Pro"/>
                        <a:sym typeface="Source Sans Pro"/>
                      </a:endParaRPr>
                    </a:p>
                  </a:txBody>
                  <a:tcPr marL="91425" marR="91425" marT="91425" marB="91425">
                    <a:solidFill>
                      <a:schemeClr val="dk2"/>
                    </a:solidFill>
                  </a:tcPr>
                </a:tc>
                <a:extLst>
                  <a:ext uri="{0D108BD9-81ED-4DB2-BD59-A6C34878D82A}">
                    <a16:rowId xmlns:a16="http://schemas.microsoft.com/office/drawing/2014/main" val="10000"/>
                  </a:ext>
                </a:extLst>
              </a:tr>
              <a:tr h="520500">
                <a:tc>
                  <a:txBody>
                    <a:bodyPr/>
                    <a:lstStyle/>
                    <a:p>
                      <a:pPr marL="0" lvl="0" indent="0" algn="l" rtl="0">
                        <a:spcBef>
                          <a:spcPts val="0"/>
                        </a:spcBef>
                        <a:spcAft>
                          <a:spcPts val="0"/>
                        </a:spcAft>
                        <a:buNone/>
                      </a:pPr>
                      <a:r>
                        <a:rPr lang="en">
                          <a:latin typeface="Source Sans Pro"/>
                          <a:ea typeface="Source Sans Pro"/>
                          <a:cs typeface="Source Sans Pro"/>
                          <a:sym typeface="Source Sans Pro"/>
                        </a:rPr>
                        <a:t>Mountain Ranges </a:t>
                      </a:r>
                      <a:endParaRPr>
                        <a:latin typeface="Source Sans Pro"/>
                        <a:ea typeface="Source Sans Pro"/>
                        <a:cs typeface="Source Sans Pro"/>
                        <a:sym typeface="Source Sans Pro"/>
                      </a:endParaRPr>
                    </a:p>
                  </a:txBody>
                  <a:tcPr marL="91425" marR="91425" marT="91425" marB="91425"/>
                </a:tc>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txBody>
                  <a:tcPr marL="91425" marR="91425" marT="91425" marB="91425"/>
                </a:tc>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txBody>
                  <a:tcPr marL="91425" marR="91425" marT="91425" marB="91425"/>
                </a:tc>
                <a:extLst>
                  <a:ext uri="{0D108BD9-81ED-4DB2-BD59-A6C34878D82A}">
                    <a16:rowId xmlns:a16="http://schemas.microsoft.com/office/drawing/2014/main" val="10001"/>
                  </a:ext>
                </a:extLst>
              </a:tr>
              <a:tr h="520500">
                <a:tc>
                  <a:txBody>
                    <a:bodyPr/>
                    <a:lstStyle/>
                    <a:p>
                      <a:pPr marL="0" lvl="0" indent="0" algn="l" rtl="0">
                        <a:spcBef>
                          <a:spcPts val="0"/>
                        </a:spcBef>
                        <a:spcAft>
                          <a:spcPts val="0"/>
                        </a:spcAft>
                        <a:buNone/>
                      </a:pPr>
                      <a:r>
                        <a:rPr lang="en">
                          <a:latin typeface="Source Sans Pro"/>
                          <a:ea typeface="Source Sans Pro"/>
                          <a:cs typeface="Source Sans Pro"/>
                          <a:sym typeface="Source Sans Pro"/>
                        </a:rPr>
                        <a:t>Mid-Ocean Ridges</a:t>
                      </a:r>
                      <a:endParaRPr>
                        <a:latin typeface="Source Sans Pro"/>
                        <a:ea typeface="Source Sans Pro"/>
                        <a:cs typeface="Source Sans Pro"/>
                        <a:sym typeface="Source Sans Pro"/>
                      </a:endParaRPr>
                    </a:p>
                  </a:txBody>
                  <a:tcPr marL="91425" marR="91425" marT="91425" marB="91425"/>
                </a:tc>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txBody>
                  <a:tcPr marL="91425" marR="91425" marT="91425" marB="91425"/>
                </a:tc>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txBody>
                  <a:tcPr marL="91425" marR="91425" marT="91425" marB="91425"/>
                </a:tc>
                <a:extLst>
                  <a:ext uri="{0D108BD9-81ED-4DB2-BD59-A6C34878D82A}">
                    <a16:rowId xmlns:a16="http://schemas.microsoft.com/office/drawing/2014/main" val="10002"/>
                  </a:ext>
                </a:extLst>
              </a:tr>
              <a:tr h="520500">
                <a:tc>
                  <a:txBody>
                    <a:bodyPr/>
                    <a:lstStyle/>
                    <a:p>
                      <a:pPr marL="0" lvl="0" indent="0" algn="l" rtl="0">
                        <a:spcBef>
                          <a:spcPts val="0"/>
                        </a:spcBef>
                        <a:spcAft>
                          <a:spcPts val="0"/>
                        </a:spcAft>
                        <a:buNone/>
                      </a:pPr>
                      <a:r>
                        <a:rPr lang="en">
                          <a:latin typeface="Source Sans Pro"/>
                          <a:ea typeface="Source Sans Pro"/>
                          <a:cs typeface="Source Sans Pro"/>
                          <a:sym typeface="Source Sans Pro"/>
                        </a:rPr>
                        <a:t>Volcanoes</a:t>
                      </a:r>
                      <a:endParaRPr>
                        <a:latin typeface="Source Sans Pro"/>
                        <a:ea typeface="Source Sans Pro"/>
                        <a:cs typeface="Source Sans Pro"/>
                        <a:sym typeface="Source Sans Pro"/>
                      </a:endParaRPr>
                    </a:p>
                  </a:txBody>
                  <a:tcPr marL="91425" marR="91425" marT="91425" marB="91425"/>
                </a:tc>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txBody>
                  <a:tcPr marL="91425" marR="91425" marT="91425" marB="91425"/>
                </a:tc>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txBody>
                  <a:tcPr marL="91425" marR="91425" marT="91425" marB="91425"/>
                </a:tc>
                <a:extLst>
                  <a:ext uri="{0D108BD9-81ED-4DB2-BD59-A6C34878D82A}">
                    <a16:rowId xmlns:a16="http://schemas.microsoft.com/office/drawing/2014/main" val="10003"/>
                  </a:ext>
                </a:extLst>
              </a:tr>
              <a:tr h="520500">
                <a:tc>
                  <a:txBody>
                    <a:bodyPr/>
                    <a:lstStyle/>
                    <a:p>
                      <a:pPr marL="0" lvl="0" indent="0" algn="l" rtl="0">
                        <a:spcBef>
                          <a:spcPts val="0"/>
                        </a:spcBef>
                        <a:spcAft>
                          <a:spcPts val="0"/>
                        </a:spcAft>
                        <a:buNone/>
                      </a:pPr>
                      <a:r>
                        <a:rPr lang="en">
                          <a:latin typeface="Source Sans Pro"/>
                          <a:ea typeface="Source Sans Pro"/>
                          <a:cs typeface="Source Sans Pro"/>
                          <a:sym typeface="Source Sans Pro"/>
                        </a:rPr>
                        <a:t>Earthquakes</a:t>
                      </a:r>
                      <a:endParaRPr>
                        <a:latin typeface="Source Sans Pro"/>
                        <a:ea typeface="Source Sans Pro"/>
                        <a:cs typeface="Source Sans Pro"/>
                        <a:sym typeface="Source Sans Pro"/>
                      </a:endParaRPr>
                    </a:p>
                  </a:txBody>
                  <a:tcPr marL="91425" marR="91425" marT="91425" marB="91425"/>
                </a:tc>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txBody>
                  <a:tcPr marL="91425" marR="91425" marT="91425" marB="91425"/>
                </a:tc>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txBody>
                  <a:tcPr marL="91425" marR="91425" marT="91425" marB="91425"/>
                </a:tc>
                <a:extLst>
                  <a:ext uri="{0D108BD9-81ED-4DB2-BD59-A6C34878D82A}">
                    <a16:rowId xmlns:a16="http://schemas.microsoft.com/office/drawing/2014/main" val="10004"/>
                  </a:ext>
                </a:extLst>
              </a:tr>
            </a:tbl>
          </a:graphicData>
        </a:graphic>
      </p:graphicFrame>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L1 - Explain">
  <p:cSld name="SECTION_HEADER_1_1_3">
    <p:spTree>
      <p:nvGrpSpPr>
        <p:cNvPr id="1" name="Shape 47"/>
        <p:cNvGrpSpPr/>
        <p:nvPr/>
      </p:nvGrpSpPr>
      <p:grpSpPr>
        <a:xfrm>
          <a:off x="0" y="0"/>
          <a:ext cx="0" cy="0"/>
          <a:chOff x="0" y="0"/>
          <a:chExt cx="0" cy="0"/>
        </a:xfrm>
      </p:grpSpPr>
      <p:sp>
        <p:nvSpPr>
          <p:cNvPr id="48" name="Google Shape;48;p7"/>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49" name="Google Shape;49;p7"/>
          <p:cNvSpPr txBox="1"/>
          <p:nvPr/>
        </p:nvSpPr>
        <p:spPr>
          <a:xfrm>
            <a:off x="0" y="658450"/>
            <a:ext cx="10058400" cy="5949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0"/>
              </a:spcAft>
              <a:buClr>
                <a:schemeClr val="dk1"/>
              </a:buClr>
              <a:buSzPts val="1100"/>
              <a:buFont typeface="Arial"/>
              <a:buNone/>
            </a:pPr>
            <a:r>
              <a:rPr lang="en" sz="3600">
                <a:latin typeface="Source Sans Pro"/>
                <a:ea typeface="Source Sans Pro"/>
                <a:cs typeface="Source Sans Pro"/>
                <a:sym typeface="Source Sans Pro"/>
              </a:rPr>
              <a:t>Patterns of Earth Features</a:t>
            </a:r>
            <a:endParaRPr sz="3000" i="1">
              <a:latin typeface="Source Sans Pro"/>
              <a:ea typeface="Source Sans Pro"/>
              <a:cs typeface="Source Sans Pro"/>
              <a:sym typeface="Source Sans Pro"/>
            </a:endParaRPr>
          </a:p>
          <a:p>
            <a:pPr marL="0" lvl="0" indent="0" algn="l" rtl="0">
              <a:spcBef>
                <a:spcPts val="1000"/>
              </a:spcBef>
              <a:spcAft>
                <a:spcPts val="0"/>
              </a:spcAft>
              <a:buNone/>
            </a:pPr>
            <a:endParaRPr sz="3600">
              <a:latin typeface="Source Sans Pro"/>
              <a:ea typeface="Source Sans Pro"/>
              <a:cs typeface="Source Sans Pro"/>
              <a:sym typeface="Source Sans Pro"/>
            </a:endParaRPr>
          </a:p>
        </p:txBody>
      </p:sp>
      <p:sp>
        <p:nvSpPr>
          <p:cNvPr id="50" name="Google Shape;50;p7"/>
          <p:cNvSpPr txBox="1"/>
          <p:nvPr/>
        </p:nvSpPr>
        <p:spPr>
          <a:xfrm>
            <a:off x="479250" y="268125"/>
            <a:ext cx="6212100" cy="3903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1 EXPLAIN: </a:t>
            </a:r>
            <a:r>
              <a:rPr lang="en">
                <a:solidFill>
                  <a:schemeClr val="dk1"/>
                </a:solidFill>
                <a:latin typeface="Source Sans Pro"/>
                <a:ea typeface="Source Sans Pro"/>
                <a:cs typeface="Source Sans Pro"/>
                <a:sym typeface="Source Sans Pro"/>
              </a:rPr>
              <a:t>What is the surface of land like, and how do people map it out?</a:t>
            </a:r>
            <a:endParaRPr>
              <a:latin typeface="Source Sans Pro"/>
              <a:ea typeface="Source Sans Pro"/>
              <a:cs typeface="Source Sans Pro"/>
              <a:sym typeface="Source Sans Pro"/>
            </a:endParaRPr>
          </a:p>
        </p:txBody>
      </p:sp>
      <p:cxnSp>
        <p:nvCxnSpPr>
          <p:cNvPr id="51" name="Google Shape;51;p7"/>
          <p:cNvCxnSpPr/>
          <p:nvPr/>
        </p:nvCxnSpPr>
        <p:spPr>
          <a:xfrm>
            <a:off x="6464400" y="486450"/>
            <a:ext cx="2386200" cy="12300"/>
          </a:xfrm>
          <a:prstGeom prst="straightConnector1">
            <a:avLst/>
          </a:prstGeom>
          <a:noFill/>
          <a:ln w="9525" cap="flat" cmpd="sng">
            <a:solidFill>
              <a:schemeClr val="dk2"/>
            </a:solidFill>
            <a:prstDash val="dot"/>
            <a:round/>
            <a:headEnd type="none" w="med" len="med"/>
            <a:tailEnd type="none" w="med" len="med"/>
          </a:ln>
        </p:spPr>
      </p:cxnSp>
      <p:pic>
        <p:nvPicPr>
          <p:cNvPr id="52" name="Google Shape;52;p7"/>
          <p:cNvPicPr preferRelativeResize="0"/>
          <p:nvPr/>
        </p:nvPicPr>
        <p:blipFill rotWithShape="1">
          <a:blip r:embed="rId2">
            <a:alphaModFix/>
          </a:blip>
          <a:srcRect t="29" b="19"/>
          <a:stretch/>
        </p:blipFill>
        <p:spPr>
          <a:xfrm>
            <a:off x="8949675" y="311343"/>
            <a:ext cx="476276" cy="390350"/>
          </a:xfrm>
          <a:prstGeom prst="rect">
            <a:avLst/>
          </a:prstGeom>
          <a:noFill/>
          <a:ln>
            <a:noFill/>
          </a:ln>
        </p:spPr>
      </p:pic>
      <p:graphicFrame>
        <p:nvGraphicFramePr>
          <p:cNvPr id="53" name="Google Shape;53;p7"/>
          <p:cNvGraphicFramePr/>
          <p:nvPr/>
        </p:nvGraphicFramePr>
        <p:xfrm>
          <a:off x="479250" y="2136500"/>
          <a:ext cx="9089525" cy="5174020"/>
        </p:xfrm>
        <a:graphic>
          <a:graphicData uri="http://schemas.openxmlformats.org/drawingml/2006/table">
            <a:tbl>
              <a:tblPr>
                <a:noFill/>
                <a:tableStyleId>{193AC95B-02AE-4B60-A021-1E13135AFAED}</a:tableStyleId>
              </a:tblPr>
              <a:tblGrid>
                <a:gridCol w="1901675">
                  <a:extLst>
                    <a:ext uri="{9D8B030D-6E8A-4147-A177-3AD203B41FA5}">
                      <a16:colId xmlns:a16="http://schemas.microsoft.com/office/drawing/2014/main" val="20000"/>
                    </a:ext>
                  </a:extLst>
                </a:gridCol>
                <a:gridCol w="7187850">
                  <a:extLst>
                    <a:ext uri="{9D8B030D-6E8A-4147-A177-3AD203B41FA5}">
                      <a16:colId xmlns:a16="http://schemas.microsoft.com/office/drawing/2014/main" val="20001"/>
                    </a:ext>
                  </a:extLst>
                </a:gridCol>
              </a:tblGrid>
              <a:tr h="390550">
                <a:tc>
                  <a:txBody>
                    <a:bodyPr/>
                    <a:lstStyle/>
                    <a:p>
                      <a:pPr marL="0" lvl="0" indent="0" algn="l" rtl="0">
                        <a:spcBef>
                          <a:spcPts val="0"/>
                        </a:spcBef>
                        <a:spcAft>
                          <a:spcPts val="0"/>
                        </a:spcAft>
                        <a:buNone/>
                      </a:pPr>
                      <a:r>
                        <a:rPr lang="en" sz="1800" b="1">
                          <a:solidFill>
                            <a:srgbClr val="FFFFFF"/>
                          </a:solidFill>
                          <a:latin typeface="Source Sans Pro"/>
                          <a:ea typeface="Source Sans Pro"/>
                          <a:cs typeface="Source Sans Pro"/>
                          <a:sym typeface="Source Sans Pro"/>
                        </a:rPr>
                        <a:t>Earth Feature</a:t>
                      </a:r>
                      <a:endParaRPr sz="1800" b="1">
                        <a:solidFill>
                          <a:srgbClr val="FFFFFF"/>
                        </a:solidFill>
                        <a:latin typeface="Source Sans Pro"/>
                        <a:ea typeface="Source Sans Pro"/>
                        <a:cs typeface="Source Sans Pro"/>
                        <a:sym typeface="Source Sans Pro"/>
                      </a:endParaRPr>
                    </a:p>
                  </a:txBody>
                  <a:tcPr marL="63500" marR="63500" marT="63500" marB="63500">
                    <a:solidFill>
                      <a:schemeClr val="dk2"/>
                    </a:solidFill>
                  </a:tcPr>
                </a:tc>
                <a:tc>
                  <a:txBody>
                    <a:bodyPr/>
                    <a:lstStyle/>
                    <a:p>
                      <a:pPr marL="0" lvl="0" indent="0" algn="l" rtl="0">
                        <a:spcBef>
                          <a:spcPts val="0"/>
                        </a:spcBef>
                        <a:spcAft>
                          <a:spcPts val="0"/>
                        </a:spcAft>
                        <a:buNone/>
                      </a:pPr>
                      <a:r>
                        <a:rPr lang="en" sz="1800" b="1">
                          <a:solidFill>
                            <a:srgbClr val="FFFFFF"/>
                          </a:solidFill>
                          <a:latin typeface="Source Sans Pro"/>
                          <a:ea typeface="Source Sans Pro"/>
                          <a:cs typeface="Source Sans Pro"/>
                          <a:sym typeface="Source Sans Pro"/>
                        </a:rPr>
                        <a:t>Patterns located on Earth (they often occur in/near ________ )</a:t>
                      </a:r>
                      <a:endParaRPr sz="1800" b="1">
                        <a:solidFill>
                          <a:srgbClr val="FFFFFF"/>
                        </a:solidFill>
                        <a:latin typeface="Source Sans Pro"/>
                        <a:ea typeface="Source Sans Pro"/>
                        <a:cs typeface="Source Sans Pro"/>
                        <a:sym typeface="Source Sans Pro"/>
                      </a:endParaRPr>
                    </a:p>
                  </a:txBody>
                  <a:tcPr marL="63500" marR="63500" marT="63500" marB="63500">
                    <a:solidFill>
                      <a:schemeClr val="dk2"/>
                    </a:solidFill>
                  </a:tcPr>
                </a:tc>
                <a:extLst>
                  <a:ext uri="{0D108BD9-81ED-4DB2-BD59-A6C34878D82A}">
                    <a16:rowId xmlns:a16="http://schemas.microsoft.com/office/drawing/2014/main" val="10000"/>
                  </a:ext>
                </a:extLst>
              </a:tr>
              <a:tr h="1193175">
                <a:tc>
                  <a:txBody>
                    <a:bodyPr/>
                    <a:lstStyle/>
                    <a:p>
                      <a:pPr marL="0" lvl="0" indent="0" algn="ctr" rtl="0">
                        <a:spcBef>
                          <a:spcPts val="0"/>
                        </a:spcBef>
                        <a:spcAft>
                          <a:spcPts val="0"/>
                        </a:spcAft>
                        <a:buNone/>
                      </a:pPr>
                      <a:r>
                        <a:rPr lang="en" sz="1800">
                          <a:latin typeface="Source Sans Pro"/>
                          <a:ea typeface="Source Sans Pro"/>
                          <a:cs typeface="Source Sans Pro"/>
                          <a:sym typeface="Source Sans Pro"/>
                        </a:rPr>
                        <a:t>Mountain ranges</a:t>
                      </a:r>
                      <a:endParaRPr sz="1800">
                        <a:latin typeface="Source Sans Pro"/>
                        <a:ea typeface="Source Sans Pro"/>
                        <a:cs typeface="Source Sans Pro"/>
                        <a:sym typeface="Source Sans Pro"/>
                      </a:endParaRPr>
                    </a:p>
                  </a:txBody>
                  <a:tcPr marL="63500" marR="63500" marT="63500" marB="63500" anchor="ctr"/>
                </a:tc>
                <a:tc>
                  <a:txBody>
                    <a:bodyPr/>
                    <a:lstStyle/>
                    <a:p>
                      <a:pPr marL="0" lvl="0" indent="0" algn="l" rtl="0">
                        <a:spcBef>
                          <a:spcPts val="0"/>
                        </a:spcBef>
                        <a:spcAft>
                          <a:spcPts val="0"/>
                        </a:spcAft>
                        <a:buNone/>
                      </a:pPr>
                      <a:endParaRPr sz="1800">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1"/>
                  </a:ext>
                </a:extLst>
              </a:tr>
              <a:tr h="1193175">
                <a:tc>
                  <a:txBody>
                    <a:bodyPr/>
                    <a:lstStyle/>
                    <a:p>
                      <a:pPr marL="0" lvl="0" indent="0" algn="ctr" rtl="0">
                        <a:spcBef>
                          <a:spcPts val="0"/>
                        </a:spcBef>
                        <a:spcAft>
                          <a:spcPts val="0"/>
                        </a:spcAft>
                        <a:buNone/>
                      </a:pPr>
                      <a:r>
                        <a:rPr lang="en" sz="1800">
                          <a:latin typeface="Source Sans Pro"/>
                          <a:ea typeface="Source Sans Pro"/>
                          <a:cs typeface="Source Sans Pro"/>
                          <a:sym typeface="Source Sans Pro"/>
                        </a:rPr>
                        <a:t>Mid-ocean ridges</a:t>
                      </a:r>
                      <a:endParaRPr sz="1800">
                        <a:latin typeface="Source Sans Pro"/>
                        <a:ea typeface="Source Sans Pro"/>
                        <a:cs typeface="Source Sans Pro"/>
                        <a:sym typeface="Source Sans Pro"/>
                      </a:endParaRPr>
                    </a:p>
                  </a:txBody>
                  <a:tcPr marL="63500" marR="63500" marT="63500" marB="63500" anchor="ctr"/>
                </a:tc>
                <a:tc>
                  <a:txBody>
                    <a:bodyPr/>
                    <a:lstStyle/>
                    <a:p>
                      <a:pPr marL="0" lvl="0" indent="0" algn="l" rtl="0">
                        <a:spcBef>
                          <a:spcPts val="0"/>
                        </a:spcBef>
                        <a:spcAft>
                          <a:spcPts val="0"/>
                        </a:spcAft>
                        <a:buNone/>
                      </a:pPr>
                      <a:endParaRPr sz="1800">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2"/>
                  </a:ext>
                </a:extLst>
              </a:tr>
              <a:tr h="1193175">
                <a:tc>
                  <a:txBody>
                    <a:bodyPr/>
                    <a:lstStyle/>
                    <a:p>
                      <a:pPr marL="0" lvl="0" indent="0" algn="ctr" rtl="0">
                        <a:spcBef>
                          <a:spcPts val="0"/>
                        </a:spcBef>
                        <a:spcAft>
                          <a:spcPts val="0"/>
                        </a:spcAft>
                        <a:buNone/>
                      </a:pPr>
                      <a:r>
                        <a:rPr lang="en" sz="1800">
                          <a:latin typeface="Source Sans Pro"/>
                          <a:ea typeface="Source Sans Pro"/>
                          <a:cs typeface="Source Sans Pro"/>
                          <a:sym typeface="Source Sans Pro"/>
                        </a:rPr>
                        <a:t>Volcanoes</a:t>
                      </a:r>
                      <a:endParaRPr sz="1800">
                        <a:latin typeface="Source Sans Pro"/>
                        <a:ea typeface="Source Sans Pro"/>
                        <a:cs typeface="Source Sans Pro"/>
                        <a:sym typeface="Source Sans Pro"/>
                      </a:endParaRPr>
                    </a:p>
                  </a:txBody>
                  <a:tcPr marL="63500" marR="63500" marT="63500" marB="63500" anchor="ctr"/>
                </a:tc>
                <a:tc>
                  <a:txBody>
                    <a:bodyPr/>
                    <a:lstStyle/>
                    <a:p>
                      <a:pPr marL="0" lvl="0" indent="0" algn="l" rtl="0">
                        <a:spcBef>
                          <a:spcPts val="0"/>
                        </a:spcBef>
                        <a:spcAft>
                          <a:spcPts val="0"/>
                        </a:spcAft>
                        <a:buNone/>
                      </a:pPr>
                      <a:endParaRPr sz="1800">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3"/>
                  </a:ext>
                </a:extLst>
              </a:tr>
              <a:tr h="1193175">
                <a:tc>
                  <a:txBody>
                    <a:bodyPr/>
                    <a:lstStyle/>
                    <a:p>
                      <a:pPr marL="0" lvl="0" indent="0" algn="ctr" rtl="0">
                        <a:spcBef>
                          <a:spcPts val="0"/>
                        </a:spcBef>
                        <a:spcAft>
                          <a:spcPts val="0"/>
                        </a:spcAft>
                        <a:buNone/>
                      </a:pPr>
                      <a:r>
                        <a:rPr lang="en" sz="1800">
                          <a:latin typeface="Source Sans Pro"/>
                          <a:ea typeface="Source Sans Pro"/>
                          <a:cs typeface="Source Sans Pro"/>
                          <a:sym typeface="Source Sans Pro"/>
                        </a:rPr>
                        <a:t>Earthquakes</a:t>
                      </a:r>
                      <a:endParaRPr sz="1800">
                        <a:latin typeface="Source Sans Pro"/>
                        <a:ea typeface="Source Sans Pro"/>
                        <a:cs typeface="Source Sans Pro"/>
                        <a:sym typeface="Source Sans Pro"/>
                      </a:endParaRPr>
                    </a:p>
                  </a:txBody>
                  <a:tcPr marL="63500" marR="63500" marT="63500" marB="63500" anchor="ctr"/>
                </a:tc>
                <a:tc>
                  <a:txBody>
                    <a:bodyPr/>
                    <a:lstStyle/>
                    <a:p>
                      <a:pPr marL="0" lvl="0" indent="0" algn="l" rtl="0">
                        <a:spcBef>
                          <a:spcPts val="0"/>
                        </a:spcBef>
                        <a:spcAft>
                          <a:spcPts val="0"/>
                        </a:spcAft>
                        <a:buNone/>
                      </a:pPr>
                      <a:endParaRPr sz="1800">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4"/>
                  </a:ext>
                </a:extLst>
              </a:tr>
            </a:tbl>
          </a:graphicData>
        </a:graphic>
      </p:graphicFrame>
      <p:sp>
        <p:nvSpPr>
          <p:cNvPr id="54" name="Google Shape;54;p7"/>
          <p:cNvSpPr txBox="1"/>
          <p:nvPr/>
        </p:nvSpPr>
        <p:spPr>
          <a:xfrm>
            <a:off x="479250" y="1387125"/>
            <a:ext cx="9089400" cy="6480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r>
              <a:rPr lang="en" b="1">
                <a:latin typeface="Source Sans Pro"/>
                <a:ea typeface="Source Sans Pro"/>
                <a:cs typeface="Source Sans Pro"/>
                <a:sym typeface="Source Sans Pro"/>
              </a:rPr>
              <a:t>Directions:</a:t>
            </a:r>
            <a:r>
              <a:rPr lang="en">
                <a:latin typeface="Source Sans Pro"/>
                <a:ea typeface="Source Sans Pro"/>
                <a:cs typeface="Source Sans Pro"/>
                <a:sym typeface="Source Sans Pro"/>
              </a:rPr>
              <a:t> Use the data you gathered to make your Earth Map to look for patterns. Where do mountains, mid-ocean ridges, volcanoes, and earthquakes occur on Earth? </a:t>
            </a:r>
            <a:endParaRPr>
              <a:latin typeface="Source Sans Pro"/>
              <a:ea typeface="Source Sans Pro"/>
              <a:cs typeface="Source Sans Pro"/>
              <a:sym typeface="Source Sans Pro"/>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L1 - Elaborate">
  <p:cSld name="SECTION_HEADER_1_1_1">
    <p:spTree>
      <p:nvGrpSpPr>
        <p:cNvPr id="1" name="Shape 55"/>
        <p:cNvGrpSpPr/>
        <p:nvPr/>
      </p:nvGrpSpPr>
      <p:grpSpPr>
        <a:xfrm>
          <a:off x="0" y="0"/>
          <a:ext cx="0" cy="0"/>
          <a:chOff x="0" y="0"/>
          <a:chExt cx="0" cy="0"/>
        </a:xfrm>
      </p:grpSpPr>
      <p:sp>
        <p:nvSpPr>
          <p:cNvPr id="56" name="Google Shape;56;p8"/>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57" name="Google Shape;57;p8"/>
          <p:cNvSpPr txBox="1"/>
          <p:nvPr/>
        </p:nvSpPr>
        <p:spPr>
          <a:xfrm>
            <a:off x="0" y="629400"/>
            <a:ext cx="10058400" cy="5949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0"/>
              </a:spcAft>
              <a:buClr>
                <a:schemeClr val="dk1"/>
              </a:buClr>
              <a:buSzPts val="1100"/>
              <a:buFont typeface="Arial"/>
              <a:buNone/>
            </a:pPr>
            <a:r>
              <a:rPr lang="en" sz="3600">
                <a:latin typeface="Source Sans Pro"/>
                <a:ea typeface="Source Sans Pro"/>
                <a:cs typeface="Source Sans Pro"/>
                <a:sym typeface="Source Sans Pro"/>
              </a:rPr>
              <a:t>Global Soil Patterns</a:t>
            </a:r>
            <a:endParaRPr sz="3600">
              <a:latin typeface="Source Sans Pro"/>
              <a:ea typeface="Source Sans Pro"/>
              <a:cs typeface="Source Sans Pro"/>
              <a:sym typeface="Source Sans Pro"/>
            </a:endParaRPr>
          </a:p>
          <a:p>
            <a:pPr marL="0" lvl="0" indent="0" algn="l" rtl="0">
              <a:spcBef>
                <a:spcPts val="1000"/>
              </a:spcBef>
              <a:spcAft>
                <a:spcPts val="0"/>
              </a:spcAft>
              <a:buNone/>
            </a:pPr>
            <a:endParaRPr sz="3600">
              <a:latin typeface="Source Sans Pro"/>
              <a:ea typeface="Source Sans Pro"/>
              <a:cs typeface="Source Sans Pro"/>
              <a:sym typeface="Source Sans Pro"/>
            </a:endParaRPr>
          </a:p>
        </p:txBody>
      </p:sp>
      <p:sp>
        <p:nvSpPr>
          <p:cNvPr id="58" name="Google Shape;58;p8"/>
          <p:cNvSpPr txBox="1"/>
          <p:nvPr/>
        </p:nvSpPr>
        <p:spPr>
          <a:xfrm>
            <a:off x="497250" y="206925"/>
            <a:ext cx="6540000" cy="3903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1 ELABORATE: </a:t>
            </a:r>
            <a:r>
              <a:rPr lang="en">
                <a:solidFill>
                  <a:schemeClr val="dk1"/>
                </a:solidFill>
                <a:latin typeface="Source Sans Pro"/>
                <a:ea typeface="Source Sans Pro"/>
                <a:cs typeface="Source Sans Pro"/>
                <a:sym typeface="Source Sans Pro"/>
              </a:rPr>
              <a:t>What is the surface of land like, and how do people map it out?</a:t>
            </a:r>
            <a:endParaRPr>
              <a:latin typeface="Source Sans Pro"/>
              <a:ea typeface="Source Sans Pro"/>
              <a:cs typeface="Source Sans Pro"/>
              <a:sym typeface="Source Sans Pro"/>
            </a:endParaRPr>
          </a:p>
        </p:txBody>
      </p:sp>
      <p:cxnSp>
        <p:nvCxnSpPr>
          <p:cNvPr id="59" name="Google Shape;59;p8"/>
          <p:cNvCxnSpPr/>
          <p:nvPr/>
        </p:nvCxnSpPr>
        <p:spPr>
          <a:xfrm rot="10800000" flipH="1">
            <a:off x="6745450" y="426400"/>
            <a:ext cx="2105100" cy="6000"/>
          </a:xfrm>
          <a:prstGeom prst="straightConnector1">
            <a:avLst/>
          </a:prstGeom>
          <a:noFill/>
          <a:ln w="9525" cap="flat" cmpd="sng">
            <a:solidFill>
              <a:schemeClr val="dk2"/>
            </a:solidFill>
            <a:prstDash val="dot"/>
            <a:round/>
            <a:headEnd type="none" w="med" len="med"/>
            <a:tailEnd type="none" w="med" len="med"/>
          </a:ln>
        </p:spPr>
      </p:cxnSp>
      <p:pic>
        <p:nvPicPr>
          <p:cNvPr id="60" name="Google Shape;60;p8"/>
          <p:cNvPicPr preferRelativeResize="0"/>
          <p:nvPr/>
        </p:nvPicPr>
        <p:blipFill rotWithShape="1">
          <a:blip r:embed="rId2">
            <a:alphaModFix/>
          </a:blip>
          <a:srcRect t="29" b="19"/>
          <a:stretch/>
        </p:blipFill>
        <p:spPr>
          <a:xfrm>
            <a:off x="8949675" y="268103"/>
            <a:ext cx="476276" cy="390350"/>
          </a:xfrm>
          <a:prstGeom prst="rect">
            <a:avLst/>
          </a:prstGeom>
          <a:noFill/>
          <a:ln>
            <a:noFill/>
          </a:ln>
        </p:spPr>
      </p:pic>
      <p:graphicFrame>
        <p:nvGraphicFramePr>
          <p:cNvPr id="61" name="Google Shape;61;p8"/>
          <p:cNvGraphicFramePr/>
          <p:nvPr/>
        </p:nvGraphicFramePr>
        <p:xfrm>
          <a:off x="497238" y="1859866"/>
          <a:ext cx="9106675" cy="3322230"/>
        </p:xfrm>
        <a:graphic>
          <a:graphicData uri="http://schemas.openxmlformats.org/drawingml/2006/table">
            <a:tbl>
              <a:tblPr>
                <a:noFill/>
                <a:tableStyleId>{D2021F5F-E15A-40BC-8580-157957094B7B}</a:tableStyleId>
              </a:tblPr>
              <a:tblGrid>
                <a:gridCol w="1309000">
                  <a:extLst>
                    <a:ext uri="{9D8B030D-6E8A-4147-A177-3AD203B41FA5}">
                      <a16:colId xmlns:a16="http://schemas.microsoft.com/office/drawing/2014/main" val="20000"/>
                    </a:ext>
                  </a:extLst>
                </a:gridCol>
                <a:gridCol w="2599225">
                  <a:extLst>
                    <a:ext uri="{9D8B030D-6E8A-4147-A177-3AD203B41FA5}">
                      <a16:colId xmlns:a16="http://schemas.microsoft.com/office/drawing/2014/main" val="20001"/>
                    </a:ext>
                  </a:extLst>
                </a:gridCol>
                <a:gridCol w="2599225">
                  <a:extLst>
                    <a:ext uri="{9D8B030D-6E8A-4147-A177-3AD203B41FA5}">
                      <a16:colId xmlns:a16="http://schemas.microsoft.com/office/drawing/2014/main" val="20002"/>
                    </a:ext>
                  </a:extLst>
                </a:gridCol>
                <a:gridCol w="2599225">
                  <a:extLst>
                    <a:ext uri="{9D8B030D-6E8A-4147-A177-3AD203B41FA5}">
                      <a16:colId xmlns:a16="http://schemas.microsoft.com/office/drawing/2014/main" val="20003"/>
                    </a:ext>
                  </a:extLst>
                </a:gridCol>
              </a:tblGrid>
              <a:tr h="790100">
                <a:tc>
                  <a:txBody>
                    <a:bodyPr/>
                    <a:lstStyle/>
                    <a:p>
                      <a:pPr marL="0" lvl="0" indent="0" algn="ctr" rtl="0">
                        <a:spcBef>
                          <a:spcPts val="0"/>
                        </a:spcBef>
                        <a:spcAft>
                          <a:spcPts val="0"/>
                        </a:spcAft>
                        <a:buNone/>
                      </a:pPr>
                      <a:r>
                        <a:rPr lang="en" b="1">
                          <a:solidFill>
                            <a:srgbClr val="FFFFFF"/>
                          </a:solidFill>
                          <a:latin typeface="Source Sans Pro"/>
                          <a:ea typeface="Source Sans Pro"/>
                          <a:cs typeface="Source Sans Pro"/>
                          <a:sym typeface="Source Sans Pro"/>
                        </a:rPr>
                        <a:t>Soil type</a:t>
                      </a:r>
                      <a:endParaRPr b="1">
                        <a:solidFill>
                          <a:srgbClr val="FFFFFF"/>
                        </a:solidFill>
                        <a:latin typeface="Source Sans Pro"/>
                        <a:ea typeface="Source Sans Pro"/>
                        <a:cs typeface="Source Sans Pro"/>
                        <a:sym typeface="Source Sans Pro"/>
                      </a:endParaRPr>
                    </a:p>
                  </a:txBody>
                  <a:tcPr marL="91425" marR="91425" marT="91425" marB="91425">
                    <a:solidFill>
                      <a:srgbClr val="666666"/>
                    </a:solidFill>
                  </a:tcPr>
                </a:tc>
                <a:tc>
                  <a:txBody>
                    <a:bodyPr/>
                    <a:lstStyle/>
                    <a:p>
                      <a:pPr marL="0" lvl="0" indent="0" algn="ctr" rtl="0">
                        <a:lnSpc>
                          <a:spcPct val="115000"/>
                        </a:lnSpc>
                        <a:spcBef>
                          <a:spcPts val="0"/>
                        </a:spcBef>
                        <a:spcAft>
                          <a:spcPts val="0"/>
                        </a:spcAft>
                        <a:buNone/>
                      </a:pPr>
                      <a:r>
                        <a:rPr lang="en" b="1">
                          <a:solidFill>
                            <a:srgbClr val="FFFFFF"/>
                          </a:solidFill>
                          <a:latin typeface="Source Sans Pro"/>
                          <a:ea typeface="Source Sans Pro"/>
                          <a:cs typeface="Source Sans Pro"/>
                          <a:sym typeface="Source Sans Pro"/>
                        </a:rPr>
                        <a:t>Description of soil</a:t>
                      </a:r>
                      <a:endParaRPr b="1">
                        <a:solidFill>
                          <a:srgbClr val="FFFFFF"/>
                        </a:solidFill>
                        <a:latin typeface="Source Sans Pro"/>
                        <a:ea typeface="Source Sans Pro"/>
                        <a:cs typeface="Source Sans Pro"/>
                        <a:sym typeface="Source Sans Pro"/>
                      </a:endParaRPr>
                    </a:p>
                  </a:txBody>
                  <a:tcPr marL="91425" marR="91425" marT="91425" marB="91425">
                    <a:solidFill>
                      <a:srgbClr val="666666"/>
                    </a:solidFill>
                  </a:tcPr>
                </a:tc>
                <a:tc>
                  <a:txBody>
                    <a:bodyPr/>
                    <a:lstStyle/>
                    <a:p>
                      <a:pPr marL="0" lvl="0" indent="0" algn="ctr" rtl="0">
                        <a:spcBef>
                          <a:spcPts val="0"/>
                        </a:spcBef>
                        <a:spcAft>
                          <a:spcPts val="0"/>
                        </a:spcAft>
                        <a:buNone/>
                      </a:pPr>
                      <a:r>
                        <a:rPr lang="en" b="1">
                          <a:solidFill>
                            <a:srgbClr val="FFFFFF"/>
                          </a:solidFill>
                          <a:latin typeface="Source Sans Pro"/>
                          <a:ea typeface="Source Sans Pro"/>
                          <a:cs typeface="Source Sans Pro"/>
                          <a:sym typeface="Source Sans Pro"/>
                        </a:rPr>
                        <a:t>Where it Occurs (name countries or regions such as Northeast, Southwest…)</a:t>
                      </a:r>
                      <a:endParaRPr b="1">
                        <a:solidFill>
                          <a:srgbClr val="FFFFFF"/>
                        </a:solidFill>
                        <a:latin typeface="Source Sans Pro"/>
                        <a:ea typeface="Source Sans Pro"/>
                        <a:cs typeface="Source Sans Pro"/>
                        <a:sym typeface="Source Sans Pro"/>
                      </a:endParaRPr>
                    </a:p>
                  </a:txBody>
                  <a:tcPr marL="91425" marR="91425" marT="91425" marB="91425">
                    <a:solidFill>
                      <a:srgbClr val="666666"/>
                    </a:solidFill>
                  </a:tcPr>
                </a:tc>
                <a:tc>
                  <a:txBody>
                    <a:bodyPr/>
                    <a:lstStyle/>
                    <a:p>
                      <a:pPr marL="0" lvl="0" indent="0" algn="ctr" rtl="0">
                        <a:spcBef>
                          <a:spcPts val="0"/>
                        </a:spcBef>
                        <a:spcAft>
                          <a:spcPts val="0"/>
                        </a:spcAft>
                        <a:buNone/>
                      </a:pPr>
                      <a:r>
                        <a:rPr lang="en" b="1">
                          <a:solidFill>
                            <a:srgbClr val="FFFFFF"/>
                          </a:solidFill>
                          <a:latin typeface="Source Sans Pro"/>
                          <a:ea typeface="Source Sans Pro"/>
                          <a:cs typeface="Source Sans Pro"/>
                          <a:sym typeface="Source Sans Pro"/>
                        </a:rPr>
                        <a:t>Type of Earth feature it occurs near</a:t>
                      </a:r>
                      <a:endParaRPr b="1">
                        <a:solidFill>
                          <a:srgbClr val="FFFFFF"/>
                        </a:solidFill>
                        <a:latin typeface="Source Sans Pro"/>
                        <a:ea typeface="Source Sans Pro"/>
                        <a:cs typeface="Source Sans Pro"/>
                        <a:sym typeface="Source Sans Pro"/>
                      </a:endParaRPr>
                    </a:p>
                  </a:txBody>
                  <a:tcPr marL="91425" marR="91425" marT="91425" marB="91425">
                    <a:solidFill>
                      <a:srgbClr val="666666"/>
                    </a:solidFill>
                  </a:tcPr>
                </a:tc>
                <a:extLst>
                  <a:ext uri="{0D108BD9-81ED-4DB2-BD59-A6C34878D82A}">
                    <a16:rowId xmlns:a16="http://schemas.microsoft.com/office/drawing/2014/main" val="10000"/>
                  </a:ext>
                </a:extLst>
              </a:tr>
              <a:tr h="1249650">
                <a:tc>
                  <a:txBody>
                    <a:bodyPr/>
                    <a:lstStyle/>
                    <a:p>
                      <a:pPr marL="0" lvl="0" indent="0" algn="ctr" rtl="0">
                        <a:spcBef>
                          <a:spcPts val="0"/>
                        </a:spcBef>
                        <a:spcAft>
                          <a:spcPts val="0"/>
                        </a:spcAft>
                        <a:buNone/>
                      </a:pPr>
                      <a:r>
                        <a:rPr lang="en">
                          <a:latin typeface="Source Sans Pro"/>
                          <a:ea typeface="Source Sans Pro"/>
                          <a:cs typeface="Source Sans Pro"/>
                          <a:sym typeface="Source Sans Pro"/>
                        </a:rPr>
                        <a:t>Inceptisol</a:t>
                      </a:r>
                      <a:endParaRPr>
                        <a:latin typeface="Source Sans Pro"/>
                        <a:ea typeface="Source Sans Pro"/>
                        <a:cs typeface="Source Sans Pro"/>
                        <a:sym typeface="Source Sans Pro"/>
                      </a:endParaRPr>
                    </a:p>
                  </a:txBody>
                  <a:tcPr marL="91425" marR="91425" marT="91425" marB="91425" anchor="ctr"/>
                </a:tc>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txBody>
                  <a:tcPr marL="91425" marR="91425" marT="91425" marB="91425"/>
                </a:tc>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txBody>
                  <a:tcPr marL="91425" marR="91425" marT="91425" marB="91425"/>
                </a:tc>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txBody>
                  <a:tcPr marL="91425" marR="91425" marT="91425" marB="91425"/>
                </a:tc>
                <a:extLst>
                  <a:ext uri="{0D108BD9-81ED-4DB2-BD59-A6C34878D82A}">
                    <a16:rowId xmlns:a16="http://schemas.microsoft.com/office/drawing/2014/main" val="10001"/>
                  </a:ext>
                </a:extLst>
              </a:tr>
              <a:tr h="1249650">
                <a:tc>
                  <a:txBody>
                    <a:bodyPr/>
                    <a:lstStyle/>
                    <a:p>
                      <a:pPr marL="0" lvl="0" indent="0" algn="ctr" rtl="0">
                        <a:spcBef>
                          <a:spcPts val="0"/>
                        </a:spcBef>
                        <a:spcAft>
                          <a:spcPts val="0"/>
                        </a:spcAft>
                        <a:buNone/>
                      </a:pPr>
                      <a:r>
                        <a:rPr lang="en">
                          <a:latin typeface="Source Sans Pro"/>
                          <a:ea typeface="Source Sans Pro"/>
                          <a:cs typeface="Source Sans Pro"/>
                          <a:sym typeface="Source Sans Pro"/>
                        </a:rPr>
                        <a:t>Andisol</a:t>
                      </a:r>
                      <a:endParaRPr>
                        <a:latin typeface="Source Sans Pro"/>
                        <a:ea typeface="Source Sans Pro"/>
                        <a:cs typeface="Source Sans Pro"/>
                        <a:sym typeface="Source Sans Pro"/>
                      </a:endParaRPr>
                    </a:p>
                  </a:txBody>
                  <a:tcPr marL="91425" marR="91425" marT="91425" marB="91425" anchor="ctr"/>
                </a:tc>
                <a:tc>
                  <a:txBody>
                    <a:bodyPr/>
                    <a:lstStyle/>
                    <a:p>
                      <a:pPr marL="0" lvl="0" indent="0" algn="l" rtl="0">
                        <a:spcBef>
                          <a:spcPts val="0"/>
                        </a:spcBef>
                        <a:spcAft>
                          <a:spcPts val="0"/>
                        </a:spcAft>
                        <a:buClr>
                          <a:schemeClr val="dk1"/>
                        </a:buClr>
                        <a:buSzPts val="1100"/>
                        <a:buFont typeface="Arial"/>
                        <a:buNone/>
                      </a:pPr>
                      <a:endParaRPr>
                        <a:solidFill>
                          <a:schemeClr val="dk1"/>
                        </a:solidFill>
                        <a:latin typeface="Source Sans Pro"/>
                        <a:ea typeface="Source Sans Pro"/>
                        <a:cs typeface="Source Sans Pro"/>
                        <a:sym typeface="Source Sans Pro"/>
                      </a:endParaRPr>
                    </a:p>
                    <a:p>
                      <a:pPr marL="0" lvl="0" indent="0" algn="l" rtl="0">
                        <a:spcBef>
                          <a:spcPts val="0"/>
                        </a:spcBef>
                        <a:spcAft>
                          <a:spcPts val="0"/>
                        </a:spcAft>
                        <a:buClr>
                          <a:schemeClr val="dk1"/>
                        </a:buClr>
                        <a:buSzPts val="1100"/>
                        <a:buFont typeface="Arial"/>
                        <a:buNone/>
                      </a:pPr>
                      <a:endParaRPr>
                        <a:solidFill>
                          <a:schemeClr val="dk1"/>
                        </a:solidFill>
                        <a:latin typeface="Source Sans Pro"/>
                        <a:ea typeface="Source Sans Pro"/>
                        <a:cs typeface="Source Sans Pro"/>
                        <a:sym typeface="Source Sans Pro"/>
                      </a:endParaRPr>
                    </a:p>
                    <a:p>
                      <a:pPr marL="0" lvl="0" indent="0" algn="l" rtl="0">
                        <a:spcBef>
                          <a:spcPts val="0"/>
                        </a:spcBef>
                        <a:spcAft>
                          <a:spcPts val="0"/>
                        </a:spcAft>
                        <a:buClr>
                          <a:schemeClr val="dk1"/>
                        </a:buClr>
                        <a:buSzPts val="1100"/>
                        <a:buFont typeface="Arial"/>
                        <a:buNone/>
                      </a:pPr>
                      <a:endParaRPr>
                        <a:solidFill>
                          <a:schemeClr val="dk1"/>
                        </a:solidFill>
                        <a:latin typeface="Source Sans Pro"/>
                        <a:ea typeface="Source Sans Pro"/>
                        <a:cs typeface="Source Sans Pro"/>
                        <a:sym typeface="Source Sans Pro"/>
                      </a:endParaRPr>
                    </a:p>
                    <a:p>
                      <a:pPr marL="0" lvl="0" indent="0" algn="l" rtl="0">
                        <a:spcBef>
                          <a:spcPts val="0"/>
                        </a:spcBef>
                        <a:spcAft>
                          <a:spcPts val="0"/>
                        </a:spcAft>
                        <a:buClr>
                          <a:schemeClr val="dk1"/>
                        </a:buClr>
                        <a:buSzPts val="1100"/>
                        <a:buFont typeface="Arial"/>
                        <a:buNone/>
                      </a:pPr>
                      <a:endParaRPr>
                        <a:solidFill>
                          <a:schemeClr val="dk1"/>
                        </a:solidFill>
                        <a:latin typeface="Source Sans Pro"/>
                        <a:ea typeface="Source Sans Pro"/>
                        <a:cs typeface="Source Sans Pro"/>
                        <a:sym typeface="Source Sans Pro"/>
                      </a:endParaRPr>
                    </a:p>
                    <a:p>
                      <a:pPr marL="0" lvl="0" indent="0" algn="l" rtl="0">
                        <a:spcBef>
                          <a:spcPts val="0"/>
                        </a:spcBef>
                        <a:spcAft>
                          <a:spcPts val="0"/>
                        </a:spcAft>
                        <a:buClr>
                          <a:schemeClr val="dk1"/>
                        </a:buClr>
                        <a:buSzPts val="1100"/>
                        <a:buFont typeface="Arial"/>
                        <a:buNone/>
                      </a:pPr>
                      <a:endParaRPr>
                        <a:solidFill>
                          <a:schemeClr val="dk1"/>
                        </a:solidFill>
                        <a:latin typeface="Source Sans Pro"/>
                        <a:ea typeface="Source Sans Pro"/>
                        <a:cs typeface="Source Sans Pro"/>
                        <a:sym typeface="Source Sans Pro"/>
                      </a:endParaRPr>
                    </a:p>
                  </a:txBody>
                  <a:tcPr marL="91425" marR="91425" marT="91425" marB="91425"/>
                </a:tc>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txBody>
                  <a:tcPr marL="91425" marR="91425" marT="91425" marB="91425"/>
                </a:tc>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txBody>
                  <a:tcPr marL="91425" marR="91425" marT="91425" marB="91425"/>
                </a:tc>
                <a:extLst>
                  <a:ext uri="{0D108BD9-81ED-4DB2-BD59-A6C34878D82A}">
                    <a16:rowId xmlns:a16="http://schemas.microsoft.com/office/drawing/2014/main" val="10002"/>
                  </a:ext>
                </a:extLst>
              </a:tr>
            </a:tbl>
          </a:graphicData>
        </a:graphic>
      </p:graphicFrame>
      <p:sp>
        <p:nvSpPr>
          <p:cNvPr id="62" name="Google Shape;62;p8"/>
          <p:cNvSpPr txBox="1"/>
          <p:nvPr/>
        </p:nvSpPr>
        <p:spPr>
          <a:xfrm>
            <a:off x="497250" y="5268545"/>
            <a:ext cx="8353200" cy="4002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7000"/>
              </a:spcAft>
              <a:buClr>
                <a:schemeClr val="dk1"/>
              </a:buClr>
              <a:buSzPts val="1100"/>
              <a:buFont typeface="Arial"/>
              <a:buNone/>
            </a:pPr>
            <a:r>
              <a:rPr lang="en">
                <a:solidFill>
                  <a:schemeClr val="dk1"/>
                </a:solidFill>
                <a:latin typeface="Source Sans Pro"/>
                <a:ea typeface="Source Sans Pro"/>
                <a:cs typeface="Source Sans Pro"/>
                <a:sym typeface="Source Sans Pro"/>
              </a:rPr>
              <a:t>Why do you think soil types occur near certain Earth features?</a:t>
            </a:r>
            <a:endParaRPr>
              <a:solidFill>
                <a:schemeClr val="dk1"/>
              </a:solidFill>
              <a:latin typeface="Source Sans Pro"/>
              <a:ea typeface="Source Sans Pro"/>
              <a:cs typeface="Source Sans Pro"/>
              <a:sym typeface="Source Sans Pro"/>
            </a:endParaRPr>
          </a:p>
        </p:txBody>
      </p:sp>
      <p:sp>
        <p:nvSpPr>
          <p:cNvPr id="63" name="Google Shape;63;p8"/>
          <p:cNvSpPr txBox="1"/>
          <p:nvPr/>
        </p:nvSpPr>
        <p:spPr>
          <a:xfrm>
            <a:off x="497250" y="1387600"/>
            <a:ext cx="90276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b="1" i="1">
                <a:latin typeface="Source Sans Pro"/>
                <a:ea typeface="Source Sans Pro"/>
                <a:cs typeface="Source Sans Pro"/>
                <a:sym typeface="Source Sans Pro"/>
              </a:rPr>
              <a:t>Directions: </a:t>
            </a:r>
            <a:r>
              <a:rPr lang="en">
                <a:latin typeface="Source Sans Pro"/>
                <a:ea typeface="Source Sans Pro"/>
                <a:cs typeface="Source Sans Pro"/>
                <a:sym typeface="Source Sans Pro"/>
              </a:rPr>
              <a:t>Use soil maps and the Earth Map you created to identify patterns about soil around the world. </a:t>
            </a:r>
            <a:endParaRPr>
              <a:latin typeface="Source Sans Pro"/>
              <a:ea typeface="Source Sans Pro"/>
              <a:cs typeface="Source Sans Pro"/>
              <a:sym typeface="Source Sans Pro"/>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L2 - Explore">
  <p:cSld name="CUSTOM_1">
    <p:spTree>
      <p:nvGrpSpPr>
        <p:cNvPr id="1" name="Shape 64"/>
        <p:cNvGrpSpPr/>
        <p:nvPr/>
      </p:nvGrpSpPr>
      <p:grpSpPr>
        <a:xfrm>
          <a:off x="0" y="0"/>
          <a:ext cx="0" cy="0"/>
          <a:chOff x="0" y="0"/>
          <a:chExt cx="0" cy="0"/>
        </a:xfrm>
      </p:grpSpPr>
      <p:sp>
        <p:nvSpPr>
          <p:cNvPr id="65" name="Google Shape;65;p9"/>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66" name="Google Shape;66;p9"/>
          <p:cNvSpPr txBox="1"/>
          <p:nvPr/>
        </p:nvSpPr>
        <p:spPr>
          <a:xfrm>
            <a:off x="0" y="690880"/>
            <a:ext cx="10058400" cy="8052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1000"/>
              </a:spcAft>
              <a:buClr>
                <a:schemeClr val="dk1"/>
              </a:buClr>
              <a:buSzPts val="1100"/>
              <a:buFont typeface="Arial"/>
              <a:buNone/>
            </a:pPr>
            <a:r>
              <a:rPr lang="en" sz="3600">
                <a:latin typeface="Source Sans Pro"/>
                <a:ea typeface="Source Sans Pro"/>
                <a:cs typeface="Source Sans Pro"/>
                <a:sym typeface="Source Sans Pro"/>
              </a:rPr>
              <a:t>Evidence in Soil and Rocks</a:t>
            </a:r>
            <a:endParaRPr sz="3600">
              <a:latin typeface="Source Sans Pro"/>
              <a:ea typeface="Source Sans Pro"/>
              <a:cs typeface="Source Sans Pro"/>
              <a:sym typeface="Source Sans Pro"/>
            </a:endParaRPr>
          </a:p>
        </p:txBody>
      </p:sp>
      <p:sp>
        <p:nvSpPr>
          <p:cNvPr id="67" name="Google Shape;67;p9"/>
          <p:cNvSpPr txBox="1"/>
          <p:nvPr/>
        </p:nvSpPr>
        <p:spPr>
          <a:xfrm>
            <a:off x="466225" y="268100"/>
            <a:ext cx="6597000" cy="4515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2 EXPLORE: What can we figure out about Earth’s past and present by digging?</a:t>
            </a:r>
            <a:endParaRPr>
              <a:latin typeface="Source Sans Pro"/>
              <a:ea typeface="Source Sans Pro"/>
              <a:cs typeface="Source Sans Pro"/>
              <a:sym typeface="Source Sans Pro"/>
            </a:endParaRPr>
          </a:p>
        </p:txBody>
      </p:sp>
      <p:cxnSp>
        <p:nvCxnSpPr>
          <p:cNvPr id="68" name="Google Shape;68;p9"/>
          <p:cNvCxnSpPr/>
          <p:nvPr/>
        </p:nvCxnSpPr>
        <p:spPr>
          <a:xfrm rot="10800000" flipH="1">
            <a:off x="6734650" y="476850"/>
            <a:ext cx="2091300" cy="20400"/>
          </a:xfrm>
          <a:prstGeom prst="straightConnector1">
            <a:avLst/>
          </a:prstGeom>
          <a:noFill/>
          <a:ln w="9525" cap="flat" cmpd="sng">
            <a:solidFill>
              <a:schemeClr val="dk2"/>
            </a:solidFill>
            <a:prstDash val="dot"/>
            <a:round/>
            <a:headEnd type="none" w="med" len="med"/>
            <a:tailEnd type="none" w="med" len="med"/>
          </a:ln>
        </p:spPr>
      </p:cxnSp>
      <p:pic>
        <p:nvPicPr>
          <p:cNvPr id="69" name="Google Shape;69;p9"/>
          <p:cNvPicPr preferRelativeResize="0"/>
          <p:nvPr/>
        </p:nvPicPr>
        <p:blipFill rotWithShape="1">
          <a:blip r:embed="rId2">
            <a:alphaModFix/>
          </a:blip>
          <a:srcRect t="29" b="19"/>
          <a:stretch/>
        </p:blipFill>
        <p:spPr>
          <a:xfrm>
            <a:off x="8949675" y="268103"/>
            <a:ext cx="476276" cy="390350"/>
          </a:xfrm>
          <a:prstGeom prst="rect">
            <a:avLst/>
          </a:prstGeom>
          <a:noFill/>
          <a:ln>
            <a:noFill/>
          </a:ln>
        </p:spPr>
      </p:pic>
      <p:graphicFrame>
        <p:nvGraphicFramePr>
          <p:cNvPr id="70" name="Google Shape;70;p9"/>
          <p:cNvGraphicFramePr/>
          <p:nvPr/>
        </p:nvGraphicFramePr>
        <p:xfrm>
          <a:off x="466225" y="1601925"/>
          <a:ext cx="9137125" cy="3497055"/>
        </p:xfrm>
        <a:graphic>
          <a:graphicData uri="http://schemas.openxmlformats.org/drawingml/2006/table">
            <a:tbl>
              <a:tblPr>
                <a:noFill/>
                <a:tableStyleId>{D2021F5F-E15A-40BC-8580-157957094B7B}</a:tableStyleId>
              </a:tblPr>
              <a:tblGrid>
                <a:gridCol w="2926800">
                  <a:extLst>
                    <a:ext uri="{9D8B030D-6E8A-4147-A177-3AD203B41FA5}">
                      <a16:colId xmlns:a16="http://schemas.microsoft.com/office/drawing/2014/main" val="20000"/>
                    </a:ext>
                  </a:extLst>
                </a:gridCol>
                <a:gridCol w="1729600">
                  <a:extLst>
                    <a:ext uri="{9D8B030D-6E8A-4147-A177-3AD203B41FA5}">
                      <a16:colId xmlns:a16="http://schemas.microsoft.com/office/drawing/2014/main" val="20001"/>
                    </a:ext>
                  </a:extLst>
                </a:gridCol>
                <a:gridCol w="4480725">
                  <a:extLst>
                    <a:ext uri="{9D8B030D-6E8A-4147-A177-3AD203B41FA5}">
                      <a16:colId xmlns:a16="http://schemas.microsoft.com/office/drawing/2014/main" val="20002"/>
                    </a:ext>
                  </a:extLst>
                </a:gridCol>
              </a:tblGrid>
              <a:tr h="822925">
                <a:tc>
                  <a:txBody>
                    <a:bodyPr/>
                    <a:lstStyle/>
                    <a:p>
                      <a:pPr marL="0" lvl="0" indent="0" algn="l" rtl="0">
                        <a:spcBef>
                          <a:spcPts val="0"/>
                        </a:spcBef>
                        <a:spcAft>
                          <a:spcPts val="0"/>
                        </a:spcAft>
                        <a:buNone/>
                      </a:pPr>
                      <a:r>
                        <a:rPr lang="en" b="1">
                          <a:solidFill>
                            <a:srgbClr val="FFFFFF"/>
                          </a:solidFill>
                          <a:latin typeface="Source Sans Pro"/>
                          <a:ea typeface="Source Sans Pro"/>
                          <a:cs typeface="Source Sans Pro"/>
                          <a:sym typeface="Source Sans Pro"/>
                        </a:rPr>
                        <a:t>Fossil or Artifact Type</a:t>
                      </a:r>
                      <a:endParaRPr b="1">
                        <a:solidFill>
                          <a:srgbClr val="FFFFFF"/>
                        </a:solidFill>
                        <a:latin typeface="Source Sans Pro"/>
                        <a:ea typeface="Source Sans Pro"/>
                        <a:cs typeface="Source Sans Pro"/>
                        <a:sym typeface="Source Sans Pro"/>
                      </a:endParaRPr>
                    </a:p>
                  </a:txBody>
                  <a:tcPr marL="91425" marR="91425" marT="91425" marB="91425">
                    <a:solidFill>
                      <a:schemeClr val="dk2"/>
                    </a:solidFill>
                  </a:tcPr>
                </a:tc>
                <a:tc>
                  <a:txBody>
                    <a:bodyPr/>
                    <a:lstStyle/>
                    <a:p>
                      <a:pPr marL="0" lvl="0" indent="0" algn="l" rtl="0">
                        <a:spcBef>
                          <a:spcPts val="0"/>
                        </a:spcBef>
                        <a:spcAft>
                          <a:spcPts val="0"/>
                        </a:spcAft>
                        <a:buNone/>
                      </a:pPr>
                      <a:r>
                        <a:rPr lang="en" b="1">
                          <a:solidFill>
                            <a:srgbClr val="FFFFFF"/>
                          </a:solidFill>
                          <a:latin typeface="Source Sans Pro"/>
                          <a:ea typeface="Source Sans Pro"/>
                          <a:cs typeface="Source Sans Pro"/>
                          <a:sym typeface="Source Sans Pro"/>
                        </a:rPr>
                        <a:t>Where it was found (soil or layers of rock)</a:t>
                      </a:r>
                      <a:endParaRPr b="1">
                        <a:solidFill>
                          <a:srgbClr val="FFFFFF"/>
                        </a:solidFill>
                        <a:latin typeface="Source Sans Pro"/>
                        <a:ea typeface="Source Sans Pro"/>
                        <a:cs typeface="Source Sans Pro"/>
                        <a:sym typeface="Source Sans Pro"/>
                      </a:endParaRPr>
                    </a:p>
                  </a:txBody>
                  <a:tcPr marL="91425" marR="91425" marT="91425" marB="91425">
                    <a:solidFill>
                      <a:schemeClr val="dk2"/>
                    </a:solidFill>
                  </a:tcPr>
                </a:tc>
                <a:tc>
                  <a:txBody>
                    <a:bodyPr/>
                    <a:lstStyle/>
                    <a:p>
                      <a:pPr marL="0" lvl="0" indent="0" algn="l" rtl="0">
                        <a:spcBef>
                          <a:spcPts val="0"/>
                        </a:spcBef>
                        <a:spcAft>
                          <a:spcPts val="0"/>
                        </a:spcAft>
                        <a:buNone/>
                      </a:pPr>
                      <a:r>
                        <a:rPr lang="en" b="1">
                          <a:solidFill>
                            <a:srgbClr val="FFFFFF"/>
                          </a:solidFill>
                          <a:latin typeface="Source Sans Pro"/>
                          <a:ea typeface="Source Sans Pro"/>
                          <a:cs typeface="Source Sans Pro"/>
                          <a:sym typeface="Source Sans Pro"/>
                        </a:rPr>
                        <a:t>Comparison to Missouri today</a:t>
                      </a:r>
                      <a:endParaRPr b="1">
                        <a:solidFill>
                          <a:srgbClr val="FFFFFF"/>
                        </a:solidFill>
                        <a:latin typeface="Source Sans Pro"/>
                        <a:ea typeface="Source Sans Pro"/>
                        <a:cs typeface="Source Sans Pro"/>
                        <a:sym typeface="Source Sans Pro"/>
                      </a:endParaRPr>
                    </a:p>
                  </a:txBody>
                  <a:tcPr marL="91425" marR="91425" marT="91425" marB="91425">
                    <a:solidFill>
                      <a:schemeClr val="dk2"/>
                    </a:solidFill>
                  </a:tcPr>
                </a:tc>
                <a:extLst>
                  <a:ext uri="{0D108BD9-81ED-4DB2-BD59-A6C34878D82A}">
                    <a16:rowId xmlns:a16="http://schemas.microsoft.com/office/drawing/2014/main" val="10000"/>
                  </a:ext>
                </a:extLst>
              </a:tr>
              <a:tr h="891375">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txBody>
                  <a:tcPr marL="91425" marR="91425" marT="91425" marB="91425"/>
                </a:tc>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txBody>
                  <a:tcPr marL="91425" marR="91425" marT="91425" marB="91425"/>
                </a:tc>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txBody>
                  <a:tcPr marL="91425" marR="91425" marT="91425" marB="91425"/>
                </a:tc>
                <a:extLst>
                  <a:ext uri="{0D108BD9-81ED-4DB2-BD59-A6C34878D82A}">
                    <a16:rowId xmlns:a16="http://schemas.microsoft.com/office/drawing/2014/main" val="10001"/>
                  </a:ext>
                </a:extLst>
              </a:tr>
              <a:tr h="891375">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txBody>
                  <a:tcPr marL="91425" marR="91425" marT="91425" marB="91425"/>
                </a:tc>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txBody>
                  <a:tcPr marL="91425" marR="91425" marT="91425" marB="91425"/>
                </a:tc>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txBody>
                  <a:tcPr marL="91425" marR="91425" marT="91425" marB="91425"/>
                </a:tc>
                <a:extLst>
                  <a:ext uri="{0D108BD9-81ED-4DB2-BD59-A6C34878D82A}">
                    <a16:rowId xmlns:a16="http://schemas.microsoft.com/office/drawing/2014/main" val="10002"/>
                  </a:ext>
                </a:extLst>
              </a:tr>
              <a:tr h="891375">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p>
                      <a:pPr marL="0" lvl="0" indent="0" algn="l" rtl="0">
                        <a:spcBef>
                          <a:spcPts val="0"/>
                        </a:spcBef>
                        <a:spcAft>
                          <a:spcPts val="0"/>
                        </a:spcAft>
                        <a:buNone/>
                      </a:pPr>
                      <a:endParaRPr>
                        <a:latin typeface="Source Sans Pro"/>
                        <a:ea typeface="Source Sans Pro"/>
                        <a:cs typeface="Source Sans Pro"/>
                        <a:sym typeface="Source Sans Pro"/>
                      </a:endParaRPr>
                    </a:p>
                  </a:txBody>
                  <a:tcPr marL="91425" marR="91425" marT="91425" marB="91425"/>
                </a:tc>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txBody>
                  <a:tcPr marL="91425" marR="91425" marT="91425" marB="91425"/>
                </a:tc>
                <a:tc>
                  <a:txBody>
                    <a:bodyPr/>
                    <a:lstStyle/>
                    <a:p>
                      <a:pPr marL="0" lvl="0" indent="0" algn="l" rtl="0">
                        <a:spcBef>
                          <a:spcPts val="0"/>
                        </a:spcBef>
                        <a:spcAft>
                          <a:spcPts val="0"/>
                        </a:spcAft>
                        <a:buNone/>
                      </a:pPr>
                      <a:endParaRPr>
                        <a:latin typeface="Source Sans Pro"/>
                        <a:ea typeface="Source Sans Pro"/>
                        <a:cs typeface="Source Sans Pro"/>
                        <a:sym typeface="Source Sans Pro"/>
                      </a:endParaRPr>
                    </a:p>
                  </a:txBody>
                  <a:tcPr marL="91425" marR="91425" marT="91425" marB="91425"/>
                </a:tc>
                <a:extLst>
                  <a:ext uri="{0D108BD9-81ED-4DB2-BD59-A6C34878D82A}">
                    <a16:rowId xmlns:a16="http://schemas.microsoft.com/office/drawing/2014/main" val="10003"/>
                  </a:ext>
                </a:extLst>
              </a:tr>
            </a:tbl>
          </a:graphicData>
        </a:graphic>
      </p:graphicFrame>
      <p:sp>
        <p:nvSpPr>
          <p:cNvPr id="71" name="Google Shape;71;p9"/>
          <p:cNvSpPr txBox="1"/>
          <p:nvPr/>
        </p:nvSpPr>
        <p:spPr>
          <a:xfrm>
            <a:off x="466225" y="5263780"/>
            <a:ext cx="66324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a:latin typeface="Source Sans Pro"/>
                <a:ea typeface="Source Sans Pro"/>
                <a:cs typeface="Source Sans Pro"/>
                <a:sym typeface="Source Sans Pro"/>
              </a:rPr>
              <a:t>What do these artifacts and fossils tell us about Missouri’s landscape over time?</a:t>
            </a:r>
            <a:endParaRPr>
              <a:latin typeface="Source Sans Pro"/>
              <a:ea typeface="Source Sans Pro"/>
              <a:cs typeface="Source Sans Pro"/>
              <a:sym typeface="Source Sans Pro"/>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L2 - Explain">
  <p:cSld name="CUSTOM_10">
    <p:spTree>
      <p:nvGrpSpPr>
        <p:cNvPr id="1" name="Shape 72"/>
        <p:cNvGrpSpPr/>
        <p:nvPr/>
      </p:nvGrpSpPr>
      <p:grpSpPr>
        <a:xfrm>
          <a:off x="0" y="0"/>
          <a:ext cx="0" cy="0"/>
          <a:chOff x="0" y="0"/>
          <a:chExt cx="0" cy="0"/>
        </a:xfrm>
      </p:grpSpPr>
      <p:sp>
        <p:nvSpPr>
          <p:cNvPr id="73" name="Google Shape;73;p10"/>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graphicFrame>
        <p:nvGraphicFramePr>
          <p:cNvPr id="74" name="Google Shape;74;p10"/>
          <p:cNvGraphicFramePr/>
          <p:nvPr/>
        </p:nvGraphicFramePr>
        <p:xfrm>
          <a:off x="626975" y="1231365"/>
          <a:ext cx="8765900" cy="3529725"/>
        </p:xfrm>
        <a:graphic>
          <a:graphicData uri="http://schemas.openxmlformats.org/drawingml/2006/table">
            <a:tbl>
              <a:tblPr>
                <a:noFill/>
                <a:tableStyleId>{193AC95B-02AE-4B60-A021-1E13135AFAED}</a:tableStyleId>
              </a:tblPr>
              <a:tblGrid>
                <a:gridCol w="1942475">
                  <a:extLst>
                    <a:ext uri="{9D8B030D-6E8A-4147-A177-3AD203B41FA5}">
                      <a16:colId xmlns:a16="http://schemas.microsoft.com/office/drawing/2014/main" val="20000"/>
                    </a:ext>
                  </a:extLst>
                </a:gridCol>
                <a:gridCol w="1054425">
                  <a:extLst>
                    <a:ext uri="{9D8B030D-6E8A-4147-A177-3AD203B41FA5}">
                      <a16:colId xmlns:a16="http://schemas.microsoft.com/office/drawing/2014/main" val="20001"/>
                    </a:ext>
                  </a:extLst>
                </a:gridCol>
                <a:gridCol w="1979025">
                  <a:extLst>
                    <a:ext uri="{9D8B030D-6E8A-4147-A177-3AD203B41FA5}">
                      <a16:colId xmlns:a16="http://schemas.microsoft.com/office/drawing/2014/main" val="20002"/>
                    </a:ext>
                  </a:extLst>
                </a:gridCol>
                <a:gridCol w="3789975">
                  <a:extLst>
                    <a:ext uri="{9D8B030D-6E8A-4147-A177-3AD203B41FA5}">
                      <a16:colId xmlns:a16="http://schemas.microsoft.com/office/drawing/2014/main" val="20003"/>
                    </a:ext>
                  </a:extLst>
                </a:gridCol>
              </a:tblGrid>
              <a:tr h="413850">
                <a:tc>
                  <a:txBody>
                    <a:bodyPr/>
                    <a:lstStyle/>
                    <a:p>
                      <a:pPr marL="0" lvl="0" indent="0" algn="l" rtl="0">
                        <a:spcBef>
                          <a:spcPts val="0"/>
                        </a:spcBef>
                        <a:spcAft>
                          <a:spcPts val="0"/>
                        </a:spcAft>
                        <a:buNone/>
                      </a:pPr>
                      <a:r>
                        <a:rPr lang="en" sz="1200" b="1">
                          <a:solidFill>
                            <a:srgbClr val="FFFFFF"/>
                          </a:solidFill>
                          <a:latin typeface="Source Sans Pro"/>
                          <a:ea typeface="Source Sans Pro"/>
                          <a:cs typeface="Source Sans Pro"/>
                          <a:sym typeface="Source Sans Pro"/>
                        </a:rPr>
                        <a:t>LAYER</a:t>
                      </a:r>
                      <a:endParaRPr sz="1200" b="1">
                        <a:solidFill>
                          <a:srgbClr val="FFFFFF"/>
                        </a:solidFill>
                        <a:latin typeface="Source Sans Pro"/>
                        <a:ea typeface="Source Sans Pro"/>
                        <a:cs typeface="Source Sans Pro"/>
                        <a:sym typeface="Source Sans Pro"/>
                      </a:endParaRPr>
                    </a:p>
                  </a:txBody>
                  <a:tcPr marL="63500" marR="63500" marT="63500" marB="63500">
                    <a:solidFill>
                      <a:srgbClr val="666666"/>
                    </a:solidFill>
                  </a:tcPr>
                </a:tc>
                <a:tc>
                  <a:txBody>
                    <a:bodyPr/>
                    <a:lstStyle/>
                    <a:p>
                      <a:pPr marL="0" lvl="0" indent="0" algn="l" rtl="0">
                        <a:spcBef>
                          <a:spcPts val="0"/>
                        </a:spcBef>
                        <a:spcAft>
                          <a:spcPts val="0"/>
                        </a:spcAft>
                        <a:buNone/>
                      </a:pPr>
                      <a:r>
                        <a:rPr lang="en" sz="1200" b="1">
                          <a:solidFill>
                            <a:srgbClr val="FFFFFF"/>
                          </a:solidFill>
                          <a:latin typeface="Source Sans Pro"/>
                          <a:ea typeface="Source Sans Pro"/>
                          <a:cs typeface="Source Sans Pro"/>
                          <a:sym typeface="Source Sans Pro"/>
                        </a:rPr>
                        <a:t>COLOR</a:t>
                      </a:r>
                      <a:endParaRPr sz="1200" b="1">
                        <a:solidFill>
                          <a:srgbClr val="FFFFFF"/>
                        </a:solidFill>
                        <a:latin typeface="Source Sans Pro"/>
                        <a:ea typeface="Source Sans Pro"/>
                        <a:cs typeface="Source Sans Pro"/>
                        <a:sym typeface="Source Sans Pro"/>
                      </a:endParaRPr>
                    </a:p>
                  </a:txBody>
                  <a:tcPr marL="63500" marR="63500" marT="63500" marB="63500">
                    <a:solidFill>
                      <a:srgbClr val="666666"/>
                    </a:solidFill>
                  </a:tcPr>
                </a:tc>
                <a:tc>
                  <a:txBody>
                    <a:bodyPr/>
                    <a:lstStyle/>
                    <a:p>
                      <a:pPr marL="0" lvl="0" indent="0" algn="l" rtl="0">
                        <a:spcBef>
                          <a:spcPts val="0"/>
                        </a:spcBef>
                        <a:spcAft>
                          <a:spcPts val="0"/>
                        </a:spcAft>
                        <a:buNone/>
                      </a:pPr>
                      <a:r>
                        <a:rPr lang="en" sz="1200" b="1">
                          <a:solidFill>
                            <a:srgbClr val="FFFFFF"/>
                          </a:solidFill>
                          <a:latin typeface="Source Sans Pro"/>
                          <a:ea typeface="Source Sans Pro"/>
                          <a:cs typeface="Source Sans Pro"/>
                          <a:sym typeface="Source Sans Pro"/>
                        </a:rPr>
                        <a:t>FOSSILS IN LAYER?</a:t>
                      </a:r>
                      <a:endParaRPr sz="1200" b="1">
                        <a:solidFill>
                          <a:srgbClr val="FFFFFF"/>
                        </a:solidFill>
                        <a:latin typeface="Source Sans Pro"/>
                        <a:ea typeface="Source Sans Pro"/>
                        <a:cs typeface="Source Sans Pro"/>
                        <a:sym typeface="Source Sans Pro"/>
                      </a:endParaRPr>
                    </a:p>
                  </a:txBody>
                  <a:tcPr marL="63500" marR="63500" marT="63500" marB="63500">
                    <a:solidFill>
                      <a:srgbClr val="666666"/>
                    </a:solidFill>
                  </a:tcPr>
                </a:tc>
                <a:tc>
                  <a:txBody>
                    <a:bodyPr/>
                    <a:lstStyle/>
                    <a:p>
                      <a:pPr marL="0" lvl="0" indent="0" algn="l" rtl="0">
                        <a:spcBef>
                          <a:spcPts val="0"/>
                        </a:spcBef>
                        <a:spcAft>
                          <a:spcPts val="0"/>
                        </a:spcAft>
                        <a:buNone/>
                      </a:pPr>
                      <a:r>
                        <a:rPr lang="en" sz="1200" b="1">
                          <a:solidFill>
                            <a:srgbClr val="FFFFFF"/>
                          </a:solidFill>
                          <a:latin typeface="Source Sans Pro"/>
                          <a:ea typeface="Source Sans Pro"/>
                          <a:cs typeface="Source Sans Pro"/>
                          <a:sym typeface="Source Sans Pro"/>
                        </a:rPr>
                        <a:t>Sketch</a:t>
                      </a:r>
                      <a:endParaRPr sz="1200" b="1">
                        <a:solidFill>
                          <a:srgbClr val="FFFFFF"/>
                        </a:solidFill>
                        <a:latin typeface="Source Sans Pro"/>
                        <a:ea typeface="Source Sans Pro"/>
                        <a:cs typeface="Source Sans Pro"/>
                        <a:sym typeface="Source Sans Pro"/>
                      </a:endParaRPr>
                    </a:p>
                  </a:txBody>
                  <a:tcPr marL="63500" marR="63500" marT="63500" marB="63500">
                    <a:solidFill>
                      <a:srgbClr val="666666"/>
                    </a:solidFill>
                  </a:tcPr>
                </a:tc>
                <a:extLst>
                  <a:ext uri="{0D108BD9-81ED-4DB2-BD59-A6C34878D82A}">
                    <a16:rowId xmlns:a16="http://schemas.microsoft.com/office/drawing/2014/main" val="10000"/>
                  </a:ext>
                </a:extLst>
              </a:tr>
              <a:tr h="623175">
                <a:tc>
                  <a:txBody>
                    <a:bodyPr/>
                    <a:lstStyle/>
                    <a:p>
                      <a:pPr marL="0" lvl="0" indent="0" algn="l" rtl="0">
                        <a:spcBef>
                          <a:spcPts val="0"/>
                        </a:spcBef>
                        <a:spcAft>
                          <a:spcPts val="0"/>
                        </a:spcAft>
                        <a:buNone/>
                      </a:pPr>
                      <a:r>
                        <a:rPr lang="en">
                          <a:latin typeface="Source Sans Pro"/>
                          <a:ea typeface="Source Sans Pro"/>
                          <a:cs typeface="Source Sans Pro"/>
                          <a:sym typeface="Source Sans Pro"/>
                        </a:rPr>
                        <a:t>1 (Bottom Layer)</a:t>
                      </a:r>
                      <a:endParaRPr>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tc rowSpan="5">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extLst>
                  <a:ext uri="{0D108BD9-81ED-4DB2-BD59-A6C34878D82A}">
                    <a16:rowId xmlns:a16="http://schemas.microsoft.com/office/drawing/2014/main" val="10001"/>
                  </a:ext>
                </a:extLst>
              </a:tr>
              <a:tr h="623175">
                <a:tc>
                  <a:txBody>
                    <a:bodyPr/>
                    <a:lstStyle/>
                    <a:p>
                      <a:pPr marL="0" lvl="0" indent="0" algn="l" rtl="0">
                        <a:spcBef>
                          <a:spcPts val="0"/>
                        </a:spcBef>
                        <a:spcAft>
                          <a:spcPts val="0"/>
                        </a:spcAft>
                        <a:buNone/>
                      </a:pPr>
                      <a:r>
                        <a:rPr lang="en">
                          <a:latin typeface="Source Sans Pro"/>
                          <a:ea typeface="Source Sans Pro"/>
                          <a:cs typeface="Source Sans Pro"/>
                          <a:sym typeface="Source Sans Pro"/>
                        </a:rPr>
                        <a:t>2</a:t>
                      </a:r>
                      <a:endParaRPr>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tc vMerge="1">
                  <a:txBody>
                    <a:bodyPr/>
                    <a:lstStyle/>
                    <a:p>
                      <a:endParaRPr lang="en-US"/>
                    </a:p>
                  </a:txBody>
                  <a:tcPr/>
                </a:tc>
                <a:extLst>
                  <a:ext uri="{0D108BD9-81ED-4DB2-BD59-A6C34878D82A}">
                    <a16:rowId xmlns:a16="http://schemas.microsoft.com/office/drawing/2014/main" val="10002"/>
                  </a:ext>
                </a:extLst>
              </a:tr>
              <a:tr h="623175">
                <a:tc>
                  <a:txBody>
                    <a:bodyPr/>
                    <a:lstStyle/>
                    <a:p>
                      <a:pPr marL="0" lvl="0" indent="0" algn="l" rtl="0">
                        <a:spcBef>
                          <a:spcPts val="0"/>
                        </a:spcBef>
                        <a:spcAft>
                          <a:spcPts val="0"/>
                        </a:spcAft>
                        <a:buNone/>
                      </a:pPr>
                      <a:r>
                        <a:rPr lang="en">
                          <a:latin typeface="Source Sans Pro"/>
                          <a:ea typeface="Source Sans Pro"/>
                          <a:cs typeface="Source Sans Pro"/>
                          <a:sym typeface="Source Sans Pro"/>
                        </a:rPr>
                        <a:t>3</a:t>
                      </a:r>
                      <a:endParaRPr>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tc vMerge="1">
                  <a:txBody>
                    <a:bodyPr/>
                    <a:lstStyle/>
                    <a:p>
                      <a:endParaRPr lang="en-US"/>
                    </a:p>
                  </a:txBody>
                  <a:tcPr/>
                </a:tc>
                <a:extLst>
                  <a:ext uri="{0D108BD9-81ED-4DB2-BD59-A6C34878D82A}">
                    <a16:rowId xmlns:a16="http://schemas.microsoft.com/office/drawing/2014/main" val="10003"/>
                  </a:ext>
                </a:extLst>
              </a:tr>
              <a:tr h="623175">
                <a:tc>
                  <a:txBody>
                    <a:bodyPr/>
                    <a:lstStyle/>
                    <a:p>
                      <a:pPr marL="0" lvl="0" indent="0" algn="l" rtl="0">
                        <a:spcBef>
                          <a:spcPts val="0"/>
                        </a:spcBef>
                        <a:spcAft>
                          <a:spcPts val="0"/>
                        </a:spcAft>
                        <a:buNone/>
                      </a:pPr>
                      <a:r>
                        <a:rPr lang="en">
                          <a:latin typeface="Source Sans Pro"/>
                          <a:ea typeface="Source Sans Pro"/>
                          <a:cs typeface="Source Sans Pro"/>
                          <a:sym typeface="Source Sans Pro"/>
                        </a:rPr>
                        <a:t>4</a:t>
                      </a:r>
                      <a:endParaRPr>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tc vMerge="1">
                  <a:txBody>
                    <a:bodyPr/>
                    <a:lstStyle/>
                    <a:p>
                      <a:endParaRPr lang="en-US"/>
                    </a:p>
                  </a:txBody>
                  <a:tcPr/>
                </a:tc>
                <a:extLst>
                  <a:ext uri="{0D108BD9-81ED-4DB2-BD59-A6C34878D82A}">
                    <a16:rowId xmlns:a16="http://schemas.microsoft.com/office/drawing/2014/main" val="10004"/>
                  </a:ext>
                </a:extLst>
              </a:tr>
              <a:tr h="623175">
                <a:tc>
                  <a:txBody>
                    <a:bodyPr/>
                    <a:lstStyle/>
                    <a:p>
                      <a:pPr marL="0" lvl="0" indent="0" algn="l" rtl="0">
                        <a:spcBef>
                          <a:spcPts val="0"/>
                        </a:spcBef>
                        <a:spcAft>
                          <a:spcPts val="0"/>
                        </a:spcAft>
                        <a:buNone/>
                      </a:pPr>
                      <a:r>
                        <a:rPr lang="en">
                          <a:latin typeface="Source Sans Pro"/>
                          <a:ea typeface="Source Sans Pro"/>
                          <a:cs typeface="Source Sans Pro"/>
                          <a:sym typeface="Source Sans Pro"/>
                        </a:rPr>
                        <a:t>5 (Top Layer)</a:t>
                      </a:r>
                      <a:endParaRPr>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tc>
                  <a:txBody>
                    <a:bodyPr/>
                    <a:lstStyle/>
                    <a:p>
                      <a:pPr marL="0" lvl="0" indent="0" algn="l" rtl="0">
                        <a:spcBef>
                          <a:spcPts val="0"/>
                        </a:spcBef>
                        <a:spcAft>
                          <a:spcPts val="0"/>
                        </a:spcAft>
                        <a:buNone/>
                      </a:pPr>
                      <a:endParaRPr sz="1200">
                        <a:latin typeface="Source Sans Pro"/>
                        <a:ea typeface="Source Sans Pro"/>
                        <a:cs typeface="Source Sans Pro"/>
                        <a:sym typeface="Source Sans Pro"/>
                      </a:endParaRPr>
                    </a:p>
                  </a:txBody>
                  <a:tcPr marL="63500" marR="63500" marT="63500" marB="63500"/>
                </a:tc>
                <a:tc vMerge="1">
                  <a:txBody>
                    <a:bodyPr/>
                    <a:lstStyle/>
                    <a:p>
                      <a:endParaRPr lang="en-US"/>
                    </a:p>
                  </a:txBody>
                  <a:tcPr/>
                </a:tc>
                <a:extLst>
                  <a:ext uri="{0D108BD9-81ED-4DB2-BD59-A6C34878D82A}">
                    <a16:rowId xmlns:a16="http://schemas.microsoft.com/office/drawing/2014/main" val="10005"/>
                  </a:ext>
                </a:extLst>
              </a:tr>
            </a:tbl>
          </a:graphicData>
        </a:graphic>
      </p:graphicFrame>
      <p:sp>
        <p:nvSpPr>
          <p:cNvPr id="75" name="Google Shape;75;p10"/>
          <p:cNvSpPr txBox="1"/>
          <p:nvPr/>
        </p:nvSpPr>
        <p:spPr>
          <a:xfrm>
            <a:off x="497250" y="4837275"/>
            <a:ext cx="3583800" cy="19620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a:solidFill>
                  <a:schemeClr val="dk1"/>
                </a:solidFill>
                <a:latin typeface="Source Sans Pro"/>
                <a:ea typeface="Source Sans Pro"/>
                <a:cs typeface="Source Sans Pro"/>
                <a:sym typeface="Source Sans Pro"/>
              </a:rPr>
              <a:t>1.  Which layer is the oldest?  </a:t>
            </a:r>
            <a:r>
              <a:rPr lang="en" i="1">
                <a:solidFill>
                  <a:schemeClr val="dk1"/>
                </a:solidFill>
                <a:latin typeface="Source Sans Pro"/>
                <a:ea typeface="Source Sans Pro"/>
                <a:cs typeface="Source Sans Pro"/>
                <a:sym typeface="Source Sans Pro"/>
              </a:rPr>
              <a:t>Circle one:</a:t>
            </a:r>
            <a:endParaRPr i="1">
              <a:solidFill>
                <a:schemeClr val="dk1"/>
              </a:solidFill>
              <a:latin typeface="Source Sans Pro"/>
              <a:ea typeface="Source Sans Pro"/>
              <a:cs typeface="Source Sans Pro"/>
              <a:sym typeface="Source Sans Pro"/>
            </a:endParaRPr>
          </a:p>
          <a:p>
            <a:pPr marL="457200" lvl="0" indent="0" algn="l" rtl="0">
              <a:lnSpc>
                <a:spcPct val="115000"/>
              </a:lnSpc>
              <a:spcBef>
                <a:spcPts val="1500"/>
              </a:spcBef>
              <a:spcAft>
                <a:spcPts val="0"/>
              </a:spcAft>
              <a:buNone/>
            </a:pPr>
            <a:r>
              <a:rPr lang="en">
                <a:solidFill>
                  <a:schemeClr val="dk1"/>
                </a:solidFill>
                <a:latin typeface="Source Sans Pro"/>
                <a:ea typeface="Source Sans Pro"/>
                <a:cs typeface="Source Sans Pro"/>
                <a:sym typeface="Source Sans Pro"/>
              </a:rPr>
              <a:t>Top      		Bottom</a:t>
            </a:r>
            <a:endParaRPr>
              <a:solidFill>
                <a:schemeClr val="dk1"/>
              </a:solidFill>
              <a:latin typeface="Source Sans Pro"/>
              <a:ea typeface="Source Sans Pro"/>
              <a:cs typeface="Source Sans Pro"/>
              <a:sym typeface="Source Sans Pro"/>
            </a:endParaRPr>
          </a:p>
          <a:p>
            <a:pPr marL="914400" lvl="0" indent="0" algn="l" rtl="0">
              <a:lnSpc>
                <a:spcPct val="115000"/>
              </a:lnSpc>
              <a:spcBef>
                <a:spcPts val="0"/>
              </a:spcBef>
              <a:spcAft>
                <a:spcPts val="0"/>
              </a:spcAft>
              <a:buNone/>
            </a:pPr>
            <a:endParaRPr>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None/>
            </a:pPr>
            <a:r>
              <a:rPr lang="en">
                <a:solidFill>
                  <a:schemeClr val="dk1"/>
                </a:solidFill>
                <a:latin typeface="Source Sans Pro"/>
                <a:ea typeface="Source Sans Pro"/>
                <a:cs typeface="Source Sans Pro"/>
                <a:sym typeface="Source Sans Pro"/>
              </a:rPr>
              <a:t>2.  Which layer is the youngest?  </a:t>
            </a:r>
            <a:r>
              <a:rPr lang="en" i="1">
                <a:solidFill>
                  <a:schemeClr val="dk1"/>
                </a:solidFill>
                <a:latin typeface="Source Sans Pro"/>
                <a:ea typeface="Source Sans Pro"/>
                <a:cs typeface="Source Sans Pro"/>
                <a:sym typeface="Source Sans Pro"/>
              </a:rPr>
              <a:t>Circle one:</a:t>
            </a:r>
            <a:endParaRPr i="1">
              <a:solidFill>
                <a:schemeClr val="dk1"/>
              </a:solidFill>
              <a:latin typeface="Source Sans Pro"/>
              <a:ea typeface="Source Sans Pro"/>
              <a:cs typeface="Source Sans Pro"/>
              <a:sym typeface="Source Sans Pro"/>
            </a:endParaRPr>
          </a:p>
          <a:p>
            <a:pPr marL="457200" lvl="0" indent="0" algn="l" rtl="0">
              <a:lnSpc>
                <a:spcPct val="115000"/>
              </a:lnSpc>
              <a:spcBef>
                <a:spcPts val="1500"/>
              </a:spcBef>
              <a:spcAft>
                <a:spcPts val="0"/>
              </a:spcAft>
              <a:buNone/>
            </a:pPr>
            <a:r>
              <a:rPr lang="en">
                <a:solidFill>
                  <a:schemeClr val="dk1"/>
                </a:solidFill>
                <a:latin typeface="Source Sans Pro"/>
                <a:ea typeface="Source Sans Pro"/>
                <a:cs typeface="Source Sans Pro"/>
                <a:sym typeface="Source Sans Pro"/>
              </a:rPr>
              <a:t>Top      		Bottom</a:t>
            </a:r>
            <a:endParaRPr>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None/>
            </a:pPr>
            <a:endParaRPr sz="1200">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None/>
            </a:pPr>
            <a:endParaRPr sz="1200">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None/>
            </a:pPr>
            <a:endParaRPr sz="1200">
              <a:solidFill>
                <a:schemeClr val="dk1"/>
              </a:solidFill>
              <a:latin typeface="Source Sans Pro"/>
              <a:ea typeface="Source Sans Pro"/>
              <a:cs typeface="Source Sans Pro"/>
              <a:sym typeface="Source Sans Pro"/>
            </a:endParaRPr>
          </a:p>
          <a:p>
            <a:pPr marL="914400" lvl="0" indent="0" algn="l" rtl="0">
              <a:lnSpc>
                <a:spcPct val="115000"/>
              </a:lnSpc>
              <a:spcBef>
                <a:spcPts val="0"/>
              </a:spcBef>
              <a:spcAft>
                <a:spcPts val="0"/>
              </a:spcAft>
              <a:buNone/>
            </a:pPr>
            <a:endParaRPr sz="1200">
              <a:solidFill>
                <a:schemeClr val="dk1"/>
              </a:solidFill>
              <a:latin typeface="Source Sans Pro"/>
              <a:ea typeface="Source Sans Pro"/>
              <a:cs typeface="Source Sans Pro"/>
              <a:sym typeface="Source Sans Pro"/>
            </a:endParaRPr>
          </a:p>
        </p:txBody>
      </p:sp>
      <p:sp>
        <p:nvSpPr>
          <p:cNvPr id="76" name="Google Shape;76;p10"/>
          <p:cNvSpPr txBox="1"/>
          <p:nvPr/>
        </p:nvSpPr>
        <p:spPr>
          <a:xfrm>
            <a:off x="497250" y="206925"/>
            <a:ext cx="6486300" cy="5127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1000"/>
              </a:spcAft>
              <a:buNone/>
            </a:pPr>
            <a:r>
              <a:rPr lang="en">
                <a:latin typeface="Source Sans Pro"/>
                <a:ea typeface="Source Sans Pro"/>
                <a:cs typeface="Source Sans Pro"/>
                <a:sym typeface="Source Sans Pro"/>
              </a:rPr>
              <a:t>Lesson 2 EXPLAIN: What can we figure out about Earth’s past and present by digging?</a:t>
            </a:r>
            <a:endParaRPr>
              <a:latin typeface="Source Sans Pro"/>
              <a:ea typeface="Source Sans Pro"/>
              <a:cs typeface="Source Sans Pro"/>
              <a:sym typeface="Source Sans Pro"/>
            </a:endParaRPr>
          </a:p>
        </p:txBody>
      </p:sp>
      <p:sp>
        <p:nvSpPr>
          <p:cNvPr id="77" name="Google Shape;77;p10"/>
          <p:cNvSpPr txBox="1"/>
          <p:nvPr/>
        </p:nvSpPr>
        <p:spPr>
          <a:xfrm>
            <a:off x="0" y="426175"/>
            <a:ext cx="10058400" cy="8052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1000"/>
              </a:spcAft>
              <a:buClr>
                <a:schemeClr val="dk1"/>
              </a:buClr>
              <a:buSzPts val="1100"/>
              <a:buFont typeface="Arial"/>
              <a:buNone/>
            </a:pPr>
            <a:r>
              <a:rPr lang="en" sz="3600">
                <a:latin typeface="Source Sans Pro"/>
                <a:ea typeface="Source Sans Pro"/>
                <a:cs typeface="Source Sans Pro"/>
                <a:sym typeface="Source Sans Pro"/>
              </a:rPr>
              <a:t>Layers of Time </a:t>
            </a:r>
            <a:endParaRPr sz="3600">
              <a:latin typeface="Source Sans Pro"/>
              <a:ea typeface="Source Sans Pro"/>
              <a:cs typeface="Source Sans Pro"/>
              <a:sym typeface="Source Sans Pro"/>
            </a:endParaRPr>
          </a:p>
        </p:txBody>
      </p:sp>
      <p:pic>
        <p:nvPicPr>
          <p:cNvPr id="78" name="Google Shape;78;p10"/>
          <p:cNvPicPr preferRelativeResize="0"/>
          <p:nvPr/>
        </p:nvPicPr>
        <p:blipFill rotWithShape="1">
          <a:blip r:embed="rId2">
            <a:alphaModFix/>
          </a:blip>
          <a:srcRect t="29" b="19"/>
          <a:stretch/>
        </p:blipFill>
        <p:spPr>
          <a:xfrm>
            <a:off x="9267300" y="249328"/>
            <a:ext cx="476276" cy="390350"/>
          </a:xfrm>
          <a:prstGeom prst="rect">
            <a:avLst/>
          </a:prstGeom>
          <a:noFill/>
          <a:ln>
            <a:noFill/>
          </a:ln>
        </p:spPr>
      </p:pic>
      <p:cxnSp>
        <p:nvCxnSpPr>
          <p:cNvPr id="79" name="Google Shape;79;p10"/>
          <p:cNvCxnSpPr/>
          <p:nvPr/>
        </p:nvCxnSpPr>
        <p:spPr>
          <a:xfrm rot="10800000" flipH="1">
            <a:off x="6702200" y="433615"/>
            <a:ext cx="2425800" cy="9600"/>
          </a:xfrm>
          <a:prstGeom prst="straightConnector1">
            <a:avLst/>
          </a:prstGeom>
          <a:noFill/>
          <a:ln w="9525" cap="flat" cmpd="sng">
            <a:solidFill>
              <a:schemeClr val="dk2"/>
            </a:solidFill>
            <a:prstDash val="dot"/>
            <a:round/>
            <a:headEnd type="none" w="med" len="med"/>
            <a:tailEnd type="none" w="med" len="med"/>
          </a:ln>
        </p:spPr>
      </p:cxnSp>
      <p:sp>
        <p:nvSpPr>
          <p:cNvPr id="80" name="Google Shape;80;p10"/>
          <p:cNvSpPr txBox="1"/>
          <p:nvPr/>
        </p:nvSpPr>
        <p:spPr>
          <a:xfrm>
            <a:off x="4081125" y="5267200"/>
            <a:ext cx="1086000" cy="2165100"/>
          </a:xfrm>
          <a:prstGeom prst="rect">
            <a:avLst/>
          </a:prstGeom>
          <a:noFill/>
          <a:ln>
            <a:noFill/>
          </a:ln>
        </p:spPr>
        <p:txBody>
          <a:bodyPr spcFirstLastPara="1" wrap="square" lIns="91425" tIns="91425" rIns="91425" bIns="91425" anchor="t" anchorCtr="0">
            <a:spAutoFit/>
          </a:bodyPr>
          <a:lstStyle/>
          <a:p>
            <a:pPr marL="0" lvl="0" indent="0" algn="l" rtl="0">
              <a:lnSpc>
                <a:spcPct val="100000"/>
              </a:lnSpc>
              <a:spcBef>
                <a:spcPts val="0"/>
              </a:spcBef>
              <a:spcAft>
                <a:spcPts val="0"/>
              </a:spcAft>
              <a:buNone/>
            </a:pPr>
            <a:r>
              <a:rPr lang="en">
                <a:solidFill>
                  <a:schemeClr val="dk1"/>
                </a:solidFill>
                <a:latin typeface="Source Sans Pro"/>
                <a:ea typeface="Source Sans Pro"/>
                <a:cs typeface="Source Sans Pro"/>
                <a:sym typeface="Source Sans Pro"/>
              </a:rPr>
              <a:t>Layer 1:  </a:t>
            </a:r>
            <a:endParaRPr>
              <a:solidFill>
                <a:schemeClr val="dk1"/>
              </a:solidFill>
              <a:latin typeface="Source Sans Pro"/>
              <a:ea typeface="Source Sans Pro"/>
              <a:cs typeface="Source Sans Pro"/>
              <a:sym typeface="Source Sans Pro"/>
            </a:endParaRPr>
          </a:p>
          <a:p>
            <a:pPr marL="0" lvl="0" indent="0" algn="l" rtl="0">
              <a:lnSpc>
                <a:spcPct val="100000"/>
              </a:lnSpc>
              <a:spcBef>
                <a:spcPts val="2000"/>
              </a:spcBef>
              <a:spcAft>
                <a:spcPts val="0"/>
              </a:spcAft>
              <a:buNone/>
            </a:pPr>
            <a:r>
              <a:rPr lang="en">
                <a:solidFill>
                  <a:schemeClr val="dk1"/>
                </a:solidFill>
                <a:latin typeface="Source Sans Pro"/>
                <a:ea typeface="Source Sans Pro"/>
                <a:cs typeface="Source Sans Pro"/>
                <a:sym typeface="Source Sans Pro"/>
              </a:rPr>
              <a:t>Layer 2: </a:t>
            </a:r>
            <a:endParaRPr>
              <a:solidFill>
                <a:schemeClr val="dk1"/>
              </a:solidFill>
              <a:latin typeface="Source Sans Pro"/>
              <a:ea typeface="Source Sans Pro"/>
              <a:cs typeface="Source Sans Pro"/>
              <a:sym typeface="Source Sans Pro"/>
            </a:endParaRPr>
          </a:p>
          <a:p>
            <a:pPr marL="0" lvl="0" indent="0" algn="l" rtl="0">
              <a:lnSpc>
                <a:spcPct val="100000"/>
              </a:lnSpc>
              <a:spcBef>
                <a:spcPts val="0"/>
              </a:spcBef>
              <a:spcAft>
                <a:spcPts val="0"/>
              </a:spcAft>
              <a:buNone/>
            </a:pPr>
            <a:endParaRPr>
              <a:solidFill>
                <a:schemeClr val="dk1"/>
              </a:solidFill>
              <a:latin typeface="Source Sans Pro"/>
              <a:ea typeface="Source Sans Pro"/>
              <a:cs typeface="Source Sans Pro"/>
              <a:sym typeface="Source Sans Pro"/>
            </a:endParaRPr>
          </a:p>
          <a:p>
            <a:pPr marL="0" lvl="0" indent="0" algn="l" rtl="0">
              <a:lnSpc>
                <a:spcPct val="100000"/>
              </a:lnSpc>
              <a:spcBef>
                <a:spcPts val="0"/>
              </a:spcBef>
              <a:spcAft>
                <a:spcPts val="0"/>
              </a:spcAft>
              <a:buNone/>
            </a:pPr>
            <a:r>
              <a:rPr lang="en">
                <a:solidFill>
                  <a:schemeClr val="dk1"/>
                </a:solidFill>
                <a:latin typeface="Source Sans Pro"/>
                <a:ea typeface="Source Sans Pro"/>
                <a:cs typeface="Source Sans Pro"/>
                <a:sym typeface="Source Sans Pro"/>
              </a:rPr>
              <a:t>Layer 3:  </a:t>
            </a:r>
            <a:endParaRPr>
              <a:solidFill>
                <a:schemeClr val="dk1"/>
              </a:solidFill>
              <a:latin typeface="Source Sans Pro"/>
              <a:ea typeface="Source Sans Pro"/>
              <a:cs typeface="Source Sans Pro"/>
              <a:sym typeface="Source Sans Pro"/>
            </a:endParaRPr>
          </a:p>
          <a:p>
            <a:pPr marL="0" lvl="0" indent="0" algn="l" rtl="0">
              <a:lnSpc>
                <a:spcPct val="100000"/>
              </a:lnSpc>
              <a:spcBef>
                <a:spcPts val="0"/>
              </a:spcBef>
              <a:spcAft>
                <a:spcPts val="0"/>
              </a:spcAft>
              <a:buNone/>
            </a:pPr>
            <a:endParaRPr>
              <a:solidFill>
                <a:schemeClr val="dk1"/>
              </a:solidFill>
              <a:latin typeface="Source Sans Pro"/>
              <a:ea typeface="Source Sans Pro"/>
              <a:cs typeface="Source Sans Pro"/>
              <a:sym typeface="Source Sans Pro"/>
            </a:endParaRPr>
          </a:p>
          <a:p>
            <a:pPr marL="0" lvl="0" indent="0" algn="l" rtl="0">
              <a:lnSpc>
                <a:spcPct val="100000"/>
              </a:lnSpc>
              <a:spcBef>
                <a:spcPts val="0"/>
              </a:spcBef>
              <a:spcAft>
                <a:spcPts val="0"/>
              </a:spcAft>
              <a:buNone/>
            </a:pPr>
            <a:r>
              <a:rPr lang="en">
                <a:solidFill>
                  <a:schemeClr val="dk1"/>
                </a:solidFill>
                <a:latin typeface="Source Sans Pro"/>
                <a:ea typeface="Source Sans Pro"/>
                <a:cs typeface="Source Sans Pro"/>
                <a:sym typeface="Source Sans Pro"/>
              </a:rPr>
              <a:t>Layer 4:  </a:t>
            </a:r>
            <a:endParaRPr>
              <a:solidFill>
                <a:schemeClr val="dk1"/>
              </a:solidFill>
              <a:latin typeface="Source Sans Pro"/>
              <a:ea typeface="Source Sans Pro"/>
              <a:cs typeface="Source Sans Pro"/>
              <a:sym typeface="Source Sans Pro"/>
            </a:endParaRPr>
          </a:p>
          <a:p>
            <a:pPr marL="0" lvl="0" indent="0" algn="l" rtl="0">
              <a:lnSpc>
                <a:spcPct val="100000"/>
              </a:lnSpc>
              <a:spcBef>
                <a:spcPts val="0"/>
              </a:spcBef>
              <a:spcAft>
                <a:spcPts val="0"/>
              </a:spcAft>
              <a:buNone/>
            </a:pPr>
            <a:endParaRPr>
              <a:solidFill>
                <a:schemeClr val="dk1"/>
              </a:solidFill>
              <a:latin typeface="Source Sans Pro"/>
              <a:ea typeface="Source Sans Pro"/>
              <a:cs typeface="Source Sans Pro"/>
              <a:sym typeface="Source Sans Pro"/>
            </a:endParaRPr>
          </a:p>
          <a:p>
            <a:pPr marL="0" lvl="0" indent="0" algn="l" rtl="0">
              <a:lnSpc>
                <a:spcPct val="100000"/>
              </a:lnSpc>
              <a:spcBef>
                <a:spcPts val="0"/>
              </a:spcBef>
              <a:spcAft>
                <a:spcPts val="0"/>
              </a:spcAft>
              <a:buNone/>
            </a:pPr>
            <a:r>
              <a:rPr lang="en">
                <a:solidFill>
                  <a:schemeClr val="dk1"/>
                </a:solidFill>
                <a:latin typeface="Source Sans Pro"/>
                <a:ea typeface="Source Sans Pro"/>
                <a:cs typeface="Source Sans Pro"/>
                <a:sym typeface="Source Sans Pro"/>
              </a:rPr>
              <a:t>Layer 5:  </a:t>
            </a:r>
            <a:endParaRPr sz="1600">
              <a:latin typeface="Source Sans Pro"/>
              <a:ea typeface="Source Sans Pro"/>
              <a:cs typeface="Source Sans Pro"/>
              <a:sym typeface="Source Sans Pro"/>
            </a:endParaRPr>
          </a:p>
        </p:txBody>
      </p:sp>
      <p:sp>
        <p:nvSpPr>
          <p:cNvPr id="81" name="Google Shape;81;p10"/>
          <p:cNvSpPr txBox="1"/>
          <p:nvPr/>
        </p:nvSpPr>
        <p:spPr>
          <a:xfrm>
            <a:off x="3837550" y="4837275"/>
            <a:ext cx="58374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a:solidFill>
                  <a:schemeClr val="dk1"/>
                </a:solidFill>
                <a:latin typeface="Source Sans Pro"/>
                <a:ea typeface="Source Sans Pro"/>
                <a:cs typeface="Source Sans Pro"/>
                <a:sym typeface="Source Sans Pro"/>
              </a:rPr>
              <a:t>3.  What type of habitat did the location have for each layer: Land or Water? </a:t>
            </a:r>
            <a:endParaRPr/>
          </a:p>
        </p:txBody>
      </p:sp>
      <p:sp>
        <p:nvSpPr>
          <p:cNvPr id="82" name="Google Shape;82;p10"/>
          <p:cNvSpPr txBox="1"/>
          <p:nvPr/>
        </p:nvSpPr>
        <p:spPr>
          <a:xfrm>
            <a:off x="497250" y="6898300"/>
            <a:ext cx="2409900" cy="615600"/>
          </a:xfrm>
          <a:prstGeom prst="rect">
            <a:avLst/>
          </a:prstGeom>
          <a:noFill/>
          <a:ln>
            <a:noFill/>
          </a:ln>
        </p:spPr>
        <p:txBody>
          <a:bodyPr spcFirstLastPara="1" wrap="square" lIns="91425" tIns="91425" rIns="91425" bIns="91425" anchor="t" anchorCtr="0">
            <a:spAutoFit/>
          </a:bodyPr>
          <a:lstStyle/>
          <a:p>
            <a:pPr marL="0" lvl="0" indent="0" algn="l" rtl="0">
              <a:lnSpc>
                <a:spcPct val="100000"/>
              </a:lnSpc>
              <a:spcBef>
                <a:spcPts val="0"/>
              </a:spcBef>
              <a:spcAft>
                <a:spcPts val="0"/>
              </a:spcAft>
              <a:buNone/>
            </a:pPr>
            <a:r>
              <a:rPr lang="en">
                <a:solidFill>
                  <a:srgbClr val="B45F06"/>
                </a:solidFill>
                <a:latin typeface="Source Sans Pro"/>
                <a:ea typeface="Source Sans Pro"/>
                <a:cs typeface="Source Sans Pro"/>
                <a:sym typeface="Source Sans Pro"/>
              </a:rPr>
              <a:t>Drag the yellow circles to answer questions 1-2</a:t>
            </a:r>
            <a:endParaRPr>
              <a:solidFill>
                <a:srgbClr val="B45F06"/>
              </a:solidFill>
              <a:latin typeface="Source Sans Pro"/>
              <a:ea typeface="Source Sans Pro"/>
              <a:cs typeface="Source Sans Pro"/>
              <a:sym typeface="Source Sans Pro"/>
            </a:endParaRPr>
          </a:p>
        </p:txBody>
      </p:sp>
    </p:spTree>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42870" y="672482"/>
            <a:ext cx="9372600" cy="865500"/>
          </a:xfrm>
          <a:prstGeom prst="rect">
            <a:avLst/>
          </a:prstGeom>
          <a:noFill/>
          <a:ln>
            <a:noFill/>
          </a:ln>
        </p:spPr>
        <p:txBody>
          <a:bodyPr spcFirstLastPara="1" wrap="square" lIns="113100" tIns="113100" rIns="113100" bIns="113100" anchor="t" anchorCtr="0">
            <a:noAutofit/>
          </a:bodyPr>
          <a:lstStyle>
            <a:lvl1pPr lvl="0">
              <a:spcBef>
                <a:spcPts val="0"/>
              </a:spcBef>
              <a:spcAft>
                <a:spcPts val="0"/>
              </a:spcAft>
              <a:buClr>
                <a:schemeClr val="dk1"/>
              </a:buClr>
              <a:buSzPts val="3500"/>
              <a:buFont typeface="Source Sans Pro"/>
              <a:buNone/>
              <a:defRPr sz="3500">
                <a:solidFill>
                  <a:schemeClr val="dk1"/>
                </a:solidFill>
                <a:latin typeface="Source Sans Pro"/>
                <a:ea typeface="Source Sans Pro"/>
                <a:cs typeface="Source Sans Pro"/>
                <a:sym typeface="Source Sans Pro"/>
              </a:defRPr>
            </a:lvl1pPr>
            <a:lvl2pPr lvl="1">
              <a:spcBef>
                <a:spcPts val="0"/>
              </a:spcBef>
              <a:spcAft>
                <a:spcPts val="0"/>
              </a:spcAft>
              <a:buClr>
                <a:schemeClr val="dk1"/>
              </a:buClr>
              <a:buSzPts val="3500"/>
              <a:buNone/>
              <a:defRPr sz="3500">
                <a:solidFill>
                  <a:schemeClr val="dk1"/>
                </a:solidFill>
              </a:defRPr>
            </a:lvl2pPr>
            <a:lvl3pPr lvl="2">
              <a:spcBef>
                <a:spcPts val="0"/>
              </a:spcBef>
              <a:spcAft>
                <a:spcPts val="0"/>
              </a:spcAft>
              <a:buClr>
                <a:schemeClr val="dk1"/>
              </a:buClr>
              <a:buSzPts val="3500"/>
              <a:buNone/>
              <a:defRPr sz="3500">
                <a:solidFill>
                  <a:schemeClr val="dk1"/>
                </a:solidFill>
              </a:defRPr>
            </a:lvl3pPr>
            <a:lvl4pPr lvl="3">
              <a:spcBef>
                <a:spcPts val="0"/>
              </a:spcBef>
              <a:spcAft>
                <a:spcPts val="0"/>
              </a:spcAft>
              <a:buClr>
                <a:schemeClr val="dk1"/>
              </a:buClr>
              <a:buSzPts val="3500"/>
              <a:buNone/>
              <a:defRPr sz="3500">
                <a:solidFill>
                  <a:schemeClr val="dk1"/>
                </a:solidFill>
              </a:defRPr>
            </a:lvl4pPr>
            <a:lvl5pPr lvl="4">
              <a:spcBef>
                <a:spcPts val="0"/>
              </a:spcBef>
              <a:spcAft>
                <a:spcPts val="0"/>
              </a:spcAft>
              <a:buClr>
                <a:schemeClr val="dk1"/>
              </a:buClr>
              <a:buSzPts val="3500"/>
              <a:buNone/>
              <a:defRPr sz="3500">
                <a:solidFill>
                  <a:schemeClr val="dk1"/>
                </a:solidFill>
              </a:defRPr>
            </a:lvl5pPr>
            <a:lvl6pPr lvl="5">
              <a:spcBef>
                <a:spcPts val="0"/>
              </a:spcBef>
              <a:spcAft>
                <a:spcPts val="0"/>
              </a:spcAft>
              <a:buClr>
                <a:schemeClr val="dk1"/>
              </a:buClr>
              <a:buSzPts val="3500"/>
              <a:buNone/>
              <a:defRPr sz="3500">
                <a:solidFill>
                  <a:schemeClr val="dk1"/>
                </a:solidFill>
              </a:defRPr>
            </a:lvl6pPr>
            <a:lvl7pPr lvl="6">
              <a:spcBef>
                <a:spcPts val="0"/>
              </a:spcBef>
              <a:spcAft>
                <a:spcPts val="0"/>
              </a:spcAft>
              <a:buClr>
                <a:schemeClr val="dk1"/>
              </a:buClr>
              <a:buSzPts val="3500"/>
              <a:buNone/>
              <a:defRPr sz="3500">
                <a:solidFill>
                  <a:schemeClr val="dk1"/>
                </a:solidFill>
              </a:defRPr>
            </a:lvl7pPr>
            <a:lvl8pPr lvl="7">
              <a:spcBef>
                <a:spcPts val="0"/>
              </a:spcBef>
              <a:spcAft>
                <a:spcPts val="0"/>
              </a:spcAft>
              <a:buClr>
                <a:schemeClr val="dk1"/>
              </a:buClr>
              <a:buSzPts val="3500"/>
              <a:buNone/>
              <a:defRPr sz="3500">
                <a:solidFill>
                  <a:schemeClr val="dk1"/>
                </a:solidFill>
              </a:defRPr>
            </a:lvl8pPr>
            <a:lvl9pPr lvl="8">
              <a:spcBef>
                <a:spcPts val="0"/>
              </a:spcBef>
              <a:spcAft>
                <a:spcPts val="0"/>
              </a:spcAft>
              <a:buClr>
                <a:schemeClr val="dk1"/>
              </a:buClr>
              <a:buSzPts val="3500"/>
              <a:buNone/>
              <a:defRPr sz="3500">
                <a:solidFill>
                  <a:schemeClr val="dk1"/>
                </a:solidFill>
              </a:defRPr>
            </a:lvl9pPr>
          </a:lstStyle>
          <a:p>
            <a:endParaRPr/>
          </a:p>
        </p:txBody>
      </p:sp>
      <p:sp>
        <p:nvSpPr>
          <p:cNvPr id="7" name="Google Shape;7;p1"/>
          <p:cNvSpPr txBox="1">
            <a:spLocks noGrp="1"/>
          </p:cNvSpPr>
          <p:nvPr>
            <p:ph type="body" idx="1"/>
          </p:nvPr>
        </p:nvSpPr>
        <p:spPr>
          <a:xfrm>
            <a:off x="342870" y="1741518"/>
            <a:ext cx="9372600" cy="5162700"/>
          </a:xfrm>
          <a:prstGeom prst="rect">
            <a:avLst/>
          </a:prstGeom>
          <a:noFill/>
          <a:ln>
            <a:noFill/>
          </a:ln>
        </p:spPr>
        <p:txBody>
          <a:bodyPr spcFirstLastPara="1" wrap="square" lIns="113100" tIns="113100" rIns="113100" bIns="113100" anchor="t" anchorCtr="0">
            <a:noAutofit/>
          </a:bodyPr>
          <a:lstStyle>
            <a:lvl1pPr marL="457200" lvl="0" indent="-368300">
              <a:lnSpc>
                <a:spcPct val="115000"/>
              </a:lnSpc>
              <a:spcBef>
                <a:spcPts val="0"/>
              </a:spcBef>
              <a:spcAft>
                <a:spcPts val="0"/>
              </a:spcAft>
              <a:buClr>
                <a:schemeClr val="dk2"/>
              </a:buClr>
              <a:buSzPts val="2200"/>
              <a:buFont typeface="Source Sans Pro"/>
              <a:buChar char="●"/>
              <a:defRPr sz="2200">
                <a:solidFill>
                  <a:schemeClr val="dk2"/>
                </a:solidFill>
                <a:latin typeface="Source Sans Pro"/>
                <a:ea typeface="Source Sans Pro"/>
                <a:cs typeface="Source Sans Pro"/>
                <a:sym typeface="Source Sans Pro"/>
              </a:defRPr>
            </a:lvl1pPr>
            <a:lvl2pPr marL="914400" lvl="1" indent="-336550">
              <a:lnSpc>
                <a:spcPct val="115000"/>
              </a:lnSpc>
              <a:spcBef>
                <a:spcPts val="2000"/>
              </a:spcBef>
              <a:spcAft>
                <a:spcPts val="0"/>
              </a:spcAft>
              <a:buClr>
                <a:schemeClr val="dk2"/>
              </a:buClr>
              <a:buSzPts val="1700"/>
              <a:buFont typeface="Source Sans Pro"/>
              <a:buChar char="○"/>
              <a:defRPr sz="1700">
                <a:solidFill>
                  <a:schemeClr val="dk2"/>
                </a:solidFill>
                <a:latin typeface="Source Sans Pro"/>
                <a:ea typeface="Source Sans Pro"/>
                <a:cs typeface="Source Sans Pro"/>
                <a:sym typeface="Source Sans Pro"/>
              </a:defRPr>
            </a:lvl2pPr>
            <a:lvl3pPr marL="1371600" lvl="2" indent="-336550">
              <a:lnSpc>
                <a:spcPct val="115000"/>
              </a:lnSpc>
              <a:spcBef>
                <a:spcPts val="2000"/>
              </a:spcBef>
              <a:spcAft>
                <a:spcPts val="0"/>
              </a:spcAft>
              <a:buClr>
                <a:schemeClr val="dk2"/>
              </a:buClr>
              <a:buSzPts val="1700"/>
              <a:buFont typeface="Source Sans Pro"/>
              <a:buChar char="■"/>
              <a:defRPr sz="1700">
                <a:solidFill>
                  <a:schemeClr val="dk2"/>
                </a:solidFill>
                <a:latin typeface="Source Sans Pro"/>
                <a:ea typeface="Source Sans Pro"/>
                <a:cs typeface="Source Sans Pro"/>
                <a:sym typeface="Source Sans Pro"/>
              </a:defRPr>
            </a:lvl3pPr>
            <a:lvl4pPr marL="1828800" lvl="3" indent="-336550">
              <a:lnSpc>
                <a:spcPct val="115000"/>
              </a:lnSpc>
              <a:spcBef>
                <a:spcPts val="2000"/>
              </a:spcBef>
              <a:spcAft>
                <a:spcPts val="0"/>
              </a:spcAft>
              <a:buClr>
                <a:schemeClr val="dk2"/>
              </a:buClr>
              <a:buSzPts val="1700"/>
              <a:buFont typeface="Source Sans Pro"/>
              <a:buChar char="●"/>
              <a:defRPr sz="1700">
                <a:solidFill>
                  <a:schemeClr val="dk2"/>
                </a:solidFill>
                <a:latin typeface="Source Sans Pro"/>
                <a:ea typeface="Source Sans Pro"/>
                <a:cs typeface="Source Sans Pro"/>
                <a:sym typeface="Source Sans Pro"/>
              </a:defRPr>
            </a:lvl4pPr>
            <a:lvl5pPr marL="2286000" lvl="4" indent="-336550">
              <a:lnSpc>
                <a:spcPct val="115000"/>
              </a:lnSpc>
              <a:spcBef>
                <a:spcPts val="2000"/>
              </a:spcBef>
              <a:spcAft>
                <a:spcPts val="0"/>
              </a:spcAft>
              <a:buClr>
                <a:schemeClr val="dk2"/>
              </a:buClr>
              <a:buSzPts val="1700"/>
              <a:buFont typeface="Source Sans Pro"/>
              <a:buChar char="○"/>
              <a:defRPr sz="1700">
                <a:solidFill>
                  <a:schemeClr val="dk2"/>
                </a:solidFill>
                <a:latin typeface="Source Sans Pro"/>
                <a:ea typeface="Source Sans Pro"/>
                <a:cs typeface="Source Sans Pro"/>
                <a:sym typeface="Source Sans Pro"/>
              </a:defRPr>
            </a:lvl5pPr>
            <a:lvl6pPr marL="2743200" lvl="5" indent="-336550">
              <a:lnSpc>
                <a:spcPct val="115000"/>
              </a:lnSpc>
              <a:spcBef>
                <a:spcPts val="2000"/>
              </a:spcBef>
              <a:spcAft>
                <a:spcPts val="0"/>
              </a:spcAft>
              <a:buClr>
                <a:schemeClr val="dk2"/>
              </a:buClr>
              <a:buSzPts val="1700"/>
              <a:buFont typeface="Source Sans Pro"/>
              <a:buChar char="■"/>
              <a:defRPr sz="1700">
                <a:solidFill>
                  <a:schemeClr val="dk2"/>
                </a:solidFill>
                <a:latin typeface="Source Sans Pro"/>
                <a:ea typeface="Source Sans Pro"/>
                <a:cs typeface="Source Sans Pro"/>
                <a:sym typeface="Source Sans Pro"/>
              </a:defRPr>
            </a:lvl6pPr>
            <a:lvl7pPr marL="3200400" lvl="6" indent="-336550">
              <a:lnSpc>
                <a:spcPct val="115000"/>
              </a:lnSpc>
              <a:spcBef>
                <a:spcPts val="2000"/>
              </a:spcBef>
              <a:spcAft>
                <a:spcPts val="0"/>
              </a:spcAft>
              <a:buClr>
                <a:schemeClr val="dk2"/>
              </a:buClr>
              <a:buSzPts val="1700"/>
              <a:buFont typeface="Source Sans Pro"/>
              <a:buChar char="●"/>
              <a:defRPr sz="1700">
                <a:solidFill>
                  <a:schemeClr val="dk2"/>
                </a:solidFill>
                <a:latin typeface="Source Sans Pro"/>
                <a:ea typeface="Source Sans Pro"/>
                <a:cs typeface="Source Sans Pro"/>
                <a:sym typeface="Source Sans Pro"/>
              </a:defRPr>
            </a:lvl7pPr>
            <a:lvl8pPr marL="3657600" lvl="7" indent="-336550">
              <a:lnSpc>
                <a:spcPct val="115000"/>
              </a:lnSpc>
              <a:spcBef>
                <a:spcPts val="2000"/>
              </a:spcBef>
              <a:spcAft>
                <a:spcPts val="0"/>
              </a:spcAft>
              <a:buClr>
                <a:schemeClr val="dk2"/>
              </a:buClr>
              <a:buSzPts val="1700"/>
              <a:buFont typeface="Source Sans Pro"/>
              <a:buChar char="○"/>
              <a:defRPr sz="1700">
                <a:solidFill>
                  <a:schemeClr val="dk2"/>
                </a:solidFill>
                <a:latin typeface="Source Sans Pro"/>
                <a:ea typeface="Source Sans Pro"/>
                <a:cs typeface="Source Sans Pro"/>
                <a:sym typeface="Source Sans Pro"/>
              </a:defRPr>
            </a:lvl8pPr>
            <a:lvl9pPr marL="4114800" lvl="8" indent="-336550">
              <a:lnSpc>
                <a:spcPct val="115000"/>
              </a:lnSpc>
              <a:spcBef>
                <a:spcPts val="2000"/>
              </a:spcBef>
              <a:spcAft>
                <a:spcPts val="2000"/>
              </a:spcAft>
              <a:buClr>
                <a:schemeClr val="dk2"/>
              </a:buClr>
              <a:buSzPts val="1700"/>
              <a:buFont typeface="Source Sans Pro"/>
              <a:buChar char="■"/>
              <a:defRPr sz="1700">
                <a:solidFill>
                  <a:schemeClr val="dk2"/>
                </a:solidFill>
                <a:latin typeface="Source Sans Pro"/>
                <a:ea typeface="Source Sans Pro"/>
                <a:cs typeface="Source Sans Pro"/>
                <a:sym typeface="Source Sans Pro"/>
              </a:defRPr>
            </a:lvl9pPr>
          </a:lstStyle>
          <a:p>
            <a:endParaRPr/>
          </a:p>
        </p:txBody>
      </p:sp>
      <p:sp>
        <p:nvSpPr>
          <p:cNvPr id="8" name="Google Shape;8;p1"/>
          <p:cNvSpPr txBox="1">
            <a:spLocks noGrp="1"/>
          </p:cNvSpPr>
          <p:nvPr>
            <p:ph type="sldNum" idx="12"/>
          </p:nvPr>
        </p:nvSpPr>
        <p:spPr>
          <a:xfrm>
            <a:off x="9319704" y="7046639"/>
            <a:ext cx="603600" cy="594900"/>
          </a:xfrm>
          <a:prstGeom prst="rect">
            <a:avLst/>
          </a:prstGeom>
          <a:noFill/>
          <a:ln>
            <a:noFill/>
          </a:ln>
        </p:spPr>
        <p:txBody>
          <a:bodyPr spcFirstLastPara="1" wrap="square" lIns="113100" tIns="113100" rIns="113100" bIns="113100" anchor="ctr" anchorCtr="0">
            <a:noAutofit/>
          </a:bodyPr>
          <a:lstStyle>
            <a:lvl1pPr lvl="0" algn="r">
              <a:buNone/>
              <a:defRPr sz="1200">
                <a:solidFill>
                  <a:schemeClr val="dk2"/>
                </a:solidFill>
              </a:defRPr>
            </a:lvl1pPr>
            <a:lvl2pPr lvl="1" algn="r">
              <a:buNone/>
              <a:defRPr sz="1200">
                <a:solidFill>
                  <a:schemeClr val="dk2"/>
                </a:solidFill>
              </a:defRPr>
            </a:lvl2pPr>
            <a:lvl3pPr lvl="2" algn="r">
              <a:buNone/>
              <a:defRPr sz="1200">
                <a:solidFill>
                  <a:schemeClr val="dk2"/>
                </a:solidFill>
              </a:defRPr>
            </a:lvl3pPr>
            <a:lvl4pPr lvl="3" algn="r">
              <a:buNone/>
              <a:defRPr sz="1200">
                <a:solidFill>
                  <a:schemeClr val="dk2"/>
                </a:solidFill>
              </a:defRPr>
            </a:lvl4pPr>
            <a:lvl5pPr lvl="4" algn="r">
              <a:buNone/>
              <a:defRPr sz="1200">
                <a:solidFill>
                  <a:schemeClr val="dk2"/>
                </a:solidFill>
              </a:defRPr>
            </a:lvl5pPr>
            <a:lvl6pPr lvl="5" algn="r">
              <a:buNone/>
              <a:defRPr sz="1200">
                <a:solidFill>
                  <a:schemeClr val="dk2"/>
                </a:solidFill>
              </a:defRPr>
            </a:lvl6pPr>
            <a:lvl7pPr lvl="6" algn="r">
              <a:buNone/>
              <a:defRPr sz="1200">
                <a:solidFill>
                  <a:schemeClr val="dk2"/>
                </a:solidFill>
              </a:defRPr>
            </a:lvl7pPr>
            <a:lvl8pPr lvl="7" algn="r">
              <a:buNone/>
              <a:defRPr sz="1200">
                <a:solidFill>
                  <a:schemeClr val="dk2"/>
                </a:solidFill>
              </a:defRPr>
            </a:lvl8pPr>
            <a:lvl9pPr lvl="8" algn="r">
              <a:buNone/>
              <a:defRPr sz="12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 id="2147483665" r:id="rId18"/>
    <p:sldLayoutId id="2147483666" r:id="rId19"/>
    <p:sldLayoutId id="2147483667" r:id="rId20"/>
    <p:sldLayoutId id="2147483668" r:id="rId21"/>
    <p:sldLayoutId id="2147483669" r:id="rId22"/>
    <p:sldLayoutId id="2147483670" r:id="rId23"/>
    <p:sldLayoutId id="2147483671" r:id="rId24"/>
    <p:sldLayoutId id="2147483672" r:id="rId25"/>
    <p:sldLayoutId id="2147483673" r:id="rId26"/>
    <p:sldLayoutId id="2147483674" r:id="rId27"/>
    <p:sldLayoutId id="2147483675" r:id="rId28"/>
    <p:sldLayoutId id="2147483676" r:id="rId29"/>
    <p:sldLayoutId id="2147483677" r:id="rId30"/>
    <p:sldLayoutId id="2147483678" r:id="rId31"/>
    <p:sldLayoutId id="2147483679" r:id="rId32"/>
    <p:sldLayoutId id="2147483680" r:id="rId33"/>
    <p:sldLayoutId id="2147483681" r:id="rId34"/>
    <p:sldLayoutId id="2147483682" r:id="rId35"/>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3" Type="http://schemas.openxmlformats.org/officeDocument/2006/relationships/slide" Target="slide12.xml"/><Relationship Id="rId18" Type="http://schemas.openxmlformats.org/officeDocument/2006/relationships/slide" Target="slide17.xml"/><Relationship Id="rId26" Type="http://schemas.openxmlformats.org/officeDocument/2006/relationships/slide" Target="slide25.xml"/><Relationship Id="rId3" Type="http://schemas.openxmlformats.org/officeDocument/2006/relationships/slide" Target="slide2.xml"/><Relationship Id="rId21" Type="http://schemas.openxmlformats.org/officeDocument/2006/relationships/slide" Target="slide20.xml"/><Relationship Id="rId34" Type="http://schemas.openxmlformats.org/officeDocument/2006/relationships/slide" Target="slide33.xml"/><Relationship Id="rId7" Type="http://schemas.openxmlformats.org/officeDocument/2006/relationships/slide" Target="slide6.xml"/><Relationship Id="rId12" Type="http://schemas.openxmlformats.org/officeDocument/2006/relationships/slide" Target="slide11.xml"/><Relationship Id="rId17" Type="http://schemas.openxmlformats.org/officeDocument/2006/relationships/slide" Target="slide16.xml"/><Relationship Id="rId25" Type="http://schemas.openxmlformats.org/officeDocument/2006/relationships/slide" Target="slide24.xml"/><Relationship Id="rId33" Type="http://schemas.openxmlformats.org/officeDocument/2006/relationships/slide" Target="slide32.xml"/><Relationship Id="rId2" Type="http://schemas.openxmlformats.org/officeDocument/2006/relationships/notesSlide" Target="../notesSlides/notesSlide1.xml"/><Relationship Id="rId16" Type="http://schemas.openxmlformats.org/officeDocument/2006/relationships/slide" Target="slide15.xml"/><Relationship Id="rId20" Type="http://schemas.openxmlformats.org/officeDocument/2006/relationships/slide" Target="slide19.xml"/><Relationship Id="rId29" Type="http://schemas.openxmlformats.org/officeDocument/2006/relationships/slide" Target="slide28.xml"/><Relationship Id="rId1" Type="http://schemas.openxmlformats.org/officeDocument/2006/relationships/slideLayout" Target="../slideLayouts/slideLayout1.xml"/><Relationship Id="rId6" Type="http://schemas.openxmlformats.org/officeDocument/2006/relationships/slide" Target="slide5.xml"/><Relationship Id="rId11" Type="http://schemas.openxmlformats.org/officeDocument/2006/relationships/slide" Target="slide10.xml"/><Relationship Id="rId24" Type="http://schemas.openxmlformats.org/officeDocument/2006/relationships/slide" Target="slide23.xml"/><Relationship Id="rId32" Type="http://schemas.openxmlformats.org/officeDocument/2006/relationships/slide" Target="slide31.xml"/><Relationship Id="rId5" Type="http://schemas.openxmlformats.org/officeDocument/2006/relationships/slide" Target="slide4.xml"/><Relationship Id="rId15" Type="http://schemas.openxmlformats.org/officeDocument/2006/relationships/slide" Target="slide14.xml"/><Relationship Id="rId23" Type="http://schemas.openxmlformats.org/officeDocument/2006/relationships/slide" Target="slide22.xml"/><Relationship Id="rId28" Type="http://schemas.openxmlformats.org/officeDocument/2006/relationships/slide" Target="slide27.xml"/><Relationship Id="rId10" Type="http://schemas.openxmlformats.org/officeDocument/2006/relationships/slide" Target="slide9.xml"/><Relationship Id="rId19" Type="http://schemas.openxmlformats.org/officeDocument/2006/relationships/slide" Target="slide18.xml"/><Relationship Id="rId31" Type="http://schemas.openxmlformats.org/officeDocument/2006/relationships/slide" Target="slide30.xml"/><Relationship Id="rId4" Type="http://schemas.openxmlformats.org/officeDocument/2006/relationships/slide" Target="slide3.xml"/><Relationship Id="rId9" Type="http://schemas.openxmlformats.org/officeDocument/2006/relationships/slide" Target="slide8.xml"/><Relationship Id="rId14" Type="http://schemas.openxmlformats.org/officeDocument/2006/relationships/slide" Target="slide13.xml"/><Relationship Id="rId22" Type="http://schemas.openxmlformats.org/officeDocument/2006/relationships/slide" Target="slide21.xml"/><Relationship Id="rId27" Type="http://schemas.openxmlformats.org/officeDocument/2006/relationships/slide" Target="slide26.xml"/><Relationship Id="rId30" Type="http://schemas.openxmlformats.org/officeDocument/2006/relationships/slide" Target="slide29.xml"/><Relationship Id="rId8" Type="http://schemas.openxmlformats.org/officeDocument/2006/relationships/slide" Target="slide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3" Type="http://schemas.openxmlformats.org/officeDocument/2006/relationships/hyperlink" Target="https://drive.google.com/file/d/1MPAnIrzA7v2jmceymBbqXuyQm4UQayjD/view?usp=sharing" TargetMode="External"/><Relationship Id="rId2" Type="http://schemas.openxmlformats.org/officeDocument/2006/relationships/notesSlide" Target="../notesSlides/notesSlide2.xml"/><Relationship Id="rId1" Type="http://schemas.openxmlformats.org/officeDocument/2006/relationships/slideLayout" Target="../slideLayouts/slideLayout35.xml"/><Relationship Id="rId6" Type="http://schemas.openxmlformats.org/officeDocument/2006/relationships/hyperlink" Target="https://drive.google.com/file/d/1MeIG-myYUggWzsIosBcNfIFM9PQpMJA5/view?usp=sharing" TargetMode="External"/><Relationship Id="rId5" Type="http://schemas.openxmlformats.org/officeDocument/2006/relationships/hyperlink" Target="https://drive.google.com/file/d/1EcaVMZGBQ6wc4n3siI8Tk302yeMzUnaJ/view?usp=sharing" TargetMode="External"/><Relationship Id="rId4" Type="http://schemas.openxmlformats.org/officeDocument/2006/relationships/hyperlink" Target="https://drive.google.com/file/d/1BVSBLpbTTgtDC5SAGmeBG5BdduaazODc/view?usp=sharing" TargetMode="Externa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9.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0.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8.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9.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30.xml"/><Relationship Id="rId1" Type="http://schemas.openxmlformats.org/officeDocument/2006/relationships/slideLayout" Target="../slideLayouts/slideLayout3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19"/>
        <p:cNvGrpSpPr/>
        <p:nvPr/>
      </p:nvGrpSpPr>
      <p:grpSpPr>
        <a:xfrm>
          <a:off x="0" y="0"/>
          <a:ext cx="0" cy="0"/>
          <a:chOff x="0" y="0"/>
          <a:chExt cx="0" cy="0"/>
        </a:xfrm>
      </p:grpSpPr>
      <p:sp>
        <p:nvSpPr>
          <p:cNvPr id="322" name="Google Shape;322;p37"/>
          <p:cNvSpPr txBox="1">
            <a:spLocks noGrp="1"/>
          </p:cNvSpPr>
          <p:nvPr>
            <p:ph type="title" idx="4294967295"/>
          </p:nvPr>
        </p:nvSpPr>
        <p:spPr>
          <a:xfrm>
            <a:off x="503400" y="177075"/>
            <a:ext cx="9554700" cy="646500"/>
          </a:xfrm>
          <a:prstGeom prst="rect">
            <a:avLst/>
          </a:prstGeom>
          <a:noFill/>
          <a:ln>
            <a:noFill/>
            <a:prstDash/>
          </a:ln>
          <a:effectLst/>
        </p:spPr>
        <p:txBody>
          <a:bodyPr rot="0" spcFirstLastPara="1" vertOverflow="overflow" horzOverflow="overflow" vert="horz" wrap="square" lIns="91425" tIns="91425" rIns="91425" bIns="91425"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1000"/>
              </a:spcAft>
              <a:buClr>
                <a:srgbClr val="000000"/>
              </a:buClr>
              <a:buSzTx/>
              <a:buFont typeface="Arial"/>
              <a:buNone/>
              <a:tabLst/>
              <a:defRPr/>
            </a:pPr>
            <a:r>
              <a:rPr kumimoji="0" lang="en-US" sz="2200" b="0" i="0" u="none" strike="noStrike" kern="0" cap="none" spc="0" normalizeH="0" baseline="0" noProof="0" dirty="0">
                <a:ln>
                  <a:noFill/>
                </a:ln>
                <a:solidFill>
                  <a:srgbClr val="000000"/>
                </a:solidFill>
                <a:effectLst/>
                <a:uLnTx/>
                <a:uFillTx/>
                <a:latin typeface="Source Sans Pro"/>
                <a:ea typeface="Source Sans Pro"/>
                <a:cs typeface="Source Sans Pro"/>
                <a:sym typeface="Source Sans Pro"/>
              </a:rPr>
              <a:t>Unit 18 Our Dynamic Earth: </a:t>
            </a:r>
            <a:r>
              <a:rPr kumimoji="0" lang="en-US" sz="3000" b="0" i="0" u="none" strike="noStrike" kern="0" cap="none" spc="0" normalizeH="0" baseline="0" noProof="0" dirty="0">
                <a:ln>
                  <a:noFill/>
                </a:ln>
                <a:solidFill>
                  <a:srgbClr val="000000"/>
                </a:solidFill>
                <a:effectLst/>
                <a:uLnTx/>
                <a:uFillTx/>
                <a:latin typeface="Source Sans Pro"/>
                <a:ea typeface="Source Sans Pro"/>
                <a:cs typeface="Source Sans Pro"/>
                <a:sym typeface="Source Sans Pro"/>
              </a:rPr>
              <a:t>Student Journal </a:t>
            </a:r>
            <a:r>
              <a:rPr kumimoji="0" lang="en-US" sz="1800" b="0" i="1" u="none" strike="noStrike" kern="0" cap="none" spc="0" normalizeH="0" baseline="0" noProof="0" dirty="0">
                <a:ln>
                  <a:noFill/>
                </a:ln>
                <a:solidFill>
                  <a:srgbClr val="000000"/>
                </a:solidFill>
                <a:effectLst/>
                <a:uLnTx/>
                <a:uFillTx/>
                <a:latin typeface="Source Sans Pro"/>
                <a:ea typeface="Source Sans Pro"/>
                <a:cs typeface="Source Sans Pro"/>
                <a:sym typeface="Source Sans Pro"/>
              </a:rPr>
              <a:t>(interactive version)</a:t>
            </a:r>
          </a:p>
        </p:txBody>
      </p:sp>
      <p:sp>
        <p:nvSpPr>
          <p:cNvPr id="320" name="Google Shape;320;p37"/>
          <p:cNvSpPr txBox="1"/>
          <p:nvPr/>
        </p:nvSpPr>
        <p:spPr>
          <a:xfrm>
            <a:off x="503400" y="923625"/>
            <a:ext cx="2960100" cy="4200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600" b="1">
                <a:latin typeface="Source Sans Pro"/>
                <a:ea typeface="Source Sans Pro"/>
                <a:cs typeface="Source Sans Pro"/>
                <a:sym typeface="Source Sans Pro"/>
              </a:rPr>
              <a:t>Table of Contents</a:t>
            </a:r>
            <a:endParaRPr sz="1600" b="1">
              <a:latin typeface="Source Sans Pro"/>
              <a:ea typeface="Source Sans Pro"/>
              <a:cs typeface="Source Sans Pro"/>
              <a:sym typeface="Source Sans Pro"/>
            </a:endParaRPr>
          </a:p>
        </p:txBody>
      </p:sp>
      <p:sp>
        <p:nvSpPr>
          <p:cNvPr id="321" name="Google Shape;321;p37"/>
          <p:cNvSpPr txBox="1"/>
          <p:nvPr/>
        </p:nvSpPr>
        <p:spPr>
          <a:xfrm>
            <a:off x="503400" y="1423175"/>
            <a:ext cx="4484700" cy="57255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sz="1300" b="1" u="sng">
                <a:solidFill>
                  <a:schemeClr val="hlink"/>
                </a:solidFill>
                <a:latin typeface="Source Sans Pro"/>
                <a:ea typeface="Source Sans Pro"/>
                <a:cs typeface="Source Sans Pro"/>
                <a:sym typeface="Source Sans Pro"/>
                <a:hlinkClick r:id="rId3" action="ppaction://hlinksldjump"/>
              </a:rPr>
              <a:t>Helpful Instructions for Using the Interactive Student Journal</a:t>
            </a:r>
            <a:endParaRPr b="1">
              <a:solidFill>
                <a:schemeClr val="dk1"/>
              </a:solidFill>
              <a:latin typeface="Source Sans Pro"/>
              <a:ea typeface="Source Sans Pro"/>
              <a:cs typeface="Source Sans Pro"/>
              <a:sym typeface="Source Sans Pro"/>
            </a:endParaRPr>
          </a:p>
          <a:p>
            <a:pPr marL="0" lvl="0" indent="0" algn="l" rtl="0">
              <a:lnSpc>
                <a:spcPct val="115000"/>
              </a:lnSpc>
              <a:spcBef>
                <a:spcPts val="1000"/>
              </a:spcBef>
              <a:spcAft>
                <a:spcPts val="0"/>
              </a:spcAft>
              <a:buNone/>
            </a:pPr>
            <a:r>
              <a:rPr lang="en" sz="1300" b="1">
                <a:solidFill>
                  <a:schemeClr val="dk1"/>
                </a:solidFill>
                <a:latin typeface="Source Sans Pro"/>
                <a:ea typeface="Source Sans Pro"/>
                <a:cs typeface="Source Sans Pro"/>
                <a:sym typeface="Source Sans Pro"/>
              </a:rPr>
              <a:t>Lesson 1: What is the surface of land like, and how do people map it out?</a:t>
            </a:r>
            <a:endParaRPr sz="1300" b="1">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None/>
            </a:pPr>
            <a:r>
              <a:rPr lang="en" sz="1300" b="1" u="sng">
                <a:solidFill>
                  <a:schemeClr val="hlink"/>
                </a:solidFill>
                <a:latin typeface="Source Sans Pro"/>
                <a:ea typeface="Source Sans Pro"/>
                <a:cs typeface="Source Sans Pro"/>
                <a:sym typeface="Source Sans Pro"/>
                <a:hlinkClick r:id="rId4" action="ppaction://hlinksldjump"/>
              </a:rPr>
              <a:t>LAUNCHING THE UNIT: Ask a Question</a:t>
            </a:r>
            <a:endParaRPr sz="1300"/>
          </a:p>
          <a:p>
            <a:pPr marL="0" lvl="0" indent="0" algn="l" rtl="0">
              <a:lnSpc>
                <a:spcPct val="115000"/>
              </a:lnSpc>
              <a:spcBef>
                <a:spcPts val="0"/>
              </a:spcBef>
              <a:spcAft>
                <a:spcPts val="0"/>
              </a:spcAft>
              <a:buNone/>
            </a:pPr>
            <a:r>
              <a:rPr lang="en" sz="1300" u="sng">
                <a:solidFill>
                  <a:schemeClr val="hlink"/>
                </a:solidFill>
                <a:latin typeface="Source Sans Pro"/>
                <a:ea typeface="Source Sans Pro"/>
                <a:cs typeface="Source Sans Pro"/>
                <a:sym typeface="Source Sans Pro"/>
                <a:hlinkClick r:id="rId5" action="ppaction://hlinksldjump"/>
              </a:rPr>
              <a:t>ENGAGE: The Land Around Our School</a:t>
            </a:r>
            <a:r>
              <a:rPr lang="en" sz="1300" u="sng">
                <a:solidFill>
                  <a:schemeClr val="hlink"/>
                </a:solidFill>
                <a:latin typeface="Source Sans Pro"/>
                <a:ea typeface="Source Sans Pro"/>
                <a:cs typeface="Source Sans Pro"/>
                <a:sym typeface="Source Sans Pro"/>
                <a:hlinkClick r:id="rId4" action="ppaction://hlinksldjump"/>
              </a:rPr>
              <a:t>	</a:t>
            </a:r>
            <a:endParaRPr sz="1300">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None/>
            </a:pPr>
            <a:r>
              <a:rPr lang="en" sz="1300" b="1" u="sng">
                <a:solidFill>
                  <a:schemeClr val="hlink"/>
                </a:solidFill>
                <a:latin typeface="Source Sans Pro"/>
                <a:ea typeface="Source Sans Pro"/>
                <a:cs typeface="Source Sans Pro"/>
                <a:sym typeface="Source Sans Pro"/>
                <a:hlinkClick r:id="rId6" action="ppaction://hlinksldjump"/>
              </a:rPr>
              <a:t>EXPLORE: My Earth Map</a:t>
            </a:r>
            <a:endParaRPr sz="1300" b="1">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None/>
            </a:pPr>
            <a:r>
              <a:rPr lang="en" sz="1300" b="1" u="sng">
                <a:solidFill>
                  <a:schemeClr val="hlink"/>
                </a:solidFill>
                <a:latin typeface="Source Sans Pro"/>
                <a:ea typeface="Source Sans Pro"/>
                <a:cs typeface="Source Sans Pro"/>
                <a:sym typeface="Source Sans Pro"/>
                <a:hlinkClick r:id="rId7" action="ppaction://hlinksldjump"/>
              </a:rPr>
              <a:t>EXPLORE: My Earth Map Checklist</a:t>
            </a:r>
            <a:endParaRPr sz="1300" b="1">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None/>
            </a:pPr>
            <a:r>
              <a:rPr lang="en" sz="1300" b="1" u="sng">
                <a:solidFill>
                  <a:schemeClr val="hlink"/>
                </a:solidFill>
                <a:latin typeface="Source Sans Pro"/>
                <a:ea typeface="Source Sans Pro"/>
                <a:cs typeface="Source Sans Pro"/>
                <a:sym typeface="Source Sans Pro"/>
                <a:hlinkClick r:id="rId8" action="ppaction://hlinksldjump"/>
              </a:rPr>
              <a:t>EXPLAIN: Patterns of Earth’s Features</a:t>
            </a:r>
            <a:endParaRPr sz="1300" b="1">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None/>
            </a:pPr>
            <a:r>
              <a:rPr lang="en" sz="1300" b="1" u="sng">
                <a:solidFill>
                  <a:schemeClr val="hlink"/>
                </a:solidFill>
                <a:latin typeface="Source Sans Pro"/>
                <a:ea typeface="Source Sans Pro"/>
                <a:cs typeface="Source Sans Pro"/>
                <a:sym typeface="Source Sans Pro"/>
                <a:hlinkClick r:id="rId9" action="ppaction://hlinksldjump"/>
              </a:rPr>
              <a:t>ELABORATE: Global Soil Patterns</a:t>
            </a:r>
            <a:endParaRPr sz="1300" b="1">
              <a:solidFill>
                <a:schemeClr val="dk1"/>
              </a:solidFill>
              <a:latin typeface="Source Sans Pro"/>
              <a:ea typeface="Source Sans Pro"/>
              <a:cs typeface="Source Sans Pro"/>
              <a:sym typeface="Source Sans Pro"/>
            </a:endParaRPr>
          </a:p>
          <a:p>
            <a:pPr marL="0" lvl="0" indent="0" algn="l" rtl="0">
              <a:lnSpc>
                <a:spcPct val="115000"/>
              </a:lnSpc>
              <a:spcBef>
                <a:spcPts val="1000"/>
              </a:spcBef>
              <a:spcAft>
                <a:spcPts val="0"/>
              </a:spcAft>
              <a:buClr>
                <a:schemeClr val="dk1"/>
              </a:buClr>
              <a:buSzPts val="1100"/>
              <a:buFont typeface="Arial"/>
              <a:buNone/>
            </a:pPr>
            <a:r>
              <a:rPr lang="en" sz="1300" b="1">
                <a:solidFill>
                  <a:schemeClr val="dk1"/>
                </a:solidFill>
                <a:latin typeface="Source Sans Pro"/>
                <a:ea typeface="Source Sans Pro"/>
                <a:cs typeface="Source Sans Pro"/>
                <a:sym typeface="Source Sans Pro"/>
              </a:rPr>
              <a:t>Lesson 2: What can we figure out about Earth’s past and present by digging?</a:t>
            </a:r>
            <a:endParaRPr sz="1300" b="1">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Clr>
                <a:schemeClr val="dk1"/>
              </a:buClr>
              <a:buSzPts val="1100"/>
              <a:buFont typeface="Arial"/>
              <a:buNone/>
            </a:pPr>
            <a:r>
              <a:rPr lang="en" sz="1300" u="sng">
                <a:solidFill>
                  <a:schemeClr val="hlink"/>
                </a:solidFill>
                <a:latin typeface="Source Sans Pro"/>
                <a:ea typeface="Source Sans Pro"/>
                <a:cs typeface="Source Sans Pro"/>
                <a:sym typeface="Source Sans Pro"/>
                <a:hlinkClick r:id="rId10" action="ppaction://hlinksldjump"/>
              </a:rPr>
              <a:t>EXPLORE: Evidence in Soil and Rocks</a:t>
            </a:r>
            <a:endParaRPr sz="1300">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Clr>
                <a:schemeClr val="dk1"/>
              </a:buClr>
              <a:buSzPts val="1100"/>
              <a:buFont typeface="Arial"/>
              <a:buNone/>
            </a:pPr>
            <a:r>
              <a:rPr lang="en" sz="1300" u="sng">
                <a:solidFill>
                  <a:schemeClr val="hlink"/>
                </a:solidFill>
                <a:latin typeface="Source Sans Pro"/>
                <a:ea typeface="Source Sans Pro"/>
                <a:cs typeface="Source Sans Pro"/>
                <a:sym typeface="Source Sans Pro"/>
                <a:hlinkClick r:id="rId11" action="ppaction://hlinksldjump"/>
              </a:rPr>
              <a:t>EXPLAIN: Layers of Time</a:t>
            </a:r>
            <a:endParaRPr sz="1300">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Clr>
                <a:schemeClr val="dk1"/>
              </a:buClr>
              <a:buSzPts val="1100"/>
              <a:buFont typeface="Arial"/>
              <a:buNone/>
            </a:pPr>
            <a:r>
              <a:rPr lang="en" sz="1300" b="1" u="sng">
                <a:solidFill>
                  <a:schemeClr val="hlink"/>
                </a:solidFill>
                <a:latin typeface="Source Sans Pro"/>
                <a:ea typeface="Source Sans Pro"/>
                <a:cs typeface="Source Sans Pro"/>
                <a:sym typeface="Source Sans Pro"/>
                <a:hlinkClick r:id="rId12" action="ppaction://hlinksldjump"/>
              </a:rPr>
              <a:t>EVALUATE: What Can Rocks Tell Us?</a:t>
            </a:r>
            <a:endParaRPr sz="1300" b="1">
              <a:solidFill>
                <a:schemeClr val="dk1"/>
              </a:solidFill>
              <a:latin typeface="Source Sans Pro"/>
              <a:ea typeface="Source Sans Pro"/>
              <a:cs typeface="Source Sans Pro"/>
              <a:sym typeface="Source Sans Pro"/>
            </a:endParaRPr>
          </a:p>
          <a:p>
            <a:pPr marL="0" lvl="0" indent="0" algn="l" rtl="0">
              <a:lnSpc>
                <a:spcPct val="115000"/>
              </a:lnSpc>
              <a:spcBef>
                <a:spcPts val="1000"/>
              </a:spcBef>
              <a:spcAft>
                <a:spcPts val="0"/>
              </a:spcAft>
              <a:buClr>
                <a:schemeClr val="dk1"/>
              </a:buClr>
              <a:buSzPts val="1100"/>
              <a:buFont typeface="Arial"/>
              <a:buNone/>
            </a:pPr>
            <a:r>
              <a:rPr lang="en" sz="1300" b="1">
                <a:solidFill>
                  <a:schemeClr val="dk1"/>
                </a:solidFill>
                <a:latin typeface="Source Sans Pro"/>
                <a:ea typeface="Source Sans Pro"/>
                <a:cs typeface="Source Sans Pro"/>
                <a:sym typeface="Source Sans Pro"/>
              </a:rPr>
              <a:t>Lesson 3: How do rocky features like mountains and volcanoes form? </a:t>
            </a:r>
            <a:endParaRPr sz="1300">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Clr>
                <a:schemeClr val="dk1"/>
              </a:buClr>
              <a:buSzPts val="1100"/>
              <a:buFont typeface="Arial"/>
              <a:buNone/>
            </a:pPr>
            <a:r>
              <a:rPr lang="en" sz="1300" u="sng">
                <a:solidFill>
                  <a:schemeClr val="hlink"/>
                </a:solidFill>
                <a:latin typeface="Source Sans Pro"/>
                <a:ea typeface="Source Sans Pro"/>
                <a:cs typeface="Source Sans Pro"/>
                <a:sym typeface="Source Sans Pro"/>
                <a:hlinkClick r:id="rId13" action="ppaction://hlinksldjump"/>
              </a:rPr>
              <a:t>EXPLORE: Plate Motion and Changes to Earth’s Surface</a:t>
            </a:r>
            <a:endParaRPr sz="1300">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Clr>
                <a:schemeClr val="dk1"/>
              </a:buClr>
              <a:buSzPts val="1100"/>
              <a:buFont typeface="Arial"/>
              <a:buNone/>
            </a:pPr>
            <a:r>
              <a:rPr lang="en" sz="1300" u="sng">
                <a:solidFill>
                  <a:schemeClr val="hlink"/>
                </a:solidFill>
                <a:latin typeface="Source Sans Pro"/>
                <a:ea typeface="Source Sans Pro"/>
                <a:cs typeface="Source Sans Pro"/>
                <a:sym typeface="Source Sans Pro"/>
                <a:hlinkClick r:id="rId14" action="ppaction://hlinksldjump"/>
              </a:rPr>
              <a:t>EXPLORE: Plate Motion and Changes to Earth’s Surface</a:t>
            </a:r>
            <a:r>
              <a:rPr lang="en" sz="1000" i="1" u="sng">
                <a:solidFill>
                  <a:schemeClr val="hlink"/>
                </a:solidFill>
                <a:latin typeface="Source Sans Pro"/>
                <a:ea typeface="Source Sans Pro"/>
                <a:cs typeface="Source Sans Pro"/>
                <a:sym typeface="Source Sans Pro"/>
                <a:hlinkClick r:id="rId14" action="ppaction://hlinksldjump"/>
              </a:rPr>
              <a:t> continued</a:t>
            </a:r>
            <a:endParaRPr sz="1000" i="1">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Clr>
                <a:schemeClr val="dk1"/>
              </a:buClr>
              <a:buSzPts val="1100"/>
              <a:buFont typeface="Arial"/>
              <a:buNone/>
            </a:pPr>
            <a:r>
              <a:rPr lang="en" sz="1300" u="sng">
                <a:solidFill>
                  <a:schemeClr val="hlink"/>
                </a:solidFill>
                <a:latin typeface="Source Sans Pro"/>
                <a:ea typeface="Source Sans Pro"/>
                <a:cs typeface="Source Sans Pro"/>
                <a:sym typeface="Source Sans Pro"/>
                <a:hlinkClick r:id="rId15" action="ppaction://hlinksldjump"/>
              </a:rPr>
              <a:t>EVALUATE: Claim, Evidence, Reasoning</a:t>
            </a:r>
            <a:endParaRPr sz="1300">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Clr>
                <a:schemeClr val="dk1"/>
              </a:buClr>
              <a:buSzPts val="1100"/>
              <a:buFont typeface="Arial"/>
              <a:buNone/>
            </a:pPr>
            <a:r>
              <a:rPr lang="en" sz="1300" u="sng">
                <a:solidFill>
                  <a:schemeClr val="hlink"/>
                </a:solidFill>
                <a:latin typeface="Source Sans Pro"/>
                <a:ea typeface="Source Sans Pro"/>
                <a:cs typeface="Source Sans Pro"/>
                <a:sym typeface="Source Sans Pro"/>
                <a:hlinkClick r:id="rId16" action="ppaction://hlinksldjump"/>
              </a:rPr>
              <a:t>EVALUATE: Claim, Evidence, Reasoning</a:t>
            </a:r>
            <a:r>
              <a:rPr lang="en" sz="1000" i="1" u="sng">
                <a:solidFill>
                  <a:schemeClr val="hlink"/>
                </a:solidFill>
                <a:latin typeface="Source Sans Pro"/>
                <a:ea typeface="Source Sans Pro"/>
                <a:cs typeface="Source Sans Pro"/>
                <a:sym typeface="Source Sans Pro"/>
                <a:hlinkClick r:id="rId16" action="ppaction://hlinksldjump"/>
              </a:rPr>
              <a:t> continued</a:t>
            </a:r>
            <a:endParaRPr b="1">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500"/>
              </a:spcAft>
              <a:buClr>
                <a:schemeClr val="dk1"/>
              </a:buClr>
              <a:buSzPts val="1100"/>
              <a:buFont typeface="Arial"/>
              <a:buNone/>
            </a:pPr>
            <a:endParaRPr b="1">
              <a:solidFill>
                <a:schemeClr val="dk1"/>
              </a:solidFill>
              <a:latin typeface="Source Sans Pro"/>
              <a:ea typeface="Source Sans Pro"/>
              <a:cs typeface="Source Sans Pro"/>
              <a:sym typeface="Source Sans Pro"/>
            </a:endParaRPr>
          </a:p>
        </p:txBody>
      </p:sp>
      <p:sp>
        <p:nvSpPr>
          <p:cNvPr id="323" name="Google Shape;323;p37"/>
          <p:cNvSpPr txBox="1"/>
          <p:nvPr/>
        </p:nvSpPr>
        <p:spPr>
          <a:xfrm>
            <a:off x="5029200" y="923625"/>
            <a:ext cx="4713600" cy="63669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en" sz="1300" b="1">
                <a:solidFill>
                  <a:schemeClr val="dk1"/>
                </a:solidFill>
                <a:latin typeface="Source Sans Pro"/>
                <a:ea typeface="Source Sans Pro"/>
                <a:cs typeface="Source Sans Pro"/>
                <a:sym typeface="Source Sans Pro"/>
              </a:rPr>
              <a:t>Lesson 4: How does soil form?</a:t>
            </a:r>
            <a:endParaRPr sz="1300">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Clr>
                <a:schemeClr val="dk1"/>
              </a:buClr>
              <a:buSzPts val="1100"/>
              <a:buFont typeface="Arial"/>
              <a:buNone/>
            </a:pPr>
            <a:r>
              <a:rPr lang="en" sz="1300" b="1" u="sng">
                <a:solidFill>
                  <a:schemeClr val="hlink"/>
                </a:solidFill>
                <a:latin typeface="Source Sans Pro"/>
                <a:ea typeface="Source Sans Pro"/>
                <a:cs typeface="Source Sans Pro"/>
                <a:sym typeface="Source Sans Pro"/>
                <a:hlinkClick r:id="rId17" action="ppaction://hlinksldjump"/>
              </a:rPr>
              <a:t>EXPLORE: Formation of Soil Station One</a:t>
            </a:r>
            <a:endParaRPr sz="1300" b="1">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Clr>
                <a:schemeClr val="dk1"/>
              </a:buClr>
              <a:buSzPts val="1100"/>
              <a:buFont typeface="Arial"/>
              <a:buNone/>
            </a:pPr>
            <a:r>
              <a:rPr lang="en" sz="1300" b="1" u="sng">
                <a:solidFill>
                  <a:schemeClr val="hlink"/>
                </a:solidFill>
                <a:latin typeface="Source Sans Pro"/>
                <a:ea typeface="Source Sans Pro"/>
                <a:cs typeface="Source Sans Pro"/>
                <a:sym typeface="Source Sans Pro"/>
                <a:hlinkClick r:id="rId18" action="ppaction://hlinksldjump"/>
              </a:rPr>
              <a:t>EXPLORE: Formation of Soil Station One </a:t>
            </a:r>
            <a:r>
              <a:rPr lang="en" sz="1000" i="1" u="sng">
                <a:solidFill>
                  <a:schemeClr val="hlink"/>
                </a:solidFill>
                <a:latin typeface="Source Sans Pro"/>
                <a:ea typeface="Source Sans Pro"/>
                <a:cs typeface="Source Sans Pro"/>
                <a:sym typeface="Source Sans Pro"/>
                <a:hlinkClick r:id="rId18" action="ppaction://hlinksldjump"/>
              </a:rPr>
              <a:t> continued</a:t>
            </a:r>
            <a:endParaRPr sz="1300" b="1">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Clr>
                <a:schemeClr val="dk1"/>
              </a:buClr>
              <a:buSzPts val="1100"/>
              <a:buFont typeface="Arial"/>
              <a:buNone/>
            </a:pPr>
            <a:r>
              <a:rPr lang="en" sz="1300" b="1" u="sng">
                <a:solidFill>
                  <a:schemeClr val="hlink"/>
                </a:solidFill>
                <a:latin typeface="Source Sans Pro"/>
                <a:ea typeface="Source Sans Pro"/>
                <a:cs typeface="Source Sans Pro"/>
                <a:sym typeface="Source Sans Pro"/>
                <a:hlinkClick r:id="rId19" action="ppaction://hlinksldjump"/>
              </a:rPr>
              <a:t>EXPLORE: Formation of Soil Station Two</a:t>
            </a:r>
            <a:endParaRPr sz="1300" b="1">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Clr>
                <a:schemeClr val="dk1"/>
              </a:buClr>
              <a:buSzPts val="1100"/>
              <a:buFont typeface="Arial"/>
              <a:buNone/>
            </a:pPr>
            <a:r>
              <a:rPr lang="en" sz="1300" b="1" u="sng">
                <a:solidFill>
                  <a:schemeClr val="hlink"/>
                </a:solidFill>
                <a:latin typeface="Source Sans Pro"/>
                <a:ea typeface="Source Sans Pro"/>
                <a:cs typeface="Source Sans Pro"/>
                <a:sym typeface="Source Sans Pro"/>
                <a:hlinkClick r:id="rId20" action="ppaction://hlinksldjump"/>
              </a:rPr>
              <a:t>EXPLORE: Formation of Soil</a:t>
            </a:r>
            <a:r>
              <a:rPr lang="en" sz="1300" b="1" u="sng">
                <a:solidFill>
                  <a:schemeClr val="accent5"/>
                </a:solidFill>
                <a:latin typeface="Source Sans Pro"/>
                <a:ea typeface="Source Sans Pro"/>
                <a:cs typeface="Source Sans Pro"/>
                <a:sym typeface="Source Sans Pro"/>
                <a:hlinkClick r:id="rId19" action="ppaction://hlinksldjump">
                  <a:extLst>
                    <a:ext uri="{A12FA001-AC4F-418D-AE19-62706E023703}">
                      <ahyp:hlinkClr xmlns:ahyp="http://schemas.microsoft.com/office/drawing/2018/hyperlinkcolor" val="tx"/>
                    </a:ext>
                  </a:extLst>
                </a:hlinkClick>
              </a:rPr>
              <a:t> Station Two</a:t>
            </a:r>
            <a:r>
              <a:rPr lang="en" sz="1000" i="1" u="sng">
                <a:solidFill>
                  <a:schemeClr val="hlink"/>
                </a:solidFill>
                <a:latin typeface="Source Sans Pro"/>
                <a:ea typeface="Source Sans Pro"/>
                <a:cs typeface="Source Sans Pro"/>
                <a:sym typeface="Source Sans Pro"/>
                <a:hlinkClick r:id="rId20" action="ppaction://hlinksldjump"/>
              </a:rPr>
              <a:t> continued</a:t>
            </a:r>
            <a:endParaRPr sz="1300" b="1">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Clr>
                <a:schemeClr val="dk1"/>
              </a:buClr>
              <a:buSzPts val="1100"/>
              <a:buFont typeface="Arial"/>
              <a:buNone/>
            </a:pPr>
            <a:r>
              <a:rPr lang="en" sz="1300" b="1" u="sng">
                <a:solidFill>
                  <a:schemeClr val="hlink"/>
                </a:solidFill>
                <a:latin typeface="Source Sans Pro"/>
                <a:ea typeface="Source Sans Pro"/>
                <a:cs typeface="Source Sans Pro"/>
                <a:sym typeface="Source Sans Pro"/>
                <a:hlinkClick r:id="rId21" action="ppaction://hlinksldjump"/>
              </a:rPr>
              <a:t>EXPLORE: Formation of Soil</a:t>
            </a:r>
            <a:r>
              <a:rPr lang="en" sz="1300" b="1" u="sng">
                <a:solidFill>
                  <a:schemeClr val="accent5"/>
                </a:solidFill>
                <a:latin typeface="Source Sans Pro"/>
                <a:ea typeface="Source Sans Pro"/>
                <a:cs typeface="Source Sans Pro"/>
                <a:sym typeface="Source Sans Pro"/>
                <a:hlinkClick r:id="rId19" action="ppaction://hlinksldjump">
                  <a:extLst>
                    <a:ext uri="{A12FA001-AC4F-418D-AE19-62706E023703}">
                      <ahyp:hlinkClr xmlns:ahyp="http://schemas.microsoft.com/office/drawing/2018/hyperlinkcolor" val="tx"/>
                    </a:ext>
                  </a:extLst>
                </a:hlinkClick>
              </a:rPr>
              <a:t> Station Two</a:t>
            </a:r>
            <a:r>
              <a:rPr lang="en" sz="1000" i="1" u="sng">
                <a:solidFill>
                  <a:schemeClr val="hlink"/>
                </a:solidFill>
                <a:latin typeface="Source Sans Pro"/>
                <a:ea typeface="Source Sans Pro"/>
                <a:cs typeface="Source Sans Pro"/>
                <a:sym typeface="Source Sans Pro"/>
                <a:hlinkClick r:id="rId21" action="ppaction://hlinksldjump"/>
              </a:rPr>
              <a:t> continued</a:t>
            </a:r>
            <a:endParaRPr sz="1300" b="1">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Clr>
                <a:schemeClr val="dk1"/>
              </a:buClr>
              <a:buSzPts val="1100"/>
              <a:buFont typeface="Arial"/>
              <a:buNone/>
            </a:pPr>
            <a:r>
              <a:rPr lang="en" sz="1300" b="1" u="sng">
                <a:solidFill>
                  <a:schemeClr val="hlink"/>
                </a:solidFill>
                <a:latin typeface="Source Sans Pro"/>
                <a:ea typeface="Source Sans Pro"/>
                <a:cs typeface="Source Sans Pro"/>
                <a:sym typeface="Source Sans Pro"/>
                <a:hlinkClick r:id="rId22" action="ppaction://hlinksldjump"/>
              </a:rPr>
              <a:t>EVALUATE: Elephant Rocks Story</a:t>
            </a:r>
            <a:endParaRPr sz="1300" b="1">
              <a:solidFill>
                <a:schemeClr val="dk1"/>
              </a:solidFill>
              <a:latin typeface="Source Sans Pro"/>
              <a:ea typeface="Source Sans Pro"/>
              <a:cs typeface="Source Sans Pro"/>
              <a:sym typeface="Source Sans Pro"/>
            </a:endParaRPr>
          </a:p>
          <a:p>
            <a:pPr marL="0" lvl="0" indent="0" algn="l" rtl="0">
              <a:lnSpc>
                <a:spcPct val="115000"/>
              </a:lnSpc>
              <a:spcBef>
                <a:spcPts val="1000"/>
              </a:spcBef>
              <a:spcAft>
                <a:spcPts val="0"/>
              </a:spcAft>
              <a:buClr>
                <a:schemeClr val="dk1"/>
              </a:buClr>
              <a:buSzPts val="1100"/>
              <a:buFont typeface="Arial"/>
              <a:buNone/>
            </a:pPr>
            <a:r>
              <a:rPr lang="en" sz="1300" b="1">
                <a:solidFill>
                  <a:schemeClr val="dk1"/>
                </a:solidFill>
                <a:latin typeface="Source Sans Pro"/>
                <a:ea typeface="Source Sans Pro"/>
                <a:cs typeface="Source Sans Pro"/>
                <a:sym typeface="Source Sans Pro"/>
              </a:rPr>
              <a:t>Lesson 5: How do soil and rocks get moved from place to place?</a:t>
            </a:r>
            <a:endParaRPr sz="1300">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Clr>
                <a:schemeClr val="dk1"/>
              </a:buClr>
              <a:buSzPts val="1100"/>
              <a:buFont typeface="Arial"/>
              <a:buNone/>
            </a:pPr>
            <a:r>
              <a:rPr lang="en" sz="1300" b="1" u="sng">
                <a:solidFill>
                  <a:schemeClr val="hlink"/>
                </a:solidFill>
                <a:latin typeface="Source Sans Pro"/>
                <a:ea typeface="Source Sans Pro"/>
                <a:cs typeface="Source Sans Pro"/>
                <a:sym typeface="Source Sans Pro"/>
                <a:hlinkClick r:id="rId23" action="ppaction://hlinksldjump"/>
              </a:rPr>
              <a:t>EXPLORE: Movement of Soil and Rocks</a:t>
            </a:r>
            <a:endParaRPr sz="1300" b="1">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Clr>
                <a:schemeClr val="dk1"/>
              </a:buClr>
              <a:buSzPts val="1100"/>
              <a:buFont typeface="Arial"/>
              <a:buNone/>
            </a:pPr>
            <a:r>
              <a:rPr lang="en" sz="1300" b="1" u="sng">
                <a:solidFill>
                  <a:schemeClr val="hlink"/>
                </a:solidFill>
                <a:latin typeface="Source Sans Pro"/>
                <a:ea typeface="Source Sans Pro"/>
                <a:cs typeface="Source Sans Pro"/>
                <a:sym typeface="Source Sans Pro"/>
                <a:hlinkClick r:id="rId24" action="ppaction://hlinksldjump"/>
              </a:rPr>
              <a:t>EXPLORE: Movement of Soil and Rocks</a:t>
            </a:r>
            <a:r>
              <a:rPr lang="en" sz="1000" b="1" i="1" u="sng">
                <a:solidFill>
                  <a:schemeClr val="hlink"/>
                </a:solidFill>
                <a:latin typeface="Source Sans Pro"/>
                <a:ea typeface="Source Sans Pro"/>
                <a:cs typeface="Source Sans Pro"/>
                <a:sym typeface="Source Sans Pro"/>
                <a:hlinkClick r:id="rId24" action="ppaction://hlinksldjump"/>
              </a:rPr>
              <a:t> continued</a:t>
            </a:r>
            <a:endParaRPr sz="1000" b="1" i="1">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Clr>
                <a:schemeClr val="dk1"/>
              </a:buClr>
              <a:buSzPts val="1100"/>
              <a:buFont typeface="Arial"/>
              <a:buNone/>
            </a:pPr>
            <a:r>
              <a:rPr lang="en" sz="1300" b="1" u="sng">
                <a:solidFill>
                  <a:schemeClr val="hlink"/>
                </a:solidFill>
                <a:latin typeface="Source Sans Pro"/>
                <a:ea typeface="Source Sans Pro"/>
                <a:cs typeface="Source Sans Pro"/>
                <a:sym typeface="Source Sans Pro"/>
                <a:hlinkClick r:id="rId25" action="ppaction://hlinksldjump"/>
              </a:rPr>
              <a:t>EVALUATE: Explaining a Changing Landscape</a:t>
            </a:r>
            <a:endParaRPr sz="1300" b="1">
              <a:solidFill>
                <a:schemeClr val="dk1"/>
              </a:solidFill>
              <a:latin typeface="Source Sans Pro"/>
              <a:ea typeface="Source Sans Pro"/>
              <a:cs typeface="Source Sans Pro"/>
              <a:sym typeface="Source Sans Pro"/>
            </a:endParaRPr>
          </a:p>
          <a:p>
            <a:pPr marL="0" lvl="0" indent="0" algn="l" rtl="0">
              <a:lnSpc>
                <a:spcPct val="115000"/>
              </a:lnSpc>
              <a:spcBef>
                <a:spcPts val="1000"/>
              </a:spcBef>
              <a:spcAft>
                <a:spcPts val="0"/>
              </a:spcAft>
              <a:buClr>
                <a:schemeClr val="dk1"/>
              </a:buClr>
              <a:buSzPts val="1100"/>
              <a:buFont typeface="Arial"/>
              <a:buNone/>
            </a:pPr>
            <a:r>
              <a:rPr lang="en" sz="1300" b="1">
                <a:solidFill>
                  <a:schemeClr val="dk1"/>
                </a:solidFill>
                <a:latin typeface="Source Sans Pro"/>
                <a:ea typeface="Source Sans Pro"/>
                <a:cs typeface="Source Sans Pro"/>
                <a:sym typeface="Source Sans Pro"/>
              </a:rPr>
              <a:t>Lesson 6: How do humans use soil, and what happens because of this?</a:t>
            </a:r>
            <a:endParaRPr sz="1300" b="1">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Clr>
                <a:schemeClr val="dk1"/>
              </a:buClr>
              <a:buSzPts val="1100"/>
              <a:buFont typeface="Arial"/>
              <a:buNone/>
            </a:pPr>
            <a:r>
              <a:rPr lang="en" sz="1300" b="1" u="sng">
                <a:solidFill>
                  <a:schemeClr val="hlink"/>
                </a:solidFill>
                <a:latin typeface="Source Sans Pro"/>
                <a:ea typeface="Source Sans Pro"/>
                <a:cs typeface="Source Sans Pro"/>
                <a:sym typeface="Source Sans Pro"/>
                <a:hlinkClick r:id="rId26" action="ppaction://hlinksldjump"/>
              </a:rPr>
              <a:t>EXPLORE: Soil Reading Notes</a:t>
            </a:r>
            <a:endParaRPr sz="1300" b="1">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Clr>
                <a:schemeClr val="dk1"/>
              </a:buClr>
              <a:buSzPts val="1100"/>
              <a:buFont typeface="Arial"/>
              <a:buNone/>
            </a:pPr>
            <a:r>
              <a:rPr lang="en" sz="1300" b="1" u="sng">
                <a:solidFill>
                  <a:schemeClr val="hlink"/>
                </a:solidFill>
                <a:latin typeface="Source Sans Pro"/>
                <a:ea typeface="Source Sans Pro"/>
                <a:cs typeface="Source Sans Pro"/>
                <a:sym typeface="Source Sans Pro"/>
                <a:hlinkClick r:id="rId27" action="ppaction://hlinksldjump"/>
              </a:rPr>
              <a:t>EXPLAIN: Soil Reading Notes</a:t>
            </a:r>
            <a:r>
              <a:rPr lang="en" sz="1000" i="1" u="sng">
                <a:solidFill>
                  <a:schemeClr val="hlink"/>
                </a:solidFill>
                <a:latin typeface="Source Sans Pro"/>
                <a:ea typeface="Source Sans Pro"/>
                <a:cs typeface="Source Sans Pro"/>
                <a:sym typeface="Source Sans Pro"/>
                <a:hlinkClick r:id="rId27" action="ppaction://hlinksldjump"/>
              </a:rPr>
              <a:t> continued</a:t>
            </a:r>
            <a:endParaRPr sz="1300" b="1">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Clr>
                <a:schemeClr val="dk1"/>
              </a:buClr>
              <a:buSzPts val="1100"/>
              <a:buFont typeface="Arial"/>
              <a:buNone/>
            </a:pPr>
            <a:r>
              <a:rPr lang="en" sz="1300" b="1" u="sng">
                <a:solidFill>
                  <a:schemeClr val="hlink"/>
                </a:solidFill>
                <a:latin typeface="Source Sans Pro"/>
                <a:ea typeface="Source Sans Pro"/>
                <a:cs typeface="Source Sans Pro"/>
                <a:sym typeface="Source Sans Pro"/>
                <a:hlinkClick r:id="rId28" action="ppaction://hlinksldjump"/>
              </a:rPr>
              <a:t>EVALUATE: What is Happening to the Soil?</a:t>
            </a:r>
            <a:endParaRPr sz="1300" b="1">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Clr>
                <a:schemeClr val="dk1"/>
              </a:buClr>
              <a:buSzPts val="1100"/>
              <a:buFont typeface="Arial"/>
              <a:buNone/>
            </a:pPr>
            <a:r>
              <a:rPr lang="en" sz="1300" b="1" u="sng">
                <a:solidFill>
                  <a:schemeClr val="hlink"/>
                </a:solidFill>
                <a:latin typeface="Source Sans Pro"/>
                <a:ea typeface="Source Sans Pro"/>
                <a:cs typeface="Source Sans Pro"/>
                <a:sym typeface="Source Sans Pro"/>
                <a:hlinkClick r:id="rId29" action="ppaction://hlinksldjump"/>
              </a:rPr>
              <a:t>EVALUATE: What is Happening to the Soil?</a:t>
            </a:r>
            <a:r>
              <a:rPr lang="en" sz="1000" i="1" u="sng">
                <a:solidFill>
                  <a:schemeClr val="hlink"/>
                </a:solidFill>
                <a:latin typeface="Source Sans Pro"/>
                <a:ea typeface="Source Sans Pro"/>
                <a:cs typeface="Source Sans Pro"/>
                <a:sym typeface="Source Sans Pro"/>
                <a:hlinkClick r:id="rId29" action="ppaction://hlinksldjump"/>
              </a:rPr>
              <a:t> continued</a:t>
            </a:r>
            <a:endParaRPr sz="1000" i="1">
              <a:solidFill>
                <a:schemeClr val="dk1"/>
              </a:solidFill>
              <a:latin typeface="Source Sans Pro"/>
              <a:ea typeface="Source Sans Pro"/>
              <a:cs typeface="Source Sans Pro"/>
              <a:sym typeface="Source Sans Pro"/>
            </a:endParaRPr>
          </a:p>
          <a:p>
            <a:pPr marL="0" lvl="0" indent="0" algn="l" rtl="0">
              <a:lnSpc>
                <a:spcPct val="115000"/>
              </a:lnSpc>
              <a:spcBef>
                <a:spcPts val="1000"/>
              </a:spcBef>
              <a:spcAft>
                <a:spcPts val="0"/>
              </a:spcAft>
              <a:buClr>
                <a:schemeClr val="dk1"/>
              </a:buClr>
              <a:buSzPts val="1100"/>
              <a:buFont typeface="Arial"/>
              <a:buNone/>
            </a:pPr>
            <a:r>
              <a:rPr lang="en" sz="1300" b="1">
                <a:solidFill>
                  <a:schemeClr val="dk1"/>
                </a:solidFill>
                <a:latin typeface="Source Sans Pro"/>
                <a:ea typeface="Source Sans Pro"/>
                <a:cs typeface="Source Sans Pro"/>
                <a:sym typeface="Source Sans Pro"/>
              </a:rPr>
              <a:t>Lesson 7: How can we keep our soils healthy and in place?</a:t>
            </a:r>
            <a:endParaRPr sz="1300" b="1">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Clr>
                <a:schemeClr val="dk1"/>
              </a:buClr>
              <a:buSzPts val="1100"/>
              <a:buFont typeface="Arial"/>
              <a:buNone/>
            </a:pPr>
            <a:r>
              <a:rPr lang="en" sz="1300" b="1" u="sng">
                <a:solidFill>
                  <a:schemeClr val="accent5"/>
                </a:solidFill>
                <a:latin typeface="Source Sans Pro"/>
                <a:ea typeface="Source Sans Pro"/>
                <a:cs typeface="Source Sans Pro"/>
                <a:sym typeface="Source Sans Pro"/>
                <a:hlinkClick r:id="rId30" action="ppaction://hlinksldjump">
                  <a:extLst>
                    <a:ext uri="{A12FA001-AC4F-418D-AE19-62706E023703}">
                      <ahyp:hlinkClr xmlns:ahyp="http://schemas.microsoft.com/office/drawing/2018/hyperlinkcolor" val="tx"/>
                    </a:ext>
                  </a:extLst>
                </a:hlinkClick>
              </a:rPr>
              <a:t>EXPLORE: Engineering Design Cycle</a:t>
            </a:r>
            <a:endParaRPr sz="1300"/>
          </a:p>
          <a:p>
            <a:pPr marL="0" lvl="0" indent="0" algn="l" rtl="0">
              <a:lnSpc>
                <a:spcPct val="115000"/>
              </a:lnSpc>
              <a:spcBef>
                <a:spcPts val="0"/>
              </a:spcBef>
              <a:spcAft>
                <a:spcPts val="0"/>
              </a:spcAft>
              <a:buClr>
                <a:schemeClr val="dk1"/>
              </a:buClr>
              <a:buSzPts val="1100"/>
              <a:buFont typeface="Arial"/>
              <a:buNone/>
            </a:pPr>
            <a:r>
              <a:rPr lang="en" sz="1300" b="1" u="sng">
                <a:solidFill>
                  <a:schemeClr val="hlink"/>
                </a:solidFill>
                <a:latin typeface="Source Sans Pro"/>
                <a:ea typeface="Source Sans Pro"/>
                <a:cs typeface="Source Sans Pro"/>
                <a:sym typeface="Source Sans Pro"/>
                <a:hlinkClick r:id="rId31" action="ppaction://hlinksldjump"/>
              </a:rPr>
              <a:t>EXPLORE: Design Challenge Rubric</a:t>
            </a:r>
            <a:endParaRPr sz="1300" b="1">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Clr>
                <a:schemeClr val="dk1"/>
              </a:buClr>
              <a:buSzPts val="1100"/>
              <a:buFont typeface="Arial"/>
              <a:buNone/>
            </a:pPr>
            <a:r>
              <a:rPr lang="en" sz="1300" b="1" u="sng">
                <a:solidFill>
                  <a:schemeClr val="hlink"/>
                </a:solidFill>
                <a:latin typeface="Source Sans Pro"/>
                <a:ea typeface="Source Sans Pro"/>
                <a:cs typeface="Source Sans Pro"/>
                <a:sym typeface="Source Sans Pro"/>
                <a:hlinkClick r:id="rId32" action="ppaction://hlinksldjump"/>
              </a:rPr>
              <a:t>EXPLORE: Soil Design Challenge Notes</a:t>
            </a:r>
            <a:endParaRPr sz="1300" b="1">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Clr>
                <a:schemeClr val="dk1"/>
              </a:buClr>
              <a:buSzPts val="1100"/>
              <a:buFont typeface="Arial"/>
              <a:buNone/>
            </a:pPr>
            <a:r>
              <a:rPr lang="en" sz="1300" b="1" u="sng">
                <a:solidFill>
                  <a:schemeClr val="hlink"/>
                </a:solidFill>
                <a:latin typeface="Source Sans Pro"/>
                <a:ea typeface="Source Sans Pro"/>
                <a:cs typeface="Source Sans Pro"/>
                <a:sym typeface="Source Sans Pro"/>
                <a:hlinkClick r:id="rId33" action="ppaction://hlinksldjump"/>
              </a:rPr>
              <a:t>EXPLORE: Soil Design Challenge Notes</a:t>
            </a:r>
            <a:r>
              <a:rPr lang="en" sz="1000" i="1" u="sng">
                <a:solidFill>
                  <a:schemeClr val="hlink"/>
                </a:solidFill>
                <a:latin typeface="Source Sans Pro"/>
                <a:ea typeface="Source Sans Pro"/>
                <a:cs typeface="Source Sans Pro"/>
                <a:sym typeface="Source Sans Pro"/>
                <a:hlinkClick r:id="rId33" action="ppaction://hlinksldjump"/>
              </a:rPr>
              <a:t> continued</a:t>
            </a:r>
            <a:endParaRPr sz="1300" b="1" i="1">
              <a:solidFill>
                <a:schemeClr val="dk1"/>
              </a:solidFill>
              <a:latin typeface="Source Sans Pro"/>
              <a:ea typeface="Source Sans Pro"/>
              <a:cs typeface="Source Sans Pro"/>
              <a:sym typeface="Source Sans Pro"/>
            </a:endParaRPr>
          </a:p>
          <a:p>
            <a:pPr marL="0" lvl="0" indent="0" algn="l" rtl="0">
              <a:lnSpc>
                <a:spcPct val="115000"/>
              </a:lnSpc>
              <a:spcBef>
                <a:spcPts val="0"/>
              </a:spcBef>
              <a:spcAft>
                <a:spcPts val="0"/>
              </a:spcAft>
              <a:buClr>
                <a:schemeClr val="dk1"/>
              </a:buClr>
              <a:buSzPts val="1100"/>
              <a:buFont typeface="Arial"/>
              <a:buNone/>
            </a:pPr>
            <a:r>
              <a:rPr lang="en" sz="1300" b="1" u="sng">
                <a:solidFill>
                  <a:schemeClr val="hlink"/>
                </a:solidFill>
                <a:latin typeface="Source Sans Pro"/>
                <a:ea typeface="Source Sans Pro"/>
                <a:cs typeface="Source Sans Pro"/>
                <a:sym typeface="Source Sans Pro"/>
                <a:hlinkClick r:id="rId34" action="ppaction://hlinksldjump"/>
              </a:rPr>
              <a:t>ELABORATE: Soil Design Challenge Argument</a:t>
            </a:r>
            <a:endParaRPr sz="1300" b="1">
              <a:solidFill>
                <a:schemeClr val="dk1"/>
              </a:solidFill>
              <a:latin typeface="Source Sans Pro"/>
              <a:ea typeface="Source Sans Pro"/>
              <a:cs typeface="Source Sans Pro"/>
              <a:sym typeface="Source Sans Pro"/>
            </a:endParaRPr>
          </a:p>
        </p:txBody>
      </p:sp>
      <p:sp>
        <p:nvSpPr>
          <p:cNvPr id="2" name="TextBox 1">
            <a:extLst>
              <a:ext uri="{FF2B5EF4-FFF2-40B4-BE49-F238E27FC236}">
                <a16:creationId xmlns:a16="http://schemas.microsoft.com/office/drawing/2014/main" id="{741D2D38-905A-6098-AE1F-426DB1BDA9B0}"/>
              </a:ext>
            </a:extLst>
          </p:cNvPr>
          <p:cNvSpPr txBox="1"/>
          <p:nvPr/>
        </p:nvSpPr>
        <p:spPr>
          <a:xfrm>
            <a:off x="9696000" y="7430400"/>
            <a:ext cx="223200" cy="276999"/>
          </a:xfrm>
          <a:prstGeom prst="rect">
            <a:avLst/>
          </a:prstGeom>
          <a:noFill/>
        </p:spPr>
        <p:txBody>
          <a:bodyPr wrap="square" rtlCol="0">
            <a:spAutoFit/>
          </a:bodyPr>
          <a:lstStyle/>
          <a:p>
            <a:r>
              <a:rPr lang="en-US" sz="1200" dirty="0"/>
              <a:t>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434"/>
        <p:cNvGrpSpPr/>
        <p:nvPr/>
      </p:nvGrpSpPr>
      <p:grpSpPr>
        <a:xfrm>
          <a:off x="0" y="0"/>
          <a:ext cx="0" cy="0"/>
          <a:chOff x="0" y="0"/>
          <a:chExt cx="0" cy="0"/>
        </a:xfrm>
      </p:grpSpPr>
      <p:sp>
        <p:nvSpPr>
          <p:cNvPr id="436" name="Google Shape;436;p46">
            <a:extLst>
              <a:ext uri="{C183D7F6-B498-43B3-948B-1728B52AA6E4}">
                <adec:decorative xmlns:adec="http://schemas.microsoft.com/office/drawing/2017/decorative" val="1"/>
              </a:ext>
            </a:extLst>
          </p:cNvPr>
          <p:cNvSpPr txBox="1"/>
          <p:nvPr/>
        </p:nvSpPr>
        <p:spPr>
          <a:xfrm>
            <a:off x="2648550" y="1771425"/>
            <a:ext cx="855000" cy="4002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
        <p:nvSpPr>
          <p:cNvPr id="437" name="Google Shape;437;p46">
            <a:extLst>
              <a:ext uri="{C183D7F6-B498-43B3-948B-1728B52AA6E4}">
                <adec:decorative xmlns:adec="http://schemas.microsoft.com/office/drawing/2017/decorative" val="1"/>
              </a:ext>
            </a:extLst>
          </p:cNvPr>
          <p:cNvSpPr/>
          <p:nvPr/>
        </p:nvSpPr>
        <p:spPr>
          <a:xfrm>
            <a:off x="3019575" y="7032750"/>
            <a:ext cx="855000" cy="474300"/>
          </a:xfrm>
          <a:prstGeom prst="ellipse">
            <a:avLst/>
          </a:prstGeom>
          <a:noFill/>
          <a:ln w="38100" cap="flat" cmpd="sng">
            <a:solidFill>
              <a:srgbClr val="F1C23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8" name="Google Shape;438;p46">
            <a:extLst>
              <a:ext uri="{C183D7F6-B498-43B3-948B-1728B52AA6E4}">
                <adec:decorative xmlns:adec="http://schemas.microsoft.com/office/drawing/2017/decorative" val="1"/>
              </a:ext>
            </a:extLst>
          </p:cNvPr>
          <p:cNvSpPr/>
          <p:nvPr/>
        </p:nvSpPr>
        <p:spPr>
          <a:xfrm>
            <a:off x="2500025" y="6846925"/>
            <a:ext cx="855000" cy="474300"/>
          </a:xfrm>
          <a:prstGeom prst="ellipse">
            <a:avLst/>
          </a:prstGeom>
          <a:noFill/>
          <a:ln w="38100" cap="flat" cmpd="sng">
            <a:solidFill>
              <a:srgbClr val="F1C23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9" name="Google Shape;439;p46">
            <a:extLst>
              <a:ext uri="{C183D7F6-B498-43B3-948B-1728B52AA6E4}">
                <adec:decorative xmlns:adec="http://schemas.microsoft.com/office/drawing/2017/decorative" val="1"/>
              </a:ext>
            </a:extLst>
          </p:cNvPr>
          <p:cNvSpPr txBox="1"/>
          <p:nvPr/>
        </p:nvSpPr>
        <p:spPr>
          <a:xfrm>
            <a:off x="2648550" y="2382925"/>
            <a:ext cx="855000" cy="4002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
        <p:nvSpPr>
          <p:cNvPr id="440" name="Google Shape;440;p46">
            <a:extLst>
              <a:ext uri="{C183D7F6-B498-43B3-948B-1728B52AA6E4}">
                <adec:decorative xmlns:adec="http://schemas.microsoft.com/office/drawing/2017/decorative" val="1"/>
              </a:ext>
            </a:extLst>
          </p:cNvPr>
          <p:cNvSpPr txBox="1"/>
          <p:nvPr/>
        </p:nvSpPr>
        <p:spPr>
          <a:xfrm>
            <a:off x="2648550" y="3014263"/>
            <a:ext cx="855000" cy="4002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
        <p:nvSpPr>
          <p:cNvPr id="441" name="Google Shape;441;p46">
            <a:extLst>
              <a:ext uri="{C183D7F6-B498-43B3-948B-1728B52AA6E4}">
                <adec:decorative xmlns:adec="http://schemas.microsoft.com/office/drawing/2017/decorative" val="1"/>
              </a:ext>
            </a:extLst>
          </p:cNvPr>
          <p:cNvSpPr txBox="1"/>
          <p:nvPr/>
        </p:nvSpPr>
        <p:spPr>
          <a:xfrm>
            <a:off x="2648550" y="3635699"/>
            <a:ext cx="855000" cy="4002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
        <p:nvSpPr>
          <p:cNvPr id="442" name="Google Shape;442;p46">
            <a:extLst>
              <a:ext uri="{C183D7F6-B498-43B3-948B-1728B52AA6E4}">
                <adec:decorative xmlns:adec="http://schemas.microsoft.com/office/drawing/2017/decorative" val="1"/>
              </a:ext>
            </a:extLst>
          </p:cNvPr>
          <p:cNvSpPr txBox="1"/>
          <p:nvPr/>
        </p:nvSpPr>
        <p:spPr>
          <a:xfrm>
            <a:off x="2648550" y="4247230"/>
            <a:ext cx="855000" cy="4002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
        <p:nvSpPr>
          <p:cNvPr id="443" name="Google Shape;443;p46">
            <a:extLst>
              <a:ext uri="{C183D7F6-B498-43B3-948B-1728B52AA6E4}">
                <adec:decorative xmlns:adec="http://schemas.microsoft.com/office/drawing/2017/decorative" val="1"/>
              </a:ext>
            </a:extLst>
          </p:cNvPr>
          <p:cNvSpPr txBox="1"/>
          <p:nvPr/>
        </p:nvSpPr>
        <p:spPr>
          <a:xfrm>
            <a:off x="3775275" y="1771425"/>
            <a:ext cx="1608000" cy="4002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
        <p:nvSpPr>
          <p:cNvPr id="444" name="Google Shape;444;p46">
            <a:extLst>
              <a:ext uri="{C183D7F6-B498-43B3-948B-1728B52AA6E4}">
                <adec:decorative xmlns:adec="http://schemas.microsoft.com/office/drawing/2017/decorative" val="1"/>
              </a:ext>
            </a:extLst>
          </p:cNvPr>
          <p:cNvSpPr txBox="1"/>
          <p:nvPr/>
        </p:nvSpPr>
        <p:spPr>
          <a:xfrm>
            <a:off x="3775275" y="2382925"/>
            <a:ext cx="1608000" cy="4002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
        <p:nvSpPr>
          <p:cNvPr id="445" name="Google Shape;445;p46">
            <a:extLst>
              <a:ext uri="{C183D7F6-B498-43B3-948B-1728B52AA6E4}">
                <adec:decorative xmlns:adec="http://schemas.microsoft.com/office/drawing/2017/decorative" val="1"/>
              </a:ext>
            </a:extLst>
          </p:cNvPr>
          <p:cNvSpPr txBox="1"/>
          <p:nvPr/>
        </p:nvSpPr>
        <p:spPr>
          <a:xfrm>
            <a:off x="3775275" y="3014263"/>
            <a:ext cx="1608000" cy="4002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
        <p:nvSpPr>
          <p:cNvPr id="446" name="Google Shape;446;p46">
            <a:extLst>
              <a:ext uri="{C183D7F6-B498-43B3-948B-1728B52AA6E4}">
                <adec:decorative xmlns:adec="http://schemas.microsoft.com/office/drawing/2017/decorative" val="1"/>
              </a:ext>
            </a:extLst>
          </p:cNvPr>
          <p:cNvSpPr txBox="1"/>
          <p:nvPr/>
        </p:nvSpPr>
        <p:spPr>
          <a:xfrm>
            <a:off x="3775275" y="3635699"/>
            <a:ext cx="1608000" cy="4002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
        <p:nvSpPr>
          <p:cNvPr id="447" name="Google Shape;447;p46">
            <a:extLst>
              <a:ext uri="{C183D7F6-B498-43B3-948B-1728B52AA6E4}">
                <adec:decorative xmlns:adec="http://schemas.microsoft.com/office/drawing/2017/decorative" val="1"/>
              </a:ext>
            </a:extLst>
          </p:cNvPr>
          <p:cNvSpPr txBox="1"/>
          <p:nvPr/>
        </p:nvSpPr>
        <p:spPr>
          <a:xfrm>
            <a:off x="3775275" y="4247230"/>
            <a:ext cx="1608000" cy="4002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
        <p:nvSpPr>
          <p:cNvPr id="448" name="Google Shape;448;p46">
            <a:extLst>
              <a:ext uri="{C183D7F6-B498-43B3-948B-1728B52AA6E4}">
                <adec:decorative xmlns:adec="http://schemas.microsoft.com/office/drawing/2017/decorative" val="1"/>
              </a:ext>
            </a:extLst>
          </p:cNvPr>
          <p:cNvSpPr txBox="1"/>
          <p:nvPr/>
        </p:nvSpPr>
        <p:spPr>
          <a:xfrm>
            <a:off x="4870725" y="5255475"/>
            <a:ext cx="4539600" cy="4002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
        <p:nvSpPr>
          <p:cNvPr id="449" name="Google Shape;449;p46">
            <a:extLst>
              <a:ext uri="{C183D7F6-B498-43B3-948B-1728B52AA6E4}">
                <adec:decorative xmlns:adec="http://schemas.microsoft.com/office/drawing/2017/decorative" val="1"/>
              </a:ext>
            </a:extLst>
          </p:cNvPr>
          <p:cNvSpPr txBox="1"/>
          <p:nvPr/>
        </p:nvSpPr>
        <p:spPr>
          <a:xfrm>
            <a:off x="4870725" y="5714500"/>
            <a:ext cx="4539600" cy="4002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
        <p:nvSpPr>
          <p:cNvPr id="450" name="Google Shape;450;p46">
            <a:extLst>
              <a:ext uri="{C183D7F6-B498-43B3-948B-1728B52AA6E4}">
                <adec:decorative xmlns:adec="http://schemas.microsoft.com/office/drawing/2017/decorative" val="1"/>
              </a:ext>
            </a:extLst>
          </p:cNvPr>
          <p:cNvSpPr txBox="1"/>
          <p:nvPr/>
        </p:nvSpPr>
        <p:spPr>
          <a:xfrm>
            <a:off x="4870725" y="6173525"/>
            <a:ext cx="4539600" cy="4002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
        <p:nvSpPr>
          <p:cNvPr id="451" name="Google Shape;451;p46">
            <a:extLst>
              <a:ext uri="{C183D7F6-B498-43B3-948B-1728B52AA6E4}">
                <adec:decorative xmlns:adec="http://schemas.microsoft.com/office/drawing/2017/decorative" val="1"/>
              </a:ext>
            </a:extLst>
          </p:cNvPr>
          <p:cNvSpPr txBox="1"/>
          <p:nvPr/>
        </p:nvSpPr>
        <p:spPr>
          <a:xfrm>
            <a:off x="4870725" y="6632550"/>
            <a:ext cx="4539600" cy="4002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
        <p:nvSpPr>
          <p:cNvPr id="452" name="Google Shape;452;p46">
            <a:extLst>
              <a:ext uri="{C183D7F6-B498-43B3-948B-1728B52AA6E4}">
                <adec:decorative xmlns:adec="http://schemas.microsoft.com/office/drawing/2017/decorative" val="1"/>
              </a:ext>
            </a:extLst>
          </p:cNvPr>
          <p:cNvSpPr txBox="1"/>
          <p:nvPr/>
        </p:nvSpPr>
        <p:spPr>
          <a:xfrm>
            <a:off x="4870725" y="7091575"/>
            <a:ext cx="4539600" cy="4002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
        <p:nvSpPr>
          <p:cNvPr id="2" name="Title 1">
            <a:extLst>
              <a:ext uri="{FF2B5EF4-FFF2-40B4-BE49-F238E27FC236}">
                <a16:creationId xmlns:a16="http://schemas.microsoft.com/office/drawing/2014/main" id="{560D1D40-02B6-2EA3-ED58-FA1A7BB90660}"/>
              </a:ext>
            </a:extLst>
          </p:cNvPr>
          <p:cNvSpPr>
            <a:spLocks noGrp="1"/>
          </p:cNvSpPr>
          <p:nvPr>
            <p:ph type="title" idx="4294967295"/>
          </p:nvPr>
        </p:nvSpPr>
        <p:spPr>
          <a:xfrm>
            <a:off x="342870" y="-865500"/>
            <a:ext cx="9372600" cy="865500"/>
          </a:xfrm>
        </p:spPr>
        <p:txBody>
          <a:bodyPr spcFirstLastPara="1" wrap="square" lIns="113100" tIns="113100" rIns="113100" bIns="113100" anchor="b" anchorCtr="0">
            <a:noAutofit/>
          </a:bodyPr>
          <a:lstStyle/>
          <a:p>
            <a:r>
              <a:rPr lang="en-US" dirty="0"/>
              <a:t>Layers of Time</a:t>
            </a:r>
          </a:p>
        </p:txBody>
      </p:sp>
      <p:sp>
        <p:nvSpPr>
          <p:cNvPr id="435" name="Google Shape;435;p46"/>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p>
            <a:pPr marL="0" lvl="0" indent="0" algn="r" rtl="0">
              <a:spcBef>
                <a:spcPts val="0"/>
              </a:spcBef>
              <a:spcAft>
                <a:spcPts val="0"/>
              </a:spcAft>
              <a:buNone/>
            </a:pPr>
            <a:fld id="{00000000-1234-1234-1234-123412341234}" type="slidenum">
              <a:rPr lang="en"/>
              <a:t>10</a:t>
            </a:fld>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456"/>
        <p:cNvGrpSpPr/>
        <p:nvPr/>
      </p:nvGrpSpPr>
      <p:grpSpPr>
        <a:xfrm>
          <a:off x="0" y="0"/>
          <a:ext cx="0" cy="0"/>
          <a:chOff x="0" y="0"/>
          <a:chExt cx="0" cy="0"/>
        </a:xfrm>
      </p:grpSpPr>
      <p:sp>
        <p:nvSpPr>
          <p:cNvPr id="458" name="Google Shape;458;p47">
            <a:extLst>
              <a:ext uri="{C183D7F6-B498-43B3-948B-1728B52AA6E4}">
                <adec:decorative xmlns:adec="http://schemas.microsoft.com/office/drawing/2017/decorative" val="1"/>
              </a:ext>
            </a:extLst>
          </p:cNvPr>
          <p:cNvSpPr txBox="1"/>
          <p:nvPr/>
        </p:nvSpPr>
        <p:spPr>
          <a:xfrm>
            <a:off x="714125" y="5484444"/>
            <a:ext cx="8664900" cy="7152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
        <p:nvSpPr>
          <p:cNvPr id="459" name="Google Shape;459;p47">
            <a:extLst>
              <a:ext uri="{C183D7F6-B498-43B3-948B-1728B52AA6E4}">
                <adec:decorative xmlns:adec="http://schemas.microsoft.com/office/drawing/2017/decorative" val="1"/>
              </a:ext>
            </a:extLst>
          </p:cNvPr>
          <p:cNvSpPr txBox="1"/>
          <p:nvPr/>
        </p:nvSpPr>
        <p:spPr>
          <a:xfrm>
            <a:off x="714125" y="6623869"/>
            <a:ext cx="8664900" cy="7794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
        <p:nvSpPr>
          <p:cNvPr id="2" name="Title 1">
            <a:extLst>
              <a:ext uri="{FF2B5EF4-FFF2-40B4-BE49-F238E27FC236}">
                <a16:creationId xmlns:a16="http://schemas.microsoft.com/office/drawing/2014/main" id="{57BA49D9-6BE8-18B2-437D-5D9254EF3B95}"/>
              </a:ext>
            </a:extLst>
          </p:cNvPr>
          <p:cNvSpPr>
            <a:spLocks noGrp="1"/>
          </p:cNvSpPr>
          <p:nvPr>
            <p:ph type="title" idx="4294967295"/>
          </p:nvPr>
        </p:nvSpPr>
        <p:spPr>
          <a:xfrm>
            <a:off x="342870" y="-865500"/>
            <a:ext cx="9372600" cy="865500"/>
          </a:xfrm>
        </p:spPr>
        <p:txBody>
          <a:bodyPr spcFirstLastPara="1" wrap="square" lIns="113100" tIns="113100" rIns="113100" bIns="113100" anchor="b" anchorCtr="0">
            <a:noAutofit/>
          </a:bodyPr>
          <a:lstStyle/>
          <a:p>
            <a:r>
              <a:rPr lang="en-US" dirty="0"/>
              <a:t>What can Rocks Tell Us?</a:t>
            </a:r>
          </a:p>
        </p:txBody>
      </p:sp>
      <p:sp>
        <p:nvSpPr>
          <p:cNvPr id="457" name="Google Shape;457;p47"/>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p>
            <a:pPr marL="0" lvl="0" indent="0" algn="r" rtl="0">
              <a:spcBef>
                <a:spcPts val="0"/>
              </a:spcBef>
              <a:spcAft>
                <a:spcPts val="0"/>
              </a:spcAft>
              <a:buNone/>
            </a:pPr>
            <a:fld id="{00000000-1234-1234-1234-123412341234}" type="slidenum">
              <a:rPr lang="en"/>
              <a:t>11</a:t>
            </a:fld>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463"/>
        <p:cNvGrpSpPr/>
        <p:nvPr/>
      </p:nvGrpSpPr>
      <p:grpSpPr>
        <a:xfrm>
          <a:off x="0" y="0"/>
          <a:ext cx="0" cy="0"/>
          <a:chOff x="0" y="0"/>
          <a:chExt cx="0" cy="0"/>
        </a:xfrm>
      </p:grpSpPr>
      <p:sp>
        <p:nvSpPr>
          <p:cNvPr id="465" name="Google Shape;465;p48">
            <a:extLst>
              <a:ext uri="{C183D7F6-B498-43B3-948B-1728B52AA6E4}">
                <adec:decorative xmlns:adec="http://schemas.microsoft.com/office/drawing/2017/decorative" val="1"/>
              </a:ext>
            </a:extLst>
          </p:cNvPr>
          <p:cNvSpPr txBox="1"/>
          <p:nvPr/>
        </p:nvSpPr>
        <p:spPr>
          <a:xfrm>
            <a:off x="2898000" y="2310250"/>
            <a:ext cx="2913000" cy="10011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
        <p:nvSpPr>
          <p:cNvPr id="466" name="Google Shape;466;p48">
            <a:extLst>
              <a:ext uri="{C183D7F6-B498-43B3-948B-1728B52AA6E4}">
                <adec:decorative xmlns:adec="http://schemas.microsoft.com/office/drawing/2017/decorative" val="1"/>
              </a:ext>
            </a:extLst>
          </p:cNvPr>
          <p:cNvSpPr txBox="1"/>
          <p:nvPr/>
        </p:nvSpPr>
        <p:spPr>
          <a:xfrm>
            <a:off x="2898000" y="3541300"/>
            <a:ext cx="2913000" cy="10011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
        <p:nvSpPr>
          <p:cNvPr id="467" name="Google Shape;467;p48">
            <a:extLst>
              <a:ext uri="{C183D7F6-B498-43B3-948B-1728B52AA6E4}">
                <adec:decorative xmlns:adec="http://schemas.microsoft.com/office/drawing/2017/decorative" val="1"/>
              </a:ext>
            </a:extLst>
          </p:cNvPr>
          <p:cNvSpPr txBox="1"/>
          <p:nvPr/>
        </p:nvSpPr>
        <p:spPr>
          <a:xfrm>
            <a:off x="2898000" y="4824525"/>
            <a:ext cx="2913000" cy="10011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
        <p:nvSpPr>
          <p:cNvPr id="468" name="Google Shape;468;p48">
            <a:extLst>
              <a:ext uri="{C183D7F6-B498-43B3-948B-1728B52AA6E4}">
                <adec:decorative xmlns:adec="http://schemas.microsoft.com/office/drawing/2017/decorative" val="1"/>
              </a:ext>
            </a:extLst>
          </p:cNvPr>
          <p:cNvSpPr txBox="1"/>
          <p:nvPr/>
        </p:nvSpPr>
        <p:spPr>
          <a:xfrm>
            <a:off x="2898000" y="6045550"/>
            <a:ext cx="2913000" cy="10011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
        <p:nvSpPr>
          <p:cNvPr id="469" name="Google Shape;469;p48">
            <a:extLst>
              <a:ext uri="{C183D7F6-B498-43B3-948B-1728B52AA6E4}">
                <adec:decorative xmlns:adec="http://schemas.microsoft.com/office/drawing/2017/decorative" val="1"/>
              </a:ext>
            </a:extLst>
          </p:cNvPr>
          <p:cNvSpPr txBox="1"/>
          <p:nvPr/>
        </p:nvSpPr>
        <p:spPr>
          <a:xfrm>
            <a:off x="6351250" y="2310250"/>
            <a:ext cx="2913000" cy="10011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
        <p:nvSpPr>
          <p:cNvPr id="470" name="Google Shape;470;p48">
            <a:extLst>
              <a:ext uri="{C183D7F6-B498-43B3-948B-1728B52AA6E4}">
                <adec:decorative xmlns:adec="http://schemas.microsoft.com/office/drawing/2017/decorative" val="1"/>
              </a:ext>
            </a:extLst>
          </p:cNvPr>
          <p:cNvSpPr txBox="1"/>
          <p:nvPr/>
        </p:nvSpPr>
        <p:spPr>
          <a:xfrm>
            <a:off x="6351250" y="3541300"/>
            <a:ext cx="2913000" cy="10011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
        <p:nvSpPr>
          <p:cNvPr id="471" name="Google Shape;471;p48">
            <a:extLst>
              <a:ext uri="{C183D7F6-B498-43B3-948B-1728B52AA6E4}">
                <adec:decorative xmlns:adec="http://schemas.microsoft.com/office/drawing/2017/decorative" val="1"/>
              </a:ext>
            </a:extLst>
          </p:cNvPr>
          <p:cNvSpPr txBox="1"/>
          <p:nvPr/>
        </p:nvSpPr>
        <p:spPr>
          <a:xfrm>
            <a:off x="6351250" y="4824525"/>
            <a:ext cx="2913000" cy="10011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
        <p:nvSpPr>
          <p:cNvPr id="472" name="Google Shape;472;p48">
            <a:extLst>
              <a:ext uri="{C183D7F6-B498-43B3-948B-1728B52AA6E4}">
                <adec:decorative xmlns:adec="http://schemas.microsoft.com/office/drawing/2017/decorative" val="1"/>
              </a:ext>
            </a:extLst>
          </p:cNvPr>
          <p:cNvSpPr txBox="1"/>
          <p:nvPr/>
        </p:nvSpPr>
        <p:spPr>
          <a:xfrm>
            <a:off x="6351250" y="6045550"/>
            <a:ext cx="2913000" cy="10011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
        <p:nvSpPr>
          <p:cNvPr id="2" name="Title 1">
            <a:extLst>
              <a:ext uri="{FF2B5EF4-FFF2-40B4-BE49-F238E27FC236}">
                <a16:creationId xmlns:a16="http://schemas.microsoft.com/office/drawing/2014/main" id="{644DAAE8-DE48-F034-7094-8ABEA95F61DC}"/>
              </a:ext>
            </a:extLst>
          </p:cNvPr>
          <p:cNvSpPr>
            <a:spLocks noGrp="1"/>
          </p:cNvSpPr>
          <p:nvPr>
            <p:ph type="title" idx="4294967295"/>
          </p:nvPr>
        </p:nvSpPr>
        <p:spPr>
          <a:xfrm>
            <a:off x="342870" y="-865500"/>
            <a:ext cx="9372600" cy="865500"/>
          </a:xfrm>
        </p:spPr>
        <p:txBody>
          <a:bodyPr spcFirstLastPara="1" wrap="square" lIns="113100" tIns="113100" rIns="113100" bIns="113100" anchor="b" anchorCtr="0">
            <a:noAutofit/>
          </a:bodyPr>
          <a:lstStyle/>
          <a:p>
            <a:r>
              <a:rPr lang="en-US" dirty="0"/>
              <a:t>Plate Motion and Changes to Earth’s Surface</a:t>
            </a:r>
          </a:p>
        </p:txBody>
      </p:sp>
      <p:sp>
        <p:nvSpPr>
          <p:cNvPr id="464" name="Google Shape;464;p48"/>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p>
            <a:pPr marL="0" lvl="0" indent="0" algn="r" rtl="0">
              <a:spcBef>
                <a:spcPts val="0"/>
              </a:spcBef>
              <a:spcAft>
                <a:spcPts val="0"/>
              </a:spcAft>
              <a:buNone/>
            </a:pPr>
            <a:fld id="{00000000-1234-1234-1234-123412341234}" type="slidenum">
              <a:rPr lang="en"/>
              <a:t>12</a:t>
            </a:fld>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476"/>
        <p:cNvGrpSpPr/>
        <p:nvPr/>
      </p:nvGrpSpPr>
      <p:grpSpPr>
        <a:xfrm>
          <a:off x="0" y="0"/>
          <a:ext cx="0" cy="0"/>
          <a:chOff x="0" y="0"/>
          <a:chExt cx="0" cy="0"/>
        </a:xfrm>
      </p:grpSpPr>
      <p:sp>
        <p:nvSpPr>
          <p:cNvPr id="478" name="Google Shape;478;p49">
            <a:extLst>
              <a:ext uri="{C183D7F6-B498-43B3-948B-1728B52AA6E4}">
                <adec:decorative xmlns:adec="http://schemas.microsoft.com/office/drawing/2017/decorative" val="1"/>
              </a:ext>
            </a:extLst>
          </p:cNvPr>
          <p:cNvSpPr txBox="1"/>
          <p:nvPr/>
        </p:nvSpPr>
        <p:spPr>
          <a:xfrm>
            <a:off x="2826425" y="2627725"/>
            <a:ext cx="3120300" cy="12114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
        <p:nvSpPr>
          <p:cNvPr id="479" name="Google Shape;479;p49">
            <a:extLst>
              <a:ext uri="{C183D7F6-B498-43B3-948B-1728B52AA6E4}">
                <adec:decorative xmlns:adec="http://schemas.microsoft.com/office/drawing/2017/decorative" val="1"/>
              </a:ext>
            </a:extLst>
          </p:cNvPr>
          <p:cNvSpPr txBox="1"/>
          <p:nvPr/>
        </p:nvSpPr>
        <p:spPr>
          <a:xfrm>
            <a:off x="2826425" y="4192650"/>
            <a:ext cx="3120300" cy="12114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
        <p:nvSpPr>
          <p:cNvPr id="480" name="Google Shape;480;p49">
            <a:extLst>
              <a:ext uri="{C183D7F6-B498-43B3-948B-1728B52AA6E4}">
                <adec:decorative xmlns:adec="http://schemas.microsoft.com/office/drawing/2017/decorative" val="1"/>
              </a:ext>
            </a:extLst>
          </p:cNvPr>
          <p:cNvSpPr txBox="1"/>
          <p:nvPr/>
        </p:nvSpPr>
        <p:spPr>
          <a:xfrm>
            <a:off x="2826425" y="5757575"/>
            <a:ext cx="3120300" cy="12114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
        <p:nvSpPr>
          <p:cNvPr id="481" name="Google Shape;481;p49">
            <a:extLst>
              <a:ext uri="{C183D7F6-B498-43B3-948B-1728B52AA6E4}">
                <adec:decorative xmlns:adec="http://schemas.microsoft.com/office/drawing/2017/decorative" val="1"/>
              </a:ext>
            </a:extLst>
          </p:cNvPr>
          <p:cNvSpPr txBox="1"/>
          <p:nvPr/>
        </p:nvSpPr>
        <p:spPr>
          <a:xfrm>
            <a:off x="6269250" y="2627725"/>
            <a:ext cx="3120300" cy="12114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
        <p:nvSpPr>
          <p:cNvPr id="482" name="Google Shape;482;p49">
            <a:extLst>
              <a:ext uri="{C183D7F6-B498-43B3-948B-1728B52AA6E4}">
                <adec:decorative xmlns:adec="http://schemas.microsoft.com/office/drawing/2017/decorative" val="1"/>
              </a:ext>
            </a:extLst>
          </p:cNvPr>
          <p:cNvSpPr txBox="1"/>
          <p:nvPr/>
        </p:nvSpPr>
        <p:spPr>
          <a:xfrm>
            <a:off x="6269250" y="4192650"/>
            <a:ext cx="3120300" cy="12114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
        <p:nvSpPr>
          <p:cNvPr id="483" name="Google Shape;483;p49">
            <a:extLst>
              <a:ext uri="{C183D7F6-B498-43B3-948B-1728B52AA6E4}">
                <adec:decorative xmlns:adec="http://schemas.microsoft.com/office/drawing/2017/decorative" val="1"/>
              </a:ext>
            </a:extLst>
          </p:cNvPr>
          <p:cNvSpPr txBox="1"/>
          <p:nvPr/>
        </p:nvSpPr>
        <p:spPr>
          <a:xfrm>
            <a:off x="6269250" y="5757575"/>
            <a:ext cx="3120300" cy="12114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
        <p:nvSpPr>
          <p:cNvPr id="2" name="Title 1">
            <a:extLst>
              <a:ext uri="{FF2B5EF4-FFF2-40B4-BE49-F238E27FC236}">
                <a16:creationId xmlns:a16="http://schemas.microsoft.com/office/drawing/2014/main" id="{E1071391-948D-EE1A-1237-980F4071E0B7}"/>
              </a:ext>
            </a:extLst>
          </p:cNvPr>
          <p:cNvSpPr>
            <a:spLocks noGrp="1"/>
          </p:cNvSpPr>
          <p:nvPr>
            <p:ph type="title" idx="4294967295"/>
          </p:nvPr>
        </p:nvSpPr>
        <p:spPr>
          <a:xfrm>
            <a:off x="342870" y="-865500"/>
            <a:ext cx="9372600" cy="865500"/>
          </a:xfrm>
        </p:spPr>
        <p:txBody>
          <a:bodyPr spcFirstLastPara="1" wrap="square" lIns="113100" tIns="113100" rIns="113100" bIns="113100" anchor="b" anchorCtr="0">
            <a:noAutofit/>
          </a:bodyPr>
          <a:lstStyle/>
          <a:p>
            <a:r>
              <a:rPr lang="en-US" dirty="0"/>
              <a:t>Plate Motion and Changes to Earth’s Surface (part 2)</a:t>
            </a:r>
          </a:p>
        </p:txBody>
      </p:sp>
      <p:sp>
        <p:nvSpPr>
          <p:cNvPr id="477" name="Google Shape;477;p49"/>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p>
            <a:pPr marL="0" lvl="0" indent="0" algn="r" rtl="0">
              <a:spcBef>
                <a:spcPts val="0"/>
              </a:spcBef>
              <a:spcAft>
                <a:spcPts val="0"/>
              </a:spcAft>
              <a:buNone/>
            </a:pPr>
            <a:fld id="{00000000-1234-1234-1234-123412341234}" type="slidenum">
              <a:rPr lang="en"/>
              <a:t>13</a:t>
            </a:fld>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487"/>
        <p:cNvGrpSpPr/>
        <p:nvPr/>
      </p:nvGrpSpPr>
      <p:grpSpPr>
        <a:xfrm>
          <a:off x="0" y="0"/>
          <a:ext cx="0" cy="0"/>
          <a:chOff x="0" y="0"/>
          <a:chExt cx="0" cy="0"/>
        </a:xfrm>
      </p:grpSpPr>
      <p:sp>
        <p:nvSpPr>
          <p:cNvPr id="2" name="Title 1">
            <a:extLst>
              <a:ext uri="{FF2B5EF4-FFF2-40B4-BE49-F238E27FC236}">
                <a16:creationId xmlns:a16="http://schemas.microsoft.com/office/drawing/2014/main" id="{21E4EC21-AE14-F5F5-68F8-6F303B76093D}"/>
              </a:ext>
            </a:extLst>
          </p:cNvPr>
          <p:cNvSpPr>
            <a:spLocks noGrp="1"/>
          </p:cNvSpPr>
          <p:nvPr>
            <p:ph type="title" idx="4294967295"/>
          </p:nvPr>
        </p:nvSpPr>
        <p:spPr>
          <a:xfrm>
            <a:off x="342870" y="-865500"/>
            <a:ext cx="9372600" cy="865500"/>
          </a:xfrm>
        </p:spPr>
        <p:txBody>
          <a:bodyPr spcFirstLastPara="1" wrap="square" lIns="113100" tIns="113100" rIns="113100" bIns="113100" anchor="b" anchorCtr="0">
            <a:noAutofit/>
          </a:bodyPr>
          <a:lstStyle/>
          <a:p>
            <a:r>
              <a:rPr lang="en-US" dirty="0"/>
              <a:t>Claim, Evidence, Reasoning</a:t>
            </a:r>
          </a:p>
        </p:txBody>
      </p:sp>
      <p:sp>
        <p:nvSpPr>
          <p:cNvPr id="488" name="Google Shape;488;p50"/>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p>
            <a:pPr marL="0" lvl="0" indent="0" algn="r" rtl="0">
              <a:spcBef>
                <a:spcPts val="0"/>
              </a:spcBef>
              <a:spcAft>
                <a:spcPts val="0"/>
              </a:spcAft>
              <a:buNone/>
            </a:pPr>
            <a:fld id="{00000000-1234-1234-1234-123412341234}" type="slidenum">
              <a:rPr lang="en"/>
              <a:t>14</a:t>
            </a:fld>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492"/>
        <p:cNvGrpSpPr/>
        <p:nvPr/>
      </p:nvGrpSpPr>
      <p:grpSpPr>
        <a:xfrm>
          <a:off x="0" y="0"/>
          <a:ext cx="0" cy="0"/>
          <a:chOff x="0" y="0"/>
          <a:chExt cx="0" cy="0"/>
        </a:xfrm>
      </p:grpSpPr>
      <p:sp>
        <p:nvSpPr>
          <p:cNvPr id="494" name="Google Shape;494;p51">
            <a:extLst>
              <a:ext uri="{C183D7F6-B498-43B3-948B-1728B52AA6E4}">
                <adec:decorative xmlns:adec="http://schemas.microsoft.com/office/drawing/2017/decorative" val="1"/>
              </a:ext>
            </a:extLst>
          </p:cNvPr>
          <p:cNvSpPr txBox="1"/>
          <p:nvPr/>
        </p:nvSpPr>
        <p:spPr>
          <a:xfrm>
            <a:off x="722775" y="2297075"/>
            <a:ext cx="8596800" cy="47922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
        <p:nvSpPr>
          <p:cNvPr id="2" name="Title 1">
            <a:extLst>
              <a:ext uri="{FF2B5EF4-FFF2-40B4-BE49-F238E27FC236}">
                <a16:creationId xmlns:a16="http://schemas.microsoft.com/office/drawing/2014/main" id="{A12E035E-3212-E900-7D09-5DB73417AA69}"/>
              </a:ext>
            </a:extLst>
          </p:cNvPr>
          <p:cNvSpPr>
            <a:spLocks noGrp="1"/>
          </p:cNvSpPr>
          <p:nvPr>
            <p:ph type="title" idx="4294967295"/>
          </p:nvPr>
        </p:nvSpPr>
        <p:spPr>
          <a:xfrm>
            <a:off x="342870" y="-865500"/>
            <a:ext cx="9372600" cy="865500"/>
          </a:xfrm>
        </p:spPr>
        <p:txBody>
          <a:bodyPr spcFirstLastPara="1" wrap="square" lIns="113100" tIns="113100" rIns="113100" bIns="113100" anchor="b" anchorCtr="0">
            <a:noAutofit/>
          </a:bodyPr>
          <a:lstStyle/>
          <a:p>
            <a:r>
              <a:rPr lang="en-US" dirty="0"/>
              <a:t>Claim, Evidence, Reasoning continued</a:t>
            </a:r>
          </a:p>
        </p:txBody>
      </p:sp>
      <p:sp>
        <p:nvSpPr>
          <p:cNvPr id="493" name="Google Shape;493;p51"/>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p>
            <a:pPr marL="0" lvl="0" indent="0" algn="r" rtl="0">
              <a:spcBef>
                <a:spcPts val="0"/>
              </a:spcBef>
              <a:spcAft>
                <a:spcPts val="0"/>
              </a:spcAft>
              <a:buNone/>
            </a:pPr>
            <a:fld id="{00000000-1234-1234-1234-123412341234}" type="slidenum">
              <a:rPr lang="en"/>
              <a:t>15</a:t>
            </a:fld>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498"/>
        <p:cNvGrpSpPr/>
        <p:nvPr/>
      </p:nvGrpSpPr>
      <p:grpSpPr>
        <a:xfrm>
          <a:off x="0" y="0"/>
          <a:ext cx="0" cy="0"/>
          <a:chOff x="0" y="0"/>
          <a:chExt cx="0" cy="0"/>
        </a:xfrm>
      </p:grpSpPr>
      <p:sp>
        <p:nvSpPr>
          <p:cNvPr id="500" name="Google Shape;500;p52">
            <a:extLst>
              <a:ext uri="{C183D7F6-B498-43B3-948B-1728B52AA6E4}">
                <adec:decorative xmlns:adec="http://schemas.microsoft.com/office/drawing/2017/decorative" val="1"/>
              </a:ext>
            </a:extLst>
          </p:cNvPr>
          <p:cNvSpPr txBox="1"/>
          <p:nvPr/>
        </p:nvSpPr>
        <p:spPr>
          <a:xfrm>
            <a:off x="4389975" y="3886200"/>
            <a:ext cx="4929600" cy="4674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endParaRPr>
              <a:latin typeface="Source Sans Pro"/>
              <a:ea typeface="Source Sans Pro"/>
              <a:cs typeface="Source Sans Pro"/>
              <a:sym typeface="Source Sans Pro"/>
            </a:endParaRPr>
          </a:p>
        </p:txBody>
      </p:sp>
      <p:sp>
        <p:nvSpPr>
          <p:cNvPr id="501" name="Google Shape;501;p52">
            <a:extLst>
              <a:ext uri="{C183D7F6-B498-43B3-948B-1728B52AA6E4}">
                <adec:decorative xmlns:adec="http://schemas.microsoft.com/office/drawing/2017/decorative" val="1"/>
              </a:ext>
            </a:extLst>
          </p:cNvPr>
          <p:cNvSpPr txBox="1"/>
          <p:nvPr/>
        </p:nvSpPr>
        <p:spPr>
          <a:xfrm>
            <a:off x="4389975" y="4549575"/>
            <a:ext cx="4929600" cy="4674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endParaRPr>
              <a:latin typeface="Source Sans Pro"/>
              <a:ea typeface="Source Sans Pro"/>
              <a:cs typeface="Source Sans Pro"/>
              <a:sym typeface="Source Sans Pro"/>
            </a:endParaRPr>
          </a:p>
        </p:txBody>
      </p:sp>
      <p:sp>
        <p:nvSpPr>
          <p:cNvPr id="502" name="Google Shape;502;p52">
            <a:extLst>
              <a:ext uri="{C183D7F6-B498-43B3-948B-1728B52AA6E4}">
                <adec:decorative xmlns:adec="http://schemas.microsoft.com/office/drawing/2017/decorative" val="1"/>
              </a:ext>
            </a:extLst>
          </p:cNvPr>
          <p:cNvSpPr txBox="1"/>
          <p:nvPr/>
        </p:nvSpPr>
        <p:spPr>
          <a:xfrm>
            <a:off x="4389975" y="5212950"/>
            <a:ext cx="4929600" cy="4674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endParaRPr>
              <a:latin typeface="Source Sans Pro"/>
              <a:ea typeface="Source Sans Pro"/>
              <a:cs typeface="Source Sans Pro"/>
              <a:sym typeface="Source Sans Pro"/>
            </a:endParaRPr>
          </a:p>
        </p:txBody>
      </p:sp>
      <p:sp>
        <p:nvSpPr>
          <p:cNvPr id="503" name="Google Shape;503;p52">
            <a:extLst>
              <a:ext uri="{C183D7F6-B498-43B3-948B-1728B52AA6E4}">
                <adec:decorative xmlns:adec="http://schemas.microsoft.com/office/drawing/2017/decorative" val="1"/>
              </a:ext>
            </a:extLst>
          </p:cNvPr>
          <p:cNvSpPr txBox="1"/>
          <p:nvPr/>
        </p:nvSpPr>
        <p:spPr>
          <a:xfrm>
            <a:off x="4389975" y="5915930"/>
            <a:ext cx="4929600" cy="4674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endParaRPr>
              <a:latin typeface="Source Sans Pro"/>
              <a:ea typeface="Source Sans Pro"/>
              <a:cs typeface="Source Sans Pro"/>
              <a:sym typeface="Source Sans Pro"/>
            </a:endParaRPr>
          </a:p>
        </p:txBody>
      </p:sp>
      <p:sp>
        <p:nvSpPr>
          <p:cNvPr id="504" name="Google Shape;504;p52">
            <a:extLst>
              <a:ext uri="{C183D7F6-B498-43B3-948B-1728B52AA6E4}">
                <adec:decorative xmlns:adec="http://schemas.microsoft.com/office/drawing/2017/decorative" val="1"/>
              </a:ext>
            </a:extLst>
          </p:cNvPr>
          <p:cNvSpPr txBox="1"/>
          <p:nvPr/>
        </p:nvSpPr>
        <p:spPr>
          <a:xfrm>
            <a:off x="4389975" y="6579300"/>
            <a:ext cx="4929600" cy="4674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endParaRPr>
              <a:latin typeface="Source Sans Pro"/>
              <a:ea typeface="Source Sans Pro"/>
              <a:cs typeface="Source Sans Pro"/>
              <a:sym typeface="Source Sans Pro"/>
            </a:endParaRPr>
          </a:p>
        </p:txBody>
      </p:sp>
      <p:sp>
        <p:nvSpPr>
          <p:cNvPr id="2" name="Title 1">
            <a:extLst>
              <a:ext uri="{FF2B5EF4-FFF2-40B4-BE49-F238E27FC236}">
                <a16:creationId xmlns:a16="http://schemas.microsoft.com/office/drawing/2014/main" id="{EF602C78-B9D9-75CE-70F2-69D04478048D}"/>
              </a:ext>
            </a:extLst>
          </p:cNvPr>
          <p:cNvSpPr>
            <a:spLocks noGrp="1"/>
          </p:cNvSpPr>
          <p:nvPr>
            <p:ph type="title" idx="4294967295"/>
          </p:nvPr>
        </p:nvSpPr>
        <p:spPr>
          <a:xfrm>
            <a:off x="342870" y="-865500"/>
            <a:ext cx="9372600" cy="865500"/>
          </a:xfrm>
        </p:spPr>
        <p:txBody>
          <a:bodyPr spcFirstLastPara="1" wrap="square" lIns="113100" tIns="113100" rIns="113100" bIns="113100" anchor="b" anchorCtr="0">
            <a:noAutofit/>
          </a:bodyPr>
          <a:lstStyle/>
          <a:p>
            <a:r>
              <a:rPr lang="en-US" dirty="0"/>
              <a:t>Formation of Soil – Station One</a:t>
            </a:r>
          </a:p>
        </p:txBody>
      </p:sp>
      <p:sp>
        <p:nvSpPr>
          <p:cNvPr id="499" name="Google Shape;499;p52"/>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p>
            <a:pPr marL="0" lvl="0" indent="0" algn="r" rtl="0">
              <a:spcBef>
                <a:spcPts val="0"/>
              </a:spcBef>
              <a:spcAft>
                <a:spcPts val="0"/>
              </a:spcAft>
              <a:buNone/>
            </a:pPr>
            <a:fld id="{00000000-1234-1234-1234-123412341234}" type="slidenum">
              <a:rPr lang="en"/>
              <a:t>16</a:t>
            </a:fld>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508"/>
        <p:cNvGrpSpPr/>
        <p:nvPr/>
      </p:nvGrpSpPr>
      <p:grpSpPr>
        <a:xfrm>
          <a:off x="0" y="0"/>
          <a:ext cx="0" cy="0"/>
          <a:chOff x="0" y="0"/>
          <a:chExt cx="0" cy="0"/>
        </a:xfrm>
      </p:grpSpPr>
      <p:sp>
        <p:nvSpPr>
          <p:cNvPr id="510" name="Google Shape;510;p53">
            <a:extLst>
              <a:ext uri="{C183D7F6-B498-43B3-948B-1728B52AA6E4}">
                <adec:decorative xmlns:adec="http://schemas.microsoft.com/office/drawing/2017/decorative" val="1"/>
              </a:ext>
            </a:extLst>
          </p:cNvPr>
          <p:cNvSpPr txBox="1"/>
          <p:nvPr/>
        </p:nvSpPr>
        <p:spPr>
          <a:xfrm>
            <a:off x="3267375" y="4246200"/>
            <a:ext cx="6000300" cy="13578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
        <p:nvSpPr>
          <p:cNvPr id="511" name="Google Shape;511;p53">
            <a:extLst>
              <a:ext uri="{C183D7F6-B498-43B3-948B-1728B52AA6E4}">
                <adec:decorative xmlns:adec="http://schemas.microsoft.com/office/drawing/2017/decorative" val="1"/>
              </a:ext>
            </a:extLst>
          </p:cNvPr>
          <p:cNvSpPr txBox="1"/>
          <p:nvPr/>
        </p:nvSpPr>
        <p:spPr>
          <a:xfrm>
            <a:off x="683175" y="1915300"/>
            <a:ext cx="8584500" cy="15204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
        <p:nvSpPr>
          <p:cNvPr id="512" name="Google Shape;512;p53">
            <a:extLst>
              <a:ext uri="{C183D7F6-B498-43B3-948B-1728B52AA6E4}">
                <adec:decorative xmlns:adec="http://schemas.microsoft.com/office/drawing/2017/decorative" val="1"/>
              </a:ext>
            </a:extLst>
          </p:cNvPr>
          <p:cNvSpPr txBox="1"/>
          <p:nvPr/>
        </p:nvSpPr>
        <p:spPr>
          <a:xfrm>
            <a:off x="3267375" y="5790775"/>
            <a:ext cx="6000300" cy="13578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
        <p:nvSpPr>
          <p:cNvPr id="2" name="Title 1">
            <a:extLst>
              <a:ext uri="{FF2B5EF4-FFF2-40B4-BE49-F238E27FC236}">
                <a16:creationId xmlns:a16="http://schemas.microsoft.com/office/drawing/2014/main" id="{B89DC461-3903-48A5-5340-18397CD9DE5E}"/>
              </a:ext>
            </a:extLst>
          </p:cNvPr>
          <p:cNvSpPr>
            <a:spLocks noGrp="1"/>
          </p:cNvSpPr>
          <p:nvPr>
            <p:ph type="title" idx="4294967295"/>
          </p:nvPr>
        </p:nvSpPr>
        <p:spPr>
          <a:xfrm>
            <a:off x="342870" y="-865500"/>
            <a:ext cx="9372600" cy="865500"/>
          </a:xfrm>
        </p:spPr>
        <p:txBody>
          <a:bodyPr spcFirstLastPara="1" wrap="square" lIns="113100" tIns="113100" rIns="113100" bIns="113100" anchor="b" anchorCtr="0">
            <a:noAutofit/>
          </a:bodyPr>
          <a:lstStyle/>
          <a:p>
            <a:r>
              <a:rPr lang="en-US" dirty="0"/>
              <a:t>Formation of Soil – Station One: continued</a:t>
            </a:r>
          </a:p>
        </p:txBody>
      </p:sp>
      <p:sp>
        <p:nvSpPr>
          <p:cNvPr id="509" name="Google Shape;509;p53"/>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p>
            <a:pPr marL="0" lvl="0" indent="0" algn="r" rtl="0">
              <a:spcBef>
                <a:spcPts val="0"/>
              </a:spcBef>
              <a:spcAft>
                <a:spcPts val="0"/>
              </a:spcAft>
              <a:buNone/>
            </a:pPr>
            <a:fld id="{00000000-1234-1234-1234-123412341234}" type="slidenum">
              <a:rPr lang="en"/>
              <a:t>17</a:t>
            </a:fld>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516"/>
        <p:cNvGrpSpPr/>
        <p:nvPr/>
      </p:nvGrpSpPr>
      <p:grpSpPr>
        <a:xfrm>
          <a:off x="0" y="0"/>
          <a:ext cx="0" cy="0"/>
          <a:chOff x="0" y="0"/>
          <a:chExt cx="0" cy="0"/>
        </a:xfrm>
      </p:grpSpPr>
      <p:sp>
        <p:nvSpPr>
          <p:cNvPr id="518" name="Google Shape;518;p54">
            <a:extLst>
              <a:ext uri="{C183D7F6-B498-43B3-948B-1728B52AA6E4}">
                <adec:decorative xmlns:adec="http://schemas.microsoft.com/office/drawing/2017/decorative" val="1"/>
              </a:ext>
            </a:extLst>
          </p:cNvPr>
          <p:cNvSpPr txBox="1"/>
          <p:nvPr/>
        </p:nvSpPr>
        <p:spPr>
          <a:xfrm>
            <a:off x="646175" y="3894575"/>
            <a:ext cx="8878800" cy="9285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
        <p:nvSpPr>
          <p:cNvPr id="519" name="Google Shape;519;p54">
            <a:extLst>
              <a:ext uri="{C183D7F6-B498-43B3-948B-1728B52AA6E4}">
                <adec:decorative xmlns:adec="http://schemas.microsoft.com/office/drawing/2017/decorative" val="1"/>
              </a:ext>
            </a:extLst>
          </p:cNvPr>
          <p:cNvSpPr txBox="1"/>
          <p:nvPr/>
        </p:nvSpPr>
        <p:spPr>
          <a:xfrm>
            <a:off x="646175" y="5250825"/>
            <a:ext cx="8878800" cy="7512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
        <p:nvSpPr>
          <p:cNvPr id="520" name="Google Shape;520;p54">
            <a:extLst>
              <a:ext uri="{C183D7F6-B498-43B3-948B-1728B52AA6E4}">
                <adec:decorative xmlns:adec="http://schemas.microsoft.com/office/drawing/2017/decorative" val="1"/>
              </a:ext>
            </a:extLst>
          </p:cNvPr>
          <p:cNvSpPr txBox="1"/>
          <p:nvPr/>
        </p:nvSpPr>
        <p:spPr>
          <a:xfrm>
            <a:off x="646175" y="6388000"/>
            <a:ext cx="8878800" cy="8658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
        <p:nvSpPr>
          <p:cNvPr id="2" name="Title 1">
            <a:extLst>
              <a:ext uri="{FF2B5EF4-FFF2-40B4-BE49-F238E27FC236}">
                <a16:creationId xmlns:a16="http://schemas.microsoft.com/office/drawing/2014/main" id="{32AFD4FE-EFAC-4382-82D7-C01E50EBBAE8}"/>
              </a:ext>
            </a:extLst>
          </p:cNvPr>
          <p:cNvSpPr>
            <a:spLocks noGrp="1"/>
          </p:cNvSpPr>
          <p:nvPr>
            <p:ph type="title" idx="4294967295"/>
          </p:nvPr>
        </p:nvSpPr>
        <p:spPr>
          <a:xfrm>
            <a:off x="342870" y="-865500"/>
            <a:ext cx="9372600" cy="865500"/>
          </a:xfrm>
        </p:spPr>
        <p:txBody>
          <a:bodyPr spcFirstLastPara="1" wrap="square" lIns="113100" tIns="113100" rIns="113100" bIns="113100" anchor="b" anchorCtr="0">
            <a:noAutofit/>
          </a:bodyPr>
          <a:lstStyle/>
          <a:p>
            <a:r>
              <a:rPr lang="en-US" dirty="0"/>
              <a:t>Formation of Soil – Station Two</a:t>
            </a:r>
          </a:p>
        </p:txBody>
      </p:sp>
      <p:sp>
        <p:nvSpPr>
          <p:cNvPr id="517" name="Google Shape;517;p54"/>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p>
            <a:pPr marL="0" lvl="0" indent="0" algn="r" rtl="0">
              <a:spcBef>
                <a:spcPts val="0"/>
              </a:spcBef>
              <a:spcAft>
                <a:spcPts val="0"/>
              </a:spcAft>
              <a:buNone/>
            </a:pPr>
            <a:fld id="{00000000-1234-1234-1234-123412341234}" type="slidenum">
              <a:rPr lang="en"/>
              <a:t>18</a:t>
            </a:fld>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524"/>
        <p:cNvGrpSpPr/>
        <p:nvPr/>
      </p:nvGrpSpPr>
      <p:grpSpPr>
        <a:xfrm>
          <a:off x="0" y="0"/>
          <a:ext cx="0" cy="0"/>
          <a:chOff x="0" y="0"/>
          <a:chExt cx="0" cy="0"/>
        </a:xfrm>
      </p:grpSpPr>
      <p:sp>
        <p:nvSpPr>
          <p:cNvPr id="526" name="Google Shape;526;p55">
            <a:extLst>
              <a:ext uri="{C183D7F6-B498-43B3-948B-1728B52AA6E4}">
                <adec:decorative xmlns:adec="http://schemas.microsoft.com/office/drawing/2017/decorative" val="1"/>
              </a:ext>
            </a:extLst>
          </p:cNvPr>
          <p:cNvSpPr txBox="1"/>
          <p:nvPr/>
        </p:nvSpPr>
        <p:spPr>
          <a:xfrm>
            <a:off x="5127525" y="4615750"/>
            <a:ext cx="4288500" cy="24309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
        <p:nvSpPr>
          <p:cNvPr id="527" name="Google Shape;527;p55">
            <a:extLst>
              <a:ext uri="{C183D7F6-B498-43B3-948B-1728B52AA6E4}">
                <adec:decorative xmlns:adec="http://schemas.microsoft.com/office/drawing/2017/decorative" val="1"/>
              </a:ext>
            </a:extLst>
          </p:cNvPr>
          <p:cNvSpPr txBox="1"/>
          <p:nvPr/>
        </p:nvSpPr>
        <p:spPr>
          <a:xfrm>
            <a:off x="543275" y="4615750"/>
            <a:ext cx="4288500" cy="24309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
        <p:nvSpPr>
          <p:cNvPr id="2" name="Title 1">
            <a:extLst>
              <a:ext uri="{FF2B5EF4-FFF2-40B4-BE49-F238E27FC236}">
                <a16:creationId xmlns:a16="http://schemas.microsoft.com/office/drawing/2014/main" id="{35CF03BA-E4C4-C5AA-1AEF-B1FB172CF92C}"/>
              </a:ext>
            </a:extLst>
          </p:cNvPr>
          <p:cNvSpPr>
            <a:spLocks noGrp="1"/>
          </p:cNvSpPr>
          <p:nvPr>
            <p:ph type="title" idx="4294967295"/>
          </p:nvPr>
        </p:nvSpPr>
        <p:spPr>
          <a:xfrm>
            <a:off x="342870" y="-865500"/>
            <a:ext cx="9372600" cy="865500"/>
          </a:xfrm>
        </p:spPr>
        <p:txBody>
          <a:bodyPr spcFirstLastPara="1" wrap="square" lIns="113100" tIns="113100" rIns="113100" bIns="113100" anchor="b" anchorCtr="0">
            <a:noAutofit/>
          </a:bodyPr>
          <a:lstStyle/>
          <a:p>
            <a:r>
              <a:rPr lang="en-US" dirty="0"/>
              <a:t>Formation of Soil – Station Two: continued</a:t>
            </a:r>
          </a:p>
        </p:txBody>
      </p:sp>
      <p:sp>
        <p:nvSpPr>
          <p:cNvPr id="525" name="Google Shape;525;p55"/>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p>
            <a:pPr marL="0" lvl="0" indent="0" algn="r" rtl="0">
              <a:spcBef>
                <a:spcPts val="0"/>
              </a:spcBef>
              <a:spcAft>
                <a:spcPts val="0"/>
              </a:spcAft>
              <a:buNone/>
            </a:pPr>
            <a:fld id="{00000000-1234-1234-1234-123412341234}" type="slidenum">
              <a:rPr lang="en"/>
              <a:t>19</a:t>
            </a:fld>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327"/>
        <p:cNvGrpSpPr/>
        <p:nvPr/>
      </p:nvGrpSpPr>
      <p:grpSpPr>
        <a:xfrm>
          <a:off x="0" y="0"/>
          <a:ext cx="0" cy="0"/>
          <a:chOff x="0" y="0"/>
          <a:chExt cx="0" cy="0"/>
        </a:xfrm>
      </p:grpSpPr>
      <p:sp>
        <p:nvSpPr>
          <p:cNvPr id="2" name="Title 1">
            <a:extLst>
              <a:ext uri="{FF2B5EF4-FFF2-40B4-BE49-F238E27FC236}">
                <a16:creationId xmlns:a16="http://schemas.microsoft.com/office/drawing/2014/main" id="{AD861E97-C5AD-ACCC-EE0D-4D019C81E2DA}"/>
              </a:ext>
            </a:extLst>
          </p:cNvPr>
          <p:cNvSpPr>
            <a:spLocks noGrp="1"/>
          </p:cNvSpPr>
          <p:nvPr>
            <p:ph type="title" idx="4294967295"/>
          </p:nvPr>
        </p:nvSpPr>
        <p:spPr>
          <a:xfrm>
            <a:off x="342870" y="-865500"/>
            <a:ext cx="9372600" cy="865500"/>
          </a:xfrm>
        </p:spPr>
        <p:txBody>
          <a:bodyPr spcFirstLastPara="1" wrap="square" lIns="113100" tIns="113100" rIns="113100" bIns="113100" anchor="b" anchorCtr="0">
            <a:noAutofit/>
          </a:bodyPr>
          <a:lstStyle/>
          <a:p>
            <a:r>
              <a:rPr lang="en-US" dirty="0"/>
              <a:t>Helpful Instructions for Using the </a:t>
            </a:r>
            <a:r>
              <a:rPr lang="en-US" dirty="0" err="1"/>
              <a:t>mySci</a:t>
            </a:r>
            <a:r>
              <a:rPr lang="en-US" dirty="0"/>
              <a:t> Interactive Student Journal</a:t>
            </a:r>
          </a:p>
        </p:txBody>
      </p:sp>
      <p:sp>
        <p:nvSpPr>
          <p:cNvPr id="329" name="Google Shape;329;p38">
            <a:extLst>
              <a:ext uri="{C183D7F6-B498-43B3-948B-1728B52AA6E4}">
                <adec:decorative xmlns:adec="http://schemas.microsoft.com/office/drawing/2017/decorative" val="1"/>
              </a:ext>
            </a:extLst>
          </p:cNvPr>
          <p:cNvSpPr txBox="1"/>
          <p:nvPr/>
        </p:nvSpPr>
        <p:spPr>
          <a:xfrm>
            <a:off x="1609025" y="1350350"/>
            <a:ext cx="1184400" cy="3102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ctr" rtl="0">
              <a:spcBef>
                <a:spcPts val="0"/>
              </a:spcBef>
              <a:spcAft>
                <a:spcPts val="0"/>
              </a:spcAft>
              <a:buNone/>
            </a:pPr>
            <a:endParaRPr>
              <a:latin typeface="Source Sans Pro"/>
              <a:ea typeface="Source Sans Pro"/>
              <a:cs typeface="Source Sans Pro"/>
              <a:sym typeface="Source Sans Pro"/>
            </a:endParaRPr>
          </a:p>
        </p:txBody>
      </p:sp>
      <p:sp>
        <p:nvSpPr>
          <p:cNvPr id="330" name="Google Shape;330;p38">
            <a:extLst>
              <a:ext uri="{C183D7F6-B498-43B3-948B-1728B52AA6E4}">
                <adec:decorative xmlns:adec="http://schemas.microsoft.com/office/drawing/2017/decorative" val="1"/>
              </a:ext>
            </a:extLst>
          </p:cNvPr>
          <p:cNvSpPr/>
          <p:nvPr/>
        </p:nvSpPr>
        <p:spPr>
          <a:xfrm>
            <a:off x="1949800" y="1952875"/>
            <a:ext cx="792300" cy="248400"/>
          </a:xfrm>
          <a:prstGeom prst="ellipse">
            <a:avLst/>
          </a:prstGeom>
          <a:noFill/>
          <a:ln w="38100" cap="flat" cmpd="sng">
            <a:solidFill>
              <a:srgbClr val="F1C23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 name="Google Shape;331;p38"/>
          <p:cNvSpPr txBox="1"/>
          <p:nvPr/>
        </p:nvSpPr>
        <p:spPr>
          <a:xfrm>
            <a:off x="964120" y="4590587"/>
            <a:ext cx="4987200" cy="4311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1000"/>
              </a:spcBef>
              <a:spcAft>
                <a:spcPts val="0"/>
              </a:spcAft>
              <a:buNone/>
            </a:pPr>
            <a:r>
              <a:rPr lang="en" sz="1600" u="sng" dirty="0">
                <a:solidFill>
                  <a:schemeClr val="accent5"/>
                </a:solidFill>
                <a:latin typeface="Source Sans Pro"/>
                <a:ea typeface="Source Sans Pro"/>
                <a:cs typeface="Source Sans Pro"/>
                <a:sym typeface="Source Sans Pro"/>
                <a:hlinkClick r:id="rId3">
                  <a:extLst>
                    <a:ext uri="{A12FA001-AC4F-418D-AE19-62706E023703}">
                      <ahyp:hlinkClr xmlns:ahyp="http://schemas.microsoft.com/office/drawing/2018/hyperlinkcolor" val="tx"/>
                    </a:ext>
                  </a:extLst>
                </a:hlinkClick>
              </a:rPr>
              <a:t>Uploading a Paper Model or Drawing Tutorial</a:t>
            </a:r>
            <a:endParaRPr dirty="0"/>
          </a:p>
        </p:txBody>
      </p:sp>
      <p:sp>
        <p:nvSpPr>
          <p:cNvPr id="332" name="Google Shape;332;p38"/>
          <p:cNvSpPr txBox="1"/>
          <p:nvPr/>
        </p:nvSpPr>
        <p:spPr>
          <a:xfrm>
            <a:off x="964120" y="5290768"/>
            <a:ext cx="4165800" cy="4311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1000"/>
              </a:spcBef>
              <a:spcAft>
                <a:spcPts val="0"/>
              </a:spcAft>
              <a:buNone/>
            </a:pPr>
            <a:r>
              <a:rPr lang="en" sz="1600" u="sng" dirty="0">
                <a:solidFill>
                  <a:schemeClr val="accent5"/>
                </a:solidFill>
                <a:latin typeface="Source Sans Pro"/>
                <a:ea typeface="Source Sans Pro"/>
                <a:cs typeface="Source Sans Pro"/>
                <a:sym typeface="Source Sans Pro"/>
                <a:hlinkClick r:id="rId4">
                  <a:extLst>
                    <a:ext uri="{A12FA001-AC4F-418D-AE19-62706E023703}">
                      <ahyp:hlinkClr xmlns:ahyp="http://schemas.microsoft.com/office/drawing/2018/hyperlinkcolor" val="tx"/>
                    </a:ext>
                  </a:extLst>
                </a:hlinkClick>
              </a:rPr>
              <a:t>Creating a Digital Drawing or Model Tutorial</a:t>
            </a:r>
            <a:endParaRPr dirty="0"/>
          </a:p>
        </p:txBody>
      </p:sp>
      <p:sp>
        <p:nvSpPr>
          <p:cNvPr id="333" name="Google Shape;333;p38"/>
          <p:cNvSpPr txBox="1"/>
          <p:nvPr/>
        </p:nvSpPr>
        <p:spPr>
          <a:xfrm>
            <a:off x="964120" y="6371650"/>
            <a:ext cx="4165800" cy="4311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1000"/>
              </a:spcBef>
              <a:spcAft>
                <a:spcPts val="0"/>
              </a:spcAft>
              <a:buNone/>
            </a:pPr>
            <a:r>
              <a:rPr lang="en" sz="1600" dirty="0">
                <a:latin typeface="Source Sans Pro"/>
                <a:ea typeface="Source Sans Pro"/>
                <a:cs typeface="Source Sans Pro"/>
                <a:sym typeface="Source Sans Pro"/>
              </a:rPr>
              <a:t>Creating a </a:t>
            </a:r>
            <a:r>
              <a:rPr lang="en" sz="1600" u="sng" dirty="0">
                <a:solidFill>
                  <a:srgbClr val="0097A7"/>
                </a:solidFill>
                <a:latin typeface="Source Sans Pro"/>
                <a:ea typeface="Source Sans Pro"/>
                <a:cs typeface="Source Sans Pro"/>
                <a:sym typeface="Source Sans Pro"/>
                <a:hlinkClick r:id="rId5">
                  <a:extLst>
                    <a:ext uri="{A12FA001-AC4F-418D-AE19-62706E023703}">
                      <ahyp:hlinkClr xmlns:ahyp="http://schemas.microsoft.com/office/drawing/2018/hyperlinkcolor" val="tx"/>
                    </a:ext>
                  </a:extLst>
                </a:hlinkClick>
              </a:rPr>
              <a:t>Digital Table</a:t>
            </a:r>
            <a:r>
              <a:rPr lang="en" sz="1600" dirty="0">
                <a:latin typeface="Source Sans Pro"/>
                <a:ea typeface="Source Sans Pro"/>
                <a:cs typeface="Source Sans Pro"/>
                <a:sym typeface="Source Sans Pro"/>
              </a:rPr>
              <a:t> or </a:t>
            </a:r>
            <a:r>
              <a:rPr lang="en" sz="1600" u="sng" dirty="0">
                <a:solidFill>
                  <a:srgbClr val="0097A7"/>
                </a:solidFill>
                <a:latin typeface="Source Sans Pro"/>
                <a:ea typeface="Source Sans Pro"/>
                <a:cs typeface="Source Sans Pro"/>
                <a:sym typeface="Source Sans Pro"/>
                <a:hlinkClick r:id="rId6">
                  <a:extLst>
                    <a:ext uri="{A12FA001-AC4F-418D-AE19-62706E023703}">
                      <ahyp:hlinkClr xmlns:ahyp="http://schemas.microsoft.com/office/drawing/2018/hyperlinkcolor" val="tx"/>
                    </a:ext>
                  </a:extLst>
                </a:hlinkClick>
              </a:rPr>
              <a:t>Graph Tutorial</a:t>
            </a:r>
            <a:endParaRPr dirty="0"/>
          </a:p>
        </p:txBody>
      </p:sp>
      <p:sp>
        <p:nvSpPr>
          <p:cNvPr id="328" name="Google Shape;328;p38"/>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p>
            <a:pPr marL="0" lvl="0" indent="0" algn="r" rtl="0">
              <a:spcBef>
                <a:spcPts val="0"/>
              </a:spcBef>
              <a:spcAft>
                <a:spcPts val="0"/>
              </a:spcAft>
              <a:buNone/>
            </a:pPr>
            <a:fld id="{00000000-1234-1234-1234-123412341234}" type="slidenum">
              <a:rPr lang="en">
                <a:solidFill>
                  <a:schemeClr val="tx1"/>
                </a:solidFill>
              </a:rPr>
              <a:t>2</a:t>
            </a:fld>
            <a:endParaRPr dirty="0">
              <a:solidFill>
                <a:schemeClr val="tx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531"/>
        <p:cNvGrpSpPr/>
        <p:nvPr/>
      </p:nvGrpSpPr>
      <p:grpSpPr>
        <a:xfrm>
          <a:off x="0" y="0"/>
          <a:ext cx="0" cy="0"/>
          <a:chOff x="0" y="0"/>
          <a:chExt cx="0" cy="0"/>
        </a:xfrm>
      </p:grpSpPr>
      <p:sp>
        <p:nvSpPr>
          <p:cNvPr id="2" name="Title 1">
            <a:extLst>
              <a:ext uri="{FF2B5EF4-FFF2-40B4-BE49-F238E27FC236}">
                <a16:creationId xmlns:a16="http://schemas.microsoft.com/office/drawing/2014/main" id="{A2AAD138-9812-0ACC-6F6B-B333FFF1D98D}"/>
              </a:ext>
            </a:extLst>
          </p:cNvPr>
          <p:cNvSpPr>
            <a:spLocks noGrp="1"/>
          </p:cNvSpPr>
          <p:nvPr>
            <p:ph type="title" idx="4294967295"/>
          </p:nvPr>
        </p:nvSpPr>
        <p:spPr>
          <a:xfrm>
            <a:off x="342870" y="-865500"/>
            <a:ext cx="9372600" cy="865500"/>
          </a:xfrm>
        </p:spPr>
        <p:txBody>
          <a:bodyPr spcFirstLastPara="1" wrap="square" lIns="113100" tIns="113100" rIns="113100" bIns="113100" anchor="b" anchorCtr="0">
            <a:noAutofit/>
          </a:bodyPr>
          <a:lstStyle/>
          <a:p>
            <a:r>
              <a:rPr lang="en-US" dirty="0"/>
              <a:t>Formation of Soil – Station Two: (part 3)</a:t>
            </a:r>
          </a:p>
        </p:txBody>
      </p:sp>
      <p:sp>
        <p:nvSpPr>
          <p:cNvPr id="532" name="Google Shape;532;p56"/>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p>
            <a:pPr marL="0" lvl="0" indent="0" algn="r" rtl="0">
              <a:spcBef>
                <a:spcPts val="0"/>
              </a:spcBef>
              <a:spcAft>
                <a:spcPts val="0"/>
              </a:spcAft>
              <a:buNone/>
            </a:pPr>
            <a:fld id="{00000000-1234-1234-1234-123412341234}" type="slidenum">
              <a:rPr lang="en"/>
              <a:t>20</a:t>
            </a:fld>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536"/>
        <p:cNvGrpSpPr/>
        <p:nvPr/>
      </p:nvGrpSpPr>
      <p:grpSpPr>
        <a:xfrm>
          <a:off x="0" y="0"/>
          <a:ext cx="0" cy="0"/>
          <a:chOff x="0" y="0"/>
          <a:chExt cx="0" cy="0"/>
        </a:xfrm>
      </p:grpSpPr>
      <p:sp>
        <p:nvSpPr>
          <p:cNvPr id="539" name="Google Shape;539;p57">
            <a:extLst>
              <a:ext uri="{C183D7F6-B498-43B3-948B-1728B52AA6E4}">
                <adec:decorative xmlns:adec="http://schemas.microsoft.com/office/drawing/2017/decorative" val="1"/>
              </a:ext>
            </a:extLst>
          </p:cNvPr>
          <p:cNvSpPr txBox="1"/>
          <p:nvPr/>
        </p:nvSpPr>
        <p:spPr>
          <a:xfrm>
            <a:off x="573800" y="3312400"/>
            <a:ext cx="8745900" cy="39591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endParaRPr sz="900">
              <a:latin typeface="Source Sans Pro"/>
              <a:ea typeface="Source Sans Pro"/>
              <a:cs typeface="Source Sans Pro"/>
              <a:sym typeface="Source Sans Pro"/>
            </a:endParaRPr>
          </a:p>
        </p:txBody>
      </p:sp>
      <p:sp>
        <p:nvSpPr>
          <p:cNvPr id="2" name="Title 1">
            <a:extLst>
              <a:ext uri="{FF2B5EF4-FFF2-40B4-BE49-F238E27FC236}">
                <a16:creationId xmlns:a16="http://schemas.microsoft.com/office/drawing/2014/main" id="{F5EE9380-8897-8702-20D7-956216AA9239}"/>
              </a:ext>
            </a:extLst>
          </p:cNvPr>
          <p:cNvSpPr>
            <a:spLocks noGrp="1"/>
          </p:cNvSpPr>
          <p:nvPr>
            <p:ph type="title" idx="4294967295"/>
          </p:nvPr>
        </p:nvSpPr>
        <p:spPr>
          <a:xfrm>
            <a:off x="342870" y="-865500"/>
            <a:ext cx="9372600" cy="865500"/>
          </a:xfrm>
        </p:spPr>
        <p:txBody>
          <a:bodyPr spcFirstLastPara="1" wrap="square" lIns="113100" tIns="113100" rIns="113100" bIns="113100" anchor="b" anchorCtr="0">
            <a:noAutofit/>
          </a:bodyPr>
          <a:lstStyle/>
          <a:p>
            <a:r>
              <a:rPr lang="en-US" dirty="0"/>
              <a:t>Elephant Rocks Story</a:t>
            </a:r>
          </a:p>
        </p:txBody>
      </p:sp>
      <p:sp>
        <p:nvSpPr>
          <p:cNvPr id="537" name="Google Shape;537;p57"/>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p>
            <a:pPr marL="0" lvl="0" indent="0" algn="r" rtl="0">
              <a:spcBef>
                <a:spcPts val="0"/>
              </a:spcBef>
              <a:spcAft>
                <a:spcPts val="0"/>
              </a:spcAft>
              <a:buNone/>
            </a:pPr>
            <a:fld id="{00000000-1234-1234-1234-123412341234}" type="slidenum">
              <a:rPr lang="en"/>
              <a:t>21</a:t>
            </a:fld>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543"/>
        <p:cNvGrpSpPr/>
        <p:nvPr/>
      </p:nvGrpSpPr>
      <p:grpSpPr>
        <a:xfrm>
          <a:off x="0" y="0"/>
          <a:ext cx="0" cy="0"/>
          <a:chOff x="0" y="0"/>
          <a:chExt cx="0" cy="0"/>
        </a:xfrm>
      </p:grpSpPr>
      <p:sp>
        <p:nvSpPr>
          <p:cNvPr id="2" name="Title 1">
            <a:extLst>
              <a:ext uri="{FF2B5EF4-FFF2-40B4-BE49-F238E27FC236}">
                <a16:creationId xmlns:a16="http://schemas.microsoft.com/office/drawing/2014/main" id="{F4C7ABEA-84F6-351A-7331-5EF0816A2F3F}"/>
              </a:ext>
            </a:extLst>
          </p:cNvPr>
          <p:cNvSpPr>
            <a:spLocks noGrp="1"/>
          </p:cNvSpPr>
          <p:nvPr>
            <p:ph type="title" idx="4294967295"/>
          </p:nvPr>
        </p:nvSpPr>
        <p:spPr>
          <a:xfrm>
            <a:off x="342870" y="-865500"/>
            <a:ext cx="9372600" cy="865500"/>
          </a:xfrm>
        </p:spPr>
        <p:txBody>
          <a:bodyPr spcFirstLastPara="1" wrap="square" lIns="113100" tIns="113100" rIns="113100" bIns="113100" anchor="b" anchorCtr="0">
            <a:noAutofit/>
          </a:bodyPr>
          <a:lstStyle/>
          <a:p>
            <a:r>
              <a:rPr lang="en-US" dirty="0"/>
              <a:t>Movement of Soil and Rocks</a:t>
            </a:r>
          </a:p>
        </p:txBody>
      </p:sp>
      <p:sp>
        <p:nvSpPr>
          <p:cNvPr id="544" name="Google Shape;544;p58"/>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p>
            <a:pPr marL="0" lvl="0" indent="0" algn="r" rtl="0">
              <a:spcBef>
                <a:spcPts val="0"/>
              </a:spcBef>
              <a:spcAft>
                <a:spcPts val="0"/>
              </a:spcAft>
              <a:buNone/>
            </a:pPr>
            <a:fld id="{00000000-1234-1234-1234-123412341234}" type="slidenum">
              <a:rPr lang="en"/>
              <a:t>22</a:t>
            </a:fld>
            <a:endParaRPr/>
          </a:p>
        </p:txBody>
      </p:sp>
      <p:sp>
        <p:nvSpPr>
          <p:cNvPr id="545" name="Google Shape;545;p58">
            <a:extLst>
              <a:ext uri="{C183D7F6-B498-43B3-948B-1728B52AA6E4}">
                <adec:decorative xmlns:adec="http://schemas.microsoft.com/office/drawing/2017/decorative" val="1"/>
              </a:ext>
            </a:extLst>
          </p:cNvPr>
          <p:cNvSpPr txBox="1"/>
          <p:nvPr/>
        </p:nvSpPr>
        <p:spPr>
          <a:xfrm>
            <a:off x="2188150" y="6257525"/>
            <a:ext cx="7019400" cy="9897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549"/>
        <p:cNvGrpSpPr/>
        <p:nvPr/>
      </p:nvGrpSpPr>
      <p:grpSpPr>
        <a:xfrm>
          <a:off x="0" y="0"/>
          <a:ext cx="0" cy="0"/>
          <a:chOff x="0" y="0"/>
          <a:chExt cx="0" cy="0"/>
        </a:xfrm>
      </p:grpSpPr>
      <p:sp>
        <p:nvSpPr>
          <p:cNvPr id="2" name="Title 1">
            <a:extLst>
              <a:ext uri="{FF2B5EF4-FFF2-40B4-BE49-F238E27FC236}">
                <a16:creationId xmlns:a16="http://schemas.microsoft.com/office/drawing/2014/main" id="{43A85ABF-1CA5-09F0-FF94-17831A8B5C98}"/>
              </a:ext>
            </a:extLst>
          </p:cNvPr>
          <p:cNvSpPr>
            <a:spLocks noGrp="1"/>
          </p:cNvSpPr>
          <p:nvPr>
            <p:ph type="title" idx="4294967295"/>
          </p:nvPr>
        </p:nvSpPr>
        <p:spPr>
          <a:xfrm>
            <a:off x="342870" y="-865500"/>
            <a:ext cx="9372600" cy="865500"/>
          </a:xfrm>
        </p:spPr>
        <p:txBody>
          <a:bodyPr spcFirstLastPara="1" wrap="square" lIns="113100" tIns="113100" rIns="113100" bIns="113100" anchor="b" anchorCtr="0">
            <a:noAutofit/>
          </a:bodyPr>
          <a:lstStyle/>
          <a:p>
            <a:r>
              <a:rPr lang="en-US" dirty="0"/>
              <a:t>Movement of Soil and Rocks continued</a:t>
            </a:r>
          </a:p>
        </p:txBody>
      </p:sp>
      <p:sp>
        <p:nvSpPr>
          <p:cNvPr id="550" name="Google Shape;550;p59"/>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p>
            <a:pPr marL="0" lvl="0" indent="0" algn="r" rtl="0">
              <a:spcBef>
                <a:spcPts val="0"/>
              </a:spcBef>
              <a:spcAft>
                <a:spcPts val="0"/>
              </a:spcAft>
              <a:buNone/>
            </a:pPr>
            <a:fld id="{00000000-1234-1234-1234-123412341234}" type="slidenum">
              <a:rPr lang="en"/>
              <a:t>23</a:t>
            </a:fld>
            <a:endParaRPr/>
          </a:p>
        </p:txBody>
      </p:sp>
      <p:sp>
        <p:nvSpPr>
          <p:cNvPr id="551" name="Google Shape;551;p59">
            <a:extLst>
              <a:ext uri="{C183D7F6-B498-43B3-948B-1728B52AA6E4}">
                <adec:decorative xmlns:adec="http://schemas.microsoft.com/office/drawing/2017/decorative" val="1"/>
              </a:ext>
            </a:extLst>
          </p:cNvPr>
          <p:cNvSpPr txBox="1"/>
          <p:nvPr/>
        </p:nvSpPr>
        <p:spPr>
          <a:xfrm>
            <a:off x="2031525" y="3620225"/>
            <a:ext cx="7176600" cy="6768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
        <p:nvSpPr>
          <p:cNvPr id="552" name="Google Shape;552;p59">
            <a:extLst>
              <a:ext uri="{C183D7F6-B498-43B3-948B-1728B52AA6E4}">
                <adec:decorative xmlns:adec="http://schemas.microsoft.com/office/drawing/2017/decorative" val="1"/>
              </a:ext>
            </a:extLst>
          </p:cNvPr>
          <p:cNvSpPr txBox="1"/>
          <p:nvPr/>
        </p:nvSpPr>
        <p:spPr>
          <a:xfrm>
            <a:off x="2031525" y="6531175"/>
            <a:ext cx="7176600" cy="6768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556"/>
        <p:cNvGrpSpPr/>
        <p:nvPr/>
      </p:nvGrpSpPr>
      <p:grpSpPr>
        <a:xfrm>
          <a:off x="0" y="0"/>
          <a:ext cx="0" cy="0"/>
          <a:chOff x="0" y="0"/>
          <a:chExt cx="0" cy="0"/>
        </a:xfrm>
      </p:grpSpPr>
      <p:sp>
        <p:nvSpPr>
          <p:cNvPr id="2" name="Title 1">
            <a:extLst>
              <a:ext uri="{FF2B5EF4-FFF2-40B4-BE49-F238E27FC236}">
                <a16:creationId xmlns:a16="http://schemas.microsoft.com/office/drawing/2014/main" id="{602DBF07-653B-B16A-8E5A-4066CC3481CC}"/>
              </a:ext>
            </a:extLst>
          </p:cNvPr>
          <p:cNvSpPr>
            <a:spLocks noGrp="1"/>
          </p:cNvSpPr>
          <p:nvPr>
            <p:ph type="title" idx="4294967295"/>
          </p:nvPr>
        </p:nvSpPr>
        <p:spPr>
          <a:xfrm>
            <a:off x="342870" y="-865500"/>
            <a:ext cx="9372600" cy="865500"/>
          </a:xfrm>
        </p:spPr>
        <p:txBody>
          <a:bodyPr spcFirstLastPara="1" wrap="square" lIns="113100" tIns="113100" rIns="113100" bIns="113100" anchor="b" anchorCtr="0">
            <a:noAutofit/>
          </a:bodyPr>
          <a:lstStyle/>
          <a:p>
            <a:r>
              <a:rPr lang="en-US" dirty="0"/>
              <a:t>Explaining a Changing Landscape</a:t>
            </a:r>
          </a:p>
        </p:txBody>
      </p:sp>
      <p:sp>
        <p:nvSpPr>
          <p:cNvPr id="557" name="Google Shape;557;p60"/>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p>
            <a:pPr marL="0" lvl="0" indent="0" algn="r" rtl="0">
              <a:spcBef>
                <a:spcPts val="0"/>
              </a:spcBef>
              <a:spcAft>
                <a:spcPts val="0"/>
              </a:spcAft>
              <a:buNone/>
            </a:pPr>
            <a:fld id="{00000000-1234-1234-1234-123412341234}" type="slidenum">
              <a:rPr lang="en"/>
              <a:t>24</a:t>
            </a:fld>
            <a:endParaRPr/>
          </a:p>
        </p:txBody>
      </p:sp>
      <p:sp>
        <p:nvSpPr>
          <p:cNvPr id="558" name="Google Shape;558;p60">
            <a:extLst>
              <a:ext uri="{C183D7F6-B498-43B3-948B-1728B52AA6E4}">
                <adec:decorative xmlns:adec="http://schemas.microsoft.com/office/drawing/2017/decorative" val="1"/>
              </a:ext>
            </a:extLst>
          </p:cNvPr>
          <p:cNvSpPr txBox="1"/>
          <p:nvPr/>
        </p:nvSpPr>
        <p:spPr>
          <a:xfrm>
            <a:off x="459050" y="2472550"/>
            <a:ext cx="8909400" cy="46635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562"/>
        <p:cNvGrpSpPr/>
        <p:nvPr/>
      </p:nvGrpSpPr>
      <p:grpSpPr>
        <a:xfrm>
          <a:off x="0" y="0"/>
          <a:ext cx="0" cy="0"/>
          <a:chOff x="0" y="0"/>
          <a:chExt cx="0" cy="0"/>
        </a:xfrm>
      </p:grpSpPr>
      <p:sp>
        <p:nvSpPr>
          <p:cNvPr id="565" name="Google Shape;565;p61">
            <a:extLst>
              <a:ext uri="{C183D7F6-B498-43B3-948B-1728B52AA6E4}">
                <adec:decorative xmlns:adec="http://schemas.microsoft.com/office/drawing/2017/decorative" val="1"/>
              </a:ext>
            </a:extLst>
          </p:cNvPr>
          <p:cNvSpPr txBox="1"/>
          <p:nvPr/>
        </p:nvSpPr>
        <p:spPr>
          <a:xfrm>
            <a:off x="931825" y="3462901"/>
            <a:ext cx="8645400" cy="6528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
        <p:nvSpPr>
          <p:cNvPr id="566" name="Google Shape;566;p61">
            <a:extLst>
              <a:ext uri="{C183D7F6-B498-43B3-948B-1728B52AA6E4}">
                <adec:decorative xmlns:adec="http://schemas.microsoft.com/office/drawing/2017/decorative" val="1"/>
              </a:ext>
            </a:extLst>
          </p:cNvPr>
          <p:cNvSpPr txBox="1"/>
          <p:nvPr/>
        </p:nvSpPr>
        <p:spPr>
          <a:xfrm>
            <a:off x="3043325" y="1392325"/>
            <a:ext cx="4019700" cy="4002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spAutoFit/>
          </a:bodyPr>
          <a:lstStyle/>
          <a:p>
            <a:pPr marL="0" lvl="0" indent="0" algn="l" rtl="0">
              <a:spcBef>
                <a:spcPts val="0"/>
              </a:spcBef>
              <a:spcAft>
                <a:spcPts val="0"/>
              </a:spcAft>
              <a:buNone/>
            </a:pPr>
            <a:endParaRPr>
              <a:latin typeface="Source Sans Pro"/>
              <a:ea typeface="Source Sans Pro"/>
              <a:cs typeface="Source Sans Pro"/>
              <a:sym typeface="Source Sans Pro"/>
            </a:endParaRPr>
          </a:p>
        </p:txBody>
      </p:sp>
      <p:sp>
        <p:nvSpPr>
          <p:cNvPr id="567" name="Google Shape;567;p61">
            <a:extLst>
              <a:ext uri="{C183D7F6-B498-43B3-948B-1728B52AA6E4}">
                <adec:decorative xmlns:adec="http://schemas.microsoft.com/office/drawing/2017/decorative" val="1"/>
              </a:ext>
            </a:extLst>
          </p:cNvPr>
          <p:cNvSpPr txBox="1"/>
          <p:nvPr/>
        </p:nvSpPr>
        <p:spPr>
          <a:xfrm>
            <a:off x="931825" y="4206751"/>
            <a:ext cx="8645400" cy="6528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
        <p:nvSpPr>
          <p:cNvPr id="568" name="Google Shape;568;p61">
            <a:extLst>
              <a:ext uri="{C183D7F6-B498-43B3-948B-1728B52AA6E4}">
                <adec:decorative xmlns:adec="http://schemas.microsoft.com/office/drawing/2017/decorative" val="1"/>
              </a:ext>
            </a:extLst>
          </p:cNvPr>
          <p:cNvSpPr txBox="1"/>
          <p:nvPr/>
        </p:nvSpPr>
        <p:spPr>
          <a:xfrm>
            <a:off x="931825" y="4973056"/>
            <a:ext cx="8645400" cy="6528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
        <p:nvSpPr>
          <p:cNvPr id="569" name="Google Shape;569;p61">
            <a:extLst>
              <a:ext uri="{C183D7F6-B498-43B3-948B-1728B52AA6E4}">
                <adec:decorative xmlns:adec="http://schemas.microsoft.com/office/drawing/2017/decorative" val="1"/>
              </a:ext>
            </a:extLst>
          </p:cNvPr>
          <p:cNvSpPr txBox="1"/>
          <p:nvPr/>
        </p:nvSpPr>
        <p:spPr>
          <a:xfrm>
            <a:off x="931825" y="5739362"/>
            <a:ext cx="8645400" cy="6528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
        <p:nvSpPr>
          <p:cNvPr id="570" name="Google Shape;570;p61">
            <a:extLst>
              <a:ext uri="{C183D7F6-B498-43B3-948B-1728B52AA6E4}">
                <adec:decorative xmlns:adec="http://schemas.microsoft.com/office/drawing/2017/decorative" val="1"/>
              </a:ext>
            </a:extLst>
          </p:cNvPr>
          <p:cNvSpPr txBox="1"/>
          <p:nvPr/>
        </p:nvSpPr>
        <p:spPr>
          <a:xfrm>
            <a:off x="931825" y="6505667"/>
            <a:ext cx="8645400" cy="6528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
        <p:nvSpPr>
          <p:cNvPr id="2" name="Title 1">
            <a:extLst>
              <a:ext uri="{FF2B5EF4-FFF2-40B4-BE49-F238E27FC236}">
                <a16:creationId xmlns:a16="http://schemas.microsoft.com/office/drawing/2014/main" id="{A425EC69-0646-9B8E-E534-2C348FB52178}"/>
              </a:ext>
            </a:extLst>
          </p:cNvPr>
          <p:cNvSpPr>
            <a:spLocks noGrp="1"/>
          </p:cNvSpPr>
          <p:nvPr>
            <p:ph type="title" idx="4294967295"/>
          </p:nvPr>
        </p:nvSpPr>
        <p:spPr>
          <a:xfrm>
            <a:off x="342870" y="-865500"/>
            <a:ext cx="9372600" cy="865500"/>
          </a:xfrm>
        </p:spPr>
        <p:txBody>
          <a:bodyPr spcFirstLastPara="1" wrap="square" lIns="113100" tIns="113100" rIns="113100" bIns="113100" anchor="b" anchorCtr="0">
            <a:noAutofit/>
          </a:bodyPr>
          <a:lstStyle/>
          <a:p>
            <a:r>
              <a:rPr lang="en-US" dirty="0"/>
              <a:t>Soil Reading Notes</a:t>
            </a:r>
          </a:p>
        </p:txBody>
      </p:sp>
      <p:sp>
        <p:nvSpPr>
          <p:cNvPr id="563" name="Google Shape;563;p61"/>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p>
            <a:pPr marL="0" lvl="0" indent="0" algn="r" rtl="0">
              <a:spcBef>
                <a:spcPts val="0"/>
              </a:spcBef>
              <a:spcAft>
                <a:spcPts val="0"/>
              </a:spcAft>
              <a:buNone/>
            </a:pPr>
            <a:fld id="{00000000-1234-1234-1234-123412341234}" type="slidenum">
              <a:rPr lang="en"/>
              <a:t>25</a:t>
            </a:fld>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575"/>
        <p:cNvGrpSpPr/>
        <p:nvPr/>
      </p:nvGrpSpPr>
      <p:grpSpPr>
        <a:xfrm>
          <a:off x="0" y="0"/>
          <a:ext cx="0" cy="0"/>
          <a:chOff x="0" y="0"/>
          <a:chExt cx="0" cy="0"/>
        </a:xfrm>
      </p:grpSpPr>
      <p:sp>
        <p:nvSpPr>
          <p:cNvPr id="2" name="Title 1">
            <a:extLst>
              <a:ext uri="{FF2B5EF4-FFF2-40B4-BE49-F238E27FC236}">
                <a16:creationId xmlns:a16="http://schemas.microsoft.com/office/drawing/2014/main" id="{58224AFC-626A-AB84-CB12-01E9CB115322}"/>
              </a:ext>
            </a:extLst>
          </p:cNvPr>
          <p:cNvSpPr>
            <a:spLocks noGrp="1"/>
          </p:cNvSpPr>
          <p:nvPr>
            <p:ph type="title" idx="4294967295"/>
          </p:nvPr>
        </p:nvSpPr>
        <p:spPr>
          <a:xfrm>
            <a:off x="342870" y="-865500"/>
            <a:ext cx="9372600" cy="865500"/>
          </a:xfrm>
        </p:spPr>
        <p:txBody>
          <a:bodyPr spcFirstLastPara="1" wrap="square" lIns="113100" tIns="113100" rIns="113100" bIns="113100" anchor="b" anchorCtr="0">
            <a:noAutofit/>
          </a:bodyPr>
          <a:lstStyle/>
          <a:p>
            <a:r>
              <a:rPr lang="en-US" dirty="0"/>
              <a:t>Soil Reading Notes continued</a:t>
            </a:r>
          </a:p>
        </p:txBody>
      </p:sp>
      <p:sp>
        <p:nvSpPr>
          <p:cNvPr id="576" name="Google Shape;576;p62"/>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p>
            <a:pPr marL="0" lvl="0" indent="0" algn="r" rtl="0">
              <a:spcBef>
                <a:spcPts val="0"/>
              </a:spcBef>
              <a:spcAft>
                <a:spcPts val="0"/>
              </a:spcAft>
              <a:buNone/>
            </a:pPr>
            <a:fld id="{00000000-1234-1234-1234-123412341234}" type="slidenum">
              <a:rPr lang="en"/>
              <a:t>26</a:t>
            </a:fld>
            <a:endParaRPr/>
          </a:p>
        </p:txBody>
      </p:sp>
      <p:sp>
        <p:nvSpPr>
          <p:cNvPr id="578" name="Google Shape;578;p62">
            <a:extLst>
              <a:ext uri="{C183D7F6-B498-43B3-948B-1728B52AA6E4}">
                <adec:decorative xmlns:adec="http://schemas.microsoft.com/office/drawing/2017/decorative" val="1"/>
              </a:ext>
            </a:extLst>
          </p:cNvPr>
          <p:cNvSpPr txBox="1"/>
          <p:nvPr/>
        </p:nvSpPr>
        <p:spPr>
          <a:xfrm>
            <a:off x="559475" y="1875300"/>
            <a:ext cx="9028200" cy="17085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
        <p:nvSpPr>
          <p:cNvPr id="579" name="Google Shape;579;p62">
            <a:extLst>
              <a:ext uri="{C183D7F6-B498-43B3-948B-1728B52AA6E4}">
                <adec:decorative xmlns:adec="http://schemas.microsoft.com/office/drawing/2017/decorative" val="1"/>
              </a:ext>
            </a:extLst>
          </p:cNvPr>
          <p:cNvSpPr txBox="1"/>
          <p:nvPr/>
        </p:nvSpPr>
        <p:spPr>
          <a:xfrm>
            <a:off x="559475" y="4183525"/>
            <a:ext cx="9028200" cy="28632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583"/>
        <p:cNvGrpSpPr/>
        <p:nvPr/>
      </p:nvGrpSpPr>
      <p:grpSpPr>
        <a:xfrm>
          <a:off x="0" y="0"/>
          <a:ext cx="0" cy="0"/>
          <a:chOff x="0" y="0"/>
          <a:chExt cx="0" cy="0"/>
        </a:xfrm>
      </p:grpSpPr>
      <p:sp>
        <p:nvSpPr>
          <p:cNvPr id="2" name="Title 1">
            <a:extLst>
              <a:ext uri="{FF2B5EF4-FFF2-40B4-BE49-F238E27FC236}">
                <a16:creationId xmlns:a16="http://schemas.microsoft.com/office/drawing/2014/main" id="{B84F885C-3C39-6031-CAA8-63B1EE893669}"/>
              </a:ext>
            </a:extLst>
          </p:cNvPr>
          <p:cNvSpPr>
            <a:spLocks noGrp="1"/>
          </p:cNvSpPr>
          <p:nvPr>
            <p:ph type="title" idx="4294967295"/>
          </p:nvPr>
        </p:nvSpPr>
        <p:spPr>
          <a:xfrm>
            <a:off x="342870" y="-865500"/>
            <a:ext cx="9372600" cy="865500"/>
          </a:xfrm>
        </p:spPr>
        <p:txBody>
          <a:bodyPr spcFirstLastPara="1" wrap="square" lIns="113100" tIns="113100" rIns="113100" bIns="113100" anchor="b" anchorCtr="0">
            <a:noAutofit/>
          </a:bodyPr>
          <a:lstStyle/>
          <a:p>
            <a:r>
              <a:rPr lang="en-US" dirty="0"/>
              <a:t>What is Happening to the Soil?</a:t>
            </a:r>
          </a:p>
        </p:txBody>
      </p:sp>
      <p:sp>
        <p:nvSpPr>
          <p:cNvPr id="584" name="Google Shape;584;p63"/>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p>
            <a:pPr marL="0" lvl="0" indent="0" algn="r" rtl="0">
              <a:spcBef>
                <a:spcPts val="0"/>
              </a:spcBef>
              <a:spcAft>
                <a:spcPts val="0"/>
              </a:spcAft>
              <a:buNone/>
            </a:pPr>
            <a:r>
              <a:rPr lang="en"/>
              <a:t>22</a:t>
            </a:r>
            <a:endParaRPr/>
          </a:p>
        </p:txBody>
      </p:sp>
      <p:sp>
        <p:nvSpPr>
          <p:cNvPr id="585" name="Google Shape;585;p63">
            <a:extLst>
              <a:ext uri="{C183D7F6-B498-43B3-948B-1728B52AA6E4}">
                <adec:decorative xmlns:adec="http://schemas.microsoft.com/office/drawing/2017/decorative" val="1"/>
              </a:ext>
            </a:extLst>
          </p:cNvPr>
          <p:cNvSpPr txBox="1"/>
          <p:nvPr/>
        </p:nvSpPr>
        <p:spPr>
          <a:xfrm>
            <a:off x="552650" y="2420250"/>
            <a:ext cx="8813700" cy="11790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endParaRPr>
              <a:latin typeface="Source Sans Pro"/>
              <a:ea typeface="Source Sans Pro"/>
              <a:cs typeface="Source Sans Pro"/>
              <a:sym typeface="Source Sans Pro"/>
            </a:endParaRPr>
          </a:p>
        </p:txBody>
      </p:sp>
      <p:sp>
        <p:nvSpPr>
          <p:cNvPr id="586" name="Google Shape;586;p63">
            <a:extLst>
              <a:ext uri="{C183D7F6-B498-43B3-948B-1728B52AA6E4}">
                <adec:decorative xmlns:adec="http://schemas.microsoft.com/office/drawing/2017/decorative" val="1"/>
              </a:ext>
            </a:extLst>
          </p:cNvPr>
          <p:cNvSpPr txBox="1"/>
          <p:nvPr/>
        </p:nvSpPr>
        <p:spPr>
          <a:xfrm>
            <a:off x="552650" y="4162525"/>
            <a:ext cx="8813700" cy="29631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endParaRPr>
              <a:latin typeface="Source Sans Pro"/>
              <a:ea typeface="Source Sans Pro"/>
              <a:cs typeface="Source Sans Pro"/>
              <a:sym typeface="Source Sans Pro"/>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590"/>
        <p:cNvGrpSpPr/>
        <p:nvPr/>
      </p:nvGrpSpPr>
      <p:grpSpPr>
        <a:xfrm>
          <a:off x="0" y="0"/>
          <a:ext cx="0" cy="0"/>
          <a:chOff x="0" y="0"/>
          <a:chExt cx="0" cy="0"/>
        </a:xfrm>
      </p:grpSpPr>
      <p:sp>
        <p:nvSpPr>
          <p:cNvPr id="2" name="Title 1">
            <a:extLst>
              <a:ext uri="{FF2B5EF4-FFF2-40B4-BE49-F238E27FC236}">
                <a16:creationId xmlns:a16="http://schemas.microsoft.com/office/drawing/2014/main" id="{8FA8AFAD-DCFF-39F0-8FA1-5D207887CBA5}"/>
              </a:ext>
            </a:extLst>
          </p:cNvPr>
          <p:cNvSpPr>
            <a:spLocks noGrp="1"/>
          </p:cNvSpPr>
          <p:nvPr>
            <p:ph type="title" idx="4294967295"/>
          </p:nvPr>
        </p:nvSpPr>
        <p:spPr>
          <a:xfrm>
            <a:off x="342870" y="-865500"/>
            <a:ext cx="9372600" cy="865500"/>
          </a:xfrm>
        </p:spPr>
        <p:txBody>
          <a:bodyPr spcFirstLastPara="1" wrap="square" lIns="113100" tIns="113100" rIns="113100" bIns="113100" anchor="b" anchorCtr="0">
            <a:noAutofit/>
          </a:bodyPr>
          <a:lstStyle/>
          <a:p>
            <a:r>
              <a:rPr lang="en-US" dirty="0"/>
              <a:t>What is Happening to the Soil? continued</a:t>
            </a:r>
          </a:p>
        </p:txBody>
      </p:sp>
      <p:sp>
        <p:nvSpPr>
          <p:cNvPr id="591" name="Google Shape;591;p64"/>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p>
            <a:pPr marL="0" lvl="0" indent="0" algn="r" rtl="0">
              <a:spcBef>
                <a:spcPts val="0"/>
              </a:spcBef>
              <a:spcAft>
                <a:spcPts val="0"/>
              </a:spcAft>
              <a:buNone/>
            </a:pPr>
            <a:r>
              <a:rPr lang="en"/>
              <a:t>12</a:t>
            </a:r>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595"/>
        <p:cNvGrpSpPr/>
        <p:nvPr/>
      </p:nvGrpSpPr>
      <p:grpSpPr>
        <a:xfrm>
          <a:off x="0" y="0"/>
          <a:ext cx="0" cy="0"/>
          <a:chOff x="0" y="0"/>
          <a:chExt cx="0" cy="0"/>
        </a:xfrm>
      </p:grpSpPr>
      <p:sp>
        <p:nvSpPr>
          <p:cNvPr id="2" name="Title 1">
            <a:extLst>
              <a:ext uri="{FF2B5EF4-FFF2-40B4-BE49-F238E27FC236}">
                <a16:creationId xmlns:a16="http://schemas.microsoft.com/office/drawing/2014/main" id="{2C0421CC-1DA6-53E1-70DC-0F2E0C7E5C83}"/>
              </a:ext>
            </a:extLst>
          </p:cNvPr>
          <p:cNvSpPr>
            <a:spLocks noGrp="1"/>
          </p:cNvSpPr>
          <p:nvPr>
            <p:ph type="title" idx="4294967295"/>
          </p:nvPr>
        </p:nvSpPr>
        <p:spPr>
          <a:xfrm>
            <a:off x="342870" y="-865500"/>
            <a:ext cx="9372600" cy="865500"/>
          </a:xfrm>
        </p:spPr>
        <p:txBody>
          <a:bodyPr spcFirstLastPara="1" wrap="square" lIns="113100" tIns="113100" rIns="113100" bIns="113100" anchor="b" anchorCtr="0">
            <a:noAutofit/>
          </a:bodyPr>
          <a:lstStyle/>
          <a:p>
            <a:r>
              <a:rPr lang="en-US" dirty="0"/>
              <a:t>Engineering Design Cycle</a:t>
            </a:r>
          </a:p>
        </p:txBody>
      </p:sp>
      <p:sp>
        <p:nvSpPr>
          <p:cNvPr id="596" name="Google Shape;596;p65"/>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p>
            <a:pPr marL="0" lvl="0" indent="0" algn="r" rtl="0">
              <a:spcBef>
                <a:spcPts val="0"/>
              </a:spcBef>
              <a:spcAft>
                <a:spcPts val="0"/>
              </a:spcAft>
              <a:buNone/>
            </a:pPr>
            <a:fld id="{00000000-1234-1234-1234-123412341234}" type="slidenum">
              <a:rPr lang="en"/>
              <a:t>29</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337"/>
        <p:cNvGrpSpPr/>
        <p:nvPr/>
      </p:nvGrpSpPr>
      <p:grpSpPr>
        <a:xfrm>
          <a:off x="0" y="0"/>
          <a:ext cx="0" cy="0"/>
          <a:chOff x="0" y="0"/>
          <a:chExt cx="0" cy="0"/>
        </a:xfrm>
      </p:grpSpPr>
      <p:sp>
        <p:nvSpPr>
          <p:cNvPr id="2" name="Title 1">
            <a:extLst>
              <a:ext uri="{FF2B5EF4-FFF2-40B4-BE49-F238E27FC236}">
                <a16:creationId xmlns:a16="http://schemas.microsoft.com/office/drawing/2014/main" id="{DFAEE805-8706-48E5-5E3A-134E84B7D7B1}"/>
              </a:ext>
            </a:extLst>
          </p:cNvPr>
          <p:cNvSpPr>
            <a:spLocks noGrp="1"/>
          </p:cNvSpPr>
          <p:nvPr>
            <p:ph type="title" idx="4294967295"/>
          </p:nvPr>
        </p:nvSpPr>
        <p:spPr>
          <a:xfrm>
            <a:off x="342870" y="-865500"/>
            <a:ext cx="9372600" cy="865500"/>
          </a:xfrm>
        </p:spPr>
        <p:txBody>
          <a:bodyPr spcFirstLastPara="1" wrap="square" lIns="113100" tIns="113100" rIns="113100" bIns="113100" anchor="b" anchorCtr="0">
            <a:noAutofit/>
          </a:bodyPr>
          <a:lstStyle/>
          <a:p>
            <a:r>
              <a:rPr lang="en-US" dirty="0"/>
              <a:t>Ask a Question</a:t>
            </a:r>
          </a:p>
        </p:txBody>
      </p:sp>
      <p:sp>
        <p:nvSpPr>
          <p:cNvPr id="339" name="Google Shape;339;p39"/>
          <p:cNvSpPr txBox="1"/>
          <p:nvPr/>
        </p:nvSpPr>
        <p:spPr>
          <a:xfrm>
            <a:off x="682650" y="2487900"/>
            <a:ext cx="8583900" cy="46155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sz="1800">
                <a:latin typeface="Source Sans Pro"/>
                <a:ea typeface="Source Sans Pro"/>
                <a:cs typeface="Source Sans Pro"/>
                <a:sym typeface="Source Sans Pro"/>
              </a:rPr>
              <a:t>Put your ideas here.</a:t>
            </a:r>
            <a:endParaRPr sz="1800">
              <a:latin typeface="Source Sans Pro"/>
              <a:ea typeface="Source Sans Pro"/>
              <a:cs typeface="Source Sans Pro"/>
              <a:sym typeface="Source Sans Pro"/>
            </a:endParaRPr>
          </a:p>
          <a:p>
            <a:pPr marL="0" lvl="0" indent="0" algn="l" rtl="0">
              <a:lnSpc>
                <a:spcPct val="115000"/>
              </a:lnSpc>
              <a:spcBef>
                <a:spcPts val="0"/>
              </a:spcBef>
              <a:spcAft>
                <a:spcPts val="0"/>
              </a:spcAft>
              <a:buNone/>
            </a:pPr>
            <a:endParaRPr sz="1800">
              <a:latin typeface="Source Sans Pro"/>
              <a:ea typeface="Source Sans Pro"/>
              <a:cs typeface="Source Sans Pro"/>
              <a:sym typeface="Source Sans Pro"/>
            </a:endParaRPr>
          </a:p>
        </p:txBody>
      </p:sp>
      <p:sp>
        <p:nvSpPr>
          <p:cNvPr id="338" name="Google Shape;338;p39"/>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p>
            <a:pPr marL="0" lvl="0" indent="0" algn="r" rtl="0">
              <a:spcBef>
                <a:spcPts val="0"/>
              </a:spcBef>
              <a:spcAft>
                <a:spcPts val="0"/>
              </a:spcAft>
              <a:buNone/>
            </a:pPr>
            <a:fld id="{00000000-1234-1234-1234-123412341234}" type="slidenum">
              <a:rPr lang="en">
                <a:solidFill>
                  <a:schemeClr val="tx1"/>
                </a:solidFill>
              </a:rPr>
              <a:t>3</a:t>
            </a:fld>
            <a:endParaRPr dirty="0">
              <a:solidFill>
                <a:schemeClr val="tx1"/>
              </a:solidFill>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600"/>
        <p:cNvGrpSpPr/>
        <p:nvPr/>
      </p:nvGrpSpPr>
      <p:grpSpPr>
        <a:xfrm>
          <a:off x="0" y="0"/>
          <a:ext cx="0" cy="0"/>
          <a:chOff x="0" y="0"/>
          <a:chExt cx="0" cy="0"/>
        </a:xfrm>
      </p:grpSpPr>
      <p:sp>
        <p:nvSpPr>
          <p:cNvPr id="2" name="Title 1">
            <a:extLst>
              <a:ext uri="{FF2B5EF4-FFF2-40B4-BE49-F238E27FC236}">
                <a16:creationId xmlns:a16="http://schemas.microsoft.com/office/drawing/2014/main" id="{A4D12B3A-10D1-51F0-C5D8-93E3EAE9BE33}"/>
              </a:ext>
            </a:extLst>
          </p:cNvPr>
          <p:cNvSpPr>
            <a:spLocks noGrp="1"/>
          </p:cNvSpPr>
          <p:nvPr>
            <p:ph type="title" idx="4294967295"/>
          </p:nvPr>
        </p:nvSpPr>
        <p:spPr>
          <a:xfrm>
            <a:off x="342870" y="-865500"/>
            <a:ext cx="9372600" cy="865500"/>
          </a:xfrm>
        </p:spPr>
        <p:txBody>
          <a:bodyPr spcFirstLastPara="1" wrap="square" lIns="113100" tIns="113100" rIns="113100" bIns="113100" anchor="b" anchorCtr="0">
            <a:noAutofit/>
          </a:bodyPr>
          <a:lstStyle/>
          <a:p>
            <a:r>
              <a:rPr lang="en-US" dirty="0"/>
              <a:t>Design Challenge Rubric</a:t>
            </a:r>
          </a:p>
        </p:txBody>
      </p:sp>
      <p:sp>
        <p:nvSpPr>
          <p:cNvPr id="601" name="Google Shape;601;p66"/>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p>
            <a:pPr marL="0" lvl="0" indent="0" algn="r" rtl="0">
              <a:spcBef>
                <a:spcPts val="0"/>
              </a:spcBef>
              <a:spcAft>
                <a:spcPts val="0"/>
              </a:spcAft>
              <a:buNone/>
            </a:pPr>
            <a:fld id="{00000000-1234-1234-1234-123412341234}" type="slidenum">
              <a:rPr lang="en"/>
              <a:t>30</a:t>
            </a:fld>
            <a:endParaRPr/>
          </a:p>
        </p:txBody>
      </p:sp>
      <p:grpSp>
        <p:nvGrpSpPr>
          <p:cNvPr id="602" name="Google Shape;602;p66">
            <a:extLst>
              <a:ext uri="{C183D7F6-B498-43B3-948B-1728B52AA6E4}">
                <adec:decorative xmlns:adec="http://schemas.microsoft.com/office/drawing/2017/decorative" val="1"/>
              </a:ext>
            </a:extLst>
          </p:cNvPr>
          <p:cNvGrpSpPr/>
          <p:nvPr/>
        </p:nvGrpSpPr>
        <p:grpSpPr>
          <a:xfrm>
            <a:off x="8804173" y="2489857"/>
            <a:ext cx="778611" cy="778611"/>
            <a:chOff x="8526525" y="2821900"/>
            <a:chExt cx="948600" cy="948600"/>
          </a:xfrm>
        </p:grpSpPr>
        <p:sp>
          <p:nvSpPr>
            <p:cNvPr id="603" name="Google Shape;603;p66"/>
            <p:cNvSpPr/>
            <p:nvPr/>
          </p:nvSpPr>
          <p:spPr>
            <a:xfrm>
              <a:off x="8526525" y="2821900"/>
              <a:ext cx="948600" cy="948600"/>
            </a:xfrm>
            <a:prstGeom prst="ellipse">
              <a:avLst/>
            </a:prstGeom>
            <a:solidFill>
              <a:srgbClr val="F1C23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604" name="Google Shape;604;p66"/>
            <p:cNvPicPr preferRelativeResize="0"/>
            <p:nvPr/>
          </p:nvPicPr>
          <p:blipFill>
            <a:blip r:embed="rId3">
              <a:alphaModFix/>
            </a:blip>
            <a:stretch>
              <a:fillRect/>
            </a:stretch>
          </p:blipFill>
          <p:spPr>
            <a:xfrm>
              <a:off x="8699025" y="3016875"/>
              <a:ext cx="603600" cy="558651"/>
            </a:xfrm>
            <a:prstGeom prst="rect">
              <a:avLst/>
            </a:prstGeom>
            <a:noFill/>
            <a:ln>
              <a:noFill/>
            </a:ln>
          </p:spPr>
        </p:pic>
      </p:grpSp>
      <p:grpSp>
        <p:nvGrpSpPr>
          <p:cNvPr id="605" name="Google Shape;605;p66">
            <a:extLst>
              <a:ext uri="{C183D7F6-B498-43B3-948B-1728B52AA6E4}">
                <adec:decorative xmlns:adec="http://schemas.microsoft.com/office/drawing/2017/decorative" val="1"/>
              </a:ext>
            </a:extLst>
          </p:cNvPr>
          <p:cNvGrpSpPr/>
          <p:nvPr/>
        </p:nvGrpSpPr>
        <p:grpSpPr>
          <a:xfrm>
            <a:off x="8804173" y="3488849"/>
            <a:ext cx="778611" cy="778611"/>
            <a:chOff x="8526525" y="2821900"/>
            <a:chExt cx="948600" cy="948600"/>
          </a:xfrm>
        </p:grpSpPr>
        <p:sp>
          <p:nvSpPr>
            <p:cNvPr id="606" name="Google Shape;606;p66"/>
            <p:cNvSpPr/>
            <p:nvPr/>
          </p:nvSpPr>
          <p:spPr>
            <a:xfrm>
              <a:off x="8526525" y="2821900"/>
              <a:ext cx="948600" cy="948600"/>
            </a:xfrm>
            <a:prstGeom prst="ellipse">
              <a:avLst/>
            </a:prstGeom>
            <a:solidFill>
              <a:srgbClr val="F1C23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607" name="Google Shape;607;p66"/>
            <p:cNvPicPr preferRelativeResize="0"/>
            <p:nvPr/>
          </p:nvPicPr>
          <p:blipFill>
            <a:blip r:embed="rId3">
              <a:alphaModFix/>
            </a:blip>
            <a:stretch>
              <a:fillRect/>
            </a:stretch>
          </p:blipFill>
          <p:spPr>
            <a:xfrm>
              <a:off x="8699025" y="3016875"/>
              <a:ext cx="603600" cy="558651"/>
            </a:xfrm>
            <a:prstGeom prst="rect">
              <a:avLst/>
            </a:prstGeom>
            <a:noFill/>
            <a:ln>
              <a:noFill/>
            </a:ln>
          </p:spPr>
        </p:pic>
      </p:grpSp>
      <p:grpSp>
        <p:nvGrpSpPr>
          <p:cNvPr id="608" name="Google Shape;608;p66">
            <a:extLst>
              <a:ext uri="{C183D7F6-B498-43B3-948B-1728B52AA6E4}">
                <adec:decorative xmlns:adec="http://schemas.microsoft.com/office/drawing/2017/decorative" val="1"/>
              </a:ext>
            </a:extLst>
          </p:cNvPr>
          <p:cNvGrpSpPr/>
          <p:nvPr/>
        </p:nvGrpSpPr>
        <p:grpSpPr>
          <a:xfrm>
            <a:off x="8804173" y="4487816"/>
            <a:ext cx="778611" cy="778611"/>
            <a:chOff x="8526525" y="2821900"/>
            <a:chExt cx="948600" cy="948600"/>
          </a:xfrm>
        </p:grpSpPr>
        <p:sp>
          <p:nvSpPr>
            <p:cNvPr id="609" name="Google Shape;609;p66"/>
            <p:cNvSpPr/>
            <p:nvPr/>
          </p:nvSpPr>
          <p:spPr>
            <a:xfrm>
              <a:off x="8526525" y="2821900"/>
              <a:ext cx="948600" cy="948600"/>
            </a:xfrm>
            <a:prstGeom prst="ellipse">
              <a:avLst/>
            </a:prstGeom>
            <a:solidFill>
              <a:srgbClr val="F1C23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610" name="Google Shape;610;p66"/>
            <p:cNvPicPr preferRelativeResize="0"/>
            <p:nvPr/>
          </p:nvPicPr>
          <p:blipFill>
            <a:blip r:embed="rId3">
              <a:alphaModFix/>
            </a:blip>
            <a:stretch>
              <a:fillRect/>
            </a:stretch>
          </p:blipFill>
          <p:spPr>
            <a:xfrm>
              <a:off x="8699025" y="3016875"/>
              <a:ext cx="603600" cy="558651"/>
            </a:xfrm>
            <a:prstGeom prst="rect">
              <a:avLst/>
            </a:prstGeom>
            <a:noFill/>
            <a:ln>
              <a:noFill/>
            </a:ln>
          </p:spPr>
        </p:pic>
      </p:grpSp>
      <p:grpSp>
        <p:nvGrpSpPr>
          <p:cNvPr id="611" name="Google Shape;611;p66">
            <a:extLst>
              <a:ext uri="{C183D7F6-B498-43B3-948B-1728B52AA6E4}">
                <adec:decorative xmlns:adec="http://schemas.microsoft.com/office/drawing/2017/decorative" val="1"/>
              </a:ext>
            </a:extLst>
          </p:cNvPr>
          <p:cNvGrpSpPr/>
          <p:nvPr/>
        </p:nvGrpSpPr>
        <p:grpSpPr>
          <a:xfrm>
            <a:off x="8804173" y="5486807"/>
            <a:ext cx="778611" cy="778611"/>
            <a:chOff x="8526525" y="2821900"/>
            <a:chExt cx="948600" cy="948600"/>
          </a:xfrm>
        </p:grpSpPr>
        <p:sp>
          <p:nvSpPr>
            <p:cNvPr id="612" name="Google Shape;612;p66"/>
            <p:cNvSpPr/>
            <p:nvPr/>
          </p:nvSpPr>
          <p:spPr>
            <a:xfrm>
              <a:off x="8526525" y="2821900"/>
              <a:ext cx="948600" cy="948600"/>
            </a:xfrm>
            <a:prstGeom prst="ellipse">
              <a:avLst/>
            </a:prstGeom>
            <a:solidFill>
              <a:srgbClr val="F1C23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613" name="Google Shape;613;p66"/>
            <p:cNvPicPr preferRelativeResize="0"/>
            <p:nvPr/>
          </p:nvPicPr>
          <p:blipFill>
            <a:blip r:embed="rId3">
              <a:alphaModFix/>
            </a:blip>
            <a:stretch>
              <a:fillRect/>
            </a:stretch>
          </p:blipFill>
          <p:spPr>
            <a:xfrm>
              <a:off x="8699025" y="3016875"/>
              <a:ext cx="603600" cy="558651"/>
            </a:xfrm>
            <a:prstGeom prst="rect">
              <a:avLst/>
            </a:prstGeom>
            <a:noFill/>
            <a:ln>
              <a:noFill/>
            </a:ln>
          </p:spPr>
        </p:pic>
      </p:grpSp>
      <p:grpSp>
        <p:nvGrpSpPr>
          <p:cNvPr id="614" name="Google Shape;614;p66">
            <a:extLst>
              <a:ext uri="{C183D7F6-B498-43B3-948B-1728B52AA6E4}">
                <adec:decorative xmlns:adec="http://schemas.microsoft.com/office/drawing/2017/decorative" val="1"/>
              </a:ext>
            </a:extLst>
          </p:cNvPr>
          <p:cNvGrpSpPr/>
          <p:nvPr/>
        </p:nvGrpSpPr>
        <p:grpSpPr>
          <a:xfrm>
            <a:off x="8804173" y="6485807"/>
            <a:ext cx="778611" cy="778611"/>
            <a:chOff x="8526525" y="2821900"/>
            <a:chExt cx="948600" cy="948600"/>
          </a:xfrm>
        </p:grpSpPr>
        <p:sp>
          <p:nvSpPr>
            <p:cNvPr id="615" name="Google Shape;615;p66"/>
            <p:cNvSpPr/>
            <p:nvPr/>
          </p:nvSpPr>
          <p:spPr>
            <a:xfrm>
              <a:off x="8526525" y="2821900"/>
              <a:ext cx="948600" cy="948600"/>
            </a:xfrm>
            <a:prstGeom prst="ellipse">
              <a:avLst/>
            </a:prstGeom>
            <a:solidFill>
              <a:srgbClr val="F1C23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616" name="Google Shape;616;p66"/>
            <p:cNvPicPr preferRelativeResize="0"/>
            <p:nvPr/>
          </p:nvPicPr>
          <p:blipFill>
            <a:blip r:embed="rId3">
              <a:alphaModFix/>
            </a:blip>
            <a:stretch>
              <a:fillRect/>
            </a:stretch>
          </p:blipFill>
          <p:spPr>
            <a:xfrm>
              <a:off x="8699025" y="3016875"/>
              <a:ext cx="603600" cy="558651"/>
            </a:xfrm>
            <a:prstGeom prst="rect">
              <a:avLst/>
            </a:prstGeom>
            <a:noFill/>
            <a:ln>
              <a:noFill/>
            </a:ln>
          </p:spPr>
        </p:pic>
      </p:gr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620"/>
        <p:cNvGrpSpPr/>
        <p:nvPr/>
      </p:nvGrpSpPr>
      <p:grpSpPr>
        <a:xfrm>
          <a:off x="0" y="0"/>
          <a:ext cx="0" cy="0"/>
          <a:chOff x="0" y="0"/>
          <a:chExt cx="0" cy="0"/>
        </a:xfrm>
      </p:grpSpPr>
      <p:sp>
        <p:nvSpPr>
          <p:cNvPr id="2" name="Title 1">
            <a:extLst>
              <a:ext uri="{FF2B5EF4-FFF2-40B4-BE49-F238E27FC236}">
                <a16:creationId xmlns:a16="http://schemas.microsoft.com/office/drawing/2014/main" id="{05496520-EDE0-7928-FDB7-B86813BEE2AC}"/>
              </a:ext>
            </a:extLst>
          </p:cNvPr>
          <p:cNvSpPr>
            <a:spLocks noGrp="1"/>
          </p:cNvSpPr>
          <p:nvPr>
            <p:ph type="title" idx="4294967295"/>
          </p:nvPr>
        </p:nvSpPr>
        <p:spPr>
          <a:xfrm>
            <a:off x="342870" y="-865500"/>
            <a:ext cx="9372600" cy="865500"/>
          </a:xfrm>
        </p:spPr>
        <p:txBody>
          <a:bodyPr spcFirstLastPara="1" wrap="square" lIns="113100" tIns="113100" rIns="113100" bIns="113100" anchor="b" anchorCtr="0">
            <a:noAutofit/>
          </a:bodyPr>
          <a:lstStyle/>
          <a:p>
            <a:r>
              <a:rPr lang="en-US" dirty="0"/>
              <a:t>Soil Design Challenge Notes</a:t>
            </a:r>
          </a:p>
        </p:txBody>
      </p:sp>
      <p:sp>
        <p:nvSpPr>
          <p:cNvPr id="621" name="Google Shape;621;p67"/>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p>
            <a:pPr marL="0" lvl="0" indent="0" algn="r" rtl="0">
              <a:spcBef>
                <a:spcPts val="0"/>
              </a:spcBef>
              <a:spcAft>
                <a:spcPts val="0"/>
              </a:spcAft>
              <a:buNone/>
            </a:pPr>
            <a:fld id="{00000000-1234-1234-1234-123412341234}" type="slidenum">
              <a:rPr lang="en"/>
              <a:t>31</a:t>
            </a:fld>
            <a:endParaRPr/>
          </a:p>
        </p:txBody>
      </p:sp>
      <p:sp>
        <p:nvSpPr>
          <p:cNvPr id="622" name="Google Shape;622;p67">
            <a:extLst>
              <a:ext uri="{C183D7F6-B498-43B3-948B-1728B52AA6E4}">
                <adec:decorative xmlns:adec="http://schemas.microsoft.com/office/drawing/2017/decorative" val="1"/>
              </a:ext>
            </a:extLst>
          </p:cNvPr>
          <p:cNvSpPr txBox="1"/>
          <p:nvPr/>
        </p:nvSpPr>
        <p:spPr>
          <a:xfrm>
            <a:off x="479900" y="5612825"/>
            <a:ext cx="9097500" cy="15336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626"/>
        <p:cNvGrpSpPr/>
        <p:nvPr/>
      </p:nvGrpSpPr>
      <p:grpSpPr>
        <a:xfrm>
          <a:off x="0" y="0"/>
          <a:ext cx="0" cy="0"/>
          <a:chOff x="0" y="0"/>
          <a:chExt cx="0" cy="0"/>
        </a:xfrm>
      </p:grpSpPr>
      <p:sp>
        <p:nvSpPr>
          <p:cNvPr id="2" name="Title 1">
            <a:extLst>
              <a:ext uri="{FF2B5EF4-FFF2-40B4-BE49-F238E27FC236}">
                <a16:creationId xmlns:a16="http://schemas.microsoft.com/office/drawing/2014/main" id="{13CA098F-5E6C-6503-24D5-472B29E2A357}"/>
              </a:ext>
            </a:extLst>
          </p:cNvPr>
          <p:cNvSpPr>
            <a:spLocks noGrp="1"/>
          </p:cNvSpPr>
          <p:nvPr>
            <p:ph type="title" idx="4294967295"/>
          </p:nvPr>
        </p:nvSpPr>
        <p:spPr>
          <a:xfrm>
            <a:off x="342870" y="-865500"/>
            <a:ext cx="9372600" cy="865500"/>
          </a:xfrm>
        </p:spPr>
        <p:txBody>
          <a:bodyPr spcFirstLastPara="1" wrap="square" lIns="113100" tIns="113100" rIns="113100" bIns="113100" anchor="b" anchorCtr="0">
            <a:noAutofit/>
          </a:bodyPr>
          <a:lstStyle/>
          <a:p>
            <a:r>
              <a:rPr lang="en-US" dirty="0"/>
              <a:t>Soil Design Challenge Notes (continued)</a:t>
            </a:r>
          </a:p>
        </p:txBody>
      </p:sp>
      <p:sp>
        <p:nvSpPr>
          <p:cNvPr id="627" name="Google Shape;627;p68"/>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p>
            <a:pPr marL="0" lvl="0" indent="0" algn="r" rtl="0">
              <a:spcBef>
                <a:spcPts val="0"/>
              </a:spcBef>
              <a:spcAft>
                <a:spcPts val="0"/>
              </a:spcAft>
              <a:buNone/>
            </a:pPr>
            <a:fld id="{00000000-1234-1234-1234-123412341234}" type="slidenum">
              <a:rPr lang="en"/>
              <a:t>32</a:t>
            </a:fld>
            <a:endParaRPr/>
          </a:p>
        </p:txBody>
      </p:sp>
      <p:sp>
        <p:nvSpPr>
          <p:cNvPr id="628" name="Google Shape;628;p68">
            <a:extLst>
              <a:ext uri="{C183D7F6-B498-43B3-948B-1728B52AA6E4}">
                <adec:decorative xmlns:adec="http://schemas.microsoft.com/office/drawing/2017/decorative" val="1"/>
              </a:ext>
            </a:extLst>
          </p:cNvPr>
          <p:cNvSpPr txBox="1"/>
          <p:nvPr/>
        </p:nvSpPr>
        <p:spPr>
          <a:xfrm>
            <a:off x="1909200" y="2258800"/>
            <a:ext cx="4016700" cy="13614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
        <p:nvSpPr>
          <p:cNvPr id="629" name="Google Shape;629;p68">
            <a:extLst>
              <a:ext uri="{C183D7F6-B498-43B3-948B-1728B52AA6E4}">
                <adec:decorative xmlns:adec="http://schemas.microsoft.com/office/drawing/2017/decorative" val="1"/>
              </a:ext>
            </a:extLst>
          </p:cNvPr>
          <p:cNvSpPr txBox="1"/>
          <p:nvPr/>
        </p:nvSpPr>
        <p:spPr>
          <a:xfrm>
            <a:off x="1925225" y="4519550"/>
            <a:ext cx="7525200" cy="3765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endParaRPr>
              <a:latin typeface="Source Sans Pro"/>
              <a:ea typeface="Source Sans Pro"/>
              <a:cs typeface="Source Sans Pro"/>
              <a:sym typeface="Source Sans Pro"/>
            </a:endParaRPr>
          </a:p>
        </p:txBody>
      </p:sp>
      <p:sp>
        <p:nvSpPr>
          <p:cNvPr id="630" name="Google Shape;630;p68">
            <a:extLst>
              <a:ext uri="{C183D7F6-B498-43B3-948B-1728B52AA6E4}">
                <adec:decorative xmlns:adec="http://schemas.microsoft.com/office/drawing/2017/decorative" val="1"/>
              </a:ext>
            </a:extLst>
          </p:cNvPr>
          <p:cNvSpPr txBox="1"/>
          <p:nvPr/>
        </p:nvSpPr>
        <p:spPr>
          <a:xfrm>
            <a:off x="1925225" y="5250525"/>
            <a:ext cx="7525200" cy="3765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endParaRPr>
              <a:latin typeface="Source Sans Pro"/>
              <a:ea typeface="Source Sans Pro"/>
              <a:cs typeface="Source Sans Pro"/>
              <a:sym typeface="Source Sans Pro"/>
            </a:endParaRPr>
          </a:p>
        </p:txBody>
      </p:sp>
      <p:sp>
        <p:nvSpPr>
          <p:cNvPr id="631" name="Google Shape;631;p68">
            <a:extLst>
              <a:ext uri="{C183D7F6-B498-43B3-948B-1728B52AA6E4}">
                <adec:decorative xmlns:adec="http://schemas.microsoft.com/office/drawing/2017/decorative" val="1"/>
              </a:ext>
            </a:extLst>
          </p:cNvPr>
          <p:cNvSpPr txBox="1"/>
          <p:nvPr/>
        </p:nvSpPr>
        <p:spPr>
          <a:xfrm>
            <a:off x="1909200" y="6292675"/>
            <a:ext cx="7525200" cy="8538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
        <p:nvSpPr>
          <p:cNvPr id="632" name="Google Shape;632;p68">
            <a:extLst>
              <a:ext uri="{C183D7F6-B498-43B3-948B-1728B52AA6E4}">
                <adec:decorative xmlns:adec="http://schemas.microsoft.com/office/drawing/2017/decorative" val="1"/>
              </a:ext>
            </a:extLst>
          </p:cNvPr>
          <p:cNvSpPr txBox="1"/>
          <p:nvPr/>
        </p:nvSpPr>
        <p:spPr>
          <a:xfrm>
            <a:off x="6259650" y="2258800"/>
            <a:ext cx="3161100" cy="13614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636"/>
        <p:cNvGrpSpPr/>
        <p:nvPr/>
      </p:nvGrpSpPr>
      <p:grpSpPr>
        <a:xfrm>
          <a:off x="0" y="0"/>
          <a:ext cx="0" cy="0"/>
          <a:chOff x="0" y="0"/>
          <a:chExt cx="0" cy="0"/>
        </a:xfrm>
      </p:grpSpPr>
      <p:sp>
        <p:nvSpPr>
          <p:cNvPr id="2" name="Title 1">
            <a:extLst>
              <a:ext uri="{FF2B5EF4-FFF2-40B4-BE49-F238E27FC236}">
                <a16:creationId xmlns:a16="http://schemas.microsoft.com/office/drawing/2014/main" id="{654879D9-CF4F-375C-8DD8-C5F709404FE3}"/>
              </a:ext>
            </a:extLst>
          </p:cNvPr>
          <p:cNvSpPr>
            <a:spLocks noGrp="1"/>
          </p:cNvSpPr>
          <p:nvPr>
            <p:ph type="title" idx="4294967295"/>
          </p:nvPr>
        </p:nvSpPr>
        <p:spPr>
          <a:xfrm>
            <a:off x="342870" y="-865500"/>
            <a:ext cx="9372600" cy="865500"/>
          </a:xfrm>
        </p:spPr>
        <p:txBody>
          <a:bodyPr spcFirstLastPara="1" wrap="square" lIns="113100" tIns="113100" rIns="113100" bIns="113100" anchor="b" anchorCtr="0">
            <a:noAutofit/>
          </a:bodyPr>
          <a:lstStyle/>
          <a:p>
            <a:r>
              <a:rPr lang="en-US" dirty="0"/>
              <a:t>Soil Design Argument</a:t>
            </a:r>
          </a:p>
        </p:txBody>
      </p:sp>
      <p:sp>
        <p:nvSpPr>
          <p:cNvPr id="637" name="Google Shape;637;p69"/>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p>
            <a:pPr marL="0" lvl="0" indent="0" algn="r" rtl="0">
              <a:spcBef>
                <a:spcPts val="0"/>
              </a:spcBef>
              <a:spcAft>
                <a:spcPts val="0"/>
              </a:spcAft>
              <a:buNone/>
            </a:pPr>
            <a:fld id="{00000000-1234-1234-1234-123412341234}" type="slidenum">
              <a:rPr lang="en"/>
              <a:t>33</a:t>
            </a:fld>
            <a:endParaRPr/>
          </a:p>
        </p:txBody>
      </p:sp>
      <p:sp>
        <p:nvSpPr>
          <p:cNvPr id="638" name="Google Shape;638;p69">
            <a:extLst>
              <a:ext uri="{C183D7F6-B498-43B3-948B-1728B52AA6E4}">
                <adec:decorative xmlns:adec="http://schemas.microsoft.com/office/drawing/2017/decorative" val="1"/>
              </a:ext>
            </a:extLst>
          </p:cNvPr>
          <p:cNvSpPr txBox="1"/>
          <p:nvPr/>
        </p:nvSpPr>
        <p:spPr>
          <a:xfrm>
            <a:off x="563800" y="2006344"/>
            <a:ext cx="9034200" cy="4002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endParaRPr>
              <a:latin typeface="Source Sans Pro"/>
              <a:ea typeface="Source Sans Pro"/>
              <a:cs typeface="Source Sans Pro"/>
              <a:sym typeface="Source Sans Pro"/>
            </a:endParaRPr>
          </a:p>
        </p:txBody>
      </p:sp>
      <p:sp>
        <p:nvSpPr>
          <p:cNvPr id="639" name="Google Shape;639;p69">
            <a:extLst>
              <a:ext uri="{C183D7F6-B498-43B3-948B-1728B52AA6E4}">
                <adec:decorative xmlns:adec="http://schemas.microsoft.com/office/drawing/2017/decorative" val="1"/>
              </a:ext>
            </a:extLst>
          </p:cNvPr>
          <p:cNvSpPr txBox="1"/>
          <p:nvPr/>
        </p:nvSpPr>
        <p:spPr>
          <a:xfrm>
            <a:off x="563800" y="3019296"/>
            <a:ext cx="9034200" cy="4002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endParaRPr>
              <a:latin typeface="Source Sans Pro"/>
              <a:ea typeface="Source Sans Pro"/>
              <a:cs typeface="Source Sans Pro"/>
              <a:sym typeface="Source Sans Pro"/>
            </a:endParaRPr>
          </a:p>
        </p:txBody>
      </p:sp>
      <p:sp>
        <p:nvSpPr>
          <p:cNvPr id="640" name="Google Shape;640;p69">
            <a:extLst>
              <a:ext uri="{C183D7F6-B498-43B3-948B-1728B52AA6E4}">
                <adec:decorative xmlns:adec="http://schemas.microsoft.com/office/drawing/2017/decorative" val="1"/>
              </a:ext>
            </a:extLst>
          </p:cNvPr>
          <p:cNvSpPr txBox="1"/>
          <p:nvPr/>
        </p:nvSpPr>
        <p:spPr>
          <a:xfrm>
            <a:off x="563800" y="4042793"/>
            <a:ext cx="9034200" cy="7488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endParaRPr>
              <a:latin typeface="Source Sans Pro"/>
              <a:ea typeface="Source Sans Pro"/>
              <a:cs typeface="Source Sans Pro"/>
              <a:sym typeface="Source Sans Pro"/>
            </a:endParaRPr>
          </a:p>
        </p:txBody>
      </p:sp>
      <p:sp>
        <p:nvSpPr>
          <p:cNvPr id="641" name="Google Shape;641;p69">
            <a:extLst>
              <a:ext uri="{C183D7F6-B498-43B3-948B-1728B52AA6E4}">
                <adec:decorative xmlns:adec="http://schemas.microsoft.com/office/drawing/2017/decorative" val="1"/>
              </a:ext>
            </a:extLst>
          </p:cNvPr>
          <p:cNvSpPr txBox="1"/>
          <p:nvPr/>
        </p:nvSpPr>
        <p:spPr>
          <a:xfrm>
            <a:off x="563800" y="5310275"/>
            <a:ext cx="9034200" cy="6990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endParaRPr>
              <a:latin typeface="Source Sans Pro"/>
              <a:ea typeface="Source Sans Pro"/>
              <a:cs typeface="Source Sans Pro"/>
              <a:sym typeface="Source Sans Pro"/>
            </a:endParaRPr>
          </a:p>
        </p:txBody>
      </p:sp>
      <p:sp>
        <p:nvSpPr>
          <p:cNvPr id="642" name="Google Shape;642;p69">
            <a:extLst>
              <a:ext uri="{C183D7F6-B498-43B3-948B-1728B52AA6E4}">
                <adec:decorative xmlns:adec="http://schemas.microsoft.com/office/drawing/2017/decorative" val="1"/>
              </a:ext>
            </a:extLst>
          </p:cNvPr>
          <p:cNvSpPr txBox="1"/>
          <p:nvPr/>
        </p:nvSpPr>
        <p:spPr>
          <a:xfrm>
            <a:off x="563800" y="6301400"/>
            <a:ext cx="9034200" cy="6990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endParaRPr>
              <a:latin typeface="Source Sans Pro"/>
              <a:ea typeface="Source Sans Pro"/>
              <a:cs typeface="Source Sans Pro"/>
              <a:sym typeface="Source Sans Pro"/>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343"/>
        <p:cNvGrpSpPr/>
        <p:nvPr/>
      </p:nvGrpSpPr>
      <p:grpSpPr>
        <a:xfrm>
          <a:off x="0" y="0"/>
          <a:ext cx="0" cy="0"/>
          <a:chOff x="0" y="0"/>
          <a:chExt cx="0" cy="0"/>
        </a:xfrm>
      </p:grpSpPr>
      <p:sp>
        <p:nvSpPr>
          <p:cNvPr id="2" name="Title 1">
            <a:extLst>
              <a:ext uri="{FF2B5EF4-FFF2-40B4-BE49-F238E27FC236}">
                <a16:creationId xmlns:a16="http://schemas.microsoft.com/office/drawing/2014/main" id="{BF24B58C-AC73-2D54-9573-213F873A6297}"/>
              </a:ext>
            </a:extLst>
          </p:cNvPr>
          <p:cNvSpPr>
            <a:spLocks noGrp="1"/>
          </p:cNvSpPr>
          <p:nvPr>
            <p:ph type="title" idx="4294967295"/>
          </p:nvPr>
        </p:nvSpPr>
        <p:spPr>
          <a:xfrm>
            <a:off x="342870" y="-865500"/>
            <a:ext cx="9372600" cy="865500"/>
          </a:xfrm>
        </p:spPr>
        <p:txBody>
          <a:bodyPr spcFirstLastPara="1" wrap="square" lIns="113100" tIns="113100" rIns="113100" bIns="113100" anchor="b" anchorCtr="0">
            <a:noAutofit/>
          </a:bodyPr>
          <a:lstStyle/>
          <a:p>
            <a:r>
              <a:rPr lang="en-US" dirty="0"/>
              <a:t>The Land Around Our School</a:t>
            </a:r>
          </a:p>
        </p:txBody>
      </p:sp>
      <p:sp>
        <p:nvSpPr>
          <p:cNvPr id="344" name="Google Shape;344;p40"/>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p>
            <a:pPr marL="0" lvl="0" indent="0" algn="r" rtl="0">
              <a:spcBef>
                <a:spcPts val="0"/>
              </a:spcBef>
              <a:spcAft>
                <a:spcPts val="0"/>
              </a:spcAft>
              <a:buNone/>
            </a:pPr>
            <a:fld id="{00000000-1234-1234-1234-123412341234}" type="slidenum">
              <a:rPr lang="en"/>
              <a:t>4</a:t>
            </a:fld>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348"/>
        <p:cNvGrpSpPr/>
        <p:nvPr/>
      </p:nvGrpSpPr>
      <p:grpSpPr>
        <a:xfrm>
          <a:off x="0" y="0"/>
          <a:ext cx="0" cy="0"/>
          <a:chOff x="0" y="0"/>
          <a:chExt cx="0" cy="0"/>
        </a:xfrm>
      </p:grpSpPr>
      <p:sp>
        <p:nvSpPr>
          <p:cNvPr id="349" name="Google Shape;349;p41">
            <a:extLst>
              <a:ext uri="{C183D7F6-B498-43B3-948B-1728B52AA6E4}">
                <adec:decorative xmlns:adec="http://schemas.microsoft.com/office/drawing/2017/decorative" val="1"/>
              </a:ext>
            </a:extLst>
          </p:cNvPr>
          <p:cNvSpPr/>
          <p:nvPr/>
        </p:nvSpPr>
        <p:spPr>
          <a:xfrm>
            <a:off x="-2564400" y="0"/>
            <a:ext cx="2554500" cy="7772400"/>
          </a:xfrm>
          <a:prstGeom prst="rect">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 name="Title 1">
            <a:extLst>
              <a:ext uri="{FF2B5EF4-FFF2-40B4-BE49-F238E27FC236}">
                <a16:creationId xmlns:a16="http://schemas.microsoft.com/office/drawing/2014/main" id="{3B10AC6D-B0F9-0111-B344-CCADB44168EC}"/>
              </a:ext>
            </a:extLst>
          </p:cNvPr>
          <p:cNvSpPr>
            <a:spLocks noGrp="1"/>
          </p:cNvSpPr>
          <p:nvPr>
            <p:ph type="title" idx="4294967295"/>
          </p:nvPr>
        </p:nvSpPr>
        <p:spPr>
          <a:xfrm>
            <a:off x="342870" y="-865500"/>
            <a:ext cx="9372600" cy="865500"/>
          </a:xfrm>
        </p:spPr>
        <p:txBody>
          <a:bodyPr spcFirstLastPara="1" wrap="square" lIns="113100" tIns="113100" rIns="113100" bIns="113100" anchor="b" anchorCtr="0">
            <a:noAutofit/>
          </a:bodyPr>
          <a:lstStyle/>
          <a:p>
            <a:r>
              <a:rPr lang="en-US" dirty="0"/>
              <a:t>My Earth Map</a:t>
            </a:r>
          </a:p>
        </p:txBody>
      </p:sp>
      <p:sp>
        <p:nvSpPr>
          <p:cNvPr id="351" name="Google Shape;351;p41" descr="Triangle"/>
          <p:cNvSpPr/>
          <p:nvPr/>
        </p:nvSpPr>
        <p:spPr>
          <a:xfrm>
            <a:off x="-1392070" y="662775"/>
            <a:ext cx="285992" cy="248700"/>
          </a:xfrm>
          <a:prstGeom prst="flowChartExtract">
            <a:avLst/>
          </a:prstGeom>
          <a:solidFill>
            <a:srgbClr val="FF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2" name="Google Shape;352;p41" descr="Circle"/>
          <p:cNvSpPr/>
          <p:nvPr/>
        </p:nvSpPr>
        <p:spPr>
          <a:xfrm>
            <a:off x="-1126895" y="1060630"/>
            <a:ext cx="248700" cy="248700"/>
          </a:xfrm>
          <a:prstGeom prst="ellipse">
            <a:avLst/>
          </a:prstGeom>
          <a:solidFill>
            <a:srgbClr val="9900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3" name="Google Shape;353;p41" descr="Orange squiggle"/>
          <p:cNvSpPr/>
          <p:nvPr/>
        </p:nvSpPr>
        <p:spPr>
          <a:xfrm>
            <a:off x="-821800" y="1456233"/>
            <a:ext cx="584175" cy="385400"/>
          </a:xfrm>
          <a:custGeom>
            <a:avLst/>
            <a:gdLst/>
            <a:ahLst/>
            <a:cxnLst/>
            <a:rect l="l" t="t" r="r" b="b"/>
            <a:pathLst>
              <a:path w="23367" h="15416" extrusionOk="0">
                <a:moveTo>
                  <a:pt x="0" y="1158"/>
                </a:moveTo>
                <a:cubicBezTo>
                  <a:pt x="2129" y="94"/>
                  <a:pt x="5149" y="-558"/>
                  <a:pt x="7129" y="762"/>
                </a:cubicBezTo>
                <a:cubicBezTo>
                  <a:pt x="9877" y="2594"/>
                  <a:pt x="5189" y="8327"/>
                  <a:pt x="7525" y="10663"/>
                </a:cubicBezTo>
                <a:cubicBezTo>
                  <a:pt x="10016" y="13154"/>
                  <a:pt x="14405" y="7433"/>
                  <a:pt x="17822" y="8287"/>
                </a:cubicBezTo>
                <a:cubicBezTo>
                  <a:pt x="20743" y="9017"/>
                  <a:pt x="23367" y="12405"/>
                  <a:pt x="23367" y="15416"/>
                </a:cubicBezTo>
              </a:path>
            </a:pathLst>
          </a:custGeom>
          <a:noFill/>
          <a:ln w="28575" cap="flat" cmpd="sng">
            <a:solidFill>
              <a:srgbClr val="FF9900"/>
            </a:solidFill>
            <a:prstDash val="solid"/>
            <a:round/>
            <a:headEnd type="none" w="med" len="med"/>
            <a:tailEnd type="none" w="med" len="med"/>
          </a:ln>
        </p:spPr>
        <p:txBody>
          <a:bodyPr/>
          <a:lstStyle/>
          <a:p>
            <a:endParaRPr lang="en-US"/>
          </a:p>
        </p:txBody>
      </p:sp>
      <p:sp>
        <p:nvSpPr>
          <p:cNvPr id="354" name="Google Shape;354;p41" descr="Blue squiggle"/>
          <p:cNvSpPr/>
          <p:nvPr/>
        </p:nvSpPr>
        <p:spPr>
          <a:xfrm>
            <a:off x="-821800" y="1841633"/>
            <a:ext cx="584175" cy="385400"/>
          </a:xfrm>
          <a:custGeom>
            <a:avLst/>
            <a:gdLst/>
            <a:ahLst/>
            <a:cxnLst/>
            <a:rect l="l" t="t" r="r" b="b"/>
            <a:pathLst>
              <a:path w="23367" h="15416" extrusionOk="0">
                <a:moveTo>
                  <a:pt x="0" y="1158"/>
                </a:moveTo>
                <a:cubicBezTo>
                  <a:pt x="2129" y="94"/>
                  <a:pt x="5149" y="-558"/>
                  <a:pt x="7129" y="762"/>
                </a:cubicBezTo>
                <a:cubicBezTo>
                  <a:pt x="9877" y="2594"/>
                  <a:pt x="5189" y="8327"/>
                  <a:pt x="7525" y="10663"/>
                </a:cubicBezTo>
                <a:cubicBezTo>
                  <a:pt x="10016" y="13154"/>
                  <a:pt x="14405" y="7433"/>
                  <a:pt x="17822" y="8287"/>
                </a:cubicBezTo>
                <a:cubicBezTo>
                  <a:pt x="20743" y="9017"/>
                  <a:pt x="23367" y="12405"/>
                  <a:pt x="23367" y="15416"/>
                </a:cubicBezTo>
              </a:path>
            </a:pathLst>
          </a:custGeom>
          <a:noFill/>
          <a:ln w="28575" cap="flat" cmpd="sng">
            <a:solidFill>
              <a:srgbClr val="4A86E8"/>
            </a:solidFill>
            <a:prstDash val="solid"/>
            <a:round/>
            <a:headEnd type="none" w="med" len="med"/>
            <a:tailEnd type="none" w="med" len="med"/>
          </a:ln>
        </p:spPr>
        <p:txBody>
          <a:bodyPr/>
          <a:lstStyle/>
          <a:p>
            <a:endParaRPr lang="en-US"/>
          </a:p>
        </p:txBody>
      </p:sp>
      <p:sp>
        <p:nvSpPr>
          <p:cNvPr id="355" name="Google Shape;355;p41" descr="Green squiggle"/>
          <p:cNvSpPr/>
          <p:nvPr/>
        </p:nvSpPr>
        <p:spPr>
          <a:xfrm>
            <a:off x="-1000025" y="2138658"/>
            <a:ext cx="584175" cy="385400"/>
          </a:xfrm>
          <a:custGeom>
            <a:avLst/>
            <a:gdLst/>
            <a:ahLst/>
            <a:cxnLst/>
            <a:rect l="l" t="t" r="r" b="b"/>
            <a:pathLst>
              <a:path w="23367" h="15416" extrusionOk="0">
                <a:moveTo>
                  <a:pt x="0" y="1158"/>
                </a:moveTo>
                <a:cubicBezTo>
                  <a:pt x="2129" y="94"/>
                  <a:pt x="5149" y="-558"/>
                  <a:pt x="7129" y="762"/>
                </a:cubicBezTo>
                <a:cubicBezTo>
                  <a:pt x="9877" y="2594"/>
                  <a:pt x="5189" y="8327"/>
                  <a:pt x="7525" y="10663"/>
                </a:cubicBezTo>
                <a:cubicBezTo>
                  <a:pt x="10016" y="13154"/>
                  <a:pt x="14405" y="7433"/>
                  <a:pt x="17822" y="8287"/>
                </a:cubicBezTo>
                <a:cubicBezTo>
                  <a:pt x="20743" y="9017"/>
                  <a:pt x="23367" y="12405"/>
                  <a:pt x="23367" y="15416"/>
                </a:cubicBezTo>
              </a:path>
            </a:pathLst>
          </a:custGeom>
          <a:noFill/>
          <a:ln w="28575" cap="flat" cmpd="sng">
            <a:solidFill>
              <a:srgbClr val="00FF00"/>
            </a:solidFill>
            <a:prstDash val="solid"/>
            <a:round/>
            <a:headEnd type="none" w="med" len="med"/>
            <a:tailEnd type="none" w="med" len="med"/>
          </a:ln>
        </p:spPr>
        <p:txBody>
          <a:bodyPr/>
          <a:lstStyle/>
          <a:p>
            <a:endParaRPr lang="en-US"/>
          </a:p>
        </p:txBody>
      </p:sp>
      <p:sp>
        <p:nvSpPr>
          <p:cNvPr id="357" name="Google Shape;357;p41"/>
          <p:cNvSpPr/>
          <p:nvPr/>
        </p:nvSpPr>
        <p:spPr>
          <a:xfrm>
            <a:off x="10068300" y="0"/>
            <a:ext cx="2554500" cy="1516200"/>
          </a:xfrm>
          <a:prstGeom prst="rect">
            <a:avLst/>
          </a:prstGeom>
          <a:solidFill>
            <a:srgbClr val="FFF2C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b="1">
                <a:latin typeface="Source Sans Pro"/>
                <a:ea typeface="Source Sans Pro"/>
                <a:cs typeface="Source Sans Pro"/>
                <a:sym typeface="Source Sans Pro"/>
              </a:rPr>
              <a:t>Directions: </a:t>
            </a:r>
            <a:endParaRPr b="1">
              <a:latin typeface="Source Sans Pro"/>
              <a:ea typeface="Source Sans Pro"/>
              <a:cs typeface="Source Sans Pro"/>
              <a:sym typeface="Source Sans Pro"/>
            </a:endParaRPr>
          </a:p>
          <a:p>
            <a:pPr marL="0" lvl="0" indent="0" algn="l" rtl="0">
              <a:spcBef>
                <a:spcPts val="0"/>
              </a:spcBef>
              <a:spcAft>
                <a:spcPts val="0"/>
              </a:spcAft>
              <a:buNone/>
            </a:pPr>
            <a:r>
              <a:rPr lang="en">
                <a:latin typeface="Source Sans Pro"/>
                <a:ea typeface="Source Sans Pro"/>
                <a:cs typeface="Source Sans Pro"/>
                <a:sym typeface="Source Sans Pro"/>
              </a:rPr>
              <a:t>Use the inflatable globes and cracked plates resources to add important Earth features to the map. Reference the key for how to show the features on the map. </a:t>
            </a:r>
            <a:endParaRPr>
              <a:latin typeface="Source Sans Pro"/>
              <a:ea typeface="Source Sans Pro"/>
              <a:cs typeface="Source Sans Pro"/>
              <a:sym typeface="Source Sans Pro"/>
            </a:endParaRPr>
          </a:p>
        </p:txBody>
      </p:sp>
      <p:sp>
        <p:nvSpPr>
          <p:cNvPr id="350" name="Google Shape;350;p41"/>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p>
            <a:pPr marL="0" lvl="0" indent="0" algn="r" rtl="0">
              <a:spcBef>
                <a:spcPts val="0"/>
              </a:spcBef>
              <a:spcAft>
                <a:spcPts val="0"/>
              </a:spcAft>
              <a:buNone/>
            </a:pPr>
            <a:fld id="{00000000-1234-1234-1234-123412341234}" type="slidenum">
              <a:rPr lang="en"/>
              <a:t>5</a:t>
            </a:fld>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61"/>
        <p:cNvGrpSpPr/>
        <p:nvPr/>
      </p:nvGrpSpPr>
      <p:grpSpPr>
        <a:xfrm>
          <a:off x="0" y="0"/>
          <a:ext cx="0" cy="0"/>
          <a:chOff x="0" y="0"/>
          <a:chExt cx="0" cy="0"/>
        </a:xfrm>
      </p:grpSpPr>
      <p:grpSp>
        <p:nvGrpSpPr>
          <p:cNvPr id="363" name="Google Shape;363;p42">
            <a:extLst>
              <a:ext uri="{C183D7F6-B498-43B3-948B-1728B52AA6E4}">
                <adec:decorative xmlns:adec="http://schemas.microsoft.com/office/drawing/2017/decorative" val="1"/>
              </a:ext>
            </a:extLst>
          </p:cNvPr>
          <p:cNvGrpSpPr/>
          <p:nvPr/>
        </p:nvGrpSpPr>
        <p:grpSpPr>
          <a:xfrm>
            <a:off x="8644398" y="2330891"/>
            <a:ext cx="277086" cy="280027"/>
            <a:chOff x="8526525" y="2821900"/>
            <a:chExt cx="948600" cy="948600"/>
          </a:xfrm>
        </p:grpSpPr>
        <p:sp>
          <p:nvSpPr>
            <p:cNvPr id="364" name="Google Shape;364;p42"/>
            <p:cNvSpPr/>
            <p:nvPr/>
          </p:nvSpPr>
          <p:spPr>
            <a:xfrm>
              <a:off x="8526525" y="2821900"/>
              <a:ext cx="948600" cy="948600"/>
            </a:xfrm>
            <a:prstGeom prst="ellipse">
              <a:avLst/>
            </a:prstGeom>
            <a:solidFill>
              <a:srgbClr val="F1C23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365" name="Google Shape;365;p42"/>
            <p:cNvPicPr preferRelativeResize="0"/>
            <p:nvPr/>
          </p:nvPicPr>
          <p:blipFill>
            <a:blip r:embed="rId3">
              <a:alphaModFix/>
            </a:blip>
            <a:stretch>
              <a:fillRect/>
            </a:stretch>
          </p:blipFill>
          <p:spPr>
            <a:xfrm>
              <a:off x="8699025" y="3016875"/>
              <a:ext cx="603600" cy="558651"/>
            </a:xfrm>
            <a:prstGeom prst="rect">
              <a:avLst/>
            </a:prstGeom>
            <a:noFill/>
            <a:ln>
              <a:noFill/>
            </a:ln>
          </p:spPr>
        </p:pic>
      </p:grpSp>
      <p:grpSp>
        <p:nvGrpSpPr>
          <p:cNvPr id="366" name="Google Shape;366;p42">
            <a:extLst>
              <a:ext uri="{C183D7F6-B498-43B3-948B-1728B52AA6E4}">
                <adec:decorative xmlns:adec="http://schemas.microsoft.com/office/drawing/2017/decorative" val="1"/>
              </a:ext>
            </a:extLst>
          </p:cNvPr>
          <p:cNvGrpSpPr/>
          <p:nvPr/>
        </p:nvGrpSpPr>
        <p:grpSpPr>
          <a:xfrm>
            <a:off x="8684948" y="2852591"/>
            <a:ext cx="277086" cy="280027"/>
            <a:chOff x="8526525" y="2821900"/>
            <a:chExt cx="948600" cy="948600"/>
          </a:xfrm>
        </p:grpSpPr>
        <p:sp>
          <p:nvSpPr>
            <p:cNvPr id="367" name="Google Shape;367;p42"/>
            <p:cNvSpPr/>
            <p:nvPr/>
          </p:nvSpPr>
          <p:spPr>
            <a:xfrm>
              <a:off x="8526525" y="2821900"/>
              <a:ext cx="948600" cy="948600"/>
            </a:xfrm>
            <a:prstGeom prst="ellipse">
              <a:avLst/>
            </a:prstGeom>
            <a:solidFill>
              <a:srgbClr val="F1C23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368" name="Google Shape;368;p42"/>
            <p:cNvPicPr preferRelativeResize="0"/>
            <p:nvPr/>
          </p:nvPicPr>
          <p:blipFill>
            <a:blip r:embed="rId3">
              <a:alphaModFix/>
            </a:blip>
            <a:stretch>
              <a:fillRect/>
            </a:stretch>
          </p:blipFill>
          <p:spPr>
            <a:xfrm>
              <a:off x="8699025" y="3016875"/>
              <a:ext cx="603600" cy="558651"/>
            </a:xfrm>
            <a:prstGeom prst="rect">
              <a:avLst/>
            </a:prstGeom>
            <a:noFill/>
            <a:ln>
              <a:noFill/>
            </a:ln>
          </p:spPr>
        </p:pic>
      </p:grpSp>
      <p:grpSp>
        <p:nvGrpSpPr>
          <p:cNvPr id="369" name="Google Shape;369;p42">
            <a:extLst>
              <a:ext uri="{C183D7F6-B498-43B3-948B-1728B52AA6E4}">
                <adec:decorative xmlns:adec="http://schemas.microsoft.com/office/drawing/2017/decorative" val="1"/>
              </a:ext>
            </a:extLst>
          </p:cNvPr>
          <p:cNvGrpSpPr/>
          <p:nvPr/>
        </p:nvGrpSpPr>
        <p:grpSpPr>
          <a:xfrm>
            <a:off x="8684948" y="3374304"/>
            <a:ext cx="277086" cy="280027"/>
            <a:chOff x="8526525" y="2821900"/>
            <a:chExt cx="948600" cy="948600"/>
          </a:xfrm>
        </p:grpSpPr>
        <p:sp>
          <p:nvSpPr>
            <p:cNvPr id="370" name="Google Shape;370;p42"/>
            <p:cNvSpPr/>
            <p:nvPr/>
          </p:nvSpPr>
          <p:spPr>
            <a:xfrm>
              <a:off x="8526525" y="2821900"/>
              <a:ext cx="948600" cy="948600"/>
            </a:xfrm>
            <a:prstGeom prst="ellipse">
              <a:avLst/>
            </a:prstGeom>
            <a:solidFill>
              <a:srgbClr val="F1C23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371" name="Google Shape;371;p42"/>
            <p:cNvPicPr preferRelativeResize="0"/>
            <p:nvPr/>
          </p:nvPicPr>
          <p:blipFill>
            <a:blip r:embed="rId3">
              <a:alphaModFix/>
            </a:blip>
            <a:stretch>
              <a:fillRect/>
            </a:stretch>
          </p:blipFill>
          <p:spPr>
            <a:xfrm>
              <a:off x="8699025" y="3016875"/>
              <a:ext cx="603600" cy="558651"/>
            </a:xfrm>
            <a:prstGeom prst="rect">
              <a:avLst/>
            </a:prstGeom>
            <a:noFill/>
            <a:ln>
              <a:noFill/>
            </a:ln>
          </p:spPr>
        </p:pic>
      </p:grpSp>
      <p:grpSp>
        <p:nvGrpSpPr>
          <p:cNvPr id="372" name="Google Shape;372;p42">
            <a:extLst>
              <a:ext uri="{C183D7F6-B498-43B3-948B-1728B52AA6E4}">
                <adec:decorative xmlns:adec="http://schemas.microsoft.com/office/drawing/2017/decorative" val="1"/>
              </a:ext>
            </a:extLst>
          </p:cNvPr>
          <p:cNvGrpSpPr/>
          <p:nvPr/>
        </p:nvGrpSpPr>
        <p:grpSpPr>
          <a:xfrm>
            <a:off x="8684948" y="3930754"/>
            <a:ext cx="277086" cy="280027"/>
            <a:chOff x="8526525" y="2821900"/>
            <a:chExt cx="948600" cy="948600"/>
          </a:xfrm>
        </p:grpSpPr>
        <p:sp>
          <p:nvSpPr>
            <p:cNvPr id="373" name="Google Shape;373;p42"/>
            <p:cNvSpPr/>
            <p:nvPr/>
          </p:nvSpPr>
          <p:spPr>
            <a:xfrm>
              <a:off x="8526525" y="2821900"/>
              <a:ext cx="948600" cy="948600"/>
            </a:xfrm>
            <a:prstGeom prst="ellipse">
              <a:avLst/>
            </a:prstGeom>
            <a:solidFill>
              <a:srgbClr val="F1C23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374" name="Google Shape;374;p42"/>
            <p:cNvPicPr preferRelativeResize="0"/>
            <p:nvPr/>
          </p:nvPicPr>
          <p:blipFill>
            <a:blip r:embed="rId3">
              <a:alphaModFix/>
            </a:blip>
            <a:stretch>
              <a:fillRect/>
            </a:stretch>
          </p:blipFill>
          <p:spPr>
            <a:xfrm>
              <a:off x="8699025" y="3016875"/>
              <a:ext cx="603600" cy="558651"/>
            </a:xfrm>
            <a:prstGeom prst="rect">
              <a:avLst/>
            </a:prstGeom>
            <a:noFill/>
            <a:ln>
              <a:noFill/>
            </a:ln>
          </p:spPr>
        </p:pic>
      </p:grpSp>
      <p:grpSp>
        <p:nvGrpSpPr>
          <p:cNvPr id="375" name="Google Shape;375;p42">
            <a:extLst>
              <a:ext uri="{C183D7F6-B498-43B3-948B-1728B52AA6E4}">
                <adec:decorative xmlns:adec="http://schemas.microsoft.com/office/drawing/2017/decorative" val="1"/>
              </a:ext>
            </a:extLst>
          </p:cNvPr>
          <p:cNvGrpSpPr/>
          <p:nvPr/>
        </p:nvGrpSpPr>
        <p:grpSpPr>
          <a:xfrm>
            <a:off x="8684948" y="5438429"/>
            <a:ext cx="277086" cy="280027"/>
            <a:chOff x="8526525" y="2821900"/>
            <a:chExt cx="948600" cy="948600"/>
          </a:xfrm>
        </p:grpSpPr>
        <p:sp>
          <p:nvSpPr>
            <p:cNvPr id="376" name="Google Shape;376;p42"/>
            <p:cNvSpPr/>
            <p:nvPr/>
          </p:nvSpPr>
          <p:spPr>
            <a:xfrm>
              <a:off x="8526525" y="2821900"/>
              <a:ext cx="948600" cy="948600"/>
            </a:xfrm>
            <a:prstGeom prst="ellipse">
              <a:avLst/>
            </a:prstGeom>
            <a:solidFill>
              <a:srgbClr val="F1C23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377" name="Google Shape;377;p42"/>
            <p:cNvPicPr preferRelativeResize="0"/>
            <p:nvPr/>
          </p:nvPicPr>
          <p:blipFill>
            <a:blip r:embed="rId3">
              <a:alphaModFix/>
            </a:blip>
            <a:stretch>
              <a:fillRect/>
            </a:stretch>
          </p:blipFill>
          <p:spPr>
            <a:xfrm>
              <a:off x="8699025" y="3016875"/>
              <a:ext cx="603600" cy="558651"/>
            </a:xfrm>
            <a:prstGeom prst="rect">
              <a:avLst/>
            </a:prstGeom>
            <a:noFill/>
            <a:ln>
              <a:noFill/>
            </a:ln>
          </p:spPr>
        </p:pic>
      </p:grpSp>
      <p:grpSp>
        <p:nvGrpSpPr>
          <p:cNvPr id="378" name="Google Shape;378;p42">
            <a:extLst>
              <a:ext uri="{C183D7F6-B498-43B3-948B-1728B52AA6E4}">
                <adec:decorative xmlns:adec="http://schemas.microsoft.com/office/drawing/2017/decorative" val="1"/>
              </a:ext>
            </a:extLst>
          </p:cNvPr>
          <p:cNvGrpSpPr/>
          <p:nvPr/>
        </p:nvGrpSpPr>
        <p:grpSpPr>
          <a:xfrm>
            <a:off x="8684948" y="5953104"/>
            <a:ext cx="277086" cy="280027"/>
            <a:chOff x="8526525" y="2821900"/>
            <a:chExt cx="948600" cy="948600"/>
          </a:xfrm>
        </p:grpSpPr>
        <p:sp>
          <p:nvSpPr>
            <p:cNvPr id="379" name="Google Shape;379;p42"/>
            <p:cNvSpPr/>
            <p:nvPr/>
          </p:nvSpPr>
          <p:spPr>
            <a:xfrm>
              <a:off x="8526525" y="2821900"/>
              <a:ext cx="948600" cy="948600"/>
            </a:xfrm>
            <a:prstGeom prst="ellipse">
              <a:avLst/>
            </a:prstGeom>
            <a:solidFill>
              <a:srgbClr val="F1C23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380" name="Google Shape;380;p42"/>
            <p:cNvPicPr preferRelativeResize="0"/>
            <p:nvPr/>
          </p:nvPicPr>
          <p:blipFill>
            <a:blip r:embed="rId3">
              <a:alphaModFix/>
            </a:blip>
            <a:stretch>
              <a:fillRect/>
            </a:stretch>
          </p:blipFill>
          <p:spPr>
            <a:xfrm>
              <a:off x="8699025" y="3016875"/>
              <a:ext cx="603600" cy="558651"/>
            </a:xfrm>
            <a:prstGeom prst="rect">
              <a:avLst/>
            </a:prstGeom>
            <a:noFill/>
            <a:ln>
              <a:noFill/>
            </a:ln>
          </p:spPr>
        </p:pic>
      </p:grpSp>
      <p:grpSp>
        <p:nvGrpSpPr>
          <p:cNvPr id="381" name="Google Shape;381;p42">
            <a:extLst>
              <a:ext uri="{C183D7F6-B498-43B3-948B-1728B52AA6E4}">
                <adec:decorative xmlns:adec="http://schemas.microsoft.com/office/drawing/2017/decorative" val="1"/>
              </a:ext>
            </a:extLst>
          </p:cNvPr>
          <p:cNvGrpSpPr/>
          <p:nvPr/>
        </p:nvGrpSpPr>
        <p:grpSpPr>
          <a:xfrm>
            <a:off x="8684948" y="6467779"/>
            <a:ext cx="277086" cy="280027"/>
            <a:chOff x="8526525" y="2821900"/>
            <a:chExt cx="948600" cy="948600"/>
          </a:xfrm>
        </p:grpSpPr>
        <p:sp>
          <p:nvSpPr>
            <p:cNvPr id="382" name="Google Shape;382;p42"/>
            <p:cNvSpPr/>
            <p:nvPr/>
          </p:nvSpPr>
          <p:spPr>
            <a:xfrm>
              <a:off x="8526525" y="2821900"/>
              <a:ext cx="948600" cy="948600"/>
            </a:xfrm>
            <a:prstGeom prst="ellipse">
              <a:avLst/>
            </a:prstGeom>
            <a:solidFill>
              <a:srgbClr val="F1C23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383" name="Google Shape;383;p42"/>
            <p:cNvPicPr preferRelativeResize="0"/>
            <p:nvPr/>
          </p:nvPicPr>
          <p:blipFill>
            <a:blip r:embed="rId3">
              <a:alphaModFix/>
            </a:blip>
            <a:stretch>
              <a:fillRect/>
            </a:stretch>
          </p:blipFill>
          <p:spPr>
            <a:xfrm>
              <a:off x="8699025" y="3016875"/>
              <a:ext cx="603600" cy="558651"/>
            </a:xfrm>
            <a:prstGeom prst="rect">
              <a:avLst/>
            </a:prstGeom>
            <a:noFill/>
            <a:ln>
              <a:noFill/>
            </a:ln>
          </p:spPr>
        </p:pic>
      </p:grpSp>
      <p:grpSp>
        <p:nvGrpSpPr>
          <p:cNvPr id="384" name="Google Shape;384;p42">
            <a:extLst>
              <a:ext uri="{C183D7F6-B498-43B3-948B-1728B52AA6E4}">
                <adec:decorative xmlns:adec="http://schemas.microsoft.com/office/drawing/2017/decorative" val="1"/>
              </a:ext>
            </a:extLst>
          </p:cNvPr>
          <p:cNvGrpSpPr/>
          <p:nvPr/>
        </p:nvGrpSpPr>
        <p:grpSpPr>
          <a:xfrm>
            <a:off x="8684948" y="6982441"/>
            <a:ext cx="277086" cy="280027"/>
            <a:chOff x="8526525" y="2821900"/>
            <a:chExt cx="948600" cy="948600"/>
          </a:xfrm>
        </p:grpSpPr>
        <p:sp>
          <p:nvSpPr>
            <p:cNvPr id="385" name="Google Shape;385;p42"/>
            <p:cNvSpPr/>
            <p:nvPr/>
          </p:nvSpPr>
          <p:spPr>
            <a:xfrm>
              <a:off x="8526525" y="2821900"/>
              <a:ext cx="948600" cy="948600"/>
            </a:xfrm>
            <a:prstGeom prst="ellipse">
              <a:avLst/>
            </a:prstGeom>
            <a:solidFill>
              <a:srgbClr val="F1C23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386" name="Google Shape;386;p42"/>
            <p:cNvPicPr preferRelativeResize="0"/>
            <p:nvPr/>
          </p:nvPicPr>
          <p:blipFill>
            <a:blip r:embed="rId3">
              <a:alphaModFix/>
            </a:blip>
            <a:stretch>
              <a:fillRect/>
            </a:stretch>
          </p:blipFill>
          <p:spPr>
            <a:xfrm>
              <a:off x="8699025" y="3016875"/>
              <a:ext cx="603600" cy="558651"/>
            </a:xfrm>
            <a:prstGeom prst="rect">
              <a:avLst/>
            </a:prstGeom>
            <a:noFill/>
            <a:ln>
              <a:noFill/>
            </a:ln>
          </p:spPr>
        </p:pic>
      </p:grpSp>
      <p:sp>
        <p:nvSpPr>
          <p:cNvPr id="2" name="Title 1">
            <a:extLst>
              <a:ext uri="{FF2B5EF4-FFF2-40B4-BE49-F238E27FC236}">
                <a16:creationId xmlns:a16="http://schemas.microsoft.com/office/drawing/2014/main" id="{73497D0B-DF7E-AB00-B5B0-A9E9995B2DA7}"/>
              </a:ext>
            </a:extLst>
          </p:cNvPr>
          <p:cNvSpPr>
            <a:spLocks noGrp="1"/>
          </p:cNvSpPr>
          <p:nvPr>
            <p:ph type="title" idx="4294967295"/>
          </p:nvPr>
        </p:nvSpPr>
        <p:spPr>
          <a:xfrm>
            <a:off x="342870" y="-865500"/>
            <a:ext cx="9372600" cy="865500"/>
          </a:xfrm>
        </p:spPr>
        <p:txBody>
          <a:bodyPr spcFirstLastPara="1" wrap="square" lIns="113100" tIns="113100" rIns="113100" bIns="113100" anchor="b" anchorCtr="0">
            <a:noAutofit/>
          </a:bodyPr>
          <a:lstStyle/>
          <a:p>
            <a:r>
              <a:rPr lang="en-US" dirty="0"/>
              <a:t>My Earth Map Checklist</a:t>
            </a:r>
          </a:p>
        </p:txBody>
      </p:sp>
      <p:sp>
        <p:nvSpPr>
          <p:cNvPr id="362" name="Google Shape;362;p42"/>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p>
            <a:pPr marL="0" lvl="0" indent="0" algn="r" rtl="0">
              <a:spcBef>
                <a:spcPts val="0"/>
              </a:spcBef>
              <a:spcAft>
                <a:spcPts val="0"/>
              </a:spcAft>
              <a:buNone/>
            </a:pPr>
            <a:fld id="{00000000-1234-1234-1234-123412341234}" type="slidenum">
              <a:rPr lang="en"/>
              <a:t>6</a:t>
            </a:fld>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398"/>
        <p:cNvGrpSpPr/>
        <p:nvPr/>
      </p:nvGrpSpPr>
      <p:grpSpPr>
        <a:xfrm>
          <a:off x="0" y="0"/>
          <a:ext cx="0" cy="0"/>
          <a:chOff x="0" y="0"/>
          <a:chExt cx="0" cy="0"/>
        </a:xfrm>
      </p:grpSpPr>
      <p:sp>
        <p:nvSpPr>
          <p:cNvPr id="400" name="Google Shape;400;p43">
            <a:extLst>
              <a:ext uri="{C183D7F6-B498-43B3-948B-1728B52AA6E4}">
                <adec:decorative xmlns:adec="http://schemas.microsoft.com/office/drawing/2017/decorative" val="1"/>
              </a:ext>
            </a:extLst>
          </p:cNvPr>
          <p:cNvSpPr txBox="1"/>
          <p:nvPr/>
        </p:nvSpPr>
        <p:spPr>
          <a:xfrm>
            <a:off x="2493425" y="2670775"/>
            <a:ext cx="6949800" cy="9390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dirty="0">
              <a:latin typeface="Source Sans Pro"/>
              <a:ea typeface="Source Sans Pro"/>
              <a:cs typeface="Source Sans Pro"/>
              <a:sym typeface="Source Sans Pro"/>
            </a:endParaRPr>
          </a:p>
        </p:txBody>
      </p:sp>
      <p:sp>
        <p:nvSpPr>
          <p:cNvPr id="401" name="Google Shape;401;p43">
            <a:extLst>
              <a:ext uri="{C183D7F6-B498-43B3-948B-1728B52AA6E4}">
                <adec:decorative xmlns:adec="http://schemas.microsoft.com/office/drawing/2017/decorative" val="1"/>
              </a:ext>
            </a:extLst>
          </p:cNvPr>
          <p:cNvSpPr txBox="1"/>
          <p:nvPr/>
        </p:nvSpPr>
        <p:spPr>
          <a:xfrm>
            <a:off x="2493425" y="3828800"/>
            <a:ext cx="6949800" cy="9390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
        <p:nvSpPr>
          <p:cNvPr id="402" name="Google Shape;402;p43">
            <a:extLst>
              <a:ext uri="{C183D7F6-B498-43B3-948B-1728B52AA6E4}">
                <adec:decorative xmlns:adec="http://schemas.microsoft.com/office/drawing/2017/decorative" val="1"/>
              </a:ext>
            </a:extLst>
          </p:cNvPr>
          <p:cNvSpPr txBox="1"/>
          <p:nvPr/>
        </p:nvSpPr>
        <p:spPr>
          <a:xfrm>
            <a:off x="2493425" y="5059850"/>
            <a:ext cx="6949800" cy="9390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
        <p:nvSpPr>
          <p:cNvPr id="403" name="Google Shape;403;p43">
            <a:extLst>
              <a:ext uri="{C183D7F6-B498-43B3-948B-1728B52AA6E4}">
                <adec:decorative xmlns:adec="http://schemas.microsoft.com/office/drawing/2017/decorative" val="1"/>
              </a:ext>
            </a:extLst>
          </p:cNvPr>
          <p:cNvSpPr txBox="1"/>
          <p:nvPr/>
        </p:nvSpPr>
        <p:spPr>
          <a:xfrm>
            <a:off x="2493425" y="6228325"/>
            <a:ext cx="6949800" cy="9390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
        <p:nvSpPr>
          <p:cNvPr id="2" name="Title 1">
            <a:extLst>
              <a:ext uri="{FF2B5EF4-FFF2-40B4-BE49-F238E27FC236}">
                <a16:creationId xmlns:a16="http://schemas.microsoft.com/office/drawing/2014/main" id="{DBCB0EE8-3806-79E0-DADA-820853C4DE4E}"/>
              </a:ext>
            </a:extLst>
          </p:cNvPr>
          <p:cNvSpPr>
            <a:spLocks noGrp="1"/>
          </p:cNvSpPr>
          <p:nvPr>
            <p:ph type="title" idx="4294967295"/>
          </p:nvPr>
        </p:nvSpPr>
        <p:spPr>
          <a:xfrm>
            <a:off x="342870" y="-865500"/>
            <a:ext cx="9372600" cy="865500"/>
          </a:xfrm>
        </p:spPr>
        <p:txBody>
          <a:bodyPr spcFirstLastPara="1" wrap="square" lIns="113100" tIns="113100" rIns="113100" bIns="113100" anchor="b" anchorCtr="0">
            <a:noAutofit/>
          </a:bodyPr>
          <a:lstStyle/>
          <a:p>
            <a:r>
              <a:rPr lang="en-US" dirty="0"/>
              <a:t>Patterns of Earth Features</a:t>
            </a:r>
          </a:p>
        </p:txBody>
      </p:sp>
      <p:sp>
        <p:nvSpPr>
          <p:cNvPr id="399" name="Google Shape;399;p43"/>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p>
            <a:pPr marL="0" lvl="0" indent="0" algn="r" rtl="0">
              <a:spcBef>
                <a:spcPts val="0"/>
              </a:spcBef>
              <a:spcAft>
                <a:spcPts val="0"/>
              </a:spcAft>
              <a:buNone/>
            </a:pPr>
            <a:fld id="{00000000-1234-1234-1234-123412341234}" type="slidenum">
              <a:rPr lang="en"/>
              <a:t>7</a:t>
            </a:fld>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407"/>
        <p:cNvGrpSpPr/>
        <p:nvPr/>
      </p:nvGrpSpPr>
      <p:grpSpPr>
        <a:xfrm>
          <a:off x="0" y="0"/>
          <a:ext cx="0" cy="0"/>
          <a:chOff x="0" y="0"/>
          <a:chExt cx="0" cy="0"/>
        </a:xfrm>
      </p:grpSpPr>
      <p:sp>
        <p:nvSpPr>
          <p:cNvPr id="409" name="Google Shape;409;p44">
            <a:extLst>
              <a:ext uri="{C183D7F6-B498-43B3-948B-1728B52AA6E4}">
                <adec:decorative xmlns:adec="http://schemas.microsoft.com/office/drawing/2017/decorative" val="1"/>
              </a:ext>
            </a:extLst>
          </p:cNvPr>
          <p:cNvSpPr txBox="1"/>
          <p:nvPr/>
        </p:nvSpPr>
        <p:spPr>
          <a:xfrm>
            <a:off x="492750" y="5644125"/>
            <a:ext cx="9105300" cy="14916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sz="1600">
              <a:latin typeface="Source Sans Pro"/>
              <a:ea typeface="Source Sans Pro"/>
              <a:cs typeface="Source Sans Pro"/>
              <a:sym typeface="Source Sans Pro"/>
            </a:endParaRPr>
          </a:p>
        </p:txBody>
      </p:sp>
      <p:sp>
        <p:nvSpPr>
          <p:cNvPr id="410" name="Google Shape;410;p44">
            <a:extLst>
              <a:ext uri="{C183D7F6-B498-43B3-948B-1728B52AA6E4}">
                <adec:decorative xmlns:adec="http://schemas.microsoft.com/office/drawing/2017/decorative" val="1"/>
              </a:ext>
            </a:extLst>
          </p:cNvPr>
          <p:cNvSpPr txBox="1"/>
          <p:nvPr/>
        </p:nvSpPr>
        <p:spPr>
          <a:xfrm>
            <a:off x="1952575" y="4013902"/>
            <a:ext cx="2345700" cy="10971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sz="1600">
              <a:latin typeface="Source Sans Pro"/>
              <a:ea typeface="Source Sans Pro"/>
              <a:cs typeface="Source Sans Pro"/>
              <a:sym typeface="Source Sans Pro"/>
            </a:endParaRPr>
          </a:p>
        </p:txBody>
      </p:sp>
      <p:sp>
        <p:nvSpPr>
          <p:cNvPr id="411" name="Google Shape;411;p44">
            <a:extLst>
              <a:ext uri="{C183D7F6-B498-43B3-948B-1728B52AA6E4}">
                <adec:decorative xmlns:adec="http://schemas.microsoft.com/office/drawing/2017/decorative" val="1"/>
              </a:ext>
            </a:extLst>
          </p:cNvPr>
          <p:cNvSpPr txBox="1"/>
          <p:nvPr/>
        </p:nvSpPr>
        <p:spPr>
          <a:xfrm>
            <a:off x="1952575" y="2765125"/>
            <a:ext cx="2345700" cy="10971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sz="1600">
              <a:latin typeface="Source Sans Pro"/>
              <a:ea typeface="Source Sans Pro"/>
              <a:cs typeface="Source Sans Pro"/>
              <a:sym typeface="Source Sans Pro"/>
            </a:endParaRPr>
          </a:p>
        </p:txBody>
      </p:sp>
      <p:sp>
        <p:nvSpPr>
          <p:cNvPr id="412" name="Google Shape;412;p44">
            <a:extLst>
              <a:ext uri="{C183D7F6-B498-43B3-948B-1728B52AA6E4}">
                <adec:decorative xmlns:adec="http://schemas.microsoft.com/office/drawing/2017/decorative" val="1"/>
              </a:ext>
            </a:extLst>
          </p:cNvPr>
          <p:cNvSpPr txBox="1"/>
          <p:nvPr/>
        </p:nvSpPr>
        <p:spPr>
          <a:xfrm>
            <a:off x="4539900" y="4013902"/>
            <a:ext cx="2345700" cy="10971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sz="1600">
              <a:latin typeface="Source Sans Pro"/>
              <a:ea typeface="Source Sans Pro"/>
              <a:cs typeface="Source Sans Pro"/>
              <a:sym typeface="Source Sans Pro"/>
            </a:endParaRPr>
          </a:p>
        </p:txBody>
      </p:sp>
      <p:sp>
        <p:nvSpPr>
          <p:cNvPr id="413" name="Google Shape;413;p44">
            <a:extLst>
              <a:ext uri="{C183D7F6-B498-43B3-948B-1728B52AA6E4}">
                <adec:decorative xmlns:adec="http://schemas.microsoft.com/office/drawing/2017/decorative" val="1"/>
              </a:ext>
            </a:extLst>
          </p:cNvPr>
          <p:cNvSpPr txBox="1"/>
          <p:nvPr/>
        </p:nvSpPr>
        <p:spPr>
          <a:xfrm>
            <a:off x="4539900" y="2765125"/>
            <a:ext cx="2345700" cy="10971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sz="1600">
              <a:latin typeface="Source Sans Pro"/>
              <a:ea typeface="Source Sans Pro"/>
              <a:cs typeface="Source Sans Pro"/>
              <a:sym typeface="Source Sans Pro"/>
            </a:endParaRPr>
          </a:p>
        </p:txBody>
      </p:sp>
      <p:sp>
        <p:nvSpPr>
          <p:cNvPr id="414" name="Google Shape;414;p44">
            <a:extLst>
              <a:ext uri="{C183D7F6-B498-43B3-948B-1728B52AA6E4}">
                <adec:decorative xmlns:adec="http://schemas.microsoft.com/office/drawing/2017/decorative" val="1"/>
              </a:ext>
            </a:extLst>
          </p:cNvPr>
          <p:cNvSpPr txBox="1"/>
          <p:nvPr/>
        </p:nvSpPr>
        <p:spPr>
          <a:xfrm>
            <a:off x="7179375" y="4013902"/>
            <a:ext cx="2345700" cy="10971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sz="1600">
              <a:latin typeface="Source Sans Pro"/>
              <a:ea typeface="Source Sans Pro"/>
              <a:cs typeface="Source Sans Pro"/>
              <a:sym typeface="Source Sans Pro"/>
            </a:endParaRPr>
          </a:p>
        </p:txBody>
      </p:sp>
      <p:sp>
        <p:nvSpPr>
          <p:cNvPr id="415" name="Google Shape;415;p44">
            <a:extLst>
              <a:ext uri="{C183D7F6-B498-43B3-948B-1728B52AA6E4}">
                <adec:decorative xmlns:adec="http://schemas.microsoft.com/office/drawing/2017/decorative" val="1"/>
              </a:ext>
            </a:extLst>
          </p:cNvPr>
          <p:cNvSpPr txBox="1"/>
          <p:nvPr/>
        </p:nvSpPr>
        <p:spPr>
          <a:xfrm>
            <a:off x="7179375" y="2765125"/>
            <a:ext cx="2345700" cy="10971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sz="1600">
              <a:latin typeface="Source Sans Pro"/>
              <a:ea typeface="Source Sans Pro"/>
              <a:cs typeface="Source Sans Pro"/>
              <a:sym typeface="Source Sans Pro"/>
            </a:endParaRPr>
          </a:p>
        </p:txBody>
      </p:sp>
      <p:sp>
        <p:nvSpPr>
          <p:cNvPr id="2" name="Title 1">
            <a:extLst>
              <a:ext uri="{FF2B5EF4-FFF2-40B4-BE49-F238E27FC236}">
                <a16:creationId xmlns:a16="http://schemas.microsoft.com/office/drawing/2014/main" id="{DB08F0A4-99C3-EF9D-FAE2-010B2DAE6675}"/>
              </a:ext>
            </a:extLst>
          </p:cNvPr>
          <p:cNvSpPr>
            <a:spLocks noGrp="1"/>
          </p:cNvSpPr>
          <p:nvPr>
            <p:ph type="title" idx="4294967295"/>
          </p:nvPr>
        </p:nvSpPr>
        <p:spPr>
          <a:xfrm>
            <a:off x="342870" y="-865500"/>
            <a:ext cx="9372600" cy="865500"/>
          </a:xfrm>
        </p:spPr>
        <p:txBody>
          <a:bodyPr spcFirstLastPara="1" wrap="square" lIns="113100" tIns="113100" rIns="113100" bIns="113100" anchor="b" anchorCtr="0">
            <a:noAutofit/>
          </a:bodyPr>
          <a:lstStyle/>
          <a:p>
            <a:r>
              <a:rPr lang="en-US" dirty="0"/>
              <a:t>Global Soil Patterns</a:t>
            </a:r>
          </a:p>
        </p:txBody>
      </p:sp>
      <p:sp>
        <p:nvSpPr>
          <p:cNvPr id="408" name="Google Shape;408;p44"/>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p>
            <a:pPr marL="0" lvl="0" indent="0" algn="r" rtl="0">
              <a:spcBef>
                <a:spcPts val="0"/>
              </a:spcBef>
              <a:spcAft>
                <a:spcPts val="0"/>
              </a:spcAft>
              <a:buNone/>
            </a:pPr>
            <a:fld id="{00000000-1234-1234-1234-123412341234}" type="slidenum">
              <a:rPr lang="en"/>
              <a:t>8</a:t>
            </a:fld>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419"/>
        <p:cNvGrpSpPr/>
        <p:nvPr/>
      </p:nvGrpSpPr>
      <p:grpSpPr>
        <a:xfrm>
          <a:off x="0" y="0"/>
          <a:ext cx="0" cy="0"/>
          <a:chOff x="0" y="0"/>
          <a:chExt cx="0" cy="0"/>
        </a:xfrm>
      </p:grpSpPr>
      <p:sp>
        <p:nvSpPr>
          <p:cNvPr id="421" name="Google Shape;421;p45">
            <a:extLst>
              <a:ext uri="{C183D7F6-B498-43B3-948B-1728B52AA6E4}">
                <adec:decorative xmlns:adec="http://schemas.microsoft.com/office/drawing/2017/decorative" val="1"/>
              </a:ext>
            </a:extLst>
          </p:cNvPr>
          <p:cNvSpPr txBox="1"/>
          <p:nvPr/>
        </p:nvSpPr>
        <p:spPr>
          <a:xfrm>
            <a:off x="553500" y="2520300"/>
            <a:ext cx="2748600" cy="6825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
        <p:nvSpPr>
          <p:cNvPr id="422" name="Google Shape;422;p45">
            <a:extLst>
              <a:ext uri="{C183D7F6-B498-43B3-948B-1728B52AA6E4}">
                <adec:decorative xmlns:adec="http://schemas.microsoft.com/office/drawing/2017/decorative" val="1"/>
              </a:ext>
            </a:extLst>
          </p:cNvPr>
          <p:cNvSpPr txBox="1"/>
          <p:nvPr/>
        </p:nvSpPr>
        <p:spPr>
          <a:xfrm>
            <a:off x="498175" y="5727575"/>
            <a:ext cx="9079200" cy="15921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
        <p:nvSpPr>
          <p:cNvPr id="423" name="Google Shape;423;p45">
            <a:extLst>
              <a:ext uri="{C183D7F6-B498-43B3-948B-1728B52AA6E4}">
                <adec:decorative xmlns:adec="http://schemas.microsoft.com/office/drawing/2017/decorative" val="1"/>
              </a:ext>
            </a:extLst>
          </p:cNvPr>
          <p:cNvSpPr txBox="1"/>
          <p:nvPr/>
        </p:nvSpPr>
        <p:spPr>
          <a:xfrm>
            <a:off x="553500" y="3427950"/>
            <a:ext cx="2748600" cy="6825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
        <p:nvSpPr>
          <p:cNvPr id="424" name="Google Shape;424;p45">
            <a:extLst>
              <a:ext uri="{C183D7F6-B498-43B3-948B-1728B52AA6E4}">
                <adec:decorative xmlns:adec="http://schemas.microsoft.com/office/drawing/2017/decorative" val="1"/>
              </a:ext>
            </a:extLst>
          </p:cNvPr>
          <p:cNvSpPr txBox="1"/>
          <p:nvPr/>
        </p:nvSpPr>
        <p:spPr>
          <a:xfrm>
            <a:off x="553500" y="4317886"/>
            <a:ext cx="2748600" cy="6825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
        <p:nvSpPr>
          <p:cNvPr id="425" name="Google Shape;425;p45">
            <a:extLst>
              <a:ext uri="{C183D7F6-B498-43B3-948B-1728B52AA6E4}">
                <adec:decorative xmlns:adec="http://schemas.microsoft.com/office/drawing/2017/decorative" val="1"/>
              </a:ext>
            </a:extLst>
          </p:cNvPr>
          <p:cNvSpPr txBox="1"/>
          <p:nvPr/>
        </p:nvSpPr>
        <p:spPr>
          <a:xfrm>
            <a:off x="3495525" y="2520300"/>
            <a:ext cx="1533600" cy="6825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
        <p:nvSpPr>
          <p:cNvPr id="426" name="Google Shape;426;p45">
            <a:extLst>
              <a:ext uri="{C183D7F6-B498-43B3-948B-1728B52AA6E4}">
                <adec:decorative xmlns:adec="http://schemas.microsoft.com/office/drawing/2017/decorative" val="1"/>
              </a:ext>
            </a:extLst>
          </p:cNvPr>
          <p:cNvSpPr txBox="1"/>
          <p:nvPr/>
        </p:nvSpPr>
        <p:spPr>
          <a:xfrm>
            <a:off x="3495525" y="3427946"/>
            <a:ext cx="1533600" cy="6825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
        <p:nvSpPr>
          <p:cNvPr id="427" name="Google Shape;427;p45">
            <a:extLst>
              <a:ext uri="{C183D7F6-B498-43B3-948B-1728B52AA6E4}">
                <adec:decorative xmlns:adec="http://schemas.microsoft.com/office/drawing/2017/decorative" val="1"/>
              </a:ext>
            </a:extLst>
          </p:cNvPr>
          <p:cNvSpPr txBox="1"/>
          <p:nvPr/>
        </p:nvSpPr>
        <p:spPr>
          <a:xfrm>
            <a:off x="3495525" y="4317878"/>
            <a:ext cx="1533600" cy="6825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
        <p:nvSpPr>
          <p:cNvPr id="428" name="Google Shape;428;p45">
            <a:extLst>
              <a:ext uri="{C183D7F6-B498-43B3-948B-1728B52AA6E4}">
                <adec:decorative xmlns:adec="http://schemas.microsoft.com/office/drawing/2017/decorative" val="1"/>
              </a:ext>
            </a:extLst>
          </p:cNvPr>
          <p:cNvSpPr txBox="1"/>
          <p:nvPr/>
        </p:nvSpPr>
        <p:spPr>
          <a:xfrm>
            <a:off x="5222550" y="2520300"/>
            <a:ext cx="4219200" cy="6825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
        <p:nvSpPr>
          <p:cNvPr id="429" name="Google Shape;429;p45">
            <a:extLst>
              <a:ext uri="{C183D7F6-B498-43B3-948B-1728B52AA6E4}">
                <adec:decorative xmlns:adec="http://schemas.microsoft.com/office/drawing/2017/decorative" val="1"/>
              </a:ext>
            </a:extLst>
          </p:cNvPr>
          <p:cNvSpPr txBox="1"/>
          <p:nvPr/>
        </p:nvSpPr>
        <p:spPr>
          <a:xfrm>
            <a:off x="5222550" y="3427945"/>
            <a:ext cx="4219200" cy="6825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
        <p:nvSpPr>
          <p:cNvPr id="430" name="Google Shape;430;p45">
            <a:extLst>
              <a:ext uri="{C183D7F6-B498-43B3-948B-1728B52AA6E4}">
                <adec:decorative xmlns:adec="http://schemas.microsoft.com/office/drawing/2017/decorative" val="1"/>
              </a:ext>
            </a:extLst>
          </p:cNvPr>
          <p:cNvSpPr txBox="1"/>
          <p:nvPr/>
        </p:nvSpPr>
        <p:spPr>
          <a:xfrm>
            <a:off x="5222550" y="4317876"/>
            <a:ext cx="4219200" cy="682500"/>
          </a:xfrm>
          <a:prstGeom prst="rect">
            <a:avLst/>
          </a:prstGeom>
          <a:solidFill>
            <a:srgbClr val="EFEFEF"/>
          </a:solidFill>
          <a:ln w="9525" cap="flat" cmpd="sng">
            <a:solidFill>
              <a:srgbClr val="666666"/>
            </a:solidFill>
            <a:prstDash val="dot"/>
            <a:round/>
            <a:headEnd type="none" w="sm" len="sm"/>
            <a:tailEnd type="none" w="sm" len="sm"/>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latin typeface="Source Sans Pro"/>
              <a:ea typeface="Source Sans Pro"/>
              <a:cs typeface="Source Sans Pro"/>
              <a:sym typeface="Source Sans Pro"/>
            </a:endParaRPr>
          </a:p>
        </p:txBody>
      </p:sp>
      <p:sp>
        <p:nvSpPr>
          <p:cNvPr id="2" name="Title 1">
            <a:extLst>
              <a:ext uri="{FF2B5EF4-FFF2-40B4-BE49-F238E27FC236}">
                <a16:creationId xmlns:a16="http://schemas.microsoft.com/office/drawing/2014/main" id="{8BADC1C5-4DDD-56E3-FB93-D2AEB7FB64D9}"/>
              </a:ext>
            </a:extLst>
          </p:cNvPr>
          <p:cNvSpPr>
            <a:spLocks noGrp="1"/>
          </p:cNvSpPr>
          <p:nvPr>
            <p:ph type="title" idx="4294967295"/>
          </p:nvPr>
        </p:nvSpPr>
        <p:spPr>
          <a:xfrm>
            <a:off x="342870" y="-865500"/>
            <a:ext cx="9372600" cy="865500"/>
          </a:xfrm>
        </p:spPr>
        <p:txBody>
          <a:bodyPr spcFirstLastPara="1" wrap="square" lIns="113100" tIns="113100" rIns="113100" bIns="113100" anchor="b" anchorCtr="0">
            <a:noAutofit/>
          </a:bodyPr>
          <a:lstStyle/>
          <a:p>
            <a:r>
              <a:rPr lang="en-US" dirty="0"/>
              <a:t>Evidence in Soil and Rocks</a:t>
            </a:r>
          </a:p>
        </p:txBody>
      </p:sp>
      <p:sp>
        <p:nvSpPr>
          <p:cNvPr id="420" name="Google Shape;420;p45"/>
          <p:cNvSpPr txBox="1">
            <a:spLocks noGrp="1"/>
          </p:cNvSpPr>
          <p:nvPr>
            <p:ph type="sldNum" idx="12"/>
          </p:nvPr>
        </p:nvSpPr>
        <p:spPr>
          <a:xfrm>
            <a:off x="9319704" y="7046639"/>
            <a:ext cx="603600" cy="594900"/>
          </a:xfrm>
          <a:prstGeom prst="rect">
            <a:avLst/>
          </a:prstGeom>
        </p:spPr>
        <p:txBody>
          <a:bodyPr spcFirstLastPara="1" wrap="square" lIns="113100" tIns="113100" rIns="113100" bIns="113100" anchor="ctr" anchorCtr="0">
            <a:noAutofit/>
          </a:bodyPr>
          <a:lstStyle/>
          <a:p>
            <a:pPr marL="0" lvl="0" indent="0" algn="r" rtl="0">
              <a:spcBef>
                <a:spcPts val="0"/>
              </a:spcBef>
              <a:spcAft>
                <a:spcPts val="0"/>
              </a:spcAft>
              <a:buNone/>
            </a:pPr>
            <a:fld id="{00000000-1234-1234-1234-123412341234}" type="slidenum">
              <a:rPr lang="en"/>
              <a:t>9</a:t>
            </a:fld>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fbc037d5-3aae-4eba-9dec-a926451bc98f" xsi:nil="true"/>
    <lcf76f155ced4ddcb4097134ff3c332f xmlns="619e9023-7fe2-4e3d-9807-62b6c8302c1b">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9535ED75752BCA4DA4E256401831089B" ma:contentTypeVersion="17" ma:contentTypeDescription="Create a new document." ma:contentTypeScope="" ma:versionID="4b22d856db1669cb7b2b07fe0dda9684">
  <xsd:schema xmlns:xsd="http://www.w3.org/2001/XMLSchema" xmlns:xs="http://www.w3.org/2001/XMLSchema" xmlns:p="http://schemas.microsoft.com/office/2006/metadata/properties" xmlns:ns2="619e9023-7fe2-4e3d-9807-62b6c8302c1b" xmlns:ns3="fbc037d5-3aae-4eba-9dec-a926451bc98f" targetNamespace="http://schemas.microsoft.com/office/2006/metadata/properties" ma:root="true" ma:fieldsID="5bd0d2a1c348e4703ad3f2a373afc867" ns2:_="" ns3:_="">
    <xsd:import namespace="619e9023-7fe2-4e3d-9807-62b6c8302c1b"/>
    <xsd:import namespace="fbc037d5-3aae-4eba-9dec-a926451bc98f"/>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lcf76f155ced4ddcb4097134ff3c332f" minOccurs="0"/>
                <xsd:element ref="ns3:TaxCatchAll" minOccurs="0"/>
                <xsd:element ref="ns2:MediaServiceDateTaken" minOccurs="0"/>
                <xsd:element ref="ns2:MediaServiceObjectDetectorVersions" minOccurs="0"/>
                <xsd:element ref="ns2:MediaLengthInSecond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19e9023-7fe2-4e3d-9807-62b6c8302c1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3a5fc0d6-7222-447d-a74f-50773848813d" ma:termSetId="09814cd3-568e-fe90-9814-8d621ff8fb84" ma:anchorId="fba54fb3-c3e1-fe81-a776-ca4b69148c4d" ma:open="true" ma:isKeyword="false">
      <xsd:complexType>
        <xsd:sequence>
          <xsd:element ref="pc:Terms" minOccurs="0" maxOccurs="1"/>
        </xsd:sequence>
      </xsd:complexType>
    </xsd:element>
    <xsd:element name="MediaServiceDateTaken" ma:index="21" nillable="true" ma:displayName="MediaServiceDateTaken" ma:description="" ma:hidden="true" ma:indexed="true" ma:internalName="MediaServiceDateTaken" ma:readOnly="true">
      <xsd:simpleType>
        <xsd:restriction base="dms:Text"/>
      </xsd:simpleType>
    </xsd:element>
    <xsd:element name="MediaServiceObjectDetectorVersions" ma:index="22" nillable="true" ma:displayName="MediaServiceObjectDetectorVersions" ma:description="" ma:hidden="true" ma:indexed="true" ma:internalName="MediaServiceObjectDetectorVersions" ma:readOnly="true">
      <xsd:simpleType>
        <xsd:restriction base="dms:Text"/>
      </xsd:simpleType>
    </xsd:element>
    <xsd:element name="MediaLengthInSeconds" ma:index="23" nillable="true" ma:displayName="MediaLengthInSeconds" ma:hidden="true" ma:internalName="MediaLengthInSeconds" ma:readOnly="true">
      <xsd:simpleType>
        <xsd:restriction base="dms:Unknown"/>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bc037d5-3aae-4eba-9dec-a926451bc98f"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0953e9ec-ae23-4c66-8fbc-a31ce0e85919}" ma:internalName="TaxCatchAll" ma:showField="CatchAllData" ma:web="fbc037d5-3aae-4eba-9dec-a926451bc98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5C7558B-45B8-44D6-B486-8E92546E4888}">
  <ds:schemaRefs>
    <ds:schemaRef ds:uri="http://schemas.microsoft.com/office/2006/metadata/properties"/>
    <ds:schemaRef ds:uri="http://schemas.microsoft.com/office/infopath/2007/PartnerControls"/>
    <ds:schemaRef ds:uri="fbc037d5-3aae-4eba-9dec-a926451bc98f"/>
    <ds:schemaRef ds:uri="619e9023-7fe2-4e3d-9807-62b6c8302c1b"/>
  </ds:schemaRefs>
</ds:datastoreItem>
</file>

<file path=customXml/itemProps2.xml><?xml version="1.0" encoding="utf-8"?>
<ds:datastoreItem xmlns:ds="http://schemas.openxmlformats.org/officeDocument/2006/customXml" ds:itemID="{26E4D8AE-44C6-44FD-8C1A-FA5B264DA8ED}">
  <ds:schemaRefs>
    <ds:schemaRef ds:uri="http://schemas.microsoft.com/sharepoint/v3/contenttype/forms"/>
  </ds:schemaRefs>
</ds:datastoreItem>
</file>

<file path=customXml/itemProps3.xml><?xml version="1.0" encoding="utf-8"?>
<ds:datastoreItem xmlns:ds="http://schemas.openxmlformats.org/officeDocument/2006/customXml" ds:itemID="{60DD3B84-C652-40ED-9CB1-246DDD959FD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19e9023-7fe2-4e3d-9807-62b6c8302c1b"/>
    <ds:schemaRef ds:uri="fbc037d5-3aae-4eba-9dec-a926451bc98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0</TotalTime>
  <Words>602</Words>
  <Application>Microsoft Office PowerPoint</Application>
  <PresentationFormat>Custom</PresentationFormat>
  <Paragraphs>121</Paragraphs>
  <Slides>33</Slides>
  <Notes>33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33</vt:i4>
      </vt:variant>
    </vt:vector>
  </HeadingPairs>
  <TitlesOfParts>
    <vt:vector size="36" baseType="lpstr">
      <vt:lpstr>Arial</vt:lpstr>
      <vt:lpstr>Source Sans Pro</vt:lpstr>
      <vt:lpstr>Simple Light</vt:lpstr>
      <vt:lpstr>Unit 18 Our Dynamic Earth: Student Journal (interactive version)</vt:lpstr>
      <vt:lpstr>Helpful Instructions for Using the mySci Interactive Student Journal</vt:lpstr>
      <vt:lpstr>Ask a Question</vt:lpstr>
      <vt:lpstr>The Land Around Our School</vt:lpstr>
      <vt:lpstr>My Earth Map</vt:lpstr>
      <vt:lpstr>My Earth Map Checklist</vt:lpstr>
      <vt:lpstr>Patterns of Earth Features</vt:lpstr>
      <vt:lpstr>Global Soil Patterns</vt:lpstr>
      <vt:lpstr>Evidence in Soil and Rocks</vt:lpstr>
      <vt:lpstr>Layers of Time</vt:lpstr>
      <vt:lpstr>What can Rocks Tell Us?</vt:lpstr>
      <vt:lpstr>Plate Motion and Changes to Earth’s Surface</vt:lpstr>
      <vt:lpstr>Plate Motion and Changes to Earth’s Surface (part 2)</vt:lpstr>
      <vt:lpstr>Claim, Evidence, Reasoning</vt:lpstr>
      <vt:lpstr>Claim, Evidence, Reasoning continued</vt:lpstr>
      <vt:lpstr>Formation of Soil – Station One</vt:lpstr>
      <vt:lpstr>Formation of Soil – Station One: continued</vt:lpstr>
      <vt:lpstr>Formation of Soil – Station Two</vt:lpstr>
      <vt:lpstr>Formation of Soil – Station Two: continued</vt:lpstr>
      <vt:lpstr>Formation of Soil – Station Two: (part 3)</vt:lpstr>
      <vt:lpstr>Elephant Rocks Story</vt:lpstr>
      <vt:lpstr>Movement of Soil and Rocks</vt:lpstr>
      <vt:lpstr>Movement of Soil and Rocks continued</vt:lpstr>
      <vt:lpstr>Explaining a Changing Landscape</vt:lpstr>
      <vt:lpstr>Soil Reading Notes</vt:lpstr>
      <vt:lpstr>Soil Reading Notes continued</vt:lpstr>
      <vt:lpstr>What is Happening to the Soil?</vt:lpstr>
      <vt:lpstr>What is Happening to the Soil? continued</vt:lpstr>
      <vt:lpstr>Engineering Design Cycle</vt:lpstr>
      <vt:lpstr>Design Challenge Rubric</vt:lpstr>
      <vt:lpstr>Soil Design Challenge Notes</vt:lpstr>
      <vt:lpstr>Soil Design Challenge Notes (continued)</vt:lpstr>
      <vt:lpstr>Soil Design Argument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Aaron Feuerstein</cp:lastModifiedBy>
  <cp:revision>1</cp:revision>
  <dcterms:modified xsi:type="dcterms:W3CDTF">2025-06-16T20:07:43Z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0x0101009535ED75752BCA4DA4E256401831089B</vt:lpwstr>
  </property>
  <property fmtid="{D5CDD505-2E9C-101B-9397-08002B2CF9AE}" pid="3" name="MediaServiceImageTags">
    <vt:lpwstr/>
  </property>
</Properties>
</file>