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2974B-9B70-4D11-B148-DD563438E226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58C07-35C2-4608-ADF8-D9239D300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7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59ED839-0402-4598-AD92-530DE527019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B4BF0E2-27DB-4C72-ADBF-1CD22548B570}" type="datetimeFigureOut">
              <a:rPr lang="en-US" smtClean="0"/>
              <a:t>11/3/2015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create a movie using movie maker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highlight all the slides and then open</a:t>
            </a:r>
          </a:p>
          <a:p>
            <a:r>
              <a:rPr lang="en-US" dirty="0" smtClean="0"/>
              <a:t>Movie maker than looks like this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58944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9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Transitions – click animation tab at the top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5177"/>
            <a:ext cx="7615237" cy="210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295400" y="2545177"/>
            <a:ext cx="990600" cy="731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724400" y="3505200"/>
            <a:ext cx="2667000" cy="2057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6622" y="5239434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arrow gives </a:t>
            </a:r>
          </a:p>
          <a:p>
            <a:r>
              <a:rPr lang="en-US" dirty="0" smtClean="0"/>
              <a:t>even more choices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029200"/>
            <a:ext cx="4278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choose a transition for each picture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eparately or click apply to all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the same transition on all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086599" y="3378974"/>
            <a:ext cx="152400" cy="1973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movement when picture is showing use the pan and zoom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678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400800" y="3200400"/>
            <a:ext cx="152400" cy="1973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30822" y="5239433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arrow gives </a:t>
            </a:r>
          </a:p>
          <a:p>
            <a:r>
              <a:rPr lang="en-US" dirty="0" smtClean="0"/>
              <a:t>even more choices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48200" y="3309255"/>
            <a:ext cx="2057400" cy="22860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4400" y="5133590"/>
            <a:ext cx="382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can pan and zoom for each picture</a:t>
            </a:r>
          </a:p>
          <a:p>
            <a:pPr algn="ctr"/>
            <a:r>
              <a:rPr lang="en-US" dirty="0"/>
              <a:t>s</a:t>
            </a:r>
            <a:r>
              <a:rPr lang="en-US" dirty="0" smtClean="0"/>
              <a:t>eparately or click apply to all</a:t>
            </a:r>
          </a:p>
          <a:p>
            <a:pPr algn="ctr"/>
            <a:r>
              <a:rPr lang="en-US" dirty="0"/>
              <a:t>f</a:t>
            </a:r>
            <a:r>
              <a:rPr lang="en-US" dirty="0" smtClean="0"/>
              <a:t>or the same transition on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 &amp; 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let the program choose the pan &amp; zoom for you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67818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276600" y="3200400"/>
            <a:ext cx="152400" cy="19733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5377934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 Pan &amp; Zoom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captions add them now. NOT TOO MANY LONG ONES</a:t>
            </a:r>
          </a:p>
          <a:p>
            <a:r>
              <a:rPr lang="en-US" dirty="0" smtClean="0"/>
              <a:t>Click on the home tab </a:t>
            </a:r>
          </a:p>
          <a:p>
            <a:pPr marL="114300" indent="0">
              <a:buNone/>
            </a:pPr>
            <a:r>
              <a:rPr lang="en-US" dirty="0" smtClean="0"/>
              <a:t>and then the slide you want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Click caption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Enter your caption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3683454" cy="4461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895600" y="4800601"/>
            <a:ext cx="1905000" cy="1142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haven’t created a title page with the power point    create one by 					    clicking title on the 						Home tab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Type your title </a:t>
            </a:r>
          </a:p>
          <a:p>
            <a:r>
              <a:rPr lang="en-US" dirty="0" smtClean="0"/>
              <a:t>and author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4039354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324600" y="26670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4727123"/>
            <a:ext cx="1295400" cy="1142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2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add sound click add music BUT FIRST you need to record your dialog.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09800"/>
            <a:ext cx="4039354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648200" y="2590800"/>
            <a:ext cx="10668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best program for recording your dialogue is Audacity.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8690530" cy="330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7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you have to do is write what you want to say and click the record button then the stop button when done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43200"/>
            <a:ext cx="677567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2971800"/>
            <a:ext cx="1676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867400" y="2362200"/>
            <a:ext cx="3048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2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what it looks like when you are done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7989858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157204"/>
            <a:ext cx="4901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 one of these for each picture. </a:t>
            </a:r>
          </a:p>
          <a:p>
            <a:pPr algn="ctr"/>
            <a:r>
              <a:rPr lang="en-US" dirty="0" smtClean="0"/>
              <a:t>It makes it easier to match picture to sound 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power point on your topic</a:t>
            </a:r>
          </a:p>
          <a:p>
            <a:r>
              <a:rPr lang="en-US" dirty="0" smtClean="0"/>
              <a:t>Use more pictures than words</a:t>
            </a:r>
          </a:p>
          <a:p>
            <a:r>
              <a:rPr lang="en-US" dirty="0" smtClean="0"/>
              <a:t>Graphs and charts are very useful</a:t>
            </a:r>
          </a:p>
          <a:p>
            <a:r>
              <a:rPr lang="en-US" dirty="0" smtClean="0"/>
              <a:t>Choose a good design – remember people will need to see your pictures and words from far away on a video.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077200" cy="14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90600" y="3733800"/>
            <a:ext cx="11430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Audacity saving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save export as a wav file and name slide 1, slide 2 etc.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285999"/>
            <a:ext cx="8129587" cy="403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524000" y="4038600"/>
            <a:ext cx="1219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0" y="4953000"/>
            <a:ext cx="3514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 files work best in Movie maker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make sure you picture matches the length of you sound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84914" y="2363373"/>
            <a:ext cx="19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Video tool tab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4198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2235" y="5377543"/>
            <a:ext cx="6600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the duration line to lengthen or shorten you picture</a:t>
            </a:r>
          </a:p>
          <a:p>
            <a:r>
              <a:rPr lang="en-US" dirty="0" smtClean="0"/>
              <a:t>You can tell because the audio will have a line at the end of each clip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4272305" y="3810000"/>
            <a:ext cx="537820" cy="15675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add credits. </a:t>
            </a:r>
            <a:endParaRPr lang="en-US" dirty="0"/>
          </a:p>
          <a:p>
            <a:r>
              <a:rPr lang="en-US" dirty="0" smtClean="0"/>
              <a:t>This is your bibliography of where you got your pictures  and  info for your power point.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5029200" cy="380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094" y="4572000"/>
            <a:ext cx="2385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credits and </a:t>
            </a:r>
          </a:p>
          <a:p>
            <a:r>
              <a:rPr lang="en-US" dirty="0" smtClean="0"/>
              <a:t>type in space provided</a:t>
            </a:r>
          </a:p>
          <a:p>
            <a:r>
              <a:rPr lang="en-US" dirty="0" smtClean="0"/>
              <a:t>You could also paste</a:t>
            </a:r>
          </a:p>
          <a:p>
            <a:r>
              <a:rPr lang="en-US" dirty="0" smtClean="0"/>
              <a:t>From a word document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21812" y="5410200"/>
            <a:ext cx="1140588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821812" y="4267200"/>
            <a:ext cx="3274188" cy="90496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75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Finish movie you must save AS MOVIE, not just as movie maker.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35701"/>
            <a:ext cx="394864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145971"/>
            <a:ext cx="2969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upper right hand corner</a:t>
            </a:r>
          </a:p>
          <a:p>
            <a:r>
              <a:rPr lang="en-US" dirty="0" smtClean="0"/>
              <a:t>Click SAVE MOVIE and choose</a:t>
            </a:r>
          </a:p>
          <a:p>
            <a:r>
              <a:rPr lang="en-US" dirty="0" smtClean="0"/>
              <a:t>For computer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15343" y="3429000"/>
            <a:ext cx="3309257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172200" y="1935701"/>
            <a:ext cx="990600" cy="1210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 movie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take awhile but will then play on anything with Windows media player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65627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27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Screencast-O-</a:t>
            </a:r>
            <a:r>
              <a:rPr lang="en-US" dirty="0" err="1"/>
              <a:t>M</a:t>
            </a:r>
            <a:r>
              <a:rPr lang="en-US" dirty="0" err="1" smtClean="0"/>
              <a:t>atic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0051"/>
            <a:ext cx="7620000" cy="306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019800"/>
            <a:ext cx="7108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starts screen give the choice of recording screen only, webcam only</a:t>
            </a:r>
          </a:p>
          <a:p>
            <a:r>
              <a:rPr lang="en-US" dirty="0" smtClean="0"/>
              <a:t>Or this pictures shows both – the screen and yourself in the corner talking.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each slide in your </a:t>
            </a:r>
            <a:r>
              <a:rPr lang="en-US" dirty="0" err="1" smtClean="0"/>
              <a:t>powerpoint</a:t>
            </a:r>
            <a:r>
              <a:rPr lang="en-US" dirty="0" smtClean="0"/>
              <a:t> simple.</a:t>
            </a:r>
          </a:p>
          <a:p>
            <a:r>
              <a:rPr lang="en-US" dirty="0" smtClean="0"/>
              <a:t>You will be adding animation to pictures and too many words will slide by quickly or be zoned out.</a:t>
            </a:r>
          </a:p>
          <a:p>
            <a:r>
              <a:rPr lang="en-US" dirty="0" smtClean="0"/>
              <a:t>Example: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5314950" cy="388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057400" y="3657600"/>
            <a:ext cx="3657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 your </a:t>
            </a:r>
            <a:r>
              <a:rPr lang="en-US" dirty="0" err="1" smtClean="0"/>
              <a:t>powerpoint</a:t>
            </a:r>
            <a:r>
              <a:rPr lang="en-US" dirty="0" smtClean="0"/>
              <a:t> slides as pictures</a:t>
            </a:r>
          </a:p>
          <a:p>
            <a:r>
              <a:rPr lang="en-US" dirty="0" smtClean="0"/>
              <a:t>Go to file and save as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304206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4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bottom of the page is Save as type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74961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09600" y="4800600"/>
            <a:ext cx="3276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7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</a:t>
            </a:r>
          </a:p>
          <a:p>
            <a:pPr marL="114300" indent="0">
              <a:buNone/>
            </a:pPr>
            <a:r>
              <a:rPr lang="en-US" dirty="0" smtClean="0"/>
              <a:t>JPEG format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7121"/>
            <a:ext cx="5953125" cy="521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66800" y="5257800"/>
            <a:ext cx="1969008" cy="115671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as JPEG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63912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524000"/>
            <a:ext cx="7065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Choose the every slide button. </a:t>
            </a:r>
          </a:p>
          <a:p>
            <a:pPr algn="ctr"/>
            <a:r>
              <a:rPr lang="en-US" sz="2400" dirty="0" smtClean="0"/>
              <a:t>This will save each slide as a separate picture IN ORDER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2133600" y="3810000"/>
            <a:ext cx="1981200" cy="1524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Movie Maker</a:t>
            </a:r>
          </a:p>
          <a:p>
            <a:r>
              <a:rPr lang="en-US" dirty="0" smtClean="0"/>
              <a:t>This is the opening page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8515350" cy="358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pictures by clicking the add videos and photos button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383886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19400" y="2819400"/>
            <a:ext cx="1929943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643</TotalTime>
  <Words>579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How to create a movie using movie maker</vt:lpstr>
      <vt:lpstr>Step one</vt:lpstr>
      <vt:lpstr>Step two</vt:lpstr>
      <vt:lpstr>Step three</vt:lpstr>
      <vt:lpstr>Step 4</vt:lpstr>
      <vt:lpstr>Save as type</vt:lpstr>
      <vt:lpstr>Save as JPEG</vt:lpstr>
      <vt:lpstr>Step 5</vt:lpstr>
      <vt:lpstr>Step 6</vt:lpstr>
      <vt:lpstr>Add pictures</vt:lpstr>
      <vt:lpstr>Step 7</vt:lpstr>
      <vt:lpstr>Step 7</vt:lpstr>
      <vt:lpstr>Pan &amp; Zoom</vt:lpstr>
      <vt:lpstr>Step 8</vt:lpstr>
      <vt:lpstr>Step 9</vt:lpstr>
      <vt:lpstr>Step 10</vt:lpstr>
      <vt:lpstr>Step 11</vt:lpstr>
      <vt:lpstr>Audacity</vt:lpstr>
      <vt:lpstr>Audacity</vt:lpstr>
      <vt:lpstr>Audacity saving</vt:lpstr>
      <vt:lpstr>Finish sound</vt:lpstr>
      <vt:lpstr>Step 12 </vt:lpstr>
      <vt:lpstr>Step 13</vt:lpstr>
      <vt:lpstr>Saving movie</vt:lpstr>
      <vt:lpstr>Screencast-O-Matic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create a movie using movie maker</dc:title>
  <dc:creator>M. Costello</dc:creator>
  <cp:lastModifiedBy>M. Costello</cp:lastModifiedBy>
  <cp:revision>15</cp:revision>
  <cp:lastPrinted>2015-09-11T17:43:53Z</cp:lastPrinted>
  <dcterms:created xsi:type="dcterms:W3CDTF">2015-09-10T12:47:56Z</dcterms:created>
  <dcterms:modified xsi:type="dcterms:W3CDTF">2015-11-03T15:30:01Z</dcterms:modified>
</cp:coreProperties>
</file>