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embeddedFontLst>
    <p:embeddedFont>
      <p:font typeface="Dosis" pitchFamily="2" charset="0"/>
      <p:regular r:id="rId13"/>
      <p:bold r:id="rId14"/>
    </p:embeddedFont>
    <p:embeddedFont>
      <p:font typeface="Source Sans Pro" panose="020B0503030403020204" pitchFamily="34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0ED900-6E30-42F3-A9CD-F06F86313491}" v="3" dt="2025-06-12T15:31:38.747"/>
  </p1510:revLst>
</p1510:revInfo>
</file>

<file path=ppt/tableStyles.xml><?xml version="1.0" encoding="utf-8"?>
<a:tblStyleLst xmlns:a="http://schemas.openxmlformats.org/drawingml/2006/main" def="{2E5C9DE2-6AB6-4FBF-9594-A91E4B9249B0}">
  <a:tblStyle styleId="{2E5C9DE2-6AB6-4FBF-9594-A91E4B9249B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1362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n Feuerstein" userId="f5de8b9a-5c09-4bc3-b449-ac980e458ac8" providerId="ADAL" clId="{170ED900-6E30-42F3-A9CD-F06F86313491}"/>
    <pc:docChg chg="undo custSel modSld">
      <pc:chgData name="Aaron Feuerstein" userId="f5de8b9a-5c09-4bc3-b449-ac980e458ac8" providerId="ADAL" clId="{170ED900-6E30-42F3-A9CD-F06F86313491}" dt="2025-06-12T15:31:55.048" v="309" actId="13244"/>
      <pc:docMkLst>
        <pc:docMk/>
      </pc:docMkLst>
      <pc:sldChg chg="addSp delSp modSp mod">
        <pc:chgData name="Aaron Feuerstein" userId="f5de8b9a-5c09-4bc3-b449-ac980e458ac8" providerId="ADAL" clId="{170ED900-6E30-42F3-A9CD-F06F86313491}" dt="2025-06-12T15:12:58.535" v="205" actId="20577"/>
        <pc:sldMkLst>
          <pc:docMk/>
          <pc:sldMk cId="0" sldId="256"/>
        </pc:sldMkLst>
        <pc:spChg chg="add del mod">
          <ac:chgData name="Aaron Feuerstein" userId="f5de8b9a-5c09-4bc3-b449-ac980e458ac8" providerId="ADAL" clId="{170ED900-6E30-42F3-A9CD-F06F86313491}" dt="2025-06-12T15:06:39.584" v="3" actId="33699"/>
          <ac:spMkLst>
            <pc:docMk/>
            <pc:sldMk cId="0" sldId="256"/>
            <ac:spMk id="2" creationId="{24639810-751E-6F32-BCDD-170AEB31239F}"/>
          </ac:spMkLst>
        </pc:spChg>
        <pc:spChg chg="add mod">
          <ac:chgData name="Aaron Feuerstein" userId="f5de8b9a-5c09-4bc3-b449-ac980e458ac8" providerId="ADAL" clId="{170ED900-6E30-42F3-A9CD-F06F86313491}" dt="2025-06-12T15:12:58.535" v="205" actId="20577"/>
          <ac:spMkLst>
            <pc:docMk/>
            <pc:sldMk cId="0" sldId="256"/>
            <ac:spMk id="3" creationId="{B79A3663-7851-3089-D3C1-12DDB13BFCFA}"/>
          </ac:spMkLst>
        </pc:spChg>
      </pc:sldChg>
      <pc:sldChg chg="addSp modSp mod">
        <pc:chgData name="Aaron Feuerstein" userId="f5de8b9a-5c09-4bc3-b449-ac980e458ac8" providerId="ADAL" clId="{170ED900-6E30-42F3-A9CD-F06F86313491}" dt="2025-06-12T15:13:18.721" v="234" actId="20577"/>
        <pc:sldMkLst>
          <pc:docMk/>
          <pc:sldMk cId="0" sldId="257"/>
        </pc:sldMkLst>
        <pc:spChg chg="add mod">
          <ac:chgData name="Aaron Feuerstein" userId="f5de8b9a-5c09-4bc3-b449-ac980e458ac8" providerId="ADAL" clId="{170ED900-6E30-42F3-A9CD-F06F86313491}" dt="2025-06-12T15:13:18.721" v="234" actId="20577"/>
          <ac:spMkLst>
            <pc:docMk/>
            <pc:sldMk cId="0" sldId="257"/>
            <ac:spMk id="2" creationId="{E32C169F-C8B3-C4BA-9F95-48E0EE793105}"/>
          </ac:spMkLst>
        </pc:spChg>
      </pc:sldChg>
      <pc:sldChg chg="addSp delSp modSp mod">
        <pc:chgData name="Aaron Feuerstein" userId="f5de8b9a-5c09-4bc3-b449-ac980e458ac8" providerId="ADAL" clId="{170ED900-6E30-42F3-A9CD-F06F86313491}" dt="2025-06-12T15:30:54.698" v="270" actId="20577"/>
        <pc:sldMkLst>
          <pc:docMk/>
          <pc:sldMk cId="0" sldId="258"/>
        </pc:sldMkLst>
        <pc:spChg chg="add mod ord">
          <ac:chgData name="Aaron Feuerstein" userId="f5de8b9a-5c09-4bc3-b449-ac980e458ac8" providerId="ADAL" clId="{170ED900-6E30-42F3-A9CD-F06F86313491}" dt="2025-06-12T15:30:54.698" v="270" actId="20577"/>
          <ac:spMkLst>
            <pc:docMk/>
            <pc:sldMk cId="0" sldId="258"/>
            <ac:spMk id="2" creationId="{B4DF16F3-48F1-911E-7E4A-3755CB10EDE1}"/>
          </ac:spMkLst>
        </pc:spChg>
        <pc:spChg chg="del mod">
          <ac:chgData name="Aaron Feuerstein" userId="f5de8b9a-5c09-4bc3-b449-ac980e458ac8" providerId="ADAL" clId="{170ED900-6E30-42F3-A9CD-F06F86313491}" dt="2025-06-12T15:07:22.690" v="10" actId="478"/>
          <ac:spMkLst>
            <pc:docMk/>
            <pc:sldMk cId="0" sldId="258"/>
            <ac:spMk id="75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14.019" v="5" actId="478"/>
          <ac:spMkLst>
            <pc:docMk/>
            <pc:sldMk cId="0" sldId="258"/>
            <ac:spMk id="76" creationId="{00000000-0000-0000-0000-000000000000}"/>
          </ac:spMkLst>
        </pc:spChg>
        <pc:spChg chg="del mod">
          <ac:chgData name="Aaron Feuerstein" userId="f5de8b9a-5c09-4bc3-b449-ac980e458ac8" providerId="ADAL" clId="{170ED900-6E30-42F3-A9CD-F06F86313491}" dt="2025-06-12T15:07:26.552" v="13" actId="478"/>
          <ac:spMkLst>
            <pc:docMk/>
            <pc:sldMk cId="0" sldId="258"/>
            <ac:spMk id="77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29.546" v="16" actId="478"/>
          <ac:spMkLst>
            <pc:docMk/>
            <pc:sldMk cId="0" sldId="258"/>
            <ac:spMk id="78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21.842" v="9" actId="478"/>
          <ac:spMkLst>
            <pc:docMk/>
            <pc:sldMk cId="0" sldId="258"/>
            <ac:spMk id="79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14.954" v="6" actId="478"/>
          <ac:spMkLst>
            <pc:docMk/>
            <pc:sldMk cId="0" sldId="258"/>
            <ac:spMk id="80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27.788" v="14" actId="478"/>
          <ac:spMkLst>
            <pc:docMk/>
            <pc:sldMk cId="0" sldId="258"/>
            <ac:spMk id="81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30.373" v="17" actId="478"/>
          <ac:spMkLst>
            <pc:docMk/>
            <pc:sldMk cId="0" sldId="258"/>
            <ac:spMk id="82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35.221" v="19" actId="478"/>
          <ac:spMkLst>
            <pc:docMk/>
            <pc:sldMk cId="0" sldId="258"/>
            <ac:spMk id="83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03.373" v="24" actId="478"/>
          <ac:spMkLst>
            <pc:docMk/>
            <pc:sldMk cId="0" sldId="258"/>
            <ac:spMk id="84" creationId="{00000000-0000-0000-0000-000000000000}"/>
          </ac:spMkLst>
        </pc:spChg>
        <pc:spChg chg="ord">
          <ac:chgData name="Aaron Feuerstein" userId="f5de8b9a-5c09-4bc3-b449-ac980e458ac8" providerId="ADAL" clId="{170ED900-6E30-42F3-A9CD-F06F86313491}" dt="2025-06-12T15:07:55.167" v="22" actId="13244"/>
          <ac:spMkLst>
            <pc:docMk/>
            <pc:sldMk cId="0" sldId="258"/>
            <ac:spMk id="85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7:28.726" v="15" actId="478"/>
          <ac:spMkLst>
            <pc:docMk/>
            <pc:sldMk cId="0" sldId="258"/>
            <ac:spMk id="86" creationId="{00000000-0000-0000-0000-000000000000}"/>
          </ac:spMkLst>
        </pc:spChg>
        <pc:spChg chg="mod">
          <ac:chgData name="Aaron Feuerstein" userId="f5de8b9a-5c09-4bc3-b449-ac980e458ac8" providerId="ADAL" clId="{170ED900-6E30-42F3-A9CD-F06F86313491}" dt="2025-06-12T15:07:38.545" v="20" actId="1076"/>
          <ac:spMkLst>
            <pc:docMk/>
            <pc:sldMk cId="0" sldId="258"/>
            <ac:spMk id="87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08:15.604" v="28" actId="13244"/>
          <ac:spMkLst>
            <pc:docMk/>
            <pc:sldMk cId="0" sldId="258"/>
            <ac:spMk id="88" creationId="{00000000-0000-0000-0000-000000000000}"/>
          </ac:spMkLst>
        </pc:spChg>
        <pc:spChg chg="del mod">
          <ac:chgData name="Aaron Feuerstein" userId="f5de8b9a-5c09-4bc3-b449-ac980e458ac8" providerId="ADAL" clId="{170ED900-6E30-42F3-A9CD-F06F86313491}" dt="2025-06-12T15:08:10.578" v="27" actId="478"/>
          <ac:spMkLst>
            <pc:docMk/>
            <pc:sldMk cId="0" sldId="258"/>
            <ac:spMk id="89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07:51.565" v="21" actId="13244"/>
          <ac:spMkLst>
            <pc:docMk/>
            <pc:sldMk cId="0" sldId="258"/>
            <ac:spMk id="90" creationId="{00000000-0000-0000-0000-000000000000}"/>
          </ac:spMkLst>
        </pc:spChg>
      </pc:sldChg>
      <pc:sldChg chg="addSp delSp modSp mod">
        <pc:chgData name="Aaron Feuerstein" userId="f5de8b9a-5c09-4bc3-b449-ac980e458ac8" providerId="ADAL" clId="{170ED900-6E30-42F3-A9CD-F06F86313491}" dt="2025-06-12T15:31:47.463" v="306" actId="13244"/>
        <pc:sldMkLst>
          <pc:docMk/>
          <pc:sldMk cId="0" sldId="259"/>
        </pc:sldMkLst>
        <pc:spChg chg="add mod ord">
          <ac:chgData name="Aaron Feuerstein" userId="f5de8b9a-5c09-4bc3-b449-ac980e458ac8" providerId="ADAL" clId="{170ED900-6E30-42F3-A9CD-F06F86313491}" dt="2025-06-12T15:31:47.463" v="306" actId="13244"/>
          <ac:spMkLst>
            <pc:docMk/>
            <pc:sldMk cId="0" sldId="259"/>
            <ac:spMk id="2" creationId="{D5D7C401-5621-C962-45CB-ED06EAD248C5}"/>
          </ac:spMkLst>
        </pc:spChg>
        <pc:spChg chg="del">
          <ac:chgData name="Aaron Feuerstein" userId="f5de8b9a-5c09-4bc3-b449-ac980e458ac8" providerId="ADAL" clId="{170ED900-6E30-42F3-A9CD-F06F86313491}" dt="2025-06-12T15:08:43.791" v="45" actId="478"/>
          <ac:spMkLst>
            <pc:docMk/>
            <pc:sldMk cId="0" sldId="259"/>
            <ac:spMk id="97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42.191" v="42" actId="478"/>
          <ac:spMkLst>
            <pc:docMk/>
            <pc:sldMk cId="0" sldId="259"/>
            <ac:spMk id="98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40.216" v="39" actId="478"/>
          <ac:spMkLst>
            <pc:docMk/>
            <pc:sldMk cId="0" sldId="259"/>
            <ac:spMk id="99" creationId="{00000000-0000-0000-0000-000000000000}"/>
          </ac:spMkLst>
        </pc:spChg>
        <pc:spChg chg="del mod">
          <ac:chgData name="Aaron Feuerstein" userId="f5de8b9a-5c09-4bc3-b449-ac980e458ac8" providerId="ADAL" clId="{170ED900-6E30-42F3-A9CD-F06F86313491}" dt="2025-06-12T15:08:37.283" v="36" actId="478"/>
          <ac:spMkLst>
            <pc:docMk/>
            <pc:sldMk cId="0" sldId="259"/>
            <ac:spMk id="100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43.442" v="44" actId="478"/>
          <ac:spMkLst>
            <pc:docMk/>
            <pc:sldMk cId="0" sldId="259"/>
            <ac:spMk id="101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41.702" v="41" actId="478"/>
          <ac:spMkLst>
            <pc:docMk/>
            <pc:sldMk cId="0" sldId="259"/>
            <ac:spMk id="102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39.528" v="38" actId="478"/>
          <ac:spMkLst>
            <pc:docMk/>
            <pc:sldMk cId="0" sldId="259"/>
            <ac:spMk id="103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36.671" v="35" actId="478"/>
          <ac:spMkLst>
            <pc:docMk/>
            <pc:sldMk cId="0" sldId="259"/>
            <ac:spMk id="104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42.959" v="43" actId="478"/>
          <ac:spMkLst>
            <pc:docMk/>
            <pc:sldMk cId="0" sldId="259"/>
            <ac:spMk id="105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09:12.922" v="52" actId="13244"/>
          <ac:spMkLst>
            <pc:docMk/>
            <pc:sldMk cId="0" sldId="259"/>
            <ac:spMk id="106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09:10.926" v="51" actId="13244"/>
          <ac:spMkLst>
            <pc:docMk/>
            <pc:sldMk cId="0" sldId="259"/>
            <ac:spMk id="107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35.171" v="33" actId="478"/>
          <ac:spMkLst>
            <pc:docMk/>
            <pc:sldMk cId="0" sldId="259"/>
            <ac:spMk id="108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09:23.151" v="53" actId="13244"/>
          <ac:spMkLst>
            <pc:docMk/>
            <pc:sldMk cId="0" sldId="259"/>
            <ac:spMk id="109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41.262" v="40" actId="478"/>
          <ac:spMkLst>
            <pc:docMk/>
            <pc:sldMk cId="0" sldId="259"/>
            <ac:spMk id="110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8:38.889" v="37" actId="478"/>
          <ac:spMkLst>
            <pc:docMk/>
            <pc:sldMk cId="0" sldId="259"/>
            <ac:spMk id="111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09:07.848" v="50" actId="13244"/>
          <ac:spMkLst>
            <pc:docMk/>
            <pc:sldMk cId="0" sldId="259"/>
            <ac:spMk id="112" creationId="{00000000-0000-0000-0000-000000000000}"/>
          </ac:spMkLst>
        </pc:spChg>
      </pc:sldChg>
      <pc:sldChg chg="addSp delSp modSp mod">
        <pc:chgData name="Aaron Feuerstein" userId="f5de8b9a-5c09-4bc3-b449-ac980e458ac8" providerId="ADAL" clId="{170ED900-6E30-42F3-A9CD-F06F86313491}" dt="2025-06-12T15:31:50.430" v="307" actId="13244"/>
        <pc:sldMkLst>
          <pc:docMk/>
          <pc:sldMk cId="0" sldId="260"/>
        </pc:sldMkLst>
        <pc:spChg chg="add mod ord">
          <ac:chgData name="Aaron Feuerstein" userId="f5de8b9a-5c09-4bc3-b449-ac980e458ac8" providerId="ADAL" clId="{170ED900-6E30-42F3-A9CD-F06F86313491}" dt="2025-06-12T15:31:50.430" v="307" actId="13244"/>
          <ac:spMkLst>
            <pc:docMk/>
            <pc:sldMk cId="0" sldId="260"/>
            <ac:spMk id="2" creationId="{9784D37C-6482-BF47-C9CE-062C75A561F5}"/>
          </ac:spMkLst>
        </pc:spChg>
        <pc:spChg chg="del">
          <ac:chgData name="Aaron Feuerstein" userId="f5de8b9a-5c09-4bc3-b449-ac980e458ac8" providerId="ADAL" clId="{170ED900-6E30-42F3-A9CD-F06F86313491}" dt="2025-06-12T15:09:51.756" v="69" actId="478"/>
          <ac:spMkLst>
            <pc:docMk/>
            <pc:sldMk cId="0" sldId="260"/>
            <ac:spMk id="119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50.102" v="66" actId="478"/>
          <ac:spMkLst>
            <pc:docMk/>
            <pc:sldMk cId="0" sldId="260"/>
            <ac:spMk id="120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8.474" v="63" actId="478"/>
          <ac:spMkLst>
            <pc:docMk/>
            <pc:sldMk cId="0" sldId="260"/>
            <ac:spMk id="121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6.242" v="60" actId="478"/>
          <ac:spMkLst>
            <pc:docMk/>
            <pc:sldMk cId="0" sldId="260"/>
            <ac:spMk id="122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51.369" v="68" actId="478"/>
          <ac:spMkLst>
            <pc:docMk/>
            <pc:sldMk cId="0" sldId="260"/>
            <ac:spMk id="123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9.735" v="65" actId="478"/>
          <ac:spMkLst>
            <pc:docMk/>
            <pc:sldMk cId="0" sldId="260"/>
            <ac:spMk id="124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8.077" v="62" actId="478"/>
          <ac:spMkLst>
            <pc:docMk/>
            <pc:sldMk cId="0" sldId="260"/>
            <ac:spMk id="125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5.815" v="59" actId="478"/>
          <ac:spMkLst>
            <pc:docMk/>
            <pc:sldMk cId="0" sldId="260"/>
            <ac:spMk id="126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51.004" v="67" actId="478"/>
          <ac:spMkLst>
            <pc:docMk/>
            <pc:sldMk cId="0" sldId="260"/>
            <ac:spMk id="127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9.374" v="64" actId="478"/>
          <ac:spMkLst>
            <pc:docMk/>
            <pc:sldMk cId="0" sldId="260"/>
            <ac:spMk id="128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7.617" v="61" actId="478"/>
          <ac:spMkLst>
            <pc:docMk/>
            <pc:sldMk cId="0" sldId="260"/>
            <ac:spMk id="129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09:45.375" v="58" actId="478"/>
          <ac:spMkLst>
            <pc:docMk/>
            <pc:sldMk cId="0" sldId="260"/>
            <ac:spMk id="130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0:27.794" v="77" actId="13244"/>
          <ac:spMkLst>
            <pc:docMk/>
            <pc:sldMk cId="0" sldId="260"/>
            <ac:spMk id="131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0:24.337" v="75" actId="13244"/>
          <ac:spMkLst>
            <pc:docMk/>
            <pc:sldMk cId="0" sldId="260"/>
            <ac:spMk id="132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0:26.273" v="76" actId="13244"/>
          <ac:spMkLst>
            <pc:docMk/>
            <pc:sldMk cId="0" sldId="260"/>
            <ac:spMk id="133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0:19.392" v="74" actId="13244"/>
          <ac:spMkLst>
            <pc:docMk/>
            <pc:sldMk cId="0" sldId="260"/>
            <ac:spMk id="134" creationId="{00000000-0000-0000-0000-000000000000}"/>
          </ac:spMkLst>
        </pc:spChg>
      </pc:sldChg>
      <pc:sldChg chg="addSp delSp modSp mod">
        <pc:chgData name="Aaron Feuerstein" userId="f5de8b9a-5c09-4bc3-b449-ac980e458ac8" providerId="ADAL" clId="{170ED900-6E30-42F3-A9CD-F06F86313491}" dt="2025-06-12T15:31:52.683" v="308" actId="13244"/>
        <pc:sldMkLst>
          <pc:docMk/>
          <pc:sldMk cId="0" sldId="261"/>
        </pc:sldMkLst>
        <pc:spChg chg="add mod ord">
          <ac:chgData name="Aaron Feuerstein" userId="f5de8b9a-5c09-4bc3-b449-ac980e458ac8" providerId="ADAL" clId="{170ED900-6E30-42F3-A9CD-F06F86313491}" dt="2025-06-12T15:31:52.683" v="308" actId="13244"/>
          <ac:spMkLst>
            <pc:docMk/>
            <pc:sldMk cId="0" sldId="261"/>
            <ac:spMk id="2" creationId="{45CC6329-931A-DB52-4547-33787755D394}"/>
          </ac:spMkLst>
        </pc:spChg>
        <pc:spChg chg="del mod">
          <ac:chgData name="Aaron Feuerstein" userId="f5de8b9a-5c09-4bc3-b449-ac980e458ac8" providerId="ADAL" clId="{170ED900-6E30-42F3-A9CD-F06F86313491}" dt="2025-06-12T15:10:54.862" v="94" actId="478"/>
          <ac:spMkLst>
            <pc:docMk/>
            <pc:sldMk cId="0" sldId="261"/>
            <ac:spMk id="141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51.470" v="90" actId="478"/>
          <ac:spMkLst>
            <pc:docMk/>
            <pc:sldMk cId="0" sldId="261"/>
            <ac:spMk id="142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49.553" v="87" actId="478"/>
          <ac:spMkLst>
            <pc:docMk/>
            <pc:sldMk cId="0" sldId="261"/>
            <ac:spMk id="143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47.184" v="83" actId="478"/>
          <ac:spMkLst>
            <pc:docMk/>
            <pc:sldMk cId="0" sldId="261"/>
            <ac:spMk id="144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52.605" v="92" actId="478"/>
          <ac:spMkLst>
            <pc:docMk/>
            <pc:sldMk cId="0" sldId="261"/>
            <ac:spMk id="145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50.318" v="88" actId="478"/>
          <ac:spMkLst>
            <pc:docMk/>
            <pc:sldMk cId="0" sldId="261"/>
            <ac:spMk id="146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48.285" v="85" actId="478"/>
          <ac:spMkLst>
            <pc:docMk/>
            <pc:sldMk cId="0" sldId="261"/>
            <ac:spMk id="147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47.690" v="84" actId="478"/>
          <ac:spMkLst>
            <pc:docMk/>
            <pc:sldMk cId="0" sldId="261"/>
            <ac:spMk id="148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52.224" v="91" actId="478"/>
          <ac:spMkLst>
            <pc:docMk/>
            <pc:sldMk cId="0" sldId="261"/>
            <ac:spMk id="149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51.017" v="89" actId="478"/>
          <ac:spMkLst>
            <pc:docMk/>
            <pc:sldMk cId="0" sldId="261"/>
            <ac:spMk id="150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48.796" v="86" actId="478"/>
          <ac:spMkLst>
            <pc:docMk/>
            <pc:sldMk cId="0" sldId="261"/>
            <ac:spMk id="151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0:46.572" v="82" actId="478"/>
          <ac:spMkLst>
            <pc:docMk/>
            <pc:sldMk cId="0" sldId="261"/>
            <ac:spMk id="152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1:22.544" v="102" actId="13244"/>
          <ac:spMkLst>
            <pc:docMk/>
            <pc:sldMk cId="0" sldId="261"/>
            <ac:spMk id="153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1:20.725" v="101" actId="13244"/>
          <ac:spMkLst>
            <pc:docMk/>
            <pc:sldMk cId="0" sldId="261"/>
            <ac:spMk id="154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1:18.615" v="100" actId="13244"/>
          <ac:spMkLst>
            <pc:docMk/>
            <pc:sldMk cId="0" sldId="261"/>
            <ac:spMk id="155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1:16.381" v="99" actId="13244"/>
          <ac:spMkLst>
            <pc:docMk/>
            <pc:sldMk cId="0" sldId="261"/>
            <ac:spMk id="156" creationId="{00000000-0000-0000-0000-000000000000}"/>
          </ac:spMkLst>
        </pc:spChg>
      </pc:sldChg>
      <pc:sldChg chg="addSp delSp modSp mod">
        <pc:chgData name="Aaron Feuerstein" userId="f5de8b9a-5c09-4bc3-b449-ac980e458ac8" providerId="ADAL" clId="{170ED900-6E30-42F3-A9CD-F06F86313491}" dt="2025-06-12T15:31:55.048" v="309" actId="13244"/>
        <pc:sldMkLst>
          <pc:docMk/>
          <pc:sldMk cId="0" sldId="262"/>
        </pc:sldMkLst>
        <pc:spChg chg="add mod ord">
          <ac:chgData name="Aaron Feuerstein" userId="f5de8b9a-5c09-4bc3-b449-ac980e458ac8" providerId="ADAL" clId="{170ED900-6E30-42F3-A9CD-F06F86313491}" dt="2025-06-12T15:31:55.048" v="309" actId="13244"/>
          <ac:spMkLst>
            <pc:docMk/>
            <pc:sldMk cId="0" sldId="262"/>
            <ac:spMk id="2" creationId="{240450B7-D5BA-107B-CB5B-0862BA63BF20}"/>
          </ac:spMkLst>
        </pc:spChg>
        <pc:spChg chg="del">
          <ac:chgData name="Aaron Feuerstein" userId="f5de8b9a-5c09-4bc3-b449-ac980e458ac8" providerId="ADAL" clId="{170ED900-6E30-42F3-A9CD-F06F86313491}" dt="2025-06-12T15:11:45.954" v="119" actId="478"/>
          <ac:spMkLst>
            <pc:docMk/>
            <pc:sldMk cId="0" sldId="262"/>
            <ac:spMk id="163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4.544" v="116" actId="478"/>
          <ac:spMkLst>
            <pc:docMk/>
            <pc:sldMk cId="0" sldId="262"/>
            <ac:spMk id="164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1.599" v="111" actId="478"/>
          <ac:spMkLst>
            <pc:docMk/>
            <pc:sldMk cId="0" sldId="262"/>
            <ac:spMk id="165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0.749" v="109" actId="478"/>
          <ac:spMkLst>
            <pc:docMk/>
            <pc:sldMk cId="0" sldId="262"/>
            <ac:spMk id="166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5.583" v="118" actId="478"/>
          <ac:spMkLst>
            <pc:docMk/>
            <pc:sldMk cId="0" sldId="262"/>
            <ac:spMk id="167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4.180" v="115" actId="478"/>
          <ac:spMkLst>
            <pc:docMk/>
            <pc:sldMk cId="0" sldId="262"/>
            <ac:spMk id="168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1.191" v="110" actId="478"/>
          <ac:spMkLst>
            <pc:docMk/>
            <pc:sldMk cId="0" sldId="262"/>
            <ac:spMk id="169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39.555" v="108" actId="478"/>
          <ac:spMkLst>
            <pc:docMk/>
            <pc:sldMk cId="0" sldId="262"/>
            <ac:spMk id="170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5.285" v="117" actId="478"/>
          <ac:spMkLst>
            <pc:docMk/>
            <pc:sldMk cId="0" sldId="262"/>
            <ac:spMk id="171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43.718" v="114" actId="478"/>
          <ac:spMkLst>
            <pc:docMk/>
            <pc:sldMk cId="0" sldId="262"/>
            <ac:spMk id="172" creationId="{00000000-0000-0000-0000-000000000000}"/>
          </ac:spMkLst>
        </pc:spChg>
        <pc:spChg chg="del mod">
          <ac:chgData name="Aaron Feuerstein" userId="f5de8b9a-5c09-4bc3-b449-ac980e458ac8" providerId="ADAL" clId="{170ED900-6E30-42F3-A9CD-F06F86313491}" dt="2025-06-12T15:11:42.963" v="113" actId="478"/>
          <ac:spMkLst>
            <pc:docMk/>
            <pc:sldMk cId="0" sldId="262"/>
            <ac:spMk id="173" creationId="{00000000-0000-0000-0000-000000000000}"/>
          </ac:spMkLst>
        </pc:spChg>
        <pc:spChg chg="del">
          <ac:chgData name="Aaron Feuerstein" userId="f5de8b9a-5c09-4bc3-b449-ac980e458ac8" providerId="ADAL" clId="{170ED900-6E30-42F3-A9CD-F06F86313491}" dt="2025-06-12T15:11:39.210" v="107" actId="478"/>
          <ac:spMkLst>
            <pc:docMk/>
            <pc:sldMk cId="0" sldId="262"/>
            <ac:spMk id="174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2:30.831" v="129" actId="13244"/>
          <ac:spMkLst>
            <pc:docMk/>
            <pc:sldMk cId="0" sldId="262"/>
            <ac:spMk id="175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2:29.293" v="128" actId="13244"/>
          <ac:spMkLst>
            <pc:docMk/>
            <pc:sldMk cId="0" sldId="262"/>
            <ac:spMk id="176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2:27.792" v="127" actId="13244"/>
          <ac:spMkLst>
            <pc:docMk/>
            <pc:sldMk cId="0" sldId="262"/>
            <ac:spMk id="177" creationId="{00000000-0000-0000-0000-000000000000}"/>
          </ac:spMkLst>
        </pc:spChg>
        <pc:spChg chg="mod ord">
          <ac:chgData name="Aaron Feuerstein" userId="f5de8b9a-5c09-4bc3-b449-ac980e458ac8" providerId="ADAL" clId="{170ED900-6E30-42F3-A9CD-F06F86313491}" dt="2025-06-12T15:12:25.487" v="126" actId="13244"/>
          <ac:spMkLst>
            <pc:docMk/>
            <pc:sldMk cId="0" sldId="262"/>
            <ac:spMk id="17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 Teacher Page ## for suggested answers.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/>
        </p:nvSpPr>
        <p:spPr>
          <a:xfrm>
            <a:off x="1448175" y="3096475"/>
            <a:ext cx="7353000" cy="29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00" b="1">
                <a:solidFill>
                  <a:srgbClr val="3C78D8"/>
                </a:solidFill>
                <a:latin typeface="Dosis"/>
                <a:ea typeface="Dosis"/>
                <a:cs typeface="Dosis"/>
                <a:sym typeface="Dosis"/>
              </a:rPr>
              <a:t>Earth Systems Interactions</a:t>
            </a:r>
            <a:endParaRPr sz="8600" b="1">
              <a:solidFill>
                <a:srgbClr val="3C78D8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23" name="Google Shape;23;p3"/>
          <p:cNvSpPr txBox="1"/>
          <p:nvPr/>
        </p:nvSpPr>
        <p:spPr>
          <a:xfrm>
            <a:off x="3148450" y="654625"/>
            <a:ext cx="4953900" cy="15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rgbClr val="3C78D8"/>
                </a:solidFill>
                <a:latin typeface="Dosis"/>
                <a:ea typeface="Dosis"/>
                <a:cs typeface="Dosis"/>
                <a:sym typeface="Dosis"/>
              </a:rPr>
              <a:t>Unit 22</a:t>
            </a:r>
            <a:endParaRPr sz="6000">
              <a:solidFill>
                <a:srgbClr val="3C78D8"/>
              </a:solidFill>
              <a:latin typeface="Dosis"/>
              <a:ea typeface="Dosis"/>
              <a:cs typeface="Dosis"/>
              <a:sym typeface="Dosis"/>
            </a:endParaRPr>
          </a:p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3000">
                <a:solidFill>
                  <a:srgbClr val="3C78D8"/>
                </a:solidFill>
                <a:latin typeface="Dosis"/>
                <a:ea typeface="Dosis"/>
                <a:cs typeface="Dosis"/>
                <a:sym typeface="Dosis"/>
              </a:rPr>
              <a:t>Using Our Resources Wisely</a:t>
            </a:r>
            <a:endParaRPr>
              <a:solidFill>
                <a:srgbClr val="3C78D8"/>
              </a:solidFill>
            </a:endParaRPr>
          </a:p>
        </p:txBody>
      </p:sp>
      <p:pic>
        <p:nvPicPr>
          <p:cNvPr id="24" name="Google Shape;24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48175" y="800887"/>
            <a:ext cx="1558650" cy="127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rections slide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/>
        </p:nvSpPr>
        <p:spPr>
          <a:xfrm>
            <a:off x="0" y="2746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Font typeface="Arial"/>
              <a:buNone/>
            </a:pPr>
            <a:r>
              <a:rPr lang="en-US" sz="4400" b="1" i="0" u="none" strike="noStrike" cap="none">
                <a:solidFill>
                  <a:srgbClr val="3C78D8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Earth Systems Interactions</a:t>
            </a:r>
            <a:endParaRPr sz="4400" b="1" i="0" u="none" strike="noStrike" cap="none">
              <a:solidFill>
                <a:srgbClr val="3C78D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7" name="Google Shape;27;p4"/>
          <p:cNvSpPr txBox="1"/>
          <p:nvPr/>
        </p:nvSpPr>
        <p:spPr>
          <a:xfrm>
            <a:off x="498925" y="1750525"/>
            <a:ext cx="8146200" cy="41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For each interaction statement, decide which two spheres are interacting and which one is the cause and which one is being affected (impacted). </a:t>
            </a:r>
            <a:endParaRPr sz="30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Drag the sphere names to the correct boxes.</a:t>
            </a:r>
            <a:endParaRPr sz="3000"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00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 evidence do you have to support your ideas?</a:t>
            </a:r>
            <a:endParaRPr sz="3000" i="0" u="none" strike="noStrike" cap="non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/>
        </p:nvSpPr>
        <p:spPr>
          <a:xfrm>
            <a:off x="220894" y="1456648"/>
            <a:ext cx="8694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30" name="Google Shape;30;p5"/>
          <p:cNvGraphicFramePr/>
          <p:nvPr/>
        </p:nvGraphicFramePr>
        <p:xfrm>
          <a:off x="341044" y="2145450"/>
          <a:ext cx="8465250" cy="424592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821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1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49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1.  A sudden rainstorm makes the desert bloom.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2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2.  A volcano spews steam and ash into the air.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8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2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3.  A heavy rainstorm causes erosion.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9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2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4.  A landslide causes a river to change its course.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" type="twoTxTwoObj">
  <p:cSld name="TWO_OBJECTS_WITH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/>
        </p:nvSpPr>
        <p:spPr>
          <a:xfrm>
            <a:off x="220900" y="1522700"/>
            <a:ext cx="8829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33" name="Google Shape;33;p6"/>
          <p:cNvGraphicFramePr/>
          <p:nvPr/>
        </p:nvGraphicFramePr>
        <p:xfrm>
          <a:off x="341044" y="2187025"/>
          <a:ext cx="8475675" cy="4241600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53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0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5. Water evaporating from a lake forms huge clouds.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6. A strong gust of wind blows over a tree.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8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7. Animals breathe in oxygen and breathe out carbon dioxide.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8. Lava from a volcanic eruption kills a rainforest.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/>
        </p:nvSpPr>
        <p:spPr>
          <a:xfrm>
            <a:off x="220894" y="1349511"/>
            <a:ext cx="8694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36" name="Google Shape;36;p7"/>
          <p:cNvGraphicFramePr/>
          <p:nvPr/>
        </p:nvGraphicFramePr>
        <p:xfrm>
          <a:off x="341044" y="2003425"/>
          <a:ext cx="8454900" cy="450827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81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20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9. Elephant dung enriches the soil with nutrients.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10. Ancient plants become coal.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0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11. A forest fire produces a huge cloud of smoke.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12. The wind carries dandelion seeds far away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/>
        </p:nvSpPr>
        <p:spPr>
          <a:xfrm>
            <a:off x="231581" y="1398011"/>
            <a:ext cx="8694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39" name="Google Shape;39;p8"/>
          <p:cNvGraphicFramePr/>
          <p:nvPr/>
        </p:nvGraphicFramePr>
        <p:xfrm>
          <a:off x="341044" y="2083050"/>
          <a:ext cx="8475625" cy="427802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4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4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13. A windstorm causes desert sand dunes to shift.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14. A glacier carves a new valley.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0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15. An earthquake deep under the ocean causes a tsunami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16. The Colorado River carves the Grand Canyon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ve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/>
        </p:nvSpPr>
        <p:spPr>
          <a:xfrm>
            <a:off x="342525" y="1356425"/>
            <a:ext cx="84897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42" name="Google Shape;42;p9"/>
          <p:cNvGraphicFramePr/>
          <p:nvPr/>
        </p:nvGraphicFramePr>
        <p:xfrm>
          <a:off x="342519" y="2093500"/>
          <a:ext cx="8418025" cy="444077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54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6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17. A hurricane causes huge ocean waves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18. The temperature of a river increases, killing all of the fish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19. A tree grows so large that it causes the sidewalk to buckle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20. An algae bloom causes a lake to become toxic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Google Shape;45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Source Sans Pro"/>
              <a:buNone/>
              <a:defRPr sz="44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Font typeface="Source Sans Pro"/>
              <a:buNone/>
              <a:defRPr sz="18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urce Sans Pro"/>
              <a:buChar char="•"/>
              <a:defRPr sz="32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Source Sans Pro"/>
              <a:buChar char="–"/>
              <a:defRPr sz="28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Source Sans Pro"/>
              <a:buChar char="•"/>
              <a:defRPr sz="24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–"/>
              <a:defRPr sz="2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»"/>
              <a:defRPr sz="2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sz="2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sz="2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sz="2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Char char="•"/>
              <a:defRPr sz="200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79A3663-7851-3089-D3C1-12DDB13BFC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Unit 22 Using our Resources Wisely: Earth Systems Interactions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C169F-C8B3-C4BA-9F95-48E0EE79310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Earth Systems Interactions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F16F3-48F1-911E-7E4A-3755CB10ED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Cause and Impact</a:t>
            </a:r>
          </a:p>
        </p:txBody>
      </p:sp>
      <p:sp>
        <p:nvSpPr>
          <p:cNvPr id="90" name="Google Shape;90;p15"/>
          <p:cNvSpPr txBox="1"/>
          <p:nvPr/>
        </p:nvSpPr>
        <p:spPr>
          <a:xfrm>
            <a:off x="290554" y="435005"/>
            <a:ext cx="17784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5" name="Google Shape;85;p15"/>
          <p:cNvSpPr txBox="1"/>
          <p:nvPr/>
        </p:nvSpPr>
        <p:spPr>
          <a:xfrm>
            <a:off x="2523743" y="435005"/>
            <a:ext cx="19515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Hydrosphere</a:t>
            </a:r>
            <a:endParaRPr sz="24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4840338" y="435005"/>
            <a:ext cx="17289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Geosphere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7" name="Google Shape;87;p15"/>
          <p:cNvSpPr txBox="1"/>
          <p:nvPr/>
        </p:nvSpPr>
        <p:spPr>
          <a:xfrm>
            <a:off x="6934346" y="435005"/>
            <a:ext cx="19191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Atmosphere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C401-5621-C962-45CB-ED06EAD248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Cause and Impact pt. 2</a:t>
            </a:r>
          </a:p>
        </p:txBody>
      </p:sp>
      <p:sp>
        <p:nvSpPr>
          <p:cNvPr id="112" name="Google Shape;112;p16"/>
          <p:cNvSpPr txBox="1"/>
          <p:nvPr/>
        </p:nvSpPr>
        <p:spPr>
          <a:xfrm>
            <a:off x="415784" y="221503"/>
            <a:ext cx="17784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2577476" y="221503"/>
            <a:ext cx="19515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Hydrosphere</a:t>
            </a:r>
            <a:endParaRPr sz="24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4912268" y="221510"/>
            <a:ext cx="17289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Geosphere</a:t>
            </a:r>
            <a:endParaRPr sz="24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7024460" y="221510"/>
            <a:ext cx="19191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Atmosphere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Google Shape;95;p16"/>
          <p:cNvSpPr txBox="1"/>
          <p:nvPr/>
        </p:nvSpPr>
        <p:spPr>
          <a:xfrm>
            <a:off x="220900" y="1522700"/>
            <a:ext cx="8829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96" name="Google Shape;96;p16"/>
          <p:cNvGraphicFramePr/>
          <p:nvPr/>
        </p:nvGraphicFramePr>
        <p:xfrm>
          <a:off x="341044" y="2187025"/>
          <a:ext cx="8475675" cy="4241600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53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0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5. Water evaporating from a lake forms huge clouds.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6. A strong gust of wind blows over a tree.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8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7. Animals breathe in oxygen and breathe out carbon dioxide.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8. Lava from a volcanic eruption kills a rainforest.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4D37C-6482-BF47-C9CE-062C75A561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Cause and Impact pt. 3</a:t>
            </a:r>
          </a:p>
        </p:txBody>
      </p:sp>
      <p:sp>
        <p:nvSpPr>
          <p:cNvPr id="134" name="Google Shape;134;p17"/>
          <p:cNvSpPr txBox="1"/>
          <p:nvPr/>
        </p:nvSpPr>
        <p:spPr>
          <a:xfrm>
            <a:off x="220894" y="343849"/>
            <a:ext cx="17784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3" name="Google Shape;133;p17"/>
          <p:cNvSpPr txBox="1"/>
          <p:nvPr/>
        </p:nvSpPr>
        <p:spPr>
          <a:xfrm>
            <a:off x="2350336" y="343849"/>
            <a:ext cx="19515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Hydrosphere</a:t>
            </a:r>
            <a:endParaRPr sz="24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2" name="Google Shape;132;p17"/>
          <p:cNvSpPr txBox="1"/>
          <p:nvPr/>
        </p:nvSpPr>
        <p:spPr>
          <a:xfrm>
            <a:off x="4721516" y="343849"/>
            <a:ext cx="17289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Geosphere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1" name="Google Shape;131;p17"/>
          <p:cNvSpPr txBox="1"/>
          <p:nvPr/>
        </p:nvSpPr>
        <p:spPr>
          <a:xfrm>
            <a:off x="6876844" y="343849"/>
            <a:ext cx="19191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Atmosphere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220894" y="1349511"/>
            <a:ext cx="8694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118" name="Google Shape;118;p17"/>
          <p:cNvGraphicFramePr/>
          <p:nvPr/>
        </p:nvGraphicFramePr>
        <p:xfrm>
          <a:off x="341044" y="2003425"/>
          <a:ext cx="8454900" cy="450827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81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20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9. Elephant dung enriches the soil with nutrients.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10. Ancient plants become coal.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0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11. A forest fire produces a huge cloud of smoke.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0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12. The wind carries dandelion seeds far away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C6329-931A-DB52-4547-33787755D39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Cause and Impact pt. 4</a:t>
            </a:r>
          </a:p>
        </p:txBody>
      </p:sp>
      <p:sp>
        <p:nvSpPr>
          <p:cNvPr id="156" name="Google Shape;156;p18"/>
          <p:cNvSpPr txBox="1"/>
          <p:nvPr/>
        </p:nvSpPr>
        <p:spPr>
          <a:xfrm>
            <a:off x="342519" y="228705"/>
            <a:ext cx="17784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5" name="Google Shape;155;p18"/>
          <p:cNvSpPr txBox="1"/>
          <p:nvPr/>
        </p:nvSpPr>
        <p:spPr>
          <a:xfrm>
            <a:off x="2414146" y="228705"/>
            <a:ext cx="19515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Hydrosphere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4" name="Google Shape;154;p18"/>
          <p:cNvSpPr txBox="1"/>
          <p:nvPr/>
        </p:nvSpPr>
        <p:spPr>
          <a:xfrm>
            <a:off x="4658873" y="228705"/>
            <a:ext cx="17289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Geosphere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53" name="Google Shape;153;p18"/>
          <p:cNvSpPr txBox="1"/>
          <p:nvPr/>
        </p:nvSpPr>
        <p:spPr>
          <a:xfrm>
            <a:off x="6755333" y="228705"/>
            <a:ext cx="19191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Atmosphere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9" name="Google Shape;139;p18"/>
          <p:cNvSpPr txBox="1"/>
          <p:nvPr/>
        </p:nvSpPr>
        <p:spPr>
          <a:xfrm>
            <a:off x="342525" y="1356425"/>
            <a:ext cx="84897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140" name="Google Shape;140;p18"/>
          <p:cNvGraphicFramePr/>
          <p:nvPr/>
        </p:nvGraphicFramePr>
        <p:xfrm>
          <a:off x="342519" y="2093500"/>
          <a:ext cx="8418025" cy="444077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54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6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2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17. A hurricane causes huge ocean waves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18. The temperature of a river increases, killing all of the fish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19. A tree grows so large that it causes the sidewalk to buckle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20. An algae bloom causes a lake to become toxic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450B7-D5BA-107B-CB5B-0862BA63BF2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-US" dirty="0"/>
              <a:t>Cause and Impact pt. 5</a:t>
            </a:r>
          </a:p>
        </p:txBody>
      </p:sp>
      <p:sp>
        <p:nvSpPr>
          <p:cNvPr id="178" name="Google Shape;178;p19"/>
          <p:cNvSpPr txBox="1"/>
          <p:nvPr/>
        </p:nvSpPr>
        <p:spPr>
          <a:xfrm>
            <a:off x="231581" y="350510"/>
            <a:ext cx="17784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Biosphere</a:t>
            </a:r>
            <a:endParaRPr sz="24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7" name="Google Shape;177;p19"/>
          <p:cNvSpPr txBox="1"/>
          <p:nvPr/>
        </p:nvSpPr>
        <p:spPr>
          <a:xfrm>
            <a:off x="2388386" y="350510"/>
            <a:ext cx="19515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Hydrosphere</a:t>
            </a:r>
            <a:endParaRPr sz="24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6" name="Google Shape;176;p19"/>
          <p:cNvSpPr txBox="1"/>
          <p:nvPr/>
        </p:nvSpPr>
        <p:spPr>
          <a:xfrm>
            <a:off x="4718292" y="350510"/>
            <a:ext cx="17289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Geosphere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75" name="Google Shape;175;p19"/>
          <p:cNvSpPr txBox="1"/>
          <p:nvPr/>
        </p:nvSpPr>
        <p:spPr>
          <a:xfrm>
            <a:off x="6897569" y="350510"/>
            <a:ext cx="1919100" cy="543000"/>
          </a:xfrm>
          <a:prstGeom prst="rect">
            <a:avLst/>
          </a:prstGeom>
          <a:solidFill>
            <a:srgbClr val="C9E9F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Atmosphere</a:t>
            </a:r>
            <a:endParaRPr sz="24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61" name="Google Shape;161;p19"/>
          <p:cNvSpPr txBox="1"/>
          <p:nvPr/>
        </p:nvSpPr>
        <p:spPr>
          <a:xfrm>
            <a:off x="231581" y="1398011"/>
            <a:ext cx="86946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____________ causes an impact on the _______________</a:t>
            </a:r>
            <a:endParaRPr sz="260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graphicFrame>
        <p:nvGraphicFramePr>
          <p:cNvPr id="162" name="Google Shape;162;p19"/>
          <p:cNvGraphicFramePr/>
          <p:nvPr/>
        </p:nvGraphicFramePr>
        <p:xfrm>
          <a:off x="341044" y="2083050"/>
          <a:ext cx="8475625" cy="4278025"/>
        </p:xfrm>
        <a:graphic>
          <a:graphicData uri="http://schemas.openxmlformats.org/drawingml/2006/table">
            <a:tbl>
              <a:tblPr firstRow="1" bandRow="1">
                <a:noFill/>
                <a:tableStyleId>{2E5C9DE2-6AB6-4FBF-9594-A91E4B9249B0}</a:tableStyleId>
              </a:tblPr>
              <a:tblGrid>
                <a:gridCol w="2476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4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2400" b="0" i="0">
                          <a:solidFill>
                            <a:srgbClr val="000000"/>
                          </a:solidFill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13. A windstorm causes desert sand dunes to shift.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14. A glacier carves a new valley.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0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15. An earthquake deep under the ocean causes a tsunami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400" i="0">
                          <a:latin typeface="Source Sans Pro"/>
                          <a:ea typeface="Source Sans Pro"/>
                          <a:cs typeface="Source Sans Pro"/>
                          <a:sym typeface="Source Sans Pro"/>
                        </a:rPr>
                        <a:t>16. The Colorado River carves the Grand Canyon </a:t>
                      </a:r>
                      <a:endParaRPr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000000"/>
                        </a:solidFill>
                        <a:latin typeface="Source Sans Pro"/>
                        <a:ea typeface="Source Sans Pro"/>
                        <a:cs typeface="Source Sans Pro"/>
                        <a:sym typeface="Source Sans Pro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c037d5-3aae-4eba-9dec-a926451bc98f" xsi:nil="true"/>
    <lcf76f155ced4ddcb4097134ff3c332f xmlns="619e9023-7fe2-4e3d-9807-62b6c8302c1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35ED75752BCA4DA4E256401831089B" ma:contentTypeVersion="17" ma:contentTypeDescription="Create a new document." ma:contentTypeScope="" ma:versionID="4b22d856db1669cb7b2b07fe0dda9684">
  <xsd:schema xmlns:xsd="http://www.w3.org/2001/XMLSchema" xmlns:xs="http://www.w3.org/2001/XMLSchema" xmlns:p="http://schemas.microsoft.com/office/2006/metadata/properties" xmlns:ns2="619e9023-7fe2-4e3d-9807-62b6c8302c1b" xmlns:ns3="fbc037d5-3aae-4eba-9dec-a926451bc98f" targetNamespace="http://schemas.microsoft.com/office/2006/metadata/properties" ma:root="true" ma:fieldsID="5bd0d2a1c348e4703ad3f2a373afc867" ns2:_="" ns3:_="">
    <xsd:import namespace="619e9023-7fe2-4e3d-9807-62b6c8302c1b"/>
    <xsd:import namespace="fbc037d5-3aae-4eba-9dec-a926451bc9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e9023-7fe2-4e3d-9807-62b6c8302c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3a5fc0d6-7222-447d-a74f-5077384881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037d5-3aae-4eba-9dec-a926451bc98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953e9ec-ae23-4c66-8fbc-a31ce0e85919}" ma:internalName="TaxCatchAll" ma:showField="CatchAllData" ma:web="fbc037d5-3aae-4eba-9dec-a926451bc9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4AC8DE-7E18-4842-AC11-5D037CC225BF}">
  <ds:schemaRefs>
    <ds:schemaRef ds:uri="http://schemas.microsoft.com/office/2006/metadata/properties"/>
    <ds:schemaRef ds:uri="http://schemas.microsoft.com/office/infopath/2007/PartnerControls"/>
    <ds:schemaRef ds:uri="fbc037d5-3aae-4eba-9dec-a926451bc98f"/>
    <ds:schemaRef ds:uri="619e9023-7fe2-4e3d-9807-62b6c8302c1b"/>
  </ds:schemaRefs>
</ds:datastoreItem>
</file>

<file path=customXml/itemProps2.xml><?xml version="1.0" encoding="utf-8"?>
<ds:datastoreItem xmlns:ds="http://schemas.openxmlformats.org/officeDocument/2006/customXml" ds:itemID="{63CDAE7E-64F0-4503-934F-881EA969EC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DADA18-1DC7-4CBC-8A32-B4B23084D2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9e9023-7fe2-4e3d-9807-62b6c8302c1b"/>
    <ds:schemaRef ds:uri="fbc037d5-3aae-4eba-9dec-a926451bc9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On-screen Show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Source Sans Pro</vt:lpstr>
      <vt:lpstr>Dosis</vt:lpstr>
      <vt:lpstr>Office Theme</vt:lpstr>
      <vt:lpstr>Unit 22 Using our Resources Wisely: Earth Systems Interactions</vt:lpstr>
      <vt:lpstr>Earth Systems Interactions</vt:lpstr>
      <vt:lpstr>Cause and Impact</vt:lpstr>
      <vt:lpstr>Cause and Impact pt. 2</vt:lpstr>
      <vt:lpstr>Cause and Impact pt. 3</vt:lpstr>
      <vt:lpstr>Cause and Impact pt. 4</vt:lpstr>
      <vt:lpstr>Cause and Impact pt.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Aaron Feuerstein</cp:lastModifiedBy>
  <cp:revision>1</cp:revision>
  <dcterms:modified xsi:type="dcterms:W3CDTF">2025-06-12T15:31:57Z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0x0101009535ED75752BCA4DA4E256401831089B</vt:lpwstr>
  </property>
  <property fmtid="{D5CDD505-2E9C-101B-9397-08002B2CF9AE}" pid="3" name="MediaServiceImageTags">
    <vt:lpwstr/>
  </property>
</Properties>
</file>