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3" r:id="rId4"/>
  </p:sldMasterIdLst>
  <p:notesMasterIdLst>
    <p:notesMasterId r:id="rId33"/>
  </p:notesMasterIdLst>
  <p:sldIdLst>
    <p:sldId id="256" r:id="rId5"/>
    <p:sldId id="257" r:id="rId6"/>
    <p:sldId id="258" r:id="rId7"/>
    <p:sldId id="259" r:id="rId8"/>
    <p:sldId id="260" r:id="rId9"/>
    <p:sldId id="261" r:id="rId10"/>
    <p:sldId id="262" r:id="rId11"/>
    <p:sldId id="263" r:id="rId12"/>
    <p:sldId id="264" r:id="rId13"/>
    <p:sldId id="265" r:id="rId14"/>
    <p:sldId id="266" r:id="rId15"/>
    <p:sldId id="271" r:id="rId16"/>
    <p:sldId id="268" r:id="rId17"/>
    <p:sldId id="269" r:id="rId18"/>
    <p:sldId id="270"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5" r:id="rId32"/>
  </p:sldIdLst>
  <p:sldSz cx="9144000" cy="5143500" type="screen16x9"/>
  <p:notesSz cx="6858000" cy="9144000"/>
  <p:embeddedFontLst>
    <p:embeddedFont>
      <p:font typeface="Cambria" panose="02040503050406030204" pitchFamily="18" charset="0"/>
      <p:regular r:id="rId34"/>
      <p:bold r:id="rId35"/>
      <p:italic r:id="rId36"/>
      <p:boldItalic r:id="rId37"/>
    </p:embeddedFont>
    <p:embeddedFont>
      <p:font typeface="Merriweather" panose="00000500000000000000" pitchFamily="2" charset="0"/>
      <p:regular r:id="rId38"/>
      <p:bold r:id="rId39"/>
      <p:italic r:id="rId40"/>
      <p:boldItalic r:id="rId41"/>
    </p:embeddedFont>
    <p:embeddedFont>
      <p:font typeface="Open Sans" panose="020B0606030504020204" pitchFamily="34" charset="0"/>
      <p:regular r:id="rId42"/>
      <p:bold r:id="rId43"/>
      <p:italic r:id="rId44"/>
      <p:boldItalic r:id="rId45"/>
    </p:embeddedFont>
    <p:embeddedFont>
      <p:font typeface="Proxima Nova" panose="020B0604020202020204" charset="0"/>
      <p:regular r:id="rId46"/>
      <p:bold r:id="rId47"/>
      <p:italic r:id="rId48"/>
      <p:boldItalic r:id="rId49"/>
    </p:embeddedFont>
    <p:embeddedFont>
      <p:font typeface="Roboto" panose="02000000000000000000" pitchFamily="2" charset="0"/>
      <p:regular r:id="rId50"/>
      <p:bold r:id="rId51"/>
      <p:italic r:id="rId52"/>
      <p:boldItalic r:id="rId53"/>
    </p:embeddedFont>
    <p:embeddedFont>
      <p:font typeface="Roboto Light" panose="02000000000000000000" pitchFamily="2" charset="0"/>
      <p:regular r:id="rId54"/>
      <p:bold r:id="rId55"/>
      <p:italic r:id="rId56"/>
      <p:boldItalic r:id="rId57"/>
    </p:embeddedFont>
    <p:embeddedFont>
      <p:font typeface="Roboto Thin" panose="02000000000000000000" pitchFamily="2"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91" d="100"/>
          <a:sy n="191" d="100"/>
        </p:scale>
        <p:origin x="168" y="2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font" Target="fonts/font28.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font" Target="fonts/font26.fntdata"/><Relationship Id="rId20" Type="http://schemas.openxmlformats.org/officeDocument/2006/relationships/slide" Target="slides/slide16.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font" Target="fonts/font27.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aron Feuerstein" userId="f5de8b9a-5c09-4bc3-b449-ac980e458ac8" providerId="ADAL" clId="{063379C2-9C89-4754-900A-45050FEFC0A9}"/>
    <pc:docChg chg="undo custSel modSld">
      <pc:chgData name="Aaron Feuerstein" userId="f5de8b9a-5c09-4bc3-b449-ac980e458ac8" providerId="ADAL" clId="{063379C2-9C89-4754-900A-45050FEFC0A9}" dt="2026-03-26T17:40:30.898" v="6" actId="207"/>
      <pc:docMkLst>
        <pc:docMk/>
      </pc:docMkLst>
      <pc:sldChg chg="modSp mod">
        <pc:chgData name="Aaron Feuerstein" userId="f5de8b9a-5c09-4bc3-b449-ac980e458ac8" providerId="ADAL" clId="{063379C2-9C89-4754-900A-45050FEFC0A9}" dt="2026-03-26T17:39:28.304" v="5" actId="1076"/>
        <pc:sldMkLst>
          <pc:docMk/>
          <pc:sldMk cId="0" sldId="259"/>
        </pc:sldMkLst>
        <pc:picChg chg="mod">
          <ac:chgData name="Aaron Feuerstein" userId="f5de8b9a-5c09-4bc3-b449-ac980e458ac8" providerId="ADAL" clId="{063379C2-9C89-4754-900A-45050FEFC0A9}" dt="2026-03-26T17:39:28.304" v="5" actId="1076"/>
          <ac:picMkLst>
            <pc:docMk/>
            <pc:sldMk cId="0" sldId="259"/>
            <ac:picMk id="129" creationId="{00000000-0000-0000-0000-000000000000}"/>
          </ac:picMkLst>
        </pc:picChg>
      </pc:sldChg>
      <pc:sldChg chg="modSp mod">
        <pc:chgData name="Aaron Feuerstein" userId="f5de8b9a-5c09-4bc3-b449-ac980e458ac8" providerId="ADAL" clId="{063379C2-9C89-4754-900A-45050FEFC0A9}" dt="2026-03-26T17:40:30.898" v="6" actId="207"/>
        <pc:sldMkLst>
          <pc:docMk/>
          <pc:sldMk cId="0" sldId="265"/>
        </pc:sldMkLst>
        <pc:spChg chg="mod">
          <ac:chgData name="Aaron Feuerstein" userId="f5de8b9a-5c09-4bc3-b449-ac980e458ac8" providerId="ADAL" clId="{063379C2-9C89-4754-900A-45050FEFC0A9}" dt="2026-03-26T17:40:30.898" v="6" actId="207"/>
          <ac:spMkLst>
            <pc:docMk/>
            <pc:sldMk cId="0" sldId="265"/>
            <ac:spMk id="185" creationId="{00000000-0000-0000-0000-000000000000}"/>
          </ac:spMkLst>
        </pc:spChg>
      </pc:sldChg>
    </pc:docChg>
  </pc:docChgLst>
  <pc:docChgLst>
    <pc:chgData name="Baum Leaman, Rebekah" userId="fddf8941-f9ee-446a-8c91-983c3f83c3cd" providerId="ADAL" clId="{0ECC5C12-F84B-4F1E-B616-7ACD6BEB83E9}"/>
    <pc:docChg chg="delSld modSld">
      <pc:chgData name="Baum Leaman, Rebekah" userId="fddf8941-f9ee-446a-8c91-983c3f83c3cd" providerId="ADAL" clId="{0ECC5C12-F84B-4F1E-B616-7ACD6BEB83E9}" dt="2026-03-26T13:01:03.188" v="20" actId="2696"/>
      <pc:docMkLst>
        <pc:docMk/>
      </pc:docMkLst>
      <pc:sldChg chg="modSp mod">
        <pc:chgData name="Baum Leaman, Rebekah" userId="fddf8941-f9ee-446a-8c91-983c3f83c3cd" providerId="ADAL" clId="{0ECC5C12-F84B-4F1E-B616-7ACD6BEB83E9}" dt="2026-03-24T19:15:46.194" v="13"/>
        <pc:sldMkLst>
          <pc:docMk/>
          <pc:sldMk cId="0" sldId="256"/>
        </pc:sldMkLst>
        <pc:picChg chg="ord">
          <ac:chgData name="Baum Leaman, Rebekah" userId="fddf8941-f9ee-446a-8c91-983c3f83c3cd" providerId="ADAL" clId="{0ECC5C12-F84B-4F1E-B616-7ACD6BEB83E9}" dt="2026-03-24T19:15:46.194" v="13"/>
          <ac:picMkLst>
            <pc:docMk/>
            <pc:sldMk cId="0" sldId="256"/>
            <ac:picMk id="95" creationId="{00000000-0000-0000-0000-000000000000}"/>
          </ac:picMkLst>
        </pc:picChg>
      </pc:sldChg>
      <pc:sldChg chg="modSp mod">
        <pc:chgData name="Baum Leaman, Rebekah" userId="fddf8941-f9ee-446a-8c91-983c3f83c3cd" providerId="ADAL" clId="{0ECC5C12-F84B-4F1E-B616-7ACD6BEB83E9}" dt="2026-03-24T19:15:01.417" v="11" actId="962"/>
        <pc:sldMkLst>
          <pc:docMk/>
          <pc:sldMk cId="0" sldId="257"/>
        </pc:sldMkLst>
        <pc:spChg chg="mod ord">
          <ac:chgData name="Baum Leaman, Rebekah" userId="fddf8941-f9ee-446a-8c91-983c3f83c3cd" providerId="ADAL" clId="{0ECC5C12-F84B-4F1E-B616-7ACD6BEB83E9}" dt="2026-03-24T19:14:48.100" v="10"/>
          <ac:spMkLst>
            <pc:docMk/>
            <pc:sldMk cId="0" sldId="257"/>
            <ac:spMk id="104" creationId="{00000000-0000-0000-0000-000000000000}"/>
          </ac:spMkLst>
        </pc:spChg>
        <pc:picChg chg="mod">
          <ac:chgData name="Baum Leaman, Rebekah" userId="fddf8941-f9ee-446a-8c91-983c3f83c3cd" providerId="ADAL" clId="{0ECC5C12-F84B-4F1E-B616-7ACD6BEB83E9}" dt="2026-03-24T19:15:01.417" v="11" actId="962"/>
          <ac:picMkLst>
            <pc:docMk/>
            <pc:sldMk cId="0" sldId="257"/>
            <ac:picMk id="106" creationId="{00000000-0000-0000-0000-000000000000}"/>
          </ac:picMkLst>
        </pc:picChg>
      </pc:sldChg>
      <pc:sldChg chg="modSp mod">
        <pc:chgData name="Baum Leaman, Rebekah" userId="fddf8941-f9ee-446a-8c91-983c3f83c3cd" providerId="ADAL" clId="{0ECC5C12-F84B-4F1E-B616-7ACD6BEB83E9}" dt="2026-03-24T19:15:26.299" v="12"/>
        <pc:sldMkLst>
          <pc:docMk/>
          <pc:sldMk cId="0" sldId="258"/>
        </pc:sldMkLst>
        <pc:picChg chg="ord">
          <ac:chgData name="Baum Leaman, Rebekah" userId="fddf8941-f9ee-446a-8c91-983c3f83c3cd" providerId="ADAL" clId="{0ECC5C12-F84B-4F1E-B616-7ACD6BEB83E9}" dt="2026-03-24T19:15:26.299" v="12"/>
          <ac:picMkLst>
            <pc:docMk/>
            <pc:sldMk cId="0" sldId="258"/>
            <ac:picMk id="121" creationId="{00000000-0000-0000-0000-000000000000}"/>
          </ac:picMkLst>
        </pc:picChg>
      </pc:sldChg>
      <pc:sldChg chg="modSp mod">
        <pc:chgData name="Baum Leaman, Rebekah" userId="fddf8941-f9ee-446a-8c91-983c3f83c3cd" providerId="ADAL" clId="{0ECC5C12-F84B-4F1E-B616-7ACD6BEB83E9}" dt="2026-03-24T19:16:00.307" v="14"/>
        <pc:sldMkLst>
          <pc:docMk/>
          <pc:sldMk cId="0" sldId="261"/>
        </pc:sldMkLst>
        <pc:spChg chg="ord">
          <ac:chgData name="Baum Leaman, Rebekah" userId="fddf8941-f9ee-446a-8c91-983c3f83c3cd" providerId="ADAL" clId="{0ECC5C12-F84B-4F1E-B616-7ACD6BEB83E9}" dt="2026-03-24T19:16:00.307" v="14"/>
          <ac:spMkLst>
            <pc:docMk/>
            <pc:sldMk cId="0" sldId="261"/>
            <ac:spMk id="152" creationId="{00000000-0000-0000-0000-000000000000}"/>
          </ac:spMkLst>
        </pc:spChg>
      </pc:sldChg>
      <pc:sldChg chg="modSp mod">
        <pc:chgData name="Baum Leaman, Rebekah" userId="fddf8941-f9ee-446a-8c91-983c3f83c3cd" providerId="ADAL" clId="{0ECC5C12-F84B-4F1E-B616-7ACD6BEB83E9}" dt="2026-03-24T19:16:21.794" v="19"/>
        <pc:sldMkLst>
          <pc:docMk/>
          <pc:sldMk cId="0" sldId="263"/>
        </pc:sldMkLst>
        <pc:spChg chg="ord">
          <ac:chgData name="Baum Leaman, Rebekah" userId="fddf8941-f9ee-446a-8c91-983c3f83c3cd" providerId="ADAL" clId="{0ECC5C12-F84B-4F1E-B616-7ACD6BEB83E9}" dt="2026-03-24T19:16:15.616" v="16"/>
          <ac:spMkLst>
            <pc:docMk/>
            <pc:sldMk cId="0" sldId="263"/>
            <ac:spMk id="167" creationId="{00000000-0000-0000-0000-000000000000}"/>
          </ac:spMkLst>
        </pc:spChg>
        <pc:spChg chg="ord">
          <ac:chgData name="Baum Leaman, Rebekah" userId="fddf8941-f9ee-446a-8c91-983c3f83c3cd" providerId="ADAL" clId="{0ECC5C12-F84B-4F1E-B616-7ACD6BEB83E9}" dt="2026-03-24T19:16:21.794" v="19"/>
          <ac:spMkLst>
            <pc:docMk/>
            <pc:sldMk cId="0" sldId="263"/>
            <ac:spMk id="168" creationId="{00000000-0000-0000-0000-000000000000}"/>
          </ac:spMkLst>
        </pc:spChg>
      </pc:sldChg>
      <pc:sldChg chg="modSp mod">
        <pc:chgData name="Baum Leaman, Rebekah" userId="fddf8941-f9ee-446a-8c91-983c3f83c3cd" providerId="ADAL" clId="{0ECC5C12-F84B-4F1E-B616-7ACD6BEB83E9}" dt="2026-03-24T19:13:37.706" v="1" actId="962"/>
        <pc:sldMkLst>
          <pc:docMk/>
          <pc:sldMk cId="0" sldId="269"/>
        </pc:sldMkLst>
        <pc:spChg chg="mod">
          <ac:chgData name="Baum Leaman, Rebekah" userId="fddf8941-f9ee-446a-8c91-983c3f83c3cd" providerId="ADAL" clId="{0ECC5C12-F84B-4F1E-B616-7ACD6BEB83E9}" dt="2026-03-24T19:13:37.706" v="1" actId="962"/>
          <ac:spMkLst>
            <pc:docMk/>
            <pc:sldMk cId="0" sldId="269"/>
            <ac:spMk id="266" creationId="{00000000-0000-0000-0000-000000000000}"/>
          </ac:spMkLst>
        </pc:spChg>
      </pc:sldChg>
      <pc:sldChg chg="modSp mod">
        <pc:chgData name="Baum Leaman, Rebekah" userId="fddf8941-f9ee-446a-8c91-983c3f83c3cd" providerId="ADAL" clId="{0ECC5C12-F84B-4F1E-B616-7ACD6BEB83E9}" dt="2026-03-24T19:13:43.433" v="3" actId="962"/>
        <pc:sldMkLst>
          <pc:docMk/>
          <pc:sldMk cId="0" sldId="278"/>
        </pc:sldMkLst>
        <pc:spChg chg="mod">
          <ac:chgData name="Baum Leaman, Rebekah" userId="fddf8941-f9ee-446a-8c91-983c3f83c3cd" providerId="ADAL" clId="{0ECC5C12-F84B-4F1E-B616-7ACD6BEB83E9}" dt="2026-03-24T19:13:43.433" v="3" actId="962"/>
          <ac:spMkLst>
            <pc:docMk/>
            <pc:sldMk cId="0" sldId="278"/>
            <ac:spMk id="380" creationId="{00000000-0000-0000-0000-000000000000}"/>
          </ac:spMkLst>
        </pc:spChg>
      </pc:sldChg>
      <pc:sldChg chg="del">
        <pc:chgData name="Baum Leaman, Rebekah" userId="fddf8941-f9ee-446a-8c91-983c3f83c3cd" providerId="ADAL" clId="{0ECC5C12-F84B-4F1E-B616-7ACD6BEB83E9}" dt="2026-03-26T13:01:03.188" v="20" actId="2696"/>
        <pc:sldMkLst>
          <pc:docMk/>
          <pc:sldMk cId="0" sldId="28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10bab83f8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10bab83f8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Even with PennSEL Network, district leadership teams are still vital. Your IU leader will be able to support the work, but the PennSEL network is not doing the work the district leadership team needs to do.</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0f9d7c293c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0f9d7c293c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10bab83f8b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10bab83f8b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10adfaf0da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10adfaf0da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10adfaf0da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210adfaf0da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0fd9a25dc6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0fd9a25dc6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10adfaf0da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10adfaf0da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0fd9a25dc6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0fd9a25dc6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10bab83f8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10bab83f8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0fa473a512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20fa473a512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085e6b619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085e6b619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0fd9a25dc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20fd9a25dc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dd3a144da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dd3a144d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10bab83f8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210bab83f8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0fa473a512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20fa473a51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10bab83f8b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210bab83f8b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10adfaf0da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210adfaf0da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10bab83f8b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210bab83f8b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0fd9a25dc6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0fd9a25dc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64239cd16a_2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164239cd16a_2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47845cc6d6_1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47845cc6d6_1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085e6b619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085e6b619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085e6b6197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085e6b6197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cff53becb7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cff53becb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10bab83f8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10bab83f8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0fd9a25dc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0fd9a25dc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0fd9a25dc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0fd9a25dc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txBody>
          <a:bodyPr/>
          <a:lstStyle/>
          <a:p>
            <a:endParaRPr lang="en-US"/>
          </a:p>
        </p:txBody>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60"/>
        <p:cNvGrpSpPr/>
        <p:nvPr/>
      </p:nvGrpSpPr>
      <p:grpSpPr>
        <a:xfrm>
          <a:off x="0" y="0"/>
          <a:ext cx="0" cy="0"/>
          <a:chOff x="0" y="0"/>
          <a:chExt cx="0" cy="0"/>
        </a:xfrm>
      </p:grpSpPr>
      <p:sp>
        <p:nvSpPr>
          <p:cNvPr id="61" name="Google Shape;61;p13"/>
          <p:cNvSpPr txBox="1">
            <a:spLocks noGrp="1"/>
          </p:cNvSpPr>
          <p:nvPr>
            <p:ph type="sldNum" idx="12"/>
          </p:nvPr>
        </p:nvSpPr>
        <p:spPr>
          <a:xfrm>
            <a:off x="8472458" y="4428742"/>
            <a:ext cx="548700" cy="393600"/>
          </a:xfrm>
          <a:prstGeom prst="rect">
            <a:avLst/>
          </a:prstGeom>
        </p:spPr>
        <p:txBody>
          <a:bodyPr spcFirstLastPara="1" wrap="square" lIns="91425" tIns="91425" rIns="91425" bIns="91425" anchor="ctr" anchorCtr="0">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pic>
        <p:nvPicPr>
          <p:cNvPr id="62" name="Google Shape;62;p13"/>
          <p:cNvPicPr preferRelativeResize="0"/>
          <p:nvPr/>
        </p:nvPicPr>
        <p:blipFill rotWithShape="1">
          <a:blip r:embed="rId2">
            <a:alphaModFix/>
          </a:blip>
          <a:srcRect l="49702" t="11234" r="19768" b="8347"/>
          <a:stretch/>
        </p:blipFill>
        <p:spPr>
          <a:xfrm>
            <a:off x="0" y="-21729"/>
            <a:ext cx="778024" cy="1458804"/>
          </a:xfrm>
          <a:prstGeom prst="rect">
            <a:avLst/>
          </a:prstGeom>
          <a:noFill/>
          <a:ln>
            <a:noFill/>
          </a:ln>
        </p:spPr>
      </p:pic>
      <p:sp>
        <p:nvSpPr>
          <p:cNvPr id="63" name="Google Shape;63;p13"/>
          <p:cNvSpPr txBox="1">
            <a:spLocks noGrp="1"/>
          </p:cNvSpPr>
          <p:nvPr>
            <p:ph type="title"/>
          </p:nvPr>
        </p:nvSpPr>
        <p:spPr>
          <a:xfrm>
            <a:off x="872400" y="256975"/>
            <a:ext cx="6646200" cy="572700"/>
          </a:xfrm>
          <a:prstGeom prst="rect">
            <a:avLst/>
          </a:prstGeom>
          <a:ln>
            <a:noFill/>
          </a:ln>
        </p:spPr>
        <p:txBody>
          <a:bodyPr spcFirstLastPara="1" wrap="square" lIns="91425" tIns="91425" rIns="91425" bIns="91425" anchor="t" anchorCtr="0">
            <a:normAutofit/>
          </a:bodyPr>
          <a:lstStyle>
            <a:lvl1pPr lvl="0" rtl="0">
              <a:spcBef>
                <a:spcPts val="0"/>
              </a:spcBef>
              <a:spcAft>
                <a:spcPts val="0"/>
              </a:spcAft>
              <a:buClr>
                <a:srgbClr val="1C355E"/>
              </a:buClr>
              <a:buSzPts val="3200"/>
              <a:buFont typeface="Open Sans"/>
              <a:buNone/>
              <a:defRPr sz="3200">
                <a:solidFill>
                  <a:srgbClr val="1C355E"/>
                </a:solidFill>
                <a:latin typeface="Open Sans"/>
                <a:ea typeface="Open Sans"/>
                <a:cs typeface="Open Sans"/>
                <a:sym typeface="Open Sans"/>
              </a:defRPr>
            </a:lvl1pPr>
            <a:lvl2pPr lvl="1" rtl="0">
              <a:spcBef>
                <a:spcPts val="0"/>
              </a:spcBef>
              <a:spcAft>
                <a:spcPts val="0"/>
              </a:spcAft>
              <a:buClr>
                <a:srgbClr val="1C355E"/>
              </a:buClr>
              <a:buSzPts val="3200"/>
              <a:buFont typeface="Open Sans"/>
              <a:buNone/>
              <a:defRPr sz="3200">
                <a:solidFill>
                  <a:srgbClr val="1C355E"/>
                </a:solidFill>
                <a:latin typeface="Open Sans"/>
                <a:ea typeface="Open Sans"/>
                <a:cs typeface="Open Sans"/>
                <a:sym typeface="Open Sans"/>
              </a:defRPr>
            </a:lvl2pPr>
            <a:lvl3pPr lvl="2" rtl="0">
              <a:spcBef>
                <a:spcPts val="0"/>
              </a:spcBef>
              <a:spcAft>
                <a:spcPts val="0"/>
              </a:spcAft>
              <a:buClr>
                <a:srgbClr val="1C355E"/>
              </a:buClr>
              <a:buSzPts val="3200"/>
              <a:buFont typeface="Open Sans"/>
              <a:buNone/>
              <a:defRPr sz="3200">
                <a:solidFill>
                  <a:srgbClr val="1C355E"/>
                </a:solidFill>
                <a:latin typeface="Open Sans"/>
                <a:ea typeface="Open Sans"/>
                <a:cs typeface="Open Sans"/>
                <a:sym typeface="Open Sans"/>
              </a:defRPr>
            </a:lvl3pPr>
            <a:lvl4pPr lvl="3" rtl="0">
              <a:spcBef>
                <a:spcPts val="0"/>
              </a:spcBef>
              <a:spcAft>
                <a:spcPts val="0"/>
              </a:spcAft>
              <a:buClr>
                <a:srgbClr val="1C355E"/>
              </a:buClr>
              <a:buSzPts val="3200"/>
              <a:buFont typeface="Open Sans"/>
              <a:buNone/>
              <a:defRPr sz="3200">
                <a:solidFill>
                  <a:srgbClr val="1C355E"/>
                </a:solidFill>
                <a:latin typeface="Open Sans"/>
                <a:ea typeface="Open Sans"/>
                <a:cs typeface="Open Sans"/>
                <a:sym typeface="Open Sans"/>
              </a:defRPr>
            </a:lvl4pPr>
            <a:lvl5pPr lvl="4" rtl="0">
              <a:spcBef>
                <a:spcPts val="0"/>
              </a:spcBef>
              <a:spcAft>
                <a:spcPts val="0"/>
              </a:spcAft>
              <a:buClr>
                <a:srgbClr val="1C355E"/>
              </a:buClr>
              <a:buSzPts val="3200"/>
              <a:buFont typeface="Open Sans"/>
              <a:buNone/>
              <a:defRPr sz="3200">
                <a:solidFill>
                  <a:srgbClr val="1C355E"/>
                </a:solidFill>
                <a:latin typeface="Open Sans"/>
                <a:ea typeface="Open Sans"/>
                <a:cs typeface="Open Sans"/>
                <a:sym typeface="Open Sans"/>
              </a:defRPr>
            </a:lvl5pPr>
            <a:lvl6pPr lvl="5" rtl="0">
              <a:spcBef>
                <a:spcPts val="0"/>
              </a:spcBef>
              <a:spcAft>
                <a:spcPts val="0"/>
              </a:spcAft>
              <a:buClr>
                <a:srgbClr val="1C355E"/>
              </a:buClr>
              <a:buSzPts val="3200"/>
              <a:buFont typeface="Open Sans"/>
              <a:buNone/>
              <a:defRPr sz="3200">
                <a:solidFill>
                  <a:srgbClr val="1C355E"/>
                </a:solidFill>
                <a:latin typeface="Open Sans"/>
                <a:ea typeface="Open Sans"/>
                <a:cs typeface="Open Sans"/>
                <a:sym typeface="Open Sans"/>
              </a:defRPr>
            </a:lvl6pPr>
            <a:lvl7pPr lvl="6" rtl="0">
              <a:spcBef>
                <a:spcPts val="0"/>
              </a:spcBef>
              <a:spcAft>
                <a:spcPts val="0"/>
              </a:spcAft>
              <a:buClr>
                <a:srgbClr val="1C355E"/>
              </a:buClr>
              <a:buSzPts val="3200"/>
              <a:buFont typeface="Open Sans"/>
              <a:buNone/>
              <a:defRPr sz="3200">
                <a:solidFill>
                  <a:srgbClr val="1C355E"/>
                </a:solidFill>
                <a:latin typeface="Open Sans"/>
                <a:ea typeface="Open Sans"/>
                <a:cs typeface="Open Sans"/>
                <a:sym typeface="Open Sans"/>
              </a:defRPr>
            </a:lvl7pPr>
            <a:lvl8pPr lvl="7" rtl="0">
              <a:spcBef>
                <a:spcPts val="0"/>
              </a:spcBef>
              <a:spcAft>
                <a:spcPts val="0"/>
              </a:spcAft>
              <a:buClr>
                <a:srgbClr val="1C355E"/>
              </a:buClr>
              <a:buSzPts val="3200"/>
              <a:buFont typeface="Open Sans"/>
              <a:buNone/>
              <a:defRPr sz="3200">
                <a:solidFill>
                  <a:srgbClr val="1C355E"/>
                </a:solidFill>
                <a:latin typeface="Open Sans"/>
                <a:ea typeface="Open Sans"/>
                <a:cs typeface="Open Sans"/>
                <a:sym typeface="Open Sans"/>
              </a:defRPr>
            </a:lvl8pPr>
            <a:lvl9pPr lvl="8" rtl="0">
              <a:spcBef>
                <a:spcPts val="0"/>
              </a:spcBef>
              <a:spcAft>
                <a:spcPts val="0"/>
              </a:spcAft>
              <a:buClr>
                <a:srgbClr val="1C355E"/>
              </a:buClr>
              <a:buSzPts val="3200"/>
              <a:buFont typeface="Open Sans"/>
              <a:buNone/>
              <a:defRPr sz="3200">
                <a:solidFill>
                  <a:srgbClr val="1C355E"/>
                </a:solidFill>
                <a:latin typeface="Open Sans"/>
                <a:ea typeface="Open Sans"/>
                <a:cs typeface="Open Sans"/>
                <a:sym typeface="Open Sans"/>
              </a:defRPr>
            </a:lvl9pPr>
          </a:lstStyle>
          <a:p>
            <a:endParaRPr/>
          </a:p>
        </p:txBody>
      </p:sp>
      <p:sp>
        <p:nvSpPr>
          <p:cNvPr id="64" name="Google Shape;64;p13"/>
          <p:cNvSpPr txBox="1">
            <a:spLocks noGrp="1"/>
          </p:cNvSpPr>
          <p:nvPr>
            <p:ph type="body" idx="1"/>
          </p:nvPr>
        </p:nvSpPr>
        <p:spPr>
          <a:xfrm>
            <a:off x="1051175" y="1360875"/>
            <a:ext cx="6537600" cy="3100500"/>
          </a:xfrm>
          <a:prstGeom prst="rect">
            <a:avLst/>
          </a:prstGeom>
          <a:ln>
            <a:noFill/>
          </a:ln>
        </p:spPr>
        <p:txBody>
          <a:bodyPr spcFirstLastPara="1" wrap="square" lIns="91425" tIns="91425" rIns="91425" bIns="91425" anchor="t" anchorCtr="0">
            <a:normAutofit/>
          </a:bodyPr>
          <a:lstStyle>
            <a:lvl1pPr marL="457200" lvl="0" indent="-311150" rtl="0">
              <a:lnSpc>
                <a:spcPct val="100000"/>
              </a:lnSpc>
              <a:spcBef>
                <a:spcPts val="1000"/>
              </a:spcBef>
              <a:spcAft>
                <a:spcPts val="0"/>
              </a:spcAft>
              <a:buClr>
                <a:srgbClr val="1C355E"/>
              </a:buClr>
              <a:buSzPts val="1300"/>
              <a:buChar char="●"/>
              <a:defRPr>
                <a:solidFill>
                  <a:srgbClr val="1C355E"/>
                </a:solidFill>
              </a:defRPr>
            </a:lvl1pPr>
            <a:lvl2pPr marL="914400" lvl="1" indent="-298450" rtl="0">
              <a:lnSpc>
                <a:spcPct val="100000"/>
              </a:lnSpc>
              <a:spcBef>
                <a:spcPts val="1200"/>
              </a:spcBef>
              <a:spcAft>
                <a:spcPts val="0"/>
              </a:spcAft>
              <a:buClr>
                <a:srgbClr val="1C355E"/>
              </a:buClr>
              <a:buSzPts val="1100"/>
              <a:buChar char="○"/>
              <a:defRPr>
                <a:solidFill>
                  <a:srgbClr val="1C355E"/>
                </a:solidFill>
              </a:defRPr>
            </a:lvl2pPr>
            <a:lvl3pPr marL="1371600" lvl="2" indent="-298450" rtl="0">
              <a:lnSpc>
                <a:spcPct val="100000"/>
              </a:lnSpc>
              <a:spcBef>
                <a:spcPts val="1000"/>
              </a:spcBef>
              <a:spcAft>
                <a:spcPts val="0"/>
              </a:spcAft>
              <a:buClr>
                <a:srgbClr val="1C355E"/>
              </a:buClr>
              <a:buSzPts val="1100"/>
              <a:buChar char="■"/>
              <a:defRPr>
                <a:solidFill>
                  <a:srgbClr val="1C355E"/>
                </a:solidFill>
              </a:defRPr>
            </a:lvl3pPr>
            <a:lvl4pPr marL="1828800" lvl="3" indent="-298450" rtl="0">
              <a:lnSpc>
                <a:spcPct val="100000"/>
              </a:lnSpc>
              <a:spcBef>
                <a:spcPts val="1000"/>
              </a:spcBef>
              <a:spcAft>
                <a:spcPts val="0"/>
              </a:spcAft>
              <a:buClr>
                <a:srgbClr val="1C355E"/>
              </a:buClr>
              <a:buSzPts val="1100"/>
              <a:buChar char="●"/>
              <a:defRPr>
                <a:solidFill>
                  <a:srgbClr val="1C355E"/>
                </a:solidFill>
              </a:defRPr>
            </a:lvl4pPr>
            <a:lvl5pPr marL="2286000" lvl="4" indent="-298450" rtl="0">
              <a:lnSpc>
                <a:spcPct val="100000"/>
              </a:lnSpc>
              <a:spcBef>
                <a:spcPts val="1000"/>
              </a:spcBef>
              <a:spcAft>
                <a:spcPts val="0"/>
              </a:spcAft>
              <a:buClr>
                <a:srgbClr val="1C355E"/>
              </a:buClr>
              <a:buSzPts val="1100"/>
              <a:buChar char="○"/>
              <a:defRPr>
                <a:solidFill>
                  <a:srgbClr val="1C355E"/>
                </a:solidFill>
              </a:defRPr>
            </a:lvl5pPr>
            <a:lvl6pPr marL="2743200" lvl="5" indent="-298450" rtl="0">
              <a:lnSpc>
                <a:spcPct val="100000"/>
              </a:lnSpc>
              <a:spcBef>
                <a:spcPts val="1000"/>
              </a:spcBef>
              <a:spcAft>
                <a:spcPts val="0"/>
              </a:spcAft>
              <a:buClr>
                <a:srgbClr val="1C355E"/>
              </a:buClr>
              <a:buSzPts val="1100"/>
              <a:buChar char="■"/>
              <a:defRPr>
                <a:solidFill>
                  <a:srgbClr val="1C355E"/>
                </a:solidFill>
              </a:defRPr>
            </a:lvl6pPr>
            <a:lvl7pPr marL="3200400" lvl="6" indent="-298450" rtl="0">
              <a:lnSpc>
                <a:spcPct val="100000"/>
              </a:lnSpc>
              <a:spcBef>
                <a:spcPts val="1000"/>
              </a:spcBef>
              <a:spcAft>
                <a:spcPts val="0"/>
              </a:spcAft>
              <a:buClr>
                <a:srgbClr val="1C355E"/>
              </a:buClr>
              <a:buSzPts val="1100"/>
              <a:buChar char="●"/>
              <a:defRPr>
                <a:solidFill>
                  <a:srgbClr val="1C355E"/>
                </a:solidFill>
              </a:defRPr>
            </a:lvl7pPr>
            <a:lvl8pPr marL="3657600" lvl="7" indent="-298450" rtl="0">
              <a:lnSpc>
                <a:spcPct val="100000"/>
              </a:lnSpc>
              <a:spcBef>
                <a:spcPts val="1000"/>
              </a:spcBef>
              <a:spcAft>
                <a:spcPts val="0"/>
              </a:spcAft>
              <a:buClr>
                <a:srgbClr val="1C355E"/>
              </a:buClr>
              <a:buSzPts val="1100"/>
              <a:buChar char="○"/>
              <a:defRPr>
                <a:solidFill>
                  <a:srgbClr val="1C355E"/>
                </a:solidFill>
              </a:defRPr>
            </a:lvl8pPr>
            <a:lvl9pPr marL="4114800" lvl="8" indent="-298450" rtl="0">
              <a:lnSpc>
                <a:spcPct val="100000"/>
              </a:lnSpc>
              <a:spcBef>
                <a:spcPts val="1000"/>
              </a:spcBef>
              <a:spcAft>
                <a:spcPts val="1200"/>
              </a:spcAft>
              <a:buClr>
                <a:srgbClr val="1C355E"/>
              </a:buClr>
              <a:buSzPts val="1100"/>
              <a:buChar char="■"/>
              <a:defRPr>
                <a:solidFill>
                  <a:srgbClr val="1C355E"/>
                </a:solidFill>
              </a:defRPr>
            </a:lvl9pPr>
          </a:lstStyle>
          <a:p>
            <a:endParaRPr/>
          </a:p>
        </p:txBody>
      </p:sp>
      <p:sp>
        <p:nvSpPr>
          <p:cNvPr id="65" name="Google Shape;65;p13"/>
          <p:cNvSpPr/>
          <p:nvPr/>
        </p:nvSpPr>
        <p:spPr>
          <a:xfrm rot="-5400000">
            <a:off x="7857525" y="-31475"/>
            <a:ext cx="1213500" cy="844800"/>
          </a:xfrm>
          <a:prstGeom prst="chevron">
            <a:avLst>
              <a:gd name="adj" fmla="val 19670"/>
            </a:avLst>
          </a:prstGeom>
          <a:solidFill>
            <a:srgbClr val="00A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 name="Google Shape;66;p13"/>
          <p:cNvPicPr preferRelativeResize="0"/>
          <p:nvPr/>
        </p:nvPicPr>
        <p:blipFill>
          <a:blip r:embed="rId3">
            <a:alphaModFix/>
          </a:blip>
          <a:stretch>
            <a:fillRect/>
          </a:stretch>
        </p:blipFill>
        <p:spPr>
          <a:xfrm>
            <a:off x="8112463" y="-55434"/>
            <a:ext cx="703625" cy="88267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chemeClr val="lt2"/>
        </a:solidFill>
        <a:effectLst/>
      </p:bgPr>
    </p:bg>
    <p:spTree>
      <p:nvGrpSpPr>
        <p:cNvPr id="1" name="Shape 67"/>
        <p:cNvGrpSpPr/>
        <p:nvPr/>
      </p:nvGrpSpPr>
      <p:grpSpPr>
        <a:xfrm>
          <a:off x="0" y="0"/>
          <a:ext cx="0" cy="0"/>
          <a:chOff x="0" y="0"/>
          <a:chExt cx="0" cy="0"/>
        </a:xfrm>
      </p:grpSpPr>
      <p:sp>
        <p:nvSpPr>
          <p:cNvPr id="68" name="Google Shape;68;p14"/>
          <p:cNvSpPr txBox="1">
            <a:spLocks noGrp="1"/>
          </p:cNvSpPr>
          <p:nvPr>
            <p:ph type="body" idx="1"/>
          </p:nvPr>
        </p:nvSpPr>
        <p:spPr>
          <a:xfrm>
            <a:off x="1051175" y="1360875"/>
            <a:ext cx="6537600" cy="3100500"/>
          </a:xfrm>
          <a:prstGeom prst="rect">
            <a:avLst/>
          </a:prstGeom>
          <a:ln>
            <a:noFill/>
          </a:ln>
        </p:spPr>
        <p:txBody>
          <a:bodyPr spcFirstLastPara="1" wrap="square" lIns="91425" tIns="91425" rIns="91425" bIns="91425" anchor="t" anchorCtr="0">
            <a:normAutofit/>
          </a:bodyPr>
          <a:lstStyle>
            <a:lvl1pPr marL="457200" lvl="0" indent="-311150" rtl="0">
              <a:lnSpc>
                <a:spcPct val="100000"/>
              </a:lnSpc>
              <a:spcBef>
                <a:spcPts val="1000"/>
              </a:spcBef>
              <a:spcAft>
                <a:spcPts val="0"/>
              </a:spcAft>
              <a:buClr>
                <a:srgbClr val="1C355E"/>
              </a:buClr>
              <a:buSzPts val="1300"/>
              <a:buChar char="●"/>
              <a:defRPr>
                <a:solidFill>
                  <a:srgbClr val="1C355E"/>
                </a:solidFill>
              </a:defRPr>
            </a:lvl1pPr>
            <a:lvl2pPr marL="914400" lvl="1" indent="-298450" rtl="0">
              <a:lnSpc>
                <a:spcPct val="100000"/>
              </a:lnSpc>
              <a:spcBef>
                <a:spcPts val="1200"/>
              </a:spcBef>
              <a:spcAft>
                <a:spcPts val="0"/>
              </a:spcAft>
              <a:buClr>
                <a:srgbClr val="1C355E"/>
              </a:buClr>
              <a:buSzPts val="1100"/>
              <a:buChar char="○"/>
              <a:defRPr>
                <a:solidFill>
                  <a:srgbClr val="1C355E"/>
                </a:solidFill>
              </a:defRPr>
            </a:lvl2pPr>
            <a:lvl3pPr marL="1371600" lvl="2" indent="-298450" rtl="0">
              <a:lnSpc>
                <a:spcPct val="100000"/>
              </a:lnSpc>
              <a:spcBef>
                <a:spcPts val="1000"/>
              </a:spcBef>
              <a:spcAft>
                <a:spcPts val="0"/>
              </a:spcAft>
              <a:buClr>
                <a:srgbClr val="1C355E"/>
              </a:buClr>
              <a:buSzPts val="1100"/>
              <a:buChar char="■"/>
              <a:defRPr>
                <a:solidFill>
                  <a:srgbClr val="1C355E"/>
                </a:solidFill>
              </a:defRPr>
            </a:lvl3pPr>
            <a:lvl4pPr marL="1828800" lvl="3" indent="-298450" rtl="0">
              <a:lnSpc>
                <a:spcPct val="100000"/>
              </a:lnSpc>
              <a:spcBef>
                <a:spcPts val="1000"/>
              </a:spcBef>
              <a:spcAft>
                <a:spcPts val="0"/>
              </a:spcAft>
              <a:buClr>
                <a:srgbClr val="1C355E"/>
              </a:buClr>
              <a:buSzPts val="1100"/>
              <a:buChar char="●"/>
              <a:defRPr>
                <a:solidFill>
                  <a:srgbClr val="1C355E"/>
                </a:solidFill>
              </a:defRPr>
            </a:lvl4pPr>
            <a:lvl5pPr marL="2286000" lvl="4" indent="-298450" rtl="0">
              <a:lnSpc>
                <a:spcPct val="100000"/>
              </a:lnSpc>
              <a:spcBef>
                <a:spcPts val="1000"/>
              </a:spcBef>
              <a:spcAft>
                <a:spcPts val="0"/>
              </a:spcAft>
              <a:buClr>
                <a:srgbClr val="1C355E"/>
              </a:buClr>
              <a:buSzPts val="1100"/>
              <a:buChar char="○"/>
              <a:defRPr>
                <a:solidFill>
                  <a:srgbClr val="1C355E"/>
                </a:solidFill>
              </a:defRPr>
            </a:lvl5pPr>
            <a:lvl6pPr marL="2743200" lvl="5" indent="-298450" rtl="0">
              <a:lnSpc>
                <a:spcPct val="100000"/>
              </a:lnSpc>
              <a:spcBef>
                <a:spcPts val="1000"/>
              </a:spcBef>
              <a:spcAft>
                <a:spcPts val="0"/>
              </a:spcAft>
              <a:buClr>
                <a:srgbClr val="1C355E"/>
              </a:buClr>
              <a:buSzPts val="1100"/>
              <a:buChar char="■"/>
              <a:defRPr>
                <a:solidFill>
                  <a:srgbClr val="1C355E"/>
                </a:solidFill>
              </a:defRPr>
            </a:lvl6pPr>
            <a:lvl7pPr marL="3200400" lvl="6" indent="-298450" rtl="0">
              <a:lnSpc>
                <a:spcPct val="100000"/>
              </a:lnSpc>
              <a:spcBef>
                <a:spcPts val="1000"/>
              </a:spcBef>
              <a:spcAft>
                <a:spcPts val="0"/>
              </a:spcAft>
              <a:buClr>
                <a:srgbClr val="1C355E"/>
              </a:buClr>
              <a:buSzPts val="1100"/>
              <a:buChar char="●"/>
              <a:defRPr>
                <a:solidFill>
                  <a:srgbClr val="1C355E"/>
                </a:solidFill>
              </a:defRPr>
            </a:lvl7pPr>
            <a:lvl8pPr marL="3657600" lvl="7" indent="-298450" rtl="0">
              <a:lnSpc>
                <a:spcPct val="100000"/>
              </a:lnSpc>
              <a:spcBef>
                <a:spcPts val="1000"/>
              </a:spcBef>
              <a:spcAft>
                <a:spcPts val="0"/>
              </a:spcAft>
              <a:buClr>
                <a:srgbClr val="1C355E"/>
              </a:buClr>
              <a:buSzPts val="1100"/>
              <a:buChar char="○"/>
              <a:defRPr>
                <a:solidFill>
                  <a:srgbClr val="1C355E"/>
                </a:solidFill>
              </a:defRPr>
            </a:lvl8pPr>
            <a:lvl9pPr marL="4114800" lvl="8" indent="-298450" rtl="0">
              <a:lnSpc>
                <a:spcPct val="100000"/>
              </a:lnSpc>
              <a:spcBef>
                <a:spcPts val="1000"/>
              </a:spcBef>
              <a:spcAft>
                <a:spcPts val="1200"/>
              </a:spcAft>
              <a:buClr>
                <a:srgbClr val="1C355E"/>
              </a:buClr>
              <a:buSzPts val="1100"/>
              <a:buChar char="■"/>
              <a:defRPr>
                <a:solidFill>
                  <a:srgbClr val="1C355E"/>
                </a:solidFill>
              </a:defRPr>
            </a:lvl9pPr>
          </a:lstStyle>
          <a:p>
            <a:endParaRPr/>
          </a:p>
        </p:txBody>
      </p:sp>
      <p:sp>
        <p:nvSpPr>
          <p:cNvPr id="69" name="Google Shape;69;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0" name="Google Shape;70;p14"/>
          <p:cNvPicPr preferRelativeResize="0"/>
          <p:nvPr/>
        </p:nvPicPr>
        <p:blipFill rotWithShape="1">
          <a:blip r:embed="rId2">
            <a:alphaModFix/>
          </a:blip>
          <a:srcRect l="49702" t="11234" r="19768" b="8347"/>
          <a:stretch/>
        </p:blipFill>
        <p:spPr>
          <a:xfrm>
            <a:off x="0" y="-21729"/>
            <a:ext cx="778024" cy="1458804"/>
          </a:xfrm>
          <a:prstGeom prst="rect">
            <a:avLst/>
          </a:prstGeom>
          <a:noFill/>
          <a:ln>
            <a:noFill/>
          </a:ln>
        </p:spPr>
      </p:pic>
      <p:sp>
        <p:nvSpPr>
          <p:cNvPr id="71" name="Google Shape;71;p14"/>
          <p:cNvSpPr txBox="1">
            <a:spLocks noGrp="1"/>
          </p:cNvSpPr>
          <p:nvPr>
            <p:ph type="title"/>
          </p:nvPr>
        </p:nvSpPr>
        <p:spPr>
          <a:xfrm>
            <a:off x="872400" y="256975"/>
            <a:ext cx="6646200" cy="572700"/>
          </a:xfrm>
          <a:prstGeom prst="rect">
            <a:avLst/>
          </a:prstGeom>
          <a:ln>
            <a:noFill/>
          </a:ln>
        </p:spPr>
        <p:txBody>
          <a:bodyPr spcFirstLastPara="1" wrap="square" lIns="91425" tIns="91425" rIns="91425" bIns="91425" anchor="t" anchorCtr="0">
            <a:normAutofit/>
          </a:bodyPr>
          <a:lstStyle>
            <a:lvl1pPr lvl="0" rtl="0">
              <a:spcBef>
                <a:spcPts val="0"/>
              </a:spcBef>
              <a:spcAft>
                <a:spcPts val="0"/>
              </a:spcAft>
              <a:buClr>
                <a:srgbClr val="1C355E"/>
              </a:buClr>
              <a:buSzPts val="3200"/>
              <a:buFont typeface="Open Sans"/>
              <a:buNone/>
              <a:defRPr sz="3200">
                <a:solidFill>
                  <a:srgbClr val="1C355E"/>
                </a:solidFill>
                <a:latin typeface="Open Sans"/>
                <a:ea typeface="Open Sans"/>
                <a:cs typeface="Open Sans"/>
                <a:sym typeface="Open Sans"/>
              </a:defRPr>
            </a:lvl1pPr>
            <a:lvl2pPr lvl="1" rtl="0">
              <a:spcBef>
                <a:spcPts val="0"/>
              </a:spcBef>
              <a:spcAft>
                <a:spcPts val="0"/>
              </a:spcAft>
              <a:buClr>
                <a:srgbClr val="1C355E"/>
              </a:buClr>
              <a:buSzPts val="3200"/>
              <a:buFont typeface="Open Sans"/>
              <a:buNone/>
              <a:defRPr sz="3200">
                <a:solidFill>
                  <a:srgbClr val="1C355E"/>
                </a:solidFill>
                <a:latin typeface="Open Sans"/>
                <a:ea typeface="Open Sans"/>
                <a:cs typeface="Open Sans"/>
                <a:sym typeface="Open Sans"/>
              </a:defRPr>
            </a:lvl2pPr>
            <a:lvl3pPr lvl="2" rtl="0">
              <a:spcBef>
                <a:spcPts val="0"/>
              </a:spcBef>
              <a:spcAft>
                <a:spcPts val="0"/>
              </a:spcAft>
              <a:buClr>
                <a:srgbClr val="1C355E"/>
              </a:buClr>
              <a:buSzPts val="3200"/>
              <a:buFont typeface="Open Sans"/>
              <a:buNone/>
              <a:defRPr sz="3200">
                <a:solidFill>
                  <a:srgbClr val="1C355E"/>
                </a:solidFill>
                <a:latin typeface="Open Sans"/>
                <a:ea typeface="Open Sans"/>
                <a:cs typeface="Open Sans"/>
                <a:sym typeface="Open Sans"/>
              </a:defRPr>
            </a:lvl3pPr>
            <a:lvl4pPr lvl="3" rtl="0">
              <a:spcBef>
                <a:spcPts val="0"/>
              </a:spcBef>
              <a:spcAft>
                <a:spcPts val="0"/>
              </a:spcAft>
              <a:buClr>
                <a:srgbClr val="1C355E"/>
              </a:buClr>
              <a:buSzPts val="3200"/>
              <a:buFont typeface="Open Sans"/>
              <a:buNone/>
              <a:defRPr sz="3200">
                <a:solidFill>
                  <a:srgbClr val="1C355E"/>
                </a:solidFill>
                <a:latin typeface="Open Sans"/>
                <a:ea typeface="Open Sans"/>
                <a:cs typeface="Open Sans"/>
                <a:sym typeface="Open Sans"/>
              </a:defRPr>
            </a:lvl4pPr>
            <a:lvl5pPr lvl="4" rtl="0">
              <a:spcBef>
                <a:spcPts val="0"/>
              </a:spcBef>
              <a:spcAft>
                <a:spcPts val="0"/>
              </a:spcAft>
              <a:buClr>
                <a:srgbClr val="1C355E"/>
              </a:buClr>
              <a:buSzPts val="3200"/>
              <a:buFont typeface="Open Sans"/>
              <a:buNone/>
              <a:defRPr sz="3200">
                <a:solidFill>
                  <a:srgbClr val="1C355E"/>
                </a:solidFill>
                <a:latin typeface="Open Sans"/>
                <a:ea typeface="Open Sans"/>
                <a:cs typeface="Open Sans"/>
                <a:sym typeface="Open Sans"/>
              </a:defRPr>
            </a:lvl5pPr>
            <a:lvl6pPr lvl="5" rtl="0">
              <a:spcBef>
                <a:spcPts val="0"/>
              </a:spcBef>
              <a:spcAft>
                <a:spcPts val="0"/>
              </a:spcAft>
              <a:buClr>
                <a:srgbClr val="1C355E"/>
              </a:buClr>
              <a:buSzPts val="3200"/>
              <a:buFont typeface="Open Sans"/>
              <a:buNone/>
              <a:defRPr sz="3200">
                <a:solidFill>
                  <a:srgbClr val="1C355E"/>
                </a:solidFill>
                <a:latin typeface="Open Sans"/>
                <a:ea typeface="Open Sans"/>
                <a:cs typeface="Open Sans"/>
                <a:sym typeface="Open Sans"/>
              </a:defRPr>
            </a:lvl6pPr>
            <a:lvl7pPr lvl="6" rtl="0">
              <a:spcBef>
                <a:spcPts val="0"/>
              </a:spcBef>
              <a:spcAft>
                <a:spcPts val="0"/>
              </a:spcAft>
              <a:buClr>
                <a:srgbClr val="1C355E"/>
              </a:buClr>
              <a:buSzPts val="3200"/>
              <a:buFont typeface="Open Sans"/>
              <a:buNone/>
              <a:defRPr sz="3200">
                <a:solidFill>
                  <a:srgbClr val="1C355E"/>
                </a:solidFill>
                <a:latin typeface="Open Sans"/>
                <a:ea typeface="Open Sans"/>
                <a:cs typeface="Open Sans"/>
                <a:sym typeface="Open Sans"/>
              </a:defRPr>
            </a:lvl7pPr>
            <a:lvl8pPr lvl="7" rtl="0">
              <a:spcBef>
                <a:spcPts val="0"/>
              </a:spcBef>
              <a:spcAft>
                <a:spcPts val="0"/>
              </a:spcAft>
              <a:buClr>
                <a:srgbClr val="1C355E"/>
              </a:buClr>
              <a:buSzPts val="3200"/>
              <a:buFont typeface="Open Sans"/>
              <a:buNone/>
              <a:defRPr sz="3200">
                <a:solidFill>
                  <a:srgbClr val="1C355E"/>
                </a:solidFill>
                <a:latin typeface="Open Sans"/>
                <a:ea typeface="Open Sans"/>
                <a:cs typeface="Open Sans"/>
                <a:sym typeface="Open Sans"/>
              </a:defRPr>
            </a:lvl8pPr>
            <a:lvl9pPr lvl="8" rtl="0">
              <a:spcBef>
                <a:spcPts val="0"/>
              </a:spcBef>
              <a:spcAft>
                <a:spcPts val="0"/>
              </a:spcAft>
              <a:buClr>
                <a:srgbClr val="1C355E"/>
              </a:buClr>
              <a:buSzPts val="3200"/>
              <a:buFont typeface="Open Sans"/>
              <a:buNone/>
              <a:defRPr sz="3200">
                <a:solidFill>
                  <a:srgbClr val="1C355E"/>
                </a:solidFill>
                <a:latin typeface="Open Sans"/>
                <a:ea typeface="Open Sans"/>
                <a:cs typeface="Open Sans"/>
                <a:sym typeface="Open Sans"/>
              </a:defRPr>
            </a:lvl9pPr>
          </a:lstStyle>
          <a:p>
            <a:endParaRPr/>
          </a:p>
        </p:txBody>
      </p:sp>
      <p:sp>
        <p:nvSpPr>
          <p:cNvPr id="72" name="Google Shape;72;p14"/>
          <p:cNvSpPr/>
          <p:nvPr/>
        </p:nvSpPr>
        <p:spPr>
          <a:xfrm rot="-5400000">
            <a:off x="7857525" y="-31475"/>
            <a:ext cx="1213500" cy="844800"/>
          </a:xfrm>
          <a:prstGeom prst="chevron">
            <a:avLst>
              <a:gd name="adj" fmla="val 19670"/>
            </a:avLst>
          </a:prstGeom>
          <a:solidFill>
            <a:srgbClr val="00A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 name="Google Shape;73;p14"/>
          <p:cNvPicPr preferRelativeResize="0"/>
          <p:nvPr/>
        </p:nvPicPr>
        <p:blipFill>
          <a:blip r:embed="rId3">
            <a:alphaModFix/>
          </a:blip>
          <a:stretch>
            <a:fillRect/>
          </a:stretch>
        </p:blipFill>
        <p:spPr>
          <a:xfrm>
            <a:off x="8112463" y="-55434"/>
            <a:ext cx="703625" cy="88267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74"/>
        <p:cNvGrpSpPr/>
        <p:nvPr/>
      </p:nvGrpSpPr>
      <p:grpSpPr>
        <a:xfrm>
          <a:off x="0" y="0"/>
          <a:ext cx="0" cy="0"/>
          <a:chOff x="0" y="0"/>
          <a:chExt cx="0" cy="0"/>
        </a:xfrm>
      </p:grpSpPr>
      <p:pic>
        <p:nvPicPr>
          <p:cNvPr id="75" name="Google Shape;75;p15"/>
          <p:cNvPicPr preferRelativeResize="0"/>
          <p:nvPr/>
        </p:nvPicPr>
        <p:blipFill>
          <a:blip r:embed="rId2">
            <a:alphaModFix amt="28000"/>
          </a:blip>
          <a:stretch>
            <a:fillRect/>
          </a:stretch>
        </p:blipFill>
        <p:spPr>
          <a:xfrm>
            <a:off x="-278200" y="-568213"/>
            <a:ext cx="9422198" cy="6279925"/>
          </a:xfrm>
          <a:prstGeom prst="rect">
            <a:avLst/>
          </a:prstGeom>
          <a:noFill/>
          <a:ln>
            <a:noFill/>
          </a:ln>
        </p:spPr>
      </p:pic>
      <p:sp>
        <p:nvSpPr>
          <p:cNvPr id="76" name="Google Shape;7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7" name="Google Shape;77;p15"/>
          <p:cNvPicPr preferRelativeResize="0"/>
          <p:nvPr/>
        </p:nvPicPr>
        <p:blipFill rotWithShape="1">
          <a:blip r:embed="rId3">
            <a:alphaModFix amt="75000"/>
          </a:blip>
          <a:srcRect t="11682" b="36603"/>
          <a:stretch/>
        </p:blipFill>
        <p:spPr>
          <a:xfrm>
            <a:off x="85775" y="4344625"/>
            <a:ext cx="1097875" cy="712199"/>
          </a:xfrm>
          <a:prstGeom prst="rect">
            <a:avLst/>
          </a:prstGeom>
          <a:noFill/>
          <a:ln>
            <a:noFill/>
          </a:ln>
        </p:spPr>
      </p:pic>
      <p:pic>
        <p:nvPicPr>
          <p:cNvPr id="78" name="Google Shape;78;p15" descr="2015 UPD Logo (3 color)-02.png"/>
          <p:cNvPicPr preferRelativeResize="0"/>
          <p:nvPr/>
        </p:nvPicPr>
        <p:blipFill rotWithShape="1">
          <a:blip r:embed="rId4">
            <a:alphaModFix amt="50000"/>
          </a:blip>
          <a:srcRect l="2130" t="12616" r="80138" b="7230"/>
          <a:stretch/>
        </p:blipFill>
        <p:spPr>
          <a:xfrm>
            <a:off x="1048800" y="4384650"/>
            <a:ext cx="511200" cy="706200"/>
          </a:xfrm>
          <a:prstGeom prst="rect">
            <a:avLst/>
          </a:prstGeom>
          <a:noFill/>
          <a:ln>
            <a:noFill/>
          </a:ln>
        </p:spPr>
      </p:pic>
      <p:pic>
        <p:nvPicPr>
          <p:cNvPr id="79" name="Google Shape;79;p15"/>
          <p:cNvPicPr preferRelativeResize="0"/>
          <p:nvPr/>
        </p:nvPicPr>
        <p:blipFill rotWithShape="1">
          <a:blip r:embed="rId5">
            <a:alphaModFix amt="50000"/>
          </a:blip>
          <a:srcRect r="80361"/>
          <a:stretch/>
        </p:blipFill>
        <p:spPr>
          <a:xfrm>
            <a:off x="1734900" y="4540948"/>
            <a:ext cx="414133" cy="393600"/>
          </a:xfrm>
          <a:prstGeom prst="rect">
            <a:avLst/>
          </a:prstGeom>
          <a:noFill/>
          <a:ln>
            <a:noFill/>
          </a:ln>
        </p:spPr>
      </p:pic>
      <p:sp>
        <p:nvSpPr>
          <p:cNvPr id="80" name="Google Shape;80;p15"/>
          <p:cNvSpPr txBox="1">
            <a:spLocks noGrp="1"/>
          </p:cNvSpPr>
          <p:nvPr>
            <p:ph type="title"/>
          </p:nvPr>
        </p:nvSpPr>
        <p:spPr>
          <a:xfrm>
            <a:off x="517500" y="1237338"/>
            <a:ext cx="8109000" cy="2668800"/>
          </a:xfrm>
          <a:prstGeom prst="rect">
            <a:avLst/>
          </a:prstGeom>
          <a:solidFill>
            <a:srgbClr val="F5A800">
              <a:alpha val="60340"/>
            </a:srgbClr>
          </a:solidFill>
        </p:spPr>
        <p:txBody>
          <a:bodyPr spcFirstLastPara="1" wrap="square" lIns="91425" tIns="91425" rIns="91425" bIns="91425" anchor="ctr" anchorCtr="0">
            <a:normAutofit/>
          </a:bodyPr>
          <a:lstStyle>
            <a:lvl1pPr lvl="0" algn="ctr" rtl="0">
              <a:spcBef>
                <a:spcPts val="0"/>
              </a:spcBef>
              <a:spcAft>
                <a:spcPts val="0"/>
              </a:spcAft>
              <a:buClr>
                <a:srgbClr val="1C355E"/>
              </a:buClr>
              <a:buSzPts val="4800"/>
              <a:buFont typeface="Open Sans"/>
              <a:buNone/>
              <a:defRPr sz="4800">
                <a:solidFill>
                  <a:srgbClr val="1C355E"/>
                </a:solidFill>
                <a:latin typeface="Open Sans"/>
                <a:ea typeface="Open Sans"/>
                <a:cs typeface="Open Sans"/>
                <a:sym typeface="Open Sans"/>
              </a:defRPr>
            </a:lvl1pPr>
            <a:lvl2pPr lvl="1" algn="ctr" rtl="0">
              <a:spcBef>
                <a:spcPts val="0"/>
              </a:spcBef>
              <a:spcAft>
                <a:spcPts val="0"/>
              </a:spcAft>
              <a:buClr>
                <a:srgbClr val="1C355E"/>
              </a:buClr>
              <a:buSzPts val="4800"/>
              <a:buFont typeface="Open Sans"/>
              <a:buNone/>
              <a:defRPr sz="4800">
                <a:solidFill>
                  <a:srgbClr val="1C355E"/>
                </a:solidFill>
                <a:latin typeface="Open Sans"/>
                <a:ea typeface="Open Sans"/>
                <a:cs typeface="Open Sans"/>
                <a:sym typeface="Open Sans"/>
              </a:defRPr>
            </a:lvl2pPr>
            <a:lvl3pPr lvl="2" algn="ctr" rtl="0">
              <a:spcBef>
                <a:spcPts val="0"/>
              </a:spcBef>
              <a:spcAft>
                <a:spcPts val="0"/>
              </a:spcAft>
              <a:buClr>
                <a:srgbClr val="1C355E"/>
              </a:buClr>
              <a:buSzPts val="4800"/>
              <a:buFont typeface="Open Sans"/>
              <a:buNone/>
              <a:defRPr sz="4800">
                <a:solidFill>
                  <a:srgbClr val="1C355E"/>
                </a:solidFill>
                <a:latin typeface="Open Sans"/>
                <a:ea typeface="Open Sans"/>
                <a:cs typeface="Open Sans"/>
                <a:sym typeface="Open Sans"/>
              </a:defRPr>
            </a:lvl3pPr>
            <a:lvl4pPr lvl="3" algn="ctr" rtl="0">
              <a:spcBef>
                <a:spcPts val="0"/>
              </a:spcBef>
              <a:spcAft>
                <a:spcPts val="0"/>
              </a:spcAft>
              <a:buClr>
                <a:srgbClr val="1C355E"/>
              </a:buClr>
              <a:buSzPts val="4800"/>
              <a:buFont typeface="Open Sans"/>
              <a:buNone/>
              <a:defRPr sz="4800">
                <a:solidFill>
                  <a:srgbClr val="1C355E"/>
                </a:solidFill>
                <a:latin typeface="Open Sans"/>
                <a:ea typeface="Open Sans"/>
                <a:cs typeface="Open Sans"/>
                <a:sym typeface="Open Sans"/>
              </a:defRPr>
            </a:lvl4pPr>
            <a:lvl5pPr lvl="4" algn="ctr" rtl="0">
              <a:spcBef>
                <a:spcPts val="0"/>
              </a:spcBef>
              <a:spcAft>
                <a:spcPts val="0"/>
              </a:spcAft>
              <a:buClr>
                <a:srgbClr val="1C355E"/>
              </a:buClr>
              <a:buSzPts val="4800"/>
              <a:buFont typeface="Open Sans"/>
              <a:buNone/>
              <a:defRPr sz="4800">
                <a:solidFill>
                  <a:srgbClr val="1C355E"/>
                </a:solidFill>
                <a:latin typeface="Open Sans"/>
                <a:ea typeface="Open Sans"/>
                <a:cs typeface="Open Sans"/>
                <a:sym typeface="Open Sans"/>
              </a:defRPr>
            </a:lvl5pPr>
            <a:lvl6pPr lvl="5" algn="ctr" rtl="0">
              <a:spcBef>
                <a:spcPts val="0"/>
              </a:spcBef>
              <a:spcAft>
                <a:spcPts val="0"/>
              </a:spcAft>
              <a:buClr>
                <a:srgbClr val="1C355E"/>
              </a:buClr>
              <a:buSzPts val="4800"/>
              <a:buFont typeface="Open Sans"/>
              <a:buNone/>
              <a:defRPr sz="4800">
                <a:solidFill>
                  <a:srgbClr val="1C355E"/>
                </a:solidFill>
                <a:latin typeface="Open Sans"/>
                <a:ea typeface="Open Sans"/>
                <a:cs typeface="Open Sans"/>
                <a:sym typeface="Open Sans"/>
              </a:defRPr>
            </a:lvl6pPr>
            <a:lvl7pPr lvl="6" algn="ctr" rtl="0">
              <a:spcBef>
                <a:spcPts val="0"/>
              </a:spcBef>
              <a:spcAft>
                <a:spcPts val="0"/>
              </a:spcAft>
              <a:buClr>
                <a:srgbClr val="1C355E"/>
              </a:buClr>
              <a:buSzPts val="4800"/>
              <a:buFont typeface="Open Sans"/>
              <a:buNone/>
              <a:defRPr sz="4800">
                <a:solidFill>
                  <a:srgbClr val="1C355E"/>
                </a:solidFill>
                <a:latin typeface="Open Sans"/>
                <a:ea typeface="Open Sans"/>
                <a:cs typeface="Open Sans"/>
                <a:sym typeface="Open Sans"/>
              </a:defRPr>
            </a:lvl7pPr>
            <a:lvl8pPr lvl="7" algn="ctr" rtl="0">
              <a:spcBef>
                <a:spcPts val="0"/>
              </a:spcBef>
              <a:spcAft>
                <a:spcPts val="0"/>
              </a:spcAft>
              <a:buClr>
                <a:srgbClr val="1C355E"/>
              </a:buClr>
              <a:buSzPts val="4800"/>
              <a:buFont typeface="Open Sans"/>
              <a:buNone/>
              <a:defRPr sz="4800">
                <a:solidFill>
                  <a:srgbClr val="1C355E"/>
                </a:solidFill>
                <a:latin typeface="Open Sans"/>
                <a:ea typeface="Open Sans"/>
                <a:cs typeface="Open Sans"/>
                <a:sym typeface="Open Sans"/>
              </a:defRPr>
            </a:lvl8pPr>
            <a:lvl9pPr lvl="8" algn="ctr" rtl="0">
              <a:spcBef>
                <a:spcPts val="0"/>
              </a:spcBef>
              <a:spcAft>
                <a:spcPts val="0"/>
              </a:spcAft>
              <a:buClr>
                <a:srgbClr val="1C355E"/>
              </a:buClr>
              <a:buSzPts val="4800"/>
              <a:buFont typeface="Open Sans"/>
              <a:buNone/>
              <a:defRPr sz="4800">
                <a:solidFill>
                  <a:srgbClr val="1C355E"/>
                </a:solidFill>
                <a:latin typeface="Open Sans"/>
                <a:ea typeface="Open Sans"/>
                <a:cs typeface="Open Sans"/>
                <a:sym typeface="Open Sans"/>
              </a:defRPr>
            </a:lvl9pPr>
          </a:lstStyle>
          <a:p>
            <a:endParaRPr/>
          </a:p>
        </p:txBody>
      </p:sp>
      <p:sp>
        <p:nvSpPr>
          <p:cNvPr id="81" name="Google Shape;81;p15"/>
          <p:cNvSpPr/>
          <p:nvPr/>
        </p:nvSpPr>
        <p:spPr>
          <a:xfrm rot="-5400000">
            <a:off x="7857525" y="-31475"/>
            <a:ext cx="1213500" cy="844800"/>
          </a:xfrm>
          <a:prstGeom prst="chevron">
            <a:avLst>
              <a:gd name="adj" fmla="val 19670"/>
            </a:avLst>
          </a:prstGeom>
          <a:solidFill>
            <a:srgbClr val="00A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 name="Google Shape;82;p15"/>
          <p:cNvPicPr preferRelativeResize="0"/>
          <p:nvPr/>
        </p:nvPicPr>
        <p:blipFill>
          <a:blip r:embed="rId6">
            <a:alphaModFix/>
          </a:blip>
          <a:stretch>
            <a:fillRect/>
          </a:stretch>
        </p:blipFill>
        <p:spPr>
          <a:xfrm>
            <a:off x="8112463" y="-55434"/>
            <a:ext cx="703625" cy="88267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SCS 1 line - 2 Panel Body">
  <p:cSld name="BSCS 1 line - 2 Panel Body">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628650" y="273847"/>
            <a:ext cx="7886700" cy="380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2700"/>
              <a:buFont typeface="Calibri"/>
              <a:buNone/>
              <a:defRPr sz="27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5" name="Google Shape;85;p16"/>
          <p:cNvSpPr txBox="1">
            <a:spLocks noGrp="1"/>
          </p:cNvSpPr>
          <p:nvPr>
            <p:ph type="body" idx="1"/>
          </p:nvPr>
        </p:nvSpPr>
        <p:spPr>
          <a:xfrm>
            <a:off x="628650" y="965820"/>
            <a:ext cx="3867000" cy="34716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100000"/>
              </a:lnSpc>
              <a:spcBef>
                <a:spcPts val="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1pPr>
            <a:lvl2pPr marL="914400" marR="0" lvl="1" indent="-342900" algn="l" rtl="0">
              <a:lnSpc>
                <a:spcPct val="100000"/>
              </a:lnSpc>
              <a:spcBef>
                <a:spcPts val="50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2pPr>
            <a:lvl3pPr marL="1371600" marR="0" lvl="2" indent="-323850" algn="l" rtl="0">
              <a:lnSpc>
                <a:spcPct val="100000"/>
              </a:lnSpc>
              <a:spcBef>
                <a:spcPts val="500"/>
              </a:spcBef>
              <a:spcAft>
                <a:spcPts val="0"/>
              </a:spcAft>
              <a:buClr>
                <a:srgbClr val="000000"/>
              </a:buClr>
              <a:buSzPts val="1500"/>
              <a:buFont typeface="Arial"/>
              <a:buChar char="•"/>
              <a:defRPr sz="1500" b="0" i="0" u="none" strike="noStrike" cap="none">
                <a:solidFill>
                  <a:srgbClr val="000000"/>
                </a:solidFill>
                <a:latin typeface="Calibri"/>
                <a:ea typeface="Calibri"/>
                <a:cs typeface="Calibri"/>
                <a:sym typeface="Calibri"/>
              </a:defRPr>
            </a:lvl3pPr>
            <a:lvl4pPr marL="1828800" marR="0" lvl="3" indent="-317500" algn="l" rtl="0">
              <a:lnSpc>
                <a:spcPct val="100000"/>
              </a:lnSpc>
              <a:spcBef>
                <a:spcPts val="500"/>
              </a:spcBef>
              <a:spcAft>
                <a:spcPts val="0"/>
              </a:spcAft>
              <a:buClr>
                <a:srgbClr val="000000"/>
              </a:buClr>
              <a:buSzPts val="1400"/>
              <a:buFont typeface="Arial"/>
              <a:buChar char="•"/>
              <a:defRPr sz="1400" b="0" i="0" u="none" strike="noStrike" cap="none">
                <a:solidFill>
                  <a:srgbClr val="000000"/>
                </a:solidFill>
                <a:latin typeface="Calibri"/>
                <a:ea typeface="Calibri"/>
                <a:cs typeface="Calibri"/>
                <a:sym typeface="Calibri"/>
              </a:defRPr>
            </a:lvl4pPr>
            <a:lvl5pPr marL="2286000" marR="0" lvl="4" indent="-317500" algn="l" rtl="0">
              <a:lnSpc>
                <a:spcPct val="100000"/>
              </a:lnSpc>
              <a:spcBef>
                <a:spcPts val="500"/>
              </a:spcBef>
              <a:spcAft>
                <a:spcPts val="0"/>
              </a:spcAft>
              <a:buClr>
                <a:srgbClr val="000000"/>
              </a:buClr>
              <a:buSzPts val="1400"/>
              <a:buFont typeface="Arial"/>
              <a:buChar char="•"/>
              <a:defRPr sz="1400" b="0" i="0" u="none" strike="noStrike" cap="none">
                <a:solidFill>
                  <a:srgbClr val="000000"/>
                </a:solidFill>
                <a:latin typeface="Calibri"/>
                <a:ea typeface="Calibri"/>
                <a:cs typeface="Calibri"/>
                <a:sym typeface="Calibri"/>
              </a:defRPr>
            </a:lvl5pPr>
            <a:lvl6pPr marL="2743200" marR="0" lvl="5"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6" name="Google Shape;86;p16"/>
          <p:cNvSpPr txBox="1">
            <a:spLocks noGrp="1"/>
          </p:cNvSpPr>
          <p:nvPr>
            <p:ph type="body" idx="2"/>
          </p:nvPr>
        </p:nvSpPr>
        <p:spPr>
          <a:xfrm>
            <a:off x="4648200" y="965820"/>
            <a:ext cx="3867000" cy="34716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100000"/>
              </a:lnSpc>
              <a:spcBef>
                <a:spcPts val="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1pPr>
            <a:lvl2pPr marL="914400" marR="0" lvl="1" indent="-342900" algn="l" rtl="0">
              <a:lnSpc>
                <a:spcPct val="100000"/>
              </a:lnSpc>
              <a:spcBef>
                <a:spcPts val="50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2pPr>
            <a:lvl3pPr marL="1371600" marR="0" lvl="2" indent="-323850" algn="l" rtl="0">
              <a:lnSpc>
                <a:spcPct val="100000"/>
              </a:lnSpc>
              <a:spcBef>
                <a:spcPts val="500"/>
              </a:spcBef>
              <a:spcAft>
                <a:spcPts val="0"/>
              </a:spcAft>
              <a:buClr>
                <a:srgbClr val="000000"/>
              </a:buClr>
              <a:buSzPts val="1500"/>
              <a:buFont typeface="Arial"/>
              <a:buChar char="•"/>
              <a:defRPr sz="1500" b="0" i="0" u="none" strike="noStrike" cap="none">
                <a:solidFill>
                  <a:srgbClr val="000000"/>
                </a:solidFill>
                <a:latin typeface="Calibri"/>
                <a:ea typeface="Calibri"/>
                <a:cs typeface="Calibri"/>
                <a:sym typeface="Calibri"/>
              </a:defRPr>
            </a:lvl3pPr>
            <a:lvl4pPr marL="1828800" marR="0" lvl="3" indent="-317500" algn="l" rtl="0">
              <a:lnSpc>
                <a:spcPct val="100000"/>
              </a:lnSpc>
              <a:spcBef>
                <a:spcPts val="500"/>
              </a:spcBef>
              <a:spcAft>
                <a:spcPts val="0"/>
              </a:spcAft>
              <a:buClr>
                <a:srgbClr val="000000"/>
              </a:buClr>
              <a:buSzPts val="1400"/>
              <a:buFont typeface="Arial"/>
              <a:buChar char="•"/>
              <a:defRPr sz="1400" b="0" i="0" u="none" strike="noStrike" cap="none">
                <a:solidFill>
                  <a:srgbClr val="000000"/>
                </a:solidFill>
                <a:latin typeface="Calibri"/>
                <a:ea typeface="Calibri"/>
                <a:cs typeface="Calibri"/>
                <a:sym typeface="Calibri"/>
              </a:defRPr>
            </a:lvl4pPr>
            <a:lvl5pPr marL="2286000" marR="0" lvl="4" indent="-317500" algn="l" rtl="0">
              <a:lnSpc>
                <a:spcPct val="100000"/>
              </a:lnSpc>
              <a:spcBef>
                <a:spcPts val="500"/>
              </a:spcBef>
              <a:spcAft>
                <a:spcPts val="0"/>
              </a:spcAft>
              <a:buClr>
                <a:srgbClr val="000000"/>
              </a:buClr>
              <a:buSzPts val="1400"/>
              <a:buFont typeface="Arial"/>
              <a:buChar char="•"/>
              <a:defRPr sz="1400" b="0" i="0" u="none" strike="noStrike" cap="none">
                <a:solidFill>
                  <a:srgbClr val="000000"/>
                </a:solidFill>
                <a:latin typeface="Calibri"/>
                <a:ea typeface="Calibri"/>
                <a:cs typeface="Calibri"/>
                <a:sym typeface="Calibri"/>
              </a:defRPr>
            </a:lvl5pPr>
            <a:lvl6pPr marL="2743200" marR="0" lvl="5"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cxnSp>
        <p:nvCxnSpPr>
          <p:cNvPr id="87" name="Google Shape;87;p16"/>
          <p:cNvCxnSpPr/>
          <p:nvPr/>
        </p:nvCxnSpPr>
        <p:spPr>
          <a:xfrm>
            <a:off x="692936" y="709121"/>
            <a:ext cx="7758300" cy="0"/>
          </a:xfrm>
          <a:prstGeom prst="straightConnector1">
            <a:avLst/>
          </a:prstGeom>
          <a:noFill/>
          <a:ln w="19050" cap="flat" cmpd="sng">
            <a:solidFill>
              <a:srgbClr val="FAAD6D"/>
            </a:solidFill>
            <a:prstDash val="solid"/>
            <a:miter lim="800000"/>
            <a:headEnd type="none" w="sm" len="sm"/>
            <a:tailEnd type="none" w="sm" len="sm"/>
          </a:ln>
        </p:spPr>
      </p:cxnSp>
      <p:pic>
        <p:nvPicPr>
          <p:cNvPr id="88" name="Google Shape;88;p16"/>
          <p:cNvPicPr preferRelativeResize="0"/>
          <p:nvPr/>
        </p:nvPicPr>
        <p:blipFill rotWithShape="1">
          <a:blip r:embed="rId2">
            <a:alphaModFix/>
          </a:blip>
          <a:srcRect/>
          <a:stretch/>
        </p:blipFill>
        <p:spPr>
          <a:xfrm>
            <a:off x="7430032" y="4699945"/>
            <a:ext cx="1021034" cy="28171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ctrTitle"/>
          </p:nvPr>
        </p:nvSpPr>
        <p:spPr>
          <a:xfrm>
            <a:off x="311700" y="539725"/>
            <a:ext cx="7249200" cy="167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580"/>
              <a:t>The Power of STEELS Leadership Teams</a:t>
            </a:r>
            <a:endParaRPr sz="3580"/>
          </a:p>
        </p:txBody>
      </p:sp>
      <p:sp>
        <p:nvSpPr>
          <p:cNvPr id="94" name="Google Shape;94;p17"/>
          <p:cNvSpPr txBox="1">
            <a:spLocks noGrp="1"/>
          </p:cNvSpPr>
          <p:nvPr>
            <p:ph type="subTitle" idx="1"/>
          </p:nvPr>
        </p:nvSpPr>
        <p:spPr>
          <a:xfrm>
            <a:off x="311700" y="1725625"/>
            <a:ext cx="6269700" cy="48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accent4"/>
                </a:solidFill>
              </a:rPr>
              <a:t>Moving to the Science, Technology &amp; Engineering, Environmental Literacy and Sustainability (STEELS) Standards</a:t>
            </a:r>
            <a:endParaRPr sz="1700">
              <a:solidFill>
                <a:schemeClr val="accent4"/>
              </a:solidFill>
            </a:endParaRPr>
          </a:p>
        </p:txBody>
      </p:sp>
      <p:sp>
        <p:nvSpPr>
          <p:cNvPr id="97" name="Google Shape;97;p17"/>
          <p:cNvSpPr txBox="1"/>
          <p:nvPr/>
        </p:nvSpPr>
        <p:spPr>
          <a:xfrm>
            <a:off x="341400" y="2384000"/>
            <a:ext cx="2498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i="1">
                <a:solidFill>
                  <a:srgbClr val="1C355E"/>
                </a:solidFill>
                <a:latin typeface="Roboto"/>
                <a:ea typeface="Roboto"/>
                <a:cs typeface="Roboto"/>
                <a:sym typeface="Roboto"/>
              </a:rPr>
              <a:t>Vanessa Wolbrink</a:t>
            </a:r>
            <a:endParaRPr b="1" i="1">
              <a:solidFill>
                <a:srgbClr val="1C355E"/>
              </a:solidFill>
              <a:latin typeface="Roboto"/>
              <a:ea typeface="Roboto"/>
              <a:cs typeface="Roboto"/>
              <a:sym typeface="Roboto"/>
            </a:endParaRPr>
          </a:p>
          <a:p>
            <a:pPr marL="0" lvl="0" indent="0" algn="l" rtl="0">
              <a:spcBef>
                <a:spcPts val="0"/>
              </a:spcBef>
              <a:spcAft>
                <a:spcPts val="0"/>
              </a:spcAft>
              <a:buNone/>
            </a:pPr>
            <a:r>
              <a:rPr lang="en" i="1">
                <a:solidFill>
                  <a:srgbClr val="1C355E"/>
                </a:solidFill>
                <a:latin typeface="Roboto"/>
                <a:ea typeface="Roboto"/>
                <a:cs typeface="Roboto"/>
                <a:sym typeface="Roboto"/>
              </a:rPr>
              <a:t>Associate Director, NextGenScience at WestEd</a:t>
            </a:r>
            <a:endParaRPr sz="1100" i="1">
              <a:solidFill>
                <a:srgbClr val="1C355E"/>
              </a:solidFill>
            </a:endParaRPr>
          </a:p>
        </p:txBody>
      </p:sp>
      <p:pic>
        <p:nvPicPr>
          <p:cNvPr id="96" name="Google Shape;96;p17" descr="NextGen Science WestEd Logo"/>
          <p:cNvPicPr preferRelativeResize="0"/>
          <p:nvPr/>
        </p:nvPicPr>
        <p:blipFill>
          <a:blip r:embed="rId3">
            <a:alphaModFix/>
          </a:blip>
          <a:stretch>
            <a:fillRect/>
          </a:stretch>
        </p:blipFill>
        <p:spPr>
          <a:xfrm>
            <a:off x="219969" y="4354573"/>
            <a:ext cx="1400180" cy="623700"/>
          </a:xfrm>
          <a:prstGeom prst="rect">
            <a:avLst/>
          </a:prstGeom>
          <a:noFill/>
          <a:ln>
            <a:noFill/>
          </a:ln>
        </p:spPr>
      </p:pic>
      <p:pic>
        <p:nvPicPr>
          <p:cNvPr id="95" name="Google Shape;95;p17" descr="PennSEL Network&#10;Pennsylvania Science Education Leaders"/>
          <p:cNvPicPr preferRelativeResize="0"/>
          <p:nvPr/>
        </p:nvPicPr>
        <p:blipFill rotWithShape="1">
          <a:blip r:embed="rId4">
            <a:alphaModFix/>
          </a:blip>
          <a:srcRect l="5896" t="7392" r="7148" b="6653"/>
          <a:stretch/>
        </p:blipFill>
        <p:spPr>
          <a:xfrm>
            <a:off x="5067725" y="3052400"/>
            <a:ext cx="3896326" cy="19256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6">
            <a:extLst>
              <a:ext uri="{C183D7F6-B498-43B3-948B-1728B52AA6E4}">
                <adec:decorative xmlns:adec="http://schemas.microsoft.com/office/drawing/2017/decorative" val="1"/>
              </a:ext>
            </a:extLst>
          </p:cNvPr>
          <p:cNvSpPr/>
          <p:nvPr/>
        </p:nvSpPr>
        <p:spPr>
          <a:xfrm>
            <a:off x="257000" y="1334325"/>
            <a:ext cx="8737146" cy="3693978"/>
          </a:xfrm>
          <a:prstGeom prst="irregularSeal1">
            <a:avLst/>
          </a:pr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Key Takeaway #1</a:t>
            </a:r>
            <a:endParaRPr/>
          </a:p>
        </p:txBody>
      </p:sp>
      <p:pic>
        <p:nvPicPr>
          <p:cNvPr id="184" name="Google Shape;184;p2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58750" y="4620875"/>
            <a:ext cx="393600" cy="393600"/>
          </a:xfrm>
          <a:prstGeom prst="rect">
            <a:avLst/>
          </a:prstGeom>
          <a:noFill/>
          <a:ln>
            <a:noFill/>
          </a:ln>
        </p:spPr>
      </p:pic>
      <p:sp>
        <p:nvSpPr>
          <p:cNvPr id="185" name="Google Shape;185;p26"/>
          <p:cNvSpPr txBox="1"/>
          <p:nvPr/>
        </p:nvSpPr>
        <p:spPr>
          <a:xfrm>
            <a:off x="764575" y="2448725"/>
            <a:ext cx="7722000" cy="1319100"/>
          </a:xfrm>
          <a:prstGeom prst="rect">
            <a:avLst/>
          </a:prstGeom>
          <a:solidFill>
            <a:srgbClr val="00568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900" dirty="0">
                <a:solidFill>
                  <a:srgbClr val="FFFFFF"/>
                </a:solidFill>
                <a:highlight>
                  <a:srgbClr val="00568F"/>
                </a:highlight>
                <a:latin typeface="Roboto"/>
                <a:ea typeface="Roboto"/>
                <a:cs typeface="Roboto"/>
                <a:sym typeface="Roboto"/>
              </a:rPr>
              <a:t>States, districts, and schools see positive outcomes when they invest time and energy into creating and sustaining </a:t>
            </a:r>
            <a:r>
              <a:rPr lang="en" sz="1900" b="1" dirty="0">
                <a:solidFill>
                  <a:schemeClr val="bg1"/>
                </a:solidFill>
                <a:highlight>
                  <a:srgbClr val="00568F"/>
                </a:highlight>
                <a:latin typeface="Roboto"/>
                <a:ea typeface="Roboto"/>
                <a:cs typeface="Roboto"/>
                <a:sym typeface="Roboto"/>
              </a:rPr>
              <a:t>science leadership teams</a:t>
            </a:r>
            <a:r>
              <a:rPr lang="en" sz="1900" dirty="0">
                <a:solidFill>
                  <a:srgbClr val="FFFFFF"/>
                </a:solidFill>
                <a:highlight>
                  <a:srgbClr val="00568F"/>
                </a:highlight>
                <a:latin typeface="Roboto"/>
                <a:ea typeface="Roboto"/>
                <a:cs typeface="Roboto"/>
                <a:sym typeface="Roboto"/>
              </a:rPr>
              <a:t> to support the shifts in science education that today’s science standards demand.</a:t>
            </a:r>
            <a:endParaRPr dirty="0">
              <a:solidFill>
                <a:schemeClr val="dk2"/>
              </a:solidFill>
              <a:latin typeface="Roboto"/>
              <a:ea typeface="Roboto"/>
              <a:cs typeface="Roboto"/>
              <a:sym typeface="Roboto"/>
            </a:endParaRPr>
          </a:p>
        </p:txBody>
      </p:sp>
      <p:sp>
        <p:nvSpPr>
          <p:cNvPr id="183" name="Google Shape;183;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grpSp>
        <p:nvGrpSpPr>
          <p:cNvPr id="208" name="Google Shape;208;p27">
            <a:extLst>
              <a:ext uri="{C183D7F6-B498-43B3-948B-1728B52AA6E4}">
                <adec:decorative xmlns:adec="http://schemas.microsoft.com/office/drawing/2017/decorative" val="1"/>
              </a:ext>
            </a:extLst>
          </p:cNvPr>
          <p:cNvGrpSpPr/>
          <p:nvPr/>
        </p:nvGrpSpPr>
        <p:grpSpPr>
          <a:xfrm>
            <a:off x="4355177" y="3344939"/>
            <a:ext cx="1889451" cy="1626511"/>
            <a:chOff x="4165140" y="2572699"/>
            <a:chExt cx="1712700" cy="1201441"/>
          </a:xfrm>
        </p:grpSpPr>
        <p:sp>
          <p:nvSpPr>
            <p:cNvPr id="209" name="Google Shape;209;p27"/>
            <p:cNvSpPr/>
            <p:nvPr/>
          </p:nvSpPr>
          <p:spPr>
            <a:xfrm rot="-1789476">
              <a:off x="4941257" y="2572699"/>
              <a:ext cx="160451" cy="160451"/>
            </a:xfrm>
            <a:prstGeom prst="ellipse">
              <a:avLst/>
            </a:prstGeom>
            <a:solidFill>
              <a:schemeClr val="lt1"/>
            </a:solidFill>
            <a:ln w="38100" cap="flat" cmpd="sng">
              <a:solidFill>
                <a:srgbClr val="351C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1" name="Google Shape;211;p27"/>
            <p:cNvSpPr/>
            <p:nvPr/>
          </p:nvSpPr>
          <p:spPr>
            <a:xfrm>
              <a:off x="4165140" y="3070640"/>
              <a:ext cx="1712700" cy="703500"/>
            </a:xfrm>
            <a:prstGeom prst="roundRect">
              <a:avLst>
                <a:gd name="adj" fmla="val 4485"/>
              </a:avLst>
            </a:prstGeom>
            <a:solidFill>
              <a:srgbClr val="351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p:txBody>
        </p:sp>
        <p:sp>
          <p:nvSpPr>
            <p:cNvPr id="212" name="Google Shape;212;p27"/>
            <p:cNvSpPr txBox="1"/>
            <p:nvPr/>
          </p:nvSpPr>
          <p:spPr>
            <a:xfrm>
              <a:off x="4209396" y="3107847"/>
              <a:ext cx="1624200" cy="610500"/>
            </a:xfrm>
            <a:prstGeom prst="rect">
              <a:avLst/>
            </a:prstGeom>
            <a:solidFill>
              <a:srgbClr val="351C75"/>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dirty="0">
                  <a:solidFill>
                    <a:schemeClr val="lt1"/>
                  </a:solidFill>
                  <a:latin typeface="Roboto"/>
                  <a:ea typeface="Roboto"/>
                  <a:cs typeface="Roboto"/>
                  <a:sym typeface="Roboto"/>
                </a:rPr>
                <a:t>Engage Vested Partners in Professional Learning and Evaluate and Adopt New Curriculum</a:t>
              </a:r>
              <a:endParaRPr sz="1100" dirty="0">
                <a:solidFill>
                  <a:schemeClr val="lt1"/>
                </a:solidFill>
              </a:endParaRPr>
            </a:p>
          </p:txBody>
        </p:sp>
        <p:sp>
          <p:nvSpPr>
            <p:cNvPr id="213" name="Google Shape;213;p27"/>
            <p:cNvSpPr/>
            <p:nvPr/>
          </p:nvSpPr>
          <p:spPr>
            <a:xfrm>
              <a:off x="4976490" y="3005991"/>
              <a:ext cx="90000" cy="67500"/>
            </a:xfrm>
            <a:prstGeom prst="triangle">
              <a:avLst>
                <a:gd name="adj" fmla="val 50000"/>
              </a:avLst>
            </a:prstGeom>
            <a:solidFill>
              <a:srgbClr val="351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
        <p:nvSpPr>
          <p:cNvPr id="190" name="Google Shape;190;p27"/>
          <p:cNvSpPr txBox="1">
            <a:spLocks noGrp="1"/>
          </p:cNvSpPr>
          <p:nvPr>
            <p:ph type="title"/>
          </p:nvPr>
        </p:nvSpPr>
        <p:spPr>
          <a:xfrm>
            <a:off x="311700" y="186875"/>
            <a:ext cx="7310400" cy="95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"Implementation" of new science standards is a journey, not an event</a:t>
            </a:r>
            <a:endParaRPr/>
          </a:p>
          <a:p>
            <a:pPr marL="0" lvl="0" indent="0" algn="l" rtl="0">
              <a:spcBef>
                <a:spcPts val="0"/>
              </a:spcBef>
              <a:spcAft>
                <a:spcPts val="0"/>
              </a:spcAft>
              <a:buNone/>
            </a:pPr>
            <a:endParaRPr/>
          </a:p>
        </p:txBody>
      </p:sp>
      <p:pic>
        <p:nvPicPr>
          <p:cNvPr id="192" name="Google Shape;192;p2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070631" y="23450"/>
            <a:ext cx="1026719" cy="1215425"/>
          </a:xfrm>
          <a:prstGeom prst="rect">
            <a:avLst/>
          </a:prstGeom>
          <a:noFill/>
          <a:ln>
            <a:noFill/>
          </a:ln>
        </p:spPr>
      </p:pic>
      <p:sp>
        <p:nvSpPr>
          <p:cNvPr id="193" name="Google Shape;193;p27"/>
          <p:cNvSpPr txBox="1"/>
          <p:nvPr/>
        </p:nvSpPr>
        <p:spPr>
          <a:xfrm>
            <a:off x="242800" y="1358275"/>
            <a:ext cx="8778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073763"/>
                </a:solidFill>
                <a:latin typeface="Roboto"/>
                <a:ea typeface="Roboto"/>
                <a:cs typeface="Roboto"/>
                <a:sym typeface="Roboto"/>
              </a:rPr>
              <a:t>Pennsylvania’s Timeline for </a:t>
            </a:r>
            <a:r>
              <a:rPr lang="en" sz="1200" b="1">
                <a:solidFill>
                  <a:srgbClr val="073763"/>
                </a:solidFill>
                <a:latin typeface="Roboto"/>
                <a:ea typeface="Roboto"/>
                <a:cs typeface="Roboto"/>
                <a:sym typeface="Roboto"/>
              </a:rPr>
              <a:t>Science, Technology &amp; Engineering, Environmental Literacy and Sustainability (STEELS)</a:t>
            </a:r>
            <a:r>
              <a:rPr lang="en" sz="1200">
                <a:solidFill>
                  <a:srgbClr val="073763"/>
                </a:solidFill>
                <a:latin typeface="Roboto"/>
                <a:ea typeface="Roboto"/>
                <a:cs typeface="Roboto"/>
                <a:sym typeface="Roboto"/>
              </a:rPr>
              <a:t> standards</a:t>
            </a:r>
            <a:endParaRPr sz="1200">
              <a:solidFill>
                <a:srgbClr val="073763"/>
              </a:solidFill>
              <a:latin typeface="Roboto"/>
              <a:ea typeface="Roboto"/>
              <a:cs typeface="Roboto"/>
              <a:sym typeface="Roboto"/>
            </a:endParaRPr>
          </a:p>
        </p:txBody>
      </p:sp>
      <p:pic>
        <p:nvPicPr>
          <p:cNvPr id="194" name="Google Shape;194;p2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58750" y="4620875"/>
            <a:ext cx="393600" cy="393600"/>
          </a:xfrm>
          <a:prstGeom prst="rect">
            <a:avLst/>
          </a:prstGeom>
          <a:noFill/>
          <a:ln>
            <a:noFill/>
          </a:ln>
        </p:spPr>
      </p:pic>
      <p:sp>
        <p:nvSpPr>
          <p:cNvPr id="191" name="Google Shape;191;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sp>
        <p:nvSpPr>
          <p:cNvPr id="195" name="Google Shape;195;p27">
            <a:extLst>
              <a:ext uri="{C183D7F6-B498-43B3-948B-1728B52AA6E4}">
                <adec:decorative xmlns:adec="http://schemas.microsoft.com/office/drawing/2017/decorative" val="1"/>
              </a:ext>
            </a:extLst>
          </p:cNvPr>
          <p:cNvSpPr/>
          <p:nvPr/>
        </p:nvSpPr>
        <p:spPr>
          <a:xfrm rot="-985120">
            <a:off x="7520647" y="3238350"/>
            <a:ext cx="1232249" cy="63792"/>
          </a:xfrm>
          <a:prstGeom prst="roundRect">
            <a:avLst>
              <a:gd name="adj" fmla="val 50000"/>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73763"/>
              </a:solidFill>
            </a:endParaRPr>
          </a:p>
        </p:txBody>
      </p:sp>
      <p:sp>
        <p:nvSpPr>
          <p:cNvPr id="196" name="Google Shape;196;p27">
            <a:extLst>
              <a:ext uri="{C183D7F6-B498-43B3-948B-1728B52AA6E4}">
                <adec:decorative xmlns:adec="http://schemas.microsoft.com/office/drawing/2017/decorative" val="1"/>
              </a:ext>
            </a:extLst>
          </p:cNvPr>
          <p:cNvSpPr/>
          <p:nvPr/>
        </p:nvSpPr>
        <p:spPr>
          <a:xfrm rot="985120" flipH="1">
            <a:off x="6380428" y="3238350"/>
            <a:ext cx="1232249" cy="63792"/>
          </a:xfrm>
          <a:prstGeom prst="roundRect">
            <a:avLst>
              <a:gd name="adj" fmla="val 50000"/>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73763"/>
              </a:solidFill>
            </a:endParaRPr>
          </a:p>
        </p:txBody>
      </p:sp>
      <p:sp>
        <p:nvSpPr>
          <p:cNvPr id="197" name="Google Shape;197;p27">
            <a:extLst>
              <a:ext uri="{C183D7F6-B498-43B3-948B-1728B52AA6E4}">
                <adec:decorative xmlns:adec="http://schemas.microsoft.com/office/drawing/2017/decorative" val="1"/>
              </a:ext>
            </a:extLst>
          </p:cNvPr>
          <p:cNvSpPr/>
          <p:nvPr/>
        </p:nvSpPr>
        <p:spPr>
          <a:xfrm rot="-985120">
            <a:off x="5247602" y="3238350"/>
            <a:ext cx="1232249" cy="63792"/>
          </a:xfrm>
          <a:prstGeom prst="roundRect">
            <a:avLst>
              <a:gd name="adj" fmla="val 50000"/>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73763"/>
              </a:solidFill>
            </a:endParaRPr>
          </a:p>
        </p:txBody>
      </p:sp>
      <p:sp>
        <p:nvSpPr>
          <p:cNvPr id="198" name="Google Shape;198;p27">
            <a:extLst>
              <a:ext uri="{C183D7F6-B498-43B3-948B-1728B52AA6E4}">
                <adec:decorative xmlns:adec="http://schemas.microsoft.com/office/drawing/2017/decorative" val="1"/>
              </a:ext>
            </a:extLst>
          </p:cNvPr>
          <p:cNvSpPr/>
          <p:nvPr/>
        </p:nvSpPr>
        <p:spPr>
          <a:xfrm rot="985120" flipH="1">
            <a:off x="4110661" y="3238350"/>
            <a:ext cx="1232249" cy="63792"/>
          </a:xfrm>
          <a:prstGeom prst="roundRect">
            <a:avLst>
              <a:gd name="adj" fmla="val 50000"/>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73763"/>
              </a:solidFill>
            </a:endParaRPr>
          </a:p>
        </p:txBody>
      </p:sp>
      <p:sp>
        <p:nvSpPr>
          <p:cNvPr id="199" name="Google Shape;199;p27">
            <a:extLst>
              <a:ext uri="{C183D7F6-B498-43B3-948B-1728B52AA6E4}">
                <adec:decorative xmlns:adec="http://schemas.microsoft.com/office/drawing/2017/decorative" val="1"/>
              </a:ext>
            </a:extLst>
          </p:cNvPr>
          <p:cNvSpPr/>
          <p:nvPr/>
        </p:nvSpPr>
        <p:spPr>
          <a:xfrm rot="-985120">
            <a:off x="2982388" y="3238350"/>
            <a:ext cx="1232249" cy="63792"/>
          </a:xfrm>
          <a:prstGeom prst="roundRect">
            <a:avLst>
              <a:gd name="adj" fmla="val 50000"/>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73763"/>
              </a:solidFill>
            </a:endParaRPr>
          </a:p>
        </p:txBody>
      </p:sp>
      <p:sp>
        <p:nvSpPr>
          <p:cNvPr id="200" name="Google Shape;200;p27">
            <a:extLst>
              <a:ext uri="{C183D7F6-B498-43B3-948B-1728B52AA6E4}">
                <adec:decorative xmlns:adec="http://schemas.microsoft.com/office/drawing/2017/decorative" val="1"/>
              </a:ext>
            </a:extLst>
          </p:cNvPr>
          <p:cNvSpPr/>
          <p:nvPr/>
        </p:nvSpPr>
        <p:spPr>
          <a:xfrm rot="985120" flipH="1">
            <a:off x="1845434" y="3238350"/>
            <a:ext cx="1232249" cy="63792"/>
          </a:xfrm>
          <a:prstGeom prst="roundRect">
            <a:avLst>
              <a:gd name="adj" fmla="val 50000"/>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73763"/>
              </a:solidFill>
            </a:endParaRPr>
          </a:p>
        </p:txBody>
      </p:sp>
      <p:sp>
        <p:nvSpPr>
          <p:cNvPr id="201" name="Google Shape;201;p27">
            <a:extLst>
              <a:ext uri="{C183D7F6-B498-43B3-948B-1728B52AA6E4}">
                <adec:decorative xmlns:adec="http://schemas.microsoft.com/office/drawing/2017/decorative" val="1"/>
              </a:ext>
            </a:extLst>
          </p:cNvPr>
          <p:cNvSpPr/>
          <p:nvPr/>
        </p:nvSpPr>
        <p:spPr>
          <a:xfrm rot="-985120">
            <a:off x="717162" y="3238350"/>
            <a:ext cx="1232249" cy="63792"/>
          </a:xfrm>
          <a:prstGeom prst="roundRect">
            <a:avLst>
              <a:gd name="adj" fmla="val 50000"/>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73763"/>
              </a:solidFill>
            </a:endParaRPr>
          </a:p>
        </p:txBody>
      </p:sp>
      <p:grpSp>
        <p:nvGrpSpPr>
          <p:cNvPr id="202" name="Google Shape;202;p27">
            <a:extLst>
              <a:ext uri="{C183D7F6-B498-43B3-948B-1728B52AA6E4}">
                <adec:decorative xmlns:adec="http://schemas.microsoft.com/office/drawing/2017/decorative" val="1"/>
              </a:ext>
            </a:extLst>
          </p:cNvPr>
          <p:cNvGrpSpPr/>
          <p:nvPr/>
        </p:nvGrpSpPr>
        <p:grpSpPr>
          <a:xfrm>
            <a:off x="2093176" y="3305283"/>
            <a:ext cx="1889451" cy="1666142"/>
            <a:chOff x="2114740" y="2543425"/>
            <a:chExt cx="1712700" cy="1230715"/>
          </a:xfrm>
        </p:grpSpPr>
        <p:sp>
          <p:nvSpPr>
            <p:cNvPr id="203" name="Google Shape;203;p27"/>
            <p:cNvSpPr txBox="1"/>
            <p:nvPr/>
          </p:nvSpPr>
          <p:spPr>
            <a:xfrm>
              <a:off x="2622642" y="2737212"/>
              <a:ext cx="696900" cy="2760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sz="800" b="1">
                <a:solidFill>
                  <a:schemeClr val="lt1"/>
                </a:solidFill>
                <a:latin typeface="Roboto"/>
                <a:ea typeface="Roboto"/>
                <a:cs typeface="Roboto"/>
                <a:sym typeface="Roboto"/>
              </a:endParaRPr>
            </a:p>
          </p:txBody>
        </p:sp>
        <p:sp>
          <p:nvSpPr>
            <p:cNvPr id="204" name="Google Shape;204;p27"/>
            <p:cNvSpPr/>
            <p:nvPr/>
          </p:nvSpPr>
          <p:spPr>
            <a:xfrm rot="-1789476">
              <a:off x="2888080" y="2572699"/>
              <a:ext cx="160451" cy="160451"/>
            </a:xfrm>
            <a:prstGeom prst="ellipse">
              <a:avLst/>
            </a:prstGeom>
            <a:solidFill>
              <a:schemeClr val="lt1"/>
            </a:solidFill>
            <a:ln w="38100" cap="flat" cmpd="sng">
              <a:solidFill>
                <a:srgbClr val="351C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05" name="Google Shape;205;p27"/>
            <p:cNvSpPr/>
            <p:nvPr/>
          </p:nvSpPr>
          <p:spPr>
            <a:xfrm>
              <a:off x="2114740" y="3070640"/>
              <a:ext cx="1712700" cy="703500"/>
            </a:xfrm>
            <a:prstGeom prst="roundRect">
              <a:avLst>
                <a:gd name="adj" fmla="val 4485"/>
              </a:avLst>
            </a:prstGeom>
            <a:solidFill>
              <a:srgbClr val="351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p:txBody>
        </p:sp>
        <p:sp>
          <p:nvSpPr>
            <p:cNvPr id="206" name="Google Shape;206;p27"/>
            <p:cNvSpPr txBox="1"/>
            <p:nvPr/>
          </p:nvSpPr>
          <p:spPr>
            <a:xfrm>
              <a:off x="2158990" y="3107840"/>
              <a:ext cx="1624200" cy="624600"/>
            </a:xfrm>
            <a:prstGeom prst="rect">
              <a:avLst/>
            </a:prstGeom>
            <a:solidFill>
              <a:srgbClr val="351C75"/>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a:solidFill>
                    <a:schemeClr val="lt1"/>
                  </a:solidFill>
                  <a:latin typeface="Roboto"/>
                  <a:ea typeface="Roboto"/>
                  <a:cs typeface="Roboto"/>
                  <a:sym typeface="Roboto"/>
                </a:rPr>
                <a:t>Building Shared Vision</a:t>
              </a:r>
              <a:endParaRPr>
                <a:solidFill>
                  <a:schemeClr val="lt1"/>
                </a:solidFill>
              </a:endParaRPr>
            </a:p>
          </p:txBody>
        </p:sp>
        <p:sp>
          <p:nvSpPr>
            <p:cNvPr id="207" name="Google Shape;207;p27"/>
            <p:cNvSpPr/>
            <p:nvPr/>
          </p:nvSpPr>
          <p:spPr>
            <a:xfrm>
              <a:off x="2926090" y="3005991"/>
              <a:ext cx="90000" cy="67500"/>
            </a:xfrm>
            <a:prstGeom prst="triangle">
              <a:avLst>
                <a:gd name="adj" fmla="val 50000"/>
              </a:avLst>
            </a:prstGeom>
            <a:solidFill>
              <a:srgbClr val="351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nvGrpSpPr>
          <p:cNvPr id="214" name="Google Shape;214;p27">
            <a:extLst>
              <a:ext uri="{C183D7F6-B498-43B3-948B-1728B52AA6E4}">
                <adec:decorative xmlns:adec="http://schemas.microsoft.com/office/drawing/2017/decorative" val="1"/>
              </a:ext>
            </a:extLst>
          </p:cNvPr>
          <p:cNvGrpSpPr/>
          <p:nvPr/>
        </p:nvGrpSpPr>
        <p:grpSpPr>
          <a:xfrm>
            <a:off x="948782" y="1846987"/>
            <a:ext cx="1889451" cy="1375418"/>
            <a:chOff x="1072790" y="1221570"/>
            <a:chExt cx="1712700" cy="1246754"/>
          </a:xfrm>
        </p:grpSpPr>
        <p:sp>
          <p:nvSpPr>
            <p:cNvPr id="215" name="Google Shape;215;p27"/>
            <p:cNvSpPr/>
            <p:nvPr/>
          </p:nvSpPr>
          <p:spPr>
            <a:xfrm>
              <a:off x="1072790" y="1221570"/>
              <a:ext cx="1712700" cy="703500"/>
            </a:xfrm>
            <a:prstGeom prst="roundRect">
              <a:avLst>
                <a:gd name="adj" fmla="val 4485"/>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16" name="Google Shape;216;p27"/>
            <p:cNvSpPr txBox="1"/>
            <p:nvPr/>
          </p:nvSpPr>
          <p:spPr>
            <a:xfrm>
              <a:off x="1441709" y="1986923"/>
              <a:ext cx="930600" cy="276000"/>
            </a:xfrm>
            <a:prstGeom prst="rect">
              <a:avLst/>
            </a:prstGeom>
            <a:solidFill>
              <a:srgbClr val="0B5394"/>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000" b="1">
                  <a:solidFill>
                    <a:schemeClr val="lt1"/>
                  </a:solidFill>
                  <a:latin typeface="Roboto"/>
                  <a:ea typeface="Roboto"/>
                  <a:cs typeface="Roboto"/>
                  <a:sym typeface="Roboto"/>
                </a:rPr>
                <a:t>Summer 2022</a:t>
              </a:r>
              <a:endParaRPr sz="1000" b="1">
                <a:solidFill>
                  <a:schemeClr val="lt1"/>
                </a:solidFill>
                <a:latin typeface="Roboto"/>
                <a:ea typeface="Roboto"/>
                <a:cs typeface="Roboto"/>
                <a:sym typeface="Roboto"/>
              </a:endParaRPr>
            </a:p>
          </p:txBody>
        </p:sp>
        <p:sp>
          <p:nvSpPr>
            <p:cNvPr id="217" name="Google Shape;217;p27"/>
            <p:cNvSpPr/>
            <p:nvPr/>
          </p:nvSpPr>
          <p:spPr>
            <a:xfrm rot="10800000">
              <a:off x="1884115" y="1920663"/>
              <a:ext cx="90000" cy="67500"/>
            </a:xfrm>
            <a:prstGeom prst="triangle">
              <a:avLst>
                <a:gd name="adj" fmla="val 50000"/>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7"/>
            <p:cNvSpPr txBox="1"/>
            <p:nvPr/>
          </p:nvSpPr>
          <p:spPr>
            <a:xfrm>
              <a:off x="1117040" y="1258770"/>
              <a:ext cx="1624200" cy="624600"/>
            </a:xfrm>
            <a:prstGeom prst="rect">
              <a:avLst/>
            </a:prstGeom>
            <a:solidFill>
              <a:srgbClr val="0B5394"/>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a:solidFill>
                    <a:srgbClr val="FFFFFF"/>
                  </a:solidFill>
                  <a:latin typeface="Roboto"/>
                  <a:ea typeface="Roboto"/>
                  <a:cs typeface="Roboto"/>
                  <a:sym typeface="Roboto"/>
                </a:rPr>
                <a:t>PA STEELS Standards Adopted</a:t>
              </a:r>
              <a:endParaRPr>
                <a:solidFill>
                  <a:srgbClr val="FFFFFF"/>
                </a:solidFill>
              </a:endParaRPr>
            </a:p>
          </p:txBody>
        </p:sp>
        <p:sp>
          <p:nvSpPr>
            <p:cNvPr id="219" name="Google Shape;219;p27"/>
            <p:cNvSpPr/>
            <p:nvPr/>
          </p:nvSpPr>
          <p:spPr>
            <a:xfrm rot="-1789476">
              <a:off x="1846080" y="2278597"/>
              <a:ext cx="160451" cy="160451"/>
            </a:xfrm>
            <a:prstGeom prst="ellipse">
              <a:avLst/>
            </a:prstGeom>
            <a:solidFill>
              <a:schemeClr val="lt1"/>
            </a:solidFill>
            <a:ln w="38100"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27">
            <a:extLst>
              <a:ext uri="{C183D7F6-B498-43B3-948B-1728B52AA6E4}">
                <adec:decorative xmlns:adec="http://schemas.microsoft.com/office/drawing/2017/decorative" val="1"/>
              </a:ext>
            </a:extLst>
          </p:cNvPr>
          <p:cNvGrpSpPr/>
          <p:nvPr/>
        </p:nvGrpSpPr>
        <p:grpSpPr>
          <a:xfrm>
            <a:off x="3205647" y="1846987"/>
            <a:ext cx="1889453" cy="1375418"/>
            <a:chOff x="3123140" y="1221570"/>
            <a:chExt cx="1712702" cy="1246754"/>
          </a:xfrm>
        </p:grpSpPr>
        <p:sp>
          <p:nvSpPr>
            <p:cNvPr id="221" name="Google Shape;221;p27"/>
            <p:cNvSpPr/>
            <p:nvPr/>
          </p:nvSpPr>
          <p:spPr>
            <a:xfrm rot="-1789476">
              <a:off x="3899258" y="2278597"/>
              <a:ext cx="160451" cy="160451"/>
            </a:xfrm>
            <a:prstGeom prst="ellipse">
              <a:avLst/>
            </a:prstGeom>
            <a:solidFill>
              <a:schemeClr val="lt1"/>
            </a:solidFill>
            <a:ln w="38100" cap="flat" cmpd="sng">
              <a:solidFill>
                <a:srgbClr val="351C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2" name="Google Shape;222;p27"/>
            <p:cNvSpPr txBox="1"/>
            <p:nvPr/>
          </p:nvSpPr>
          <p:spPr>
            <a:xfrm>
              <a:off x="3635571" y="1986924"/>
              <a:ext cx="696900" cy="2760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sz="800" b="1">
                <a:solidFill>
                  <a:schemeClr val="lt1"/>
                </a:solidFill>
                <a:latin typeface="Roboto"/>
                <a:ea typeface="Roboto"/>
                <a:cs typeface="Roboto"/>
                <a:sym typeface="Roboto"/>
              </a:endParaRPr>
            </a:p>
          </p:txBody>
        </p:sp>
        <p:sp>
          <p:nvSpPr>
            <p:cNvPr id="223" name="Google Shape;223;p27"/>
            <p:cNvSpPr/>
            <p:nvPr/>
          </p:nvSpPr>
          <p:spPr>
            <a:xfrm>
              <a:off x="3123140" y="1221570"/>
              <a:ext cx="1712700" cy="703500"/>
            </a:xfrm>
            <a:prstGeom prst="roundRect">
              <a:avLst>
                <a:gd name="adj" fmla="val 4485"/>
              </a:avLst>
            </a:prstGeom>
            <a:solidFill>
              <a:srgbClr val="351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p:txBody>
        </p:sp>
        <p:sp>
          <p:nvSpPr>
            <p:cNvPr id="224" name="Google Shape;224;p27"/>
            <p:cNvSpPr/>
            <p:nvPr/>
          </p:nvSpPr>
          <p:spPr>
            <a:xfrm rot="10800000">
              <a:off x="3934465" y="1920663"/>
              <a:ext cx="90000" cy="67500"/>
            </a:xfrm>
            <a:prstGeom prst="triangle">
              <a:avLst>
                <a:gd name="adj" fmla="val 50000"/>
              </a:avLst>
            </a:prstGeom>
            <a:solidFill>
              <a:srgbClr val="351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5" name="Google Shape;225;p27"/>
            <p:cNvSpPr txBox="1"/>
            <p:nvPr/>
          </p:nvSpPr>
          <p:spPr>
            <a:xfrm>
              <a:off x="3123143" y="1258768"/>
              <a:ext cx="1712700" cy="624600"/>
            </a:xfrm>
            <a:prstGeom prst="rect">
              <a:avLst/>
            </a:prstGeom>
            <a:solidFill>
              <a:srgbClr val="351C75"/>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50">
                  <a:solidFill>
                    <a:schemeClr val="lt1"/>
                  </a:solidFill>
                  <a:latin typeface="Roboto"/>
                  <a:ea typeface="Roboto"/>
                  <a:cs typeface="Roboto"/>
                  <a:sym typeface="Roboto"/>
                </a:rPr>
                <a:t>Develop Leadership Teams and Build Capacity</a:t>
              </a:r>
              <a:endParaRPr sz="1150">
                <a:solidFill>
                  <a:schemeClr val="lt1"/>
                </a:solidFill>
              </a:endParaRPr>
            </a:p>
          </p:txBody>
        </p:sp>
      </p:grpSp>
      <p:grpSp>
        <p:nvGrpSpPr>
          <p:cNvPr id="226" name="Google Shape;226;p27">
            <a:extLst>
              <a:ext uri="{C183D7F6-B498-43B3-948B-1728B52AA6E4}">
                <adec:decorative xmlns:adec="http://schemas.microsoft.com/office/drawing/2017/decorative" val="1"/>
              </a:ext>
            </a:extLst>
          </p:cNvPr>
          <p:cNvGrpSpPr/>
          <p:nvPr/>
        </p:nvGrpSpPr>
        <p:grpSpPr>
          <a:xfrm>
            <a:off x="5486573" y="1846987"/>
            <a:ext cx="1889451" cy="1375418"/>
            <a:chOff x="5201245" y="1221570"/>
            <a:chExt cx="1712700" cy="1246754"/>
          </a:xfrm>
        </p:grpSpPr>
        <p:sp>
          <p:nvSpPr>
            <p:cNvPr id="227" name="Google Shape;227;p27"/>
            <p:cNvSpPr/>
            <p:nvPr/>
          </p:nvSpPr>
          <p:spPr>
            <a:xfrm rot="-1789476">
              <a:off x="5977648" y="2278597"/>
              <a:ext cx="160451" cy="160451"/>
            </a:xfrm>
            <a:prstGeom prst="ellipse">
              <a:avLst/>
            </a:prstGeom>
            <a:solidFill>
              <a:schemeClr val="lt1"/>
            </a:solidFill>
            <a:ln w="38100"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8" name="Google Shape;228;p27"/>
            <p:cNvSpPr txBox="1"/>
            <p:nvPr/>
          </p:nvSpPr>
          <p:spPr>
            <a:xfrm>
              <a:off x="5652706" y="1986923"/>
              <a:ext cx="811200" cy="276000"/>
            </a:xfrm>
            <a:prstGeom prst="rect">
              <a:avLst/>
            </a:prstGeom>
            <a:solidFill>
              <a:srgbClr val="0B5394"/>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000" b="1">
                  <a:solidFill>
                    <a:schemeClr val="lt1"/>
                  </a:solidFill>
                  <a:latin typeface="Roboto"/>
                  <a:ea typeface="Roboto"/>
                  <a:cs typeface="Roboto"/>
                  <a:sym typeface="Roboto"/>
                </a:rPr>
                <a:t>Spring 2026</a:t>
              </a:r>
              <a:endParaRPr sz="1000" b="1">
                <a:solidFill>
                  <a:schemeClr val="lt1"/>
                </a:solidFill>
                <a:latin typeface="Roboto"/>
                <a:ea typeface="Roboto"/>
                <a:cs typeface="Roboto"/>
                <a:sym typeface="Roboto"/>
              </a:endParaRPr>
            </a:p>
          </p:txBody>
        </p:sp>
        <p:sp>
          <p:nvSpPr>
            <p:cNvPr id="229" name="Google Shape;229;p27"/>
            <p:cNvSpPr/>
            <p:nvPr/>
          </p:nvSpPr>
          <p:spPr>
            <a:xfrm>
              <a:off x="5201245" y="1221570"/>
              <a:ext cx="1712700" cy="703500"/>
            </a:xfrm>
            <a:prstGeom prst="roundRect">
              <a:avLst>
                <a:gd name="adj" fmla="val 4485"/>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p:txBody>
        </p:sp>
        <p:sp>
          <p:nvSpPr>
            <p:cNvPr id="230" name="Google Shape;230;p27"/>
            <p:cNvSpPr/>
            <p:nvPr/>
          </p:nvSpPr>
          <p:spPr>
            <a:xfrm rot="10800000">
              <a:off x="6012570" y="1920663"/>
              <a:ext cx="90000" cy="67500"/>
            </a:xfrm>
            <a:prstGeom prst="triangle">
              <a:avLst>
                <a:gd name="adj" fmla="val 50000"/>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31" name="Google Shape;231;p27"/>
            <p:cNvSpPr txBox="1"/>
            <p:nvPr/>
          </p:nvSpPr>
          <p:spPr>
            <a:xfrm>
              <a:off x="5245495" y="1258770"/>
              <a:ext cx="1624200" cy="624600"/>
            </a:xfrm>
            <a:prstGeom prst="rect">
              <a:avLst/>
            </a:prstGeom>
            <a:solidFill>
              <a:srgbClr val="0B5394"/>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a:solidFill>
                    <a:schemeClr val="lt1"/>
                  </a:solidFill>
                  <a:latin typeface="Roboto"/>
                  <a:ea typeface="Roboto"/>
                  <a:cs typeface="Roboto"/>
                  <a:sym typeface="Roboto"/>
                </a:rPr>
                <a:t>Updated State Assessments</a:t>
              </a:r>
              <a:endParaRPr>
                <a:solidFill>
                  <a:schemeClr val="lt1"/>
                </a:solidFill>
              </a:endParaRPr>
            </a:p>
          </p:txBody>
        </p:sp>
      </p:grpSp>
      <p:grpSp>
        <p:nvGrpSpPr>
          <p:cNvPr id="232" name="Google Shape;232;p27">
            <a:extLst>
              <a:ext uri="{C183D7F6-B498-43B3-948B-1728B52AA6E4}">
                <adec:decorative xmlns:adec="http://schemas.microsoft.com/office/drawing/2017/decorative" val="1"/>
              </a:ext>
            </a:extLst>
          </p:cNvPr>
          <p:cNvGrpSpPr/>
          <p:nvPr/>
        </p:nvGrpSpPr>
        <p:grpSpPr>
          <a:xfrm>
            <a:off x="6617202" y="3305232"/>
            <a:ext cx="1889451" cy="1666142"/>
            <a:chOff x="6282830" y="2543425"/>
            <a:chExt cx="1712700" cy="1230715"/>
          </a:xfrm>
        </p:grpSpPr>
        <p:sp>
          <p:nvSpPr>
            <p:cNvPr id="233" name="Google Shape;233;p27"/>
            <p:cNvSpPr/>
            <p:nvPr/>
          </p:nvSpPr>
          <p:spPr>
            <a:xfrm rot="-1789476">
              <a:off x="7058947" y="2572699"/>
              <a:ext cx="160451" cy="160451"/>
            </a:xfrm>
            <a:prstGeom prst="ellipse">
              <a:avLst/>
            </a:prstGeom>
            <a:solidFill>
              <a:schemeClr val="lt1"/>
            </a:solidFill>
            <a:ln w="38100" cap="flat" cmpd="sng">
              <a:solidFill>
                <a:srgbClr val="351C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34" name="Google Shape;234;p27"/>
            <p:cNvSpPr txBox="1"/>
            <p:nvPr/>
          </p:nvSpPr>
          <p:spPr>
            <a:xfrm>
              <a:off x="6782819" y="2737212"/>
              <a:ext cx="696900" cy="276000"/>
            </a:xfrm>
            <a:prstGeom prst="rect">
              <a:avLst/>
            </a:prstGeom>
            <a:solidFill>
              <a:srgbClr val="351C75"/>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000" b="1">
                  <a:solidFill>
                    <a:schemeClr val="lt1"/>
                  </a:solidFill>
                  <a:latin typeface="Roboto"/>
                  <a:ea typeface="Roboto"/>
                  <a:cs typeface="Roboto"/>
                  <a:sym typeface="Roboto"/>
                </a:rPr>
                <a:t>2026 +</a:t>
              </a:r>
              <a:endParaRPr sz="1000" b="1">
                <a:solidFill>
                  <a:schemeClr val="lt1"/>
                </a:solidFill>
                <a:latin typeface="Roboto"/>
                <a:ea typeface="Roboto"/>
                <a:cs typeface="Roboto"/>
                <a:sym typeface="Roboto"/>
              </a:endParaRPr>
            </a:p>
          </p:txBody>
        </p:sp>
        <p:sp>
          <p:nvSpPr>
            <p:cNvPr id="235" name="Google Shape;235;p27"/>
            <p:cNvSpPr/>
            <p:nvPr/>
          </p:nvSpPr>
          <p:spPr>
            <a:xfrm>
              <a:off x="6282830" y="3070640"/>
              <a:ext cx="1712700" cy="703500"/>
            </a:xfrm>
            <a:prstGeom prst="roundRect">
              <a:avLst>
                <a:gd name="adj" fmla="val 4485"/>
              </a:avLst>
            </a:prstGeom>
            <a:solidFill>
              <a:srgbClr val="351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p:txBody>
        </p:sp>
        <p:sp>
          <p:nvSpPr>
            <p:cNvPr id="236" name="Google Shape;236;p27"/>
            <p:cNvSpPr txBox="1"/>
            <p:nvPr/>
          </p:nvSpPr>
          <p:spPr>
            <a:xfrm>
              <a:off x="6327080" y="3107840"/>
              <a:ext cx="1624200" cy="624600"/>
            </a:xfrm>
            <a:prstGeom prst="rect">
              <a:avLst/>
            </a:prstGeom>
            <a:solidFill>
              <a:srgbClr val="351C75"/>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a:solidFill>
                    <a:schemeClr val="lt1"/>
                  </a:solidFill>
                  <a:latin typeface="Roboto"/>
                  <a:ea typeface="Roboto"/>
                  <a:cs typeface="Roboto"/>
                  <a:sym typeface="Roboto"/>
                </a:rPr>
                <a:t>Continual Growth and Improvement</a:t>
              </a:r>
              <a:endParaRPr>
                <a:solidFill>
                  <a:schemeClr val="lt1"/>
                </a:solidFill>
              </a:endParaRPr>
            </a:p>
          </p:txBody>
        </p:sp>
        <p:sp>
          <p:nvSpPr>
            <p:cNvPr id="237" name="Google Shape;237;p27"/>
            <p:cNvSpPr/>
            <p:nvPr/>
          </p:nvSpPr>
          <p:spPr>
            <a:xfrm>
              <a:off x="7094180" y="3005991"/>
              <a:ext cx="90000" cy="67500"/>
            </a:xfrm>
            <a:prstGeom prst="triangle">
              <a:avLst>
                <a:gd name="adj" fmla="val 50000"/>
              </a:avLst>
            </a:prstGeom>
            <a:solidFill>
              <a:srgbClr val="351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3" name="Google Shape;283;p32"/>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Challenges</a:t>
            </a:r>
            <a:endParaRPr/>
          </a:p>
        </p:txBody>
      </p:sp>
      <p:pic>
        <p:nvPicPr>
          <p:cNvPr id="284" name="Google Shape;284;p32">
            <a:extLst>
              <a:ext uri="{C183D7F6-B498-43B3-948B-1728B52AA6E4}">
                <adec:decorative xmlns:adec="http://schemas.microsoft.com/office/drawing/2017/decorative" val="1"/>
              </a:ext>
            </a:extLst>
          </p:cNvPr>
          <p:cNvPicPr preferRelativeResize="0"/>
          <p:nvPr/>
        </p:nvPicPr>
        <p:blipFill rotWithShape="1">
          <a:blip r:embed="rId3">
            <a:alphaModFix/>
          </a:blip>
          <a:srcRect b="25384"/>
          <a:stretch/>
        </p:blipFill>
        <p:spPr>
          <a:xfrm>
            <a:off x="0" y="1277025"/>
            <a:ext cx="9144000" cy="3866475"/>
          </a:xfrm>
          <a:prstGeom prst="rect">
            <a:avLst/>
          </a:prstGeom>
          <a:noFill/>
          <a:ln>
            <a:noFill/>
          </a:ln>
        </p:spPr>
      </p:pic>
      <p:pic>
        <p:nvPicPr>
          <p:cNvPr id="285" name="Google Shape;285;p3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070631" y="23450"/>
            <a:ext cx="1026719" cy="1215425"/>
          </a:xfrm>
          <a:prstGeom prst="rect">
            <a:avLst/>
          </a:prstGeom>
          <a:noFill/>
          <a:ln>
            <a:noFill/>
          </a:ln>
        </p:spPr>
      </p:pic>
      <p:sp>
        <p:nvSpPr>
          <p:cNvPr id="286" name="Google Shape;286;p32"/>
          <p:cNvSpPr txBox="1"/>
          <p:nvPr/>
        </p:nvSpPr>
        <p:spPr>
          <a:xfrm>
            <a:off x="548425" y="1324750"/>
            <a:ext cx="8325900" cy="3524700"/>
          </a:xfrm>
          <a:prstGeom prst="rect">
            <a:avLst/>
          </a:prstGeom>
          <a:solidFill>
            <a:srgbClr val="FCE5C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latin typeface="Roboto"/>
                <a:ea typeface="Roboto"/>
                <a:cs typeface="Roboto"/>
                <a:sym typeface="Roboto"/>
              </a:rPr>
              <a:t>Poll: </a:t>
            </a:r>
            <a:r>
              <a:rPr lang="en" sz="1900">
                <a:latin typeface="Roboto"/>
                <a:ea typeface="Roboto"/>
                <a:cs typeface="Roboto"/>
                <a:sym typeface="Roboto"/>
              </a:rPr>
              <a:t>What’s one big challenge around science teaching and learning you’d like to tackle in your district? </a:t>
            </a:r>
            <a:endParaRPr sz="1900">
              <a:latin typeface="Roboto"/>
              <a:ea typeface="Roboto"/>
              <a:cs typeface="Roboto"/>
              <a:sym typeface="Roboto"/>
            </a:endParaRPr>
          </a:p>
          <a:p>
            <a:pPr marL="0" lvl="0" indent="0" algn="l" rtl="0">
              <a:spcBef>
                <a:spcPts val="0"/>
              </a:spcBef>
              <a:spcAft>
                <a:spcPts val="0"/>
              </a:spcAft>
              <a:buNone/>
            </a:pPr>
            <a:endParaRPr sz="1900">
              <a:latin typeface="Roboto"/>
              <a:ea typeface="Roboto"/>
              <a:cs typeface="Roboto"/>
              <a:sym typeface="Roboto"/>
            </a:endParaRPr>
          </a:p>
          <a:p>
            <a:pPr marL="457200" lvl="0" indent="-330200" algn="l" rtl="0">
              <a:spcBef>
                <a:spcPts val="0"/>
              </a:spcBef>
              <a:spcAft>
                <a:spcPts val="0"/>
              </a:spcAft>
              <a:buSzPts val="1600"/>
              <a:buAutoNum type="alphaUcPeriod"/>
            </a:pPr>
            <a:r>
              <a:rPr lang="en" sz="1600"/>
              <a:t>Creating a </a:t>
            </a:r>
            <a:r>
              <a:rPr lang="en" sz="1600" b="1"/>
              <a:t>shared vision</a:t>
            </a:r>
            <a:r>
              <a:rPr lang="en" sz="1600"/>
              <a:t> for science teaching and learning</a:t>
            </a:r>
            <a:endParaRPr sz="1600"/>
          </a:p>
          <a:p>
            <a:pPr marL="457200" lvl="0" indent="-330200" algn="l" rtl="0">
              <a:spcBef>
                <a:spcPts val="0"/>
              </a:spcBef>
              <a:spcAft>
                <a:spcPts val="0"/>
              </a:spcAft>
              <a:buSzPts val="1600"/>
              <a:buAutoNum type="alphaUcPeriod"/>
            </a:pPr>
            <a:r>
              <a:rPr lang="en" sz="1600"/>
              <a:t>Evaluating and selecting science </a:t>
            </a:r>
            <a:r>
              <a:rPr lang="en" sz="1600" b="1"/>
              <a:t>instructional materials</a:t>
            </a:r>
            <a:endParaRPr sz="1600"/>
          </a:p>
          <a:p>
            <a:pPr marL="457200" lvl="0" indent="-330200" algn="l" rtl="0">
              <a:spcBef>
                <a:spcPts val="0"/>
              </a:spcBef>
              <a:spcAft>
                <a:spcPts val="0"/>
              </a:spcAft>
              <a:buSzPts val="1600"/>
              <a:buAutoNum type="alphaUcPeriod"/>
            </a:pPr>
            <a:r>
              <a:rPr lang="en" sz="1600"/>
              <a:t>Creating </a:t>
            </a:r>
            <a:r>
              <a:rPr lang="en" sz="1600" b="1"/>
              <a:t>instructional supports</a:t>
            </a:r>
            <a:r>
              <a:rPr lang="en" sz="1600"/>
              <a:t> (e.g., scope and sequence)</a:t>
            </a:r>
            <a:endParaRPr sz="1600"/>
          </a:p>
          <a:p>
            <a:pPr marL="457200" lvl="0" indent="-330200" algn="l" rtl="0">
              <a:spcBef>
                <a:spcPts val="0"/>
              </a:spcBef>
              <a:spcAft>
                <a:spcPts val="0"/>
              </a:spcAft>
              <a:buSzPts val="1600"/>
              <a:buAutoNum type="alphaUcPeriod"/>
            </a:pPr>
            <a:r>
              <a:rPr lang="en" sz="1600"/>
              <a:t>Developing and/or using </a:t>
            </a:r>
            <a:r>
              <a:rPr lang="en" sz="1600" b="1"/>
              <a:t>assessments for the new standards</a:t>
            </a:r>
            <a:endParaRPr sz="1600" b="1"/>
          </a:p>
          <a:p>
            <a:pPr marL="457200" lvl="0" indent="-330200" algn="l" rtl="0">
              <a:spcBef>
                <a:spcPts val="0"/>
              </a:spcBef>
              <a:spcAft>
                <a:spcPts val="0"/>
              </a:spcAft>
              <a:buSzPts val="1600"/>
              <a:buAutoNum type="alphaUcPeriod"/>
            </a:pPr>
            <a:r>
              <a:rPr lang="en" sz="1600"/>
              <a:t>Building </a:t>
            </a:r>
            <a:r>
              <a:rPr lang="en" sz="1600" b="1"/>
              <a:t>leadership capacity</a:t>
            </a:r>
            <a:r>
              <a:rPr lang="en" sz="1600"/>
              <a:t> in science teaching and learning</a:t>
            </a:r>
            <a:endParaRPr sz="1600"/>
          </a:p>
          <a:p>
            <a:pPr marL="457200" lvl="0" indent="-330200" algn="l" rtl="0">
              <a:spcBef>
                <a:spcPts val="0"/>
              </a:spcBef>
              <a:spcAft>
                <a:spcPts val="0"/>
              </a:spcAft>
              <a:buSzPts val="1600"/>
              <a:buAutoNum type="alphaUcPeriod"/>
            </a:pPr>
            <a:r>
              <a:rPr lang="en" sz="1600"/>
              <a:t>Building </a:t>
            </a:r>
            <a:r>
              <a:rPr lang="en" sz="1600" b="1"/>
              <a:t>teacher capacity</a:t>
            </a:r>
            <a:r>
              <a:rPr lang="en" sz="1600"/>
              <a:t> in science teaching and learning</a:t>
            </a:r>
            <a:endParaRPr sz="1600"/>
          </a:p>
          <a:p>
            <a:pPr marL="457200" lvl="0" indent="-330200" algn="l" rtl="0">
              <a:spcBef>
                <a:spcPts val="0"/>
              </a:spcBef>
              <a:spcAft>
                <a:spcPts val="0"/>
              </a:spcAft>
              <a:buSzPts val="1600"/>
              <a:buAutoNum type="alphaUcPeriod"/>
            </a:pPr>
            <a:r>
              <a:rPr lang="en" sz="1600"/>
              <a:t>Advocating for </a:t>
            </a:r>
            <a:r>
              <a:rPr lang="en" sz="1600" b="1"/>
              <a:t>policies that benefit science</a:t>
            </a:r>
            <a:r>
              <a:rPr lang="en" sz="1600"/>
              <a:t> teaching and learning</a:t>
            </a:r>
            <a:endParaRPr sz="1600"/>
          </a:p>
          <a:p>
            <a:pPr marL="457200" lvl="0" indent="-330200" algn="l" rtl="0">
              <a:spcBef>
                <a:spcPts val="0"/>
              </a:spcBef>
              <a:spcAft>
                <a:spcPts val="0"/>
              </a:spcAft>
              <a:buSzPts val="1600"/>
              <a:buAutoNum type="alphaUcPeriod"/>
            </a:pPr>
            <a:r>
              <a:rPr lang="en" sz="1600"/>
              <a:t>Seeking </a:t>
            </a:r>
            <a:r>
              <a:rPr lang="en" sz="1600" b="1"/>
              <a:t>additional funding</a:t>
            </a:r>
            <a:r>
              <a:rPr lang="en" sz="1600"/>
              <a:t> for science education</a:t>
            </a:r>
            <a:endParaRPr sz="1600"/>
          </a:p>
          <a:p>
            <a:pPr marL="457200" lvl="0" indent="-330200" algn="l" rtl="0">
              <a:spcBef>
                <a:spcPts val="0"/>
              </a:spcBef>
              <a:spcAft>
                <a:spcPts val="0"/>
              </a:spcAft>
              <a:buSzPts val="1600"/>
              <a:buAutoNum type="alphaUcPeriod"/>
            </a:pPr>
            <a:r>
              <a:rPr lang="en" sz="1600" b="1"/>
              <a:t>Communicating </a:t>
            </a:r>
            <a:r>
              <a:rPr lang="en" sz="1600"/>
              <a:t>with different audiences about science education in your community</a:t>
            </a:r>
            <a:endParaRPr sz="1600"/>
          </a:p>
          <a:p>
            <a:pPr marL="457200" lvl="0" indent="-330200" algn="l" rtl="0">
              <a:spcBef>
                <a:spcPts val="0"/>
              </a:spcBef>
              <a:spcAft>
                <a:spcPts val="0"/>
              </a:spcAft>
              <a:buSzPts val="1600"/>
              <a:buAutoNum type="alphaUcPeriod"/>
            </a:pPr>
            <a:r>
              <a:rPr lang="en" sz="1600" b="1"/>
              <a:t>Collecting data to measure progress</a:t>
            </a:r>
            <a:r>
              <a:rPr lang="en" sz="1600"/>
              <a:t> and know whether your changes are working</a:t>
            </a:r>
            <a:endParaRPr sz="1900">
              <a:latin typeface="Roboto"/>
              <a:ea typeface="Roboto"/>
              <a:cs typeface="Roboto"/>
              <a:sym typeface="Roboto"/>
            </a:endParaRPr>
          </a:p>
        </p:txBody>
      </p:sp>
      <p:sp>
        <p:nvSpPr>
          <p:cNvPr id="282" name="Google Shape;282;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9"/>
          <p:cNvSpPr txBox="1">
            <a:spLocks noGrp="1"/>
          </p:cNvSpPr>
          <p:nvPr>
            <p:ph type="title"/>
          </p:nvPr>
        </p:nvSpPr>
        <p:spPr>
          <a:xfrm>
            <a:off x="311725" y="3485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Science Leadership Teams: Let’s dig in</a:t>
            </a:r>
            <a:endParaRPr/>
          </a:p>
        </p:txBody>
      </p:sp>
      <p:sp>
        <p:nvSpPr>
          <p:cNvPr id="252" name="Google Shape;252;p29">
            <a:extLst>
              <a:ext uri="{C183D7F6-B498-43B3-948B-1728B52AA6E4}">
                <adec:decorative xmlns:adec="http://schemas.microsoft.com/office/drawing/2017/decorative" val="1"/>
              </a:ext>
            </a:extLst>
          </p:cNvPr>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253" name="Google Shape;253;p29">
            <a:extLst>
              <a:ext uri="{C183D7F6-B498-43B3-948B-1728B52AA6E4}">
                <adec:decorative xmlns:adec="http://schemas.microsoft.com/office/drawing/2017/decorative" val="1"/>
              </a:ext>
            </a:extLst>
          </p:cNvPr>
          <p:cNvSpPr txBox="1">
            <a:spLocks noGrp="1"/>
          </p:cNvSpPr>
          <p:nvPr>
            <p:ph type="body" idx="2"/>
          </p:nvPr>
        </p:nvSpPr>
        <p:spPr>
          <a:xfrm>
            <a:off x="6282725" y="1505700"/>
            <a:ext cx="25497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254" name="Google Shape;254;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pic>
        <p:nvPicPr>
          <p:cNvPr id="255" name="Google Shape;255;p29">
            <a:extLst>
              <a:ext uri="{C183D7F6-B498-43B3-948B-1728B52AA6E4}">
                <adec:decorative xmlns:adec="http://schemas.microsoft.com/office/drawing/2017/decorative" val="1"/>
              </a:ext>
            </a:extLst>
          </p:cNvPr>
          <p:cNvPicPr preferRelativeResize="0"/>
          <p:nvPr/>
        </p:nvPicPr>
        <p:blipFill rotWithShape="1">
          <a:blip r:embed="rId3">
            <a:alphaModFix/>
          </a:blip>
          <a:srcRect t="6817" b="4992"/>
          <a:stretch/>
        </p:blipFill>
        <p:spPr>
          <a:xfrm>
            <a:off x="0" y="1289200"/>
            <a:ext cx="9144000" cy="3863800"/>
          </a:xfrm>
          <a:prstGeom prst="rect">
            <a:avLst/>
          </a:prstGeom>
          <a:noFill/>
          <a:ln>
            <a:noFill/>
          </a:ln>
        </p:spPr>
      </p:pic>
      <p:pic>
        <p:nvPicPr>
          <p:cNvPr id="256" name="Google Shape;256;p29">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58750" y="4620875"/>
            <a:ext cx="393600" cy="393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0"/>
          <p:cNvSpPr txBox="1">
            <a:spLocks noGrp="1"/>
          </p:cNvSpPr>
          <p:nvPr>
            <p:ph type="title"/>
          </p:nvPr>
        </p:nvSpPr>
        <p:spPr>
          <a:xfrm>
            <a:off x="311725" y="3485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Science Leadership Teams: What are they?</a:t>
            </a:r>
            <a:endParaRPr/>
          </a:p>
        </p:txBody>
      </p:sp>
      <p:sp>
        <p:nvSpPr>
          <p:cNvPr id="262" name="Google Shape;262;p30">
            <a:extLst>
              <a:ext uri="{C183D7F6-B498-43B3-948B-1728B52AA6E4}">
                <adec:decorative xmlns:adec="http://schemas.microsoft.com/office/drawing/2017/decorative" val="1"/>
              </a:ext>
            </a:extLst>
          </p:cNvPr>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263" name="Google Shape;263;p30">
            <a:extLst>
              <a:ext uri="{C183D7F6-B498-43B3-948B-1728B52AA6E4}">
                <adec:decorative xmlns:adec="http://schemas.microsoft.com/office/drawing/2017/decorative" val="1"/>
              </a:ext>
            </a:extLst>
          </p:cNvPr>
          <p:cNvSpPr txBox="1">
            <a:spLocks noGrp="1"/>
          </p:cNvSpPr>
          <p:nvPr>
            <p:ph type="body" idx="2"/>
          </p:nvPr>
        </p:nvSpPr>
        <p:spPr>
          <a:xfrm>
            <a:off x="6282725" y="1505700"/>
            <a:ext cx="25497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65" name="Google Shape;265;p30">
            <a:extLst>
              <a:ext uri="{C183D7F6-B498-43B3-948B-1728B52AA6E4}">
                <adec:decorative xmlns:adec="http://schemas.microsoft.com/office/drawing/2017/decorative" val="1"/>
              </a:ext>
            </a:extLst>
          </p:cNvPr>
          <p:cNvPicPr preferRelativeResize="0"/>
          <p:nvPr/>
        </p:nvPicPr>
        <p:blipFill rotWithShape="1">
          <a:blip r:embed="rId3">
            <a:alphaModFix/>
          </a:blip>
          <a:srcRect t="6817" b="4992"/>
          <a:stretch/>
        </p:blipFill>
        <p:spPr>
          <a:xfrm>
            <a:off x="0" y="1289200"/>
            <a:ext cx="9144000" cy="3863800"/>
          </a:xfrm>
          <a:prstGeom prst="rect">
            <a:avLst/>
          </a:prstGeom>
          <a:noFill/>
          <a:ln>
            <a:noFill/>
          </a:ln>
        </p:spPr>
      </p:pic>
      <p:sp>
        <p:nvSpPr>
          <p:cNvPr id="267" name="Google Shape;267;p30">
            <a:extLst>
              <a:ext uri="{C183D7F6-B498-43B3-948B-1728B52AA6E4}">
                <adec:decorative xmlns:adec="http://schemas.microsoft.com/office/drawing/2017/decorative" val="1"/>
              </a:ext>
            </a:extLst>
          </p:cNvPr>
          <p:cNvSpPr/>
          <p:nvPr/>
        </p:nvSpPr>
        <p:spPr>
          <a:xfrm>
            <a:off x="3222925" y="1901800"/>
            <a:ext cx="3233700" cy="2601900"/>
          </a:xfrm>
          <a:prstGeom prst="rect">
            <a:avLst/>
          </a:prstGeom>
          <a:solidFill>
            <a:srgbClr val="626B73">
              <a:alpha val="683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0" descr="What">
            <a:extLst>
              <a:ext uri="{C183D7F6-B498-43B3-948B-1728B52AA6E4}">
                <adec:decorative xmlns:adec="http://schemas.microsoft.com/office/drawing/2017/decorative" val="0"/>
              </a:ext>
            </a:extLst>
          </p:cNvPr>
          <p:cNvSpPr/>
          <p:nvPr/>
        </p:nvSpPr>
        <p:spPr>
          <a:xfrm>
            <a:off x="2525325" y="2195450"/>
            <a:ext cx="631200" cy="2270700"/>
          </a:xfrm>
          <a:prstGeom prst="rect">
            <a:avLst/>
          </a:prstGeom>
          <a:noFill/>
          <a:ln w="76200" cap="flat" cmpd="sng">
            <a:solidFill>
              <a:srgbClr val="FAAD6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8" name="Google Shape;268;p3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58750" y="4620875"/>
            <a:ext cx="393600" cy="393600"/>
          </a:xfrm>
          <a:prstGeom prst="rect">
            <a:avLst/>
          </a:prstGeom>
          <a:noFill/>
          <a:ln>
            <a:noFill/>
          </a:ln>
        </p:spPr>
      </p:pic>
      <p:sp>
        <p:nvSpPr>
          <p:cNvPr id="264" name="Google Shape;264;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1"/>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What is a district science leadership team?</a:t>
            </a:r>
            <a:endParaRPr/>
          </a:p>
        </p:txBody>
      </p:sp>
      <p:sp>
        <p:nvSpPr>
          <p:cNvPr id="274" name="Google Shape;274;p31"/>
          <p:cNvSpPr txBox="1">
            <a:spLocks noGrp="1"/>
          </p:cNvSpPr>
          <p:nvPr>
            <p:ph type="body" idx="1"/>
          </p:nvPr>
        </p:nvSpPr>
        <p:spPr>
          <a:xfrm>
            <a:off x="311700" y="1505700"/>
            <a:ext cx="8282400" cy="297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00">
                <a:solidFill>
                  <a:srgbClr val="20124D"/>
                </a:solidFill>
              </a:rPr>
              <a:t>A science leadership team is a group of people who provide the </a:t>
            </a:r>
            <a:r>
              <a:rPr lang="en" sz="1900" b="1">
                <a:solidFill>
                  <a:srgbClr val="20124D"/>
                </a:solidFill>
              </a:rPr>
              <a:t>necessary infrastructure</a:t>
            </a:r>
            <a:r>
              <a:rPr lang="en" sz="1900">
                <a:solidFill>
                  <a:srgbClr val="20124D"/>
                </a:solidFill>
              </a:rPr>
              <a:t> and accountability for implementing the standards, which includes, among other things, ensuring all educators in the district: </a:t>
            </a:r>
            <a:endParaRPr sz="1900">
              <a:solidFill>
                <a:srgbClr val="20124D"/>
              </a:solidFill>
            </a:endParaRPr>
          </a:p>
          <a:p>
            <a:pPr marL="457200" lvl="0" indent="-349250" algn="l" rtl="0">
              <a:spcBef>
                <a:spcPts val="1500"/>
              </a:spcBef>
              <a:spcAft>
                <a:spcPts val="0"/>
              </a:spcAft>
              <a:buClr>
                <a:srgbClr val="20124D"/>
              </a:buClr>
              <a:buSzPts val="1900"/>
              <a:buAutoNum type="alphaUcPeriod"/>
            </a:pPr>
            <a:r>
              <a:rPr lang="en" sz="1900">
                <a:solidFill>
                  <a:srgbClr val="20124D"/>
                </a:solidFill>
              </a:rPr>
              <a:t>have access to </a:t>
            </a:r>
            <a:r>
              <a:rPr lang="en" sz="1900" b="1">
                <a:solidFill>
                  <a:srgbClr val="20124D"/>
                </a:solidFill>
              </a:rPr>
              <a:t>high-quality materials</a:t>
            </a:r>
            <a:r>
              <a:rPr lang="en" sz="1900">
                <a:solidFill>
                  <a:srgbClr val="20124D"/>
                </a:solidFill>
              </a:rPr>
              <a:t>, </a:t>
            </a:r>
            <a:endParaRPr sz="1900">
              <a:solidFill>
                <a:srgbClr val="20124D"/>
              </a:solidFill>
            </a:endParaRPr>
          </a:p>
          <a:p>
            <a:pPr marL="457200" lvl="0" indent="-349250" algn="l" rtl="0">
              <a:spcBef>
                <a:spcPts val="0"/>
              </a:spcBef>
              <a:spcAft>
                <a:spcPts val="0"/>
              </a:spcAft>
              <a:buClr>
                <a:srgbClr val="20124D"/>
              </a:buClr>
              <a:buSzPts val="1900"/>
              <a:buAutoNum type="alphaUcPeriod"/>
            </a:pPr>
            <a:r>
              <a:rPr lang="en" sz="1900" b="1">
                <a:solidFill>
                  <a:srgbClr val="20124D"/>
                </a:solidFill>
              </a:rPr>
              <a:t>are prepared to use those materials</a:t>
            </a:r>
            <a:r>
              <a:rPr lang="en" sz="1900">
                <a:solidFill>
                  <a:srgbClr val="20124D"/>
                </a:solidFill>
              </a:rPr>
              <a:t> effectively in the classroom, and </a:t>
            </a:r>
            <a:endParaRPr sz="1900">
              <a:solidFill>
                <a:srgbClr val="20124D"/>
              </a:solidFill>
            </a:endParaRPr>
          </a:p>
          <a:p>
            <a:pPr marL="457200" lvl="0" indent="-349250" algn="l" rtl="0">
              <a:spcBef>
                <a:spcPts val="0"/>
              </a:spcBef>
              <a:spcAft>
                <a:spcPts val="0"/>
              </a:spcAft>
              <a:buClr>
                <a:srgbClr val="20124D"/>
              </a:buClr>
              <a:buSzPts val="1900"/>
              <a:buAutoNum type="alphaUcPeriod"/>
            </a:pPr>
            <a:r>
              <a:rPr lang="en" sz="1900">
                <a:solidFill>
                  <a:srgbClr val="20124D"/>
                </a:solidFill>
              </a:rPr>
              <a:t>are able to </a:t>
            </a:r>
            <a:r>
              <a:rPr lang="en" sz="1900" b="1">
                <a:solidFill>
                  <a:srgbClr val="20124D"/>
                </a:solidFill>
              </a:rPr>
              <a:t>measure student learning</a:t>
            </a:r>
            <a:r>
              <a:rPr lang="en" sz="1900">
                <a:solidFill>
                  <a:srgbClr val="20124D"/>
                </a:solidFill>
              </a:rPr>
              <a:t> through standards-aligned assessments.</a:t>
            </a:r>
            <a:endParaRPr sz="1900">
              <a:solidFill>
                <a:srgbClr val="20124D"/>
              </a:solidFill>
            </a:endParaRPr>
          </a:p>
        </p:txBody>
      </p:sp>
      <p:pic>
        <p:nvPicPr>
          <p:cNvPr id="276" name="Google Shape;276;p3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58750" y="4620875"/>
            <a:ext cx="393600" cy="393600"/>
          </a:xfrm>
          <a:prstGeom prst="rect">
            <a:avLst/>
          </a:prstGeom>
          <a:noFill/>
          <a:ln>
            <a:noFill/>
          </a:ln>
        </p:spPr>
      </p:pic>
      <p:sp>
        <p:nvSpPr>
          <p:cNvPr id="277" name="Google Shape;277;p31"/>
          <p:cNvSpPr txBox="1">
            <a:spLocks noGrp="1"/>
          </p:cNvSpPr>
          <p:nvPr>
            <p:ph type="body" idx="1"/>
          </p:nvPr>
        </p:nvSpPr>
        <p:spPr>
          <a:xfrm>
            <a:off x="2826775" y="4154650"/>
            <a:ext cx="5856900" cy="805800"/>
          </a:xfrm>
          <a:prstGeom prst="rect">
            <a:avLst/>
          </a:prstGeom>
        </p:spPr>
        <p:txBody>
          <a:bodyPr spcFirstLastPara="1" wrap="square" lIns="91425" tIns="91425" rIns="91425" bIns="91425" anchor="t" anchorCtr="0">
            <a:noAutofit/>
          </a:bodyPr>
          <a:lstStyle/>
          <a:p>
            <a:pPr marL="0" lvl="0" indent="0" algn="r" rtl="0">
              <a:lnSpc>
                <a:spcPct val="105000"/>
              </a:lnSpc>
              <a:spcBef>
                <a:spcPts val="0"/>
              </a:spcBef>
              <a:spcAft>
                <a:spcPts val="0"/>
              </a:spcAft>
              <a:buNone/>
            </a:pPr>
            <a:r>
              <a:rPr lang="en" sz="2200" i="1">
                <a:solidFill>
                  <a:schemeClr val="accent4"/>
                </a:solidFill>
              </a:rPr>
              <a:t>The team must have the authority, resources, time, and access for this work.</a:t>
            </a:r>
            <a:endParaRPr sz="1900" i="1">
              <a:solidFill>
                <a:schemeClr val="accent4"/>
              </a:solidFill>
            </a:endParaRPr>
          </a:p>
        </p:txBody>
      </p:sp>
      <p:sp>
        <p:nvSpPr>
          <p:cNvPr id="275" name="Google Shape;275;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3"/>
          <p:cNvSpPr txBox="1">
            <a:spLocks noGrp="1"/>
          </p:cNvSpPr>
          <p:nvPr>
            <p:ph type="title"/>
          </p:nvPr>
        </p:nvSpPr>
        <p:spPr>
          <a:xfrm>
            <a:off x="311725" y="3485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Science Leadership Teams: Why?</a:t>
            </a:r>
            <a:endParaRPr/>
          </a:p>
        </p:txBody>
      </p:sp>
      <p:sp>
        <p:nvSpPr>
          <p:cNvPr id="292" name="Google Shape;292;p33">
            <a:extLst>
              <a:ext uri="{C183D7F6-B498-43B3-948B-1728B52AA6E4}">
                <adec:decorative xmlns:adec="http://schemas.microsoft.com/office/drawing/2017/decorative" val="1"/>
              </a:ext>
            </a:extLst>
          </p:cNvPr>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293" name="Google Shape;293;p33">
            <a:extLst>
              <a:ext uri="{C183D7F6-B498-43B3-948B-1728B52AA6E4}">
                <adec:decorative xmlns:adec="http://schemas.microsoft.com/office/drawing/2017/decorative" val="1"/>
              </a:ext>
            </a:extLst>
          </p:cNvPr>
          <p:cNvSpPr txBox="1">
            <a:spLocks noGrp="1"/>
          </p:cNvSpPr>
          <p:nvPr>
            <p:ph type="body" idx="2"/>
          </p:nvPr>
        </p:nvSpPr>
        <p:spPr>
          <a:xfrm>
            <a:off x="6282725" y="1505700"/>
            <a:ext cx="25497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95" name="Google Shape;295;p33">
            <a:extLst>
              <a:ext uri="{C183D7F6-B498-43B3-948B-1728B52AA6E4}">
                <adec:decorative xmlns:adec="http://schemas.microsoft.com/office/drawing/2017/decorative" val="1"/>
              </a:ext>
            </a:extLst>
          </p:cNvPr>
          <p:cNvPicPr preferRelativeResize="0"/>
          <p:nvPr/>
        </p:nvPicPr>
        <p:blipFill rotWithShape="1">
          <a:blip r:embed="rId3">
            <a:alphaModFix/>
          </a:blip>
          <a:srcRect t="6817" b="4992"/>
          <a:stretch/>
        </p:blipFill>
        <p:spPr>
          <a:xfrm>
            <a:off x="0" y="1289200"/>
            <a:ext cx="9144000" cy="3863800"/>
          </a:xfrm>
          <a:prstGeom prst="rect">
            <a:avLst/>
          </a:prstGeom>
          <a:noFill/>
          <a:ln>
            <a:noFill/>
          </a:ln>
        </p:spPr>
      </p:pic>
      <p:sp>
        <p:nvSpPr>
          <p:cNvPr id="296" name="Google Shape;296;p33" descr="why"/>
          <p:cNvSpPr/>
          <p:nvPr/>
        </p:nvSpPr>
        <p:spPr>
          <a:xfrm>
            <a:off x="4307275" y="2175075"/>
            <a:ext cx="631200" cy="2321700"/>
          </a:xfrm>
          <a:prstGeom prst="rect">
            <a:avLst/>
          </a:prstGeom>
          <a:noFill/>
          <a:ln w="76200" cap="flat" cmpd="sng">
            <a:solidFill>
              <a:srgbClr val="FAAD6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3">
            <a:extLst>
              <a:ext uri="{C183D7F6-B498-43B3-948B-1728B52AA6E4}">
                <adec:decorative xmlns:adec="http://schemas.microsoft.com/office/drawing/2017/decorative" val="1"/>
              </a:ext>
            </a:extLst>
          </p:cNvPr>
          <p:cNvSpPr/>
          <p:nvPr/>
        </p:nvSpPr>
        <p:spPr>
          <a:xfrm>
            <a:off x="4938475" y="1901800"/>
            <a:ext cx="1518000" cy="2601900"/>
          </a:xfrm>
          <a:prstGeom prst="rect">
            <a:avLst/>
          </a:prstGeom>
          <a:solidFill>
            <a:srgbClr val="626B73">
              <a:alpha val="680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3">
            <a:extLst>
              <a:ext uri="{C183D7F6-B498-43B3-948B-1728B52AA6E4}">
                <adec:decorative xmlns:adec="http://schemas.microsoft.com/office/drawing/2017/decorative" val="1"/>
              </a:ext>
            </a:extLst>
          </p:cNvPr>
          <p:cNvSpPr/>
          <p:nvPr/>
        </p:nvSpPr>
        <p:spPr>
          <a:xfrm>
            <a:off x="2604400" y="1966050"/>
            <a:ext cx="1635600" cy="2475900"/>
          </a:xfrm>
          <a:prstGeom prst="rect">
            <a:avLst/>
          </a:prstGeom>
          <a:solidFill>
            <a:srgbClr val="626B73">
              <a:alpha val="680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9" name="Google Shape;299;p3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58750" y="4620875"/>
            <a:ext cx="393600" cy="393600"/>
          </a:xfrm>
          <a:prstGeom prst="rect">
            <a:avLst/>
          </a:prstGeom>
          <a:noFill/>
          <a:ln>
            <a:noFill/>
          </a:ln>
        </p:spPr>
      </p:pic>
      <p:sp>
        <p:nvSpPr>
          <p:cNvPr id="294" name="Google Shape;294;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4"/>
          <p:cNvSpPr txBox="1">
            <a:spLocks noGrp="1"/>
          </p:cNvSpPr>
          <p:nvPr>
            <p:ph type="title"/>
          </p:nvPr>
        </p:nvSpPr>
        <p:spPr>
          <a:xfrm>
            <a:off x="446350" y="159150"/>
            <a:ext cx="8465400" cy="754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100"/>
              <a:t>Science Leadership Team Tradeoff #1</a:t>
            </a:r>
            <a:endParaRPr sz="3100"/>
          </a:p>
        </p:txBody>
      </p:sp>
      <p:sp>
        <p:nvSpPr>
          <p:cNvPr id="313" name="Google Shape;313;p34"/>
          <p:cNvSpPr txBox="1"/>
          <p:nvPr/>
        </p:nvSpPr>
        <p:spPr>
          <a:xfrm>
            <a:off x="4572000" y="1141000"/>
            <a:ext cx="4382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Roboto"/>
                <a:ea typeface="Roboto"/>
                <a:cs typeface="Roboto"/>
                <a:sym typeface="Roboto"/>
              </a:rPr>
              <a:t>In the chat, share who you agree with more and why.</a:t>
            </a:r>
            <a:endParaRPr>
              <a:solidFill>
                <a:schemeClr val="lt1"/>
              </a:solidFill>
              <a:latin typeface="Roboto"/>
              <a:ea typeface="Roboto"/>
              <a:cs typeface="Roboto"/>
              <a:sym typeface="Roboto"/>
            </a:endParaRPr>
          </a:p>
        </p:txBody>
      </p:sp>
      <p:sp>
        <p:nvSpPr>
          <p:cNvPr id="311" name="Google Shape;311;p34"/>
          <p:cNvSpPr txBox="1"/>
          <p:nvPr/>
        </p:nvSpPr>
        <p:spPr>
          <a:xfrm>
            <a:off x="1383000" y="1814938"/>
            <a:ext cx="1873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rgbClr val="CFE2F3"/>
                </a:solidFill>
                <a:latin typeface="Roboto Thin"/>
                <a:ea typeface="Roboto Thin"/>
                <a:cs typeface="Roboto Thin"/>
                <a:sym typeface="Roboto Thin"/>
              </a:rPr>
              <a:t>Jack</a:t>
            </a:r>
            <a:endParaRPr sz="2000">
              <a:solidFill>
                <a:srgbClr val="CFE2F3"/>
              </a:solidFill>
              <a:latin typeface="Roboto Thin"/>
              <a:ea typeface="Roboto Thin"/>
              <a:cs typeface="Roboto Thin"/>
              <a:sym typeface="Roboto Thin"/>
            </a:endParaRPr>
          </a:p>
        </p:txBody>
      </p:sp>
      <p:sp>
        <p:nvSpPr>
          <p:cNvPr id="305" name="Google Shape;305;p34"/>
          <p:cNvSpPr txBox="1">
            <a:spLocks noGrp="1"/>
          </p:cNvSpPr>
          <p:nvPr>
            <p:ph type="body" idx="1"/>
          </p:nvPr>
        </p:nvSpPr>
        <p:spPr>
          <a:xfrm>
            <a:off x="128400" y="3109050"/>
            <a:ext cx="4382700" cy="22431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2100"/>
              <a:t>I created a science leadership team. It’s taking some time to get on the same page and make decisions, but it’s worth it to make real and meaningful change.</a:t>
            </a:r>
            <a:endParaRPr sz="2100"/>
          </a:p>
        </p:txBody>
      </p:sp>
      <p:pic>
        <p:nvPicPr>
          <p:cNvPr id="307" name="Google Shape;307;p3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045402" y="2354725"/>
            <a:ext cx="548700" cy="754335"/>
          </a:xfrm>
          <a:prstGeom prst="rect">
            <a:avLst/>
          </a:prstGeom>
          <a:noFill/>
          <a:ln>
            <a:noFill/>
          </a:ln>
        </p:spPr>
      </p:pic>
      <p:cxnSp>
        <p:nvCxnSpPr>
          <p:cNvPr id="308" name="Google Shape;308;p34">
            <a:extLst>
              <a:ext uri="{C183D7F6-B498-43B3-948B-1728B52AA6E4}">
                <adec:decorative xmlns:adec="http://schemas.microsoft.com/office/drawing/2017/decorative" val="1"/>
              </a:ext>
            </a:extLst>
          </p:cNvPr>
          <p:cNvCxnSpPr/>
          <p:nvPr/>
        </p:nvCxnSpPr>
        <p:spPr>
          <a:xfrm>
            <a:off x="458250" y="1065275"/>
            <a:ext cx="8349900" cy="0"/>
          </a:xfrm>
          <a:prstGeom prst="straightConnector1">
            <a:avLst/>
          </a:prstGeom>
          <a:noFill/>
          <a:ln w="9525" cap="flat" cmpd="sng">
            <a:solidFill>
              <a:schemeClr val="dk2"/>
            </a:solidFill>
            <a:prstDash val="solid"/>
            <a:round/>
            <a:headEnd type="none" w="med" len="med"/>
            <a:tailEnd type="none" w="med" len="med"/>
          </a:ln>
        </p:spPr>
      </p:cxnSp>
      <p:sp>
        <p:nvSpPr>
          <p:cNvPr id="312" name="Google Shape;312;p34"/>
          <p:cNvSpPr txBox="1"/>
          <p:nvPr/>
        </p:nvSpPr>
        <p:spPr>
          <a:xfrm>
            <a:off x="5893050" y="1806588"/>
            <a:ext cx="1873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rgbClr val="CFE2F3"/>
                </a:solidFill>
                <a:latin typeface="Roboto Thin"/>
                <a:ea typeface="Roboto Thin"/>
                <a:cs typeface="Roboto Thin"/>
                <a:sym typeface="Roboto Thin"/>
              </a:rPr>
              <a:t>Jill</a:t>
            </a:r>
            <a:endParaRPr sz="2000">
              <a:solidFill>
                <a:srgbClr val="CFE2F3"/>
              </a:solidFill>
              <a:latin typeface="Roboto Thin"/>
              <a:ea typeface="Roboto Thin"/>
              <a:cs typeface="Roboto Thin"/>
              <a:sym typeface="Roboto Thin"/>
            </a:endParaRPr>
          </a:p>
        </p:txBody>
      </p:sp>
      <p:sp>
        <p:nvSpPr>
          <p:cNvPr id="309" name="Google Shape;309;p34"/>
          <p:cNvSpPr txBox="1">
            <a:spLocks noGrp="1"/>
          </p:cNvSpPr>
          <p:nvPr>
            <p:ph type="body" idx="1"/>
          </p:nvPr>
        </p:nvSpPr>
        <p:spPr>
          <a:xfrm>
            <a:off x="4971850" y="3109050"/>
            <a:ext cx="3939900" cy="19479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2100"/>
              <a:t>I have one dedicated leader moving our science planning forward. She knows the work like the back of her hand and is very efficient.</a:t>
            </a:r>
            <a:endParaRPr sz="2100"/>
          </a:p>
        </p:txBody>
      </p:sp>
      <p:pic>
        <p:nvPicPr>
          <p:cNvPr id="310" name="Google Shape;310;p3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555452" y="2354725"/>
            <a:ext cx="548700" cy="754335"/>
          </a:xfrm>
          <a:prstGeom prst="rect">
            <a:avLst/>
          </a:prstGeom>
          <a:noFill/>
          <a:ln>
            <a:noFill/>
          </a:ln>
        </p:spPr>
      </p:pic>
      <p:pic>
        <p:nvPicPr>
          <p:cNvPr id="314" name="Google Shape;314;p3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791733" y="1141000"/>
            <a:ext cx="765216" cy="492600"/>
          </a:xfrm>
          <a:prstGeom prst="rect">
            <a:avLst/>
          </a:prstGeom>
          <a:noFill/>
          <a:ln>
            <a:noFill/>
          </a:ln>
        </p:spPr>
      </p:pic>
      <p:sp>
        <p:nvSpPr>
          <p:cNvPr id="306" name="Google Shape;306;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17</a:t>
            </a:fld>
            <a:endParaRPr>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5"/>
          <p:cNvSpPr txBox="1">
            <a:spLocks noGrp="1"/>
          </p:cNvSpPr>
          <p:nvPr>
            <p:ph type="title"/>
          </p:nvPr>
        </p:nvSpPr>
        <p:spPr>
          <a:xfrm>
            <a:off x="311725" y="3485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Science Leadership Teams: How?</a:t>
            </a:r>
            <a:endParaRPr/>
          </a:p>
        </p:txBody>
      </p:sp>
      <p:sp>
        <p:nvSpPr>
          <p:cNvPr id="320" name="Google Shape;320;p35">
            <a:extLst>
              <a:ext uri="{C183D7F6-B498-43B3-948B-1728B52AA6E4}">
                <adec:decorative xmlns:adec="http://schemas.microsoft.com/office/drawing/2017/decorative" val="1"/>
              </a:ext>
            </a:extLst>
          </p:cNvPr>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321" name="Google Shape;321;p35">
            <a:extLst>
              <a:ext uri="{C183D7F6-B498-43B3-948B-1728B52AA6E4}">
                <adec:decorative xmlns:adec="http://schemas.microsoft.com/office/drawing/2017/decorative" val="1"/>
              </a:ext>
            </a:extLst>
          </p:cNvPr>
          <p:cNvSpPr txBox="1">
            <a:spLocks noGrp="1"/>
          </p:cNvSpPr>
          <p:nvPr>
            <p:ph type="body" idx="2"/>
          </p:nvPr>
        </p:nvSpPr>
        <p:spPr>
          <a:xfrm>
            <a:off x="6282725" y="1505700"/>
            <a:ext cx="25497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23" name="Google Shape;323;p35">
            <a:extLst>
              <a:ext uri="{C183D7F6-B498-43B3-948B-1728B52AA6E4}">
                <adec:decorative xmlns:adec="http://schemas.microsoft.com/office/drawing/2017/decorative" val="1"/>
              </a:ext>
            </a:extLst>
          </p:cNvPr>
          <p:cNvPicPr preferRelativeResize="0"/>
          <p:nvPr/>
        </p:nvPicPr>
        <p:blipFill rotWithShape="1">
          <a:blip r:embed="rId3">
            <a:alphaModFix/>
          </a:blip>
          <a:srcRect t="6817" b="4992"/>
          <a:stretch/>
        </p:blipFill>
        <p:spPr>
          <a:xfrm>
            <a:off x="0" y="1289200"/>
            <a:ext cx="9144000" cy="3863800"/>
          </a:xfrm>
          <a:prstGeom prst="rect">
            <a:avLst/>
          </a:prstGeom>
          <a:noFill/>
          <a:ln>
            <a:noFill/>
          </a:ln>
        </p:spPr>
      </p:pic>
      <p:sp>
        <p:nvSpPr>
          <p:cNvPr id="324" name="Google Shape;324;p35" descr="how"/>
          <p:cNvSpPr/>
          <p:nvPr/>
        </p:nvSpPr>
        <p:spPr>
          <a:xfrm>
            <a:off x="3704800" y="2190900"/>
            <a:ext cx="631200" cy="2251200"/>
          </a:xfrm>
          <a:prstGeom prst="rect">
            <a:avLst/>
          </a:prstGeom>
          <a:noFill/>
          <a:ln w="76200" cap="flat" cmpd="sng">
            <a:solidFill>
              <a:srgbClr val="FAAD6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5">
            <a:extLst>
              <a:ext uri="{C183D7F6-B498-43B3-948B-1728B52AA6E4}">
                <adec:decorative xmlns:adec="http://schemas.microsoft.com/office/drawing/2017/decorative" val="1"/>
              </a:ext>
            </a:extLst>
          </p:cNvPr>
          <p:cNvSpPr/>
          <p:nvPr/>
        </p:nvSpPr>
        <p:spPr>
          <a:xfrm>
            <a:off x="4390025" y="1901800"/>
            <a:ext cx="2066400" cy="2601900"/>
          </a:xfrm>
          <a:prstGeom prst="rect">
            <a:avLst/>
          </a:prstGeom>
          <a:solidFill>
            <a:srgbClr val="626B73">
              <a:alpha val="680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5">
            <a:extLst>
              <a:ext uri="{C183D7F6-B498-43B3-948B-1728B52AA6E4}">
                <adec:decorative xmlns:adec="http://schemas.microsoft.com/office/drawing/2017/decorative" val="1"/>
              </a:ext>
            </a:extLst>
          </p:cNvPr>
          <p:cNvSpPr/>
          <p:nvPr/>
        </p:nvSpPr>
        <p:spPr>
          <a:xfrm>
            <a:off x="2604400" y="1966050"/>
            <a:ext cx="1100400" cy="2475900"/>
          </a:xfrm>
          <a:prstGeom prst="rect">
            <a:avLst/>
          </a:prstGeom>
          <a:solidFill>
            <a:srgbClr val="626B73">
              <a:alpha val="680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7" name="Google Shape;327;p3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58750" y="4620875"/>
            <a:ext cx="393600" cy="393600"/>
          </a:xfrm>
          <a:prstGeom prst="rect">
            <a:avLst/>
          </a:prstGeom>
          <a:noFill/>
          <a:ln>
            <a:noFill/>
          </a:ln>
        </p:spPr>
      </p:pic>
      <p:sp>
        <p:nvSpPr>
          <p:cNvPr id="322" name="Google Shape;322;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6"/>
          <p:cNvSpPr txBox="1">
            <a:spLocks noGrp="1"/>
          </p:cNvSpPr>
          <p:nvPr>
            <p:ph type="title"/>
          </p:nvPr>
        </p:nvSpPr>
        <p:spPr>
          <a:xfrm>
            <a:off x="446350" y="159150"/>
            <a:ext cx="8465400" cy="754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100"/>
              <a:t>Science Leadership Team Tradeoff #2</a:t>
            </a:r>
            <a:endParaRPr sz="3100"/>
          </a:p>
        </p:txBody>
      </p:sp>
      <p:sp>
        <p:nvSpPr>
          <p:cNvPr id="341" name="Google Shape;341;p36"/>
          <p:cNvSpPr txBox="1"/>
          <p:nvPr/>
        </p:nvSpPr>
        <p:spPr>
          <a:xfrm>
            <a:off x="4572000" y="1141000"/>
            <a:ext cx="4382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Roboto"/>
                <a:ea typeface="Roboto"/>
                <a:cs typeface="Roboto"/>
                <a:sym typeface="Roboto"/>
              </a:rPr>
              <a:t>In the chat, share who you agree with more and why.</a:t>
            </a:r>
            <a:endParaRPr>
              <a:solidFill>
                <a:schemeClr val="lt1"/>
              </a:solidFill>
              <a:latin typeface="Roboto"/>
              <a:ea typeface="Roboto"/>
              <a:cs typeface="Roboto"/>
              <a:sym typeface="Roboto"/>
            </a:endParaRPr>
          </a:p>
        </p:txBody>
      </p:sp>
      <p:sp>
        <p:nvSpPr>
          <p:cNvPr id="339" name="Google Shape;339;p36"/>
          <p:cNvSpPr txBox="1"/>
          <p:nvPr/>
        </p:nvSpPr>
        <p:spPr>
          <a:xfrm>
            <a:off x="1214850" y="1878950"/>
            <a:ext cx="1873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rgbClr val="CFE2F3"/>
                </a:solidFill>
                <a:latin typeface="Roboto Thin"/>
                <a:ea typeface="Roboto Thin"/>
                <a:cs typeface="Roboto Thin"/>
                <a:sym typeface="Roboto Thin"/>
              </a:rPr>
              <a:t>Jack</a:t>
            </a:r>
            <a:endParaRPr sz="2000">
              <a:solidFill>
                <a:srgbClr val="CFE2F3"/>
              </a:solidFill>
              <a:latin typeface="Roboto Thin"/>
              <a:ea typeface="Roboto Thin"/>
              <a:cs typeface="Roboto Thin"/>
              <a:sym typeface="Roboto Thin"/>
            </a:endParaRPr>
          </a:p>
        </p:txBody>
      </p:sp>
      <p:sp>
        <p:nvSpPr>
          <p:cNvPr id="333" name="Google Shape;333;p36"/>
          <p:cNvSpPr txBox="1">
            <a:spLocks noGrp="1"/>
          </p:cNvSpPr>
          <p:nvPr>
            <p:ph type="body" idx="1"/>
          </p:nvPr>
        </p:nvSpPr>
        <p:spPr>
          <a:xfrm>
            <a:off x="128400" y="3185250"/>
            <a:ext cx="4046400" cy="22431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2100"/>
              <a:t>I want people on the team who are already familiar with STEELS. That way we can save time and money skipping initial PL for the team.</a:t>
            </a:r>
            <a:endParaRPr sz="2100"/>
          </a:p>
        </p:txBody>
      </p:sp>
      <p:pic>
        <p:nvPicPr>
          <p:cNvPr id="335" name="Google Shape;335;p3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877252" y="2407338"/>
            <a:ext cx="548700" cy="754335"/>
          </a:xfrm>
          <a:prstGeom prst="rect">
            <a:avLst/>
          </a:prstGeom>
          <a:noFill/>
          <a:ln>
            <a:noFill/>
          </a:ln>
        </p:spPr>
      </p:pic>
      <p:cxnSp>
        <p:nvCxnSpPr>
          <p:cNvPr id="336" name="Google Shape;336;p36">
            <a:extLst>
              <a:ext uri="{C183D7F6-B498-43B3-948B-1728B52AA6E4}">
                <adec:decorative xmlns:adec="http://schemas.microsoft.com/office/drawing/2017/decorative" val="1"/>
              </a:ext>
            </a:extLst>
          </p:cNvPr>
          <p:cNvCxnSpPr/>
          <p:nvPr/>
        </p:nvCxnSpPr>
        <p:spPr>
          <a:xfrm>
            <a:off x="458250" y="1065275"/>
            <a:ext cx="8349900" cy="0"/>
          </a:xfrm>
          <a:prstGeom prst="straightConnector1">
            <a:avLst/>
          </a:prstGeom>
          <a:noFill/>
          <a:ln w="9525" cap="flat" cmpd="sng">
            <a:solidFill>
              <a:schemeClr val="dk2"/>
            </a:solidFill>
            <a:prstDash val="solid"/>
            <a:round/>
            <a:headEnd type="none" w="med" len="med"/>
            <a:tailEnd type="none" w="med" len="med"/>
          </a:ln>
        </p:spPr>
      </p:cxnSp>
      <p:sp>
        <p:nvSpPr>
          <p:cNvPr id="340" name="Google Shape;340;p36"/>
          <p:cNvSpPr txBox="1"/>
          <p:nvPr/>
        </p:nvSpPr>
        <p:spPr>
          <a:xfrm>
            <a:off x="5893050" y="1806588"/>
            <a:ext cx="1873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rgbClr val="CFE2F3"/>
                </a:solidFill>
                <a:latin typeface="Roboto Thin"/>
                <a:ea typeface="Roboto Thin"/>
                <a:cs typeface="Roboto Thin"/>
                <a:sym typeface="Roboto Thin"/>
              </a:rPr>
              <a:t>Jill</a:t>
            </a:r>
            <a:endParaRPr sz="2000">
              <a:solidFill>
                <a:srgbClr val="CFE2F3"/>
              </a:solidFill>
              <a:latin typeface="Roboto Thin"/>
              <a:ea typeface="Roboto Thin"/>
              <a:cs typeface="Roboto Thin"/>
              <a:sym typeface="Roboto Thin"/>
            </a:endParaRPr>
          </a:p>
        </p:txBody>
      </p:sp>
      <p:sp>
        <p:nvSpPr>
          <p:cNvPr id="337" name="Google Shape;337;p36"/>
          <p:cNvSpPr txBox="1">
            <a:spLocks noGrp="1"/>
          </p:cNvSpPr>
          <p:nvPr>
            <p:ph type="body" idx="1"/>
          </p:nvPr>
        </p:nvSpPr>
        <p:spPr>
          <a:xfrm>
            <a:off x="4694225" y="3109050"/>
            <a:ext cx="4217400" cy="24264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2100"/>
              <a:t>Regardless of the team’s experiences, it’s important to start with a shared learning experience about STEELS so we know we’re on the same page.</a:t>
            </a:r>
            <a:endParaRPr sz="2100"/>
          </a:p>
        </p:txBody>
      </p:sp>
      <p:pic>
        <p:nvPicPr>
          <p:cNvPr id="338" name="Google Shape;338;p3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555452" y="2354725"/>
            <a:ext cx="548700" cy="754335"/>
          </a:xfrm>
          <a:prstGeom prst="rect">
            <a:avLst/>
          </a:prstGeom>
          <a:noFill/>
          <a:ln>
            <a:noFill/>
          </a:ln>
        </p:spPr>
      </p:pic>
      <p:pic>
        <p:nvPicPr>
          <p:cNvPr id="342" name="Google Shape;342;p36">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791733" y="1141000"/>
            <a:ext cx="765216" cy="492600"/>
          </a:xfrm>
          <a:prstGeom prst="rect">
            <a:avLst/>
          </a:prstGeom>
          <a:noFill/>
          <a:ln>
            <a:noFill/>
          </a:ln>
        </p:spPr>
      </p:pic>
      <p:sp>
        <p:nvSpPr>
          <p:cNvPr id="334" name="Google Shape;33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19</a:t>
            </a:fld>
            <a:endParaRPr>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18">
            <a:extLst>
              <a:ext uri="{C183D7F6-B498-43B3-948B-1728B52AA6E4}">
                <adec:decorative xmlns:adec="http://schemas.microsoft.com/office/drawing/2017/decorative" val="1"/>
              </a:ext>
            </a:extLst>
          </p:cNvPr>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05" name="Google Shape;105;p1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0"/>
            <a:ext cx="9144000" cy="5142940"/>
          </a:xfrm>
          <a:prstGeom prst="rect">
            <a:avLst/>
          </a:prstGeom>
          <a:noFill/>
          <a:ln>
            <a:noFill/>
          </a:ln>
        </p:spPr>
      </p:pic>
      <p:pic>
        <p:nvPicPr>
          <p:cNvPr id="106" name="Google Shape;106;p1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26125" y="0"/>
            <a:ext cx="3590401" cy="5143500"/>
          </a:xfrm>
          <a:prstGeom prst="rect">
            <a:avLst/>
          </a:prstGeom>
          <a:noFill/>
          <a:ln>
            <a:noFill/>
          </a:ln>
        </p:spPr>
      </p:pic>
      <p:sp>
        <p:nvSpPr>
          <p:cNvPr id="107" name="Google Shape;107;p18"/>
          <p:cNvSpPr txBox="1">
            <a:spLocks noGrp="1"/>
          </p:cNvSpPr>
          <p:nvPr>
            <p:ph type="title" idx="4294967295"/>
          </p:nvPr>
        </p:nvSpPr>
        <p:spPr>
          <a:xfrm>
            <a:off x="643625" y="116225"/>
            <a:ext cx="3755400" cy="677078"/>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1F497D"/>
                </a:solidFill>
                <a:effectLst/>
                <a:uLnTx/>
                <a:uFillTx/>
                <a:latin typeface="Cambria"/>
                <a:ea typeface="Cambria"/>
                <a:cs typeface="Cambria"/>
                <a:sym typeface="Cambria"/>
              </a:rPr>
              <a:t>NextGenScience</a:t>
            </a:r>
            <a:endParaRPr kumimoji="0" lang="en-US" sz="32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108" name="Google Shape;108;p18"/>
          <p:cNvSpPr txBox="1"/>
          <p:nvPr/>
        </p:nvSpPr>
        <p:spPr>
          <a:xfrm>
            <a:off x="726275" y="768500"/>
            <a:ext cx="3590400" cy="4417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200">
                <a:solidFill>
                  <a:srgbClr val="1F497D"/>
                </a:solidFill>
              </a:rPr>
              <a:t>Vision: All students experience a science education that honors their </a:t>
            </a:r>
            <a:r>
              <a:rPr lang="en" sz="2200" b="1">
                <a:solidFill>
                  <a:srgbClr val="1F497D"/>
                </a:solidFill>
              </a:rPr>
              <a:t>identities and experiences</a:t>
            </a:r>
            <a:r>
              <a:rPr lang="en" sz="2200">
                <a:solidFill>
                  <a:srgbClr val="1F497D"/>
                </a:solidFill>
              </a:rPr>
              <a:t>, motivates them to explore issues </a:t>
            </a:r>
            <a:r>
              <a:rPr lang="en" sz="2200" b="1">
                <a:solidFill>
                  <a:srgbClr val="1F497D"/>
                </a:solidFill>
              </a:rPr>
              <a:t>relevant to their lives</a:t>
            </a:r>
            <a:r>
              <a:rPr lang="en" sz="2200">
                <a:solidFill>
                  <a:srgbClr val="1F497D"/>
                </a:solidFill>
              </a:rPr>
              <a:t>, and prepares them to graduate from high school </a:t>
            </a:r>
            <a:r>
              <a:rPr lang="en" sz="2200" b="1">
                <a:solidFill>
                  <a:srgbClr val="1F497D"/>
                </a:solidFill>
              </a:rPr>
              <a:t>ready for college, career, and citizenship</a:t>
            </a:r>
            <a:r>
              <a:rPr lang="en" sz="2200">
                <a:solidFill>
                  <a:srgbClr val="1F497D"/>
                </a:solidFill>
              </a:rPr>
              <a:t>.</a:t>
            </a:r>
            <a:endParaRPr sz="800">
              <a:latin typeface="Roboto"/>
              <a:ea typeface="Roboto"/>
              <a:cs typeface="Roboto"/>
              <a:sym typeface="Roboto"/>
            </a:endParaRPr>
          </a:p>
        </p:txBody>
      </p:sp>
      <p:pic>
        <p:nvPicPr>
          <p:cNvPr id="109" name="Google Shape;109;p1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674725" y="3898800"/>
            <a:ext cx="3990749" cy="1053625"/>
          </a:xfrm>
          <a:prstGeom prst="rect">
            <a:avLst/>
          </a:prstGeom>
          <a:noFill/>
          <a:ln>
            <a:noFill/>
          </a:ln>
        </p:spPr>
      </p:pic>
      <p:sp>
        <p:nvSpPr>
          <p:cNvPr id="104" name="Google Shape;104;p18">
            <a:extLst>
              <a:ext uri="{C183D7F6-B498-43B3-948B-1728B52AA6E4}">
                <adec:decorative xmlns:adec="http://schemas.microsoft.com/office/drawing/2017/decorative" val="0"/>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pic>
        <p:nvPicPr>
          <p:cNvPr id="110" name="Google Shape;110;p18">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4844373" y="4039848"/>
            <a:ext cx="878469" cy="771525"/>
          </a:xfrm>
          <a:prstGeom prst="rect">
            <a:avLst/>
          </a:prstGeom>
          <a:noFill/>
          <a:ln>
            <a:noFill/>
          </a:ln>
        </p:spPr>
      </p:pic>
      <p:pic>
        <p:nvPicPr>
          <p:cNvPr id="111" name="Google Shape;111;p18">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5770175" y="4173188"/>
            <a:ext cx="1066800" cy="504825"/>
          </a:xfrm>
          <a:prstGeom prst="rect">
            <a:avLst/>
          </a:prstGeom>
          <a:noFill/>
          <a:ln>
            <a:noFill/>
          </a:ln>
        </p:spPr>
      </p:pic>
      <p:pic>
        <p:nvPicPr>
          <p:cNvPr id="112" name="Google Shape;112;p18">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6936101" y="4106523"/>
            <a:ext cx="1536347" cy="6381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7"/>
          <p:cNvSpPr txBox="1">
            <a:spLocks noGrp="1"/>
          </p:cNvSpPr>
          <p:nvPr>
            <p:ph type="title"/>
          </p:nvPr>
        </p:nvSpPr>
        <p:spPr>
          <a:xfrm>
            <a:off x="238925" y="191250"/>
            <a:ext cx="4116000" cy="47610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700" b="1" i="1">
                <a:latin typeface="Arial"/>
                <a:ea typeface="Arial"/>
                <a:cs typeface="Arial"/>
                <a:sym typeface="Arial"/>
              </a:rPr>
              <a:t>RECOMMENDATION 5:</a:t>
            </a:r>
            <a:r>
              <a:rPr lang="en" sz="1700" i="1">
                <a:latin typeface="Arial"/>
                <a:ea typeface="Arial"/>
                <a:cs typeface="Arial"/>
                <a:sym typeface="Arial"/>
              </a:rPr>
              <a:t> Begin with leadership. State, district, and school leaders should designate teams that include teachers to lead implementation of the Next Generation Science Standards. </a:t>
            </a:r>
            <a:endParaRPr sz="1700" i="1">
              <a:latin typeface="Arial"/>
              <a:ea typeface="Arial"/>
              <a:cs typeface="Arial"/>
              <a:sym typeface="Arial"/>
            </a:endParaRPr>
          </a:p>
          <a:p>
            <a:pPr marL="457200" lvl="0" indent="-336550" algn="l" rtl="0">
              <a:lnSpc>
                <a:spcPct val="115000"/>
              </a:lnSpc>
              <a:spcBef>
                <a:spcPts val="1200"/>
              </a:spcBef>
              <a:spcAft>
                <a:spcPts val="0"/>
              </a:spcAft>
              <a:buSzPts val="1700"/>
              <a:buFont typeface="Arial"/>
              <a:buChar char="➔"/>
            </a:pPr>
            <a:r>
              <a:rPr lang="en" sz="1700" i="1">
                <a:latin typeface="Arial"/>
                <a:ea typeface="Arial"/>
                <a:cs typeface="Arial"/>
                <a:sym typeface="Arial"/>
              </a:rPr>
              <a:t>Initial professional development efforts should be focused on these leadership teams. </a:t>
            </a:r>
            <a:endParaRPr sz="1700" i="1">
              <a:latin typeface="Arial"/>
              <a:ea typeface="Arial"/>
              <a:cs typeface="Arial"/>
              <a:sym typeface="Arial"/>
            </a:endParaRPr>
          </a:p>
          <a:p>
            <a:pPr marL="457200" lvl="0" indent="-336550" algn="l" rtl="0">
              <a:lnSpc>
                <a:spcPct val="115000"/>
              </a:lnSpc>
              <a:spcBef>
                <a:spcPts val="0"/>
              </a:spcBef>
              <a:spcAft>
                <a:spcPts val="0"/>
              </a:spcAft>
              <a:buSzPts val="1700"/>
              <a:buFont typeface="Arial"/>
              <a:buChar char="➔"/>
            </a:pPr>
            <a:r>
              <a:rPr lang="en" sz="1700" i="1">
                <a:latin typeface="Arial"/>
                <a:ea typeface="Arial"/>
                <a:cs typeface="Arial"/>
                <a:sym typeface="Arial"/>
              </a:rPr>
              <a:t>Team members should then be engaged in continuing professional learning appropriate to their roles to lead implementation of the necessary changes in curriculum, instruction, and assessment.</a:t>
            </a:r>
            <a:endParaRPr sz="3400"/>
          </a:p>
        </p:txBody>
      </p:sp>
      <p:pic>
        <p:nvPicPr>
          <p:cNvPr id="349" name="Google Shape;349;p37" descr="image of book: Guide to Implementing the Next Generation Science Standards"/>
          <p:cNvPicPr preferRelativeResize="0"/>
          <p:nvPr/>
        </p:nvPicPr>
        <p:blipFill>
          <a:blip r:embed="rId3">
            <a:alphaModFix/>
          </a:blip>
          <a:stretch>
            <a:fillRect/>
          </a:stretch>
        </p:blipFill>
        <p:spPr>
          <a:xfrm>
            <a:off x="5339625" y="714700"/>
            <a:ext cx="3066668" cy="3714076"/>
          </a:xfrm>
          <a:prstGeom prst="rect">
            <a:avLst/>
          </a:prstGeom>
          <a:noFill/>
          <a:ln>
            <a:noFill/>
          </a:ln>
        </p:spPr>
      </p:pic>
      <p:sp>
        <p:nvSpPr>
          <p:cNvPr id="348" name="Google Shape;348;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pic>
        <p:nvPicPr>
          <p:cNvPr id="350" name="Google Shape;350;p3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58750" y="4620875"/>
            <a:ext cx="393600" cy="393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Planning to Realize Our Vision</a:t>
            </a:r>
            <a:endParaRPr/>
          </a:p>
        </p:txBody>
      </p:sp>
      <p:sp>
        <p:nvSpPr>
          <p:cNvPr id="357" name="Google Shape;357;p38"/>
          <p:cNvSpPr txBox="1"/>
          <p:nvPr/>
        </p:nvSpPr>
        <p:spPr>
          <a:xfrm>
            <a:off x="2943700" y="1603225"/>
            <a:ext cx="2959200" cy="492600"/>
          </a:xfrm>
          <a:prstGeom prst="rect">
            <a:avLst/>
          </a:prstGeom>
          <a:solidFill>
            <a:srgbClr val="B45F06"/>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lt1"/>
                </a:solidFill>
                <a:latin typeface="Roboto"/>
                <a:ea typeface="Roboto"/>
                <a:cs typeface="Roboto"/>
                <a:sym typeface="Roboto"/>
              </a:rPr>
              <a:t>Leadership Teams</a:t>
            </a:r>
            <a:endParaRPr sz="2000">
              <a:solidFill>
                <a:schemeClr val="lt1"/>
              </a:solidFill>
              <a:latin typeface="Roboto"/>
              <a:ea typeface="Roboto"/>
              <a:cs typeface="Roboto"/>
              <a:sym typeface="Roboto"/>
            </a:endParaRPr>
          </a:p>
        </p:txBody>
      </p:sp>
      <p:pic>
        <p:nvPicPr>
          <p:cNvPr id="358" name="Google Shape;358;p3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545700" y="2244025"/>
            <a:ext cx="1095813" cy="872172"/>
          </a:xfrm>
          <a:prstGeom prst="rect">
            <a:avLst/>
          </a:prstGeom>
          <a:noFill/>
          <a:ln>
            <a:noFill/>
          </a:ln>
        </p:spPr>
      </p:pic>
      <p:pic>
        <p:nvPicPr>
          <p:cNvPr id="359" name="Google Shape;359;p3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104361" y="2244013"/>
            <a:ext cx="1118177" cy="849808"/>
          </a:xfrm>
          <a:prstGeom prst="rect">
            <a:avLst/>
          </a:prstGeom>
          <a:noFill/>
          <a:ln>
            <a:noFill/>
          </a:ln>
        </p:spPr>
      </p:pic>
      <p:pic>
        <p:nvPicPr>
          <p:cNvPr id="360" name="Google Shape;360;p3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3233422" y="2304138"/>
            <a:ext cx="514361" cy="961625"/>
          </a:xfrm>
          <a:prstGeom prst="rect">
            <a:avLst/>
          </a:prstGeom>
          <a:noFill/>
          <a:ln>
            <a:noFill/>
          </a:ln>
        </p:spPr>
      </p:pic>
      <p:pic>
        <p:nvPicPr>
          <p:cNvPr id="361" name="Google Shape;361;p3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910538" y="2304150"/>
            <a:ext cx="514361" cy="961625"/>
          </a:xfrm>
          <a:prstGeom prst="rect">
            <a:avLst/>
          </a:prstGeom>
          <a:noFill/>
          <a:ln>
            <a:noFill/>
          </a:ln>
        </p:spPr>
      </p:pic>
      <p:sp>
        <p:nvSpPr>
          <p:cNvPr id="362" name="Google Shape;362;p38"/>
          <p:cNvSpPr txBox="1"/>
          <p:nvPr/>
        </p:nvSpPr>
        <p:spPr>
          <a:xfrm>
            <a:off x="136975" y="3654575"/>
            <a:ext cx="2143500" cy="923400"/>
          </a:xfrm>
          <a:prstGeom prst="rect">
            <a:avLst/>
          </a:prstGeom>
          <a:solidFill>
            <a:srgbClr val="1C355E"/>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solidFill>
                  <a:schemeClr val="lt1"/>
                </a:solidFill>
                <a:latin typeface="Roboto Light"/>
                <a:ea typeface="Roboto Light"/>
                <a:cs typeface="Roboto Light"/>
                <a:sym typeface="Roboto Light"/>
              </a:rPr>
              <a:t>Engaging in learning</a:t>
            </a:r>
            <a:endParaRPr sz="2400">
              <a:solidFill>
                <a:schemeClr val="lt1"/>
              </a:solidFill>
              <a:latin typeface="Roboto Light"/>
              <a:ea typeface="Roboto Light"/>
              <a:cs typeface="Roboto Light"/>
              <a:sym typeface="Roboto Light"/>
            </a:endParaRPr>
          </a:p>
        </p:txBody>
      </p:sp>
      <p:sp>
        <p:nvSpPr>
          <p:cNvPr id="363" name="Google Shape;363;p38"/>
          <p:cNvSpPr txBox="1"/>
          <p:nvPr/>
        </p:nvSpPr>
        <p:spPr>
          <a:xfrm>
            <a:off x="2399625" y="3654575"/>
            <a:ext cx="2143500" cy="923400"/>
          </a:xfrm>
          <a:prstGeom prst="rect">
            <a:avLst/>
          </a:prstGeom>
          <a:solidFill>
            <a:srgbClr val="1C355E"/>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solidFill>
                  <a:schemeClr val="lt1"/>
                </a:solidFill>
                <a:latin typeface="Roboto Light"/>
                <a:ea typeface="Roboto Light"/>
                <a:cs typeface="Roboto Light"/>
                <a:sym typeface="Roboto Light"/>
              </a:rPr>
              <a:t>Building shared vision</a:t>
            </a:r>
            <a:endParaRPr sz="2400">
              <a:solidFill>
                <a:schemeClr val="lt1"/>
              </a:solidFill>
              <a:latin typeface="Roboto Light"/>
              <a:ea typeface="Roboto Light"/>
              <a:cs typeface="Roboto Light"/>
              <a:sym typeface="Roboto Light"/>
            </a:endParaRPr>
          </a:p>
        </p:txBody>
      </p:sp>
      <p:sp>
        <p:nvSpPr>
          <p:cNvPr id="364" name="Google Shape;364;p38"/>
          <p:cNvSpPr txBox="1"/>
          <p:nvPr/>
        </p:nvSpPr>
        <p:spPr>
          <a:xfrm>
            <a:off x="4662275" y="3654575"/>
            <a:ext cx="2143500" cy="1293000"/>
          </a:xfrm>
          <a:prstGeom prst="rect">
            <a:avLst/>
          </a:prstGeom>
          <a:solidFill>
            <a:srgbClr val="1C355E"/>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solidFill>
                  <a:schemeClr val="lt1"/>
                </a:solidFill>
                <a:latin typeface="Roboto Light"/>
                <a:ea typeface="Roboto Light"/>
                <a:cs typeface="Roboto Light"/>
                <a:sym typeface="Roboto Light"/>
              </a:rPr>
              <a:t>Making plan to achieve that vision</a:t>
            </a:r>
            <a:endParaRPr sz="2400">
              <a:solidFill>
                <a:schemeClr val="lt1"/>
              </a:solidFill>
              <a:latin typeface="Roboto Light"/>
              <a:ea typeface="Roboto Light"/>
              <a:cs typeface="Roboto Light"/>
              <a:sym typeface="Roboto Light"/>
            </a:endParaRPr>
          </a:p>
        </p:txBody>
      </p:sp>
      <p:sp>
        <p:nvSpPr>
          <p:cNvPr id="365" name="Google Shape;365;p38"/>
          <p:cNvSpPr txBox="1"/>
          <p:nvPr/>
        </p:nvSpPr>
        <p:spPr>
          <a:xfrm>
            <a:off x="6877650" y="3654575"/>
            <a:ext cx="2143500" cy="1293000"/>
          </a:xfrm>
          <a:prstGeom prst="rect">
            <a:avLst/>
          </a:prstGeom>
          <a:solidFill>
            <a:srgbClr val="1C355E"/>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solidFill>
                  <a:schemeClr val="lt1"/>
                </a:solidFill>
                <a:latin typeface="Roboto Light"/>
                <a:ea typeface="Roboto Light"/>
                <a:cs typeface="Roboto Light"/>
                <a:sym typeface="Roboto Light"/>
              </a:rPr>
              <a:t>Enacting and monitoring that plan</a:t>
            </a:r>
            <a:endParaRPr sz="2400">
              <a:solidFill>
                <a:schemeClr val="lt1"/>
              </a:solidFill>
              <a:latin typeface="Roboto Light"/>
              <a:ea typeface="Roboto Light"/>
              <a:cs typeface="Roboto Light"/>
              <a:sym typeface="Roboto Light"/>
            </a:endParaRPr>
          </a:p>
        </p:txBody>
      </p:sp>
      <p:pic>
        <p:nvPicPr>
          <p:cNvPr id="366" name="Google Shape;366;p38">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8070631" y="23450"/>
            <a:ext cx="1026719" cy="1215425"/>
          </a:xfrm>
          <a:prstGeom prst="rect">
            <a:avLst/>
          </a:prstGeom>
          <a:noFill/>
          <a:ln>
            <a:noFill/>
          </a:ln>
        </p:spPr>
      </p:pic>
      <p:pic>
        <p:nvPicPr>
          <p:cNvPr id="367" name="Google Shape;367;p38">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158750" y="4620875"/>
            <a:ext cx="393600" cy="393600"/>
          </a:xfrm>
          <a:prstGeom prst="rect">
            <a:avLst/>
          </a:prstGeom>
          <a:noFill/>
          <a:ln>
            <a:noFill/>
          </a:ln>
        </p:spPr>
      </p:pic>
      <p:sp>
        <p:nvSpPr>
          <p:cNvPr id="356" name="Google Shape;356;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9"/>
          <p:cNvSpPr txBox="1">
            <a:spLocks noGrp="1"/>
          </p:cNvSpPr>
          <p:nvPr>
            <p:ph type="title"/>
          </p:nvPr>
        </p:nvSpPr>
        <p:spPr>
          <a:xfrm>
            <a:off x="311725" y="3485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Science Leadership Teams: Who?</a:t>
            </a:r>
            <a:endParaRPr/>
          </a:p>
        </p:txBody>
      </p:sp>
      <p:sp>
        <p:nvSpPr>
          <p:cNvPr id="373" name="Google Shape;373;p39">
            <a:extLst>
              <a:ext uri="{C183D7F6-B498-43B3-948B-1728B52AA6E4}">
                <adec:decorative xmlns:adec="http://schemas.microsoft.com/office/drawing/2017/decorative" val="1"/>
              </a:ext>
            </a:extLst>
          </p:cNvPr>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374" name="Google Shape;374;p39">
            <a:extLst>
              <a:ext uri="{C183D7F6-B498-43B3-948B-1728B52AA6E4}">
                <adec:decorative xmlns:adec="http://schemas.microsoft.com/office/drawing/2017/decorative" val="1"/>
              </a:ext>
            </a:extLst>
          </p:cNvPr>
          <p:cNvSpPr txBox="1">
            <a:spLocks noGrp="1"/>
          </p:cNvSpPr>
          <p:nvPr>
            <p:ph type="body" idx="2"/>
          </p:nvPr>
        </p:nvSpPr>
        <p:spPr>
          <a:xfrm>
            <a:off x="6282725" y="1505700"/>
            <a:ext cx="25497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76" name="Google Shape;376;p39">
            <a:extLst>
              <a:ext uri="{C183D7F6-B498-43B3-948B-1728B52AA6E4}">
                <adec:decorative xmlns:adec="http://schemas.microsoft.com/office/drawing/2017/decorative" val="1"/>
              </a:ext>
            </a:extLst>
          </p:cNvPr>
          <p:cNvPicPr preferRelativeResize="0"/>
          <p:nvPr/>
        </p:nvPicPr>
        <p:blipFill rotWithShape="1">
          <a:blip r:embed="rId3">
            <a:alphaModFix/>
          </a:blip>
          <a:srcRect t="6817" b="4992"/>
          <a:stretch/>
        </p:blipFill>
        <p:spPr>
          <a:xfrm>
            <a:off x="0" y="1289200"/>
            <a:ext cx="9144000" cy="3863800"/>
          </a:xfrm>
          <a:prstGeom prst="rect">
            <a:avLst/>
          </a:prstGeom>
          <a:noFill/>
          <a:ln>
            <a:noFill/>
          </a:ln>
        </p:spPr>
      </p:pic>
      <p:pic>
        <p:nvPicPr>
          <p:cNvPr id="377" name="Google Shape;377;p39">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58750" y="4620875"/>
            <a:ext cx="393600" cy="393600"/>
          </a:xfrm>
          <a:prstGeom prst="rect">
            <a:avLst/>
          </a:prstGeom>
          <a:noFill/>
          <a:ln>
            <a:noFill/>
          </a:ln>
        </p:spPr>
      </p:pic>
      <p:sp>
        <p:nvSpPr>
          <p:cNvPr id="378" name="Google Shape;378;p39">
            <a:extLst>
              <a:ext uri="{C183D7F6-B498-43B3-948B-1728B52AA6E4}">
                <adec:decorative xmlns:adec="http://schemas.microsoft.com/office/drawing/2017/decorative" val="1"/>
              </a:ext>
            </a:extLst>
          </p:cNvPr>
          <p:cNvSpPr/>
          <p:nvPr/>
        </p:nvSpPr>
        <p:spPr>
          <a:xfrm>
            <a:off x="3790400" y="1901800"/>
            <a:ext cx="2666100" cy="2601900"/>
          </a:xfrm>
          <a:prstGeom prst="rect">
            <a:avLst/>
          </a:prstGeom>
          <a:solidFill>
            <a:srgbClr val="626B73">
              <a:alpha val="680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9">
            <a:extLst>
              <a:ext uri="{C183D7F6-B498-43B3-948B-1728B52AA6E4}">
                <adec:decorative xmlns:adec="http://schemas.microsoft.com/office/drawing/2017/decorative" val="1"/>
              </a:ext>
            </a:extLst>
          </p:cNvPr>
          <p:cNvSpPr/>
          <p:nvPr/>
        </p:nvSpPr>
        <p:spPr>
          <a:xfrm>
            <a:off x="2604400" y="1966050"/>
            <a:ext cx="503700" cy="2475900"/>
          </a:xfrm>
          <a:prstGeom prst="rect">
            <a:avLst/>
          </a:prstGeom>
          <a:solidFill>
            <a:srgbClr val="626B73">
              <a:alpha val="680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9" descr="Who">
            <a:extLst>
              <a:ext uri="{C183D7F6-B498-43B3-948B-1728B52AA6E4}">
                <adec:decorative xmlns:adec="http://schemas.microsoft.com/office/drawing/2017/decorative" val="0"/>
              </a:ext>
            </a:extLst>
          </p:cNvPr>
          <p:cNvSpPr/>
          <p:nvPr/>
        </p:nvSpPr>
        <p:spPr>
          <a:xfrm>
            <a:off x="3108050" y="2164375"/>
            <a:ext cx="631200" cy="2321700"/>
          </a:xfrm>
          <a:prstGeom prst="rect">
            <a:avLst/>
          </a:prstGeom>
          <a:noFill/>
          <a:ln w="76200" cap="flat" cmpd="sng">
            <a:solidFill>
              <a:srgbClr val="FAAD6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40"/>
          <p:cNvSpPr txBox="1">
            <a:spLocks noGrp="1"/>
          </p:cNvSpPr>
          <p:nvPr>
            <p:ph type="title"/>
          </p:nvPr>
        </p:nvSpPr>
        <p:spPr>
          <a:xfrm>
            <a:off x="446350" y="159150"/>
            <a:ext cx="8465400" cy="754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100"/>
              <a:t>Science Leadership Team Tradeoff #3	</a:t>
            </a:r>
            <a:endParaRPr sz="3100"/>
          </a:p>
        </p:txBody>
      </p:sp>
      <p:sp>
        <p:nvSpPr>
          <p:cNvPr id="394" name="Google Shape;394;p40"/>
          <p:cNvSpPr txBox="1"/>
          <p:nvPr/>
        </p:nvSpPr>
        <p:spPr>
          <a:xfrm>
            <a:off x="4572000" y="1141000"/>
            <a:ext cx="4382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Roboto"/>
                <a:ea typeface="Roboto"/>
                <a:cs typeface="Roboto"/>
                <a:sym typeface="Roboto"/>
              </a:rPr>
              <a:t>In the chat, share who you agree with more and why.</a:t>
            </a:r>
            <a:endParaRPr>
              <a:solidFill>
                <a:schemeClr val="lt1"/>
              </a:solidFill>
              <a:latin typeface="Roboto"/>
              <a:ea typeface="Roboto"/>
              <a:cs typeface="Roboto"/>
              <a:sym typeface="Roboto"/>
            </a:endParaRPr>
          </a:p>
        </p:txBody>
      </p:sp>
      <p:sp>
        <p:nvSpPr>
          <p:cNvPr id="392" name="Google Shape;392;p40"/>
          <p:cNvSpPr txBox="1"/>
          <p:nvPr/>
        </p:nvSpPr>
        <p:spPr>
          <a:xfrm>
            <a:off x="1383000" y="1891138"/>
            <a:ext cx="1873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rgbClr val="CFE2F3"/>
                </a:solidFill>
                <a:latin typeface="Roboto Thin"/>
                <a:ea typeface="Roboto Thin"/>
                <a:cs typeface="Roboto Thin"/>
                <a:sym typeface="Roboto Thin"/>
              </a:rPr>
              <a:t>Jack</a:t>
            </a:r>
            <a:endParaRPr sz="2000">
              <a:solidFill>
                <a:srgbClr val="CFE2F3"/>
              </a:solidFill>
              <a:latin typeface="Roboto Thin"/>
              <a:ea typeface="Roboto Thin"/>
              <a:cs typeface="Roboto Thin"/>
              <a:sym typeface="Roboto Thin"/>
            </a:endParaRPr>
          </a:p>
        </p:txBody>
      </p:sp>
      <p:sp>
        <p:nvSpPr>
          <p:cNvPr id="386" name="Google Shape;386;p40"/>
          <p:cNvSpPr txBox="1">
            <a:spLocks noGrp="1"/>
          </p:cNvSpPr>
          <p:nvPr>
            <p:ph type="body" idx="1"/>
          </p:nvPr>
        </p:nvSpPr>
        <p:spPr>
          <a:xfrm>
            <a:off x="128400" y="3185250"/>
            <a:ext cx="4382700" cy="22431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2100"/>
              <a:t>I want our team to be full of people who are already passionate advocates for the STEELS standards.</a:t>
            </a:r>
            <a:endParaRPr sz="2100"/>
          </a:p>
        </p:txBody>
      </p:sp>
      <p:pic>
        <p:nvPicPr>
          <p:cNvPr id="388" name="Google Shape;388;p4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045402" y="2430925"/>
            <a:ext cx="548700" cy="754335"/>
          </a:xfrm>
          <a:prstGeom prst="rect">
            <a:avLst/>
          </a:prstGeom>
          <a:noFill/>
          <a:ln>
            <a:noFill/>
          </a:ln>
        </p:spPr>
      </p:pic>
      <p:sp>
        <p:nvSpPr>
          <p:cNvPr id="393" name="Google Shape;393;p40"/>
          <p:cNvSpPr txBox="1"/>
          <p:nvPr/>
        </p:nvSpPr>
        <p:spPr>
          <a:xfrm>
            <a:off x="5893050" y="1806588"/>
            <a:ext cx="1873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rgbClr val="CFE2F3"/>
                </a:solidFill>
                <a:latin typeface="Roboto Thin"/>
                <a:ea typeface="Roboto Thin"/>
                <a:cs typeface="Roboto Thin"/>
                <a:sym typeface="Roboto Thin"/>
              </a:rPr>
              <a:t>Jill</a:t>
            </a:r>
            <a:endParaRPr sz="2000">
              <a:solidFill>
                <a:srgbClr val="CFE2F3"/>
              </a:solidFill>
              <a:latin typeface="Roboto Thin"/>
              <a:ea typeface="Roboto Thin"/>
              <a:cs typeface="Roboto Thin"/>
              <a:sym typeface="Roboto Thin"/>
            </a:endParaRPr>
          </a:p>
        </p:txBody>
      </p:sp>
      <p:cxnSp>
        <p:nvCxnSpPr>
          <p:cNvPr id="389" name="Google Shape;389;p40">
            <a:extLst>
              <a:ext uri="{C183D7F6-B498-43B3-948B-1728B52AA6E4}">
                <adec:decorative xmlns:adec="http://schemas.microsoft.com/office/drawing/2017/decorative" val="1"/>
              </a:ext>
            </a:extLst>
          </p:cNvPr>
          <p:cNvCxnSpPr/>
          <p:nvPr/>
        </p:nvCxnSpPr>
        <p:spPr>
          <a:xfrm>
            <a:off x="458250" y="1065275"/>
            <a:ext cx="8349900" cy="0"/>
          </a:xfrm>
          <a:prstGeom prst="straightConnector1">
            <a:avLst/>
          </a:prstGeom>
          <a:noFill/>
          <a:ln w="9525" cap="flat" cmpd="sng">
            <a:solidFill>
              <a:schemeClr val="dk2"/>
            </a:solidFill>
            <a:prstDash val="solid"/>
            <a:round/>
            <a:headEnd type="none" w="med" len="med"/>
            <a:tailEnd type="none" w="med" len="med"/>
          </a:ln>
        </p:spPr>
      </p:cxnSp>
      <p:sp>
        <p:nvSpPr>
          <p:cNvPr id="390" name="Google Shape;390;p40"/>
          <p:cNvSpPr txBox="1">
            <a:spLocks noGrp="1"/>
          </p:cNvSpPr>
          <p:nvPr>
            <p:ph type="body" idx="1"/>
          </p:nvPr>
        </p:nvSpPr>
        <p:spPr>
          <a:xfrm>
            <a:off x="4971850" y="3109050"/>
            <a:ext cx="3939900" cy="24264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2100"/>
              <a:t>We should seek out some people who might otherwise be resistant to this change to be on the science leadership team.</a:t>
            </a:r>
            <a:endParaRPr sz="2100"/>
          </a:p>
        </p:txBody>
      </p:sp>
      <p:pic>
        <p:nvPicPr>
          <p:cNvPr id="391" name="Google Shape;391;p4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555452" y="2354725"/>
            <a:ext cx="548700" cy="754335"/>
          </a:xfrm>
          <a:prstGeom prst="rect">
            <a:avLst/>
          </a:prstGeom>
          <a:noFill/>
          <a:ln>
            <a:noFill/>
          </a:ln>
        </p:spPr>
      </p:pic>
      <p:pic>
        <p:nvPicPr>
          <p:cNvPr id="395" name="Google Shape;395;p4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791733" y="1141000"/>
            <a:ext cx="765216" cy="492600"/>
          </a:xfrm>
          <a:prstGeom prst="rect">
            <a:avLst/>
          </a:prstGeom>
          <a:noFill/>
          <a:ln>
            <a:noFill/>
          </a:ln>
        </p:spPr>
      </p:pic>
      <p:sp>
        <p:nvSpPr>
          <p:cNvPr id="387" name="Google Shape;387;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23</a:t>
            </a:fld>
            <a:endParaRPr>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1"/>
          <p:cNvSpPr txBox="1">
            <a:spLocks noGrp="1"/>
          </p:cNvSpPr>
          <p:nvPr>
            <p:ph type="title"/>
          </p:nvPr>
        </p:nvSpPr>
        <p:spPr>
          <a:xfrm>
            <a:off x="446350" y="159150"/>
            <a:ext cx="8465400" cy="754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100"/>
              <a:t>Science Leadership Team Tradeoff #4	</a:t>
            </a:r>
            <a:endParaRPr sz="3100"/>
          </a:p>
        </p:txBody>
      </p:sp>
      <p:sp>
        <p:nvSpPr>
          <p:cNvPr id="409" name="Google Shape;409;p41"/>
          <p:cNvSpPr txBox="1"/>
          <p:nvPr/>
        </p:nvSpPr>
        <p:spPr>
          <a:xfrm>
            <a:off x="1284875" y="1064800"/>
            <a:ext cx="4382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Roboto"/>
                <a:ea typeface="Roboto"/>
                <a:cs typeface="Roboto"/>
                <a:sym typeface="Roboto"/>
              </a:rPr>
              <a:t>In the chat, share who you agree with more and why.</a:t>
            </a:r>
            <a:endParaRPr>
              <a:solidFill>
                <a:schemeClr val="lt1"/>
              </a:solidFill>
              <a:latin typeface="Roboto"/>
              <a:ea typeface="Roboto"/>
              <a:cs typeface="Roboto"/>
              <a:sym typeface="Roboto"/>
            </a:endParaRPr>
          </a:p>
        </p:txBody>
      </p:sp>
      <p:sp>
        <p:nvSpPr>
          <p:cNvPr id="407" name="Google Shape;407;p41"/>
          <p:cNvSpPr txBox="1"/>
          <p:nvPr/>
        </p:nvSpPr>
        <p:spPr>
          <a:xfrm>
            <a:off x="1383000" y="1738738"/>
            <a:ext cx="1873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rgbClr val="CFE2F3"/>
                </a:solidFill>
                <a:latin typeface="Roboto Thin"/>
                <a:ea typeface="Roboto Thin"/>
                <a:cs typeface="Roboto Thin"/>
                <a:sym typeface="Roboto Thin"/>
              </a:rPr>
              <a:t>Jack</a:t>
            </a:r>
            <a:endParaRPr sz="2000">
              <a:solidFill>
                <a:srgbClr val="CFE2F3"/>
              </a:solidFill>
              <a:latin typeface="Roboto Thin"/>
              <a:ea typeface="Roboto Thin"/>
              <a:cs typeface="Roboto Thin"/>
              <a:sym typeface="Roboto Thin"/>
            </a:endParaRPr>
          </a:p>
        </p:txBody>
      </p:sp>
      <p:sp>
        <p:nvSpPr>
          <p:cNvPr id="401" name="Google Shape;401;p41"/>
          <p:cNvSpPr txBox="1">
            <a:spLocks noGrp="1"/>
          </p:cNvSpPr>
          <p:nvPr>
            <p:ph type="body" idx="1"/>
          </p:nvPr>
        </p:nvSpPr>
        <p:spPr>
          <a:xfrm>
            <a:off x="128400" y="3032850"/>
            <a:ext cx="4539900" cy="22431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2000"/>
              <a:t>I want our team to be small enough to function effectively, knowing we will consult or call on additional people for specific purposes as needed (e.g., an expert in assessment)</a:t>
            </a:r>
            <a:endParaRPr sz="2000"/>
          </a:p>
        </p:txBody>
      </p:sp>
      <p:pic>
        <p:nvPicPr>
          <p:cNvPr id="403" name="Google Shape;403;p4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045402" y="2278525"/>
            <a:ext cx="548700" cy="754335"/>
          </a:xfrm>
          <a:prstGeom prst="rect">
            <a:avLst/>
          </a:prstGeom>
          <a:noFill/>
          <a:ln>
            <a:noFill/>
          </a:ln>
        </p:spPr>
      </p:pic>
      <p:cxnSp>
        <p:nvCxnSpPr>
          <p:cNvPr id="404" name="Google Shape;404;p41">
            <a:extLst>
              <a:ext uri="{C183D7F6-B498-43B3-948B-1728B52AA6E4}">
                <adec:decorative xmlns:adec="http://schemas.microsoft.com/office/drawing/2017/decorative" val="1"/>
              </a:ext>
            </a:extLst>
          </p:cNvPr>
          <p:cNvCxnSpPr/>
          <p:nvPr/>
        </p:nvCxnSpPr>
        <p:spPr>
          <a:xfrm>
            <a:off x="458250" y="989075"/>
            <a:ext cx="8349900" cy="0"/>
          </a:xfrm>
          <a:prstGeom prst="straightConnector1">
            <a:avLst/>
          </a:prstGeom>
          <a:noFill/>
          <a:ln w="9525" cap="flat" cmpd="sng">
            <a:solidFill>
              <a:schemeClr val="dk2"/>
            </a:solidFill>
            <a:prstDash val="solid"/>
            <a:round/>
            <a:headEnd type="none" w="med" len="med"/>
            <a:tailEnd type="none" w="med" len="med"/>
          </a:ln>
        </p:spPr>
      </p:cxnSp>
      <p:sp>
        <p:nvSpPr>
          <p:cNvPr id="408" name="Google Shape;408;p41"/>
          <p:cNvSpPr txBox="1"/>
          <p:nvPr/>
        </p:nvSpPr>
        <p:spPr>
          <a:xfrm>
            <a:off x="6044350" y="1064788"/>
            <a:ext cx="1873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rgbClr val="CFE2F3"/>
                </a:solidFill>
                <a:latin typeface="Roboto Thin"/>
                <a:ea typeface="Roboto Thin"/>
                <a:cs typeface="Roboto Thin"/>
                <a:sym typeface="Roboto Thin"/>
              </a:rPr>
              <a:t>Jill</a:t>
            </a:r>
            <a:endParaRPr sz="2000">
              <a:solidFill>
                <a:srgbClr val="CFE2F3"/>
              </a:solidFill>
              <a:latin typeface="Roboto Thin"/>
              <a:ea typeface="Roboto Thin"/>
              <a:cs typeface="Roboto Thin"/>
              <a:sym typeface="Roboto Thin"/>
            </a:endParaRPr>
          </a:p>
        </p:txBody>
      </p:sp>
      <p:sp>
        <p:nvSpPr>
          <p:cNvPr id="405" name="Google Shape;405;p41"/>
          <p:cNvSpPr txBox="1">
            <a:spLocks noGrp="1"/>
          </p:cNvSpPr>
          <p:nvPr>
            <p:ph type="body" idx="1"/>
          </p:nvPr>
        </p:nvSpPr>
        <p:spPr>
          <a:xfrm>
            <a:off x="4893250" y="2218025"/>
            <a:ext cx="4175700" cy="28389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2100"/>
              <a:t>I want to include the following: </a:t>
            </a:r>
            <a:r>
              <a:rPr lang="en" sz="1800"/>
              <a:t>K-5 teacher, 6-8 teacher, 9-12 teacher, math/ELA representatives, school administrator, district leader, instructional coach, higher ed representative, museum representative, business/industry representative, parent representative, student representative…</a:t>
            </a:r>
            <a:endParaRPr sz="2000"/>
          </a:p>
        </p:txBody>
      </p:sp>
      <p:pic>
        <p:nvPicPr>
          <p:cNvPr id="406" name="Google Shape;406;p4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738938" y="1557400"/>
            <a:ext cx="484334" cy="665838"/>
          </a:xfrm>
          <a:prstGeom prst="rect">
            <a:avLst/>
          </a:prstGeom>
          <a:noFill/>
          <a:ln>
            <a:noFill/>
          </a:ln>
        </p:spPr>
      </p:pic>
      <p:pic>
        <p:nvPicPr>
          <p:cNvPr id="410" name="Google Shape;410;p4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46358" y="1064800"/>
            <a:ext cx="765216" cy="492600"/>
          </a:xfrm>
          <a:prstGeom prst="rect">
            <a:avLst/>
          </a:prstGeom>
          <a:noFill/>
          <a:ln>
            <a:noFill/>
          </a:ln>
        </p:spPr>
      </p:pic>
      <p:sp>
        <p:nvSpPr>
          <p:cNvPr id="402" name="Google Shape;402;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24</a:t>
            </a:fld>
            <a:endParaRPr>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42"/>
          <p:cNvSpPr txBox="1">
            <a:spLocks noGrp="1"/>
          </p:cNvSpPr>
          <p:nvPr>
            <p:ph type="title"/>
          </p:nvPr>
        </p:nvSpPr>
        <p:spPr>
          <a:xfrm>
            <a:off x="446350" y="159150"/>
            <a:ext cx="8465400" cy="754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100"/>
              <a:t>Science Leadership Team Tradeoff #6</a:t>
            </a:r>
            <a:endParaRPr sz="3100"/>
          </a:p>
        </p:txBody>
      </p:sp>
      <p:sp>
        <p:nvSpPr>
          <p:cNvPr id="424" name="Google Shape;424;p42"/>
          <p:cNvSpPr txBox="1"/>
          <p:nvPr/>
        </p:nvSpPr>
        <p:spPr>
          <a:xfrm>
            <a:off x="4572000" y="1141000"/>
            <a:ext cx="4382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Roboto"/>
                <a:ea typeface="Roboto"/>
                <a:cs typeface="Roboto"/>
                <a:sym typeface="Roboto"/>
              </a:rPr>
              <a:t>In the chat, share who you agree with more and why.</a:t>
            </a:r>
            <a:endParaRPr>
              <a:solidFill>
                <a:schemeClr val="lt1"/>
              </a:solidFill>
              <a:latin typeface="Roboto"/>
              <a:ea typeface="Roboto"/>
              <a:cs typeface="Roboto"/>
              <a:sym typeface="Roboto"/>
            </a:endParaRPr>
          </a:p>
        </p:txBody>
      </p:sp>
      <p:sp>
        <p:nvSpPr>
          <p:cNvPr id="422" name="Google Shape;422;p42"/>
          <p:cNvSpPr txBox="1"/>
          <p:nvPr/>
        </p:nvSpPr>
        <p:spPr>
          <a:xfrm>
            <a:off x="1383000" y="1891138"/>
            <a:ext cx="1873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rgbClr val="CFE2F3"/>
                </a:solidFill>
                <a:latin typeface="Roboto Thin"/>
                <a:ea typeface="Roboto Thin"/>
                <a:cs typeface="Roboto Thin"/>
                <a:sym typeface="Roboto Thin"/>
              </a:rPr>
              <a:t>Jack</a:t>
            </a:r>
            <a:endParaRPr sz="2000">
              <a:solidFill>
                <a:srgbClr val="CFE2F3"/>
              </a:solidFill>
              <a:latin typeface="Roboto Thin"/>
              <a:ea typeface="Roboto Thin"/>
              <a:cs typeface="Roboto Thin"/>
              <a:sym typeface="Roboto Thin"/>
            </a:endParaRPr>
          </a:p>
        </p:txBody>
      </p:sp>
      <p:sp>
        <p:nvSpPr>
          <p:cNvPr id="416" name="Google Shape;416;p42"/>
          <p:cNvSpPr txBox="1">
            <a:spLocks noGrp="1"/>
          </p:cNvSpPr>
          <p:nvPr>
            <p:ph type="body" idx="1"/>
          </p:nvPr>
        </p:nvSpPr>
        <p:spPr>
          <a:xfrm>
            <a:off x="128400" y="3185250"/>
            <a:ext cx="4382700" cy="22431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2100"/>
              <a:t>We need a separate science leadership team for elementary and secondary. The challenges for each are just too different.</a:t>
            </a:r>
            <a:endParaRPr sz="2100"/>
          </a:p>
        </p:txBody>
      </p:sp>
      <p:sp>
        <p:nvSpPr>
          <p:cNvPr id="423" name="Google Shape;423;p42"/>
          <p:cNvSpPr txBox="1"/>
          <p:nvPr/>
        </p:nvSpPr>
        <p:spPr>
          <a:xfrm>
            <a:off x="5893050" y="1806588"/>
            <a:ext cx="1873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rgbClr val="CFE2F3"/>
                </a:solidFill>
                <a:latin typeface="Roboto Thin"/>
                <a:ea typeface="Roboto Thin"/>
                <a:cs typeface="Roboto Thin"/>
                <a:sym typeface="Roboto Thin"/>
              </a:rPr>
              <a:t>Jill</a:t>
            </a:r>
            <a:endParaRPr sz="2000">
              <a:solidFill>
                <a:srgbClr val="CFE2F3"/>
              </a:solidFill>
              <a:latin typeface="Roboto Thin"/>
              <a:ea typeface="Roboto Thin"/>
              <a:cs typeface="Roboto Thin"/>
              <a:sym typeface="Roboto Thin"/>
            </a:endParaRPr>
          </a:p>
        </p:txBody>
      </p:sp>
      <p:pic>
        <p:nvPicPr>
          <p:cNvPr id="418" name="Google Shape;418;p4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045402" y="2430925"/>
            <a:ext cx="548700" cy="754335"/>
          </a:xfrm>
          <a:prstGeom prst="rect">
            <a:avLst/>
          </a:prstGeom>
          <a:noFill/>
          <a:ln>
            <a:noFill/>
          </a:ln>
        </p:spPr>
      </p:pic>
      <p:cxnSp>
        <p:nvCxnSpPr>
          <p:cNvPr id="419" name="Google Shape;419;p42">
            <a:extLst>
              <a:ext uri="{C183D7F6-B498-43B3-948B-1728B52AA6E4}">
                <adec:decorative xmlns:adec="http://schemas.microsoft.com/office/drawing/2017/decorative" val="1"/>
              </a:ext>
            </a:extLst>
          </p:cNvPr>
          <p:cNvCxnSpPr/>
          <p:nvPr/>
        </p:nvCxnSpPr>
        <p:spPr>
          <a:xfrm>
            <a:off x="458250" y="1065275"/>
            <a:ext cx="8349900" cy="0"/>
          </a:xfrm>
          <a:prstGeom prst="straightConnector1">
            <a:avLst/>
          </a:prstGeom>
          <a:noFill/>
          <a:ln w="9525" cap="flat" cmpd="sng">
            <a:solidFill>
              <a:schemeClr val="dk2"/>
            </a:solidFill>
            <a:prstDash val="solid"/>
            <a:round/>
            <a:headEnd type="none" w="med" len="med"/>
            <a:tailEnd type="none" w="med" len="med"/>
          </a:ln>
        </p:spPr>
      </p:cxnSp>
      <p:sp>
        <p:nvSpPr>
          <p:cNvPr id="420" name="Google Shape;420;p42"/>
          <p:cNvSpPr txBox="1">
            <a:spLocks noGrp="1"/>
          </p:cNvSpPr>
          <p:nvPr>
            <p:ph type="body" idx="1"/>
          </p:nvPr>
        </p:nvSpPr>
        <p:spPr>
          <a:xfrm>
            <a:off x="4971850" y="3109050"/>
            <a:ext cx="3939900" cy="20343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2100"/>
              <a:t>We need one science leadership team K-12 with representation from each grade band. Coherence is too important.</a:t>
            </a:r>
            <a:endParaRPr sz="2100"/>
          </a:p>
        </p:txBody>
      </p:sp>
      <p:pic>
        <p:nvPicPr>
          <p:cNvPr id="421" name="Google Shape;421;p4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555452" y="2354725"/>
            <a:ext cx="548700" cy="754335"/>
          </a:xfrm>
          <a:prstGeom prst="rect">
            <a:avLst/>
          </a:prstGeom>
          <a:noFill/>
          <a:ln>
            <a:noFill/>
          </a:ln>
        </p:spPr>
      </p:pic>
      <p:pic>
        <p:nvPicPr>
          <p:cNvPr id="425" name="Google Shape;425;p4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791733" y="1141000"/>
            <a:ext cx="765216" cy="492600"/>
          </a:xfrm>
          <a:prstGeom prst="rect">
            <a:avLst/>
          </a:prstGeom>
          <a:noFill/>
          <a:ln>
            <a:noFill/>
          </a:ln>
        </p:spPr>
      </p:pic>
      <p:sp>
        <p:nvSpPr>
          <p:cNvPr id="417" name="Google Shape;417;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25</a:t>
            </a:fld>
            <a:endParaRPr>
              <a:solidFill>
                <a:schemeClr val="lt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43"/>
          <p:cNvSpPr txBox="1">
            <a:spLocks noGrp="1"/>
          </p:cNvSpPr>
          <p:nvPr>
            <p:ph type="title"/>
          </p:nvPr>
        </p:nvSpPr>
        <p:spPr>
          <a:xfrm>
            <a:off x="311725" y="3485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Science Leadership Teams: When?</a:t>
            </a:r>
            <a:endParaRPr/>
          </a:p>
        </p:txBody>
      </p:sp>
      <p:sp>
        <p:nvSpPr>
          <p:cNvPr id="431" name="Google Shape;431;p43">
            <a:extLst>
              <a:ext uri="{C183D7F6-B498-43B3-948B-1728B52AA6E4}">
                <adec:decorative xmlns:adec="http://schemas.microsoft.com/office/drawing/2017/decorative" val="1"/>
              </a:ext>
            </a:extLst>
          </p:cNvPr>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432" name="Google Shape;432;p43">
            <a:extLst>
              <a:ext uri="{C183D7F6-B498-43B3-948B-1728B52AA6E4}">
                <adec:decorative xmlns:adec="http://schemas.microsoft.com/office/drawing/2017/decorative" val="1"/>
              </a:ext>
            </a:extLst>
          </p:cNvPr>
          <p:cNvSpPr txBox="1">
            <a:spLocks noGrp="1"/>
          </p:cNvSpPr>
          <p:nvPr>
            <p:ph type="body" idx="2"/>
          </p:nvPr>
        </p:nvSpPr>
        <p:spPr>
          <a:xfrm>
            <a:off x="6282725" y="1505700"/>
            <a:ext cx="25497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34" name="Google Shape;434;p43">
            <a:extLst>
              <a:ext uri="{C183D7F6-B498-43B3-948B-1728B52AA6E4}">
                <adec:decorative xmlns:adec="http://schemas.microsoft.com/office/drawing/2017/decorative" val="1"/>
              </a:ext>
            </a:extLst>
          </p:cNvPr>
          <p:cNvPicPr preferRelativeResize="0"/>
          <p:nvPr/>
        </p:nvPicPr>
        <p:blipFill rotWithShape="1">
          <a:blip r:embed="rId3">
            <a:alphaModFix/>
          </a:blip>
          <a:srcRect t="6817" b="4992"/>
          <a:stretch/>
        </p:blipFill>
        <p:spPr>
          <a:xfrm>
            <a:off x="0" y="1289200"/>
            <a:ext cx="9144000" cy="3863800"/>
          </a:xfrm>
          <a:prstGeom prst="rect">
            <a:avLst/>
          </a:prstGeom>
          <a:noFill/>
          <a:ln>
            <a:noFill/>
          </a:ln>
        </p:spPr>
      </p:pic>
      <p:sp>
        <p:nvSpPr>
          <p:cNvPr id="435" name="Google Shape;435;p43" descr="when"/>
          <p:cNvSpPr/>
          <p:nvPr/>
        </p:nvSpPr>
        <p:spPr>
          <a:xfrm>
            <a:off x="5878375" y="2190750"/>
            <a:ext cx="631200" cy="2251200"/>
          </a:xfrm>
          <a:prstGeom prst="rect">
            <a:avLst/>
          </a:prstGeom>
          <a:noFill/>
          <a:ln w="76200" cap="flat" cmpd="sng">
            <a:solidFill>
              <a:srgbClr val="FAAD6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3">
            <a:extLst>
              <a:ext uri="{C183D7F6-B498-43B3-948B-1728B52AA6E4}">
                <adec:decorative xmlns:adec="http://schemas.microsoft.com/office/drawing/2017/decorative" val="1"/>
              </a:ext>
            </a:extLst>
          </p:cNvPr>
          <p:cNvSpPr/>
          <p:nvPr/>
        </p:nvSpPr>
        <p:spPr>
          <a:xfrm>
            <a:off x="2604400" y="1966050"/>
            <a:ext cx="3220500" cy="2475900"/>
          </a:xfrm>
          <a:prstGeom prst="rect">
            <a:avLst/>
          </a:prstGeom>
          <a:solidFill>
            <a:srgbClr val="626B73">
              <a:alpha val="680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44"/>
          <p:cNvSpPr txBox="1">
            <a:spLocks noGrp="1"/>
          </p:cNvSpPr>
          <p:nvPr>
            <p:ph type="title"/>
          </p:nvPr>
        </p:nvSpPr>
        <p:spPr>
          <a:xfrm>
            <a:off x="311725" y="272325"/>
            <a:ext cx="8575500" cy="623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Call To Action: Advocate for a Science Leadership Team</a:t>
            </a:r>
            <a:endParaRPr/>
          </a:p>
        </p:txBody>
      </p:sp>
      <p:sp>
        <p:nvSpPr>
          <p:cNvPr id="442" name="Google Shape;442;p44"/>
          <p:cNvSpPr txBox="1">
            <a:spLocks noGrp="1"/>
          </p:cNvSpPr>
          <p:nvPr>
            <p:ph type="body" idx="1"/>
          </p:nvPr>
        </p:nvSpPr>
        <p:spPr>
          <a:xfrm>
            <a:off x="311700" y="1505700"/>
            <a:ext cx="8313600" cy="3254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a:solidFill>
                  <a:srgbClr val="434343"/>
                </a:solidFill>
              </a:rPr>
              <a:t>Developing a district science leadership team is </a:t>
            </a:r>
            <a:r>
              <a:rPr lang="en" sz="1600" b="1">
                <a:solidFill>
                  <a:srgbClr val="434343"/>
                </a:solidFill>
              </a:rPr>
              <a:t>a foundational step</a:t>
            </a:r>
            <a:r>
              <a:rPr lang="en" sz="1600">
                <a:solidFill>
                  <a:srgbClr val="434343"/>
                </a:solidFill>
              </a:rPr>
              <a:t> that sets the stage for the rest of the work to implement the STEELS standards. </a:t>
            </a:r>
            <a:endParaRPr sz="1600">
              <a:solidFill>
                <a:srgbClr val="434343"/>
              </a:solidFill>
            </a:endParaRPr>
          </a:p>
          <a:p>
            <a:pPr marL="0" lvl="0" indent="0" algn="l" rtl="0">
              <a:spcBef>
                <a:spcPts val="1500"/>
              </a:spcBef>
              <a:spcAft>
                <a:spcPts val="0"/>
              </a:spcAft>
              <a:buNone/>
            </a:pPr>
            <a:r>
              <a:rPr lang="en" sz="1600">
                <a:solidFill>
                  <a:srgbClr val="434343"/>
                </a:solidFill>
              </a:rPr>
              <a:t>Without a team and strategy, the process can be </a:t>
            </a:r>
            <a:r>
              <a:rPr lang="en" sz="1600" b="1">
                <a:solidFill>
                  <a:srgbClr val="434343"/>
                </a:solidFill>
              </a:rPr>
              <a:t>unclear </a:t>
            </a:r>
            <a:r>
              <a:rPr lang="en" sz="1600">
                <a:solidFill>
                  <a:srgbClr val="434343"/>
                </a:solidFill>
              </a:rPr>
              <a:t>or </a:t>
            </a:r>
            <a:r>
              <a:rPr lang="en" sz="1600" b="1">
                <a:solidFill>
                  <a:srgbClr val="434343"/>
                </a:solidFill>
              </a:rPr>
              <a:t>haphazardly implemented</a:t>
            </a:r>
            <a:r>
              <a:rPr lang="en" sz="1600">
                <a:solidFill>
                  <a:srgbClr val="434343"/>
                </a:solidFill>
              </a:rPr>
              <a:t>, which reduces the chances for meaningful, sustained shifts to take root in a system. </a:t>
            </a:r>
            <a:endParaRPr sz="1100">
              <a:solidFill>
                <a:srgbClr val="434343"/>
              </a:solidFill>
              <a:latin typeface="Arial"/>
              <a:ea typeface="Arial"/>
              <a:cs typeface="Arial"/>
              <a:sym typeface="Arial"/>
            </a:endParaRPr>
          </a:p>
          <a:p>
            <a:pPr marL="0" lvl="0" indent="0" algn="l" rtl="0">
              <a:spcBef>
                <a:spcPts val="1500"/>
              </a:spcBef>
              <a:spcAft>
                <a:spcPts val="1500"/>
              </a:spcAft>
              <a:buNone/>
            </a:pPr>
            <a:r>
              <a:rPr lang="en" sz="1600" b="1">
                <a:solidFill>
                  <a:srgbClr val="1F497D"/>
                </a:solidFill>
              </a:rPr>
              <a:t>When science leaders engage stakeholders around a common vision, backed by a careful plan for achieving that vision, students' science learning experiences and outcomes improve.</a:t>
            </a:r>
            <a:endParaRPr sz="1600" b="1">
              <a:solidFill>
                <a:srgbClr val="1F497D"/>
              </a:solidFill>
            </a:endParaRPr>
          </a:p>
        </p:txBody>
      </p:sp>
      <p:sp>
        <p:nvSpPr>
          <p:cNvPr id="443" name="Google Shape;443;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8" name="Google Shape;458;p4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0"/>
            <a:ext cx="9160956" cy="5143500"/>
          </a:xfrm>
          <a:prstGeom prst="rect">
            <a:avLst/>
          </a:prstGeom>
          <a:noFill/>
          <a:ln>
            <a:noFill/>
          </a:ln>
        </p:spPr>
      </p:pic>
      <p:sp>
        <p:nvSpPr>
          <p:cNvPr id="459" name="Google Shape;459;p46"/>
          <p:cNvSpPr txBox="1">
            <a:spLocks noGrp="1"/>
          </p:cNvSpPr>
          <p:nvPr>
            <p:ph type="title" idx="4294967295"/>
          </p:nvPr>
        </p:nvSpPr>
        <p:spPr>
          <a:xfrm>
            <a:off x="3482975" y="3097500"/>
            <a:ext cx="1948500" cy="6237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chemeClr val="dk1"/>
              </a:buClr>
              <a:buSzPts val="4800"/>
              <a:buFont typeface="Arial"/>
              <a:buNone/>
            </a:pPr>
            <a:r>
              <a:rPr lang="en">
                <a:solidFill>
                  <a:schemeClr val="dk1"/>
                </a:solidFill>
                <a:latin typeface="Proxima Nova"/>
                <a:ea typeface="Proxima Nova"/>
                <a:cs typeface="Proxima Nova"/>
                <a:sym typeface="Proxima Nova"/>
              </a:rPr>
              <a:t>Thank you!</a:t>
            </a:r>
            <a:endParaRPr>
              <a:solidFill>
                <a:schemeClr val="dk1"/>
              </a:solidFill>
              <a:latin typeface="Proxima Nova"/>
              <a:ea typeface="Proxima Nova"/>
              <a:cs typeface="Proxima Nova"/>
              <a:sym typeface="Proxima Nova"/>
            </a:endParaRPr>
          </a:p>
        </p:txBody>
      </p:sp>
      <p:pic>
        <p:nvPicPr>
          <p:cNvPr id="460" name="Google Shape;460;p46">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070631" y="23450"/>
            <a:ext cx="1026719" cy="1215425"/>
          </a:xfrm>
          <a:prstGeom prst="rect">
            <a:avLst/>
          </a:prstGeom>
          <a:noFill/>
          <a:ln>
            <a:noFill/>
          </a:ln>
        </p:spPr>
      </p:pic>
      <p:pic>
        <p:nvPicPr>
          <p:cNvPr id="461" name="Google Shape;461;p46">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219975" y="4205500"/>
            <a:ext cx="1734851" cy="772775"/>
          </a:xfrm>
          <a:prstGeom prst="rect">
            <a:avLst/>
          </a:prstGeom>
          <a:noFill/>
          <a:ln>
            <a:noFill/>
          </a:ln>
        </p:spPr>
      </p:pic>
      <p:sp>
        <p:nvSpPr>
          <p:cNvPr id="463" name="Google Shape;463;p46"/>
          <p:cNvSpPr txBox="1"/>
          <p:nvPr/>
        </p:nvSpPr>
        <p:spPr>
          <a:xfrm rot="1033292">
            <a:off x="609359" y="2431061"/>
            <a:ext cx="1989076" cy="64649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latin typeface="Roboto"/>
                <a:ea typeface="Roboto"/>
                <a:cs typeface="Roboto"/>
                <a:sym typeface="Roboto"/>
              </a:rPr>
              <a:t>Vanessa Wolbrink</a:t>
            </a:r>
            <a:endParaRPr sz="1500">
              <a:solidFill>
                <a:schemeClr val="dk1"/>
              </a:solidFill>
              <a:latin typeface="Roboto"/>
              <a:ea typeface="Roboto"/>
              <a:cs typeface="Roboto"/>
              <a:sym typeface="Roboto"/>
            </a:endParaRPr>
          </a:p>
          <a:p>
            <a:pPr marL="0" lvl="0" indent="0" algn="l" rtl="0">
              <a:spcBef>
                <a:spcPts val="0"/>
              </a:spcBef>
              <a:spcAft>
                <a:spcPts val="0"/>
              </a:spcAft>
              <a:buNone/>
            </a:pPr>
            <a:r>
              <a:rPr lang="en" sz="1500">
                <a:solidFill>
                  <a:schemeClr val="dk1"/>
                </a:solidFill>
                <a:latin typeface="Roboto"/>
                <a:ea typeface="Roboto"/>
                <a:cs typeface="Roboto"/>
                <a:sym typeface="Roboto"/>
              </a:rPr>
              <a:t>vwolbri@wested.org</a:t>
            </a:r>
            <a:endParaRPr sz="1500">
              <a:solidFill>
                <a:schemeClr val="dk1"/>
              </a:solidFill>
              <a:latin typeface="Roboto"/>
              <a:ea typeface="Roboto"/>
              <a:cs typeface="Roboto"/>
              <a:sym typeface="Roboto"/>
            </a:endParaRPr>
          </a:p>
        </p:txBody>
      </p:sp>
      <p:sp>
        <p:nvSpPr>
          <p:cNvPr id="462" name="Google Shape;462;p46"/>
          <p:cNvSpPr txBox="1"/>
          <p:nvPr/>
        </p:nvSpPr>
        <p:spPr>
          <a:xfrm rot="-1162663">
            <a:off x="6676038" y="2128532"/>
            <a:ext cx="1989184" cy="13391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latin typeface="Roboto"/>
                <a:ea typeface="Roboto"/>
                <a:cs typeface="Roboto"/>
                <a:sym typeface="Roboto"/>
              </a:rPr>
              <a:t>ngs.wested.org</a:t>
            </a:r>
            <a:endParaRPr sz="1500">
              <a:solidFill>
                <a:schemeClr val="dk1"/>
              </a:solidFill>
              <a:latin typeface="Roboto"/>
              <a:ea typeface="Roboto"/>
              <a:cs typeface="Roboto"/>
              <a:sym typeface="Roboto"/>
            </a:endParaRPr>
          </a:p>
          <a:p>
            <a:pPr marL="0" lvl="0" indent="0" algn="l" rtl="0">
              <a:spcBef>
                <a:spcPts val="0"/>
              </a:spcBef>
              <a:spcAft>
                <a:spcPts val="0"/>
              </a:spcAft>
              <a:buNone/>
            </a:pPr>
            <a:endParaRPr sz="1500">
              <a:solidFill>
                <a:schemeClr val="dk1"/>
              </a:solidFill>
              <a:latin typeface="Roboto"/>
              <a:ea typeface="Roboto"/>
              <a:cs typeface="Roboto"/>
              <a:sym typeface="Roboto"/>
            </a:endParaRPr>
          </a:p>
          <a:p>
            <a:pPr marL="0" lvl="0" indent="0" algn="l" rtl="0">
              <a:spcBef>
                <a:spcPts val="0"/>
              </a:spcBef>
              <a:spcAft>
                <a:spcPts val="0"/>
              </a:spcAft>
              <a:buNone/>
            </a:pPr>
            <a:r>
              <a:rPr lang="en" sz="1500">
                <a:solidFill>
                  <a:schemeClr val="dk1"/>
                </a:solidFill>
                <a:latin typeface="Roboto"/>
                <a:ea typeface="Roboto"/>
                <a:cs typeface="Roboto"/>
                <a:sym typeface="Roboto"/>
              </a:rPr>
              <a:t>@OfficialNGSS</a:t>
            </a:r>
            <a:endParaRPr sz="1500">
              <a:solidFill>
                <a:schemeClr val="dk1"/>
              </a:solidFill>
              <a:latin typeface="Roboto"/>
              <a:ea typeface="Roboto"/>
              <a:cs typeface="Roboto"/>
              <a:sym typeface="Roboto"/>
            </a:endParaRPr>
          </a:p>
          <a:p>
            <a:pPr marL="0" lvl="0" indent="0" algn="l" rtl="0">
              <a:spcBef>
                <a:spcPts val="0"/>
              </a:spcBef>
              <a:spcAft>
                <a:spcPts val="0"/>
              </a:spcAft>
              <a:buNone/>
            </a:pPr>
            <a:endParaRPr sz="1500">
              <a:solidFill>
                <a:schemeClr val="dk1"/>
              </a:solidFill>
              <a:latin typeface="Roboto"/>
              <a:ea typeface="Roboto"/>
              <a:cs typeface="Roboto"/>
              <a:sym typeface="Roboto"/>
            </a:endParaRPr>
          </a:p>
          <a:p>
            <a:pPr marL="0" lvl="0" indent="0" algn="l" rtl="0">
              <a:spcBef>
                <a:spcPts val="0"/>
              </a:spcBef>
              <a:spcAft>
                <a:spcPts val="0"/>
              </a:spcAft>
              <a:buNone/>
            </a:pPr>
            <a:r>
              <a:rPr lang="en" sz="1500">
                <a:solidFill>
                  <a:schemeClr val="dk1"/>
                </a:solidFill>
                <a:latin typeface="Roboto"/>
                <a:ea typeface="Roboto"/>
                <a:cs typeface="Roboto"/>
                <a:sym typeface="Roboto"/>
              </a:rPr>
              <a:t>#PennSEL</a:t>
            </a:r>
            <a:endParaRPr sz="1500">
              <a:solidFill>
                <a:schemeClr val="dk1"/>
              </a:solidFill>
              <a:latin typeface="Roboto"/>
              <a:ea typeface="Roboto"/>
              <a:cs typeface="Roboto"/>
              <a:sym typeface="Roboto"/>
            </a:endParaRPr>
          </a:p>
        </p:txBody>
      </p:sp>
      <p:sp>
        <p:nvSpPr>
          <p:cNvPr id="457" name="Google Shape;457;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Google Shape;118;p19"/>
          <p:cNvSpPr txBox="1">
            <a:spLocks noGrp="1"/>
          </p:cNvSpPr>
          <p:nvPr>
            <p:ph type="title" idx="4294967295"/>
          </p:nvPr>
        </p:nvSpPr>
        <p:spPr>
          <a:xfrm>
            <a:off x="311700" y="298225"/>
            <a:ext cx="8520600" cy="1859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States across the country are moving towards learning goals for science that require students to make sense of the world around them and solve problems. </a:t>
            </a:r>
            <a:endParaRPr/>
          </a:p>
        </p:txBody>
      </p:sp>
      <p:pic>
        <p:nvPicPr>
          <p:cNvPr id="119" name="Google Shape;119;p19">
            <a:extLst>
              <a:ext uri="{C183D7F6-B498-43B3-948B-1728B52AA6E4}">
                <adec:decorative xmlns:adec="http://schemas.microsoft.com/office/drawing/2017/decorative" val="1"/>
              </a:ext>
            </a:extLst>
          </p:cNvPr>
          <p:cNvPicPr preferRelativeResize="0"/>
          <p:nvPr/>
        </p:nvPicPr>
        <p:blipFill rotWithShape="1">
          <a:blip r:embed="rId3">
            <a:alphaModFix/>
          </a:blip>
          <a:srcRect l="6998" t="10524" r="68663" b="20917"/>
          <a:stretch/>
        </p:blipFill>
        <p:spPr>
          <a:xfrm>
            <a:off x="8340350" y="121025"/>
            <a:ext cx="660126" cy="929800"/>
          </a:xfrm>
          <a:prstGeom prst="rect">
            <a:avLst/>
          </a:prstGeom>
          <a:noFill/>
          <a:ln>
            <a:noFill/>
          </a:ln>
        </p:spPr>
      </p:pic>
      <p:pic>
        <p:nvPicPr>
          <p:cNvPr id="121" name="Google Shape;121;p19" descr="image of practices, disciplinary core ideas, and crosscutting concepts"/>
          <p:cNvPicPr preferRelativeResize="0"/>
          <p:nvPr/>
        </p:nvPicPr>
        <p:blipFill>
          <a:blip r:embed="rId4">
            <a:alphaModFix/>
          </a:blip>
          <a:stretch>
            <a:fillRect/>
          </a:stretch>
        </p:blipFill>
        <p:spPr>
          <a:xfrm>
            <a:off x="1565675" y="2041800"/>
            <a:ext cx="2520552" cy="2681075"/>
          </a:xfrm>
          <a:prstGeom prst="rect">
            <a:avLst/>
          </a:prstGeom>
          <a:noFill/>
          <a:ln>
            <a:noFill/>
          </a:ln>
        </p:spPr>
      </p:pic>
      <p:pic>
        <p:nvPicPr>
          <p:cNvPr id="120" name="Google Shape;120;p19" descr="Image of the book: A Framework for K-12 Science Education&#10;Practices, Crosscutting Concepts, and Core Ideas"/>
          <p:cNvPicPr preferRelativeResize="0"/>
          <p:nvPr/>
        </p:nvPicPr>
        <p:blipFill>
          <a:blip r:embed="rId5">
            <a:alphaModFix/>
          </a:blip>
          <a:stretch>
            <a:fillRect/>
          </a:stretch>
        </p:blipFill>
        <p:spPr>
          <a:xfrm>
            <a:off x="5172150" y="1807225"/>
            <a:ext cx="2406325" cy="2915650"/>
          </a:xfrm>
          <a:prstGeom prst="rect">
            <a:avLst/>
          </a:prstGeom>
          <a:noFill/>
          <a:ln>
            <a:noFill/>
          </a:ln>
        </p:spPr>
      </p:pic>
      <p:pic>
        <p:nvPicPr>
          <p:cNvPr id="122" name="Google Shape;122;p19">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158750" y="4620875"/>
            <a:ext cx="393600" cy="393600"/>
          </a:xfrm>
          <a:prstGeom prst="rect">
            <a:avLst/>
          </a:prstGeom>
          <a:noFill/>
          <a:ln>
            <a:noFill/>
          </a:ln>
        </p:spPr>
      </p:pic>
      <p:sp>
        <p:nvSpPr>
          <p:cNvPr id="117" name="Google Shape;117;p19">
            <a:extLst>
              <a:ext uri="{C183D7F6-B498-43B3-948B-1728B52AA6E4}">
                <adec:decorative xmlns:adec="http://schemas.microsoft.com/office/drawing/2017/decorative" val="0"/>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dk2"/>
                </a:solidFill>
              </a:rPr>
              <a:t>3</a:t>
            </a:fld>
            <a:endParaRPr>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8" name="Google Shape;128;p20"/>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PennSEL Network</a:t>
            </a:r>
            <a:endParaRPr/>
          </a:p>
        </p:txBody>
      </p:sp>
      <p:sp>
        <p:nvSpPr>
          <p:cNvPr id="131" name="Google Shape;131;p20"/>
          <p:cNvSpPr txBox="1"/>
          <p:nvPr/>
        </p:nvSpPr>
        <p:spPr>
          <a:xfrm>
            <a:off x="158750" y="1369325"/>
            <a:ext cx="6211200" cy="1124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50" i="1"/>
              <a:t>Regional leadership teams working together to lead system-wide change toward meaningful and equitable science instruction as reflected in the STEELS standards.</a:t>
            </a:r>
            <a:endParaRPr sz="1550">
              <a:solidFill>
                <a:srgbClr val="1D2226"/>
              </a:solidFill>
              <a:highlight>
                <a:srgbClr val="FFFFFF"/>
              </a:highlight>
            </a:endParaRPr>
          </a:p>
        </p:txBody>
      </p:sp>
      <p:pic>
        <p:nvPicPr>
          <p:cNvPr id="129" name="Google Shape;129;p20" descr="Meaningful and effective K-12 Science Teaching and Learning&#10;Science Education Leadersip Development&#10;Targeted Site Grants for Strategy Implementation"/>
          <p:cNvPicPr preferRelativeResize="0"/>
          <p:nvPr/>
        </p:nvPicPr>
        <p:blipFill>
          <a:blip r:embed="rId3">
            <a:alphaModFix/>
          </a:blip>
          <a:stretch>
            <a:fillRect/>
          </a:stretch>
        </p:blipFill>
        <p:spPr>
          <a:xfrm>
            <a:off x="1266425" y="1855875"/>
            <a:ext cx="7304993" cy="3211425"/>
          </a:xfrm>
          <a:prstGeom prst="rect">
            <a:avLst/>
          </a:prstGeom>
          <a:noFill/>
          <a:ln>
            <a:noFill/>
          </a:ln>
        </p:spPr>
      </p:pic>
      <p:sp>
        <p:nvSpPr>
          <p:cNvPr id="127" name="Google Shape;127;p20">
            <a:extLst>
              <a:ext uri="{C183D7F6-B498-43B3-948B-1728B52AA6E4}">
                <adec:decorative xmlns:adec="http://schemas.microsoft.com/office/drawing/2017/decorative" val="0"/>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pic>
        <p:nvPicPr>
          <p:cNvPr id="130" name="Google Shape;130;p20">
            <a:extLst>
              <a:ext uri="{C183D7F6-B498-43B3-948B-1728B52AA6E4}">
                <adec:decorative xmlns:adec="http://schemas.microsoft.com/office/drawing/2017/decorative" val="1"/>
              </a:ext>
            </a:extLst>
          </p:cNvPr>
          <p:cNvPicPr preferRelativeResize="0"/>
          <p:nvPr/>
        </p:nvPicPr>
        <p:blipFill rotWithShape="1">
          <a:blip r:embed="rId4">
            <a:alphaModFix/>
          </a:blip>
          <a:srcRect l="5896" t="7392" r="7148" b="6653"/>
          <a:stretch/>
        </p:blipFill>
        <p:spPr>
          <a:xfrm>
            <a:off x="6638065" y="76200"/>
            <a:ext cx="2383086" cy="1177751"/>
          </a:xfrm>
          <a:prstGeom prst="rect">
            <a:avLst/>
          </a:prstGeom>
          <a:noFill/>
          <a:ln>
            <a:noFill/>
          </a:ln>
        </p:spPr>
      </p:pic>
      <p:pic>
        <p:nvPicPr>
          <p:cNvPr id="132" name="Google Shape;132;p2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177825" y="4663225"/>
            <a:ext cx="393600" cy="393600"/>
          </a:xfrm>
          <a:prstGeom prst="rect">
            <a:avLst/>
          </a:prstGeom>
          <a:noFill/>
          <a:ln>
            <a:noFill/>
          </a:ln>
        </p:spPr>
      </p:pic>
      <p:pic>
        <p:nvPicPr>
          <p:cNvPr id="133" name="Google Shape;133;p20">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109650" y="4396850"/>
            <a:ext cx="3327199" cy="6704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21"/>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Moving to New Science Standards</a:t>
            </a:r>
            <a:endParaRPr/>
          </a:p>
        </p:txBody>
      </p:sp>
      <p:pic>
        <p:nvPicPr>
          <p:cNvPr id="140" name="Google Shape;140;p21">
            <a:extLst>
              <a:ext uri="{C183D7F6-B498-43B3-948B-1728B52AA6E4}">
                <adec:decorative xmlns:adec="http://schemas.microsoft.com/office/drawing/2017/decorative" val="1"/>
              </a:ext>
            </a:extLst>
          </p:cNvPr>
          <p:cNvPicPr preferRelativeResize="0"/>
          <p:nvPr/>
        </p:nvPicPr>
        <p:blipFill rotWithShape="1">
          <a:blip r:embed="rId3">
            <a:alphaModFix/>
          </a:blip>
          <a:srcRect b="25384"/>
          <a:stretch/>
        </p:blipFill>
        <p:spPr>
          <a:xfrm>
            <a:off x="0" y="1277025"/>
            <a:ext cx="9144000" cy="3866475"/>
          </a:xfrm>
          <a:prstGeom prst="rect">
            <a:avLst/>
          </a:prstGeom>
          <a:noFill/>
          <a:ln>
            <a:noFill/>
          </a:ln>
        </p:spPr>
      </p:pic>
      <p:pic>
        <p:nvPicPr>
          <p:cNvPr id="141" name="Google Shape;141;p21" descr="If this were just about adding a few new topics to our courses or standards to our unit plans, we would have been done &quot;implementing&quot; these standards in Year One. &#10;But we're taling about a fundamental shift to science ed. &#10;Most teachers would love to teach this way.  We just need the support and resources to do it. &#10;-HS Science Teacher&#10;Year 3 with new science standards"/>
          <p:cNvPicPr preferRelativeResize="0"/>
          <p:nvPr/>
        </p:nvPicPr>
        <p:blipFill rotWithShape="1">
          <a:blip r:embed="rId4">
            <a:alphaModFix/>
          </a:blip>
          <a:srcRect b="9264"/>
          <a:stretch/>
        </p:blipFill>
        <p:spPr>
          <a:xfrm>
            <a:off x="1080450" y="1341425"/>
            <a:ext cx="6983106" cy="3737676"/>
          </a:xfrm>
          <a:prstGeom prst="rect">
            <a:avLst/>
          </a:prstGeom>
          <a:noFill/>
          <a:ln>
            <a:noFill/>
          </a:ln>
        </p:spPr>
      </p:pic>
      <p:pic>
        <p:nvPicPr>
          <p:cNvPr id="142" name="Google Shape;142;p21">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070631" y="23450"/>
            <a:ext cx="1026719" cy="1215425"/>
          </a:xfrm>
          <a:prstGeom prst="rect">
            <a:avLst/>
          </a:prstGeom>
          <a:noFill/>
          <a:ln>
            <a:noFill/>
          </a:ln>
        </p:spPr>
      </p:pic>
      <p:sp>
        <p:nvSpPr>
          <p:cNvPr id="138" name="Google Shape;138;p21">
            <a:extLst>
              <a:ext uri="{C183D7F6-B498-43B3-948B-1728B52AA6E4}">
                <adec:decorative xmlns:adec="http://schemas.microsoft.com/office/drawing/2017/decorative" val="0"/>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2">
            <a:extLst>
              <a:ext uri="{C183D7F6-B498-43B3-948B-1728B52AA6E4}">
                <adec:decorative xmlns:adec="http://schemas.microsoft.com/office/drawing/2017/decorative" val="1"/>
              </a:ext>
            </a:extLst>
          </p:cNvPr>
          <p:cNvSpPr/>
          <p:nvPr/>
        </p:nvSpPr>
        <p:spPr>
          <a:xfrm>
            <a:off x="125" y="1288675"/>
            <a:ext cx="9144000" cy="3866400"/>
          </a:xfrm>
          <a:prstGeom prst="rect">
            <a:avLst/>
          </a:prstGeom>
          <a:solidFill>
            <a:srgbClr val="9BA5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2"/>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System Drivers</a:t>
            </a:r>
            <a:endParaRPr/>
          </a:p>
        </p:txBody>
      </p:sp>
      <p:pic>
        <p:nvPicPr>
          <p:cNvPr id="150" name="Google Shape;150;p2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070631" y="23450"/>
            <a:ext cx="1026719" cy="1215425"/>
          </a:xfrm>
          <a:prstGeom prst="rect">
            <a:avLst/>
          </a:prstGeom>
          <a:noFill/>
          <a:ln>
            <a:noFill/>
          </a:ln>
        </p:spPr>
      </p:pic>
      <p:sp>
        <p:nvSpPr>
          <p:cNvPr id="152" name="Google Shape;152;p22"/>
          <p:cNvSpPr txBox="1"/>
          <p:nvPr/>
        </p:nvSpPr>
        <p:spPr>
          <a:xfrm>
            <a:off x="311725" y="1599725"/>
            <a:ext cx="2400600" cy="301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a:solidFill>
                  <a:schemeClr val="accent1"/>
                </a:solidFill>
                <a:latin typeface="Roboto Light"/>
                <a:ea typeface="Roboto Light"/>
                <a:cs typeface="Roboto Light"/>
                <a:sym typeface="Roboto Light"/>
              </a:rPr>
              <a:t>Quality science teaching and learning happens when you leverage system drivers in your implementation efforts.</a:t>
            </a:r>
            <a:endParaRPr sz="2300">
              <a:solidFill>
                <a:schemeClr val="accent1"/>
              </a:solidFill>
              <a:latin typeface="Roboto Light"/>
              <a:ea typeface="Roboto Light"/>
              <a:cs typeface="Roboto Light"/>
              <a:sym typeface="Roboto Light"/>
            </a:endParaRPr>
          </a:p>
        </p:txBody>
      </p:sp>
      <p:pic>
        <p:nvPicPr>
          <p:cNvPr id="151" name="Google Shape;151;p22" descr="Image showing a web with Quality Science Teaching and Learning in the center with spokes containing:&#10;curriculum, instruction, assessment&#10;funding&#10;equity and access&#10;professional learning&#10;policies&#10;key vested partners and &#10;standards"/>
          <p:cNvPicPr preferRelativeResize="0"/>
          <p:nvPr/>
        </p:nvPicPr>
        <p:blipFill>
          <a:blip r:embed="rId4">
            <a:alphaModFix/>
          </a:blip>
          <a:stretch>
            <a:fillRect/>
          </a:stretch>
        </p:blipFill>
        <p:spPr>
          <a:xfrm>
            <a:off x="1769825" y="77050"/>
            <a:ext cx="7450100" cy="4979774"/>
          </a:xfrm>
          <a:prstGeom prst="rect">
            <a:avLst/>
          </a:prstGeom>
          <a:noFill/>
          <a:ln>
            <a:noFill/>
          </a:ln>
        </p:spPr>
      </p:pic>
      <p:sp>
        <p:nvSpPr>
          <p:cNvPr id="148" name="Google Shape;148;p22">
            <a:extLst>
              <a:ext uri="{C183D7F6-B498-43B3-948B-1728B52AA6E4}">
                <adec:decorative xmlns:adec="http://schemas.microsoft.com/office/drawing/2017/decorative" val="0"/>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8" name="Google Shape;158;p23"/>
          <p:cNvSpPr txBox="1">
            <a:spLocks noGrp="1"/>
          </p:cNvSpPr>
          <p:nvPr>
            <p:ph type="title" idx="4294967295"/>
          </p:nvPr>
        </p:nvSpPr>
        <p:spPr>
          <a:xfrm>
            <a:off x="2247600" y="1852375"/>
            <a:ext cx="4648800" cy="2216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0" i="0" u="none" strike="noStrike" kern="0" cap="none" spc="0" normalizeH="0" baseline="0" noProof="0" dirty="0">
                <a:ln>
                  <a:noFill/>
                </a:ln>
                <a:solidFill>
                  <a:srgbClr val="1C355E"/>
                </a:solidFill>
                <a:effectLst/>
                <a:uLnTx/>
                <a:uFillTx/>
                <a:latin typeface="Roboto Light"/>
                <a:ea typeface="Roboto Light"/>
                <a:cs typeface="Roboto Light"/>
                <a:sym typeface="Roboto Light"/>
              </a:rPr>
              <a:t>People working in isolation </a:t>
            </a:r>
            <a:r>
              <a:rPr kumimoji="0" lang="en-US" sz="3300" b="1" i="0" u="none" strike="noStrike" kern="0" cap="none" spc="0" normalizeH="0" baseline="0" noProof="0" dirty="0">
                <a:ln>
                  <a:noFill/>
                </a:ln>
                <a:solidFill>
                  <a:srgbClr val="1C355E"/>
                </a:solidFill>
                <a:effectLst/>
                <a:uLnTx/>
                <a:uFillTx/>
                <a:latin typeface="Roboto"/>
                <a:ea typeface="Roboto"/>
                <a:cs typeface="Roboto"/>
                <a:sym typeface="Roboto"/>
              </a:rPr>
              <a:t>cannot </a:t>
            </a:r>
            <a:r>
              <a:rPr kumimoji="0" lang="en-US" sz="3300" b="0" i="0" u="none" strike="noStrike" kern="0" cap="none" spc="0" normalizeH="0" baseline="0" noProof="0" dirty="0">
                <a:ln>
                  <a:noFill/>
                </a:ln>
                <a:solidFill>
                  <a:srgbClr val="1C355E"/>
                </a:solidFill>
                <a:effectLst/>
                <a:uLnTx/>
                <a:uFillTx/>
                <a:latin typeface="Roboto Light"/>
                <a:ea typeface="Roboto Light"/>
                <a:cs typeface="Roboto Light"/>
                <a:sym typeface="Roboto Light"/>
              </a:rPr>
              <a:t>successfully implement the STEELS standards. </a:t>
            </a:r>
          </a:p>
        </p:txBody>
      </p:sp>
      <p:sp>
        <p:nvSpPr>
          <p:cNvPr id="157" name="Google Shape;157;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4"/>
          <p:cNvSpPr txBox="1">
            <a:spLocks noGrp="1"/>
          </p:cNvSpPr>
          <p:nvPr>
            <p:ph type="title"/>
          </p:nvPr>
        </p:nvSpPr>
        <p:spPr>
          <a:xfrm>
            <a:off x="311725" y="272325"/>
            <a:ext cx="8520600" cy="623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Five Key Takeaways for Achieving Equitable Science Instruction for All Students</a:t>
            </a:r>
            <a:endParaRPr/>
          </a:p>
          <a:p>
            <a:pPr marL="0" lvl="0" indent="0" algn="l" rtl="0">
              <a:spcBef>
                <a:spcPts val="0"/>
              </a:spcBef>
              <a:spcAft>
                <a:spcPts val="0"/>
              </a:spcAft>
              <a:buNone/>
            </a:pPr>
            <a:endParaRPr/>
          </a:p>
        </p:txBody>
      </p:sp>
      <p:sp>
        <p:nvSpPr>
          <p:cNvPr id="167" name="Google Shape;167;p24"/>
          <p:cNvSpPr/>
          <p:nvPr/>
        </p:nvSpPr>
        <p:spPr>
          <a:xfrm>
            <a:off x="361350" y="1462375"/>
            <a:ext cx="548700" cy="548700"/>
          </a:xfrm>
          <a:prstGeom prst="ellipse">
            <a:avLst/>
          </a:prstGeom>
          <a:solidFill>
            <a:srgbClr val="FAAD6D"/>
          </a:solidFill>
          <a:ln w="9525" cap="flat" cmpd="sng">
            <a:solidFill>
              <a:srgbClr val="1C355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100">
                <a:solidFill>
                  <a:srgbClr val="1C355E"/>
                </a:solidFill>
              </a:rPr>
              <a:t>1</a:t>
            </a:r>
            <a:endParaRPr sz="2100">
              <a:solidFill>
                <a:srgbClr val="1C355E"/>
              </a:solidFill>
            </a:endParaRPr>
          </a:p>
        </p:txBody>
      </p:sp>
      <p:sp>
        <p:nvSpPr>
          <p:cNvPr id="165" name="Google Shape;165;p24"/>
          <p:cNvSpPr txBox="1"/>
          <p:nvPr/>
        </p:nvSpPr>
        <p:spPr>
          <a:xfrm>
            <a:off x="798275" y="1780775"/>
            <a:ext cx="3353700" cy="2285700"/>
          </a:xfrm>
          <a:prstGeom prst="rect">
            <a:avLst/>
          </a:prstGeom>
          <a:solidFill>
            <a:srgbClr val="9BA5C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50" dirty="0">
                <a:solidFill>
                  <a:srgbClr val="1D2226"/>
                </a:solidFill>
                <a:highlight>
                  <a:srgbClr val="9BA5CF"/>
                </a:highlight>
                <a:latin typeface="Roboto Light"/>
                <a:ea typeface="Roboto Light"/>
                <a:cs typeface="Roboto Light"/>
                <a:sym typeface="Roboto Light"/>
              </a:rPr>
              <a:t>Brought together a </a:t>
            </a:r>
            <a:r>
              <a:rPr lang="en" sz="1950" b="1" dirty="0">
                <a:solidFill>
                  <a:srgbClr val="1D2226"/>
                </a:solidFill>
                <a:highlight>
                  <a:srgbClr val="9BA5CF"/>
                </a:highlight>
                <a:latin typeface="Roboto"/>
                <a:ea typeface="Roboto"/>
                <a:cs typeface="Roboto"/>
                <a:sym typeface="Roboto"/>
              </a:rPr>
              <a:t>diverse group of educators and experts</a:t>
            </a:r>
            <a:r>
              <a:rPr lang="en" sz="1950" dirty="0">
                <a:solidFill>
                  <a:srgbClr val="1D2226"/>
                </a:solidFill>
                <a:highlight>
                  <a:srgbClr val="9BA5CF"/>
                </a:highlight>
                <a:latin typeface="Roboto Light"/>
                <a:ea typeface="Roboto Light"/>
                <a:cs typeface="Roboto Light"/>
                <a:sym typeface="Roboto Light"/>
              </a:rPr>
              <a:t> who had developed, adopted, and/or implemented instructional materials aligned with today’s science standards.</a:t>
            </a:r>
            <a:endParaRPr sz="1950" dirty="0">
              <a:solidFill>
                <a:srgbClr val="1D2226"/>
              </a:solidFill>
              <a:highlight>
                <a:srgbClr val="9BA5CF"/>
              </a:highlight>
              <a:latin typeface="Roboto Light"/>
              <a:ea typeface="Roboto Light"/>
              <a:cs typeface="Roboto Light"/>
              <a:sym typeface="Roboto Light"/>
            </a:endParaRPr>
          </a:p>
        </p:txBody>
      </p:sp>
      <p:sp>
        <p:nvSpPr>
          <p:cNvPr id="168" name="Google Shape;168;p24"/>
          <p:cNvSpPr/>
          <p:nvPr/>
        </p:nvSpPr>
        <p:spPr>
          <a:xfrm>
            <a:off x="4474800" y="1390750"/>
            <a:ext cx="548700" cy="548700"/>
          </a:xfrm>
          <a:prstGeom prst="ellipse">
            <a:avLst/>
          </a:prstGeom>
          <a:solidFill>
            <a:srgbClr val="FAAD6D"/>
          </a:solidFill>
          <a:ln w="9525" cap="flat" cmpd="sng">
            <a:solidFill>
              <a:srgbClr val="1C355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100">
                <a:solidFill>
                  <a:srgbClr val="1C355E"/>
                </a:solidFill>
              </a:rPr>
              <a:t>2</a:t>
            </a:r>
            <a:endParaRPr sz="2100">
              <a:solidFill>
                <a:srgbClr val="1C355E"/>
              </a:solidFill>
            </a:endParaRPr>
          </a:p>
        </p:txBody>
      </p:sp>
      <p:sp>
        <p:nvSpPr>
          <p:cNvPr id="166" name="Google Shape;166;p24"/>
          <p:cNvSpPr txBox="1"/>
          <p:nvPr/>
        </p:nvSpPr>
        <p:spPr>
          <a:xfrm>
            <a:off x="4953800" y="1780775"/>
            <a:ext cx="3723600" cy="2586000"/>
          </a:xfrm>
          <a:prstGeom prst="rect">
            <a:avLst/>
          </a:prstGeom>
          <a:solidFill>
            <a:srgbClr val="9FC5E8"/>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50">
                <a:solidFill>
                  <a:srgbClr val="1D2226"/>
                </a:solidFill>
                <a:highlight>
                  <a:srgbClr val="9FC5E8"/>
                </a:highlight>
                <a:latin typeface="Roboto Light"/>
                <a:ea typeface="Roboto Light"/>
                <a:cs typeface="Roboto Light"/>
                <a:sym typeface="Roboto Light"/>
              </a:rPr>
              <a:t>Then we conducted a </a:t>
            </a:r>
            <a:r>
              <a:rPr lang="en" sz="1950" b="1">
                <a:solidFill>
                  <a:srgbClr val="1D2226"/>
                </a:solidFill>
                <a:highlight>
                  <a:srgbClr val="9FC5E8"/>
                </a:highlight>
                <a:latin typeface="Roboto"/>
                <a:ea typeface="Roboto"/>
                <a:cs typeface="Roboto"/>
                <a:sym typeface="Roboto"/>
              </a:rPr>
              <a:t>series of focus groups</a:t>
            </a:r>
            <a:r>
              <a:rPr lang="en" sz="1950">
                <a:solidFill>
                  <a:srgbClr val="1D2226"/>
                </a:solidFill>
                <a:highlight>
                  <a:srgbClr val="9FC5E8"/>
                </a:highlight>
                <a:latin typeface="Roboto Light"/>
                <a:ea typeface="Roboto Light"/>
                <a:cs typeface="Roboto Light"/>
                <a:sym typeface="Roboto Light"/>
              </a:rPr>
              <a:t> in which we asked participants to share the </a:t>
            </a:r>
            <a:r>
              <a:rPr lang="en" sz="1950" b="1">
                <a:solidFill>
                  <a:srgbClr val="1D2226"/>
                </a:solidFill>
                <a:highlight>
                  <a:srgbClr val="9FC5E8"/>
                </a:highlight>
                <a:latin typeface="Roboto"/>
                <a:ea typeface="Roboto"/>
                <a:cs typeface="Roboto"/>
                <a:sym typeface="Roboto"/>
              </a:rPr>
              <a:t>essential lessons</a:t>
            </a:r>
            <a:r>
              <a:rPr lang="en" sz="1950">
                <a:solidFill>
                  <a:srgbClr val="1D2226"/>
                </a:solidFill>
                <a:highlight>
                  <a:srgbClr val="9FC5E8"/>
                </a:highlight>
                <a:latin typeface="Roboto Light"/>
                <a:ea typeface="Roboto Light"/>
                <a:cs typeface="Roboto Light"/>
                <a:sym typeface="Roboto Light"/>
              </a:rPr>
              <a:t> they learned about developing and delivering high-quality, equitable science learning experiences for all students.</a:t>
            </a:r>
            <a:endParaRPr sz="1950">
              <a:solidFill>
                <a:srgbClr val="1D2226"/>
              </a:solidFill>
              <a:highlight>
                <a:srgbClr val="9FC5E8"/>
              </a:highlight>
              <a:latin typeface="Roboto Light"/>
              <a:ea typeface="Roboto Light"/>
              <a:cs typeface="Roboto Light"/>
              <a:sym typeface="Roboto Light"/>
            </a:endParaRPr>
          </a:p>
        </p:txBody>
      </p:sp>
      <p:pic>
        <p:nvPicPr>
          <p:cNvPr id="169" name="Google Shape;169;p2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58750" y="4620875"/>
            <a:ext cx="393600" cy="393600"/>
          </a:xfrm>
          <a:prstGeom prst="rect">
            <a:avLst/>
          </a:prstGeom>
          <a:noFill/>
          <a:ln>
            <a:noFill/>
          </a:ln>
        </p:spPr>
      </p:pic>
      <p:sp>
        <p:nvSpPr>
          <p:cNvPr id="164" name="Google Shape;16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Key Takeaway #1?</a:t>
            </a:r>
            <a:endParaRPr/>
          </a:p>
        </p:txBody>
      </p:sp>
      <p:sp>
        <p:nvSpPr>
          <p:cNvPr id="175" name="Google Shape;175;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pic>
        <p:nvPicPr>
          <p:cNvPr id="176" name="Google Shape;176;p2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58750" y="4620875"/>
            <a:ext cx="393600" cy="393600"/>
          </a:xfrm>
          <a:prstGeom prst="rect">
            <a:avLst/>
          </a:prstGeom>
          <a:noFill/>
          <a:ln>
            <a:noFill/>
          </a:ln>
        </p:spPr>
      </p:pic>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bc037d5-3aae-4eba-9dec-a926451bc98f" xsi:nil="true"/>
    <lcf76f155ced4ddcb4097134ff3c332f xmlns="619e9023-7fe2-4e3d-9807-62b6c8302c1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535ED75752BCA4DA4E256401831089B" ma:contentTypeVersion="17" ma:contentTypeDescription="Create a new document." ma:contentTypeScope="" ma:versionID="2ced44c5c92ecf7e576647b7c59f3d4a">
  <xsd:schema xmlns:xsd="http://www.w3.org/2001/XMLSchema" xmlns:xs="http://www.w3.org/2001/XMLSchema" xmlns:p="http://schemas.microsoft.com/office/2006/metadata/properties" xmlns:ns2="619e9023-7fe2-4e3d-9807-62b6c8302c1b" xmlns:ns3="fbc037d5-3aae-4eba-9dec-a926451bc98f" targetNamespace="http://schemas.microsoft.com/office/2006/metadata/properties" ma:root="true" ma:fieldsID="a2037aad4ec3eada95f2ca63ef64bfa9" ns2:_="" ns3:_="">
    <xsd:import namespace="619e9023-7fe2-4e3d-9807-62b6c8302c1b"/>
    <xsd:import namespace="fbc037d5-3aae-4eba-9dec-a926451bc98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9e9023-7fe2-4e3d-9807-62b6c8302c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a5fc0d6-7222-447d-a74f-50773848813d"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description="" ma:hidden="true" ma:indexed="true" ma:internalName="MediaServiceDateTake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c037d5-3aae-4eba-9dec-a926451bc98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953e9ec-ae23-4c66-8fbc-a31ce0e85919}" ma:internalName="TaxCatchAll" ma:showField="CatchAllData" ma:web="fbc037d5-3aae-4eba-9dec-a926451bc9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F6B93E-56B9-4651-8852-AEE337D35C5D}">
  <ds:schemaRefs>
    <ds:schemaRef ds:uri="http://schemas.microsoft.com/office/2006/metadata/properties"/>
    <ds:schemaRef ds:uri="http://schemas.microsoft.com/office/infopath/2007/PartnerControls"/>
    <ds:schemaRef ds:uri="fbc037d5-3aae-4eba-9dec-a926451bc98f"/>
    <ds:schemaRef ds:uri="619e9023-7fe2-4e3d-9807-62b6c8302c1b"/>
  </ds:schemaRefs>
</ds:datastoreItem>
</file>

<file path=customXml/itemProps2.xml><?xml version="1.0" encoding="utf-8"?>
<ds:datastoreItem xmlns:ds="http://schemas.openxmlformats.org/officeDocument/2006/customXml" ds:itemID="{F5877728-5010-4E26-A612-E4E9F76107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9e9023-7fe2-4e3d-9807-62b6c8302c1b"/>
    <ds:schemaRef ds:uri="fbc037d5-3aae-4eba-9dec-a926451bc9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CB48CDE-6130-42C2-9119-95BD10BD9F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TotalTime>
  <Words>1244</Words>
  <Application>Microsoft Office PowerPoint</Application>
  <PresentationFormat>On-screen Show (16:9)</PresentationFormat>
  <Paragraphs>166</Paragraphs>
  <Slides>28</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Merriweather</vt:lpstr>
      <vt:lpstr>Cambria</vt:lpstr>
      <vt:lpstr>Roboto</vt:lpstr>
      <vt:lpstr>Arial</vt:lpstr>
      <vt:lpstr>Roboto Thin</vt:lpstr>
      <vt:lpstr>Open Sans</vt:lpstr>
      <vt:lpstr>Calibri</vt:lpstr>
      <vt:lpstr>Proxima Nova</vt:lpstr>
      <vt:lpstr>Roboto Light</vt:lpstr>
      <vt:lpstr>Paradigm</vt:lpstr>
      <vt:lpstr>The Power of STEELS Leadership Teams</vt:lpstr>
      <vt:lpstr>NextGenScience</vt:lpstr>
      <vt:lpstr>States across the country are moving towards learning goals for science that require students to make sense of the world around them and solve problems. </vt:lpstr>
      <vt:lpstr>The PennSEL Network</vt:lpstr>
      <vt:lpstr>Moving to New Science Standards</vt:lpstr>
      <vt:lpstr>System Drivers</vt:lpstr>
      <vt:lpstr>People working in isolation cannot successfully implement the STEELS standards. </vt:lpstr>
      <vt:lpstr>Five Key Takeaways for Achieving Equitable Science Instruction for All Students </vt:lpstr>
      <vt:lpstr>Key Takeaway #1?</vt:lpstr>
      <vt:lpstr>Key Takeaway #1</vt:lpstr>
      <vt:lpstr>"Implementation" of new science standards is a journey, not an event </vt:lpstr>
      <vt:lpstr>Challenges</vt:lpstr>
      <vt:lpstr>Science Leadership Teams: Let’s dig in</vt:lpstr>
      <vt:lpstr>Science Leadership Teams: What are they?</vt:lpstr>
      <vt:lpstr>What is a district science leadership team?</vt:lpstr>
      <vt:lpstr>Science Leadership Teams: Why?</vt:lpstr>
      <vt:lpstr>Science Leadership Team Tradeoff #1</vt:lpstr>
      <vt:lpstr>Science Leadership Teams: How?</vt:lpstr>
      <vt:lpstr>Science Leadership Team Tradeoff #2</vt:lpstr>
      <vt:lpstr>RECOMMENDATION 5: Begin with leadership. State, district, and school leaders should designate teams that include teachers to lead implementation of the Next Generation Science Standards.  Initial professional development efforts should be focused on these leadership teams.  Team members should then be engaged in continuing professional learning appropriate to their roles to lead implementation of the necessary changes in curriculum, instruction, and assessment.</vt:lpstr>
      <vt:lpstr>Planning to Realize Our Vision</vt:lpstr>
      <vt:lpstr>Science Leadership Teams: Who?</vt:lpstr>
      <vt:lpstr>Science Leadership Team Tradeoff #3 </vt:lpstr>
      <vt:lpstr>Science Leadership Team Tradeoff #4 </vt:lpstr>
      <vt:lpstr>Science Leadership Team Tradeoff #6</vt:lpstr>
      <vt:lpstr>Science Leadership Teams: When?</vt:lpstr>
      <vt:lpstr>Call To Action: Advocate for a Science Leadership Team</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Baum Leaman, Rebekah</dc:creator>
  <cp:lastModifiedBy>Aaron Feuerstein</cp:lastModifiedBy>
  <cp:revision>1</cp:revision>
  <dcterms:modified xsi:type="dcterms:W3CDTF">2026-03-26T17:40:32Z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0x0101009535ED75752BCA4DA4E256401831089B</vt:lpwstr>
  </property>
  <property fmtid="{D5CDD505-2E9C-101B-9397-08002B2CF9AE}" pid="3" name="MediaServiceImageTags">
    <vt:lpwstr/>
  </property>
</Properties>
</file>